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61" r:id="rId2"/>
    <p:sldId id="286" r:id="rId3"/>
    <p:sldId id="287" r:id="rId4"/>
    <p:sldId id="289" r:id="rId5"/>
    <p:sldId id="288" r:id="rId6"/>
    <p:sldId id="260" r:id="rId7"/>
    <p:sldId id="290" r:id="rId8"/>
    <p:sldId id="292" r:id="rId9"/>
    <p:sldId id="291" r:id="rId10"/>
    <p:sldId id="262" r:id="rId11"/>
    <p:sldId id="296" r:id="rId12"/>
    <p:sldId id="298" r:id="rId13"/>
    <p:sldId id="297" r:id="rId14"/>
    <p:sldId id="295" r:id="rId15"/>
    <p:sldId id="299" r:id="rId16"/>
    <p:sldId id="301" r:id="rId17"/>
    <p:sldId id="264" r:id="rId18"/>
    <p:sldId id="265" r:id="rId19"/>
    <p:sldId id="266" r:id="rId20"/>
    <p:sldId id="281" r:id="rId21"/>
    <p:sldId id="267" r:id="rId22"/>
    <p:sldId id="284" r:id="rId23"/>
    <p:sldId id="283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06" autoAdjust="0"/>
    <p:restoredTop sz="81852" autoAdjust="0"/>
  </p:normalViewPr>
  <p:slideViewPr>
    <p:cSldViewPr snapToGrid="0">
      <p:cViewPr varScale="1">
        <p:scale>
          <a:sx n="54" d="100"/>
          <a:sy n="54" d="100"/>
        </p:scale>
        <p:origin x="8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3302" y="-91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64D3E-CE80-4CDF-B000-4A19DD94DB2E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2F197-FC75-4883-98EF-65AB4A5A5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9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90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691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9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8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80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00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5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9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517650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39" y="1608455"/>
            <a:ext cx="538839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异常处理概述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567534" y="2389505"/>
            <a:ext cx="397017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12.2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异常声明、抛出和捕获</a:t>
            </a:r>
          </a:p>
        </p:txBody>
      </p:sp>
      <p:sp>
        <p:nvSpPr>
          <p:cNvPr id="33" name="Copyright Notice"/>
          <p:cNvSpPr/>
          <p:nvPr/>
        </p:nvSpPr>
        <p:spPr bwMode="auto">
          <a:xfrm>
            <a:off x="5575855" y="3170555"/>
            <a:ext cx="493095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12.3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异常的捕获顺序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04196" y="4013149"/>
            <a:ext cx="559995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12.4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自定义异常类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9279402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异常处理和文本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I/O</a:t>
            </a:r>
            <a:endParaRPr lang="zh-CN" altLang="en-US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25645" y="2298700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45965" y="3079750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0725" y="3860800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66" name="组合 10"/>
          <p:cNvGrpSpPr/>
          <p:nvPr/>
        </p:nvGrpSpPr>
        <p:grpSpPr bwMode="auto">
          <a:xfrm>
            <a:off x="4566285" y="4772292"/>
            <a:ext cx="729615" cy="652145"/>
            <a:chOff x="1469675" y="2728606"/>
            <a:chExt cx="2187070" cy="2162788"/>
          </a:xfrm>
        </p:grpSpPr>
        <p:grpSp>
          <p:nvGrpSpPr>
            <p:cNvPr id="6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0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3" name="Copyright Notice"/>
          <p:cNvSpPr/>
          <p:nvPr/>
        </p:nvSpPr>
        <p:spPr bwMode="auto">
          <a:xfrm>
            <a:off x="5635652" y="4863097"/>
            <a:ext cx="2008096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12.5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文本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endParaRPr lang="zh-CN" alt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61"/>
    </mc:Choice>
    <mc:Fallback xmlns="">
      <p:transition spd="slow" advTm="45661"/>
    </mc:Fallback>
  </mc:AlternateContent>
  <p:extLst>
    <p:ext uri="{3A86A75C-4F4B-4683-9AE1-C65F6400EC91}">
      <p14:laserTraceLst xmlns:p14="http://schemas.microsoft.com/office/powerpoint/2010/main">
        <p14:tracePtLst>
          <p14:tracePt t="2479" x="673100" y="736600"/>
          <p14:tracePt t="2574" x="685800" y="736600"/>
          <p14:tracePt t="2580" x="704850" y="736600"/>
          <p14:tracePt t="2595" x="806450" y="742950"/>
          <p14:tracePt t="2612" x="965200" y="768350"/>
          <p14:tracePt t="2629" x="1181100" y="812800"/>
          <p14:tracePt t="2645" x="1485900" y="857250"/>
          <p14:tracePt t="2662" x="1803400" y="876300"/>
          <p14:tracePt t="2679" x="2063750" y="876300"/>
          <p14:tracePt t="2695" x="2286000" y="876300"/>
          <p14:tracePt t="2712" x="2451100" y="876300"/>
          <p14:tracePt t="2728" x="2571750" y="876300"/>
          <p14:tracePt t="2745" x="2628900" y="876300"/>
          <p14:tracePt t="2749" x="2641600" y="876300"/>
          <p14:tracePt t="2762" x="2654300" y="876300"/>
          <p14:tracePt t="2779" x="2673350" y="882650"/>
          <p14:tracePt t="2781" x="2679700" y="889000"/>
          <p14:tracePt t="3053" x="2673350" y="889000"/>
          <p14:tracePt t="3066" x="2660650" y="889000"/>
          <p14:tracePt t="3079" x="2597150" y="889000"/>
          <p14:tracePt t="3096" x="2438400" y="889000"/>
          <p14:tracePt t="3112" x="2216150" y="838200"/>
          <p14:tracePt t="3129" x="1949450" y="793750"/>
          <p14:tracePt t="3145" x="1682750" y="742950"/>
          <p14:tracePt t="3162" x="1511300" y="730250"/>
          <p14:tracePt t="3166" x="1428750" y="730250"/>
          <p14:tracePt t="3179" x="1352550" y="730250"/>
          <p14:tracePt t="3196" x="1193800" y="730250"/>
          <p14:tracePt t="3213" x="1143000" y="730250"/>
          <p14:tracePt t="3228" x="1111250" y="730250"/>
          <p14:tracePt t="3245" x="1092200" y="730250"/>
          <p14:tracePt t="3262" x="1073150" y="730250"/>
          <p14:tracePt t="3373" x="1079500" y="730250"/>
          <p14:tracePt t="3384" x="1085850" y="730250"/>
          <p14:tracePt t="3397" x="1092200" y="730250"/>
          <p14:tracePt t="3412" x="1104900" y="730250"/>
          <p14:tracePt t="3428" x="1111250" y="730250"/>
          <p14:tracePt t="3445" x="1123950" y="730250"/>
          <p14:tracePt t="3988" x="0" y="0"/>
        </p14:tracePtLst>
        <p14:tracePtLst>
          <p14:tracePt t="5702" x="2235200" y="755650"/>
          <p14:tracePt t="5845" x="2241550" y="755650"/>
          <p14:tracePt t="5862" x="2254250" y="755650"/>
          <p14:tracePt t="5873" x="2273300" y="755650"/>
          <p14:tracePt t="5878" x="2286000" y="755650"/>
          <p14:tracePt t="5894" x="2349500" y="762000"/>
          <p14:tracePt t="5911" x="2438400" y="774700"/>
          <p14:tracePt t="5927" x="2559050" y="793750"/>
          <p14:tracePt t="5944" x="2667000" y="793750"/>
          <p14:tracePt t="5961" x="2813050" y="793750"/>
          <p14:tracePt t="5977" x="2965450" y="793750"/>
          <p14:tracePt t="5994" x="3079750" y="793750"/>
          <p14:tracePt t="6011" x="3155950" y="793750"/>
          <p14:tracePt t="6014" x="3187700" y="793750"/>
          <p14:tracePt t="6027" x="3232150" y="793750"/>
          <p14:tracePt t="6044" x="3263900" y="793750"/>
          <p14:tracePt t="6061" x="3282950" y="793750"/>
          <p14:tracePt t="6077" x="3295650" y="793750"/>
          <p14:tracePt t="6094" x="3314700" y="793750"/>
          <p14:tracePt t="6111" x="3321050" y="793750"/>
          <p14:tracePt t="6127" x="3327400" y="793750"/>
          <p14:tracePt t="6144" x="3333750" y="793750"/>
          <p14:tracePt t="6161" x="3352800" y="793750"/>
          <p14:tracePt t="6177" x="3371850" y="793750"/>
          <p14:tracePt t="6194" x="3409950" y="793750"/>
          <p14:tracePt t="6197" x="3416300" y="793750"/>
          <p14:tracePt t="6210" x="3429000" y="793750"/>
          <p14:tracePt t="6229" x="3467100" y="793750"/>
          <p14:tracePt t="6244" x="3492500" y="793750"/>
          <p14:tracePt t="6261" x="3524250" y="793750"/>
          <p14:tracePt t="6278" x="3568700" y="793750"/>
          <p14:tracePt t="6294" x="3600450" y="793750"/>
          <p14:tracePt t="6312" x="3632200" y="793750"/>
          <p14:tracePt t="6328" x="3663950" y="793750"/>
          <p14:tracePt t="6344" x="3689350" y="793750"/>
          <p14:tracePt t="6361" x="3714750" y="793750"/>
          <p14:tracePt t="6366" x="3733800" y="793750"/>
          <p14:tracePt t="6377" x="3752850" y="793750"/>
          <p14:tracePt t="6394" x="3790950" y="793750"/>
          <p14:tracePt t="6411" x="3829050" y="793750"/>
          <p14:tracePt t="6414" x="3848100" y="793750"/>
          <p14:tracePt t="6429" x="3898900" y="793750"/>
          <p14:tracePt t="6444" x="3930650" y="793750"/>
          <p14:tracePt t="6461" x="3956050" y="793750"/>
          <p14:tracePt t="6477" x="3981450" y="793750"/>
          <p14:tracePt t="6494" x="4013200" y="793750"/>
          <p14:tracePt t="6511" x="4025900" y="793750"/>
          <p14:tracePt t="6527" x="4038600" y="793750"/>
          <p14:tracePt t="6544" x="4044950" y="793750"/>
          <p14:tracePt t="6560" x="4051300" y="793750"/>
          <p14:tracePt t="6577" x="4057650" y="793750"/>
          <p14:tracePt t="6861" x="0" y="0"/>
        </p14:tracePtLst>
        <p14:tracePtLst>
          <p14:tracePt t="7286" x="2438400" y="749300"/>
          <p14:tracePt t="7342" x="2432050" y="749300"/>
          <p14:tracePt t="7358" x="2444750" y="749300"/>
          <p14:tracePt t="7371" x="2482850" y="762000"/>
          <p14:tracePt t="7382" x="2603500" y="774700"/>
          <p14:tracePt t="7394" x="2673350" y="774700"/>
          <p14:tracePt t="7410" x="2901950" y="800100"/>
          <p14:tracePt t="7413" x="3048000" y="831850"/>
          <p14:tracePt t="7428" x="3384550" y="901700"/>
          <p14:tracePt t="7444" x="3632200" y="946150"/>
          <p14:tracePt t="7460" x="3816350" y="977900"/>
          <p14:tracePt t="7477" x="3930650" y="977900"/>
          <p14:tracePt t="7494" x="4038600" y="977900"/>
          <p14:tracePt t="7510" x="4114800" y="977900"/>
          <p14:tracePt t="7527" x="4152900" y="977900"/>
          <p14:tracePt t="7543" x="4165600" y="977900"/>
          <p14:tracePt t="7560" x="4171950" y="977900"/>
          <p14:tracePt t="8029" x="0" y="0"/>
        </p14:tracePtLst>
        <p14:tracePtLst>
          <p14:tracePt t="9030" x="4737100" y="812800"/>
          <p14:tracePt t="9230" x="4756150" y="812800"/>
          <p14:tracePt t="9240" x="4794250" y="812800"/>
          <p14:tracePt t="9253" x="4889500" y="812800"/>
          <p14:tracePt t="9266" x="4953000" y="812800"/>
          <p14:tracePt t="9276" x="5111750" y="812800"/>
          <p14:tracePt t="9293" x="5295900" y="812800"/>
          <p14:tracePt t="9310" x="5461000" y="812800"/>
          <p14:tracePt t="9327" x="5607050" y="812800"/>
          <p14:tracePt t="9343" x="5740400" y="812800"/>
          <p14:tracePt t="9360" x="5822950" y="812800"/>
          <p14:tracePt t="9377" x="5880100" y="812800"/>
          <p14:tracePt t="9393" x="5924550" y="812800"/>
          <p14:tracePt t="9396" x="5949950" y="812800"/>
          <p14:tracePt t="9410" x="5975350" y="812800"/>
          <p14:tracePt t="9427" x="6032500" y="812800"/>
          <p14:tracePt t="9429" x="6051550" y="812800"/>
          <p14:tracePt t="9443" x="6070600" y="812800"/>
          <p14:tracePt t="9460" x="6108700" y="812800"/>
          <p14:tracePt t="9476" x="6115050" y="812800"/>
          <p14:tracePt t="9493" x="6127750" y="812800"/>
          <p14:tracePt t="9510" x="6140450" y="812800"/>
          <p14:tracePt t="9526" x="6172200" y="812800"/>
          <p14:tracePt t="9543" x="6216650" y="819150"/>
          <p14:tracePt t="9560" x="6267450" y="831850"/>
          <p14:tracePt t="9576" x="6299200" y="838200"/>
          <p14:tracePt t="9593" x="6311900" y="838200"/>
          <p14:tracePt t="9609" x="6324600" y="838200"/>
          <p14:tracePt t="9627" x="6330950" y="838200"/>
          <p14:tracePt t="9643" x="6350000" y="838200"/>
          <p14:tracePt t="9660" x="6375400" y="838200"/>
          <p14:tracePt t="9676" x="6394450" y="838200"/>
          <p14:tracePt t="9693" x="6407150" y="838200"/>
          <p14:tracePt t="9709" x="6419850" y="838200"/>
          <p14:tracePt t="10140" x="0" y="0"/>
        </p14:tracePtLst>
        <p14:tracePtLst>
          <p14:tracePt t="10557" x="5022850" y="819150"/>
          <p14:tracePt t="10654" x="5041900" y="819150"/>
          <p14:tracePt t="10668" x="5156200" y="819150"/>
          <p14:tracePt t="10681" x="5232400" y="819150"/>
          <p14:tracePt t="10697" x="5467350" y="819150"/>
          <p14:tracePt t="10701" x="5619750" y="819150"/>
          <p14:tracePt t="10711" x="5746750" y="819150"/>
          <p14:tracePt t="10726" x="5969000" y="819150"/>
          <p14:tracePt t="10742" x="6115050" y="819150"/>
          <p14:tracePt t="10759" x="6203950" y="819150"/>
          <p14:tracePt t="10776" x="6223000" y="819150"/>
          <p14:tracePt t="10792" x="6229350" y="819150"/>
          <p14:tracePt t="11052" x="0" y="0"/>
        </p14:tracePtLst>
        <p14:tracePtLst>
          <p14:tracePt t="13206" x="5683250" y="1549400"/>
          <p14:tracePt t="13350" x="5683250" y="1562100"/>
          <p14:tracePt t="13360" x="5683250" y="1574800"/>
          <p14:tracePt t="13375" x="5683250" y="1631950"/>
          <p14:tracePt t="13393" x="5683250" y="1720850"/>
          <p14:tracePt t="13397" x="5683250" y="1771650"/>
          <p14:tracePt t="13409" x="5683250" y="1828800"/>
          <p14:tracePt t="13425" x="5670550" y="1962150"/>
          <p14:tracePt t="13428" x="5670550" y="2038350"/>
          <p14:tracePt t="13442" x="5670550" y="2114550"/>
          <p14:tracePt t="13458" x="5670550" y="2260600"/>
          <p14:tracePt t="13461" x="5670550" y="2336800"/>
          <p14:tracePt t="13476" x="5676900" y="2495550"/>
          <p14:tracePt t="13492" x="5702300" y="2654300"/>
          <p14:tracePt t="13509" x="5708650" y="2794000"/>
          <p14:tracePt t="13525" x="5708650" y="2940050"/>
          <p14:tracePt t="13541" x="5708650" y="3098800"/>
          <p14:tracePt t="13558" x="5708650" y="3308350"/>
          <p14:tracePt t="13575" x="5708650" y="3517900"/>
          <p14:tracePt t="13591" x="5708650" y="3708400"/>
          <p14:tracePt t="13608" x="5708650" y="3911600"/>
          <p14:tracePt t="13625" x="5708650" y="4108450"/>
          <p14:tracePt t="13641" x="5734050" y="4330700"/>
          <p14:tracePt t="13644" x="5746750" y="4425950"/>
          <p14:tracePt t="13658" x="5753100" y="4514850"/>
          <p14:tracePt t="13675" x="5772150" y="4673600"/>
          <p14:tracePt t="13678" x="5778500" y="4730750"/>
          <p14:tracePt t="13692" x="5803900" y="4832350"/>
          <p14:tracePt t="13708" x="5810250" y="4895850"/>
          <p14:tracePt t="13725" x="5810250" y="4972050"/>
          <p14:tracePt t="13742" x="5822950" y="5041900"/>
          <p14:tracePt t="13758" x="5835650" y="5092700"/>
          <p14:tracePt t="13775" x="5842000" y="5137150"/>
          <p14:tracePt t="13791" x="5854700" y="5200650"/>
          <p14:tracePt t="13808" x="5867400" y="5257800"/>
          <p14:tracePt t="13825" x="5899150" y="5340350"/>
          <p14:tracePt t="13841" x="5943600" y="5435600"/>
          <p14:tracePt t="13858" x="6007100" y="5511800"/>
          <p14:tracePt t="13860" x="6045200" y="5537200"/>
          <p14:tracePt t="13875" x="6083300" y="5581650"/>
          <p14:tracePt t="13892" x="6242050" y="5683250"/>
          <p14:tracePt t="13908" x="6407150" y="5740400"/>
          <p14:tracePt t="13925" x="6591300" y="5772150"/>
          <p14:tracePt t="13941" x="6731000" y="5778500"/>
          <p14:tracePt t="13958" x="6845300" y="5778500"/>
          <p14:tracePt t="13975" x="6908800" y="5753100"/>
          <p14:tracePt t="13991" x="6953250" y="5721350"/>
          <p14:tracePt t="14008" x="6991350" y="5683250"/>
          <p14:tracePt t="14025" x="7023100" y="5632450"/>
          <p14:tracePt t="14029" x="7042150" y="5594350"/>
          <p14:tracePt t="14041" x="7048500" y="5556250"/>
          <p14:tracePt t="14058" x="7073900" y="5486400"/>
          <p14:tracePt t="14075" x="7086600" y="5397500"/>
          <p14:tracePt t="14079" x="7105650" y="5340350"/>
          <p14:tracePt t="14092" x="7118350" y="5226050"/>
          <p14:tracePt t="14108" x="7118350" y="5067300"/>
          <p14:tracePt t="14125" x="7118350" y="4908550"/>
          <p14:tracePt t="14141" x="7118350" y="4768850"/>
          <p14:tracePt t="14158" x="7118350" y="4641850"/>
          <p14:tracePt t="14175" x="7112000" y="4521200"/>
          <p14:tracePt t="14191" x="7086600" y="4419600"/>
          <p14:tracePt t="14208" x="7073900" y="4330700"/>
          <p14:tracePt t="14225" x="7048500" y="4235450"/>
          <p14:tracePt t="14228" x="7042150" y="4165600"/>
          <p14:tracePt t="14241" x="7035800" y="4102100"/>
          <p14:tracePt t="14258" x="7016750" y="3994150"/>
          <p14:tracePt t="14261" x="7010400" y="3949700"/>
          <p14:tracePt t="14275" x="7010400" y="3917950"/>
          <p14:tracePt t="14292" x="6978650" y="3771900"/>
          <p14:tracePt t="14308" x="6965950" y="3683000"/>
          <p14:tracePt t="14325" x="6953250" y="3613150"/>
          <p14:tracePt t="14341" x="6934200" y="3536950"/>
          <p14:tracePt t="14358" x="6921500" y="3467100"/>
          <p14:tracePt t="14375" x="6908800" y="3378200"/>
          <p14:tracePt t="14391" x="6896100" y="3295650"/>
          <p14:tracePt t="14408" x="6883400" y="3232150"/>
          <p14:tracePt t="14425" x="6870700" y="3162300"/>
          <p14:tracePt t="14442" x="6858000" y="3073400"/>
          <p14:tracePt t="14444" x="6858000" y="3022600"/>
          <p14:tracePt t="14458" x="6858000" y="2959100"/>
          <p14:tracePt t="14475" x="6851650" y="2800350"/>
          <p14:tracePt t="14492" x="6838950" y="2533650"/>
          <p14:tracePt t="14508" x="6838950" y="2355850"/>
          <p14:tracePt t="14525" x="6838950" y="2228850"/>
          <p14:tracePt t="14541" x="6838950" y="2139950"/>
          <p14:tracePt t="14558" x="6832600" y="2089150"/>
          <p14:tracePt t="14574" x="6832600" y="2044700"/>
          <p14:tracePt t="14591" x="6826250" y="2025650"/>
          <p14:tracePt t="14608" x="6826250" y="2019300"/>
          <p14:tracePt t="14804" x="0" y="0"/>
        </p14:tracePtLst>
        <p14:tracePtLst>
          <p14:tracePt t="15552" x="6432550" y="2012950"/>
          <p14:tracePt t="15758" x="6451600" y="2012950"/>
          <p14:tracePt t="15770" x="6496050" y="2012950"/>
          <p14:tracePt t="15782" x="6642100" y="2038350"/>
          <p14:tracePt t="15794" x="6743700" y="2051050"/>
          <p14:tracePt t="15808" x="6921500" y="2051050"/>
          <p14:tracePt t="15824" x="7118350" y="2051050"/>
          <p14:tracePt t="15841" x="7264400" y="2051050"/>
          <p14:tracePt t="15845" x="7321550" y="2051050"/>
          <p14:tracePt t="15858" x="7366000" y="2051050"/>
          <p14:tracePt t="15874" x="7429500" y="2051050"/>
          <p14:tracePt t="15877" x="7461250" y="2051050"/>
          <p14:tracePt t="15891" x="7486650" y="2051050"/>
          <p14:tracePt t="15908" x="7594600" y="2051050"/>
          <p14:tracePt t="15924" x="7677150" y="2051050"/>
          <p14:tracePt t="15942" x="7747000" y="2051050"/>
          <p14:tracePt t="15958" x="7810500" y="2051050"/>
          <p14:tracePt t="15974" x="7848600" y="2051050"/>
          <p14:tracePt t="15991" x="7880350" y="2051050"/>
          <p14:tracePt t="16007" x="7905750" y="2051050"/>
          <p14:tracePt t="16024" x="7943850" y="2051050"/>
          <p14:tracePt t="16041" x="7994650" y="2051050"/>
          <p14:tracePt t="16057" x="8058150" y="2051050"/>
          <p14:tracePt t="16060" x="8089900" y="2051050"/>
          <p14:tracePt t="16074" x="8115300" y="2051050"/>
          <p14:tracePt t="16091" x="8140700" y="2051050"/>
          <p14:tracePt t="16107" x="8153400" y="2051050"/>
          <p14:tracePt t="16757" x="0" y="0"/>
        </p14:tracePtLst>
        <p14:tracePtLst>
          <p14:tracePt t="17302" x="6438900" y="2032000"/>
          <p14:tracePt t="17407" x="6457950" y="2032000"/>
          <p14:tracePt t="17418" x="6489700" y="2032000"/>
          <p14:tracePt t="17431" x="6616700" y="2032000"/>
          <p14:tracePt t="17446" x="6826250" y="2032000"/>
          <p14:tracePt t="17461" x="7042150" y="2032000"/>
          <p14:tracePt t="17474" x="7143750" y="2032000"/>
          <p14:tracePt t="17490" x="7346950" y="2032000"/>
          <p14:tracePt t="17494" x="7429500" y="2032000"/>
          <p14:tracePt t="17508" x="7543800" y="2032000"/>
          <p14:tracePt t="17524" x="7600950" y="2032000"/>
          <p14:tracePt t="17540" x="7613650" y="2032000"/>
          <p14:tracePt t="17557" x="7620000" y="2032000"/>
          <p14:tracePt t="17630" x="7626350" y="2032000"/>
          <p14:tracePt t="17644" x="7632700" y="2032000"/>
          <p14:tracePt t="17686" x="7639050" y="2032000"/>
          <p14:tracePt t="17697" x="7645400" y="2032000"/>
          <p14:tracePt t="17713" x="7677150" y="2032000"/>
          <p14:tracePt t="17725" x="7734300" y="2032000"/>
          <p14:tracePt t="17740" x="7791450" y="2032000"/>
          <p14:tracePt t="17757" x="7816850" y="2038350"/>
          <p14:tracePt t="17774" x="7829550" y="2038350"/>
          <p14:tracePt t="17790" x="7835900" y="2038350"/>
          <p14:tracePt t="17824" x="7842250" y="2038350"/>
          <p14:tracePt t="17840" x="7854950" y="2038350"/>
          <p14:tracePt t="17857" x="7861300" y="2038350"/>
          <p14:tracePt t="17860" x="7874000" y="2038350"/>
          <p14:tracePt t="17874" x="7880350" y="2038350"/>
          <p14:tracePt t="17890" x="7886700" y="2038350"/>
          <p14:tracePt t="17907" x="7893050" y="2038350"/>
          <p14:tracePt t="17966" x="7899400" y="2038350"/>
          <p14:tracePt t="17980" x="7912100" y="2038350"/>
          <p14:tracePt t="17994" x="7918450" y="2038350"/>
          <p14:tracePt t="18008" x="7931150" y="2038350"/>
          <p14:tracePt t="18024" x="7943850" y="2038350"/>
          <p14:tracePt t="18221" x="0" y="0"/>
        </p14:tracePtLst>
        <p14:tracePtLst>
          <p14:tracePt t="19896" x="6394450" y="2813050"/>
          <p14:tracePt t="19927" x="6407150" y="2813050"/>
          <p14:tracePt t="19942" x="6457950" y="2813050"/>
          <p14:tracePt t="19958" x="6515100" y="2813050"/>
          <p14:tracePt t="19973" x="6597650" y="2813050"/>
          <p14:tracePt t="19989" x="6686550" y="2813050"/>
          <p14:tracePt t="20006" x="6769100" y="2813050"/>
          <p14:tracePt t="20023" x="6877050" y="2819400"/>
          <p14:tracePt t="20039" x="6985000" y="2832100"/>
          <p14:tracePt t="20056" x="7092950" y="2844800"/>
          <p14:tracePt t="20073" x="7200900" y="2844800"/>
          <p14:tracePt t="20089" x="7289800" y="2844800"/>
          <p14:tracePt t="20092" x="7321550" y="2844800"/>
          <p14:tracePt t="20106" x="7340600" y="2844800"/>
          <p14:tracePt t="20123" x="7366000" y="2844800"/>
          <p14:tracePt t="20125" x="7372350" y="2844800"/>
          <p14:tracePt t="20140" x="7397750" y="2844800"/>
          <p14:tracePt t="20156" x="7404100" y="2844800"/>
          <p14:tracePt t="20172" x="7416800" y="2844800"/>
          <p14:tracePt t="20206" x="7423150" y="2844800"/>
          <p14:tracePt t="20223" x="7429500" y="2844800"/>
          <p14:tracePt t="20469" x="0" y="0"/>
        </p14:tracePtLst>
        <p14:tracePtLst>
          <p14:tracePt t="20911" x="7918450" y="2844800"/>
          <p14:tracePt t="20974" x="7924800" y="2844800"/>
          <p14:tracePt t="20990" x="7937500" y="2844800"/>
          <p14:tracePt t="21006" x="7975600" y="2844800"/>
          <p14:tracePt t="21023" x="8020050" y="2844800"/>
          <p14:tracePt t="21039" x="8077200" y="2844800"/>
          <p14:tracePt t="21056" x="8140700" y="2844800"/>
          <p14:tracePt t="21073" x="8229600" y="2844800"/>
          <p14:tracePt t="21089" x="8305800" y="2844800"/>
          <p14:tracePt t="21106" x="8350250" y="2844800"/>
          <p14:tracePt t="21109" x="8362950" y="2844800"/>
          <p14:tracePt t="21123" x="8375650" y="2844800"/>
          <p14:tracePt t="21139" x="8382000" y="2844800"/>
          <p14:tracePt t="21966" x="0" y="0"/>
        </p14:tracePtLst>
        <p14:tracePtLst>
          <p14:tracePt t="26415" x="6223000" y="3581400"/>
          <p14:tracePt t="26486" x="6229350" y="3581400"/>
          <p14:tracePt t="26497" x="6235700" y="3581400"/>
          <p14:tracePt t="26510" x="6242050" y="3581400"/>
          <p14:tracePt t="26521" x="6254750" y="3581400"/>
          <p14:tracePt t="26537" x="6280150" y="3581400"/>
          <p14:tracePt t="26554" x="6305550" y="3581400"/>
          <p14:tracePt t="26557" x="6337300" y="3581400"/>
          <p14:tracePt t="26570" x="6369050" y="3581400"/>
          <p14:tracePt t="26588" x="6521450" y="3581400"/>
          <p14:tracePt t="26604" x="6648450" y="3581400"/>
          <p14:tracePt t="26620" x="6775450" y="3581400"/>
          <p14:tracePt t="26637" x="6883400" y="3581400"/>
          <p14:tracePt t="26654" x="6946900" y="3581400"/>
          <p14:tracePt t="26671" x="6991350" y="3581400"/>
          <p14:tracePt t="26687" x="7010400" y="3581400"/>
          <p14:tracePt t="26704" x="7029450" y="3581400"/>
          <p14:tracePt t="26720" x="7061200" y="3581400"/>
          <p14:tracePt t="26737" x="7105650" y="3581400"/>
          <p14:tracePt t="26754" x="7150100" y="3581400"/>
          <p14:tracePt t="26757" x="7175500" y="3581400"/>
          <p14:tracePt t="26770" x="7207250" y="3581400"/>
          <p14:tracePt t="26787" x="7264400" y="3581400"/>
          <p14:tracePt t="26789" x="7283450" y="3581400"/>
          <p14:tracePt t="26804" x="7334250" y="3581400"/>
          <p14:tracePt t="26820" x="7378700" y="3581400"/>
          <p14:tracePt t="26837" x="7423150" y="3581400"/>
          <p14:tracePt t="26854" x="7467600" y="3581400"/>
          <p14:tracePt t="26870" x="7505700" y="3581400"/>
          <p14:tracePt t="26887" x="7531100" y="3581400"/>
          <p14:tracePt t="26904" x="7543800" y="3581400"/>
          <p14:tracePt t="26920" x="7556500" y="3581400"/>
          <p14:tracePt t="26937" x="7575550" y="3581400"/>
          <p14:tracePt t="26940" x="7581900" y="3581400"/>
          <p14:tracePt t="26954" x="7594600" y="3581400"/>
          <p14:tracePt t="26971" x="7626350" y="3581400"/>
          <p14:tracePt t="26974" x="7645400" y="3581400"/>
          <p14:tracePt t="26987" x="7658100" y="3581400"/>
          <p14:tracePt t="27004" x="7696200" y="3581400"/>
          <p14:tracePt t="27020" x="7734300" y="3581400"/>
          <p14:tracePt t="27037" x="7759700" y="3581400"/>
          <p14:tracePt t="27054" x="7791450" y="3581400"/>
          <p14:tracePt t="27070" x="7842250" y="3581400"/>
          <p14:tracePt t="27087" x="7893050" y="3581400"/>
          <p14:tracePt t="27104" x="7962900" y="3581400"/>
          <p14:tracePt t="27120" x="8026400" y="3581400"/>
          <p14:tracePt t="27137" x="8089900" y="3581400"/>
          <p14:tracePt t="27154" x="8147050" y="3581400"/>
          <p14:tracePt t="27157" x="8172450" y="3581400"/>
          <p14:tracePt t="27171" x="8191500" y="3581400"/>
          <p14:tracePt t="27187" x="8223250" y="3581400"/>
          <p14:tracePt t="27204" x="8261350" y="3581400"/>
          <p14:tracePt t="27220" x="8286750" y="3581400"/>
          <p14:tracePt t="27237" x="8305800" y="3581400"/>
          <p14:tracePt t="27254" x="8324850" y="3581400"/>
          <p14:tracePt t="27270" x="8337550" y="3581400"/>
          <p14:tracePt t="27287" x="8350250" y="3581400"/>
          <p14:tracePt t="27304" x="8362950" y="3581400"/>
          <p14:tracePt t="27320" x="8382000" y="3581400"/>
          <p14:tracePt t="27337" x="8394700" y="3581400"/>
          <p14:tracePt t="27354" x="8401050" y="3581400"/>
          <p14:tracePt t="27370" x="8413750" y="3581400"/>
          <p14:tracePt t="27372" x="8420100" y="3581400"/>
          <p14:tracePt t="27387" x="8426450" y="3581400"/>
          <p14:tracePt t="27644" x="0" y="0"/>
        </p14:tracePtLst>
        <p14:tracePtLst>
          <p14:tracePt t="28037" x="6457950" y="3581400"/>
          <p14:tracePt t="28110" x="6477000" y="3581400"/>
          <p14:tracePt t="28123" x="6508750" y="3581400"/>
          <p14:tracePt t="28137" x="6661150" y="3587750"/>
          <p14:tracePt t="28153" x="6902450" y="3625850"/>
          <p14:tracePt t="28157" x="7067550" y="3657600"/>
          <p14:tracePt t="28170" x="7251700" y="3683000"/>
          <p14:tracePt t="28187" x="7664450" y="3740150"/>
          <p14:tracePt t="28189" x="7842250" y="3752850"/>
          <p14:tracePt t="28203" x="7975600" y="3752850"/>
          <p14:tracePt t="28220" x="8362950" y="3752850"/>
          <p14:tracePt t="28237" x="8509000" y="3752850"/>
          <p14:tracePt t="28253" x="8597900" y="3752850"/>
          <p14:tracePt t="28270" x="8623300" y="3752850"/>
          <p14:tracePt t="28288" x="8636000" y="3752850"/>
          <p14:tracePt t="28436" x="0" y="0"/>
        </p14:tracePtLst>
        <p14:tracePtLst>
          <p14:tracePt t="29479" x="6375400" y="4445000"/>
          <p14:tracePt t="29614" x="6388100" y="4445000"/>
          <p14:tracePt t="29628" x="6445250" y="4445000"/>
          <p14:tracePt t="29640" x="6489700" y="4445000"/>
          <p14:tracePt t="29653" x="6604000" y="4445000"/>
          <p14:tracePt t="29669" x="6750050" y="4445000"/>
          <p14:tracePt t="29686" x="6889750" y="4445000"/>
          <p14:tracePt t="29703" x="7016750" y="4445000"/>
          <p14:tracePt t="29719" x="7124700" y="4445000"/>
          <p14:tracePt t="29736" x="7200900" y="4445000"/>
          <p14:tracePt t="29741" x="7232650" y="4445000"/>
          <p14:tracePt t="29753" x="7258050" y="4445000"/>
          <p14:tracePt t="29769" x="7302500" y="4445000"/>
          <p14:tracePt t="29787" x="7340600" y="4445000"/>
          <p14:tracePt t="29789" x="7353300" y="4445000"/>
          <p14:tracePt t="29803" x="7372350" y="4445000"/>
          <p14:tracePt t="29820" x="7448550" y="4445000"/>
          <p14:tracePt t="29836" x="7505700" y="4445000"/>
          <p14:tracePt t="29853" x="7594600" y="4445000"/>
          <p14:tracePt t="29869" x="7670800" y="4445000"/>
          <p14:tracePt t="29886" x="7740650" y="4445000"/>
          <p14:tracePt t="29903" x="7797800" y="4445000"/>
          <p14:tracePt t="29919" x="7861300" y="4445000"/>
          <p14:tracePt t="29936" x="7918450" y="4445000"/>
          <p14:tracePt t="29953" x="7969250" y="4445000"/>
          <p14:tracePt t="29969" x="8001000" y="4445000"/>
          <p14:tracePt t="29973" x="8013700" y="4445000"/>
          <p14:tracePt t="29986" x="8020050" y="4445000"/>
          <p14:tracePt t="30003" x="8058150" y="4445000"/>
          <p14:tracePt t="30005" x="8070850" y="4445000"/>
          <p14:tracePt t="30020" x="8115300" y="4445000"/>
          <p14:tracePt t="30036" x="8159750" y="4445000"/>
          <p14:tracePt t="30052" x="8197850" y="4445000"/>
          <p14:tracePt t="30070" x="8223250" y="4445000"/>
          <p14:tracePt t="30086" x="8235950" y="4445000"/>
          <p14:tracePt t="30103" x="8242300" y="4445000"/>
          <p14:tracePt t="30364" x="0" y="0"/>
        </p14:tracePtLst>
        <p14:tracePtLst>
          <p14:tracePt t="31071" x="6286500" y="4432300"/>
          <p14:tracePt t="31222" x="6305550" y="4432300"/>
          <p14:tracePt t="31238" x="6400800" y="4438650"/>
          <p14:tracePt t="31256" x="6553200" y="4464050"/>
          <p14:tracePt t="31260" x="6642100" y="4470400"/>
          <p14:tracePt t="31269" x="6731000" y="4470400"/>
          <p14:tracePt t="31287" x="6940550" y="4470400"/>
          <p14:tracePt t="31302" x="7156450" y="4470400"/>
          <p14:tracePt t="31319" x="7340600" y="4470400"/>
          <p14:tracePt t="31335" x="7480300" y="4470400"/>
          <p14:tracePt t="31352" x="7588250" y="4470400"/>
          <p14:tracePt t="31369" x="7664450" y="4470400"/>
          <p14:tracePt t="31385" x="7727950" y="4470400"/>
          <p14:tracePt t="31402" x="7785100" y="4470400"/>
          <p14:tracePt t="31404" x="7816850" y="4470400"/>
          <p14:tracePt t="31419" x="7842250" y="4470400"/>
          <p14:tracePt t="31436" x="7918450" y="4470400"/>
          <p14:tracePt t="31452" x="7956550" y="4470400"/>
          <p14:tracePt t="31469" x="7981950" y="4470400"/>
          <p14:tracePt t="31487" x="7994650" y="4470400"/>
          <p14:tracePt t="31502" x="8001000" y="4470400"/>
          <p14:tracePt t="31535" x="8007350" y="4470400"/>
          <p14:tracePt t="31552" x="8020050" y="4470400"/>
          <p14:tracePt t="31569" x="8039100" y="4470400"/>
          <p14:tracePt t="31586" x="8051800" y="4470400"/>
          <p14:tracePt t="31588" x="8058150" y="4470400"/>
          <p14:tracePt t="31629" x="8064500" y="4470400"/>
          <p14:tracePt t="31636" x="8070850" y="4470400"/>
          <p14:tracePt t="31653" x="8077200" y="4470400"/>
          <p14:tracePt t="31669" x="8089900" y="4470400"/>
          <p14:tracePt t="31685" x="8102600" y="4470400"/>
          <p14:tracePt t="31702" x="8108950" y="4470400"/>
          <p14:tracePt t="31741" x="8115300" y="4470400"/>
          <p14:tracePt t="31752" x="8121650" y="4470400"/>
          <p14:tracePt t="31788" x="8128000" y="4470400"/>
          <p14:tracePt t="31800" x="8134350" y="4470400"/>
          <p14:tracePt t="32445" x="0" y="0"/>
        </p14:tracePtLst>
        <p14:tracePtLst>
          <p14:tracePt t="33663" x="6394450" y="4895850"/>
          <p14:tracePt t="33680" x="6394450" y="4908550"/>
          <p14:tracePt t="33690" x="6394450" y="4921250"/>
          <p14:tracePt t="33702" x="6394450" y="4953000"/>
          <p14:tracePt t="33718" x="6407150" y="5010150"/>
          <p14:tracePt t="33735" x="6419850" y="5060950"/>
          <p14:tracePt t="33751" x="6432550" y="5130800"/>
          <p14:tracePt t="33768" x="6445250" y="5187950"/>
          <p14:tracePt t="33785" x="6483350" y="5289550"/>
          <p14:tracePt t="33802" x="6527800" y="5384800"/>
          <p14:tracePt t="33807" x="6553200" y="5422900"/>
          <p14:tracePt t="33818" x="6565900" y="5461000"/>
          <p14:tracePt t="33835" x="6604000" y="5505450"/>
          <p14:tracePt t="33852" x="6680200" y="5556250"/>
          <p14:tracePt t="33868" x="6781800" y="5588000"/>
          <p14:tracePt t="33884" x="6934200" y="5619750"/>
          <p14:tracePt t="33902" x="7124700" y="5645150"/>
          <p14:tracePt t="33918" x="7334250" y="5657850"/>
          <p14:tracePt t="33935" x="7562850" y="5657850"/>
          <p14:tracePt t="33951" x="7766050" y="5657850"/>
          <p14:tracePt t="33968" x="7912100" y="5657850"/>
          <p14:tracePt t="33985" x="7988300" y="5657850"/>
          <p14:tracePt t="34001" x="8032750" y="5651500"/>
          <p14:tracePt t="34018" x="8058150" y="5613400"/>
          <p14:tracePt t="34021" x="8070850" y="5588000"/>
          <p14:tracePt t="34035" x="8077200" y="5549900"/>
          <p14:tracePt t="34052" x="8089900" y="5429250"/>
          <p14:tracePt t="34068" x="8089900" y="5321300"/>
          <p14:tracePt t="34085" x="8070850" y="5213350"/>
          <p14:tracePt t="34101" x="8032750" y="5111750"/>
          <p14:tracePt t="34118" x="7981950" y="5016500"/>
          <p14:tracePt t="34135" x="7905750" y="4921250"/>
          <p14:tracePt t="34151" x="7823200" y="4826000"/>
          <p14:tracePt t="34168" x="7740650" y="4743450"/>
          <p14:tracePt t="34184" x="7670800" y="4699000"/>
          <p14:tracePt t="34201" x="7607300" y="4654550"/>
          <p14:tracePt t="34218" x="7556500" y="4629150"/>
          <p14:tracePt t="34220" x="7518400" y="4616450"/>
          <p14:tracePt t="34235" x="7486650" y="4610100"/>
          <p14:tracePt t="34251" x="7397750" y="4584700"/>
          <p14:tracePt t="34268" x="7232650" y="4565650"/>
          <p14:tracePt t="34284" x="7124700" y="4540250"/>
          <p14:tracePt t="34301" x="7023100" y="4540250"/>
          <p14:tracePt t="34318" x="6940550" y="4540250"/>
          <p14:tracePt t="34334" x="6838950" y="4540250"/>
          <p14:tracePt t="34351" x="6775450" y="4552950"/>
          <p14:tracePt t="34368" x="6711950" y="4578350"/>
          <p14:tracePt t="34384" x="6661150" y="4610100"/>
          <p14:tracePt t="34401" x="6610350" y="4648200"/>
          <p14:tracePt t="34405" x="6584950" y="4667250"/>
          <p14:tracePt t="34418" x="6565900" y="4686300"/>
          <p14:tracePt t="34434" x="6527800" y="4724400"/>
          <p14:tracePt t="34451" x="6483350" y="4781550"/>
          <p14:tracePt t="34468" x="6457950" y="4813300"/>
          <p14:tracePt t="34484" x="6438900" y="4838700"/>
          <p14:tracePt t="34501" x="6426200" y="4870450"/>
          <p14:tracePt t="34518" x="6407150" y="4921250"/>
          <p14:tracePt t="34534" x="6400800" y="4972050"/>
          <p14:tracePt t="34551" x="6400800" y="5016500"/>
          <p14:tracePt t="34568" x="6400800" y="5073650"/>
          <p14:tracePt t="34584" x="6400800" y="5111750"/>
          <p14:tracePt t="34601" x="6400800" y="5156200"/>
          <p14:tracePt t="34618" x="6413500" y="5213350"/>
          <p14:tracePt t="34634" x="6445250" y="5264150"/>
          <p14:tracePt t="34652" x="6508750" y="5378450"/>
          <p14:tracePt t="34668" x="6553200" y="5448300"/>
          <p14:tracePt t="34684" x="6604000" y="5518150"/>
          <p14:tracePt t="34701" x="6680200" y="5562600"/>
          <p14:tracePt t="34718" x="6769100" y="5600700"/>
          <p14:tracePt t="34734" x="6889750" y="5626100"/>
          <p14:tracePt t="34751" x="7054850" y="5651500"/>
          <p14:tracePt t="34768" x="7219950" y="5651500"/>
          <p14:tracePt t="34784" x="7416800" y="5626100"/>
          <p14:tracePt t="34801" x="7588250" y="5568950"/>
          <p14:tracePt t="34818" x="7715250" y="5492750"/>
          <p14:tracePt t="34820" x="7753350" y="5461000"/>
          <p14:tracePt t="34834" x="7772400" y="5435600"/>
          <p14:tracePt t="34851" x="7810500" y="5372100"/>
          <p14:tracePt t="34854" x="7823200" y="5346700"/>
          <p14:tracePt t="34868" x="7829550" y="5276850"/>
          <p14:tracePt t="34884" x="7829550" y="5162550"/>
          <p14:tracePt t="34901" x="7823200" y="5035550"/>
          <p14:tracePt t="34918" x="7823200" y="4946650"/>
          <p14:tracePt t="34934" x="7810500" y="4870450"/>
          <p14:tracePt t="34951" x="7791450" y="4819650"/>
          <p14:tracePt t="34968" x="7772400" y="4787900"/>
          <p14:tracePt t="34984" x="7759700" y="4749800"/>
          <p14:tracePt t="35001" x="7715250" y="4724400"/>
          <p14:tracePt t="35018" x="7620000" y="4692650"/>
          <p14:tracePt t="35020" x="7556500" y="4667250"/>
          <p14:tracePt t="35034" x="7480300" y="4648200"/>
          <p14:tracePt t="35038" x="7404100" y="4635500"/>
          <p14:tracePt t="35051" x="7315200" y="4616450"/>
          <p14:tracePt t="35068" x="7099300" y="4565650"/>
          <p14:tracePt t="35084" x="6972300" y="4540250"/>
          <p14:tracePt t="35101" x="6864350" y="4533900"/>
          <p14:tracePt t="35117" x="6762750" y="4533900"/>
          <p14:tracePt t="35134" x="6648450" y="4533900"/>
          <p14:tracePt t="35151" x="6540500" y="4552950"/>
          <p14:tracePt t="35168" x="6438900" y="4578350"/>
          <p14:tracePt t="35184" x="6362700" y="4616450"/>
          <p14:tracePt t="35201" x="6292850" y="4654550"/>
          <p14:tracePt t="35217" x="6242050" y="4692650"/>
          <p14:tracePt t="35234" x="6203950" y="4749800"/>
          <p14:tracePt t="35251" x="6165850" y="4819650"/>
          <p14:tracePt t="35254" x="6159500" y="4857750"/>
          <p14:tracePt t="35268" x="6140450" y="4933950"/>
          <p14:tracePt t="35284" x="6140450" y="5022850"/>
          <p14:tracePt t="35301" x="6146800" y="5118100"/>
          <p14:tracePt t="35317" x="6165850" y="5213350"/>
          <p14:tracePt t="35334" x="6216650" y="5314950"/>
          <p14:tracePt t="35351" x="6261100" y="5410200"/>
          <p14:tracePt t="35368" x="6305550" y="5480050"/>
          <p14:tracePt t="35384" x="6369050" y="5556250"/>
          <p14:tracePt t="35401" x="6445250" y="5626100"/>
          <p14:tracePt t="35417" x="6521450" y="5683250"/>
          <p14:tracePt t="35434" x="6610350" y="5740400"/>
          <p14:tracePt t="35451" x="6699250" y="5772150"/>
          <p14:tracePt t="35455" x="6743700" y="5791200"/>
          <p14:tracePt t="35467" x="6832600" y="5797550"/>
          <p14:tracePt t="35484" x="6972300" y="5797550"/>
          <p14:tracePt t="35501" x="7131050" y="5778500"/>
          <p14:tracePt t="35517" x="7277100" y="5727700"/>
          <p14:tracePt t="35534" x="7397750" y="5670550"/>
          <p14:tracePt t="35551" x="7505700" y="5575300"/>
          <p14:tracePt t="35567" x="7556500" y="5467350"/>
          <p14:tracePt t="35584" x="7607300" y="5340350"/>
          <p14:tracePt t="35601" x="7651750" y="5219700"/>
          <p14:tracePt t="35617" x="7677150" y="5105400"/>
          <p14:tracePt t="35634" x="7689850" y="5010150"/>
          <p14:tracePt t="35651" x="7689850" y="4940300"/>
          <p14:tracePt t="35654" x="7689850" y="4902200"/>
          <p14:tracePt t="35667" x="7689850" y="4813300"/>
          <p14:tracePt t="35684" x="7677150" y="4724400"/>
          <p14:tracePt t="35701" x="7639050" y="4648200"/>
          <p14:tracePt t="35717" x="7594600" y="4584700"/>
          <p14:tracePt t="35734" x="7550150" y="4527550"/>
          <p14:tracePt t="35751" x="7480300" y="4489450"/>
          <p14:tracePt t="35767" x="7397750" y="4451350"/>
          <p14:tracePt t="35784" x="7327900" y="4432300"/>
          <p14:tracePt t="35801" x="7239000" y="4413250"/>
          <p14:tracePt t="35817" x="7131050" y="4394200"/>
          <p14:tracePt t="35834" x="7023100" y="4381500"/>
          <p14:tracePt t="35851" x="6915150" y="4381500"/>
          <p14:tracePt t="35853" x="6870700" y="4381500"/>
          <p14:tracePt t="35867" x="6775450" y="4381500"/>
          <p14:tracePt t="35884" x="6692900" y="4419600"/>
          <p14:tracePt t="35900" x="6604000" y="4476750"/>
          <p14:tracePt t="35917" x="6534150" y="4527550"/>
          <p14:tracePt t="35934" x="6477000" y="4578350"/>
          <p14:tracePt t="35951" x="6426200" y="4641850"/>
          <p14:tracePt t="35967" x="6381750" y="4705350"/>
          <p14:tracePt t="35984" x="6356350" y="4768850"/>
          <p14:tracePt t="36000" x="6337300" y="4838700"/>
          <p14:tracePt t="36017" x="6330950" y="4902200"/>
          <p14:tracePt t="36034" x="6337300" y="5010150"/>
          <p14:tracePt t="36036" x="6343650" y="5054600"/>
          <p14:tracePt t="36050" x="6350000" y="5092700"/>
          <p14:tracePt t="36068" x="6369050" y="5194300"/>
          <p14:tracePt t="36084" x="6388100" y="5238750"/>
          <p14:tracePt t="36101" x="6407150" y="5276850"/>
          <p14:tracePt t="36117" x="6438900" y="5321300"/>
          <p14:tracePt t="36134" x="6477000" y="5378450"/>
          <p14:tracePt t="36151" x="6515100" y="5422900"/>
          <p14:tracePt t="36167" x="6565900" y="5467350"/>
          <p14:tracePt t="36184" x="6610350" y="5505450"/>
          <p14:tracePt t="36201" x="6654800" y="5537200"/>
          <p14:tracePt t="36217" x="6705600" y="5562600"/>
          <p14:tracePt t="36220" x="6743700" y="5575300"/>
          <p14:tracePt t="36234" x="6775450" y="5594350"/>
          <p14:tracePt t="36251" x="6877050" y="5626100"/>
          <p14:tracePt t="36253" x="6934200" y="5645150"/>
          <p14:tracePt t="36268" x="7099300" y="5670550"/>
          <p14:tracePt t="36284" x="7251700" y="5670550"/>
          <p14:tracePt t="36302" x="7448550" y="5651500"/>
          <p14:tracePt t="36317" x="7607300" y="5600700"/>
          <p14:tracePt t="36334" x="7747000" y="5524500"/>
          <p14:tracePt t="36351" x="7842250" y="5441950"/>
          <p14:tracePt t="36367" x="7918450" y="5372100"/>
          <p14:tracePt t="36384" x="7975600" y="5276850"/>
          <p14:tracePt t="36388" x="8001000" y="5232400"/>
          <p14:tracePt t="36400" x="8007350" y="5175250"/>
          <p14:tracePt t="36417" x="8007350" y="5086350"/>
          <p14:tracePt t="36421" x="8007350" y="5035550"/>
          <p14:tracePt t="36434" x="8007350" y="4984750"/>
          <p14:tracePt t="36450" x="8007350" y="4902200"/>
          <p14:tracePt t="36453" x="8001000" y="4870450"/>
          <p14:tracePt t="36467" x="7988300" y="4832350"/>
          <p14:tracePt t="36484" x="7912100" y="4743450"/>
          <p14:tracePt t="36500" x="7848600" y="4692650"/>
          <p14:tracePt t="36517" x="7734300" y="4641850"/>
          <p14:tracePt t="36534" x="7600950" y="4610100"/>
          <p14:tracePt t="36550" x="7461250" y="4584700"/>
          <p14:tracePt t="36567" x="7346950" y="4578350"/>
          <p14:tracePt t="36584" x="7207250" y="4578350"/>
          <p14:tracePt t="36601" x="7080250" y="4578350"/>
          <p14:tracePt t="36605" x="7016750" y="4578350"/>
          <p14:tracePt t="36617" x="6946900" y="4584700"/>
          <p14:tracePt t="36634" x="6851650" y="4603750"/>
          <p14:tracePt t="36637" x="6794500" y="4616450"/>
          <p14:tracePt t="36650" x="6750050" y="4629150"/>
          <p14:tracePt t="36667" x="6667500" y="4660900"/>
          <p14:tracePt t="36669" x="6629400" y="4686300"/>
          <p14:tracePt t="36684" x="6565900" y="4718050"/>
          <p14:tracePt t="36700" x="6527800" y="4762500"/>
          <p14:tracePt t="36717" x="6483350" y="4832350"/>
          <p14:tracePt t="36734" x="6457950" y="4908550"/>
          <p14:tracePt t="36750" x="6426200" y="5003800"/>
          <p14:tracePt t="36767" x="6407150" y="5092700"/>
          <p14:tracePt t="36784" x="6407150" y="5156200"/>
          <p14:tracePt t="36802" x="6407150" y="5219700"/>
          <p14:tracePt t="36805" x="6413500" y="5270500"/>
          <p14:tracePt t="36817" x="6426200" y="5302250"/>
          <p14:tracePt t="36834" x="6457950" y="5365750"/>
          <p14:tracePt t="36850" x="6502400" y="5429250"/>
          <p14:tracePt t="36853" x="6540500" y="5461000"/>
          <p14:tracePt t="36867" x="6578600" y="5492750"/>
          <p14:tracePt t="36884" x="6711950" y="5562600"/>
          <p14:tracePt t="36900" x="6813550" y="5607050"/>
          <p14:tracePt t="36917" x="6934200" y="5638800"/>
          <p14:tracePt t="36934" x="7054850" y="5657850"/>
          <p14:tracePt t="36950" x="7194550" y="5657850"/>
          <p14:tracePt t="36967" x="7340600" y="5645150"/>
          <p14:tracePt t="36984" x="7473950" y="5607050"/>
          <p14:tracePt t="37001" x="7581900" y="5543550"/>
          <p14:tracePt t="37017" x="7664450" y="5467350"/>
          <p14:tracePt t="37034" x="7715250" y="5378450"/>
          <p14:tracePt t="37050" x="7766050" y="5264150"/>
          <p14:tracePt t="37053" x="7772400" y="5219700"/>
          <p14:tracePt t="37067" x="7785100" y="5175250"/>
          <p14:tracePt t="37084" x="7791450" y="5041900"/>
          <p14:tracePt t="37100" x="7791450" y="4953000"/>
          <p14:tracePt t="37117" x="7791450" y="4889500"/>
          <p14:tracePt t="37134" x="7772400" y="4838700"/>
          <p14:tracePt t="37150" x="7747000" y="4794250"/>
          <p14:tracePt t="37167" x="7696200" y="4756150"/>
          <p14:tracePt t="37184" x="7581900" y="4699000"/>
          <p14:tracePt t="37200" x="7423150" y="4635500"/>
          <p14:tracePt t="37217" x="7264400" y="4603750"/>
          <p14:tracePt t="37234" x="7092950" y="4559300"/>
          <p14:tracePt t="37250" x="6927850" y="4533900"/>
          <p14:tracePt t="37252" x="6864350" y="4527550"/>
          <p14:tracePt t="37267" x="6813550" y="4527550"/>
          <p14:tracePt t="37284" x="6648450" y="4527550"/>
          <p14:tracePt t="37302" x="6553200" y="4533900"/>
          <p14:tracePt t="37317" x="6457950" y="4565650"/>
          <p14:tracePt t="37334" x="6369050" y="4610100"/>
          <p14:tracePt t="37350" x="6292850" y="4654550"/>
          <p14:tracePt t="37367" x="6235700" y="4705350"/>
          <p14:tracePt t="37383" x="6191250" y="4768850"/>
          <p14:tracePt t="37400" x="6159500" y="4826000"/>
          <p14:tracePt t="37417" x="6140450" y="4876800"/>
          <p14:tracePt t="37434" x="6134100" y="4933950"/>
          <p14:tracePt t="37450" x="6134100" y="5003800"/>
          <p14:tracePt t="37453" x="6134100" y="5035550"/>
          <p14:tracePt t="37467" x="6134100" y="5092700"/>
          <p14:tracePt t="37484" x="6184900" y="5213350"/>
          <p14:tracePt t="37501" x="6223000" y="5276850"/>
          <p14:tracePt t="37517" x="6261100" y="5321300"/>
          <p14:tracePt t="37533" x="6305550" y="5378450"/>
          <p14:tracePt t="37550" x="6350000" y="5410200"/>
          <p14:tracePt t="37567" x="6419850" y="5454650"/>
          <p14:tracePt t="37583" x="6502400" y="5499100"/>
          <p14:tracePt t="37600" x="6629400" y="5549900"/>
          <p14:tracePt t="37617" x="6781800" y="5581650"/>
          <p14:tracePt t="37633" x="6934200" y="5607050"/>
          <p14:tracePt t="37650" x="7080250" y="5632450"/>
          <p14:tracePt t="37653" x="7143750" y="5638800"/>
          <p14:tracePt t="37667" x="7200900" y="5638800"/>
          <p14:tracePt t="37684" x="7353300" y="5626100"/>
          <p14:tracePt t="37700" x="7416800" y="5581650"/>
          <p14:tracePt t="37717" x="7467600" y="5511800"/>
          <p14:tracePt t="37733" x="7518400" y="5422900"/>
          <p14:tracePt t="37750" x="7556500" y="5327650"/>
          <p14:tracePt t="37767" x="7594600" y="5238750"/>
          <p14:tracePt t="37783" x="7632700" y="5143500"/>
          <p14:tracePt t="37800" x="7658100" y="5054600"/>
          <p14:tracePt t="37817" x="7664450" y="4997450"/>
          <p14:tracePt t="37833" x="7677150" y="4927600"/>
          <p14:tracePt t="37850" x="7689850" y="4876800"/>
          <p14:tracePt t="37866" x="7689850" y="4838700"/>
          <p14:tracePt t="37883" x="7696200" y="4768850"/>
          <p14:tracePt t="37900" x="7696200" y="4737100"/>
          <p14:tracePt t="37917" x="7689850" y="4718050"/>
          <p14:tracePt t="37933" x="7683500" y="4699000"/>
          <p14:tracePt t="37950" x="7658100" y="4686300"/>
          <p14:tracePt t="37967" x="7613650" y="4660900"/>
          <p14:tracePt t="37983" x="7543800" y="4629150"/>
          <p14:tracePt t="38001" x="7429500" y="4591050"/>
          <p14:tracePt t="38017" x="7308850" y="4565650"/>
          <p14:tracePt t="38033" x="7181850" y="4540250"/>
          <p14:tracePt t="38050" x="7092950" y="4540250"/>
          <p14:tracePt t="38066" x="6997700" y="4546600"/>
          <p14:tracePt t="38084" x="6902450" y="4559300"/>
          <p14:tracePt t="38100" x="6838950" y="4572000"/>
          <p14:tracePt t="38117" x="6769100" y="4591050"/>
          <p14:tracePt t="38133" x="6705600" y="4622800"/>
          <p14:tracePt t="38150" x="6642100" y="4648200"/>
          <p14:tracePt t="38167" x="6597650" y="4679950"/>
          <p14:tracePt t="38183" x="6559550" y="4711700"/>
          <p14:tracePt t="38200" x="6540500" y="4743450"/>
          <p14:tracePt t="38217" x="6527800" y="4787900"/>
          <p14:tracePt t="38233" x="6502400" y="4845050"/>
          <p14:tracePt t="38250" x="6502400" y="4895850"/>
          <p14:tracePt t="38253" x="6502400" y="4921250"/>
          <p14:tracePt t="38267" x="6502400" y="4940300"/>
          <p14:tracePt t="38284" x="6508750" y="5016500"/>
          <p14:tracePt t="38300" x="6521450" y="5073650"/>
          <p14:tracePt t="38316" x="6540500" y="5124450"/>
          <p14:tracePt t="38333" x="6553200" y="5168900"/>
          <p14:tracePt t="38350" x="6572250" y="5200650"/>
          <p14:tracePt t="38367" x="6597650" y="5238750"/>
          <p14:tracePt t="38383" x="6629400" y="5270500"/>
          <p14:tracePt t="38400" x="6661150" y="5302250"/>
          <p14:tracePt t="38416" x="6711950" y="5340350"/>
          <p14:tracePt t="38433" x="6750050" y="5365750"/>
          <p14:tracePt t="38436" x="6769100" y="5378450"/>
          <p14:tracePt t="38450" x="6794500" y="5391150"/>
          <p14:tracePt t="38466" x="6858000" y="5416550"/>
          <p14:tracePt t="38469" x="6889750" y="5429250"/>
          <p14:tracePt t="38484" x="6959600" y="5441950"/>
          <p14:tracePt t="38500" x="7035800" y="5448300"/>
          <p14:tracePt t="38517" x="7143750" y="5448300"/>
          <p14:tracePt t="38533" x="7258050" y="5429250"/>
          <p14:tracePt t="38550" x="7385050" y="5403850"/>
          <p14:tracePt t="38566" x="7505700" y="5384800"/>
          <p14:tracePt t="38583" x="7613650" y="5314950"/>
          <p14:tracePt t="38600" x="7683500" y="5270500"/>
          <p14:tracePt t="38617" x="7727950" y="5219700"/>
          <p14:tracePt t="38633" x="7766050" y="5156200"/>
          <p14:tracePt t="38636" x="7785100" y="5118100"/>
          <p14:tracePt t="38650" x="7797800" y="5080000"/>
          <p14:tracePt t="38666" x="7816850" y="5010150"/>
          <p14:tracePt t="38669" x="7816850" y="4991100"/>
          <p14:tracePt t="38683" x="7829550" y="4953000"/>
          <p14:tracePt t="38700" x="7829550" y="4889500"/>
          <p14:tracePt t="38717" x="7829550" y="4851400"/>
          <p14:tracePt t="38733" x="7823200" y="4819650"/>
          <p14:tracePt t="38750" x="7810500" y="4794250"/>
          <p14:tracePt t="38766" x="7778750" y="4762500"/>
          <p14:tracePt t="38783" x="7740650" y="4724400"/>
          <p14:tracePt t="38800" x="7670800" y="4679950"/>
          <p14:tracePt t="38817" x="7562850" y="4635500"/>
          <p14:tracePt t="38821" x="7512050" y="4610100"/>
          <p14:tracePt t="38833" x="7454900" y="4584700"/>
          <p14:tracePt t="38850" x="7353300" y="4552950"/>
          <p14:tracePt t="38866" x="7258050" y="4527550"/>
          <p14:tracePt t="38869" x="7226300" y="4521200"/>
          <p14:tracePt t="38883" x="7194550" y="4521200"/>
          <p14:tracePt t="38900" x="7054850" y="4521200"/>
          <p14:tracePt t="38917" x="6978650" y="4521200"/>
          <p14:tracePt t="38933" x="6877050" y="4533900"/>
          <p14:tracePt t="38950" x="6781800" y="4552950"/>
          <p14:tracePt t="38966" x="6699250" y="4578350"/>
          <p14:tracePt t="38983" x="6629400" y="4603750"/>
          <p14:tracePt t="39000" x="6572250" y="4635500"/>
          <p14:tracePt t="39017" x="6527800" y="4660900"/>
          <p14:tracePt t="39020" x="6515100" y="4679950"/>
          <p14:tracePt t="39033" x="6502400" y="4699000"/>
          <p14:tracePt t="39050" x="6464300" y="4724400"/>
          <p14:tracePt t="39053" x="6451600" y="4749800"/>
          <p14:tracePt t="39066" x="6432550" y="4768850"/>
          <p14:tracePt t="39083" x="6419850" y="4819650"/>
          <p14:tracePt t="39085" x="6407150" y="4845050"/>
          <p14:tracePt t="39100" x="6394450" y="4902200"/>
          <p14:tracePt t="39116" x="6394450" y="4946650"/>
          <p14:tracePt t="39133" x="6394450" y="5003800"/>
          <p14:tracePt t="39150" x="6394450" y="5054600"/>
          <p14:tracePt t="39166" x="6400800" y="5118100"/>
          <p14:tracePt t="39183" x="6419850" y="5181600"/>
          <p14:tracePt t="39200" x="6445250" y="5245100"/>
          <p14:tracePt t="39216" x="6483350" y="5295900"/>
          <p14:tracePt t="39221" x="6496050" y="5321300"/>
          <p14:tracePt t="39233" x="6508750" y="5346700"/>
          <p14:tracePt t="39249" x="6546850" y="5384800"/>
          <p14:tracePt t="39252" x="6553200" y="5403850"/>
          <p14:tracePt t="39266" x="6565900" y="5429250"/>
          <p14:tracePt t="39283" x="6597650" y="5467350"/>
          <p14:tracePt t="39285" x="6616700" y="5473700"/>
          <p14:tracePt t="39300" x="6654800" y="5492750"/>
          <p14:tracePt t="39316" x="6692900" y="5511800"/>
          <p14:tracePt t="39333" x="6743700" y="5518150"/>
          <p14:tracePt t="39349" x="6794500" y="5518150"/>
          <p14:tracePt t="39366" x="6864350" y="5518150"/>
          <p14:tracePt t="39383" x="6946900" y="5518150"/>
          <p14:tracePt t="39399" x="7086600" y="5505450"/>
          <p14:tracePt t="39416" x="7251700" y="5467350"/>
          <p14:tracePt t="39420" x="7340600" y="5429250"/>
          <p14:tracePt t="39433" x="7416800" y="5397500"/>
          <p14:tracePt t="39450" x="7556500" y="5334000"/>
          <p14:tracePt t="39453" x="7620000" y="5302250"/>
          <p14:tracePt t="39466" x="7651750" y="5283200"/>
          <p14:tracePt t="39483" x="7727950" y="5226050"/>
          <p14:tracePt t="39500" x="7816850" y="5130800"/>
          <p14:tracePt t="39516" x="7835900" y="5073650"/>
          <p14:tracePt t="39533" x="7861300" y="5010150"/>
          <p14:tracePt t="39550" x="7861300" y="4965700"/>
          <p14:tracePt t="39566" x="7867650" y="4908550"/>
          <p14:tracePt t="39583" x="7867650" y="4857750"/>
          <p14:tracePt t="39599" x="7848600" y="4819650"/>
          <p14:tracePt t="39616" x="7823200" y="4781550"/>
          <p14:tracePt t="39633" x="7785100" y="4743450"/>
          <p14:tracePt t="39636" x="7747000" y="4724400"/>
          <p14:tracePt t="39649" x="7708900" y="4699000"/>
          <p14:tracePt t="39666" x="7620000" y="4654550"/>
          <p14:tracePt t="39669" x="7569200" y="4641850"/>
          <p14:tracePt t="39683" x="7518400" y="4629150"/>
          <p14:tracePt t="39700" x="7340600" y="4591050"/>
          <p14:tracePt t="39716" x="7219950" y="4578350"/>
          <p14:tracePt t="39733" x="7112000" y="4578350"/>
          <p14:tracePt t="39749" x="6997700" y="4578350"/>
          <p14:tracePt t="39766" x="6870700" y="4578350"/>
          <p14:tracePt t="39782" x="6756400" y="4610100"/>
          <p14:tracePt t="39799" x="6648450" y="4635500"/>
          <p14:tracePt t="39816" x="6553200" y="4667250"/>
          <p14:tracePt t="39833" x="6470650" y="4711700"/>
          <p14:tracePt t="39849" x="6407150" y="4749800"/>
          <p14:tracePt t="39866" x="6362700" y="4775200"/>
          <p14:tracePt t="39883" x="6350000" y="4819650"/>
          <p14:tracePt t="39884" x="6337300" y="4838700"/>
          <p14:tracePt t="39899" x="6324600" y="4883150"/>
          <p14:tracePt t="39916" x="6311900" y="4946650"/>
          <p14:tracePt t="39933" x="6311900" y="4991100"/>
          <p14:tracePt t="39949" x="6311900" y="5048250"/>
          <p14:tracePt t="39966" x="6318250" y="5099050"/>
          <p14:tracePt t="39982" x="6324600" y="5143500"/>
          <p14:tracePt t="39999" x="6343650" y="5175250"/>
          <p14:tracePt t="40016" x="6375400" y="5219700"/>
          <p14:tracePt t="40032" x="6426200" y="5283200"/>
          <p14:tracePt t="40036" x="6457950" y="5314950"/>
          <p14:tracePt t="40050" x="6483350" y="5334000"/>
          <p14:tracePt t="40066" x="6546850" y="5378450"/>
          <p14:tracePt t="40083" x="6642100" y="5416550"/>
          <p14:tracePt t="40085" x="6686550" y="5441950"/>
          <p14:tracePt t="40100" x="6781800" y="5480050"/>
          <p14:tracePt t="40116" x="6870700" y="5511800"/>
          <p14:tracePt t="40133" x="6959600" y="5524500"/>
          <p14:tracePt t="40149" x="7035800" y="5524500"/>
          <p14:tracePt t="40166" x="7124700" y="5524500"/>
          <p14:tracePt t="40182" x="7232650" y="5524500"/>
          <p14:tracePt t="40199" x="7315200" y="5524500"/>
          <p14:tracePt t="40216" x="7410450" y="5492750"/>
          <p14:tracePt t="40232" x="7480300" y="5448300"/>
          <p14:tracePt t="40249" x="7531100" y="5391150"/>
          <p14:tracePt t="40253" x="7550150" y="5365750"/>
          <p14:tracePt t="40266" x="7569200" y="5327650"/>
          <p14:tracePt t="40282" x="7588250" y="5270500"/>
          <p14:tracePt t="40285" x="7594600" y="5232400"/>
          <p14:tracePt t="40299" x="7594600" y="5207000"/>
          <p14:tracePt t="40316" x="7620000" y="5086350"/>
          <p14:tracePt t="40332" x="7620000" y="5022850"/>
          <p14:tracePt t="40349" x="7620000" y="4953000"/>
          <p14:tracePt t="40367" x="7607300" y="4908550"/>
          <p14:tracePt t="40383" x="7600950" y="4870450"/>
          <p14:tracePt t="40399" x="7581900" y="4845050"/>
          <p14:tracePt t="40416" x="7562850" y="4819650"/>
          <p14:tracePt t="40433" x="7556500" y="4806950"/>
          <p14:tracePt t="40449" x="7543800" y="4787900"/>
          <p14:tracePt t="40466" x="7531100" y="4781550"/>
          <p14:tracePt t="40469" x="7524750" y="4781550"/>
          <p14:tracePt t="40483" x="7518400" y="4775200"/>
          <p14:tracePt t="40500" x="7486650" y="4756150"/>
          <p14:tracePt t="40516" x="7467600" y="4737100"/>
          <p14:tracePt t="40533" x="7448550" y="4724400"/>
          <p14:tracePt t="40549" x="7435850" y="4718050"/>
          <p14:tracePt t="40566" x="7429500" y="4718050"/>
          <p14:tracePt t="40583" x="7410450" y="4705350"/>
          <p14:tracePt t="40599" x="7404100" y="4705350"/>
          <p14:tracePt t="40616" x="7372350" y="4692650"/>
          <p14:tracePt t="40632" x="7346950" y="4686300"/>
          <p14:tracePt t="40649" x="7302500" y="4673600"/>
          <p14:tracePt t="40666" x="7270750" y="4667250"/>
          <p14:tracePt t="40682" x="7207250" y="4660900"/>
          <p14:tracePt t="40685" x="7175500" y="4654550"/>
          <p14:tracePt t="40699" x="7150100" y="4654550"/>
          <p14:tracePt t="40716" x="7054850" y="4654550"/>
          <p14:tracePt t="40732" x="7004050" y="4654550"/>
          <p14:tracePt t="40749" x="6965950" y="4654550"/>
          <p14:tracePt t="40766" x="6921500" y="4660900"/>
          <p14:tracePt t="40782" x="6870700" y="4673600"/>
          <p14:tracePt t="40799" x="6813550" y="4692650"/>
          <p14:tracePt t="40816" x="6762750" y="4718050"/>
          <p14:tracePt t="40832" x="6699250" y="4749800"/>
          <p14:tracePt t="40849" x="6661150" y="4775200"/>
          <p14:tracePt t="40866" x="6629400" y="4813300"/>
          <p14:tracePt t="40869" x="6610350" y="4838700"/>
          <p14:tracePt t="40882" x="6591300" y="4870450"/>
          <p14:tracePt t="40899" x="6553200" y="4940300"/>
          <p14:tracePt t="40900" x="6540500" y="4978400"/>
          <p14:tracePt t="40916" x="6521450" y="5035550"/>
          <p14:tracePt t="40932" x="6521450" y="5073650"/>
          <p14:tracePt t="40949" x="6521450" y="5105400"/>
          <p14:tracePt t="40966" x="6521450" y="5137150"/>
          <p14:tracePt t="40982" x="6521450" y="5175250"/>
          <p14:tracePt t="40999" x="6527800" y="5200650"/>
          <p14:tracePt t="41015" x="6534150" y="5219700"/>
          <p14:tracePt t="41032" x="6540500" y="5238750"/>
          <p14:tracePt t="41049" x="6553200" y="5264150"/>
          <p14:tracePt t="41065" x="6572250" y="5283200"/>
          <p14:tracePt t="41069" x="6578600" y="5295900"/>
          <p14:tracePt t="41082" x="6597650" y="5314950"/>
          <p14:tracePt t="41099" x="6635750" y="5340350"/>
          <p14:tracePt t="41104" x="6661150" y="5353050"/>
          <p14:tracePt t="41116" x="6724650" y="5384800"/>
          <p14:tracePt t="41132" x="6819900" y="5416550"/>
          <p14:tracePt t="41149" x="6927850" y="5454650"/>
          <p14:tracePt t="41166" x="7035800" y="5473700"/>
          <p14:tracePt t="41182" x="7118350" y="5480050"/>
          <p14:tracePt t="41199" x="7181850" y="5480050"/>
          <p14:tracePt t="41215" x="7251700" y="5473700"/>
          <p14:tracePt t="41232" x="7327900" y="5461000"/>
          <p14:tracePt t="41249" x="7423150" y="5416550"/>
          <p14:tracePt t="41265" x="7537450" y="5353050"/>
          <p14:tracePt t="41282" x="7620000" y="5289550"/>
          <p14:tracePt t="41299" x="7696200" y="5238750"/>
          <p14:tracePt t="41302" x="7715250" y="5219700"/>
          <p14:tracePt t="41315" x="7766050" y="5162550"/>
          <p14:tracePt t="41332" x="7778750" y="5124450"/>
          <p14:tracePt t="41349" x="7778750" y="5080000"/>
          <p14:tracePt t="41365" x="7778750" y="5022850"/>
          <p14:tracePt t="41382" x="7778750" y="4972050"/>
          <p14:tracePt t="41399" x="7772400" y="4921250"/>
          <p14:tracePt t="41415" x="7747000" y="4870450"/>
          <p14:tracePt t="41432" x="7696200" y="4800600"/>
          <p14:tracePt t="41449" x="7626350" y="4749800"/>
          <p14:tracePt t="41465" x="7562850" y="4711700"/>
          <p14:tracePt t="41482" x="7473950" y="4667250"/>
          <p14:tracePt t="41486" x="7435850" y="4654550"/>
          <p14:tracePt t="41499" x="7391400" y="4648200"/>
          <p14:tracePt t="41516" x="7258050" y="4629150"/>
          <p14:tracePt t="41532" x="7156450" y="4610100"/>
          <p14:tracePt t="41549" x="7067550" y="4597400"/>
          <p14:tracePt t="41565" x="6991350" y="4597400"/>
          <p14:tracePt t="41582" x="6908800" y="4597400"/>
          <p14:tracePt t="41599" x="6832600" y="4597400"/>
          <p14:tracePt t="41616" x="6743700" y="4597400"/>
          <p14:tracePt t="41632" x="6654800" y="4622800"/>
          <p14:tracePt t="41649" x="6578600" y="4654550"/>
          <p14:tracePt t="41665" x="6515100" y="4699000"/>
          <p14:tracePt t="41669" x="6489700" y="4718050"/>
          <p14:tracePt t="41682" x="6457950" y="4749800"/>
          <p14:tracePt t="41699" x="6419850" y="4806950"/>
          <p14:tracePt t="41702" x="6407150" y="4819650"/>
          <p14:tracePt t="41716" x="6394450" y="4870450"/>
          <p14:tracePt t="41732" x="6388100" y="4914900"/>
          <p14:tracePt t="41749" x="6388100" y="4965700"/>
          <p14:tracePt t="41765" x="6388100" y="5016500"/>
          <p14:tracePt t="41782" x="6394450" y="5060950"/>
          <p14:tracePt t="41799" x="6400800" y="5111750"/>
          <p14:tracePt t="41816" x="6413500" y="5149850"/>
          <p14:tracePt t="41832" x="6426200" y="5194300"/>
          <p14:tracePt t="41849" x="6445250" y="5245100"/>
          <p14:tracePt t="41865" x="6470650" y="5276850"/>
          <p14:tracePt t="41868" x="6483350" y="5295900"/>
          <p14:tracePt t="41882" x="6489700" y="5314950"/>
          <p14:tracePt t="41899" x="6515100" y="5340350"/>
          <p14:tracePt t="41901" x="6527800" y="5340350"/>
          <p14:tracePt t="41916" x="6540500" y="5353050"/>
          <p14:tracePt t="41932" x="6559550" y="5365750"/>
          <p14:tracePt t="41949" x="6604000" y="5391150"/>
          <p14:tracePt t="41965" x="6661150" y="5403850"/>
          <p14:tracePt t="41982" x="6750050" y="5416550"/>
          <p14:tracePt t="41999" x="6845300" y="5441950"/>
          <p14:tracePt t="42015" x="6934200" y="5454650"/>
          <p14:tracePt t="42032" x="6978650" y="5461000"/>
          <p14:tracePt t="42049" x="7048500" y="5461000"/>
          <p14:tracePt t="42065" x="7124700" y="5454650"/>
          <p14:tracePt t="42068" x="7156450" y="5441950"/>
          <p14:tracePt t="42082" x="7194550" y="5429250"/>
          <p14:tracePt t="42099" x="7277100" y="5403850"/>
          <p14:tracePt t="42102" x="7308850" y="5384800"/>
          <p14:tracePt t="42116" x="7404100" y="5346700"/>
          <p14:tracePt t="42132" x="7486650" y="5308600"/>
          <p14:tracePt t="42149" x="7575550" y="5270500"/>
          <p14:tracePt t="42165" x="7670800" y="5238750"/>
          <p14:tracePt t="42182" x="7734300" y="5200650"/>
          <p14:tracePt t="42199" x="7772400" y="5149850"/>
          <p14:tracePt t="42215" x="7804150" y="5118100"/>
          <p14:tracePt t="42232" x="7810500" y="5086350"/>
          <p14:tracePt t="42249" x="7810500" y="5048250"/>
          <p14:tracePt t="42265" x="7810500" y="5003800"/>
          <p14:tracePt t="42268" x="7810500" y="4984750"/>
          <p14:tracePt t="42282" x="7804150" y="4946650"/>
          <p14:tracePt t="42299" x="7778750" y="4895850"/>
          <p14:tracePt t="42302" x="7753350" y="4864100"/>
          <p14:tracePt t="42316" x="7715250" y="4794250"/>
          <p14:tracePt t="42332" x="7651750" y="4730750"/>
          <p14:tracePt t="42348" x="7581900" y="4692650"/>
          <p14:tracePt t="42365" x="7505700" y="4654550"/>
          <p14:tracePt t="42382" x="7416800" y="4635500"/>
          <p14:tracePt t="42399" x="7327900" y="4610100"/>
          <p14:tracePt t="42415" x="7239000" y="4603750"/>
          <p14:tracePt t="42432" x="7143750" y="4603750"/>
          <p14:tracePt t="42448" x="7035800" y="4603750"/>
          <p14:tracePt t="42465" x="6946900" y="4603750"/>
          <p14:tracePt t="42482" x="6851650" y="4622800"/>
          <p14:tracePt t="42485" x="6800850" y="4641850"/>
          <p14:tracePt t="42498" x="6750050" y="4660900"/>
          <p14:tracePt t="42516" x="6616700" y="4718050"/>
          <p14:tracePt t="42532" x="6553200" y="4756150"/>
          <p14:tracePt t="42548" x="6508750" y="4794250"/>
          <p14:tracePt t="42565" x="6477000" y="4819650"/>
          <p14:tracePt t="42582" x="6470650" y="4845050"/>
          <p14:tracePt t="42598" x="6464300" y="4876800"/>
          <p14:tracePt t="42615" x="6457950" y="4914900"/>
          <p14:tracePt t="42632" x="6451600" y="4959350"/>
          <p14:tracePt t="42648" x="6451600" y="4997450"/>
          <p14:tracePt t="42665" x="6451600" y="5035550"/>
          <p14:tracePt t="42682" x="6451600" y="5067300"/>
          <p14:tracePt t="42684" x="6451600" y="5086350"/>
          <p14:tracePt t="42698" x="6451600" y="5105400"/>
          <p14:tracePt t="42716" x="6457950" y="5162550"/>
          <p14:tracePt t="42732" x="6477000" y="5194300"/>
          <p14:tracePt t="42748" x="6496050" y="5232400"/>
          <p14:tracePt t="42765" x="6527800" y="5264150"/>
          <p14:tracePt t="42782" x="6565900" y="5302250"/>
          <p14:tracePt t="42798" x="6597650" y="5334000"/>
          <p14:tracePt t="42816" x="6642100" y="5365750"/>
          <p14:tracePt t="42832" x="6692900" y="5391150"/>
          <p14:tracePt t="42848" x="6756400" y="5410200"/>
          <p14:tracePt t="42865" x="6851650" y="5416550"/>
          <p14:tracePt t="42882" x="6959600" y="5416550"/>
          <p14:tracePt t="42885" x="7023100" y="5416550"/>
          <p14:tracePt t="42898" x="7080250" y="5416550"/>
          <p14:tracePt t="42915" x="7207250" y="5416550"/>
          <p14:tracePt t="42932" x="7416800" y="5359400"/>
          <p14:tracePt t="42948" x="7543800" y="5327650"/>
          <p14:tracePt t="42965" x="7677150" y="5289550"/>
          <p14:tracePt t="42982" x="7778750" y="5270500"/>
          <p14:tracePt t="42998" x="7816850" y="5245100"/>
          <p14:tracePt t="43016" x="7842250" y="5213350"/>
          <p14:tracePt t="43032" x="7854950" y="5181600"/>
          <p14:tracePt t="43048" x="7861300" y="5137150"/>
          <p14:tracePt t="43065" x="7861300" y="5099050"/>
          <p14:tracePt t="43068" x="7861300" y="5073650"/>
          <p14:tracePt t="43082" x="7861300" y="5041900"/>
          <p14:tracePt t="43098" x="7842250" y="5003800"/>
          <p14:tracePt t="43101" x="7829550" y="4972050"/>
          <p14:tracePt t="43115" x="7810500" y="4946650"/>
          <p14:tracePt t="43132" x="7734300" y="4870450"/>
          <p14:tracePt t="43148" x="7677150" y="4826000"/>
          <p14:tracePt t="43165" x="7613650" y="4787900"/>
          <p14:tracePt t="43182" x="7537450" y="4749800"/>
          <p14:tracePt t="43198" x="7467600" y="4718050"/>
          <p14:tracePt t="43215" x="7397750" y="4699000"/>
          <p14:tracePt t="43231" x="7315200" y="4679950"/>
          <p14:tracePt t="43248" x="7258050" y="4667250"/>
          <p14:tracePt t="43265" x="7188200" y="4667250"/>
          <p14:tracePt t="43282" x="7124700" y="4667250"/>
          <p14:tracePt t="43298" x="7035800" y="4673600"/>
          <p14:tracePt t="43301" x="6991350" y="4679950"/>
          <p14:tracePt t="43316" x="6902450" y="4718050"/>
          <p14:tracePt t="43332" x="6819900" y="4756150"/>
          <p14:tracePt t="43348" x="6743700" y="4781550"/>
          <p14:tracePt t="43365" x="6673850" y="4819650"/>
          <p14:tracePt t="43382" x="6616700" y="4851400"/>
          <p14:tracePt t="43398" x="6584950" y="4876800"/>
          <p14:tracePt t="43415" x="6559550" y="4914900"/>
          <p14:tracePt t="43431" x="6540500" y="4946650"/>
          <p14:tracePt t="43448" x="6521450" y="4997450"/>
          <p14:tracePt t="43465" x="6502400" y="5060950"/>
          <p14:tracePt t="43481" x="6489700" y="5092700"/>
          <p14:tracePt t="43498" x="6489700" y="5118100"/>
          <p14:tracePt t="43500" x="6489700" y="5137150"/>
          <p14:tracePt t="43515" x="6489700" y="5168900"/>
          <p14:tracePt t="43519" x="6496050" y="5187950"/>
          <p14:tracePt t="43532" x="6515100" y="5219700"/>
          <p14:tracePt t="43548" x="6540500" y="5276850"/>
          <p14:tracePt t="43565" x="6578600" y="5321300"/>
          <p14:tracePt t="43581" x="6616700" y="5359400"/>
          <p14:tracePt t="43598" x="6661150" y="5397500"/>
          <p14:tracePt t="43615" x="6750050" y="5441950"/>
          <p14:tracePt t="43631" x="6851650" y="5473700"/>
          <p14:tracePt t="43648" x="7010400" y="5486400"/>
          <p14:tracePt t="43665" x="7156450" y="5486400"/>
          <p14:tracePt t="43668" x="7245350" y="5480050"/>
          <p14:tracePt t="43681" x="7321550" y="5461000"/>
          <p14:tracePt t="43698" x="7410450" y="5416550"/>
          <p14:tracePt t="43701" x="7448550" y="5391150"/>
          <p14:tracePt t="43715" x="7467600" y="5365750"/>
          <p14:tracePt t="43731" x="7524750" y="5270500"/>
          <p14:tracePt t="43748" x="7569200" y="5181600"/>
          <p14:tracePt t="43765" x="7594600" y="5092700"/>
          <p14:tracePt t="43781" x="7607300" y="5010150"/>
          <p14:tracePt t="43798" x="7607300" y="4965700"/>
          <p14:tracePt t="43815" x="7607300" y="4921250"/>
          <p14:tracePt t="43831" x="7607300" y="4883150"/>
          <p14:tracePt t="43848" x="7594600" y="4845050"/>
          <p14:tracePt t="43865" x="7575550" y="4826000"/>
          <p14:tracePt t="43881" x="7543800" y="4787900"/>
          <p14:tracePt t="43898" x="7467600" y="4737100"/>
          <p14:tracePt t="43914" x="7378700" y="4699000"/>
          <p14:tracePt t="43931" x="7232650" y="4648200"/>
          <p14:tracePt t="43948" x="7162800" y="4641850"/>
          <p14:tracePt t="43964" x="7099300" y="4641850"/>
          <p14:tracePt t="43981" x="7042150" y="4641850"/>
          <p14:tracePt t="43998" x="6978650" y="4641850"/>
          <p14:tracePt t="44015" x="6896100" y="4648200"/>
          <p14:tracePt t="44031" x="6819900" y="4673600"/>
          <p14:tracePt t="44048" x="6750050" y="4718050"/>
          <p14:tracePt t="44064" x="6692900" y="4743450"/>
          <p14:tracePt t="44081" x="6654800" y="4775200"/>
          <p14:tracePt t="44098" x="6629400" y="4794250"/>
          <p14:tracePt t="44100" x="6623050" y="4806950"/>
          <p14:tracePt t="44114" x="6610350" y="4826000"/>
          <p14:tracePt t="44131" x="6578600" y="4895850"/>
          <p14:tracePt t="44148" x="6559550" y="4965700"/>
          <p14:tracePt t="44164" x="6540500" y="5041900"/>
          <p14:tracePt t="44181" x="6540500" y="5092700"/>
          <p14:tracePt t="44198" x="6540500" y="5130800"/>
          <p14:tracePt t="44214" x="6540500" y="5175250"/>
          <p14:tracePt t="44231" x="6559550" y="5207000"/>
          <p14:tracePt t="44248" x="6591300" y="5245100"/>
          <p14:tracePt t="44264" x="6629400" y="5283200"/>
          <p14:tracePt t="44281" x="6661150" y="5314950"/>
          <p14:tracePt t="44298" x="6718300" y="5340350"/>
          <p14:tracePt t="44301" x="6750050" y="5359400"/>
          <p14:tracePt t="44314" x="6775450" y="5372100"/>
          <p14:tracePt t="44332" x="6870700" y="5397500"/>
          <p14:tracePt t="44348" x="6921500" y="5410200"/>
          <p14:tracePt t="44364" x="6959600" y="5416550"/>
          <p14:tracePt t="44381" x="7004050" y="5429250"/>
          <p14:tracePt t="44398" x="7048500" y="5429250"/>
          <p14:tracePt t="44414" x="7092950" y="5429250"/>
          <p14:tracePt t="44431" x="7150100" y="5429250"/>
          <p14:tracePt t="44448" x="7219950" y="5422900"/>
          <p14:tracePt t="44464" x="7308850" y="5403850"/>
          <p14:tracePt t="44481" x="7397750" y="5384800"/>
          <p14:tracePt t="44498" x="7473950" y="5372100"/>
          <p14:tracePt t="44501" x="7512050" y="5365750"/>
          <p14:tracePt t="44514" x="7537450" y="5346700"/>
          <p14:tracePt t="44518" x="7562850" y="5340350"/>
          <p14:tracePt t="44532" x="7588250" y="5327650"/>
          <p14:tracePt t="44548" x="7607300" y="5308600"/>
          <p14:tracePt t="44564" x="7613650" y="5302250"/>
          <p14:tracePt t="44581" x="7626350" y="5289550"/>
          <p14:tracePt t="44829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9132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异常声明、抛出和捕获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4705" y="1347892"/>
            <a:ext cx="11774697" cy="5880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非必检异常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(Unchecked Exception)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是运行时异常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RuntimeException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和错误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(Error)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类及它们的子类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, 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非必检异常在方法里可不捕获异常同时方法头可不声明异常，编译器不会报错。但该发生的异常还是要发生。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其它的异常称为</a:t>
            </a: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必检异常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(Checked Exception)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，编译器确保必检异常被</a:t>
            </a: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捕获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声明（即要不在方法里捕获异常，要不在方法头声明异常）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2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捕获：方法可以通过</a:t>
            </a:r>
            <a:r>
              <a:rPr lang="en-US" altLang="zh-CN" sz="22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try/catch</a:t>
            </a:r>
            <a:r>
              <a:rPr lang="zh-CN" altLang="en-US" sz="22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语句来捕获异常</a:t>
            </a:r>
            <a:endParaRPr lang="en-US" altLang="zh-CN" sz="22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2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声明：方法可以在方法头使用</a:t>
            </a:r>
            <a:r>
              <a:rPr lang="en-US" altLang="zh-CN" sz="2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throws</a:t>
            </a:r>
            <a:r>
              <a:rPr lang="zh-CN" altLang="en-US" sz="22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子句声明可能抛出异常</a:t>
            </a:r>
            <a:endParaRPr lang="en-US" altLang="zh-CN" sz="22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方法可以抛出的异常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2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方法里调用</a:t>
            </a:r>
            <a:r>
              <a:rPr lang="en-US" altLang="zh-CN" sz="2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throw</a:t>
            </a:r>
            <a:r>
              <a:rPr lang="zh-CN" altLang="en-US" sz="22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语句直接抛出的任何异常</a:t>
            </a:r>
            <a:endParaRPr lang="en-US" altLang="zh-CN" sz="22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2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调用另一个方法时，由被调用方法间接抛出的异常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u"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642"/>
    </mc:Choice>
    <mc:Fallback xmlns="">
      <p:transition spd="slow" advTm="100642"/>
    </mc:Fallback>
  </mc:AlternateContent>
  <p:extLst>
    <p:ext uri="{3A86A75C-4F4B-4683-9AE1-C65F6400EC91}">
      <p14:laserTraceLst xmlns:p14="http://schemas.microsoft.com/office/powerpoint/2010/main">
        <p14:tracePtLst>
          <p14:tracePt t="2740" x="1663700" y="812800"/>
          <p14:tracePt t="2842" x="1670050" y="812800"/>
          <p14:tracePt t="2850" x="1695450" y="812800"/>
          <p14:tracePt t="2858" x="1733550" y="812800"/>
          <p14:tracePt t="2866" x="1784350" y="812800"/>
          <p14:tracePt t="2883" x="1962150" y="812800"/>
          <p14:tracePt t="2899" x="2197100" y="812800"/>
          <p14:tracePt t="2916" x="2482850" y="812800"/>
          <p14:tracePt t="2933" x="2806700" y="812800"/>
          <p14:tracePt t="2949" x="3067050" y="812800"/>
          <p14:tracePt t="2966" x="3251200" y="812800"/>
          <p14:tracePt t="2983" x="3365500" y="812800"/>
          <p14:tracePt t="2999" x="3416300" y="825500"/>
          <p14:tracePt t="3016" x="3441700" y="825500"/>
          <p14:tracePt t="3018" x="3454400" y="831850"/>
          <p14:tracePt t="3033" x="3460750" y="831850"/>
          <p14:tracePt t="3049" x="3505200" y="838200"/>
          <p14:tracePt t="3066" x="3536950" y="844550"/>
          <p14:tracePt t="3084" x="3556000" y="850900"/>
          <p14:tracePt t="3100" x="3575050" y="850900"/>
          <p14:tracePt t="3116" x="3581400" y="850900"/>
          <p14:tracePt t="3562" x="0" y="0"/>
        </p14:tracePtLst>
        <p14:tracePtLst>
          <p14:tracePt t="3926" x="4330700" y="850900"/>
          <p14:tracePt t="3990" x="4337050" y="850900"/>
          <p14:tracePt t="4004" x="4375150" y="850900"/>
          <p14:tracePt t="4021" x="4489450" y="869950"/>
          <p14:tracePt t="4036" x="4660900" y="876300"/>
          <p14:tracePt t="4050" x="4940300" y="876300"/>
          <p14:tracePt t="4066" x="5334000" y="876300"/>
          <p14:tracePt t="4083" x="5721350" y="876300"/>
          <p14:tracePt t="4099" x="6045200" y="876300"/>
          <p14:tracePt t="4116" x="6254750" y="876300"/>
          <p14:tracePt t="4133" x="6375400" y="876300"/>
          <p14:tracePt t="4149" x="6413500" y="876300"/>
          <p14:tracePt t="4166" x="6426200" y="876300"/>
          <p14:tracePt t="4619" x="6451600" y="882650"/>
          <p14:tracePt t="4633" x="6477000" y="889000"/>
          <p14:tracePt t="4651" x="6610350" y="908050"/>
          <p14:tracePt t="4666" x="6718300" y="933450"/>
          <p14:tracePt t="4683" x="6813550" y="939800"/>
          <p14:tracePt t="4699" x="6870700" y="939800"/>
          <p14:tracePt t="4716" x="6896100" y="939800"/>
          <p14:tracePt t="4969" x="0" y="0"/>
        </p14:tracePtLst>
        <p14:tracePtLst>
          <p14:tracePt t="8227" x="1244600" y="1447800"/>
          <p14:tracePt t="8233" x="1238250" y="1447800"/>
          <p14:tracePt t="8250" x="1238250" y="1454150"/>
          <p14:tracePt t="8264" x="1238250" y="1460500"/>
          <p14:tracePt t="8281" x="1231900" y="1485900"/>
          <p14:tracePt t="8297" x="1225550" y="1498600"/>
          <p14:tracePt t="8314" x="1225550" y="1517650"/>
          <p14:tracePt t="8331" x="1225550" y="1530350"/>
          <p14:tracePt t="8348" x="1225550" y="1549400"/>
          <p14:tracePt t="8364" x="1225550" y="1568450"/>
          <p14:tracePt t="8381" x="1225550" y="1600200"/>
          <p14:tracePt t="8398" x="1231900" y="1612900"/>
          <p14:tracePt t="8414" x="1238250" y="1631950"/>
          <p14:tracePt t="8431" x="1257300" y="1657350"/>
          <p14:tracePt t="8447" x="1270000" y="1670050"/>
          <p14:tracePt t="8464" x="1289050" y="1682750"/>
          <p14:tracePt t="8466" x="1301750" y="1682750"/>
          <p14:tracePt t="8481" x="1346200" y="1695450"/>
          <p14:tracePt t="8498" x="1377950" y="1708150"/>
          <p14:tracePt t="8514" x="1422400" y="1714500"/>
          <p14:tracePt t="8531" x="1460500" y="1714500"/>
          <p14:tracePt t="8548" x="1524000" y="1714500"/>
          <p14:tracePt t="8565" x="1581150" y="1714500"/>
          <p14:tracePt t="8582" x="1638300" y="1701800"/>
          <p14:tracePt t="8598" x="1689100" y="1670050"/>
          <p14:tracePt t="8615" x="1720850" y="1638300"/>
          <p14:tracePt t="8632" x="1746250" y="1606550"/>
          <p14:tracePt t="8634" x="1752600" y="1593850"/>
          <p14:tracePt t="8649" x="1758950" y="1574800"/>
          <p14:tracePt t="8664" x="1758950" y="1549400"/>
          <p14:tracePt t="8681" x="1765300" y="1511300"/>
          <p14:tracePt t="8698" x="1765300" y="1479550"/>
          <p14:tracePt t="8714" x="1746250" y="1435100"/>
          <p14:tracePt t="8731" x="1727200" y="1416050"/>
          <p14:tracePt t="8748" x="1695450" y="1397000"/>
          <p14:tracePt t="8764" x="1663700" y="1377950"/>
          <p14:tracePt t="8781" x="1625600" y="1371600"/>
          <p14:tracePt t="8798" x="1593850" y="1371600"/>
          <p14:tracePt t="8815" x="1549400" y="1371600"/>
          <p14:tracePt t="8818" x="1536700" y="1371600"/>
          <p14:tracePt t="8832" x="1511300" y="1371600"/>
          <p14:tracePt t="8848" x="1466850" y="1390650"/>
          <p14:tracePt t="8866" x="1416050" y="1428750"/>
          <p14:tracePt t="8882" x="1390650" y="1441450"/>
          <p14:tracePt t="8898" x="1384300" y="1466850"/>
          <p14:tracePt t="8915" x="1384300" y="1479550"/>
          <p14:tracePt t="8931" x="1384300" y="1504950"/>
          <p14:tracePt t="8947" x="1384300" y="1530350"/>
          <p14:tracePt t="8964" x="1384300" y="1555750"/>
          <p14:tracePt t="8981" x="1384300" y="1581150"/>
          <p14:tracePt t="8997" x="1397000" y="1606550"/>
          <p14:tracePt t="9014" x="1403350" y="1606550"/>
          <p14:tracePt t="9031" x="1409700" y="1619250"/>
          <p14:tracePt t="9337" x="0" y="0"/>
        </p14:tracePtLst>
        <p14:tracePtLst>
          <p14:tracePt t="10141" x="3206750" y="3219450"/>
          <p14:tracePt t="10163" x="3206750" y="3232150"/>
          <p14:tracePt t="10172" x="3206750" y="3251200"/>
          <p14:tracePt t="10180" x="3206750" y="3270250"/>
          <p14:tracePt t="10197" x="3206750" y="3333750"/>
          <p14:tracePt t="10214" x="3225800" y="3397250"/>
          <p14:tracePt t="10230" x="3257550" y="3448050"/>
          <p14:tracePt t="10234" x="3276600" y="3467100"/>
          <p14:tracePt t="10247" x="3308350" y="3486150"/>
          <p14:tracePt t="10264" x="3346450" y="3511550"/>
          <p14:tracePt t="10267" x="3365500" y="3517900"/>
          <p14:tracePt t="10280" x="3378200" y="3517900"/>
          <p14:tracePt t="10297" x="3454400" y="3517900"/>
          <p14:tracePt t="10313" x="3505200" y="3498850"/>
          <p14:tracePt t="10331" x="3549650" y="3473450"/>
          <p14:tracePt t="10347" x="3587750" y="3435350"/>
          <p14:tracePt t="10364" x="3600450" y="3416300"/>
          <p14:tracePt t="10381" x="3606800" y="3409950"/>
          <p14:tracePt t="10650" x="0" y="0"/>
        </p14:tracePtLst>
        <p14:tracePtLst>
          <p14:tracePt t="11616" x="1403350" y="1466850"/>
          <p14:tracePt t="11630" x="1365250" y="1485900"/>
          <p14:tracePt t="11647" x="1327150" y="1511300"/>
          <p14:tracePt t="11663" x="1301750" y="1543050"/>
          <p14:tracePt t="11680" x="1282700" y="1562100"/>
          <p14:tracePt t="11696" x="1270000" y="1593850"/>
          <p14:tracePt t="11698" x="1263650" y="1606550"/>
          <p14:tracePt t="11713" x="1257300" y="1638300"/>
          <p14:tracePt t="11730" x="1257300" y="1676400"/>
          <p14:tracePt t="11746" x="1257300" y="1714500"/>
          <p14:tracePt t="11763" x="1257300" y="1771650"/>
          <p14:tracePt t="11780" x="1276350" y="1803400"/>
          <p14:tracePt t="11796" x="1308100" y="1835150"/>
          <p14:tracePt t="11813" x="1346200" y="1873250"/>
          <p14:tracePt t="11830" x="1397000" y="1898650"/>
          <p14:tracePt t="11847" x="1460500" y="1924050"/>
          <p14:tracePt t="11864" x="1530350" y="1936750"/>
          <p14:tracePt t="11866" x="1574800" y="1943100"/>
          <p14:tracePt t="11880" x="1606550" y="1943100"/>
          <p14:tracePt t="11897" x="1720850" y="1943100"/>
          <p14:tracePt t="11913" x="1778000" y="1930400"/>
          <p14:tracePt t="11930" x="1809750" y="1898650"/>
          <p14:tracePt t="11947" x="1841500" y="1822450"/>
          <p14:tracePt t="11963" x="1854200" y="1765300"/>
          <p14:tracePt t="11980" x="1854200" y="1708150"/>
          <p14:tracePt t="11996" x="1828800" y="1644650"/>
          <p14:tracePt t="12013" x="1771650" y="1568450"/>
          <p14:tracePt t="12030" x="1708150" y="1511300"/>
          <p14:tracePt t="12046" x="1631950" y="1466850"/>
          <p14:tracePt t="12063" x="1568450" y="1441450"/>
          <p14:tracePt t="12080" x="1536700" y="1435100"/>
          <p14:tracePt t="12081" x="1524000" y="1435100"/>
          <p14:tracePt t="12096" x="1517650" y="1435100"/>
          <p14:tracePt t="12113" x="1479550" y="1435100"/>
          <p14:tracePt t="12130" x="1447800" y="1441450"/>
          <p14:tracePt t="12147" x="1416050" y="1466850"/>
          <p14:tracePt t="12163" x="1390650" y="1511300"/>
          <p14:tracePt t="12180" x="1365250" y="1555750"/>
          <p14:tracePt t="12196" x="1352550" y="1593850"/>
          <p14:tracePt t="12213" x="1352550" y="1644650"/>
          <p14:tracePt t="12230" x="1352550" y="1695450"/>
          <p14:tracePt t="12246" x="1358900" y="1733550"/>
          <p14:tracePt t="12263" x="1390650" y="1778000"/>
          <p14:tracePt t="12266" x="1409700" y="1797050"/>
          <p14:tracePt t="12279" x="1428750" y="1816100"/>
          <p14:tracePt t="12296" x="1473200" y="1841500"/>
          <p14:tracePt t="12313" x="1524000" y="1860550"/>
          <p14:tracePt t="12330" x="1562100" y="1860550"/>
          <p14:tracePt t="12347" x="1606550" y="1860550"/>
          <p14:tracePt t="12363" x="1638300" y="1847850"/>
          <p14:tracePt t="12380" x="1676400" y="1816100"/>
          <p14:tracePt t="12397" x="1689100" y="1778000"/>
          <p14:tracePt t="12413" x="1695450" y="1720850"/>
          <p14:tracePt t="12429" x="1689100" y="1670050"/>
          <p14:tracePt t="12447" x="1670050" y="1625600"/>
          <p14:tracePt t="12463" x="1625600" y="1581150"/>
          <p14:tracePt t="12480" x="1568450" y="1555750"/>
          <p14:tracePt t="12482" x="1543050" y="1543050"/>
          <p14:tracePt t="12496" x="1511300" y="1536700"/>
          <p14:tracePt t="12513" x="1454150" y="1536700"/>
          <p14:tracePt t="12529" x="1416050" y="1536700"/>
          <p14:tracePt t="12546" x="1390650" y="1555750"/>
          <p14:tracePt t="12563" x="1371600" y="1581150"/>
          <p14:tracePt t="12580" x="1358900" y="1619250"/>
          <p14:tracePt t="12596" x="1358900" y="1651000"/>
          <p14:tracePt t="12613" x="1358900" y="1701800"/>
          <p14:tracePt t="12630" x="1377950" y="1727200"/>
          <p14:tracePt t="12646" x="1397000" y="1746250"/>
          <p14:tracePt t="12663" x="1397000" y="1752600"/>
          <p14:tracePt t="12708" x="1403350" y="1752600"/>
          <p14:tracePt t="12718" x="1416050" y="1752600"/>
          <p14:tracePt t="12730" x="1416050" y="1733550"/>
          <p14:tracePt t="12746" x="1416050" y="1701800"/>
          <p14:tracePt t="12763" x="1416050" y="1689100"/>
          <p14:tracePt t="12780" x="1416050" y="1670050"/>
          <p14:tracePt t="13043" x="0" y="0"/>
        </p14:tracePtLst>
        <p14:tracePtLst>
          <p14:tracePt t="13924" x="8572500" y="1657350"/>
          <p14:tracePt t="13937" x="8566150" y="1676400"/>
          <p14:tracePt t="13950" x="8559800" y="1708150"/>
          <p14:tracePt t="13962" x="8559800" y="1739900"/>
          <p14:tracePt t="13979" x="8559800" y="1778000"/>
          <p14:tracePt t="13996" x="8559800" y="1809750"/>
          <p14:tracePt t="14012" x="8572500" y="1841500"/>
          <p14:tracePt t="14029" x="8604250" y="1860550"/>
          <p14:tracePt t="14046" x="8661400" y="1879600"/>
          <p14:tracePt t="14062" x="8769350" y="1930400"/>
          <p14:tracePt t="14079" x="8909050" y="1962150"/>
          <p14:tracePt t="14081" x="8991600" y="1981200"/>
          <p14:tracePt t="14096" x="9080500" y="1987550"/>
          <p14:tracePt t="14113" x="9315450" y="2012950"/>
          <p14:tracePt t="14130" x="9442450" y="2012950"/>
          <p14:tracePt t="14146" x="9563100" y="2006600"/>
          <p14:tracePt t="14163" x="9632950" y="1993900"/>
          <p14:tracePt t="14179" x="9671050" y="1955800"/>
          <p14:tracePt t="14196" x="9690100" y="1924050"/>
          <p14:tracePt t="14212" x="9690100" y="1892300"/>
          <p14:tracePt t="14229" x="9690100" y="1847850"/>
          <p14:tracePt t="14246" x="9677400" y="1797050"/>
          <p14:tracePt t="14262" x="9639300" y="1746250"/>
          <p14:tracePt t="14279" x="9582150" y="1701800"/>
          <p14:tracePt t="14296" x="9518650" y="1682750"/>
          <p14:tracePt t="14298" x="9474200" y="1676400"/>
          <p14:tracePt t="14312" x="9429750" y="1670050"/>
          <p14:tracePt t="14314" x="9385300" y="1657350"/>
          <p14:tracePt t="14329" x="9309100" y="1657350"/>
          <p14:tracePt t="14346" x="9226550" y="1657350"/>
          <p14:tracePt t="14362" x="9137650" y="1676400"/>
          <p14:tracePt t="14379" x="9074150" y="1701800"/>
          <p14:tracePt t="14395" x="9036050" y="1720850"/>
          <p14:tracePt t="14412" x="9010650" y="1733550"/>
          <p14:tracePt t="14429" x="8997950" y="1739900"/>
          <p14:tracePt t="14445" x="8997950" y="1758950"/>
          <p14:tracePt t="14462" x="8997950" y="1790700"/>
          <p14:tracePt t="14479" x="9004300" y="1828800"/>
          <p14:tracePt t="14495" x="9029700" y="1873250"/>
          <p14:tracePt t="14512" x="9099550" y="1924050"/>
          <p14:tracePt t="14529" x="9283700" y="1981200"/>
          <p14:tracePt t="14545" x="9455150" y="2006600"/>
          <p14:tracePt t="14562" x="9613900" y="2006600"/>
          <p14:tracePt t="14579" x="9753600" y="2006600"/>
          <p14:tracePt t="14596" x="9855200" y="1993900"/>
          <p14:tracePt t="14612" x="9899650" y="1955800"/>
          <p14:tracePt t="14629" x="9918700" y="1905000"/>
          <p14:tracePt t="14646" x="9925050" y="1847850"/>
          <p14:tracePt t="14663" x="9925050" y="1803400"/>
          <p14:tracePt t="14679" x="9912350" y="1733550"/>
          <p14:tracePt t="14696" x="9867900" y="1670050"/>
          <p14:tracePt t="14698" x="9848850" y="1644650"/>
          <p14:tracePt t="14712" x="9823450" y="1619250"/>
          <p14:tracePt t="14729" x="9702800" y="1568450"/>
          <p14:tracePt t="14745" x="9620250" y="1549400"/>
          <p14:tracePt t="14762" x="9563100" y="1536700"/>
          <p14:tracePt t="14779" x="9512300" y="1536700"/>
          <p14:tracePt t="14795" x="9467850" y="1549400"/>
          <p14:tracePt t="14812" x="9436100" y="1562100"/>
          <p14:tracePt t="14829" x="9410700" y="1612900"/>
          <p14:tracePt t="14846" x="9404350" y="1657350"/>
          <p14:tracePt t="14862" x="9404350" y="1689100"/>
          <p14:tracePt t="14879" x="9404350" y="1727200"/>
          <p14:tracePt t="14881" x="9410700" y="1733550"/>
          <p14:tracePt t="14895" x="9429750" y="1752600"/>
          <p14:tracePt t="14912" x="9499600" y="1784350"/>
          <p14:tracePt t="14915" x="9544050" y="1797050"/>
          <p14:tracePt t="14929" x="9601200" y="1803400"/>
          <p14:tracePt t="14931" x="9664700" y="1816100"/>
          <p14:tracePt t="14945" x="9804400" y="1822450"/>
          <p14:tracePt t="14962" x="9899650" y="1822450"/>
          <p14:tracePt t="14979" x="9963150" y="1803400"/>
          <p14:tracePt t="14995" x="9988550" y="1784350"/>
          <p14:tracePt t="15012" x="9994900" y="1758950"/>
          <p14:tracePt t="15029" x="9994900" y="1720850"/>
          <p14:tracePt t="15045" x="9988550" y="1682750"/>
          <p14:tracePt t="15062" x="9963150" y="1651000"/>
          <p14:tracePt t="15079" x="9912350" y="1625600"/>
          <p14:tracePt t="15081" x="9893300" y="1619250"/>
          <p14:tracePt t="15096" x="9874250" y="1612900"/>
          <p14:tracePt t="15098" x="9867900" y="1612900"/>
          <p14:tracePt t="15112" x="9848850" y="1612900"/>
          <p14:tracePt t="15116" x="9842500" y="1612900"/>
          <p14:tracePt t="15129" x="9817100" y="1612900"/>
          <p14:tracePt t="15146" x="9804400" y="1644650"/>
          <p14:tracePt t="15162" x="9798050" y="1670050"/>
          <p14:tracePt t="15179" x="9798050" y="1701800"/>
          <p14:tracePt t="15195" x="9804400" y="1746250"/>
          <p14:tracePt t="15212" x="9817100" y="1758950"/>
          <p14:tracePt t="15229" x="9829800" y="1758950"/>
          <p14:tracePt t="15245" x="9867900" y="1758950"/>
          <p14:tracePt t="15262" x="9886950" y="1758950"/>
          <p14:tracePt t="15279" x="9906000" y="1746250"/>
          <p14:tracePt t="15295" x="9925050" y="1714500"/>
          <p14:tracePt t="15297" x="9925050" y="1708150"/>
          <p14:tracePt t="15312" x="9925050" y="1689100"/>
          <p14:tracePt t="15329" x="9925050" y="1638300"/>
          <p14:tracePt t="15345" x="9906000" y="1612900"/>
          <p14:tracePt t="15362" x="9855200" y="1600200"/>
          <p14:tracePt t="15379" x="9810750" y="1600200"/>
          <p14:tracePt t="15396" x="9779000" y="1600200"/>
          <p14:tracePt t="15412" x="9753600" y="1600200"/>
          <p14:tracePt t="15429" x="9728200" y="1619250"/>
          <p14:tracePt t="15445" x="9728200" y="1638300"/>
          <p14:tracePt t="15462" x="9728200" y="1663700"/>
          <p14:tracePt t="15478" x="9734550" y="1695450"/>
          <p14:tracePt t="15495" x="9759950" y="1720850"/>
          <p14:tracePt t="15512" x="9798050" y="1720850"/>
          <p14:tracePt t="15529" x="9848850" y="1720850"/>
          <p14:tracePt t="15545" x="9874250" y="1720850"/>
          <p14:tracePt t="15562" x="9874250" y="1701800"/>
          <p14:tracePt t="15578" x="9874250" y="1682750"/>
          <p14:tracePt t="15595" x="9874250" y="1663700"/>
          <p14:tracePt t="15612" x="9874250" y="1657350"/>
          <p14:tracePt t="15629" x="9867900" y="1657350"/>
          <p14:tracePt t="15645" x="9836150" y="1657350"/>
          <p14:tracePt t="15662" x="9798050" y="1676400"/>
          <p14:tracePt t="15665" x="9785350" y="1695450"/>
          <p14:tracePt t="15678" x="9779000" y="1714500"/>
          <p14:tracePt t="15695" x="9772650" y="1739900"/>
          <p14:tracePt t="15712" x="9772650" y="1758950"/>
          <p14:tracePt t="15714" x="9772650" y="1771650"/>
          <p14:tracePt t="15728" x="9779000" y="1778000"/>
          <p14:tracePt t="15745" x="9810750" y="1778000"/>
          <p14:tracePt t="15762" x="9848850" y="1778000"/>
          <p14:tracePt t="15778" x="9893300" y="1778000"/>
          <p14:tracePt t="15795" x="9918700" y="1765300"/>
          <p14:tracePt t="15812" x="9937750" y="1746250"/>
          <p14:tracePt t="15828" x="9944100" y="1720850"/>
          <p14:tracePt t="15845" x="9944100" y="1701800"/>
          <p14:tracePt t="15863" x="9944100" y="1682750"/>
          <p14:tracePt t="15879" x="9944100" y="1676400"/>
          <p14:tracePt t="15896" x="9931400" y="1663700"/>
          <p14:tracePt t="15913" x="9925050" y="1663700"/>
          <p14:tracePt t="15929" x="9899650" y="1663700"/>
          <p14:tracePt t="15946" x="9861550" y="1701800"/>
          <p14:tracePt t="15962" x="9855200" y="1733550"/>
          <p14:tracePt t="15978" x="9855200" y="1778000"/>
          <p14:tracePt t="15995" x="9861550" y="1778000"/>
          <p14:tracePt t="16029" x="9867900" y="1784350"/>
          <p14:tracePt t="16045" x="9886950" y="1784350"/>
          <p14:tracePt t="16062" x="9918700" y="1771650"/>
          <p14:tracePt t="16065" x="9931400" y="1752600"/>
          <p14:tracePt t="16078" x="9937750" y="1733550"/>
          <p14:tracePt t="16095" x="9950450" y="1689100"/>
          <p14:tracePt t="16098" x="9950450" y="1676400"/>
          <p14:tracePt t="16112" x="9950450" y="1663700"/>
          <p14:tracePt t="16130" x="9937750" y="1612900"/>
          <p14:tracePt t="16146" x="9886950" y="1606550"/>
          <p14:tracePt t="16163" x="9823450" y="1606550"/>
          <p14:tracePt t="16179" x="9728200" y="1612900"/>
          <p14:tracePt t="16195" x="9683750" y="1644650"/>
          <p14:tracePt t="16211" x="9664700" y="1663700"/>
          <p14:tracePt t="16228" x="9664700" y="1676400"/>
          <p14:tracePt t="16245" x="9664700" y="1689100"/>
          <p14:tracePt t="16261" x="9683750" y="1701800"/>
          <p14:tracePt t="16278" x="9734550" y="1714500"/>
          <p14:tracePt t="16295" x="9817100" y="1714500"/>
          <p14:tracePt t="16311" x="9937750" y="1708150"/>
          <p14:tracePt t="16314" x="9969500" y="1708150"/>
          <p14:tracePt t="16328" x="10013950" y="1701800"/>
          <p14:tracePt t="16345" x="10039350" y="1689100"/>
          <p14:tracePt t="16906" x="0" y="0"/>
        </p14:tracePtLst>
        <p14:tracePtLst>
          <p14:tracePt t="17976" x="1498600" y="2012950"/>
          <p14:tracePt t="17978" x="1485900" y="2019300"/>
          <p14:tracePt t="17997" x="1454150" y="2051050"/>
          <p14:tracePt t="18012" x="1422400" y="2082800"/>
          <p14:tracePt t="18028" x="1397000" y="2120900"/>
          <p14:tracePt t="18045" x="1384300" y="2152650"/>
          <p14:tracePt t="18061" x="1377950" y="2178050"/>
          <p14:tracePt t="18078" x="1377950" y="2209800"/>
          <p14:tracePt t="18095" x="1377950" y="2254250"/>
          <p14:tracePt t="18098" x="1384300" y="2266950"/>
          <p14:tracePt t="18111" x="1390650" y="2286000"/>
          <p14:tracePt t="18129" x="1441450" y="2343150"/>
          <p14:tracePt t="18131" x="1479550" y="2362200"/>
          <p14:tracePt t="18146" x="1524000" y="2393950"/>
          <p14:tracePt t="18162" x="1695450" y="2457450"/>
          <p14:tracePt t="18179" x="1803400" y="2470150"/>
          <p14:tracePt t="18194" x="1911350" y="2470150"/>
          <p14:tracePt t="18211" x="1968500" y="2470150"/>
          <p14:tracePt t="18227" x="1993900" y="2451100"/>
          <p14:tracePt t="18244" x="2006600" y="2413000"/>
          <p14:tracePt t="18261" x="2006600" y="2368550"/>
          <p14:tracePt t="18277" x="2000250" y="2305050"/>
          <p14:tracePt t="18294" x="1968500" y="2222500"/>
          <p14:tracePt t="18311" x="1917700" y="2146300"/>
          <p14:tracePt t="18327" x="1822450" y="2089150"/>
          <p14:tracePt t="18329" x="1778000" y="2076450"/>
          <p14:tracePt t="18344" x="1720850" y="2057400"/>
          <p14:tracePt t="18361" x="1600200" y="2044700"/>
          <p14:tracePt t="18377" x="1530350" y="2044700"/>
          <p14:tracePt t="18394" x="1479550" y="2051050"/>
          <p14:tracePt t="18411" x="1428750" y="2076450"/>
          <p14:tracePt t="18428" x="1384300" y="2114550"/>
          <p14:tracePt t="18444" x="1352550" y="2146300"/>
          <p14:tracePt t="18461" x="1333500" y="2178050"/>
          <p14:tracePt t="18477" x="1333500" y="2197100"/>
          <p14:tracePt t="18494" x="1339850" y="2228850"/>
          <p14:tracePt t="18511" x="1371600" y="2260600"/>
          <p14:tracePt t="18527" x="1435100" y="2286000"/>
          <p14:tracePt t="18530" x="1466850" y="2298700"/>
          <p14:tracePt t="18544" x="1524000" y="2317750"/>
          <p14:tracePt t="18561" x="1695450" y="2324100"/>
          <p14:tracePt t="18577" x="1797050" y="2324100"/>
          <p14:tracePt t="18594" x="1835150" y="2311400"/>
          <p14:tracePt t="18611" x="1854200" y="2292350"/>
          <p14:tracePt t="18628" x="1854200" y="2286000"/>
          <p14:tracePt t="18645" x="1854200" y="2266950"/>
          <p14:tracePt t="18661" x="1854200" y="2254250"/>
          <p14:tracePt t="18678" x="1847850" y="2241550"/>
          <p14:tracePt t="18914" x="0" y="0"/>
        </p14:tracePtLst>
        <p14:tracePtLst>
          <p14:tracePt t="19558" x="3263900" y="2095500"/>
          <p14:tracePt t="19581" x="3257550" y="2095500"/>
          <p14:tracePt t="19598" x="3257550" y="2101850"/>
          <p14:tracePt t="19611" x="3251200" y="2114550"/>
          <p14:tracePt t="19628" x="3251200" y="2146300"/>
          <p14:tracePt t="19644" x="3270250" y="2197100"/>
          <p14:tracePt t="19661" x="3333750" y="2247900"/>
          <p14:tracePt t="19677" x="3422650" y="2311400"/>
          <p14:tracePt t="19694" x="3556000" y="2362200"/>
          <p14:tracePt t="19711" x="3695700" y="2393950"/>
          <p14:tracePt t="19727" x="3816350" y="2419350"/>
          <p14:tracePt t="19730" x="3848100" y="2419350"/>
          <p14:tracePt t="19744" x="3879850" y="2419350"/>
          <p14:tracePt t="19760" x="3924300" y="2419350"/>
          <p14:tracePt t="19762" x="3930650" y="2419350"/>
          <p14:tracePt t="19777" x="3956050" y="2413000"/>
          <p14:tracePt t="19794" x="3962400" y="2400300"/>
          <p14:tracePt t="19810" x="3968750" y="2393950"/>
          <p14:tracePt t="19827" x="3975100" y="2393950"/>
          <p14:tracePt t="20090" x="0" y="0"/>
        </p14:tracePtLst>
        <p14:tracePtLst>
          <p14:tracePt t="22875" x="1149350" y="1377950"/>
          <p14:tracePt t="22886" x="1143000" y="1377950"/>
          <p14:tracePt t="22898" x="1136650" y="1384300"/>
          <p14:tracePt t="22909" x="1136650" y="1390650"/>
          <p14:tracePt t="22927" x="1136650" y="1422400"/>
          <p14:tracePt t="22930" x="1130300" y="1447800"/>
          <p14:tracePt t="22943" x="1123950" y="1460500"/>
          <p14:tracePt t="22945" x="1117600" y="1479550"/>
          <p14:tracePt t="22960" x="1117600" y="1492250"/>
          <p14:tracePt t="22977" x="1104900" y="1555750"/>
          <p14:tracePt t="22993" x="1104900" y="1612900"/>
          <p14:tracePt t="23010" x="1104900" y="1676400"/>
          <p14:tracePt t="23026" x="1117600" y="1733550"/>
          <p14:tracePt t="23043" x="1136650" y="1784350"/>
          <p14:tracePt t="23059" x="1162050" y="1841500"/>
          <p14:tracePt t="23076" x="1193800" y="1892300"/>
          <p14:tracePt t="23093" x="1219200" y="1924050"/>
          <p14:tracePt t="23109" x="1244600" y="1949450"/>
          <p14:tracePt t="23127" x="1263650" y="1974850"/>
          <p14:tracePt t="23143" x="1301750" y="1993900"/>
          <p14:tracePt t="23146" x="1327150" y="2000250"/>
          <p14:tracePt t="23160" x="1358900" y="2012950"/>
          <p14:tracePt t="23176" x="1422400" y="2025650"/>
          <p14:tracePt t="23193" x="1530350" y="2025650"/>
          <p14:tracePt t="23210" x="1574800" y="2025650"/>
          <p14:tracePt t="23227" x="1625600" y="2012950"/>
          <p14:tracePt t="23243" x="1657350" y="1987550"/>
          <p14:tracePt t="23259" x="1676400" y="1943100"/>
          <p14:tracePt t="23276" x="1682750" y="1892300"/>
          <p14:tracePt t="23293" x="1682750" y="1828800"/>
          <p14:tracePt t="23309" x="1682750" y="1752600"/>
          <p14:tracePt t="23326" x="1663700" y="1651000"/>
          <p14:tracePt t="23343" x="1631950" y="1568450"/>
          <p14:tracePt t="23359" x="1600200" y="1517650"/>
          <p14:tracePt t="23376" x="1574800" y="1485900"/>
          <p14:tracePt t="23378" x="1574800" y="1473200"/>
          <p14:tracePt t="23393" x="1555750" y="1460500"/>
          <p14:tracePt t="23418" x="1549400" y="1454150"/>
          <p14:tracePt t="23450" x="1543050" y="1454150"/>
          <p14:tracePt t="23466" x="1536700" y="1454150"/>
          <p14:tracePt t="23481" x="1530350" y="1454150"/>
          <p14:tracePt t="23490" x="1524000" y="1454150"/>
          <p14:tracePt t="23498" x="1517650" y="1454150"/>
          <p14:tracePt t="23697" x="0" y="0"/>
        </p14:tracePtLst>
        <p14:tracePtLst>
          <p14:tracePt t="25749" x="5283200" y="2101850"/>
          <p14:tracePt t="25764" x="5270500" y="2101850"/>
          <p14:tracePt t="25779" x="5270500" y="2114550"/>
          <p14:tracePt t="25792" x="5264150" y="2133600"/>
          <p14:tracePt t="25809" x="5238750" y="2190750"/>
          <p14:tracePt t="25825" x="5238750" y="2241550"/>
          <p14:tracePt t="25842" x="5238750" y="2279650"/>
          <p14:tracePt t="25858" x="5238750" y="2311400"/>
          <p14:tracePt t="25875" x="5251450" y="2343150"/>
          <p14:tracePt t="25892" x="5270500" y="2374900"/>
          <p14:tracePt t="25909" x="5302250" y="2406650"/>
          <p14:tracePt t="25926" x="5365750" y="2444750"/>
          <p14:tracePt t="25942" x="5429250" y="2470150"/>
          <p14:tracePt t="25959" x="5505450" y="2489200"/>
          <p14:tracePt t="25975" x="5568950" y="2501900"/>
          <p14:tracePt t="25978" x="5607050" y="2501900"/>
          <p14:tracePt t="25992" x="5632450" y="2501900"/>
          <p14:tracePt t="26010" x="5683250" y="2501900"/>
          <p14:tracePt t="26025" x="5740400" y="2482850"/>
          <p14:tracePt t="26042" x="5765800" y="2451100"/>
          <p14:tracePt t="26058" x="5778500" y="2419350"/>
          <p14:tracePt t="26075" x="5784850" y="2362200"/>
          <p14:tracePt t="26092" x="5784850" y="2305050"/>
          <p14:tracePt t="26108" x="5778500" y="2235200"/>
          <p14:tracePt t="26125" x="5772150" y="2203450"/>
          <p14:tracePt t="26142" x="5759450" y="2171700"/>
          <p14:tracePt t="26145" x="5759450" y="2165350"/>
          <p14:tracePt t="26159" x="5759450" y="2159000"/>
          <p14:tracePt t="26162" x="5759450" y="2152650"/>
          <p14:tracePt t="26417" x="0" y="0"/>
        </p14:tracePtLst>
        <p14:tracePtLst>
          <p14:tracePt t="27067" x="6489700" y="2393950"/>
          <p14:tracePt t="27150" x="6508750" y="2393950"/>
          <p14:tracePt t="27167" x="6591300" y="2400300"/>
          <p14:tracePt t="27182" x="6756400" y="2400300"/>
          <p14:tracePt t="27186" x="6864350" y="2400300"/>
          <p14:tracePt t="27196" x="6965950" y="2400300"/>
          <p14:tracePt t="27209" x="7073900" y="2400300"/>
          <p14:tracePt t="27226" x="7359650" y="2400300"/>
          <p14:tracePt t="27242" x="7493000" y="2400300"/>
          <p14:tracePt t="27258" x="7556500" y="2400300"/>
          <p14:tracePt t="27275" x="7569200" y="2400300"/>
          <p14:tracePt t="27404" x="7543800" y="2400300"/>
          <p14:tracePt t="27420" x="7461250" y="2400300"/>
          <p14:tracePt t="27431" x="7404100" y="2400300"/>
          <p14:tracePt t="27441" x="7296150" y="2400300"/>
          <p14:tracePt t="27459" x="7200900" y="2400300"/>
          <p14:tracePt t="27475" x="7162800" y="2400300"/>
          <p14:tracePt t="27491" x="7150100" y="2400300"/>
          <p14:tracePt t="27579" x="7169150" y="2400300"/>
          <p14:tracePt t="27587" x="7188200" y="2400300"/>
          <p14:tracePt t="27597" x="7219950" y="2400300"/>
          <p14:tracePt t="27608" x="7264400" y="2400300"/>
          <p14:tracePt t="27624" x="7340600" y="2400300"/>
          <p14:tracePt t="27626" x="7372350" y="2400300"/>
          <p14:tracePt t="27641" x="7410450" y="2400300"/>
          <p14:tracePt t="27658" x="7416800" y="2400300"/>
          <p14:tracePt t="27980" x="0" y="0"/>
        </p14:tracePtLst>
        <p14:tracePtLst>
          <p14:tracePt t="28548" x="7581900" y="2406650"/>
          <p14:tracePt t="28620" x="7594600" y="2406650"/>
          <p14:tracePt t="28635" x="7664450" y="2406650"/>
          <p14:tracePt t="28652" x="7778750" y="2406650"/>
          <p14:tracePt t="28663" x="7842250" y="2406650"/>
          <p14:tracePt t="28675" x="7969250" y="2406650"/>
          <p14:tracePt t="28692" x="8128000" y="2406650"/>
          <p14:tracePt t="28708" x="8274050" y="2406650"/>
          <p14:tracePt t="28724" x="8432800" y="2406650"/>
          <p14:tracePt t="28741" x="8572500" y="2406650"/>
          <p14:tracePt t="28758" x="8667750" y="2406650"/>
          <p14:tracePt t="28762" x="8699500" y="2406650"/>
          <p14:tracePt t="28774" x="8724900" y="2406650"/>
          <p14:tracePt t="28791" x="8756650" y="2406650"/>
          <p14:tracePt t="28794" x="8775700" y="2406650"/>
          <p14:tracePt t="28807" x="8788400" y="2406650"/>
          <p14:tracePt t="28824" x="8801100" y="2406650"/>
          <p14:tracePt t="28828" x="8813800" y="2406650"/>
          <p14:tracePt t="28842" x="8820150" y="2406650"/>
          <p14:tracePt t="28858" x="8826500" y="2406650"/>
          <p14:tracePt t="28883" x="8832850" y="2406650"/>
          <p14:tracePt t="28891" x="8839200" y="2406650"/>
          <p14:tracePt t="28908" x="8851900" y="2406650"/>
          <p14:tracePt t="28925" x="8883650" y="2413000"/>
          <p14:tracePt t="28942" x="8902700" y="2413000"/>
          <p14:tracePt t="28958" x="8921750" y="2413000"/>
          <p14:tracePt t="28962" x="8928100" y="2413000"/>
          <p14:tracePt t="28975" x="8934450" y="2413000"/>
          <p14:tracePt t="28991" x="8947150" y="2413000"/>
          <p14:tracePt t="29007" x="8953500" y="2413000"/>
          <p14:tracePt t="29035" x="8959850" y="2413000"/>
          <p14:tracePt t="29101" x="8966200" y="2413000"/>
          <p14:tracePt t="29117" x="8972550" y="2413000"/>
          <p14:tracePt t="29130" x="8978900" y="2413000"/>
          <p14:tracePt t="29315" x="0" y="0"/>
        </p14:tracePtLst>
        <p14:tracePtLst>
          <p14:tracePt t="30860" x="9398000" y="2438400"/>
          <p14:tracePt t="30973" x="9410700" y="2438400"/>
          <p14:tracePt t="30989" x="9467850" y="2438400"/>
          <p14:tracePt t="30999" x="9512300" y="2438400"/>
          <p14:tracePt t="31007" x="9563100" y="2438400"/>
          <p14:tracePt t="31023" x="9702800" y="2438400"/>
          <p14:tracePt t="31027" x="9779000" y="2438400"/>
          <p14:tracePt t="31040" x="9848850" y="2438400"/>
          <p14:tracePt t="31057" x="10052050" y="2438400"/>
          <p14:tracePt t="31074" x="10147300" y="2438400"/>
          <p14:tracePt t="31090" x="10204450" y="2438400"/>
          <p14:tracePt t="31107" x="10248900" y="2438400"/>
          <p14:tracePt t="31123" x="10287000" y="2438400"/>
          <p14:tracePt t="31140" x="10331450" y="2438400"/>
          <p14:tracePt t="31157" x="10382250" y="2438400"/>
          <p14:tracePt t="31174" x="10426700" y="2438400"/>
          <p14:tracePt t="31190" x="10483850" y="2438400"/>
          <p14:tracePt t="31207" x="10528300" y="2438400"/>
          <p14:tracePt t="31224" x="10560050" y="2438400"/>
          <p14:tracePt t="31227" x="10579100" y="2438400"/>
          <p14:tracePt t="31240" x="10585450" y="2438400"/>
          <p14:tracePt t="31258" x="10623550" y="2438400"/>
          <p14:tracePt t="31273" x="10655300" y="2438400"/>
          <p14:tracePt t="31290" x="10693400" y="2438400"/>
          <p14:tracePt t="31307" x="10725150" y="2438400"/>
          <p14:tracePt t="31323" x="10744200" y="2438400"/>
          <p14:tracePt t="31340" x="10750550" y="2438400"/>
          <p14:tracePt t="31403" x="10756900" y="2438400"/>
          <p14:tracePt t="31418" x="10763250" y="2438400"/>
          <p14:tracePt t="31435" x="10769600" y="2438400"/>
          <p14:tracePt t="31444" x="10775950" y="2438400"/>
          <p14:tracePt t="31459" x="10782300" y="2438400"/>
          <p14:tracePt t="31474" x="10795000" y="2438400"/>
          <p14:tracePt t="31491" x="10801350" y="2438400"/>
          <p14:tracePt t="31507" x="10814050" y="2438400"/>
          <p14:tracePt t="31523" x="10833100" y="2438400"/>
          <p14:tracePt t="31540" x="10864850" y="2438400"/>
          <p14:tracePt t="31557" x="10883900" y="2438400"/>
          <p14:tracePt t="31573" x="10909300" y="2438400"/>
          <p14:tracePt t="31590" x="10947400" y="2438400"/>
          <p14:tracePt t="31606" x="10966450" y="2438400"/>
          <p14:tracePt t="31610" x="10972800" y="2438400"/>
          <p14:tracePt t="31623" x="10991850" y="2438400"/>
          <p14:tracePt t="31640" x="11017250" y="2438400"/>
          <p14:tracePt t="31641" x="11036300" y="2438400"/>
          <p14:tracePt t="31656" x="11049000" y="2438400"/>
          <p14:tracePt t="31673" x="11068050" y="2438400"/>
          <p14:tracePt t="31690" x="11087100" y="2438400"/>
          <p14:tracePt t="31707" x="11099800" y="2438400"/>
          <p14:tracePt t="31724" x="11112500" y="2438400"/>
          <p14:tracePt t="31741" x="11125200" y="2438400"/>
          <p14:tracePt t="31757" x="11144250" y="2438400"/>
          <p14:tracePt t="31773" x="11176000" y="2438400"/>
          <p14:tracePt t="31790" x="11207750" y="2438400"/>
          <p14:tracePt t="31807" x="11233150" y="2438400"/>
          <p14:tracePt t="31823" x="11271250" y="2438400"/>
          <p14:tracePt t="31826" x="11283950" y="2438400"/>
          <p14:tracePt t="31840" x="11303000" y="2438400"/>
          <p14:tracePt t="31843" x="11315700" y="2438400"/>
          <p14:tracePt t="31856" x="11322050" y="2438400"/>
          <p14:tracePt t="31873" x="11341100" y="2438400"/>
          <p14:tracePt t="31890" x="11353800" y="2438400"/>
          <p14:tracePt t="31906" x="11366500" y="2438400"/>
          <p14:tracePt t="31924" x="11379200" y="2438400"/>
          <p14:tracePt t="31940" x="11385550" y="2438400"/>
          <p14:tracePt t="31957" x="11398250" y="2438400"/>
          <p14:tracePt t="31974" x="11404600" y="2438400"/>
          <p14:tracePt t="32006" x="11410950" y="2438400"/>
          <p14:tracePt t="32748" x="11417300" y="2438400"/>
          <p14:tracePt t="32764" x="11423650" y="2438400"/>
          <p14:tracePt t="32773" x="11436350" y="2438400"/>
          <p14:tracePt t="32790" x="11461750" y="2438400"/>
          <p14:tracePt t="32806" x="11493500" y="2438400"/>
          <p14:tracePt t="32810" x="11512550" y="2438400"/>
          <p14:tracePt t="32823" x="11531600" y="2438400"/>
          <p14:tracePt t="32839" x="11563350" y="2438400"/>
          <p14:tracePt t="32856" x="11588750" y="2438400"/>
          <p14:tracePt t="32858" x="11601450" y="2438400"/>
          <p14:tracePt t="32873" x="11626850" y="2438400"/>
          <p14:tracePt t="32889" x="11639550" y="2438400"/>
          <p14:tracePt t="33194" x="0" y="0"/>
        </p14:tracePtLst>
        <p14:tracePtLst>
          <p14:tracePt t="33873" x="723900" y="2901950"/>
          <p14:tracePt t="33945" x="730250" y="2901950"/>
          <p14:tracePt t="33953" x="755650" y="2901950"/>
          <p14:tracePt t="33961" x="793750" y="2901950"/>
          <p14:tracePt t="33972" x="844550" y="2901950"/>
          <p14:tracePt t="33989" x="965200" y="2901950"/>
          <p14:tracePt t="34006" x="1079500" y="2901950"/>
          <p14:tracePt t="34022" x="1200150" y="2901950"/>
          <p14:tracePt t="34039" x="1263650" y="2901950"/>
          <p14:tracePt t="34055" x="1282700" y="2901950"/>
          <p14:tracePt t="34072" x="1289050" y="2901950"/>
          <p14:tracePt t="34234" x="0" y="0"/>
        </p14:tracePtLst>
        <p14:tracePtLst>
          <p14:tracePt t="35172" x="1358900" y="2908300"/>
          <p14:tracePt t="35294" x="1371600" y="2908300"/>
          <p14:tracePt t="35312" x="1454150" y="2908300"/>
          <p14:tracePt t="35324" x="1581150" y="2908300"/>
          <p14:tracePt t="35339" x="1752600" y="2908300"/>
          <p14:tracePt t="35355" x="1968500" y="2908300"/>
          <p14:tracePt t="35372" x="2178050" y="2908300"/>
          <p14:tracePt t="35388" x="2387600" y="2908300"/>
          <p14:tracePt t="35405" x="2578100" y="2908300"/>
          <p14:tracePt t="35422" x="2755900" y="2908300"/>
          <p14:tracePt t="35438" x="2908300" y="2908300"/>
          <p14:tracePt t="35456" x="3003550" y="2908300"/>
          <p14:tracePt t="35459" x="3035300" y="2908300"/>
          <p14:tracePt t="35473" x="3067050" y="2908300"/>
          <p14:tracePt t="35475" x="3092450" y="2908300"/>
          <p14:tracePt t="35490" x="3117850" y="2908300"/>
          <p14:tracePt t="35505" x="3162300" y="2908300"/>
          <p14:tracePt t="35522" x="3187700" y="2908300"/>
          <p14:tracePt t="35538" x="3194050" y="2908300"/>
          <p14:tracePt t="35555" x="3206750" y="2908300"/>
          <p14:tracePt t="35588" x="3213100" y="2908300"/>
          <p14:tracePt t="35605" x="3225800" y="2908300"/>
          <p14:tracePt t="35622" x="3232150" y="2908300"/>
          <p14:tracePt t="35638" x="3244850" y="2908300"/>
          <p14:tracePt t="35642" x="3257550" y="2908300"/>
          <p14:tracePt t="35655" x="3276600" y="2908300"/>
          <p14:tracePt t="35672" x="3308350" y="2908300"/>
          <p14:tracePt t="35674" x="3327400" y="2908300"/>
          <p14:tracePt t="35690" x="3378200" y="2908300"/>
          <p14:tracePt t="35706" x="3448050" y="2908300"/>
          <p14:tracePt t="35723" x="3498850" y="2908300"/>
          <p14:tracePt t="35739" x="3549650" y="2908300"/>
          <p14:tracePt t="35756" x="3581400" y="2908300"/>
          <p14:tracePt t="35772" x="3606800" y="2901950"/>
          <p14:tracePt t="35789" x="3625850" y="2895600"/>
          <p14:tracePt t="35805" x="3638550" y="2889250"/>
          <p14:tracePt t="35822" x="3644900" y="2882900"/>
          <p14:tracePt t="35838" x="3657600" y="2876550"/>
          <p14:tracePt t="35855" x="3670300" y="2870200"/>
          <p14:tracePt t="35872" x="3683000" y="2857500"/>
          <p14:tracePt t="35874" x="3683000" y="2844800"/>
          <p14:tracePt t="35888" x="3689350" y="2832100"/>
          <p14:tracePt t="35905" x="3689350" y="2806700"/>
          <p14:tracePt t="35921" x="3689350" y="2787650"/>
          <p14:tracePt t="35938" x="3683000" y="2762250"/>
          <p14:tracePt t="35955" x="3657600" y="2749550"/>
          <p14:tracePt t="35972" x="3619500" y="2736850"/>
          <p14:tracePt t="35990" x="3575050" y="2736850"/>
          <p14:tracePt t="36005" x="3511550" y="2736850"/>
          <p14:tracePt t="36022" x="3448050" y="2736850"/>
          <p14:tracePt t="36026" x="3416300" y="2736850"/>
          <p14:tracePt t="36038" x="3384550" y="2736850"/>
          <p14:tracePt t="36055" x="3333750" y="2736850"/>
          <p14:tracePt t="36072" x="3302000" y="2736850"/>
          <p14:tracePt t="36074" x="3289300" y="2736850"/>
          <p14:tracePt t="36088" x="3282950" y="2736850"/>
          <p14:tracePt t="36105" x="3276600" y="2736850"/>
          <p14:tracePt t="37018" x="0" y="0"/>
        </p14:tracePtLst>
        <p14:tracePtLst>
          <p14:tracePt t="38109" x="4495800" y="2959100"/>
          <p14:tracePt t="38196" x="4502150" y="2959100"/>
          <p14:tracePt t="38207" x="4521200" y="2959100"/>
          <p14:tracePt t="38221" x="4591050" y="2959100"/>
          <p14:tracePt t="38238" x="4743450" y="2959100"/>
          <p14:tracePt t="38254" x="4953000" y="2959100"/>
          <p14:tracePt t="38271" x="5213350" y="2965450"/>
          <p14:tracePt t="38288" x="5467350" y="2971800"/>
          <p14:tracePt t="38304" x="5740400" y="2971800"/>
          <p14:tracePt t="38305" x="5854700" y="2971800"/>
          <p14:tracePt t="38321" x="6076950" y="2971800"/>
          <p14:tracePt t="38337" x="6286500" y="2971800"/>
          <p14:tracePt t="38354" x="6464300" y="2971800"/>
          <p14:tracePt t="38371" x="6623050" y="2971800"/>
          <p14:tracePt t="38387" x="6762750" y="2971800"/>
          <p14:tracePt t="38404" x="6877050" y="2971800"/>
          <p14:tracePt t="38421" x="6946900" y="2971800"/>
          <p14:tracePt t="38437" x="6985000" y="2971800"/>
          <p14:tracePt t="38454" x="6997700" y="2971800"/>
          <p14:tracePt t="38628" x="6965950" y="2978150"/>
          <p14:tracePt t="38642" x="6902450" y="2984500"/>
          <p14:tracePt t="38660" x="6781800" y="3003550"/>
          <p14:tracePt t="38677" x="6635750" y="3003550"/>
          <p14:tracePt t="38687" x="6540500" y="3003550"/>
          <p14:tracePt t="38706" x="6216650" y="3003550"/>
          <p14:tracePt t="38722" x="5969000" y="3003550"/>
          <p14:tracePt t="38738" x="5753100" y="3003550"/>
          <p14:tracePt t="38755" x="5562600" y="2990850"/>
          <p14:tracePt t="38771" x="5422900" y="2965450"/>
          <p14:tracePt t="38787" x="5327650" y="2952750"/>
          <p14:tracePt t="38805" x="5321300" y="2946400"/>
          <p14:tracePt t="38821" x="5314950" y="2946400"/>
          <p14:tracePt t="38940" x="5346700" y="2946400"/>
          <p14:tracePt t="38951" x="5410200" y="2946400"/>
          <p14:tracePt t="38960" x="5505450" y="2946400"/>
          <p14:tracePt t="38971" x="5765800" y="2946400"/>
          <p14:tracePt t="38989" x="6134100" y="2946400"/>
          <p14:tracePt t="39004" x="6546850" y="2946400"/>
          <p14:tracePt t="39021" x="6851650" y="2946400"/>
          <p14:tracePt t="39038" x="7029450" y="2946400"/>
          <p14:tracePt t="39054" x="7118350" y="2946400"/>
          <p14:tracePt t="39070" x="7143750" y="2946400"/>
          <p14:tracePt t="39087" x="7150100" y="2946400"/>
          <p14:tracePt t="39203" x="7143750" y="2946400"/>
          <p14:tracePt t="39214" x="7112000" y="2946400"/>
          <p14:tracePt t="39230" x="6985000" y="2946400"/>
          <p14:tracePt t="39247" x="6775450" y="2946400"/>
          <p14:tracePt t="39255" x="6648450" y="2946400"/>
          <p14:tracePt t="39271" x="6426200" y="2946400"/>
          <p14:tracePt t="39288" x="6267450" y="2946400"/>
          <p14:tracePt t="39291" x="6229350" y="2946400"/>
          <p14:tracePt t="39304" x="6210300" y="2946400"/>
          <p14:tracePt t="39321" x="6197600" y="2946400"/>
          <p14:tracePt t="39426" x="6223000" y="2946400"/>
          <p14:tracePt t="39438" x="6254750" y="2946400"/>
          <p14:tracePt t="39454" x="6362700" y="2946400"/>
          <p14:tracePt t="39472" x="6508750" y="2946400"/>
          <p14:tracePt t="39476" x="6584950" y="2946400"/>
          <p14:tracePt t="39494" x="6711950" y="2946400"/>
          <p14:tracePt t="39504" x="6750050" y="2946400"/>
          <p14:tracePt t="39506" x="6775450" y="2946400"/>
          <p14:tracePt t="39521" x="6800850" y="2946400"/>
          <p14:tracePt t="39537" x="6807200" y="2946400"/>
          <p14:tracePt t="39732" x="6813550" y="2946400"/>
          <p14:tracePt t="39748" x="6838950" y="2946400"/>
          <p14:tracePt t="39761" x="6902450" y="2946400"/>
          <p14:tracePt t="39773" x="6946900" y="2946400"/>
          <p14:tracePt t="39788" x="7073900" y="2946400"/>
          <p14:tracePt t="39805" x="7245350" y="2946400"/>
          <p14:tracePt t="39821" x="7391400" y="2946400"/>
          <p14:tracePt t="39837" x="7499350" y="2946400"/>
          <p14:tracePt t="39854" x="7537450" y="2946400"/>
          <p14:tracePt t="39871" x="7550150" y="2946400"/>
          <p14:tracePt t="40198" x="7543800" y="2946400"/>
          <p14:tracePt t="40215" x="7461250" y="2946400"/>
          <p14:tracePt t="40234" x="7315200" y="2946400"/>
          <p14:tracePt t="40236" x="7219950" y="2946400"/>
          <p14:tracePt t="40246" x="7105650" y="2946400"/>
          <p14:tracePt t="40254" x="6972300" y="2946400"/>
          <p14:tracePt t="40271" x="6667500" y="2946400"/>
          <p14:tracePt t="40288" x="6426200" y="2946400"/>
          <p14:tracePt t="40290" x="6330950" y="2946400"/>
          <p14:tracePt t="40304" x="6235700" y="2946400"/>
          <p14:tracePt t="40320" x="6096000" y="2946400"/>
          <p14:tracePt t="40323" x="6045200" y="2946400"/>
          <p14:tracePt t="40337" x="5988050" y="2946400"/>
          <p14:tracePt t="40353" x="5962650" y="2946400"/>
          <p14:tracePt t="40370" x="5943600" y="2946400"/>
          <p14:tracePt t="40499" x="5962650" y="2946400"/>
          <p14:tracePt t="40511" x="6000750" y="2946400"/>
          <p14:tracePt t="40526" x="6146800" y="2946400"/>
          <p14:tracePt t="40531" x="6261100" y="2946400"/>
          <p14:tracePt t="40542" x="6381750" y="2946400"/>
          <p14:tracePt t="40554" x="6654800" y="2946400"/>
          <p14:tracePt t="40570" x="6915150" y="2946400"/>
          <p14:tracePt t="40587" x="7092950" y="2946400"/>
          <p14:tracePt t="40603" x="7213600" y="2946400"/>
          <p14:tracePt t="40620" x="7270750" y="2946400"/>
          <p14:tracePt t="40637" x="7302500" y="2946400"/>
          <p14:tracePt t="40653" x="7321550" y="2946400"/>
          <p14:tracePt t="40670" x="7340600" y="2946400"/>
          <p14:tracePt t="40687" x="7353300" y="2946400"/>
          <p14:tracePt t="40691" x="7359650" y="2946400"/>
          <p14:tracePt t="40891" x="7372350" y="2946400"/>
          <p14:tracePt t="40904" x="7385050" y="2946400"/>
          <p14:tracePt t="40922" x="7435850" y="2946400"/>
          <p14:tracePt t="40937" x="7480300" y="2946400"/>
          <p14:tracePt t="40954" x="7537450" y="2946400"/>
          <p14:tracePt t="40970" x="7581900" y="2946400"/>
          <p14:tracePt t="40989" x="7613650" y="2946400"/>
          <p14:tracePt t="41005" x="7651750" y="2946400"/>
          <p14:tracePt t="41021" x="7683500" y="2946400"/>
          <p14:tracePt t="41038" x="7696200" y="2946400"/>
          <p14:tracePt t="41698" x="0" y="0"/>
        </p14:tracePtLst>
        <p14:tracePtLst>
          <p14:tracePt t="42847" x="1149350" y="3244850"/>
          <p14:tracePt t="42867" x="1149350" y="3251200"/>
          <p14:tracePt t="42882" x="1231900" y="3276600"/>
          <p14:tracePt t="42894" x="1301750" y="3295650"/>
          <p14:tracePt t="42903" x="1384300" y="3308350"/>
          <p14:tracePt t="42919" x="1625600" y="3340100"/>
          <p14:tracePt t="42936" x="1930400" y="3340100"/>
          <p14:tracePt t="42938" x="2127250" y="3340100"/>
          <p14:tracePt t="42953" x="2495550" y="3340100"/>
          <p14:tracePt t="42969" x="2800350" y="3340100"/>
          <p14:tracePt t="42987" x="3041650" y="3340100"/>
          <p14:tracePt t="43003" x="3232150" y="3340100"/>
          <p14:tracePt t="43020" x="3352800" y="3340100"/>
          <p14:tracePt t="43036" x="3416300" y="3340100"/>
          <p14:tracePt t="43052" x="3448050" y="3340100"/>
          <p14:tracePt t="43070" x="3479800" y="3340100"/>
          <p14:tracePt t="43275" x="3473450" y="3340100"/>
          <p14:tracePt t="43289" x="3441700" y="3340100"/>
          <p14:tracePt t="43302" x="3321050" y="3340100"/>
          <p14:tracePt t="43320" x="3143250" y="3340100"/>
          <p14:tracePt t="43322" x="3060700" y="3340100"/>
          <p14:tracePt t="43336" x="2978150" y="3340100"/>
          <p14:tracePt t="43352" x="2851150" y="3340100"/>
          <p14:tracePt t="43369" x="2787650" y="3340100"/>
          <p14:tracePt t="43386" x="2781300" y="3340100"/>
          <p14:tracePt t="43460" x="2794000" y="3340100"/>
          <p14:tracePt t="43467" x="2825750" y="3340100"/>
          <p14:tracePt t="43475" x="2870200" y="3340100"/>
          <p14:tracePt t="43487" x="2933700" y="3340100"/>
          <p14:tracePt t="43503" x="3092450" y="3340100"/>
          <p14:tracePt t="43520" x="3289300" y="3340100"/>
          <p14:tracePt t="43522" x="3371850" y="3340100"/>
          <p14:tracePt t="43537" x="3460750" y="3340100"/>
          <p14:tracePt t="43554" x="3575050" y="3352800"/>
          <p14:tracePt t="43569" x="3581400" y="3352800"/>
          <p14:tracePt t="43611" x="3562350" y="3352800"/>
          <p14:tracePt t="43619" x="3530600" y="3352800"/>
          <p14:tracePt t="43636" x="3435350" y="3352800"/>
          <p14:tracePt t="43652" x="3340100" y="3352800"/>
          <p14:tracePt t="43669" x="3263900" y="3352800"/>
          <p14:tracePt t="43686" x="3251200" y="3352800"/>
          <p14:tracePt t="43702" x="3244850" y="3352800"/>
          <p14:tracePt t="43779" x="3251200" y="3352800"/>
          <p14:tracePt t="43790" x="3270250" y="3352800"/>
          <p14:tracePt t="43803" x="3327400" y="3352800"/>
          <p14:tracePt t="43819" x="3365500" y="3352800"/>
          <p14:tracePt t="43836" x="3384550" y="3352800"/>
          <p14:tracePt t="43900" x="3365500" y="3352800"/>
          <p14:tracePt t="43914" x="3321050" y="3352800"/>
          <p14:tracePt t="43928" x="3295650" y="3352800"/>
          <p14:tracePt t="43936" x="3276600" y="3352800"/>
          <p14:tracePt t="43938" x="3263900" y="3359150"/>
          <p14:tracePt t="43952" x="3257550" y="3365500"/>
          <p14:tracePt t="44030" x="3263900" y="3371850"/>
          <p14:tracePt t="44045" x="3314700" y="3378200"/>
          <p14:tracePt t="44060" x="3409950" y="3403600"/>
          <p14:tracePt t="44078" x="3530600" y="3422650"/>
          <p14:tracePt t="44087" x="3568700" y="3429000"/>
          <p14:tracePt t="44102" x="3575050" y="3429000"/>
          <p14:tracePt t="44120" x="3581400" y="3429000"/>
          <p14:tracePt t="44139" x="3587750" y="3435350"/>
          <p14:tracePt t="44164" x="3581400" y="3435350"/>
          <p14:tracePt t="44175" x="3575050" y="3435350"/>
          <p14:tracePt t="44186" x="3562350" y="3435350"/>
          <p14:tracePt t="44202" x="3549650" y="3435350"/>
          <p14:tracePt t="44331" x="3556000" y="3448050"/>
          <p14:tracePt t="44339" x="3568700" y="3448050"/>
          <p14:tracePt t="44352" x="3613150" y="3454400"/>
          <p14:tracePt t="44369" x="3670300" y="3467100"/>
          <p14:tracePt t="44386" x="3683000" y="3467100"/>
          <p14:tracePt t="44467" x="3670300" y="3460750"/>
          <p14:tracePt t="44480" x="3651250" y="3454400"/>
          <p14:tracePt t="44498" x="3575050" y="3416300"/>
          <p14:tracePt t="44507" x="3543300" y="3397250"/>
          <p14:tracePt t="44520" x="3511550" y="3371850"/>
          <p14:tracePt t="44524" x="3486150" y="3352800"/>
          <p14:tracePt t="44536" x="3467100" y="3340100"/>
          <p14:tracePt t="44554" x="3441700" y="3302000"/>
          <p14:tracePt t="44570" x="3429000" y="3295650"/>
          <p14:tracePt t="44603" x="3416300" y="3289300"/>
          <p14:tracePt t="44619" x="3409950" y="3282950"/>
          <p14:tracePt t="44635" x="3403600" y="3282950"/>
          <p14:tracePt t="44652" x="3384550" y="3282950"/>
          <p14:tracePt t="44669" x="3365500" y="3282950"/>
          <p14:tracePt t="44685" x="3352800" y="3308350"/>
          <p14:tracePt t="44702" x="3333750" y="3352800"/>
          <p14:tracePt t="44719" x="3327400" y="3409950"/>
          <p14:tracePt t="44735" x="3327400" y="3460750"/>
          <p14:tracePt t="44752" x="3327400" y="3498850"/>
          <p14:tracePt t="44754" x="3333750" y="3505200"/>
          <p14:tracePt t="44769" x="3352800" y="3530600"/>
          <p14:tracePt t="44785" x="3397250" y="3549650"/>
          <p14:tracePt t="44802" x="3454400" y="3562350"/>
          <p14:tracePt t="44819" x="3505200" y="3562350"/>
          <p14:tracePt t="44835" x="3543300" y="3562350"/>
          <p14:tracePt t="44852" x="3575050" y="3549650"/>
          <p14:tracePt t="44869" x="3594100" y="3517900"/>
          <p14:tracePt t="44885" x="3600450" y="3479800"/>
          <p14:tracePt t="44902" x="3600450" y="3435350"/>
          <p14:tracePt t="44919" x="3600450" y="3378200"/>
          <p14:tracePt t="44935" x="3575050" y="3333750"/>
          <p14:tracePt t="44952" x="3536950" y="3289300"/>
          <p14:tracePt t="44954" x="3511550" y="3276600"/>
          <p14:tracePt t="44969" x="3460750" y="3257550"/>
          <p14:tracePt t="44985" x="3441700" y="3257550"/>
          <p14:tracePt t="45002" x="3429000" y="3257550"/>
          <p14:tracePt t="45019" x="3409950" y="3257550"/>
          <p14:tracePt t="45035" x="3397250" y="3270250"/>
          <p14:tracePt t="45052" x="3390900" y="3289300"/>
          <p14:tracePt t="45069" x="3390900" y="3308350"/>
          <p14:tracePt t="45085" x="3390900" y="3333750"/>
          <p14:tracePt t="45102" x="3397250" y="3340100"/>
          <p14:tracePt t="45118" x="3429000" y="3346450"/>
          <p14:tracePt t="45135" x="3441700" y="3352800"/>
          <p14:tracePt t="45152" x="3454400" y="3352800"/>
          <p14:tracePt t="45169" x="3460750" y="3352800"/>
          <p14:tracePt t="45634" x="0" y="0"/>
        </p14:tracePtLst>
        <p14:tracePtLst>
          <p14:tracePt t="47308" x="8058150" y="3454400"/>
          <p14:tracePt t="47355" x="8064500" y="3454400"/>
          <p14:tracePt t="47369" x="8077200" y="3454400"/>
          <p14:tracePt t="47385" x="8115300" y="3454400"/>
          <p14:tracePt t="47401" x="8223250" y="3454400"/>
          <p14:tracePt t="47418" x="8318500" y="3454400"/>
          <p14:tracePt t="47435" x="8426450" y="3454400"/>
          <p14:tracePt t="47451" x="8534400" y="3454400"/>
          <p14:tracePt t="47468" x="8604250" y="3454400"/>
          <p14:tracePt t="47485" x="8655050" y="3454400"/>
          <p14:tracePt t="47501" x="8693150" y="3454400"/>
          <p14:tracePt t="47519" x="8705850" y="3454400"/>
          <p14:tracePt t="47522" x="8712200" y="3454400"/>
          <p14:tracePt t="47539" x="8718550" y="3454400"/>
          <p14:tracePt t="47552" x="8724900" y="3454400"/>
          <p14:tracePt t="48089" x="0" y="0"/>
        </p14:tracePtLst>
        <p14:tracePtLst>
          <p14:tracePt t="48908" x="8801100" y="3498850"/>
          <p14:tracePt t="48958" x="8807450" y="3498850"/>
          <p14:tracePt t="48973" x="8832850" y="3498850"/>
          <p14:tracePt t="49002" x="8870950" y="3498850"/>
          <p14:tracePt t="49019" x="8902700" y="3498850"/>
          <p14:tracePt t="49035" x="8959850" y="3498850"/>
          <p14:tracePt t="49051" x="9023350" y="3498850"/>
          <p14:tracePt t="49068" x="9093200" y="3498850"/>
          <p14:tracePt t="49084" x="9150350" y="3498850"/>
          <p14:tracePt t="49101" x="9182100" y="3498850"/>
          <p14:tracePt t="49117" x="9194800" y="3498850"/>
          <p14:tracePt t="49134" x="9201150" y="3498850"/>
          <p14:tracePt t="49443" x="9207500" y="3498850"/>
          <p14:tracePt t="49457" x="9213850" y="3498850"/>
          <p14:tracePt t="49472" x="9239250" y="3498850"/>
          <p14:tracePt t="49484" x="9283700" y="3498850"/>
          <p14:tracePt t="49501" x="9321800" y="3498850"/>
          <p14:tracePt t="49518" x="9385300" y="3498850"/>
          <p14:tracePt t="49534" x="9455150" y="3498850"/>
          <p14:tracePt t="49551" x="9531350" y="3498850"/>
          <p14:tracePt t="49555" x="9563100" y="3498850"/>
          <p14:tracePt t="49568" x="9588500" y="3498850"/>
          <p14:tracePt t="49585" x="9626600" y="3498850"/>
          <p14:tracePt t="49602" x="9677400" y="3498850"/>
          <p14:tracePt t="49617" x="9696450" y="3498850"/>
          <p14:tracePt t="49634" x="9715500" y="3498850"/>
          <p14:tracePt t="49650" x="9734550" y="3498850"/>
          <p14:tracePt t="49667" x="9747250" y="3498850"/>
          <p14:tracePt t="49684" x="9759950" y="3498850"/>
          <p14:tracePt t="49700" x="9772650" y="3498850"/>
          <p14:tracePt t="49717" x="9791700" y="3498850"/>
          <p14:tracePt t="49734" x="9817100" y="3498850"/>
          <p14:tracePt t="49750" x="9848850" y="3498850"/>
          <p14:tracePt t="49767" x="9880600" y="3498850"/>
          <p14:tracePt t="49770" x="9899650" y="3498850"/>
          <p14:tracePt t="49784" x="9918700" y="3498850"/>
          <p14:tracePt t="49801" x="9969500" y="3498850"/>
          <p14:tracePt t="49818" x="9994900" y="3498850"/>
          <p14:tracePt t="49834" x="10026650" y="3498850"/>
          <p14:tracePt t="49851" x="10064750" y="3498850"/>
          <p14:tracePt t="49867" x="10096500" y="3498850"/>
          <p14:tracePt t="49884" x="10121900" y="3498850"/>
          <p14:tracePt t="49900" x="10140950" y="3498850"/>
          <p14:tracePt t="49917" x="10153650" y="3498850"/>
          <p14:tracePt t="49934" x="10160000" y="3498850"/>
          <p14:tracePt t="49967" x="10172700" y="3498850"/>
          <p14:tracePt t="49984" x="10185400" y="3498850"/>
          <p14:tracePt t="49986" x="10191750" y="3498850"/>
          <p14:tracePt t="50330" x="0" y="0"/>
        </p14:tracePtLst>
        <p14:tracePtLst>
          <p14:tracePt t="51473" x="10591800" y="3543300"/>
          <p14:tracePt t="51556" x="10617200" y="3543300"/>
          <p14:tracePt t="51572" x="10693400" y="3549650"/>
          <p14:tracePt t="51584" x="10744200" y="3556000"/>
          <p14:tracePt t="51600" x="10877550" y="3581400"/>
          <p14:tracePt t="51602" x="10960100" y="3587750"/>
          <p14:tracePt t="51618" x="11099800" y="3606800"/>
          <p14:tracePt t="51633" x="11188700" y="3606800"/>
          <p14:tracePt t="51650" x="11245850" y="3606800"/>
          <p14:tracePt t="51666" x="11258550" y="3606800"/>
          <p14:tracePt t="51683" x="11277600" y="3606800"/>
          <p14:tracePt t="51700" x="11296650" y="3587750"/>
          <p14:tracePt t="51717" x="11322050" y="3568700"/>
          <p14:tracePt t="51733" x="11353800" y="3530600"/>
          <p14:tracePt t="51750" x="11391900" y="3505200"/>
          <p14:tracePt t="51766" x="11430000" y="3479800"/>
          <p14:tracePt t="51783" x="11449050" y="3454400"/>
          <p14:tracePt t="51786" x="11455400" y="3441700"/>
          <p14:tracePt t="51799" x="11455400" y="3435350"/>
          <p14:tracePt t="51817" x="11455400" y="3416300"/>
          <p14:tracePt t="51833" x="11461750" y="3359150"/>
          <p14:tracePt t="51850" x="11442700" y="3302000"/>
          <p14:tracePt t="51866" x="11391900" y="3244850"/>
          <p14:tracePt t="51883" x="11341100" y="3200400"/>
          <p14:tracePt t="51899" x="11296650" y="3168650"/>
          <p14:tracePt t="51916" x="11252200" y="3143250"/>
          <p14:tracePt t="51933" x="11226800" y="3130550"/>
          <p14:tracePt t="51949" x="11207750" y="3124200"/>
          <p14:tracePt t="51966" x="11182350" y="3124200"/>
          <p14:tracePt t="51983" x="11156950" y="3124200"/>
          <p14:tracePt t="51999" x="11125200" y="3124200"/>
          <p14:tracePt t="52001" x="11112500" y="3124200"/>
          <p14:tracePt t="52016" x="11106150" y="3124200"/>
          <p14:tracePt t="52019" x="11087100" y="3124200"/>
          <p14:tracePt t="52033" x="11055350" y="3124200"/>
          <p14:tracePt t="52050" x="11010900" y="3130550"/>
          <p14:tracePt t="52066" x="10972800" y="3162300"/>
          <p14:tracePt t="52083" x="10941050" y="3206750"/>
          <p14:tracePt t="52100" x="10909300" y="3270250"/>
          <p14:tracePt t="52116" x="10890250" y="3340100"/>
          <p14:tracePt t="52133" x="10890250" y="3390900"/>
          <p14:tracePt t="52150" x="10890250" y="3441700"/>
          <p14:tracePt t="52166" x="10890250" y="3486150"/>
          <p14:tracePt t="52169" x="10896600" y="3492500"/>
          <p14:tracePt t="52183" x="10902950" y="3498850"/>
          <p14:tracePt t="52199" x="10922000" y="3511550"/>
          <p14:tracePt t="52201" x="10941050" y="3511550"/>
          <p14:tracePt t="52216" x="10947400" y="3511550"/>
          <p14:tracePt t="52233" x="10966450" y="3511550"/>
          <p14:tracePt t="52250" x="10985500" y="3511550"/>
          <p14:tracePt t="52266" x="10998200" y="3511550"/>
          <p14:tracePt t="52284" x="11004550" y="3511550"/>
          <p14:tracePt t="52300" x="11010900" y="3511550"/>
          <p14:tracePt t="52498" x="0" y="0"/>
        </p14:tracePtLst>
        <p14:tracePtLst>
          <p14:tracePt t="53227" x="882650" y="3644900"/>
          <p14:tracePt t="53236" x="876300" y="3657600"/>
          <p14:tracePt t="53249" x="876300" y="3676650"/>
          <p14:tracePt t="53266" x="863600" y="3721100"/>
          <p14:tracePt t="53283" x="863600" y="3746500"/>
          <p14:tracePt t="53300" x="863600" y="3778250"/>
          <p14:tracePt t="53317" x="869950" y="3822700"/>
          <p14:tracePt t="53333" x="895350" y="3854450"/>
          <p14:tracePt t="53350" x="920750" y="3867150"/>
          <p14:tracePt t="53366" x="952500" y="3873500"/>
          <p14:tracePt t="53383" x="984250" y="3873500"/>
          <p14:tracePt t="53399" x="1016000" y="3873500"/>
          <p14:tracePt t="53401" x="1035050" y="3873500"/>
          <p14:tracePt t="53416" x="1047750" y="3873500"/>
          <p14:tracePt t="53432" x="1066800" y="3873500"/>
          <p14:tracePt t="53449" x="1073150" y="3860800"/>
          <p14:tracePt t="53466" x="1073150" y="3848100"/>
          <p14:tracePt t="53482" x="1073150" y="3841750"/>
          <p14:tracePt t="53499" x="1073150" y="3835400"/>
          <p14:tracePt t="53516" x="1073150" y="3829050"/>
          <p14:tracePt t="53994" x="0" y="0"/>
        </p14:tracePtLst>
        <p14:tracePtLst>
          <p14:tracePt t="54726" x="1600200" y="3663950"/>
          <p14:tracePt t="54740" x="1587500" y="3689350"/>
          <p14:tracePt t="54755" x="1574800" y="3721100"/>
          <p14:tracePt t="54765" x="1574800" y="3740150"/>
          <p14:tracePt t="54783" x="1574800" y="3790950"/>
          <p14:tracePt t="54787" x="1581150" y="3803650"/>
          <p14:tracePt t="54799" x="1593850" y="3829050"/>
          <p14:tracePt t="54816" x="1619250" y="3886200"/>
          <p14:tracePt t="54833" x="1657350" y="3917950"/>
          <p14:tracePt t="54836" x="1676400" y="3937000"/>
          <p14:tracePt t="54849" x="1708150" y="3956050"/>
          <p14:tracePt t="54865" x="1720850" y="3956050"/>
          <p14:tracePt t="54882" x="1733550" y="3956050"/>
          <p14:tracePt t="54899" x="1746250" y="3956050"/>
          <p14:tracePt t="54915" x="1778000" y="3949700"/>
          <p14:tracePt t="54933" x="1809750" y="3911600"/>
          <p14:tracePt t="54949" x="1835150" y="3879850"/>
          <p14:tracePt t="54965" x="1854200" y="3848100"/>
          <p14:tracePt t="54982" x="1860550" y="3822700"/>
          <p14:tracePt t="54999" x="1860550" y="3803650"/>
          <p14:tracePt t="55015" x="1860550" y="3797300"/>
          <p14:tracePt t="55032" x="1860550" y="3790950"/>
          <p14:tracePt t="55114" x="0" y="0"/>
        </p14:tracePtLst>
        <p14:tracePtLst>
          <p14:tracePt t="55893" x="1968500" y="4000500"/>
          <p14:tracePt t="55982" x="1987550" y="4000500"/>
          <p14:tracePt t="56000" x="2025650" y="4000500"/>
          <p14:tracePt t="56019" x="2133600" y="4000500"/>
          <p14:tracePt t="56032" x="2190750" y="4000500"/>
          <p14:tracePt t="56050" x="2368550" y="4000500"/>
          <p14:tracePt t="56066" x="2514600" y="4000500"/>
          <p14:tracePt t="56083" x="2622550" y="4000500"/>
          <p14:tracePt t="56099" x="2692400" y="4000500"/>
          <p14:tracePt t="56116" x="2724150" y="4000500"/>
          <p14:tracePt t="56133" x="2743200" y="4000500"/>
          <p14:tracePt t="56148" x="2755900" y="4000500"/>
          <p14:tracePt t="56165" x="2768600" y="4000500"/>
          <p14:tracePt t="56182" x="2781300" y="4000500"/>
          <p14:tracePt t="56198" x="2794000" y="4000500"/>
          <p14:tracePt t="56215" x="2800350" y="4000500"/>
          <p14:tracePt t="56231" x="2813050" y="4000500"/>
          <p14:tracePt t="56248" x="2825750" y="4000500"/>
          <p14:tracePt t="56265" x="2851150" y="4000500"/>
          <p14:tracePt t="56281" x="2863850" y="4000500"/>
          <p14:tracePt t="56298" x="2876550" y="4000500"/>
          <p14:tracePt t="56315" x="2882900" y="4000500"/>
          <p14:tracePt t="56332" x="2895600" y="4000500"/>
          <p14:tracePt t="56348" x="2927350" y="4006850"/>
          <p14:tracePt t="56365" x="2940050" y="4006850"/>
          <p14:tracePt t="56382" x="2971800" y="4006850"/>
          <p14:tracePt t="56398" x="3016250" y="4006850"/>
          <p14:tracePt t="56415" x="3067050" y="4006850"/>
          <p14:tracePt t="56431" x="3143250" y="4006850"/>
          <p14:tracePt t="56448" x="3238500" y="4006850"/>
          <p14:tracePt t="56465" x="3403600" y="4006850"/>
          <p14:tracePt t="56481" x="3505200" y="4006850"/>
          <p14:tracePt t="56498" x="3606800" y="4006850"/>
          <p14:tracePt t="56515" x="3670300" y="4006850"/>
          <p14:tracePt t="56531" x="3714750" y="4006850"/>
          <p14:tracePt t="56548" x="3759200" y="4006850"/>
          <p14:tracePt t="56565" x="3790950" y="4006850"/>
          <p14:tracePt t="56582" x="3822700" y="4006850"/>
          <p14:tracePt t="56598" x="3873500" y="4006850"/>
          <p14:tracePt t="56615" x="3930650" y="4006850"/>
          <p14:tracePt t="56631" x="3981450" y="4006850"/>
          <p14:tracePt t="56634" x="4013200" y="4006850"/>
          <p14:tracePt t="56648" x="4038600" y="4006850"/>
          <p14:tracePt t="56652" x="4070350" y="4006850"/>
          <p14:tracePt t="56665" x="4108450" y="4006850"/>
          <p14:tracePt t="56681" x="4146550" y="4006850"/>
          <p14:tracePt t="56698" x="4178300" y="4006850"/>
          <p14:tracePt t="56715" x="4210050" y="4006850"/>
          <p14:tracePt t="56731" x="4248150" y="4006850"/>
          <p14:tracePt t="56748" x="4279900" y="4006850"/>
          <p14:tracePt t="56765" x="4324350" y="4006850"/>
          <p14:tracePt t="56781" x="4356100" y="4006850"/>
          <p14:tracePt t="56798" x="4400550" y="4006850"/>
          <p14:tracePt t="56815" x="4438650" y="4006850"/>
          <p14:tracePt t="56818" x="4451350" y="4006850"/>
          <p14:tracePt t="56832" x="4464050" y="4006850"/>
          <p14:tracePt t="56848" x="4489450" y="4006850"/>
          <p14:tracePt t="56866" x="4508500" y="4006850"/>
          <p14:tracePt t="56881" x="4521200" y="4006850"/>
          <p14:tracePt t="56899" x="4527550" y="4006850"/>
          <p14:tracePt t="56915" x="4533900" y="4006850"/>
          <p14:tracePt t="56931" x="4540250" y="4006850"/>
          <p14:tracePt t="56948" x="4546600" y="4006850"/>
          <p14:tracePt t="56964" x="4552950" y="4006850"/>
          <p14:tracePt t="56981" x="4565650" y="4006850"/>
          <p14:tracePt t="56998" x="4572000" y="4006850"/>
          <p14:tracePt t="57014" x="4578350" y="4006850"/>
          <p14:tracePt t="57031" x="4591050" y="4006850"/>
          <p14:tracePt t="57048" x="4603750" y="4006850"/>
          <p14:tracePt t="57050" x="4610100" y="4006850"/>
          <p14:tracePt t="57065" x="4622800" y="4006850"/>
          <p14:tracePt t="57082" x="4635500" y="4006850"/>
          <p14:tracePt t="57098" x="4641850" y="4006850"/>
          <p14:tracePt t="57131" x="4654550" y="4006850"/>
          <p14:tracePt t="58186" x="0" y="0"/>
        </p14:tracePtLst>
        <p14:tracePtLst>
          <p14:tracePt t="58726" x="5378450" y="4006850"/>
          <p14:tracePt t="58780" x="5384800" y="4006850"/>
          <p14:tracePt t="58797" x="5397500" y="4006850"/>
          <p14:tracePt t="58809" x="5429250" y="4006850"/>
          <p14:tracePt t="58831" x="5486400" y="4006850"/>
          <p14:tracePt t="58834" x="5530850" y="4006850"/>
          <p14:tracePt t="58847" x="5575300" y="4006850"/>
          <p14:tracePt t="58865" x="5721350" y="4006850"/>
          <p14:tracePt t="58881" x="5810250" y="4006850"/>
          <p14:tracePt t="58897" x="5892800" y="4006850"/>
          <p14:tracePt t="58914" x="5962650" y="4006850"/>
          <p14:tracePt t="58931" x="6007100" y="4006850"/>
          <p14:tracePt t="58947" x="6045200" y="4006850"/>
          <p14:tracePt t="58965" x="6070600" y="4006850"/>
          <p14:tracePt t="59004" x="6076950" y="4006850"/>
          <p14:tracePt t="59037" x="6083300" y="4006850"/>
          <p14:tracePt t="59043" x="6089650" y="4006850"/>
          <p14:tracePt t="59067" x="6096000" y="4006850"/>
          <p14:tracePt t="59074" x="6102350" y="4006850"/>
          <p14:tracePt t="59090" x="6115050" y="4006850"/>
          <p14:tracePt t="59099" x="6121400" y="4006850"/>
          <p14:tracePt t="59115" x="6153150" y="4006850"/>
          <p14:tracePt t="59130" x="6172200" y="4006850"/>
          <p14:tracePt t="59148" x="6197600" y="4006850"/>
          <p14:tracePt t="59164" x="6216650" y="4006850"/>
          <p14:tracePt t="59180" x="6242050" y="4006850"/>
          <p14:tracePt t="59197" x="6254750" y="4006850"/>
          <p14:tracePt t="59214" x="6273800" y="4006850"/>
          <p14:tracePt t="59230" x="6292850" y="4006850"/>
          <p14:tracePt t="59247" x="6324600" y="4006850"/>
          <p14:tracePt t="59250" x="6330950" y="4006850"/>
          <p14:tracePt t="59264" x="6343650" y="4006850"/>
          <p14:tracePt t="59280" x="6362700" y="4006850"/>
          <p14:tracePt t="59285" x="6375400" y="4006850"/>
          <p14:tracePt t="59299" x="6388100" y="4006850"/>
          <p14:tracePt t="59315" x="6400800" y="4006850"/>
          <p14:tracePt t="59331" x="6426200" y="4006850"/>
          <p14:tracePt t="59347" x="6445250" y="4006850"/>
          <p14:tracePt t="59364" x="6477000" y="4006850"/>
          <p14:tracePt t="59381" x="6508750" y="4006850"/>
          <p14:tracePt t="59398" x="6540500" y="4006850"/>
          <p14:tracePt t="59414" x="6578600" y="4006850"/>
          <p14:tracePt t="59430" x="6616700" y="4006850"/>
          <p14:tracePt t="59433" x="6642100" y="4006850"/>
          <p14:tracePt t="59447" x="6673850" y="4006850"/>
          <p14:tracePt t="59464" x="6731000" y="4006850"/>
          <p14:tracePt t="59466" x="6762750" y="4006850"/>
          <p14:tracePt t="59480" x="6807200" y="4006850"/>
          <p14:tracePt t="59497" x="6902450" y="4006850"/>
          <p14:tracePt t="59514" x="6946900" y="4006850"/>
          <p14:tracePt t="59530" x="6985000" y="4006850"/>
          <p14:tracePt t="59547" x="7016750" y="4006850"/>
          <p14:tracePt t="59563" x="7042150" y="4006850"/>
          <p14:tracePt t="59580" x="7080250" y="4006850"/>
          <p14:tracePt t="59597" x="7112000" y="4006850"/>
          <p14:tracePt t="59614" x="7137400" y="4006850"/>
          <p14:tracePt t="59630" x="7162800" y="4006850"/>
          <p14:tracePt t="59648" x="7175500" y="4006850"/>
          <p14:tracePt t="59680" x="7181850" y="4006850"/>
          <p14:tracePt t="59697" x="7200900" y="4006850"/>
          <p14:tracePt t="59713" x="7219950" y="4006850"/>
          <p14:tracePt t="59730" x="7245350" y="4006850"/>
          <p14:tracePt t="59747" x="7270750" y="4006850"/>
          <p14:tracePt t="59763" x="7283450" y="4006850"/>
          <p14:tracePt t="59780" x="7289800" y="4006850"/>
          <p14:tracePt t="59797" x="7308850" y="4006850"/>
          <p14:tracePt t="59814" x="7327900" y="4006850"/>
          <p14:tracePt t="59831" x="7353300" y="4006850"/>
          <p14:tracePt t="59833" x="7372350" y="4006850"/>
          <p14:tracePt t="59847" x="7385050" y="4006850"/>
          <p14:tracePt t="59864" x="7429500" y="4006850"/>
          <p14:tracePt t="59881" x="7467600" y="4006850"/>
          <p14:tracePt t="59883" x="7493000" y="4006850"/>
          <p14:tracePt t="59897" x="7543800" y="4006850"/>
          <p14:tracePt t="59914" x="7588250" y="4006850"/>
          <p14:tracePt t="59930" x="7632700" y="4006850"/>
          <p14:tracePt t="59947" x="7702550" y="4006850"/>
          <p14:tracePt t="59964" x="7753350" y="4006850"/>
          <p14:tracePt t="59980" x="7810500" y="4006850"/>
          <p14:tracePt t="59997" x="7861300" y="4006850"/>
          <p14:tracePt t="60013" x="7893050" y="4006850"/>
          <p14:tracePt t="60030" x="7912100" y="4006850"/>
          <p14:tracePt t="60047" x="7937500" y="4006850"/>
          <p14:tracePt t="60064" x="7943850" y="4006850"/>
          <p14:tracePt t="61699" x="0" y="0"/>
        </p14:tracePtLst>
        <p14:tracePtLst>
          <p14:tracePt t="62515" x="1885950" y="3994150"/>
          <p14:tracePt t="62572" x="1898650" y="3994150"/>
          <p14:tracePt t="62584" x="1930400" y="3994150"/>
          <p14:tracePt t="62597" x="2057400" y="3994150"/>
          <p14:tracePt t="62614" x="2241550" y="3994150"/>
          <p14:tracePt t="62619" x="2355850" y="3994150"/>
          <p14:tracePt t="62629" x="2482850" y="3994150"/>
          <p14:tracePt t="62647" x="2768600" y="3994150"/>
          <p14:tracePt t="62663" x="3092450" y="3994150"/>
          <p14:tracePt t="62667" x="3308350" y="3994150"/>
          <p14:tracePt t="62679" x="3524250" y="3994150"/>
          <p14:tracePt t="62696" x="4000500" y="3994150"/>
          <p14:tracePt t="62713" x="4775200" y="3994150"/>
          <p14:tracePt t="62729" x="5340350" y="3994150"/>
          <p14:tracePt t="62746" x="5899150" y="3994150"/>
          <p14:tracePt t="62763" x="6413500" y="3994150"/>
          <p14:tracePt t="62779" x="6807200" y="3994150"/>
          <p14:tracePt t="62796" x="7086600" y="3994150"/>
          <p14:tracePt t="62812" x="7277100" y="3994150"/>
          <p14:tracePt t="62829" x="7435850" y="3994150"/>
          <p14:tracePt t="62846" x="7562850" y="3994150"/>
          <p14:tracePt t="62863" x="7658100" y="3994150"/>
          <p14:tracePt t="62879" x="7734300" y="3994150"/>
          <p14:tracePt t="62882" x="7772400" y="3994150"/>
          <p14:tracePt t="62896" x="7791450" y="3994150"/>
          <p14:tracePt t="62913" x="7842250" y="3994150"/>
          <p14:tracePt t="62929" x="7861300" y="3994150"/>
          <p14:tracePt t="62946" x="7867650" y="3994150"/>
          <p14:tracePt t="62979" x="7874000" y="3994150"/>
          <p14:tracePt t="62996" x="7899400" y="3987800"/>
          <p14:tracePt t="63012" x="7912100" y="3981450"/>
          <p14:tracePt t="63029" x="7924800" y="3981450"/>
          <p14:tracePt t="63355" x="0" y="0"/>
        </p14:tracePtLst>
        <p14:tracePtLst>
          <p14:tracePt t="63972" x="7950200" y="3517900"/>
          <p14:tracePt t="64038" x="7969250" y="3517900"/>
          <p14:tracePt t="64051" x="8045450" y="3517900"/>
          <p14:tracePt t="64068" x="8166100" y="3517900"/>
          <p14:tracePt t="64082" x="8299450" y="3517900"/>
          <p14:tracePt t="64097" x="8388350" y="3517900"/>
          <p14:tracePt t="64114" x="8610600" y="3517900"/>
          <p14:tracePt t="64130" x="8712200" y="3517900"/>
          <p14:tracePt t="64147" x="8794750" y="3498850"/>
          <p14:tracePt t="64162" x="8813800" y="3498850"/>
          <p14:tracePt t="64179" x="8820150" y="3492500"/>
          <p14:tracePt t="64195" x="8839200" y="3479800"/>
          <p14:tracePt t="64212" x="8839200" y="3467100"/>
          <p14:tracePt t="64229" x="8845550" y="3441700"/>
          <p14:tracePt t="64245" x="8845550" y="3416300"/>
          <p14:tracePt t="64262" x="8845550" y="3397250"/>
          <p14:tracePt t="64266" x="8845550" y="3384550"/>
          <p14:tracePt t="64279" x="8845550" y="3359150"/>
          <p14:tracePt t="64296" x="8832850" y="3314700"/>
          <p14:tracePt t="64298" x="8820150" y="3289300"/>
          <p14:tracePt t="64312" x="8807450" y="3270250"/>
          <p14:tracePt t="64329" x="8763000" y="3232150"/>
          <p14:tracePt t="64346" x="8731250" y="3219450"/>
          <p14:tracePt t="64363" x="8699500" y="3206750"/>
          <p14:tracePt t="64380" x="8667750" y="3194050"/>
          <p14:tracePt t="64396" x="8616950" y="3187700"/>
          <p14:tracePt t="64413" x="8559800" y="3187700"/>
          <p14:tracePt t="64429" x="8496300" y="3187700"/>
          <p14:tracePt t="64445" x="8420100" y="3187700"/>
          <p14:tracePt t="64462" x="8343900" y="3194050"/>
          <p14:tracePt t="64466" x="8318500" y="3200400"/>
          <p14:tracePt t="64479" x="8299450" y="3206750"/>
          <p14:tracePt t="64495" x="8280400" y="3219450"/>
          <p14:tracePt t="64512" x="8248650" y="3232150"/>
          <p14:tracePt t="64514" x="8235950" y="3238500"/>
          <p14:tracePt t="64529" x="8223250" y="3251200"/>
          <p14:tracePt t="64545" x="8210550" y="3282950"/>
          <p14:tracePt t="64562" x="8204200" y="3314700"/>
          <p14:tracePt t="64579" x="8185150" y="3352800"/>
          <p14:tracePt t="64596" x="8178800" y="3371850"/>
          <p14:tracePt t="64613" x="8178800" y="3384550"/>
          <p14:tracePt t="64630" x="8178800" y="3409950"/>
          <p14:tracePt t="64647" x="8178800" y="3435350"/>
          <p14:tracePt t="64651" x="8185150" y="3448050"/>
          <p14:tracePt t="64663" x="8191500" y="3454400"/>
          <p14:tracePt t="64680" x="8235950" y="3486150"/>
          <p14:tracePt t="64695" x="8312150" y="3524250"/>
          <p14:tracePt t="64698" x="8356600" y="3549650"/>
          <p14:tracePt t="64712" x="8426450" y="3562350"/>
          <p14:tracePt t="64729" x="8629650" y="3587750"/>
          <p14:tracePt t="64745" x="8743950" y="3587750"/>
          <p14:tracePt t="64762" x="8826500" y="3587750"/>
          <p14:tracePt t="64778" x="8851900" y="3581400"/>
          <p14:tracePt t="64795" x="8858250" y="3568700"/>
          <p14:tracePt t="64812" x="8858250" y="3543300"/>
          <p14:tracePt t="64828" x="8858250" y="3473450"/>
          <p14:tracePt t="64846" x="8820150" y="3384550"/>
          <p14:tracePt t="64862" x="8750300" y="3289300"/>
          <p14:tracePt t="64879" x="8655050" y="3213100"/>
          <p14:tracePt t="64896" x="8578850" y="3181350"/>
          <p14:tracePt t="64898" x="8553450" y="3168650"/>
          <p14:tracePt t="64912" x="8534400" y="3162300"/>
          <p14:tracePt t="64928" x="8515350" y="3155950"/>
          <p14:tracePt t="64945" x="8483600" y="3155950"/>
          <p14:tracePt t="64962" x="8439150" y="3155950"/>
          <p14:tracePt t="64978" x="8394700" y="3175000"/>
          <p14:tracePt t="64995" x="8343900" y="3206750"/>
          <p14:tracePt t="65012" x="8312150" y="3238500"/>
          <p14:tracePt t="65029" x="8286750" y="3270250"/>
          <p14:tracePt t="65045" x="8280400" y="3282950"/>
          <p14:tracePt t="65062" x="8280400" y="3308350"/>
          <p14:tracePt t="65078" x="8280400" y="3321050"/>
          <p14:tracePt t="65095" x="8280400" y="3327400"/>
          <p14:tracePt t="65112" x="8286750" y="3346450"/>
          <p14:tracePt t="65129" x="8299450" y="3346450"/>
          <p14:tracePt t="65148" x="8305800" y="3346450"/>
          <p14:tracePt t="65162" x="8312150" y="3346450"/>
          <p14:tracePt t="65394" x="0" y="0"/>
        </p14:tracePtLst>
        <p14:tracePtLst>
          <p14:tracePt t="66028" x="3225800" y="3067050"/>
          <p14:tracePt t="66037" x="3213100" y="3073400"/>
          <p14:tracePt t="66047" x="3206750" y="3086100"/>
          <p14:tracePt t="66062" x="3194050" y="3105150"/>
          <p14:tracePt t="66078" x="3187700" y="3124200"/>
          <p14:tracePt t="66082" x="3187700" y="3130550"/>
          <p14:tracePt t="66095" x="3187700" y="3143250"/>
          <p14:tracePt t="66113" x="3187700" y="3181350"/>
          <p14:tracePt t="66115" x="3187700" y="3200400"/>
          <p14:tracePt t="66130" x="3194050" y="3251200"/>
          <p14:tracePt t="66146" x="3232150" y="3302000"/>
          <p14:tracePt t="66162" x="3295650" y="3365500"/>
          <p14:tracePt t="66179" x="3378200" y="3409950"/>
          <p14:tracePt t="66195" x="3473450" y="3441700"/>
          <p14:tracePt t="66212" x="3581400" y="3460750"/>
          <p14:tracePt t="66228" x="3657600" y="3473450"/>
          <p14:tracePt t="66245" x="3714750" y="3473450"/>
          <p14:tracePt t="66262" x="3740150" y="3473450"/>
          <p14:tracePt t="66278" x="3752850" y="3454400"/>
          <p14:tracePt t="66295" x="3752850" y="3441700"/>
          <p14:tracePt t="66298" x="3752850" y="3429000"/>
          <p14:tracePt t="66311" x="3759200" y="3403600"/>
          <p14:tracePt t="66328" x="3759200" y="3371850"/>
          <p14:tracePt t="66346" x="3759200" y="3321050"/>
          <p14:tracePt t="66362" x="3752850" y="3270250"/>
          <p14:tracePt t="66379" x="3727450" y="3238500"/>
          <p14:tracePt t="66396" x="3695700" y="3200400"/>
          <p14:tracePt t="66412" x="3651250" y="3168650"/>
          <p14:tracePt t="66428" x="3606800" y="3149600"/>
          <p14:tracePt t="66445" x="3575050" y="3136900"/>
          <p14:tracePt t="66461" x="3556000" y="3130550"/>
          <p14:tracePt t="66478" x="3536950" y="3130550"/>
          <p14:tracePt t="66495" x="3498850" y="3130550"/>
          <p14:tracePt t="66498" x="3486150" y="3143250"/>
          <p14:tracePt t="66511" x="3467100" y="3149600"/>
          <p14:tracePt t="66528" x="3435350" y="3181350"/>
          <p14:tracePt t="66529" x="3422650" y="3200400"/>
          <p14:tracePt t="66545" x="3390900" y="3238500"/>
          <p14:tracePt t="66561" x="3365500" y="3282950"/>
          <p14:tracePt t="66578" x="3346450" y="3333750"/>
          <p14:tracePt t="66595" x="3340100" y="3365500"/>
          <p14:tracePt t="66611" x="3340100" y="3390900"/>
          <p14:tracePt t="66628" x="3340100" y="3409950"/>
          <p14:tracePt t="66645" x="3340100" y="3429000"/>
          <p14:tracePt t="66678" x="3346450" y="3441700"/>
          <p14:tracePt t="66695" x="3359150" y="3454400"/>
          <p14:tracePt t="66711" x="3378200" y="3454400"/>
          <p14:tracePt t="66728" x="3403600" y="3460750"/>
          <p14:tracePt t="66730" x="3422650" y="3460750"/>
          <p14:tracePt t="66745" x="3460750" y="3454400"/>
          <p14:tracePt t="66761" x="3505200" y="3422650"/>
          <p14:tracePt t="66778" x="3530600" y="3384550"/>
          <p14:tracePt t="66795" x="3549650" y="3333750"/>
          <p14:tracePt t="66811" x="3549650" y="3302000"/>
          <p14:tracePt t="66828" x="3536950" y="3251200"/>
          <p14:tracePt t="66845" x="3498850" y="3213100"/>
          <p14:tracePt t="66862" x="3467100" y="3194050"/>
          <p14:tracePt t="66879" x="3435350" y="3187700"/>
          <p14:tracePt t="66882" x="3429000" y="3187700"/>
          <p14:tracePt t="66895" x="3409950" y="3187700"/>
          <p14:tracePt t="66912" x="3365500" y="3200400"/>
          <p14:tracePt t="66914" x="3352800" y="3219450"/>
          <p14:tracePt t="66928" x="3333750" y="3238500"/>
          <p14:tracePt t="66945" x="3302000" y="3295650"/>
          <p14:tracePt t="66961" x="3302000" y="3321050"/>
          <p14:tracePt t="66978" x="3302000" y="3340100"/>
          <p14:tracePt t="66995" x="3314700" y="3359150"/>
          <p14:tracePt t="67011" x="3346450" y="3378200"/>
          <p14:tracePt t="67028" x="3384550" y="3384550"/>
          <p14:tracePt t="67044" x="3435350" y="3384550"/>
          <p14:tracePt t="67061" x="3492500" y="3384550"/>
          <p14:tracePt t="67078" x="3517900" y="3365500"/>
          <p14:tracePt t="67094" x="3530600" y="3346450"/>
          <p14:tracePt t="67111" x="3543300" y="3321050"/>
          <p14:tracePt t="67131" x="3543300" y="3314700"/>
          <p14:tracePt t="67153" x="3543300" y="3308350"/>
          <p14:tracePt t="67370" x="0" y="0"/>
        </p14:tracePtLst>
        <p14:tracePtLst>
          <p14:tracePt t="68712" x="1212850" y="4222750"/>
          <p14:tracePt t="68714" x="1200150" y="4248150"/>
          <p14:tracePt t="68724" x="1193800" y="4273550"/>
          <p14:tracePt t="68733" x="1193800" y="4298950"/>
          <p14:tracePt t="68744" x="1193800" y="4324350"/>
          <p14:tracePt t="68761" x="1193800" y="4400550"/>
          <p14:tracePt t="68762" x="1206500" y="4425950"/>
          <p14:tracePt t="68777" x="1238250" y="4489450"/>
          <p14:tracePt t="68794" x="1282700" y="4533900"/>
          <p14:tracePt t="68810" x="1352550" y="4565650"/>
          <p14:tracePt t="68827" x="1409700" y="4584700"/>
          <p14:tracePt t="68844" x="1466850" y="4584700"/>
          <p14:tracePt t="68861" x="1536700" y="4572000"/>
          <p14:tracePt t="68878" x="1574800" y="4527550"/>
          <p14:tracePt t="68894" x="1612900" y="4457700"/>
          <p14:tracePt t="68911" x="1625600" y="4387850"/>
          <p14:tracePt t="68914" x="1625600" y="4362450"/>
          <p14:tracePt t="68928" x="1625600" y="4337050"/>
          <p14:tracePt t="68944" x="1625600" y="4305300"/>
          <p14:tracePt t="68948" x="1619250" y="4279900"/>
          <p14:tracePt t="68960" x="1606550" y="4260850"/>
          <p14:tracePt t="68977" x="1581150" y="4235450"/>
          <p14:tracePt t="68994" x="1568450" y="4229100"/>
          <p14:tracePt t="69179" x="0" y="0"/>
        </p14:tracePtLst>
        <p14:tracePtLst>
          <p14:tracePt t="70052" x="2133600" y="4216400"/>
          <p14:tracePt t="70070" x="2127250" y="4216400"/>
          <p14:tracePt t="70085" x="2120900" y="4229100"/>
          <p14:tracePt t="70097" x="2114550" y="4241800"/>
          <p14:tracePt t="70099" x="2108200" y="4254500"/>
          <p14:tracePt t="70111" x="2108200" y="4260850"/>
          <p14:tracePt t="70128" x="2108200" y="4292600"/>
          <p14:tracePt t="70145" x="2108200" y="4318000"/>
          <p14:tracePt t="70148" x="2101850" y="4330700"/>
          <p14:tracePt t="70163" x="2101850" y="4343400"/>
          <p14:tracePt t="70178" x="2101850" y="4368800"/>
          <p14:tracePt t="70195" x="2108200" y="4406900"/>
          <p14:tracePt t="70210" x="2139950" y="4432300"/>
          <p14:tracePt t="70227" x="2178050" y="4464050"/>
          <p14:tracePt t="70244" x="2228850" y="4483100"/>
          <p14:tracePt t="70260" x="2286000" y="4502150"/>
          <p14:tracePt t="70277" x="2343150" y="4508500"/>
          <p14:tracePt t="70293" x="2400300" y="4508500"/>
          <p14:tracePt t="70310" x="2451100" y="4508500"/>
          <p14:tracePt t="70327" x="2476500" y="4508500"/>
          <p14:tracePt t="70331" x="2495550" y="4508500"/>
          <p14:tracePt t="70343" x="2501900" y="4508500"/>
          <p14:tracePt t="70360" x="2514600" y="4489450"/>
          <p14:tracePt t="70378" x="2520950" y="4470400"/>
          <p14:tracePt t="70395" x="2520950" y="4445000"/>
          <p14:tracePt t="70411" x="2520950" y="4413250"/>
          <p14:tracePt t="70428" x="2508250" y="4349750"/>
          <p14:tracePt t="70444" x="2482850" y="4292600"/>
          <p14:tracePt t="70460" x="2451100" y="4248150"/>
          <p14:tracePt t="70477" x="2413000" y="4222750"/>
          <p14:tracePt t="70494" x="2406650" y="4216400"/>
          <p14:tracePt t="70510" x="2393950" y="4216400"/>
          <p14:tracePt t="70531" x="2387600" y="4216400"/>
          <p14:tracePt t="70544" x="2381250" y="4216400"/>
          <p14:tracePt t="70560" x="2355850" y="4229100"/>
          <p14:tracePt t="70563" x="2336800" y="4241800"/>
          <p14:tracePt t="70577" x="2298700" y="4286250"/>
          <p14:tracePt t="70593" x="2260600" y="4349750"/>
          <p14:tracePt t="70610" x="2241550" y="4394200"/>
          <p14:tracePt t="70627" x="2228850" y="4425950"/>
          <p14:tracePt t="70644" x="2228850" y="4438650"/>
          <p14:tracePt t="70660" x="2228850" y="4470400"/>
          <p14:tracePt t="70677" x="2241550" y="4489450"/>
          <p14:tracePt t="70694" x="2260600" y="4508500"/>
          <p14:tracePt t="70710" x="2286000" y="4527550"/>
          <p14:tracePt t="70726" x="2317750" y="4527550"/>
          <p14:tracePt t="70743" x="2349500" y="4527550"/>
          <p14:tracePt t="70745" x="2368550" y="4527550"/>
          <p14:tracePt t="70760" x="2387600" y="4527550"/>
          <p14:tracePt t="70777" x="2432050" y="4495800"/>
          <p14:tracePt t="70793" x="2444750" y="4483100"/>
          <p14:tracePt t="70826" x="2444750" y="4476750"/>
          <p14:tracePt t="71058" x="0" y="0"/>
        </p14:tracePtLst>
        <p14:tracePtLst>
          <p14:tracePt t="71790" x="3035300" y="4584700"/>
          <p14:tracePt t="71803" x="3035300" y="4591050"/>
          <p14:tracePt t="71819" x="3041650" y="4591050"/>
          <p14:tracePt t="71826" x="3060700" y="4591050"/>
          <p14:tracePt t="71843" x="3098800" y="4591050"/>
          <p14:tracePt t="71859" x="3175000" y="4591050"/>
          <p14:tracePt t="71877" x="3270250" y="4591050"/>
          <p14:tracePt t="71893" x="3409950" y="4591050"/>
          <p14:tracePt t="71910" x="3568700" y="4591050"/>
          <p14:tracePt t="71926" x="3740150" y="4591050"/>
          <p14:tracePt t="71943" x="3886200" y="4591050"/>
          <p14:tracePt t="71960" x="4025900" y="4591050"/>
          <p14:tracePt t="71961" x="4089400" y="4591050"/>
          <p14:tracePt t="71976" x="4140200" y="4591050"/>
          <p14:tracePt t="71993" x="4318000" y="4591050"/>
          <p14:tracePt t="72009" x="4425950" y="4591050"/>
          <p14:tracePt t="72026" x="4546600" y="4591050"/>
          <p14:tracePt t="72043" x="4660900" y="4591050"/>
          <p14:tracePt t="72059" x="4768850" y="4591050"/>
          <p14:tracePt t="72076" x="4864100" y="4591050"/>
          <p14:tracePt t="72093" x="4940300" y="4591050"/>
          <p14:tracePt t="72109" x="5003800" y="4591050"/>
          <p14:tracePt t="72126" x="5080000" y="4591050"/>
          <p14:tracePt t="72143" x="5137150" y="4591050"/>
          <p14:tracePt t="72147" x="5168900" y="4591050"/>
          <p14:tracePt t="72160" x="5194300" y="4591050"/>
          <p14:tracePt t="72176" x="5232400" y="4591050"/>
          <p14:tracePt t="72193" x="5283200" y="4591050"/>
          <p14:tracePt t="72209" x="5308600" y="4591050"/>
          <p14:tracePt t="72226" x="5314950" y="4591050"/>
          <p14:tracePt t="72725" x="5321300" y="4591050"/>
          <p14:tracePt t="72744" x="5334000" y="4591050"/>
          <p14:tracePt t="72760" x="5353050" y="4591050"/>
          <p14:tracePt t="72776" x="5378450" y="4591050"/>
          <p14:tracePt t="72778" x="5397500" y="4591050"/>
          <p14:tracePt t="72792" x="5422900" y="4591050"/>
          <p14:tracePt t="72809" x="5492750" y="4591050"/>
          <p14:tracePt t="72826" x="5568950" y="4591050"/>
          <p14:tracePt t="72842" x="5664200" y="4591050"/>
          <p14:tracePt t="72859" x="5778500" y="4591050"/>
          <p14:tracePt t="72876" x="5905500" y="4591050"/>
          <p14:tracePt t="72893" x="6057900" y="4591050"/>
          <p14:tracePt t="72910" x="6203950" y="4591050"/>
          <p14:tracePt t="72926" x="6350000" y="4591050"/>
          <p14:tracePt t="72943" x="6489700" y="4591050"/>
          <p14:tracePt t="72945" x="6540500" y="4591050"/>
          <p14:tracePt t="72959" x="6584950" y="4591050"/>
          <p14:tracePt t="72976" x="6661150" y="4591050"/>
          <p14:tracePt t="72979" x="6692900" y="4591050"/>
          <p14:tracePt t="72992" x="6711950" y="4591050"/>
          <p14:tracePt t="73009" x="6756400" y="4591050"/>
          <p14:tracePt t="73026" x="6775450" y="4591050"/>
          <p14:tracePt t="73042" x="6788150" y="4591050"/>
          <p14:tracePt t="73059" x="6813550" y="4591050"/>
          <p14:tracePt t="73076" x="6832600" y="4591050"/>
          <p14:tracePt t="73092" x="6858000" y="4591050"/>
          <p14:tracePt t="73109" x="6870700" y="4591050"/>
          <p14:tracePt t="73126" x="6889750" y="4591050"/>
          <p14:tracePt t="73143" x="6915150" y="4591050"/>
          <p14:tracePt t="73146" x="6927850" y="4591050"/>
          <p14:tracePt t="73160" x="6946900" y="4591050"/>
          <p14:tracePt t="73176" x="6972300" y="4591050"/>
          <p14:tracePt t="73193" x="7010400" y="4591050"/>
          <p14:tracePt t="73209" x="7023100" y="4591050"/>
          <p14:tracePt t="73700" x="0" y="0"/>
        </p14:tracePtLst>
        <p14:tracePtLst>
          <p14:tracePt t="74749" x="1244600" y="4768850"/>
          <p14:tracePt t="74762" x="1231900" y="4781550"/>
          <p14:tracePt t="74775" x="1225550" y="4794250"/>
          <p14:tracePt t="74793" x="1206500" y="4838700"/>
          <p14:tracePt t="74810" x="1193800" y="4870450"/>
          <p14:tracePt t="74828" x="1193800" y="4883150"/>
          <p14:tracePt t="74842" x="1193800" y="4908550"/>
          <p14:tracePt t="74858" x="1193800" y="4933950"/>
          <p14:tracePt t="74875" x="1193800" y="4972050"/>
          <p14:tracePt t="74892" x="1225550" y="5003800"/>
          <p14:tracePt t="74909" x="1276350" y="5035550"/>
          <p14:tracePt t="74926" x="1358900" y="5060950"/>
          <p14:tracePt t="74942" x="1435100" y="5067300"/>
          <p14:tracePt t="74946" x="1473200" y="5067300"/>
          <p14:tracePt t="74958" x="1504950" y="5067300"/>
          <p14:tracePt t="74976" x="1568450" y="5054600"/>
          <p14:tracePt t="74978" x="1593850" y="5035550"/>
          <p14:tracePt t="74992" x="1606550" y="5010150"/>
          <p14:tracePt t="75008" x="1625600" y="4959350"/>
          <p14:tracePt t="75025" x="1638300" y="4895850"/>
          <p14:tracePt t="75042" x="1638300" y="4857750"/>
          <p14:tracePt t="75058" x="1638300" y="4826000"/>
          <p14:tracePt t="75075" x="1638300" y="4800600"/>
          <p14:tracePt t="75092" x="1625600" y="4787900"/>
          <p14:tracePt t="75108" x="1625600" y="4781550"/>
          <p14:tracePt t="75142" x="1619250" y="4781550"/>
          <p14:tracePt t="75321" x="0" y="0"/>
        </p14:tracePtLst>
        <p14:tracePtLst>
          <p14:tracePt t="76180" x="1993900" y="4997450"/>
          <p14:tracePt t="76293" x="2012950" y="4997450"/>
          <p14:tracePt t="76310" x="2095500" y="4997450"/>
          <p14:tracePt t="76327" x="2241550" y="4997450"/>
          <p14:tracePt t="76330" x="2336800" y="4997450"/>
          <p14:tracePt t="76341" x="2432050" y="4997450"/>
          <p14:tracePt t="76358" x="2635250" y="4997450"/>
          <p14:tracePt t="76375" x="2800350" y="4997450"/>
          <p14:tracePt t="76378" x="2863850" y="4997450"/>
          <p14:tracePt t="76392" x="2921000" y="4997450"/>
          <p14:tracePt t="76409" x="3060700" y="4997450"/>
          <p14:tracePt t="76426" x="3124200" y="4997450"/>
          <p14:tracePt t="76442" x="3181350" y="4997450"/>
          <p14:tracePt t="76459" x="3232150" y="5003800"/>
          <p14:tracePt t="76475" x="3276600" y="5016500"/>
          <p14:tracePt t="76493" x="3314700" y="5022850"/>
          <p14:tracePt t="76508" x="3346450" y="5029200"/>
          <p14:tracePt t="76525" x="3378200" y="5035550"/>
          <p14:tracePt t="76541" x="3409950" y="5035550"/>
          <p14:tracePt t="76558" x="3441700" y="5035550"/>
          <p14:tracePt t="76575" x="3479800" y="5035550"/>
          <p14:tracePt t="76578" x="3498850" y="5035550"/>
          <p14:tracePt t="76591" x="3517900" y="5035550"/>
          <p14:tracePt t="76608" x="3543300" y="5035550"/>
          <p14:tracePt t="76610" x="3556000" y="5035550"/>
          <p14:tracePt t="76627" x="3562350" y="5035550"/>
          <p14:tracePt t="76742" x="3562350" y="5041900"/>
          <p14:tracePt t="76757" x="3524250" y="5041900"/>
          <p14:tracePt t="76773" x="3460750" y="5041900"/>
          <p14:tracePt t="76778" x="3416300" y="5041900"/>
          <p14:tracePt t="76786" x="3384550" y="5041900"/>
          <p14:tracePt t="76797" x="3352800" y="5041900"/>
          <p14:tracePt t="76808" x="3327400" y="5041900"/>
          <p14:tracePt t="76825" x="3289300" y="5041900"/>
          <p14:tracePt t="76826" x="3270250" y="5041900"/>
          <p14:tracePt t="76841" x="3251200" y="5041900"/>
          <p14:tracePt t="76858" x="3238500" y="5041900"/>
          <p14:tracePt t="76874" x="3232150" y="5041900"/>
          <p14:tracePt t="77004" x="3238500" y="5041900"/>
          <p14:tracePt t="77016" x="3263900" y="5041900"/>
          <p14:tracePt t="77025" x="3359150" y="5041900"/>
          <p14:tracePt t="77042" x="3505200" y="5041900"/>
          <p14:tracePt t="77058" x="3695700" y="5041900"/>
          <p14:tracePt t="77074" x="3886200" y="5041900"/>
          <p14:tracePt t="77091" x="4032250" y="5041900"/>
          <p14:tracePt t="77108" x="4133850" y="5041900"/>
          <p14:tracePt t="77124" x="4171950" y="5041900"/>
          <p14:tracePt t="77141" x="4178300" y="5041900"/>
          <p14:tracePt t="77523" x="0" y="0"/>
        </p14:tracePtLst>
        <p14:tracePtLst>
          <p14:tracePt t="78757" x="4533900" y="5060950"/>
          <p14:tracePt t="78796" x="4546600" y="5060950"/>
          <p14:tracePt t="78812" x="4591050" y="5060950"/>
          <p14:tracePt t="78826" x="4679950" y="5060950"/>
          <p14:tracePt t="78842" x="4775200" y="5060950"/>
          <p14:tracePt t="78857" x="4902200" y="5060950"/>
          <p14:tracePt t="78874" x="5048250" y="5060950"/>
          <p14:tracePt t="78891" x="5194300" y="5060950"/>
          <p14:tracePt t="78907" x="5365750" y="5060950"/>
          <p14:tracePt t="78924" x="5543550" y="5060950"/>
          <p14:tracePt t="78941" x="5689600" y="5060950"/>
          <p14:tracePt t="78957" x="5778500" y="5060950"/>
          <p14:tracePt t="78974" x="5810250" y="5060950"/>
          <p14:tracePt t="78991" x="5816600" y="5060950"/>
          <p14:tracePt t="79164" x="5822950" y="5060950"/>
          <p14:tracePt t="79175" x="5829300" y="5060950"/>
          <p14:tracePt t="79192" x="5861050" y="5067300"/>
          <p14:tracePt t="79208" x="5924550" y="5080000"/>
          <p14:tracePt t="79210" x="5962650" y="5086350"/>
          <p14:tracePt t="79224" x="5994400" y="5086350"/>
          <p14:tracePt t="79241" x="6121400" y="5086350"/>
          <p14:tracePt t="79257" x="6178550" y="5086350"/>
          <p14:tracePt t="79275" x="6210300" y="5086350"/>
          <p14:tracePt t="79291" x="6242050" y="5086350"/>
          <p14:tracePt t="79307" x="6254750" y="5086350"/>
          <p14:tracePt t="79324" x="6261100" y="5086350"/>
          <p14:tracePt t="79546" x="0" y="0"/>
        </p14:tracePtLst>
        <p14:tracePtLst>
          <p14:tracePt t="80053" x="6324600" y="5099050"/>
          <p14:tracePt t="80090" x="6330950" y="5099050"/>
          <p14:tracePt t="80100" x="6337300" y="5099050"/>
          <p14:tracePt t="80107" x="6356350" y="5099050"/>
          <p14:tracePt t="80123" x="6400800" y="5099050"/>
          <p14:tracePt t="80140" x="6470650" y="5099050"/>
          <p14:tracePt t="80157" x="6546850" y="5099050"/>
          <p14:tracePt t="80174" x="6616700" y="5099050"/>
          <p14:tracePt t="80190" x="6724650" y="5099050"/>
          <p14:tracePt t="80207" x="6832600" y="5099050"/>
          <p14:tracePt t="80224" x="6953250" y="5099050"/>
          <p14:tracePt t="80226" x="7016750" y="5099050"/>
          <p14:tracePt t="80240" x="7067550" y="5099050"/>
          <p14:tracePt t="80257" x="7169150" y="5099050"/>
          <p14:tracePt t="80273" x="7181850" y="5099050"/>
          <p14:tracePt t="80290" x="7188200" y="5099050"/>
          <p14:tracePt t="80482" x="7200900" y="5099050"/>
          <p14:tracePt t="80494" x="7207250" y="5099050"/>
          <p14:tracePt t="80508" x="7251700" y="5099050"/>
          <p14:tracePt t="80524" x="7289800" y="5099050"/>
          <p14:tracePt t="80544" x="7346950" y="5099050"/>
          <p14:tracePt t="80557" x="7410450" y="5099050"/>
          <p14:tracePt t="80573" x="7486650" y="5099050"/>
          <p14:tracePt t="80590" x="7575550" y="5099050"/>
          <p14:tracePt t="80594" x="7607300" y="5099050"/>
          <p14:tracePt t="80607" x="7651750" y="5099050"/>
          <p14:tracePt t="80623" x="7734300" y="5099050"/>
          <p14:tracePt t="80625" x="7778750" y="5099050"/>
          <p14:tracePt t="80640" x="7823200" y="5099050"/>
          <p14:tracePt t="80657" x="7943850" y="5099050"/>
          <p14:tracePt t="80674" x="8001000" y="5099050"/>
          <p14:tracePt t="80691" x="8039100" y="5099050"/>
          <p14:tracePt t="80707" x="8070850" y="5099050"/>
          <p14:tracePt t="80724" x="8108950" y="5099050"/>
          <p14:tracePt t="80741" x="8140700" y="5099050"/>
          <p14:tracePt t="80757" x="8178800" y="5099050"/>
          <p14:tracePt t="80773" x="8216900" y="5099050"/>
          <p14:tracePt t="80790" x="8248650" y="5099050"/>
          <p14:tracePt t="80807" x="8280400" y="5099050"/>
          <p14:tracePt t="80810" x="8299450" y="5099050"/>
          <p14:tracePt t="80823" x="8318500" y="5099050"/>
          <p14:tracePt t="80840" x="8343900" y="5099050"/>
          <p14:tracePt t="80842" x="8362950" y="5099050"/>
          <p14:tracePt t="80857" x="8375650" y="5099050"/>
          <p14:tracePt t="80873" x="8407400" y="5099050"/>
          <p14:tracePt t="80890" x="8420100" y="5099050"/>
          <p14:tracePt t="80956" x="8426450" y="5099050"/>
          <p14:tracePt t="80970" x="8432800" y="5099050"/>
          <p14:tracePt t="81234" x="0" y="0"/>
        </p14:tracePtLst>
        <p14:tracePtLst>
          <p14:tracePt t="83741" x="1339850" y="5283200"/>
          <p14:tracePt t="83763" x="1333500" y="5289550"/>
          <p14:tracePt t="83789" x="1333500" y="5302250"/>
          <p14:tracePt t="83804" x="1333500" y="5314950"/>
          <p14:tracePt t="83819" x="1333500" y="5327650"/>
          <p14:tracePt t="83830" x="1333500" y="5353050"/>
          <p14:tracePt t="83856" x="1339850" y="5372100"/>
          <p14:tracePt t="83872" x="1371600" y="5397500"/>
          <p14:tracePt t="83889" x="1504950" y="5435600"/>
          <p14:tracePt t="83905" x="1644650" y="5454650"/>
          <p14:tracePt t="83922" x="1822450" y="5467350"/>
          <p14:tracePt t="83939" x="2032000" y="5467350"/>
          <p14:tracePt t="83956" x="2190750" y="5467350"/>
          <p14:tracePt t="83972" x="2292350" y="5467350"/>
          <p14:tracePt t="83989" x="2349500" y="5467350"/>
          <p14:tracePt t="84006" x="2374900" y="5467350"/>
          <p14:tracePt t="84022" x="2387600" y="5467350"/>
          <p14:tracePt t="84039" x="2393950" y="5467350"/>
          <p14:tracePt t="84056" x="2406650" y="5467350"/>
          <p14:tracePt t="84072" x="2419350" y="5467350"/>
          <p14:tracePt t="84074" x="2425700" y="5467350"/>
          <p14:tracePt t="84187" x="2425700" y="5461000"/>
          <p14:tracePt t="84198" x="2425700" y="5454650"/>
          <p14:tracePt t="84211" x="2393950" y="5441950"/>
          <p14:tracePt t="84223" x="2374900" y="5435600"/>
          <p14:tracePt t="84240" x="2343150" y="5422900"/>
          <p14:tracePt t="84242" x="2336800" y="5422900"/>
          <p14:tracePt t="84256" x="2317750" y="5416550"/>
          <p14:tracePt t="84273" x="2292350" y="5410200"/>
          <p14:tracePt t="84289" x="2247900" y="5391150"/>
          <p14:tracePt t="84306" x="2209800" y="5378450"/>
          <p14:tracePt t="84322" x="2159000" y="5359400"/>
          <p14:tracePt t="84339" x="2108200" y="5353050"/>
          <p14:tracePt t="84355" x="2032000" y="5340350"/>
          <p14:tracePt t="84372" x="1930400" y="5314950"/>
          <p14:tracePt t="84389" x="1835150" y="5302250"/>
          <p14:tracePt t="84405" x="1746250" y="5289550"/>
          <p14:tracePt t="84422" x="1676400" y="5289550"/>
          <p14:tracePt t="84426" x="1644650" y="5289550"/>
          <p14:tracePt t="84439" x="1619250" y="5289550"/>
          <p14:tracePt t="84456" x="1581150" y="5289550"/>
          <p14:tracePt t="84459" x="1555750" y="5289550"/>
          <p14:tracePt t="84473" x="1524000" y="5295900"/>
          <p14:tracePt t="84491" x="1498600" y="5321300"/>
          <p14:tracePt t="84505" x="1485900" y="5340350"/>
          <p14:tracePt t="84523" x="1479550" y="5365750"/>
          <p14:tracePt t="84539" x="1479550" y="5384800"/>
          <p14:tracePt t="84555" x="1479550" y="5403850"/>
          <p14:tracePt t="84572" x="1479550" y="5441950"/>
          <p14:tracePt t="84588" x="1485900" y="5461000"/>
          <p14:tracePt t="84605" x="1517650" y="5480050"/>
          <p14:tracePt t="84622" x="1593850" y="5505450"/>
          <p14:tracePt t="84638" x="1714500" y="5530850"/>
          <p14:tracePt t="84655" x="1866900" y="5543550"/>
          <p14:tracePt t="84672" x="2025650" y="5543550"/>
          <p14:tracePt t="84688" x="2190750" y="5543550"/>
          <p14:tracePt t="84691" x="2279650" y="5543550"/>
          <p14:tracePt t="84705" x="2438400" y="5543550"/>
          <p14:tracePt t="84722" x="2565400" y="5543550"/>
          <p14:tracePt t="84739" x="2679700" y="5543550"/>
          <p14:tracePt t="84755" x="2768600" y="5543550"/>
          <p14:tracePt t="84772" x="2813050" y="5543550"/>
          <p14:tracePt t="84789" x="2838450" y="5543550"/>
          <p14:tracePt t="84805" x="2870200" y="5543550"/>
          <p14:tracePt t="84822" x="2889250" y="5543550"/>
          <p14:tracePt t="84838" x="2895600" y="5543550"/>
          <p14:tracePt t="84874" x="2901950" y="5543550"/>
          <p14:tracePt t="84888" x="2908300" y="5543550"/>
          <p14:tracePt t="84905" x="2914650" y="5530850"/>
          <p14:tracePt t="84939" x="2927350" y="5511800"/>
          <p14:tracePt t="84972" x="2927350" y="5505450"/>
          <p14:tracePt t="84990" x="2927350" y="5492750"/>
          <p14:tracePt t="85006" x="2914650" y="5480050"/>
          <p14:tracePt t="85022" x="2876550" y="5473700"/>
          <p14:tracePt t="85038" x="2806700" y="5448300"/>
          <p14:tracePt t="85055" x="2705100" y="5429250"/>
          <p14:tracePt t="85057" x="2647950" y="5410200"/>
          <p14:tracePt t="85072" x="2584450" y="5403850"/>
          <p14:tracePt t="85088" x="2476500" y="5378450"/>
          <p14:tracePt t="85090" x="2451100" y="5378450"/>
          <p14:tracePt t="85105" x="2413000" y="5378450"/>
          <p14:tracePt t="85122" x="2387600" y="5378450"/>
          <p14:tracePt t="85138" x="2381250" y="5378450"/>
          <p14:tracePt t="85155" x="2368550" y="5378450"/>
          <p14:tracePt t="85172" x="2362200" y="5378450"/>
          <p14:tracePt t="85188" x="2343150" y="5384800"/>
          <p14:tracePt t="85205" x="2330450" y="5391150"/>
          <p14:tracePt t="85222" x="2324100" y="5410200"/>
          <p14:tracePt t="85239" x="2324100" y="5416550"/>
          <p14:tracePt t="85255" x="2324100" y="5435600"/>
          <p14:tracePt t="85258" x="2330450" y="5448300"/>
          <p14:tracePt t="85272" x="2349500" y="5454650"/>
          <p14:tracePt t="85290" x="2476500" y="5492750"/>
          <p14:tracePt t="85305" x="2667000" y="5524500"/>
          <p14:tracePt t="85322" x="2870200" y="5530850"/>
          <p14:tracePt t="85338" x="3016250" y="5530850"/>
          <p14:tracePt t="85355" x="3105150" y="5524500"/>
          <p14:tracePt t="85372" x="3124200" y="5511800"/>
          <p14:tracePt t="85388" x="3136900" y="5499100"/>
          <p14:tracePt t="85405" x="3136900" y="5486400"/>
          <p14:tracePt t="85422" x="3136900" y="5467350"/>
          <p14:tracePt t="85438" x="3124200" y="5435600"/>
          <p14:tracePt t="85455" x="3079750" y="5397500"/>
          <p14:tracePt t="85458" x="3041650" y="5378450"/>
          <p14:tracePt t="85472" x="2984500" y="5346700"/>
          <p14:tracePt t="85490" x="2863850" y="5302250"/>
          <p14:tracePt t="85505" x="2755900" y="5283200"/>
          <p14:tracePt t="85522" x="2730500" y="5283200"/>
          <p14:tracePt t="85539" x="2724150" y="5283200"/>
          <p14:tracePt t="85572" x="2717800" y="5283200"/>
          <p14:tracePt t="86179" x="0" y="0"/>
        </p14:tracePtLst>
        <p14:tracePtLst>
          <p14:tracePt t="87493" x="1358900" y="5886450"/>
          <p14:tracePt t="87535" x="1358900" y="5892800"/>
          <p14:tracePt t="87552" x="1371600" y="5899150"/>
          <p14:tracePt t="87570" x="1428750" y="5911850"/>
          <p14:tracePt t="87584" x="1466850" y="5918200"/>
          <p14:tracePt t="87585" x="1498600" y="5924550"/>
          <p14:tracePt t="87595" x="1543050" y="5924550"/>
          <p14:tracePt t="87604" x="1600200" y="5924550"/>
          <p14:tracePt t="87621" x="1701800" y="5924550"/>
          <p14:tracePt t="87638" x="1803400" y="5924550"/>
          <p14:tracePt t="87654" x="1854200" y="5924550"/>
          <p14:tracePt t="87671" x="1879600" y="5924550"/>
          <p14:tracePt t="87687" x="1885950" y="5924550"/>
          <p14:tracePt t="88042" x="0" y="0"/>
        </p14:tracePtLst>
        <p14:tracePtLst>
          <p14:tracePt t="89783" x="2787650" y="5994400"/>
          <p14:tracePt t="89840" x="2806700" y="5994400"/>
          <p14:tracePt t="89858" x="2946400" y="6000750"/>
          <p14:tracePt t="89879" x="3124200" y="6019800"/>
          <p14:tracePt t="89894" x="3333750" y="6026150"/>
          <p14:tracePt t="89904" x="3441700" y="6026150"/>
          <p14:tracePt t="89920" x="3638550" y="6026150"/>
          <p14:tracePt t="89937" x="3784600" y="6026150"/>
          <p14:tracePt t="89953" x="3797300" y="6026150"/>
          <p14:tracePt t="89970" x="3803650" y="6026150"/>
          <p14:tracePt t="90226" x="0" y="0"/>
        </p14:tracePtLst>
        <p14:tracePtLst>
          <p14:tracePt t="91093" x="4527550" y="6096000"/>
          <p14:tracePt t="91108" x="4533900" y="6096000"/>
          <p14:tracePt t="91120" x="4540250" y="6096000"/>
          <p14:tracePt t="91136" x="4578350" y="6096000"/>
          <p14:tracePt t="91139" x="4597400" y="6096000"/>
          <p14:tracePt t="91153" x="4673600" y="6096000"/>
          <p14:tracePt t="91170" x="4794250" y="6096000"/>
          <p14:tracePt t="91186" x="4940300" y="6096000"/>
          <p14:tracePt t="91203" x="5130800" y="6096000"/>
          <p14:tracePt t="91220" x="5346700" y="6096000"/>
          <p14:tracePt t="91237" x="5581650" y="6096000"/>
          <p14:tracePt t="91253" x="5822950" y="6096000"/>
          <p14:tracePt t="91270" x="6019800" y="6096000"/>
          <p14:tracePt t="91287" x="6178550" y="6096000"/>
          <p14:tracePt t="91303" x="6248400" y="6096000"/>
          <p14:tracePt t="91306" x="6254750" y="6096000"/>
          <p14:tracePt t="91320" x="6261100" y="6096000"/>
          <p14:tracePt t="91336" x="6267450" y="6096000"/>
          <p14:tracePt t="91570" x="0" y="0"/>
        </p14:tracePtLst>
        <p14:tracePtLst>
          <p14:tracePt t="93790" x="844550" y="5257800"/>
          <p14:tracePt t="93802" x="831850" y="5270500"/>
          <p14:tracePt t="93816" x="825500" y="5289550"/>
          <p14:tracePt t="93824" x="812800" y="5314950"/>
          <p14:tracePt t="93825" x="806450" y="5340350"/>
          <p14:tracePt t="93836" x="806450" y="5359400"/>
          <p14:tracePt t="93852" x="806450" y="5403850"/>
          <p14:tracePt t="93869" x="806450" y="5454650"/>
          <p14:tracePt t="93885" x="825500" y="5505450"/>
          <p14:tracePt t="93902" x="857250" y="5537200"/>
          <p14:tracePt t="93919" x="908050" y="5575300"/>
          <p14:tracePt t="93921" x="933450" y="5588000"/>
          <p14:tracePt t="93935" x="958850" y="5594350"/>
          <p14:tracePt t="93952" x="1016000" y="5607050"/>
          <p14:tracePt t="93955" x="1035050" y="5607050"/>
          <p14:tracePt t="93969" x="1066800" y="5607050"/>
          <p14:tracePt t="93987" x="1111250" y="5600700"/>
          <p14:tracePt t="94002" x="1143000" y="5543550"/>
          <p14:tracePt t="94019" x="1149350" y="5480050"/>
          <p14:tracePt t="94036" x="1149350" y="5403850"/>
          <p14:tracePt t="94053" x="1149350" y="5346700"/>
          <p14:tracePt t="94069" x="1149350" y="5321300"/>
          <p14:tracePt t="94086" x="1149350" y="5302250"/>
          <p14:tracePt t="94265" x="0" y="0"/>
        </p14:tracePtLst>
        <p14:tracePtLst>
          <p14:tracePt t="95100" x="2209800" y="6305550"/>
          <p14:tracePt t="95116" x="2197100" y="6311900"/>
          <p14:tracePt t="95125" x="2197100" y="6324600"/>
          <p14:tracePt t="95135" x="2190750" y="6337300"/>
          <p14:tracePt t="95152" x="2178050" y="6362700"/>
          <p14:tracePt t="95155" x="2178050" y="6369050"/>
          <p14:tracePt t="95168" x="2178050" y="6388100"/>
          <p14:tracePt t="95185" x="2159000" y="6438900"/>
          <p14:tracePt t="95202" x="2159000" y="6470650"/>
          <p14:tracePt t="95218" x="2159000" y="6496050"/>
          <p14:tracePt t="95235" x="2165350" y="6521450"/>
          <p14:tracePt t="95252" x="2184400" y="6546850"/>
          <p14:tracePt t="95269" x="2203450" y="6559550"/>
          <p14:tracePt t="95286" x="2241550" y="6578600"/>
          <p14:tracePt t="95303" x="2305050" y="6591300"/>
          <p14:tracePt t="95306" x="2362200" y="6604000"/>
          <p14:tracePt t="95319" x="2406650" y="6610350"/>
          <p14:tracePt t="95335" x="2470150" y="6616700"/>
          <p14:tracePt t="95352" x="2527300" y="6616700"/>
          <p14:tracePt t="95368" x="2571750" y="6616700"/>
          <p14:tracePt t="95371" x="2590800" y="6616700"/>
          <p14:tracePt t="95385" x="2597150" y="6604000"/>
          <p14:tracePt t="95401" x="2603500" y="6578600"/>
          <p14:tracePt t="95418" x="2609850" y="6559550"/>
          <p14:tracePt t="95435" x="2609850" y="6534150"/>
          <p14:tracePt t="95452" x="2609850" y="6502400"/>
          <p14:tracePt t="95468" x="2603500" y="6457950"/>
          <p14:tracePt t="95485" x="2590800" y="6426200"/>
          <p14:tracePt t="95502" x="2578100" y="6407150"/>
          <p14:tracePt t="95834" x="0" y="0"/>
        </p14:tracePtLst>
        <p14:tracePtLst>
          <p14:tracePt t="96829" x="3968750" y="6318250"/>
          <p14:tracePt t="96879" x="3962400" y="6318250"/>
          <p14:tracePt t="96901" x="3981450" y="6343650"/>
          <p14:tracePt t="96914" x="4000500" y="6381750"/>
          <p14:tracePt t="96928" x="4032250" y="6400800"/>
          <p14:tracePt t="96938" x="4095750" y="6464300"/>
          <p14:tracePt t="96951" x="4146550" y="6502400"/>
          <p14:tracePt t="96968" x="4222750" y="6553200"/>
          <p14:tracePt t="96969" x="4267200" y="6578600"/>
          <p14:tracePt t="96984" x="4324350" y="6604000"/>
          <p14:tracePt t="97001" x="4470400" y="6642100"/>
          <p14:tracePt t="97018" x="4591050" y="6654800"/>
          <p14:tracePt t="97034" x="4705350" y="6654800"/>
          <p14:tracePt t="97051" x="4826000" y="6654800"/>
          <p14:tracePt t="97068" x="4921250" y="6654800"/>
          <p14:tracePt t="97084" x="4991100" y="6648450"/>
          <p14:tracePt t="97101" x="5035550" y="6629400"/>
          <p14:tracePt t="97118" x="5054600" y="6616700"/>
          <p14:tracePt t="97134" x="5060950" y="6610350"/>
          <p14:tracePt t="97151" x="5060950" y="6597650"/>
          <p14:tracePt t="97156" x="5060950" y="6584950"/>
          <p14:tracePt t="97168" x="5060950" y="6572250"/>
          <p14:tracePt t="97184" x="5060950" y="6534150"/>
          <p14:tracePt t="97201" x="5054600" y="6483350"/>
          <p14:tracePt t="97218" x="5041900" y="6464300"/>
          <p14:tracePt t="97234" x="5029200" y="6451600"/>
          <p14:tracePt t="97251" x="5022850" y="6438900"/>
          <p14:tracePt t="97268" x="5010150" y="6419850"/>
          <p14:tracePt t="97285" x="4972050" y="6407150"/>
          <p14:tracePt t="97301" x="4933950" y="6388100"/>
          <p14:tracePt t="97318" x="4902200" y="6369050"/>
          <p14:tracePt t="97334" x="4876800" y="6362700"/>
          <p14:tracePt t="97351" x="4857750" y="6356350"/>
          <p14:tracePt t="97610" x="0" y="0"/>
        </p14:tracePtLst>
        <p14:tracePtLst>
          <p14:tracePt t="98325" x="5695950" y="6546850"/>
          <p14:tracePt t="98351" x="5702300" y="6546850"/>
          <p14:tracePt t="98371" x="5765800" y="6546850"/>
          <p14:tracePt t="98384" x="5803900" y="6546850"/>
          <p14:tracePt t="98386" x="5848350" y="6546850"/>
          <p14:tracePt t="98401" x="5956300" y="6546850"/>
          <p14:tracePt t="98417" x="6083300" y="6546850"/>
          <p14:tracePt t="98434" x="6229350" y="6546850"/>
          <p14:tracePt t="98451" x="6369050" y="6546850"/>
          <p14:tracePt t="98467" x="6477000" y="6546850"/>
          <p14:tracePt t="98484" x="6527800" y="6546850"/>
          <p14:tracePt t="98501" x="6546850" y="6546850"/>
          <p14:tracePt t="98518" x="6553200" y="6546850"/>
          <p14:tracePt t="98692" x="6559550" y="6546850"/>
          <p14:tracePt t="98702" x="6565900" y="6546850"/>
          <p14:tracePt t="98717" x="6591300" y="6546850"/>
          <p14:tracePt t="98734" x="6648450" y="6546850"/>
          <p14:tracePt t="98739" x="6711950" y="6559550"/>
          <p14:tracePt t="98754" x="6775450" y="6565900"/>
          <p14:tracePt t="98768" x="6915150" y="6597650"/>
          <p14:tracePt t="98771" x="7004050" y="6616700"/>
          <p14:tracePt t="98785" x="7156450" y="6642100"/>
          <p14:tracePt t="98801" x="7251700" y="6667500"/>
          <p14:tracePt t="98818" x="7296150" y="6673850"/>
          <p14:tracePt t="98834" x="7308850" y="6673850"/>
          <p14:tracePt t="99138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9132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异常声明、抛出和捕获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4705" y="1347892"/>
            <a:ext cx="11774697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异常声明：由方法声明可能抛出的异常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如果方法不捕获其中发生的必检异常，那么方法必须声明它可能抛出的这些异常</a:t>
            </a:r>
            <a:endParaRPr lang="en-US" altLang="zh-CN" sz="24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通过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throws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子句声明方法可能抛出的异常。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throws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子句由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throws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关键字和一个以逗号分隔的列表组成，列表列出此方法抛出的所有异常，即一个方法可以声明多个可能抛出的异常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 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例如</a:t>
            </a:r>
          </a:p>
          <a:p>
            <a:pPr lvl="1"/>
            <a:r>
              <a:rPr lang="en-US" altLang="zh-CN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public void </a:t>
            </a:r>
            <a:r>
              <a:rPr lang="en-US" altLang="zh-CN" sz="2400" dirty="0" err="1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myMethod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()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throws 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IOException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InputStream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 in = </a:t>
            </a:r>
          </a:p>
          <a:p>
            <a:pPr lvl="1"/>
            <a:r>
              <a:rPr lang="en-US" altLang="zh-CN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			new FileInputStream(new File(“C:\\1.txt”));</a:t>
            </a:r>
          </a:p>
          <a:p>
            <a:pPr lvl="1"/>
            <a:r>
              <a:rPr lang="en-US" altLang="zh-CN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endParaRPr lang="zh-CN" altLang="en-US" sz="24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76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900"/>
    </mc:Choice>
    <mc:Fallback xmlns="">
      <p:transition spd="slow" advTm="132900"/>
    </mc:Fallback>
  </mc:AlternateContent>
  <p:extLst>
    <p:ext uri="{3A86A75C-4F4B-4683-9AE1-C65F6400EC91}">
      <p14:laserTraceLst xmlns:p14="http://schemas.microsoft.com/office/powerpoint/2010/main">
        <p14:tracePtLst>
          <p14:tracePt t="2347" x="762000" y="1828800"/>
          <p14:tracePt t="2414" x="768350" y="1822450"/>
          <p14:tracePt t="2419" x="774700" y="1822450"/>
          <p14:tracePt t="2436" x="863600" y="1822450"/>
          <p14:tracePt t="2453" x="996950" y="1822450"/>
          <p14:tracePt t="2470" x="1168400" y="1822450"/>
          <p14:tracePt t="2486" x="1333500" y="1822450"/>
          <p14:tracePt t="2503" x="1466850" y="1822450"/>
          <p14:tracePt t="2505" x="1517650" y="1822450"/>
          <p14:tracePt t="2521" x="1568450" y="1822450"/>
          <p14:tracePt t="2537" x="1581150" y="1822450"/>
          <p14:tracePt t="2819" x="1562100" y="1822450"/>
          <p14:tracePt t="2833" x="1485900" y="1822450"/>
          <p14:tracePt t="2848" x="1339850" y="1822450"/>
          <p14:tracePt t="2870" x="1181100" y="1822450"/>
          <p14:tracePt t="2887" x="1022350" y="1822450"/>
          <p14:tracePt t="2890" x="958850" y="1822450"/>
          <p14:tracePt t="2903" x="908050" y="1822450"/>
          <p14:tracePt t="2920" x="806450" y="1822450"/>
          <p14:tracePt t="2936" x="793750" y="1822450"/>
          <p14:tracePt t="2953" x="787400" y="1822450"/>
          <p14:tracePt t="3043" x="800100" y="1822450"/>
          <p14:tracePt t="3055" x="844550" y="1822450"/>
          <p14:tracePt t="3071" x="990600" y="1822450"/>
          <p14:tracePt t="3088" x="1212850" y="1822450"/>
          <p14:tracePt t="3090" x="1339850" y="1822450"/>
          <p14:tracePt t="3104" x="1619250" y="1822450"/>
          <p14:tracePt t="3120" x="1860550" y="1822450"/>
          <p14:tracePt t="3136" x="1949450" y="1835150"/>
          <p14:tracePt t="3153" x="1968500" y="1835150"/>
          <p14:tracePt t="3275" x="1949450" y="1835150"/>
          <p14:tracePt t="3285" x="1905000" y="1835150"/>
          <p14:tracePt t="3298" x="1746250" y="1835150"/>
          <p14:tracePt t="3314" x="1574800" y="1835150"/>
          <p14:tracePt t="3329" x="1441450" y="1835150"/>
          <p14:tracePt t="3337" x="1397000" y="1835150"/>
          <p14:tracePt t="3354" x="1371600" y="1835150"/>
          <p14:tracePt t="3459" x="1384300" y="1835150"/>
          <p14:tracePt t="3473" x="1460500" y="1835150"/>
          <p14:tracePt t="3486" x="1511300" y="1835150"/>
          <p14:tracePt t="3503" x="1631950" y="1841500"/>
          <p14:tracePt t="3506" x="1676400" y="1847850"/>
          <p14:tracePt t="3524" x="1720850" y="1854200"/>
          <p14:tracePt t="3530" x="1727200" y="1860550"/>
          <p14:tracePt t="3543" x="1733550" y="1866900"/>
          <p14:tracePt t="3776" x="0" y="0"/>
        </p14:tracePtLst>
        <p14:tracePtLst>
          <p14:tracePt t="4558" x="920750" y="1860550"/>
          <p14:tracePt t="4605" x="939800" y="1860550"/>
          <p14:tracePt t="4624" x="1041400" y="1860550"/>
          <p14:tracePt t="4644" x="1320800" y="1860550"/>
          <p14:tracePt t="4659" x="1485900" y="1860550"/>
          <p14:tracePt t="4669" x="1549400" y="1860550"/>
          <p14:tracePt t="4686" x="1606550" y="1860550"/>
          <p14:tracePt t="4702" x="1619250" y="1860550"/>
          <p14:tracePt t="4719" x="1625600" y="1860550"/>
          <p14:tracePt t="4824" x="0" y="0"/>
        </p14:tracePtLst>
        <p14:tracePtLst>
          <p14:tracePt t="5331" x="2038350" y="1797050"/>
          <p14:tracePt t="5405" x="2044700" y="1797050"/>
          <p14:tracePt t="5422" x="2120900" y="1797050"/>
          <p14:tracePt t="5436" x="2292350" y="1797050"/>
          <p14:tracePt t="5452" x="2540000" y="1797050"/>
          <p14:tracePt t="5469" x="2870200" y="1797050"/>
          <p14:tracePt t="5472" x="3041650" y="1797050"/>
          <p14:tracePt t="5485" x="3194050" y="1797050"/>
          <p14:tracePt t="5502" x="3441700" y="1797050"/>
          <p14:tracePt t="5519" x="3619500" y="1797050"/>
          <p14:tracePt t="5521" x="3683000" y="1797050"/>
          <p14:tracePt t="5536" x="3759200" y="1797050"/>
          <p14:tracePt t="5552" x="3771900" y="1797050"/>
          <p14:tracePt t="5683" x="3765550" y="1797050"/>
          <p14:tracePt t="5696" x="3733800" y="1797050"/>
          <p14:tracePt t="5711" x="3619500" y="1797050"/>
          <p14:tracePt t="5727" x="3435350" y="1797050"/>
          <p14:tracePt t="5736" x="3238500" y="1797050"/>
          <p14:tracePt t="5752" x="3041650" y="1797050"/>
          <p14:tracePt t="5768" x="2870200" y="1797050"/>
          <p14:tracePt t="5785" x="2781300" y="1797050"/>
          <p14:tracePt t="5802" x="2762250" y="1797050"/>
          <p14:tracePt t="5819" x="2755900" y="1797050"/>
          <p14:tracePt t="5922" x="2781300" y="1797050"/>
          <p14:tracePt t="5933" x="2838450" y="1797050"/>
          <p14:tracePt t="5948" x="3003550" y="1797050"/>
          <p14:tracePt t="5964" x="3238500" y="1797050"/>
          <p14:tracePt t="5978" x="3460750" y="1797050"/>
          <p14:tracePt t="5985" x="3556000" y="1797050"/>
          <p14:tracePt t="6002" x="3683000" y="1797050"/>
          <p14:tracePt t="6018" x="3733800" y="1797050"/>
          <p14:tracePt t="6035" x="3740150" y="1797050"/>
          <p14:tracePt t="6123" x="3721100" y="1797050"/>
          <p14:tracePt t="6134" x="3683000" y="1797050"/>
          <p14:tracePt t="6148" x="3562350" y="1797050"/>
          <p14:tracePt t="6166" x="3403600" y="1797050"/>
          <p14:tracePt t="6171" x="3333750" y="1797050"/>
          <p14:tracePt t="6184" x="3225800" y="1797050"/>
          <p14:tracePt t="6192" x="3200400" y="1797050"/>
          <p14:tracePt t="6202" x="3187700" y="1797050"/>
          <p14:tracePt t="6296" x="3206750" y="1797050"/>
          <p14:tracePt t="6307" x="3238500" y="1797050"/>
          <p14:tracePt t="6319" x="3289300" y="1797050"/>
          <p14:tracePt t="6336" x="3511550" y="1797050"/>
          <p14:tracePt t="6353" x="3670300" y="1809750"/>
          <p14:tracePt t="6369" x="3790950" y="1822450"/>
          <p14:tracePt t="6386" x="3854450" y="1828800"/>
          <p14:tracePt t="6402" x="3873500" y="1841500"/>
          <p14:tracePt t="6533" x="3848100" y="1841500"/>
          <p14:tracePt t="6546" x="3727450" y="1841500"/>
          <p14:tracePt t="6562" x="3536950" y="1841500"/>
          <p14:tracePt t="6572" x="3429000" y="1841500"/>
          <p14:tracePt t="6586" x="3251200" y="1841500"/>
          <p14:tracePt t="6602" x="3155950" y="1841500"/>
          <p14:tracePt t="6619" x="3136900" y="1841500"/>
          <p14:tracePt t="6636" x="3130550" y="1841500"/>
          <p14:tracePt t="6698" x="3162300" y="1841500"/>
          <p14:tracePt t="6706" x="3219450" y="1841500"/>
          <p14:tracePt t="6718" x="3302000" y="1841500"/>
          <p14:tracePt t="6735" x="3505200" y="1841500"/>
          <p14:tracePt t="6752" x="3860800" y="1841500"/>
          <p14:tracePt t="6768" x="4070350" y="1841500"/>
          <p14:tracePt t="6785" x="4216400" y="1841500"/>
          <p14:tracePt t="6803" x="4279900" y="1841500"/>
          <p14:tracePt t="6818" x="4292600" y="1841500"/>
          <p14:tracePt t="6889" x="4286250" y="1841500"/>
          <p14:tracePt t="6898" x="4267200" y="1841500"/>
          <p14:tracePt t="6908" x="4241800" y="1841500"/>
          <p14:tracePt t="6918" x="4222750" y="1841500"/>
          <p14:tracePt t="6935" x="4203700" y="1841500"/>
          <p14:tracePt t="6993" x="4222750" y="1841500"/>
          <p14:tracePt t="7004" x="4260850" y="1841500"/>
          <p14:tracePt t="7018" x="4400550" y="1841500"/>
          <p14:tracePt t="7035" x="4584700" y="1841500"/>
          <p14:tracePt t="7052" x="4806950" y="1841500"/>
          <p14:tracePt t="7056" x="4921250" y="1841500"/>
          <p14:tracePt t="7069" x="5016500" y="1841500"/>
          <p14:tracePt t="7086" x="5175250" y="1841500"/>
          <p14:tracePt t="7090" x="5232400" y="1841500"/>
          <p14:tracePt t="7103" x="5283200" y="1841500"/>
          <p14:tracePt t="7120" x="5346700" y="1847850"/>
          <p14:tracePt t="7135" x="5365750" y="1847850"/>
          <p14:tracePt t="7139" x="5372100" y="1847850"/>
          <p14:tracePt t="7153" x="5384800" y="1847850"/>
          <p14:tracePt t="7168" x="5391150" y="1847850"/>
          <p14:tracePt t="7730" x="0" y="0"/>
        </p14:tracePtLst>
        <p14:tracePtLst>
          <p14:tracePt t="8898" x="1060450" y="2330450"/>
          <p14:tracePt t="8915" x="1079500" y="2330450"/>
          <p14:tracePt t="8931" x="1155700" y="2330450"/>
          <p14:tracePt t="8943" x="1206500" y="2330450"/>
          <p14:tracePt t="8952" x="1314450" y="2330450"/>
          <p14:tracePt t="8968" x="1454150" y="2330450"/>
          <p14:tracePt t="8984" x="1619250" y="2330450"/>
          <p14:tracePt t="9001" x="1790700" y="2330450"/>
          <p14:tracePt t="9017" x="1949450" y="2330450"/>
          <p14:tracePt t="9034" x="2063750" y="2330450"/>
          <p14:tracePt t="9051" x="2133600" y="2330450"/>
          <p14:tracePt t="9068" x="2152650" y="2330450"/>
          <p14:tracePt t="9084" x="2159000" y="2330450"/>
          <p14:tracePt t="9201" x="2146300" y="2324100"/>
          <p14:tracePt t="9213" x="2127250" y="2311400"/>
          <p14:tracePt t="9229" x="2076450" y="2286000"/>
          <p14:tracePt t="9242" x="2000250" y="2247900"/>
          <p14:tracePt t="9253" x="1968500" y="2235200"/>
          <p14:tracePt t="9267" x="1892300" y="2197100"/>
          <p14:tracePt t="9284" x="1809750" y="2171700"/>
          <p14:tracePt t="9301" x="1739900" y="2146300"/>
          <p14:tracePt t="9318" x="1701800" y="2133600"/>
          <p14:tracePt t="9320" x="1689100" y="2133600"/>
          <p14:tracePt t="9335" x="1670050" y="2133600"/>
          <p14:tracePt t="9351" x="1651000" y="2127250"/>
          <p14:tracePt t="9354" x="1644650" y="2127250"/>
          <p14:tracePt t="9369" x="1631950" y="2127250"/>
          <p14:tracePt t="9385" x="1625600" y="2127250"/>
          <p14:tracePt t="9401" x="1600200" y="2127250"/>
          <p14:tracePt t="9418" x="1587500" y="2152650"/>
          <p14:tracePt t="9434" x="1574800" y="2178050"/>
          <p14:tracePt t="9451" x="1574800" y="2190750"/>
          <p14:tracePt t="9467" x="1574800" y="2209800"/>
          <p14:tracePt t="9501" x="1574800" y="2222500"/>
          <p14:tracePt t="9517" x="1574800" y="2228850"/>
          <p14:tracePt t="9534" x="1574800" y="2235200"/>
          <p14:tracePt t="9551" x="1587500" y="2247900"/>
          <p14:tracePt t="9569" x="1625600" y="2266950"/>
          <p14:tracePt t="9585" x="1663700" y="2286000"/>
          <p14:tracePt t="9601" x="1720850" y="2298700"/>
          <p14:tracePt t="9618" x="1778000" y="2298700"/>
          <p14:tracePt t="9635" x="1854200" y="2298700"/>
          <p14:tracePt t="9652" x="1911350" y="2298700"/>
          <p14:tracePt t="9667" x="1936750" y="2298700"/>
          <p14:tracePt t="9684" x="1968500" y="2292350"/>
          <p14:tracePt t="9701" x="1968500" y="2286000"/>
          <p14:tracePt t="9717" x="1968500" y="2260600"/>
          <p14:tracePt t="9734" x="1968500" y="2241550"/>
          <p14:tracePt t="9737" x="1968500" y="2235200"/>
          <p14:tracePt t="9751" x="1962150" y="2209800"/>
          <p14:tracePt t="9768" x="1911350" y="2165350"/>
          <p14:tracePt t="9784" x="1847850" y="2139950"/>
          <p14:tracePt t="9801" x="1765300" y="2114550"/>
          <p14:tracePt t="9818" x="1701800" y="2108200"/>
          <p14:tracePt t="9834" x="1651000" y="2108200"/>
          <p14:tracePt t="9851" x="1631950" y="2108200"/>
          <p14:tracePt t="9867" x="1619250" y="2108200"/>
          <p14:tracePt t="9884" x="1587500" y="2120900"/>
          <p14:tracePt t="9900" x="1574800" y="2152650"/>
          <p14:tracePt t="9917" x="1568450" y="2190750"/>
          <p14:tracePt t="9934" x="1568450" y="2203450"/>
          <p14:tracePt t="9950" x="1568450" y="2222500"/>
          <p14:tracePt t="9967" x="1574800" y="2254250"/>
          <p14:tracePt t="9969" x="1587500" y="2260600"/>
          <p14:tracePt t="9984" x="1638300" y="2292350"/>
          <p14:tracePt t="10000" x="1708150" y="2311400"/>
          <p14:tracePt t="10017" x="1771650" y="2324100"/>
          <p14:tracePt t="10034" x="1841500" y="2324100"/>
          <p14:tracePt t="10050" x="1898650" y="2324100"/>
          <p14:tracePt t="10067" x="1943100" y="2317750"/>
          <p14:tracePt t="10084" x="1962150" y="2298700"/>
          <p14:tracePt t="10101" x="1974850" y="2279650"/>
          <p14:tracePt t="10117" x="1974850" y="2266950"/>
          <p14:tracePt t="10134" x="1974850" y="2254250"/>
          <p14:tracePt t="10150" x="1974850" y="2235200"/>
          <p14:tracePt t="10167" x="1974850" y="2228850"/>
          <p14:tracePt t="10234" x="1968500" y="2241550"/>
          <p14:tracePt t="10247" x="1968500" y="2247900"/>
          <p14:tracePt t="10263" x="1968500" y="2279650"/>
          <p14:tracePt t="10278" x="1974850" y="2311400"/>
          <p14:tracePt t="10282" x="1981200" y="2324100"/>
          <p14:tracePt t="10294" x="1993900" y="2330450"/>
          <p14:tracePt t="10304" x="2012950" y="2343150"/>
          <p14:tracePt t="10318" x="2032000" y="2349500"/>
          <p14:tracePt t="10334" x="2044700" y="2349500"/>
          <p14:tracePt t="10352" x="2070100" y="2362200"/>
          <p14:tracePt t="10368" x="2089150" y="2362200"/>
          <p14:tracePt t="10384" x="2101850" y="2362200"/>
          <p14:tracePt t="10401" x="2108200" y="2362200"/>
          <p14:tracePt t="10417" x="2127250" y="2362200"/>
          <p14:tracePt t="10434" x="2165350" y="2368550"/>
          <p14:tracePt t="10450" x="2203450" y="2381250"/>
          <p14:tracePt t="10467" x="2247900" y="2381250"/>
          <p14:tracePt t="10484" x="2298700" y="2381250"/>
          <p14:tracePt t="10500" x="2349500" y="2381250"/>
          <p14:tracePt t="10517" x="2362200" y="2381250"/>
          <p14:tracePt t="10533" x="2387600" y="2368550"/>
          <p14:tracePt t="10550" x="2413000" y="2349500"/>
          <p14:tracePt t="10567" x="2438400" y="2317750"/>
          <p14:tracePt t="10568" x="2451100" y="2298700"/>
          <p14:tracePt t="10584" x="2457450" y="2266950"/>
          <p14:tracePt t="10601" x="2463800" y="2241550"/>
          <p14:tracePt t="10618" x="2463800" y="2222500"/>
          <p14:tracePt t="10634" x="2463800" y="2209800"/>
          <p14:tracePt t="10651" x="2457450" y="2171700"/>
          <p14:tracePt t="10667" x="2432050" y="2152650"/>
          <p14:tracePt t="10684" x="2387600" y="2133600"/>
          <p14:tracePt t="10700" x="2343150" y="2120900"/>
          <p14:tracePt t="10717" x="2317750" y="2120900"/>
          <p14:tracePt t="10734" x="2311400" y="2120900"/>
          <p14:tracePt t="10750" x="2298700" y="2120900"/>
          <p14:tracePt t="10767" x="2292350" y="2120900"/>
          <p14:tracePt t="10771" x="2286000" y="2139950"/>
          <p14:tracePt t="10784" x="2286000" y="2152650"/>
          <p14:tracePt t="10800" x="2286000" y="2184400"/>
          <p14:tracePt t="10818" x="2311400" y="2228850"/>
          <p14:tracePt t="10834" x="2368550" y="2273300"/>
          <p14:tracePt t="10851" x="2451100" y="2311400"/>
          <p14:tracePt t="10867" x="2559050" y="2330450"/>
          <p14:tracePt t="10884" x="2647950" y="2330450"/>
          <p14:tracePt t="10901" x="2698750" y="2330450"/>
          <p14:tracePt t="10917" x="2711450" y="2324100"/>
          <p14:tracePt t="10933" x="2736850" y="2317750"/>
          <p14:tracePt t="10950" x="2736850" y="2311400"/>
          <p14:tracePt t="11186" x="2743200" y="2311400"/>
          <p14:tracePt t="11202" x="2781300" y="2298700"/>
          <p14:tracePt t="11217" x="2819400" y="2298700"/>
          <p14:tracePt t="11234" x="2895600" y="2286000"/>
          <p14:tracePt t="11250" x="2959100" y="2273300"/>
          <p14:tracePt t="11267" x="3022600" y="2254250"/>
          <p14:tracePt t="11283" x="3054350" y="2228850"/>
          <p14:tracePt t="11300" x="3073400" y="2216150"/>
          <p14:tracePt t="11318" x="3086100" y="2209800"/>
          <p14:tracePt t="11360" x="3086100" y="2203450"/>
          <p14:tracePt t="11376" x="3086100" y="2197100"/>
          <p14:tracePt t="11508" x="3086100" y="2209800"/>
          <p14:tracePt t="11522" x="3086100" y="2241550"/>
          <p14:tracePt t="11541" x="3098800" y="2286000"/>
          <p14:tracePt t="11552" x="3117850" y="2317750"/>
          <p14:tracePt t="11568" x="3130550" y="2336800"/>
          <p14:tracePt t="11584" x="3187700" y="2362200"/>
          <p14:tracePt t="11601" x="3244850" y="2368550"/>
          <p14:tracePt t="11618" x="3308350" y="2368550"/>
          <p14:tracePt t="11634" x="3378200" y="2368550"/>
          <p14:tracePt t="11650" x="3441700" y="2368550"/>
          <p14:tracePt t="11668" x="3492500" y="2362200"/>
          <p14:tracePt t="11683" x="3536950" y="2349500"/>
          <p14:tracePt t="11700" x="3562350" y="2343150"/>
          <p14:tracePt t="11717" x="3568700" y="2343150"/>
          <p14:tracePt t="11733" x="3575050" y="2343150"/>
          <p14:tracePt t="11750" x="3581400" y="2343150"/>
          <p14:tracePt t="11767" x="3587750" y="2343150"/>
          <p14:tracePt t="11783" x="3600450" y="2343150"/>
          <p14:tracePt t="11817" x="3606800" y="2343150"/>
          <p14:tracePt t="11834" x="3613150" y="2343150"/>
          <p14:tracePt t="11873" x="3619500" y="2343150"/>
          <p14:tracePt t="11899" x="3625850" y="2343150"/>
          <p14:tracePt t="11914" x="3632200" y="2343150"/>
          <p14:tracePt t="11922" x="3638550" y="2343150"/>
          <p14:tracePt t="11933" x="3651250" y="2343150"/>
          <p14:tracePt t="11950" x="3670300" y="2343150"/>
          <p14:tracePt t="11967" x="3702050" y="2343150"/>
          <p14:tracePt t="11970" x="3721100" y="2343150"/>
          <p14:tracePt t="11984" x="3752850" y="2343150"/>
          <p14:tracePt t="12000" x="3790950" y="2343150"/>
          <p14:tracePt t="12017" x="3822700" y="2343150"/>
          <p14:tracePt t="12033" x="3867150" y="2336800"/>
          <p14:tracePt t="12050" x="3892550" y="2330450"/>
          <p14:tracePt t="12066" x="3905250" y="2324100"/>
          <p14:tracePt t="12084" x="3930650" y="2311400"/>
          <p14:tracePt t="12101" x="3937000" y="2305050"/>
          <p14:tracePt t="12104" x="3949700" y="2292350"/>
          <p14:tracePt t="12117" x="3949700" y="2286000"/>
          <p14:tracePt t="12134" x="3956050" y="2279650"/>
          <p14:tracePt t="12150" x="3956050" y="2260600"/>
          <p14:tracePt t="12166" x="3956050" y="2235200"/>
          <p14:tracePt t="12184" x="3956050" y="2216150"/>
          <p14:tracePt t="12200" x="3956050" y="2209800"/>
          <p14:tracePt t="12216" x="3956050" y="2203450"/>
          <p14:tracePt t="12340" x="3956050" y="2222500"/>
          <p14:tracePt t="12353" x="3962400" y="2273300"/>
          <p14:tracePt t="12369" x="3981450" y="2311400"/>
          <p14:tracePt t="12387" x="4013200" y="2343150"/>
          <p14:tracePt t="12400" x="4051300" y="2374900"/>
          <p14:tracePt t="12417" x="4095750" y="2381250"/>
          <p14:tracePt t="12433" x="4178300" y="2393950"/>
          <p14:tracePt t="12450" x="4241800" y="2393950"/>
          <p14:tracePt t="12467" x="4318000" y="2393950"/>
          <p14:tracePt t="12483" x="4394200" y="2393950"/>
          <p14:tracePt t="12500" x="4457700" y="2374900"/>
          <p14:tracePt t="12516" x="4508500" y="2355850"/>
          <p14:tracePt t="12520" x="4527550" y="2343150"/>
          <p14:tracePt t="12533" x="4546600" y="2330450"/>
          <p14:tracePt t="12537" x="4559300" y="2317750"/>
          <p14:tracePt t="12549" x="4597400" y="2305050"/>
          <p14:tracePt t="12566" x="4629150" y="2279650"/>
          <p14:tracePt t="12584" x="4686300" y="2254250"/>
          <p14:tracePt t="12600" x="4718050" y="2241550"/>
          <p14:tracePt t="12617" x="4749800" y="2228850"/>
          <p14:tracePt t="12633" x="4768850" y="2228850"/>
          <p14:tracePt t="12650" x="4775200" y="2228850"/>
          <p14:tracePt t="12667" x="4787900" y="2228850"/>
          <p14:tracePt t="12749" x="4794250" y="2228850"/>
          <p14:tracePt t="12771" x="4794250" y="2241550"/>
          <p14:tracePt t="12783" x="4794250" y="2260600"/>
          <p14:tracePt t="12802" x="4794250" y="2266950"/>
          <p14:tracePt t="12819" x="4787900" y="2279650"/>
          <p14:tracePt t="12856" x="4787900" y="2286000"/>
          <p14:tracePt t="13133" x="4787900" y="2298700"/>
          <p14:tracePt t="13151" x="4787900" y="2355850"/>
          <p14:tracePt t="13169" x="4813300" y="2425700"/>
          <p14:tracePt t="13183" x="4870450" y="2489200"/>
          <p14:tracePt t="13200" x="4978400" y="2527300"/>
          <p14:tracePt t="13216" x="5054600" y="2540000"/>
          <p14:tracePt t="13233" x="5099050" y="2540000"/>
          <p14:tracePt t="13249" x="5130800" y="2540000"/>
          <p14:tracePt t="13266" x="5143500" y="2527300"/>
          <p14:tracePt t="13283" x="5156200" y="2495550"/>
          <p14:tracePt t="13299" x="5162550" y="2482850"/>
          <p14:tracePt t="13316" x="5168900" y="2451100"/>
          <p14:tracePt t="13333" x="5175250" y="2432050"/>
          <p14:tracePt t="13350" x="5181600" y="2413000"/>
          <p14:tracePt t="13366" x="5181600" y="2400300"/>
          <p14:tracePt t="13383" x="5181600" y="2381250"/>
          <p14:tracePt t="13385" x="5181600" y="2374900"/>
          <p14:tracePt t="13400" x="5181600" y="2362200"/>
          <p14:tracePt t="13416" x="5181600" y="2355850"/>
          <p14:tracePt t="13433" x="5181600" y="2343150"/>
          <p14:tracePt t="13449" x="5181600" y="2336800"/>
          <p14:tracePt t="13890" x="0" y="0"/>
        </p14:tracePtLst>
        <p14:tracePtLst>
          <p14:tracePt t="14933" x="6832600" y="2101850"/>
          <p14:tracePt t="14970" x="6845300" y="2101850"/>
          <p14:tracePt t="14985" x="6877050" y="2120900"/>
          <p14:tracePt t="14999" x="6908800" y="2146300"/>
          <p14:tracePt t="15017" x="7061200" y="2216150"/>
          <p14:tracePt t="15032" x="7162800" y="2260600"/>
          <p14:tracePt t="15049" x="7289800" y="2292350"/>
          <p14:tracePt t="15066" x="7404100" y="2311400"/>
          <p14:tracePt t="15083" x="7493000" y="2311400"/>
          <p14:tracePt t="15100" x="7588250" y="2311400"/>
          <p14:tracePt t="15116" x="7683500" y="2311400"/>
          <p14:tracePt t="15133" x="7804150" y="2298700"/>
          <p14:tracePt t="15136" x="7848600" y="2286000"/>
          <p14:tracePt t="15149" x="7905750" y="2279650"/>
          <p14:tracePt t="15166" x="8007350" y="2254250"/>
          <p14:tracePt t="15170" x="8039100" y="2247900"/>
          <p14:tracePt t="15182" x="8064500" y="2241550"/>
          <p14:tracePt t="15199" x="8115300" y="2222500"/>
          <p14:tracePt t="15216" x="8128000" y="2216150"/>
          <p14:tracePt t="15240" x="8140700" y="2216150"/>
          <p14:tracePt t="15265" x="8147050" y="2216150"/>
          <p14:tracePt t="16290" x="0" y="0"/>
        </p14:tracePtLst>
        <p14:tracePtLst>
          <p14:tracePt t="16746" x="9302750" y="2355850"/>
          <p14:tracePt t="16852" x="9309100" y="2355850"/>
          <p14:tracePt t="16863" x="9315450" y="2355850"/>
          <p14:tracePt t="16876" x="9340850" y="2355850"/>
          <p14:tracePt t="16888" x="9423400" y="2355850"/>
          <p14:tracePt t="16898" x="9467850" y="2355850"/>
          <p14:tracePt t="16916" x="9594850" y="2355850"/>
          <p14:tracePt t="16932" x="9728200" y="2355850"/>
          <p14:tracePt t="16948" x="9861550" y="2355850"/>
          <p14:tracePt t="16965" x="9944100" y="2355850"/>
          <p14:tracePt t="16981" x="10001250" y="2355850"/>
          <p14:tracePt t="16998" x="10026650" y="2355850"/>
          <p14:tracePt t="17015" x="10039350" y="2355850"/>
          <p14:tracePt t="17163" x="10052050" y="2355850"/>
          <p14:tracePt t="17173" x="10064750" y="2355850"/>
          <p14:tracePt t="17185" x="10096500" y="2355850"/>
          <p14:tracePt t="17199" x="10121900" y="2355850"/>
          <p14:tracePt t="17202" x="10140950" y="2355850"/>
          <p14:tracePt t="17215" x="10166350" y="2355850"/>
          <p14:tracePt t="17232" x="10261600" y="2355850"/>
          <p14:tracePt t="17248" x="10337800" y="2355850"/>
          <p14:tracePt t="17265" x="10407650" y="2355850"/>
          <p14:tracePt t="17281" x="10471150" y="2355850"/>
          <p14:tracePt t="17298" x="10528300" y="2355850"/>
          <p14:tracePt t="17315" x="10585450" y="2355850"/>
          <p14:tracePt t="17331" x="10629900" y="2355850"/>
          <p14:tracePt t="17348" x="10661650" y="2355850"/>
          <p14:tracePt t="17365" x="10693400" y="2355850"/>
          <p14:tracePt t="17382" x="10712450" y="2355850"/>
          <p14:tracePt t="17385" x="10718800" y="2355850"/>
          <p14:tracePt t="17683" x="10725150" y="2355850"/>
          <p14:tracePt t="17693" x="10731500" y="2355850"/>
          <p14:tracePt t="17705" x="10756900" y="2355850"/>
          <p14:tracePt t="17717" x="10782300" y="2355850"/>
          <p14:tracePt t="17731" x="10845800" y="2355850"/>
          <p14:tracePt t="17748" x="10928350" y="2355850"/>
          <p14:tracePt t="17764" x="11017250" y="2355850"/>
          <p14:tracePt t="17781" x="11093450" y="2355850"/>
          <p14:tracePt t="17798" x="11118850" y="2355850"/>
          <p14:tracePt t="17814" x="11125200" y="2355850"/>
          <p14:tracePt t="18217" x="0" y="0"/>
        </p14:tracePtLst>
        <p14:tracePtLst>
          <p14:tracePt t="19752" x="1155700" y="1504950"/>
          <p14:tracePt t="19764" x="1155700" y="1524000"/>
          <p14:tracePt t="19780" x="1155700" y="1562100"/>
          <p14:tracePt t="19797" x="1174750" y="1612900"/>
          <p14:tracePt t="19814" x="1219200" y="1670050"/>
          <p14:tracePt t="19817" x="1250950" y="1701800"/>
          <p14:tracePt t="19830" x="1270000" y="1714500"/>
          <p14:tracePt t="19848" x="1365250" y="1752600"/>
          <p14:tracePt t="19864" x="1441450" y="1765300"/>
          <p14:tracePt t="19881" x="1504950" y="1765300"/>
          <p14:tracePt t="19898" x="1606550" y="1765300"/>
          <p14:tracePt t="19914" x="1689100" y="1727200"/>
          <p14:tracePt t="19931" x="1752600" y="1682750"/>
          <p14:tracePt t="19948" x="1803400" y="1631950"/>
          <p14:tracePt t="19964" x="1835150" y="1581150"/>
          <p14:tracePt t="19981" x="1847850" y="1555750"/>
          <p14:tracePt t="19997" x="1847850" y="1549400"/>
          <p14:tracePt t="20152" x="0" y="0"/>
        </p14:tracePtLst>
        <p14:tracePtLst>
          <p14:tracePt t="20707" x="1625600" y="2597150"/>
          <p14:tracePt t="20716" x="1619250" y="2609850"/>
          <p14:tracePt t="20730" x="1612900" y="2641600"/>
          <p14:tracePt t="20747" x="1600200" y="2673350"/>
          <p14:tracePt t="20764" x="1600200" y="2705100"/>
          <p14:tracePt t="20780" x="1600200" y="2743200"/>
          <p14:tracePt t="20797" x="1600200" y="2781300"/>
          <p14:tracePt t="20800" x="1600200" y="2813050"/>
          <p14:tracePt t="20813" x="1612900" y="2844800"/>
          <p14:tracePt t="20830" x="1644650" y="2895600"/>
          <p14:tracePt t="20832" x="1676400" y="2914650"/>
          <p14:tracePt t="20847" x="1701800" y="2940050"/>
          <p14:tracePt t="20865" x="1816100" y="2971800"/>
          <p14:tracePt t="20881" x="1892300" y="2978150"/>
          <p14:tracePt t="20898" x="1968500" y="2978150"/>
          <p14:tracePt t="20914" x="2038350" y="2965450"/>
          <p14:tracePt t="20931" x="2070100" y="2927350"/>
          <p14:tracePt t="20947" x="2089150" y="2882900"/>
          <p14:tracePt t="20964" x="2095500" y="2838450"/>
          <p14:tracePt t="20980" x="2095500" y="2806700"/>
          <p14:tracePt t="20997" x="2095500" y="2781300"/>
          <p14:tracePt t="21013" x="2095500" y="2755900"/>
          <p14:tracePt t="21017" x="2095500" y="2743200"/>
          <p14:tracePt t="21030" x="2095500" y="2736850"/>
          <p14:tracePt t="21034" x="2089150" y="2717800"/>
          <p14:tracePt t="21047" x="2082800" y="2711450"/>
          <p14:tracePt t="21064" x="2019300" y="2686050"/>
          <p14:tracePt t="21080" x="1987550" y="2667000"/>
          <p14:tracePt t="21097" x="1974850" y="2667000"/>
          <p14:tracePt t="21114" x="1962150" y="2667000"/>
          <p14:tracePt t="21148" x="1949450" y="2673350"/>
          <p14:tracePt t="21163" x="1943100" y="2686050"/>
          <p14:tracePt t="21181" x="1930400" y="2736850"/>
          <p14:tracePt t="21197" x="1930400" y="2787650"/>
          <p14:tracePt t="21213" x="1949450" y="2870200"/>
          <p14:tracePt t="21230" x="1981200" y="2921000"/>
          <p14:tracePt t="21232" x="2000250" y="2940050"/>
          <p14:tracePt t="21246" x="2012950" y="2952750"/>
          <p14:tracePt t="21263" x="2044700" y="2971800"/>
          <p14:tracePt t="21280" x="2057400" y="2971800"/>
          <p14:tracePt t="21296" x="2082800" y="2971800"/>
          <p14:tracePt t="21313" x="2114550" y="2946400"/>
          <p14:tracePt t="21330" x="2139950" y="2908300"/>
          <p14:tracePt t="21346" x="2152650" y="2876550"/>
          <p14:tracePt t="21363" x="2159000" y="2838450"/>
          <p14:tracePt t="21380" x="2159000" y="2813050"/>
          <p14:tracePt t="21397" x="2159000" y="2794000"/>
          <p14:tracePt t="21414" x="2159000" y="2762250"/>
          <p14:tracePt t="21417" x="2152650" y="2762250"/>
          <p14:tracePt t="21430" x="2146300" y="2755900"/>
          <p14:tracePt t="21447" x="2139950" y="2749550"/>
          <p14:tracePt t="21664" x="0" y="0"/>
        </p14:tracePtLst>
        <p14:tracePtLst>
          <p14:tracePt t="22250" x="2235200" y="2768600"/>
          <p14:tracePt t="22292" x="2235200" y="2774950"/>
          <p14:tracePt t="22309" x="2235200" y="2781300"/>
          <p14:tracePt t="22321" x="2235200" y="2794000"/>
          <p14:tracePt t="22330" x="2235200" y="2806700"/>
          <p14:tracePt t="22346" x="2254250" y="2819400"/>
          <p14:tracePt t="22363" x="2254250" y="2825750"/>
          <p14:tracePt t="22380" x="2273300" y="2838450"/>
          <p14:tracePt t="22397" x="2286000" y="2851150"/>
          <p14:tracePt t="22400" x="2292350" y="2857500"/>
          <p14:tracePt t="22430" x="2298700" y="2857500"/>
          <p14:tracePt t="22483" x="2305050" y="2857500"/>
          <p14:tracePt t="22539" x="2305050" y="2870200"/>
          <p14:tracePt t="22554" x="2286000" y="2870200"/>
          <p14:tracePt t="22563" x="2266950" y="2876550"/>
          <p14:tracePt t="22580" x="2209800" y="2882900"/>
          <p14:tracePt t="22596" x="2171700" y="2882900"/>
          <p14:tracePt t="22600" x="2152650" y="2882900"/>
          <p14:tracePt t="22614" x="2146300" y="2882900"/>
          <p14:tracePt t="22630" x="2127250" y="2882900"/>
          <p14:tracePt t="23592" x="0" y="0"/>
        </p14:tracePtLst>
        <p14:tracePtLst>
          <p14:tracePt t="23930" x="1676400" y="2698750"/>
          <p14:tracePt t="23943" x="1670050" y="2698750"/>
          <p14:tracePt t="23954" x="1651000" y="2705100"/>
          <p14:tracePt t="23966" x="1651000" y="2717800"/>
          <p14:tracePt t="23979" x="1631950" y="2755900"/>
          <p14:tracePt t="23996" x="1631950" y="2781300"/>
          <p14:tracePt t="24012" x="1638300" y="2825750"/>
          <p14:tracePt t="24029" x="1663700" y="2876550"/>
          <p14:tracePt t="24032" x="1676400" y="2901950"/>
          <p14:tracePt t="24046" x="1695450" y="2921000"/>
          <p14:tracePt t="24062" x="1746250" y="2952750"/>
          <p14:tracePt t="24065" x="1784350" y="2965450"/>
          <p14:tracePt t="24079" x="1809750" y="2971800"/>
          <p14:tracePt t="24096" x="1873250" y="2971800"/>
          <p14:tracePt t="24112" x="1911350" y="2959100"/>
          <p14:tracePt t="24130" x="1930400" y="2921000"/>
          <p14:tracePt t="24146" x="1936750" y="2882900"/>
          <p14:tracePt t="24164" x="1936750" y="2838450"/>
          <p14:tracePt t="24179" x="1936750" y="2813050"/>
          <p14:tracePt t="24196" x="1936750" y="2800350"/>
          <p14:tracePt t="24213" x="1936750" y="2794000"/>
          <p14:tracePt t="24312" x="0" y="0"/>
        </p14:tracePtLst>
        <p14:tracePtLst>
          <p14:tracePt t="25359" x="1752600" y="2660650"/>
          <p14:tracePt t="25378" x="1746250" y="2660650"/>
          <p14:tracePt t="25397" x="1720850" y="2673350"/>
          <p14:tracePt t="25413" x="1708150" y="2711450"/>
          <p14:tracePt t="25429" x="1701800" y="2755900"/>
          <p14:tracePt t="25432" x="1701800" y="2781300"/>
          <p14:tracePt t="25445" x="1701800" y="2813050"/>
          <p14:tracePt t="25449" x="1701800" y="2844800"/>
          <p14:tracePt t="25462" x="1714500" y="2882900"/>
          <p14:tracePt t="25479" x="1746250" y="2933700"/>
          <p14:tracePt t="25481" x="1778000" y="2952750"/>
          <p14:tracePt t="25496" x="1860550" y="3003550"/>
          <p14:tracePt t="25512" x="1968500" y="3035300"/>
          <p14:tracePt t="25529" x="2076450" y="3041650"/>
          <p14:tracePt t="25545" x="2178050" y="3028950"/>
          <p14:tracePt t="25562" x="2260600" y="3009900"/>
          <p14:tracePt t="25579" x="2298700" y="2971800"/>
          <p14:tracePt t="25595" x="2324100" y="2921000"/>
          <p14:tracePt t="25612" x="2330450" y="2882900"/>
          <p14:tracePt t="25628" x="2330450" y="2851150"/>
          <p14:tracePt t="25645" x="2330450" y="2819400"/>
          <p14:tracePt t="25648" x="2330450" y="2800350"/>
          <p14:tracePt t="25662" x="2330450" y="2781300"/>
          <p14:tracePt t="25679" x="2330450" y="2730500"/>
          <p14:tracePt t="25681" x="2324100" y="2705100"/>
          <p14:tracePt t="25696" x="2292350" y="2667000"/>
          <p14:tracePt t="25712" x="2247900" y="2641600"/>
          <p14:tracePt t="25728" x="2203450" y="2628900"/>
          <p14:tracePt t="25745" x="2171700" y="2628900"/>
          <p14:tracePt t="25762" x="2146300" y="2628900"/>
          <p14:tracePt t="25778" x="2114550" y="2647950"/>
          <p14:tracePt t="25795" x="2108200" y="2692400"/>
          <p14:tracePt t="25812" x="2108200" y="2717800"/>
          <p14:tracePt t="25828" x="2108200" y="2743200"/>
          <p14:tracePt t="25845" x="2114550" y="2781300"/>
          <p14:tracePt t="25862" x="2133600" y="2806700"/>
          <p14:tracePt t="25878" x="2165350" y="2819400"/>
          <p14:tracePt t="25881" x="2171700" y="2825750"/>
          <p14:tracePt t="25895" x="2178050" y="2832100"/>
          <p14:tracePt t="26106" x="0" y="0"/>
        </p14:tracePtLst>
        <p14:tracePtLst>
          <p14:tracePt t="26563" x="2609850" y="2901950"/>
          <p14:tracePt t="26622" x="2628900" y="2901950"/>
          <p14:tracePt t="26637" x="2711450" y="2901950"/>
          <p14:tracePt t="26653" x="2870200" y="2914650"/>
          <p14:tracePt t="26657" x="2965450" y="2914650"/>
          <p14:tracePt t="26669" x="3067050" y="2914650"/>
          <p14:tracePt t="26678" x="3175000" y="2914650"/>
          <p14:tracePt t="26696" x="3352800" y="2914650"/>
          <p14:tracePt t="26698" x="3429000" y="2914650"/>
          <p14:tracePt t="26712" x="3492500" y="2914650"/>
          <p14:tracePt t="26728" x="3517900" y="2914650"/>
          <p14:tracePt t="27009" x="0" y="0"/>
        </p14:tracePtLst>
        <p14:tracePtLst>
          <p14:tracePt t="27757" x="3124200" y="2965450"/>
          <p14:tracePt t="27843" x="3149600" y="2965450"/>
          <p14:tracePt t="27859" x="3194050" y="2959100"/>
          <p14:tracePt t="27874" x="3263900" y="2959100"/>
          <p14:tracePt t="27893" x="3378200" y="2959100"/>
          <p14:tracePt t="27903" x="3441700" y="2959100"/>
          <p14:tracePt t="27904" x="3524250" y="2959100"/>
          <p14:tracePt t="27914" x="3600450" y="2959100"/>
          <p14:tracePt t="27929" x="3746500" y="2959100"/>
          <p14:tracePt t="27944" x="3917950" y="2959100"/>
          <p14:tracePt t="27961" x="4057650" y="2978150"/>
          <p14:tracePt t="27978" x="4133850" y="2990850"/>
          <p14:tracePt t="27994" x="4197350" y="3003550"/>
          <p14:tracePt t="28011" x="4222750" y="3003550"/>
          <p14:tracePt t="28028" x="4241800" y="3003550"/>
          <p14:tracePt t="28044" x="4254500" y="3003550"/>
          <p14:tracePt t="28061" x="4273550" y="3003550"/>
          <p14:tracePt t="28078" x="4292600" y="3003550"/>
          <p14:tracePt t="28094" x="4311650" y="3003550"/>
          <p14:tracePt t="28096" x="4318000" y="3003550"/>
          <p14:tracePt t="28177" x="4324350" y="3003550"/>
          <p14:tracePt t="28185" x="4330700" y="3003550"/>
          <p14:tracePt t="28194" x="4337050" y="3003550"/>
          <p14:tracePt t="28211" x="4343400" y="3003550"/>
          <p14:tracePt t="28228" x="4356100" y="3003550"/>
          <p14:tracePt t="28245" x="4368800" y="3003550"/>
          <p14:tracePt t="28261" x="4375150" y="3003550"/>
          <p14:tracePt t="28280" x="4381500" y="3003550"/>
          <p14:tracePt t="28294" x="4387850" y="3003550"/>
          <p14:tracePt t="28311" x="4394200" y="3003550"/>
          <p14:tracePt t="28328" x="4413250" y="3003550"/>
          <p14:tracePt t="28344" x="4432300" y="3003550"/>
          <p14:tracePt t="28361" x="4457700" y="3003550"/>
          <p14:tracePt t="28377" x="4483100" y="3003550"/>
          <p14:tracePt t="28394" x="4514850" y="3003550"/>
          <p14:tracePt t="28411" x="4546600" y="2997200"/>
          <p14:tracePt t="28428" x="4591050" y="2990850"/>
          <p14:tracePt t="28445" x="4641850" y="2984500"/>
          <p14:tracePt t="28461" x="4711700" y="2965450"/>
          <p14:tracePt t="28478" x="4775200" y="2965450"/>
          <p14:tracePt t="28494" x="4851400" y="2965450"/>
          <p14:tracePt t="28496" x="4895850" y="2965450"/>
          <p14:tracePt t="28511" x="4984750" y="2965450"/>
          <p14:tracePt t="28528" x="5092700" y="2965450"/>
          <p14:tracePt t="28544" x="5194300" y="2965450"/>
          <p14:tracePt t="28561" x="5302250" y="2965450"/>
          <p14:tracePt t="28577" x="5378450" y="2965450"/>
          <p14:tracePt t="28594" x="5448300" y="2965450"/>
          <p14:tracePt t="28611" x="5499100" y="2965450"/>
          <p14:tracePt t="28627" x="5543550" y="2965450"/>
          <p14:tracePt t="28644" x="5581650" y="2965450"/>
          <p14:tracePt t="28661" x="5632450" y="2965450"/>
          <p14:tracePt t="28678" x="5676900" y="2965450"/>
          <p14:tracePt t="28680" x="5702300" y="2965450"/>
          <p14:tracePt t="28695" x="5721350" y="2965450"/>
          <p14:tracePt t="28711" x="5753100" y="2965450"/>
          <p14:tracePt t="28712" x="5772150" y="2965450"/>
          <p14:tracePt t="28728" x="5791200" y="2965450"/>
          <p14:tracePt t="28744" x="5803900" y="2965450"/>
          <p14:tracePt t="28761" x="5816600" y="2965450"/>
          <p14:tracePt t="28777" x="5829300" y="2965450"/>
          <p14:tracePt t="28794" x="5854700" y="2965450"/>
          <p14:tracePt t="28811" x="5861050" y="2965450"/>
          <p14:tracePt t="28827" x="5873750" y="2965450"/>
          <p14:tracePt t="28844" x="5892800" y="2965450"/>
          <p14:tracePt t="28861" x="5918200" y="2965450"/>
          <p14:tracePt t="28877" x="5943600" y="2959100"/>
          <p14:tracePt t="28894" x="5962650" y="2952750"/>
          <p14:tracePt t="28897" x="5975350" y="2946400"/>
          <p14:tracePt t="28913" x="5988050" y="2946400"/>
          <p14:tracePt t="30017" x="0" y="0"/>
        </p14:tracePtLst>
        <p14:tracePtLst>
          <p14:tracePt t="31347" x="6623050" y="2908300"/>
          <p14:tracePt t="31361" x="6711950" y="2908300"/>
          <p14:tracePt t="31377" x="6832600" y="2908300"/>
          <p14:tracePt t="31393" x="6972300" y="2914650"/>
          <p14:tracePt t="31410" x="7099300" y="2933700"/>
          <p14:tracePt t="31428" x="7219950" y="2959100"/>
          <p14:tracePt t="31443" x="7340600" y="2978150"/>
          <p14:tracePt t="31460" x="7429500" y="2990850"/>
          <p14:tracePt t="31477" x="7537450" y="2990850"/>
          <p14:tracePt t="31494" x="7651750" y="2990850"/>
          <p14:tracePt t="31496" x="7715250" y="2990850"/>
          <p14:tracePt t="31512" x="7772400" y="2990850"/>
          <p14:tracePt t="31513" x="7823200" y="2990850"/>
          <p14:tracePt t="31527" x="7867650" y="2990850"/>
          <p14:tracePt t="31544" x="7975600" y="2990850"/>
          <p14:tracePt t="31560" x="8007350" y="2990850"/>
          <p14:tracePt t="31576" x="8032750" y="2997200"/>
          <p14:tracePt t="31593" x="8039100" y="2997200"/>
          <p14:tracePt t="31610" x="8051800" y="2997200"/>
          <p14:tracePt t="31627" x="8058150" y="2997200"/>
          <p14:tracePt t="31920" x="0" y="0"/>
        </p14:tracePtLst>
        <p14:tracePtLst>
          <p14:tracePt t="32826" x="9093200" y="2717800"/>
          <p14:tracePt t="32836" x="9074150" y="2730500"/>
          <p14:tracePt t="32846" x="9055100" y="2736850"/>
          <p14:tracePt t="32859" x="9029700" y="2794000"/>
          <p14:tracePt t="32876" x="9010650" y="2863850"/>
          <p14:tracePt t="32893" x="9010650" y="2927350"/>
          <p14:tracePt t="32909" x="9010650" y="2984500"/>
          <p14:tracePt t="32927" x="9023350" y="3041650"/>
          <p14:tracePt t="32929" x="9036050" y="3067050"/>
          <p14:tracePt t="32944" x="9099550" y="3105150"/>
          <p14:tracePt t="32960" x="9182100" y="3136900"/>
          <p14:tracePt t="32976" x="9290050" y="3155950"/>
          <p14:tracePt t="32993" x="9410700" y="3155950"/>
          <p14:tracePt t="33010" x="9493250" y="3117850"/>
          <p14:tracePt t="33027" x="9550400" y="3060700"/>
          <p14:tracePt t="33043" x="9575800" y="2984500"/>
          <p14:tracePt t="33059" x="9588500" y="2921000"/>
          <p14:tracePt t="33076" x="9588500" y="2851150"/>
          <p14:tracePt t="33093" x="9569450" y="2794000"/>
          <p14:tracePt t="33109" x="9556750" y="2755900"/>
          <p14:tracePt t="33113" x="9550400" y="2749550"/>
          <p14:tracePt t="33126" x="9537700" y="2736850"/>
          <p14:tracePt t="33143" x="9531350" y="2730500"/>
          <p14:tracePt t="33249" x="0" y="0"/>
        </p14:tracePtLst>
        <p14:tracePtLst>
          <p14:tracePt t="33700" x="9861550" y="2895600"/>
          <p14:tracePt t="33716" x="9899650" y="2895600"/>
          <p14:tracePt t="33733" x="9982200" y="2895600"/>
          <p14:tracePt t="33737" x="10045700" y="2895600"/>
          <p14:tracePt t="33752" x="10223500" y="2895600"/>
          <p14:tracePt t="33762" x="10337800" y="2901950"/>
          <p14:tracePt t="33776" x="10566400" y="2927350"/>
          <p14:tracePt t="33792" x="10775950" y="2940050"/>
          <p14:tracePt t="33810" x="10953750" y="2940050"/>
          <p14:tracePt t="33826" x="11049000" y="2940050"/>
          <p14:tracePt t="33842" x="11074400" y="2940050"/>
          <p14:tracePt t="34041" x="0" y="0"/>
        </p14:tracePtLst>
        <p14:tracePtLst>
          <p14:tracePt t="34451" x="10788650" y="2952750"/>
          <p14:tracePt t="34532" x="10795000" y="2952750"/>
          <p14:tracePt t="34546" x="10839450" y="2952750"/>
          <p14:tracePt t="34559" x="10871200" y="2952750"/>
          <p14:tracePt t="34576" x="11042650" y="2952750"/>
          <p14:tracePt t="34592" x="11176000" y="2952750"/>
          <p14:tracePt t="34609" x="11328400" y="2952750"/>
          <p14:tracePt t="34625" x="11455400" y="2952750"/>
          <p14:tracePt t="34642" x="11518900" y="2952750"/>
          <p14:tracePt t="34659" x="11544300" y="2952750"/>
          <p14:tracePt t="34676" x="11557000" y="2952750"/>
          <p14:tracePt t="34709" x="11563350" y="2952750"/>
          <p14:tracePt t="34726" x="11569700" y="2952750"/>
          <p14:tracePt t="34742" x="11576050" y="2952750"/>
          <p14:tracePt t="34759" x="11588750" y="2952750"/>
          <p14:tracePt t="34776" x="11607800" y="2952750"/>
          <p14:tracePt t="35049" x="0" y="0"/>
        </p14:tracePtLst>
        <p14:tracePtLst>
          <p14:tracePt t="36010" x="698500" y="3448050"/>
          <p14:tracePt t="36115" x="711200" y="3448050"/>
          <p14:tracePt t="36129" x="806450" y="3448050"/>
          <p14:tracePt t="36142" x="869950" y="3448050"/>
          <p14:tracePt t="36158" x="1003300" y="3448050"/>
          <p14:tracePt t="36161" x="1066800" y="3448050"/>
          <p14:tracePt t="36175" x="1123950" y="3448050"/>
          <p14:tracePt t="36193" x="1263650" y="3448050"/>
          <p14:tracePt t="36209" x="1320800" y="3448050"/>
          <p14:tracePt t="36226" x="1365250" y="3448050"/>
          <p14:tracePt t="36242" x="1409700" y="3448050"/>
          <p14:tracePt t="36258" x="1454150" y="3460750"/>
          <p14:tracePt t="36276" x="1479550" y="3467100"/>
          <p14:tracePt t="36292" x="1517650" y="3473450"/>
          <p14:tracePt t="36308" x="1555750" y="3486150"/>
          <p14:tracePt t="36325" x="1581150" y="3486150"/>
          <p14:tracePt t="36329" x="1593850" y="3486150"/>
          <p14:tracePt t="36342" x="1612900" y="3492500"/>
          <p14:tracePt t="36358" x="1625600" y="3498850"/>
          <p14:tracePt t="36375" x="1638300" y="3498850"/>
          <p14:tracePt t="36401" x="1644650" y="3498850"/>
          <p14:tracePt t="36466" x="1651000" y="3498850"/>
          <p14:tracePt t="36491" x="1657350" y="3498850"/>
          <p14:tracePt t="36509" x="1663700" y="3498850"/>
          <p14:tracePt t="36523" x="1670050" y="3498850"/>
          <p14:tracePt t="36541" x="1682750" y="3498850"/>
          <p14:tracePt t="36593" x="1689100" y="3498850"/>
          <p14:tracePt t="36603" x="1695450" y="3498850"/>
          <p14:tracePt t="36612" x="1701800" y="3498850"/>
          <p14:tracePt t="36625" x="1708150" y="3498850"/>
          <p14:tracePt t="36642" x="1727200" y="3498850"/>
          <p14:tracePt t="36658" x="1758950" y="3498850"/>
          <p14:tracePt t="36675" x="1784350" y="3498850"/>
          <p14:tracePt t="36692" x="1809750" y="3498850"/>
          <p14:tracePt t="36696" x="1816100" y="3498850"/>
          <p14:tracePt t="36708" x="1828800" y="3498850"/>
          <p14:tracePt t="36726" x="1854200" y="3498850"/>
          <p14:tracePt t="36743" x="1879600" y="3498850"/>
          <p14:tracePt t="36746" x="1885950" y="3498850"/>
          <p14:tracePt t="36759" x="1898650" y="3498850"/>
          <p14:tracePt t="36775" x="1917700" y="3498850"/>
          <p14:tracePt t="36778" x="1930400" y="3498850"/>
          <p14:tracePt t="36794" x="1936750" y="3498850"/>
          <p14:tracePt t="36808" x="1949450" y="3498850"/>
          <p14:tracePt t="36825" x="1962150" y="3498850"/>
          <p14:tracePt t="36842" x="1981200" y="3498850"/>
          <p14:tracePt t="36858" x="2000250" y="3498850"/>
          <p14:tracePt t="36875" x="2025650" y="3498850"/>
          <p14:tracePt t="36892" x="2044700" y="3498850"/>
          <p14:tracePt t="36908" x="2063750" y="3498850"/>
          <p14:tracePt t="36925" x="2082800" y="3498850"/>
          <p14:tracePt t="36941" x="2101850" y="3498850"/>
          <p14:tracePt t="36946" x="2108200" y="3498850"/>
          <p14:tracePt t="36959" x="2114550" y="3498850"/>
          <p14:tracePt t="36976" x="2133600" y="3505200"/>
          <p14:tracePt t="36993" x="2152650" y="3505200"/>
          <p14:tracePt t="37009" x="2178050" y="3505200"/>
          <p14:tracePt t="37025" x="2197100" y="3505200"/>
          <p14:tracePt t="37042" x="2216150" y="3505200"/>
          <p14:tracePt t="37058" x="2228850" y="3505200"/>
          <p14:tracePt t="37243" x="2235200" y="3505200"/>
          <p14:tracePt t="37258" x="2247900" y="3505200"/>
          <p14:tracePt t="37275" x="2260600" y="3505200"/>
          <p14:tracePt t="37290" x="2292350" y="3505200"/>
          <p14:tracePt t="37300" x="2305050" y="3505200"/>
          <p14:tracePt t="37309" x="2324100" y="3505200"/>
          <p14:tracePt t="37324" x="2381250" y="3505200"/>
          <p14:tracePt t="37341" x="2463800" y="3505200"/>
          <p14:tracePt t="37358" x="2565400" y="3505200"/>
          <p14:tracePt t="37374" x="2667000" y="3505200"/>
          <p14:tracePt t="37377" x="2711450" y="3505200"/>
          <p14:tracePt t="37391" x="2755900" y="3505200"/>
          <p14:tracePt t="37408" x="2825750" y="3505200"/>
          <p14:tracePt t="37424" x="2851150" y="3505200"/>
          <p14:tracePt t="37441" x="2857500" y="3505200"/>
          <p14:tracePt t="37458" x="2870200" y="3505200"/>
          <p14:tracePt t="37475" x="2876550" y="3505200"/>
          <p14:tracePt t="37491" x="2882900" y="3505200"/>
          <p14:tracePt t="37524" x="2889250" y="3505200"/>
          <p14:tracePt t="37541" x="2895600" y="3505200"/>
          <p14:tracePt t="37558" x="2908300" y="3505200"/>
          <p14:tracePt t="37574" x="2921000" y="3505200"/>
          <p14:tracePt t="37576" x="2933700" y="3505200"/>
          <p14:tracePt t="37591" x="2952750" y="3505200"/>
          <p14:tracePt t="37608" x="2971800" y="3505200"/>
          <p14:tracePt t="37624" x="2990850" y="3505200"/>
          <p14:tracePt t="37641" x="3003550" y="3505200"/>
          <p14:tracePt t="37658" x="3009900" y="3505200"/>
          <p14:tracePt t="37674" x="3016250" y="3505200"/>
          <p14:tracePt t="37691" x="3022600" y="3505200"/>
          <p14:tracePt t="37787" x="3028950" y="3505200"/>
          <p14:tracePt t="37811" x="3035300" y="3505200"/>
          <p14:tracePt t="37836" x="3041650" y="3505200"/>
          <p14:tracePt t="37858" x="3048000" y="3505200"/>
          <p14:tracePt t="37875" x="3054350" y="3505200"/>
          <p14:tracePt t="37891" x="3060700" y="3505200"/>
          <p14:tracePt t="37908" x="3067050" y="3505200"/>
          <p14:tracePt t="37931" x="3073400" y="3505200"/>
          <p14:tracePt t="37941" x="3079750" y="3505200"/>
          <p14:tracePt t="37959" x="3086100" y="3505200"/>
          <p14:tracePt t="37976" x="3098800" y="3505200"/>
          <p14:tracePt t="37992" x="3105150" y="3505200"/>
          <p14:tracePt t="38008" x="3117850" y="3505200"/>
          <p14:tracePt t="38026" x="3130550" y="3505200"/>
          <p14:tracePt t="38041" x="3136900" y="3505200"/>
          <p14:tracePt t="38904" x="0" y="0"/>
        </p14:tracePtLst>
        <p14:tracePtLst>
          <p14:tracePt t="39460" x="3651250" y="3543300"/>
          <p14:tracePt t="39546" x="3657600" y="3543300"/>
          <p14:tracePt t="39562" x="3708400" y="3543300"/>
          <p14:tracePt t="39574" x="3746500" y="3543300"/>
          <p14:tracePt t="39591" x="3867150" y="3543300"/>
          <p14:tracePt t="39593" x="3930650" y="3543300"/>
          <p14:tracePt t="39608" x="4064000" y="3543300"/>
          <p14:tracePt t="39624" x="4216400" y="3543300"/>
          <p14:tracePt t="39641" x="4343400" y="3543300"/>
          <p14:tracePt t="39657" x="4425950" y="3543300"/>
          <p14:tracePt t="39674" x="4464050" y="3543300"/>
          <p14:tracePt t="39691" x="4470400" y="3543300"/>
          <p14:tracePt t="40141" x="4476750" y="3543300"/>
          <p14:tracePt t="40155" x="4495800" y="3543300"/>
          <p14:tracePt t="40170" x="4527550" y="3543300"/>
          <p14:tracePt t="40179" x="4552950" y="3543300"/>
          <p14:tracePt t="40190" x="4578350" y="3543300"/>
          <p14:tracePt t="40209" x="4654550" y="3543300"/>
          <p14:tracePt t="40225" x="4699000" y="3543300"/>
          <p14:tracePt t="40240" x="4737100" y="3543300"/>
          <p14:tracePt t="40257" x="4768850" y="3543300"/>
          <p14:tracePt t="40274" x="4794250" y="3543300"/>
          <p14:tracePt t="40291" x="4806950" y="3543300"/>
          <p14:tracePt t="40307" x="4813300" y="3543300"/>
          <p14:tracePt t="40603" x="4819650" y="3543300"/>
          <p14:tracePt t="40611" x="4832350" y="3543300"/>
          <p14:tracePt t="40626" x="4845050" y="3543300"/>
          <p14:tracePt t="40641" x="4870450" y="3543300"/>
          <p14:tracePt t="40657" x="4902200" y="3543300"/>
          <p14:tracePt t="40674" x="4959350" y="3543300"/>
          <p14:tracePt t="40690" x="5022850" y="3543300"/>
          <p14:tracePt t="40707" x="5092700" y="3543300"/>
          <p14:tracePt t="40724" x="5149850" y="3543300"/>
          <p14:tracePt t="40740" x="5175250" y="3543300"/>
          <p14:tracePt t="40757" x="5187950" y="3543300"/>
          <p14:tracePt t="40761" x="5194300" y="3543300"/>
          <p14:tracePt t="41131" x="5200650" y="3543300"/>
          <p14:tracePt t="41145" x="5219700" y="3543300"/>
          <p14:tracePt t="41156" x="5232400" y="3543300"/>
          <p14:tracePt t="41173" x="5276850" y="3543300"/>
          <p14:tracePt t="41177" x="5295900" y="3543300"/>
          <p14:tracePt t="41190" x="5321300" y="3543300"/>
          <p14:tracePt t="41207" x="5397500" y="3543300"/>
          <p14:tracePt t="41224" x="5568950" y="3543300"/>
          <p14:tracePt t="41241" x="5676900" y="3543300"/>
          <p14:tracePt t="41258" x="5772150" y="3543300"/>
          <p14:tracePt t="41274" x="5835650" y="3543300"/>
          <p14:tracePt t="41290" x="5880100" y="3543300"/>
          <p14:tracePt t="41307" x="5899150" y="3543300"/>
          <p14:tracePt t="41323" x="5911850" y="3543300"/>
          <p14:tracePt t="41340" x="5924550" y="3543300"/>
          <p14:tracePt t="41357" x="5943600" y="3543300"/>
          <p14:tracePt t="41373" x="5962650" y="3543300"/>
          <p14:tracePt t="41390" x="5975350" y="3543300"/>
          <p14:tracePt t="41407" x="5988050" y="3543300"/>
          <p14:tracePt t="41424" x="6007100" y="3543300"/>
          <p14:tracePt t="41440" x="6026150" y="3543300"/>
          <p14:tracePt t="41457" x="6064250" y="3543300"/>
          <p14:tracePt t="41474" x="6096000" y="3543300"/>
          <p14:tracePt t="41490" x="6134100" y="3543300"/>
          <p14:tracePt t="41508" x="6172200" y="3543300"/>
          <p14:tracePt t="41524" x="6203950" y="3536950"/>
          <p14:tracePt t="41541" x="6229350" y="3530600"/>
          <p14:tracePt t="41557" x="6248400" y="3524250"/>
          <p14:tracePt t="41574" x="6261100" y="3524250"/>
          <p14:tracePt t="41590" x="6273800" y="3524250"/>
          <p14:tracePt t="41606" x="6305550" y="3524250"/>
          <p14:tracePt t="41623" x="6324600" y="3524250"/>
          <p14:tracePt t="41624" x="6337300" y="3524250"/>
          <p14:tracePt t="41640" x="6356350" y="3524250"/>
          <p14:tracePt t="41656" x="6362700" y="3524250"/>
          <p14:tracePt t="41673" x="6375400" y="3524250"/>
          <p14:tracePt t="41780" x="6381750" y="3524250"/>
          <p14:tracePt t="41791" x="6388100" y="3524250"/>
          <p14:tracePt t="41819" x="6400800" y="3517900"/>
          <p14:tracePt t="41834" x="6407150" y="3511550"/>
          <p14:tracePt t="41859" x="6413500" y="3511550"/>
          <p14:tracePt t="41874" x="6419850" y="3511550"/>
          <p14:tracePt t="41889" x="6426200" y="3511550"/>
          <p14:tracePt t="41905" x="6438900" y="3511550"/>
          <p14:tracePt t="41914" x="6445250" y="3511550"/>
          <p14:tracePt t="41930" x="6451600" y="3511550"/>
          <p14:tracePt t="41940" x="6464300" y="3511550"/>
          <p14:tracePt t="41956" x="6483350" y="3511550"/>
          <p14:tracePt t="41974" x="6515100" y="3511550"/>
          <p14:tracePt t="41977" x="6534150" y="3511550"/>
          <p14:tracePt t="41990" x="6559550" y="3511550"/>
          <p14:tracePt t="42008" x="6604000" y="3511550"/>
          <p14:tracePt t="42025" x="6673850" y="3511550"/>
          <p14:tracePt t="42041" x="6731000" y="3511550"/>
          <p14:tracePt t="42056" x="6788150" y="3511550"/>
          <p14:tracePt t="42074" x="6832600" y="3511550"/>
          <p14:tracePt t="42090" x="6870700" y="3511550"/>
          <p14:tracePt t="42106" x="6927850" y="3498850"/>
          <p14:tracePt t="42123" x="6972300" y="3498850"/>
          <p14:tracePt t="42140" x="7023100" y="3492500"/>
          <p14:tracePt t="42156" x="7067550" y="3492500"/>
          <p14:tracePt t="42173" x="7124700" y="3492500"/>
          <p14:tracePt t="42177" x="7156450" y="3492500"/>
          <p14:tracePt t="42190" x="7188200" y="3492500"/>
          <p14:tracePt t="42206" x="7277100" y="3492500"/>
          <p14:tracePt t="42224" x="7372350" y="3492500"/>
          <p14:tracePt t="42227" x="7416800" y="3492500"/>
          <p14:tracePt t="42241" x="7512050" y="3492500"/>
          <p14:tracePt t="42257" x="7588250" y="3492500"/>
          <p14:tracePt t="42274" x="7645400" y="3492500"/>
          <p14:tracePt t="42290" x="7670800" y="3492500"/>
          <p14:tracePt t="42307" x="7689850" y="3492500"/>
          <p14:tracePt t="42323" x="7696200" y="3492500"/>
          <p14:tracePt t="42340" x="7702550" y="3492500"/>
          <p14:tracePt t="42356" x="7708900" y="3492500"/>
          <p14:tracePt t="42373" x="7715250" y="3492500"/>
          <p14:tracePt t="42390" x="7721600" y="3492500"/>
          <p14:tracePt t="42406" x="7734300" y="3492500"/>
          <p14:tracePt t="42423" x="7740650" y="3492500"/>
          <p14:tracePt t="42627" x="7747000" y="3492500"/>
          <p14:tracePt t="42643" x="7753350" y="3492500"/>
          <p14:tracePt t="42666" x="7759700" y="3492500"/>
          <p14:tracePt t="43656" x="0" y="0"/>
        </p14:tracePtLst>
        <p14:tracePtLst>
          <p14:tracePt t="44789" x="8591550" y="3587750"/>
          <p14:tracePt t="44827" x="8591550" y="3581400"/>
          <p14:tracePt t="44842" x="8616950" y="3581400"/>
          <p14:tracePt t="44857" x="8686800" y="3581400"/>
          <p14:tracePt t="44872" x="8820150" y="3581400"/>
          <p14:tracePt t="44889" x="8985250" y="3581400"/>
          <p14:tracePt t="44906" x="9194800" y="3581400"/>
          <p14:tracePt t="44922" x="9442450" y="3581400"/>
          <p14:tracePt t="44939" x="9658350" y="3581400"/>
          <p14:tracePt t="44955" x="9861550" y="3581400"/>
          <p14:tracePt t="44972" x="10007600" y="3581400"/>
          <p14:tracePt t="44989" x="10083800" y="3581400"/>
          <p14:tracePt t="45007" x="10115550" y="3581400"/>
          <p14:tracePt t="45010" x="10121900" y="3581400"/>
          <p14:tracePt t="45023" x="10128250" y="3581400"/>
          <p14:tracePt t="45307" x="10115550" y="3581400"/>
          <p14:tracePt t="45322" x="10083800" y="3581400"/>
          <p14:tracePt t="45324" x="10045700" y="3581400"/>
          <p14:tracePt t="45332" x="10007600" y="3581400"/>
          <p14:tracePt t="45339" x="9963150" y="3581400"/>
          <p14:tracePt t="45355" x="9899650" y="3581400"/>
          <p14:tracePt t="45372" x="9855200" y="3581400"/>
          <p14:tracePt t="45389" x="9848850" y="3581400"/>
          <p14:tracePt t="45405" x="9829800" y="3581400"/>
          <p14:tracePt t="45492" x="9842500" y="3581400"/>
          <p14:tracePt t="45508" x="9925050" y="3581400"/>
          <p14:tracePt t="45523" x="10096500" y="3581400"/>
          <p14:tracePt t="45543" x="10325100" y="3581400"/>
          <p14:tracePt t="45558" x="10610850" y="3581400"/>
          <p14:tracePt t="45572" x="10896600" y="3581400"/>
          <p14:tracePt t="45589" x="11137900" y="3581400"/>
          <p14:tracePt t="45605" x="11341100" y="3581400"/>
          <p14:tracePt t="45609" x="11423650" y="3581400"/>
          <p14:tracePt t="45622" x="11487150" y="3581400"/>
          <p14:tracePt t="45640" x="11576050" y="3581400"/>
          <p14:tracePt t="45642" x="11595100" y="3581400"/>
          <p14:tracePt t="45655" x="11607800" y="3581400"/>
          <p14:tracePt t="45672" x="11614150" y="3581400"/>
          <p14:tracePt t="45820" x="11620500" y="3581400"/>
          <p14:tracePt t="45831" x="11626850" y="3581400"/>
          <p14:tracePt t="45859" x="11633200" y="3581400"/>
          <p14:tracePt t="45873" x="11645900" y="3581400"/>
          <p14:tracePt t="45905" x="11652250" y="3581400"/>
          <p14:tracePt t="46280" x="0" y="0"/>
        </p14:tracePtLst>
        <p14:tracePtLst>
          <p14:tracePt t="47268" x="876300" y="4019550"/>
          <p14:tracePt t="47313" x="895350" y="4019550"/>
          <p14:tracePt t="47327" x="927100" y="4019550"/>
          <p14:tracePt t="47339" x="1066800" y="4019550"/>
          <p14:tracePt t="47355" x="1276350" y="4019550"/>
          <p14:tracePt t="47371" x="1574800" y="4019550"/>
          <p14:tracePt t="47388" x="1841500" y="4032250"/>
          <p14:tracePt t="47404" x="2019300" y="4032250"/>
          <p14:tracePt t="47421" x="2127250" y="4032250"/>
          <p14:tracePt t="47438" x="2159000" y="4032250"/>
          <p14:tracePt t="47454" x="2171700" y="4032250"/>
          <p14:tracePt t="47640" x="0" y="0"/>
        </p14:tracePtLst>
        <p14:tracePtLst>
          <p14:tracePt t="51946" x="3600450" y="4667250"/>
          <p14:tracePt t="51958" x="3600450" y="4673600"/>
          <p14:tracePt t="51970" x="3594100" y="4718050"/>
          <p14:tracePt t="51986" x="3587750" y="4743450"/>
          <p14:tracePt t="52003" x="3587750" y="4794250"/>
          <p14:tracePt t="52019" x="3606800" y="4832350"/>
          <p14:tracePt t="52036" x="3676650" y="4876800"/>
          <p14:tracePt t="52053" x="3778250" y="4908550"/>
          <p14:tracePt t="52070" x="3898900" y="4933950"/>
          <p14:tracePt t="52072" x="3956050" y="4940300"/>
          <p14:tracePt t="52086" x="4006850" y="4940300"/>
          <p14:tracePt t="52103" x="4108450" y="4940300"/>
          <p14:tracePt t="52119" x="4159250" y="4908550"/>
          <p14:tracePt t="52136" x="4178300" y="4876800"/>
          <p14:tracePt t="52153" x="4184650" y="4838700"/>
          <p14:tracePt t="52170" x="4184650" y="4794250"/>
          <p14:tracePt t="52186" x="4152900" y="4737100"/>
          <p14:tracePt t="52203" x="4108450" y="4705350"/>
          <p14:tracePt t="52219" x="4038600" y="4679950"/>
          <p14:tracePt t="52236" x="3987800" y="4673600"/>
          <p14:tracePt t="52253" x="3949700" y="4673600"/>
          <p14:tracePt t="52270" x="3924300" y="4673600"/>
          <p14:tracePt t="52272" x="3917950" y="4673600"/>
          <p14:tracePt t="52286" x="3911600" y="4692650"/>
          <p14:tracePt t="52303" x="3911600" y="4737100"/>
          <p14:tracePt t="52320" x="3917950" y="4775200"/>
          <p14:tracePt t="52336" x="3943350" y="4800600"/>
          <p14:tracePt t="52353" x="3981450" y="4819650"/>
          <p14:tracePt t="52369" x="4038600" y="4819650"/>
          <p14:tracePt t="52386" x="4127500" y="4819650"/>
          <p14:tracePt t="52403" x="4184650" y="4819650"/>
          <p14:tracePt t="52419" x="4210050" y="4813300"/>
          <p14:tracePt t="52436" x="4222750" y="4794250"/>
          <p14:tracePt t="52453" x="4222750" y="4775200"/>
          <p14:tracePt t="52469" x="4222750" y="4762500"/>
          <p14:tracePt t="52486" x="4216400" y="4749800"/>
          <p14:tracePt t="52769" x="0" y="0"/>
        </p14:tracePtLst>
        <p14:tracePtLst>
          <p14:tracePt t="53889" x="3670300" y="4635500"/>
          <p14:tracePt t="53906" x="3670300" y="4641850"/>
          <p14:tracePt t="53919" x="3663950" y="4654550"/>
          <p14:tracePt t="53936" x="3644900" y="4673600"/>
          <p14:tracePt t="53952" x="3638550" y="4705350"/>
          <p14:tracePt t="53969" x="3638550" y="4737100"/>
          <p14:tracePt t="53986" x="3638550" y="4762500"/>
          <p14:tracePt t="54002" x="3638550" y="4800600"/>
          <p14:tracePt t="54019" x="3657600" y="4832350"/>
          <p14:tracePt t="54036" x="3689350" y="4864100"/>
          <p14:tracePt t="54053" x="3727450" y="4876800"/>
          <p14:tracePt t="54070" x="3810000" y="4902200"/>
          <p14:tracePt t="54072" x="3854450" y="4914900"/>
          <p14:tracePt t="54086" x="3911600" y="4927600"/>
          <p14:tracePt t="54090" x="3962400" y="4933950"/>
          <p14:tracePt t="54103" x="4006850" y="4933950"/>
          <p14:tracePt t="54120" x="4102100" y="4933950"/>
          <p14:tracePt t="54136" x="4184650" y="4933950"/>
          <p14:tracePt t="54152" x="4216400" y="4933950"/>
          <p14:tracePt t="54169" x="4222750" y="4921250"/>
          <p14:tracePt t="54186" x="4222750" y="4895850"/>
          <p14:tracePt t="54202" x="4222750" y="4864100"/>
          <p14:tracePt t="54219" x="4222750" y="4826000"/>
          <p14:tracePt t="54235" x="4210050" y="4781550"/>
          <p14:tracePt t="54252" x="4191000" y="4737100"/>
          <p14:tracePt t="54269" x="4178300" y="4711700"/>
          <p14:tracePt t="54286" x="4165600" y="4692650"/>
          <p14:tracePt t="54416" x="0" y="0"/>
        </p14:tracePtLst>
        <p14:tracePtLst>
          <p14:tracePt t="54951" x="3841750" y="4591050"/>
          <p14:tracePt t="54954" x="3835400" y="4591050"/>
          <p14:tracePt t="54970" x="3822700" y="4610100"/>
          <p14:tracePt t="54986" x="3816350" y="4635500"/>
          <p14:tracePt t="55002" x="3810000" y="4667250"/>
          <p14:tracePt t="55019" x="3803650" y="4711700"/>
          <p14:tracePt t="55035" x="3803650" y="4743450"/>
          <p14:tracePt t="55052" x="3803650" y="4768850"/>
          <p14:tracePt t="55069" x="3803650" y="4806950"/>
          <p14:tracePt t="55086" x="3816350" y="4819650"/>
          <p14:tracePt t="55089" x="3835400" y="4826000"/>
          <p14:tracePt t="55102" x="3860800" y="4832350"/>
          <p14:tracePt t="55120" x="3917950" y="4832350"/>
          <p14:tracePt t="55136" x="3956050" y="4826000"/>
          <p14:tracePt t="55152" x="3981450" y="4813300"/>
          <p14:tracePt t="55168" x="4000500" y="4781550"/>
          <p14:tracePt t="55185" x="4006850" y="4768850"/>
          <p14:tracePt t="55186" x="0" y="0"/>
        </p14:tracePtLst>
        <p14:tracePtLst>
          <p14:tracePt t="55707" x="2082800" y="5149850"/>
          <p14:tracePt t="55717" x="2063750" y="5156200"/>
          <p14:tracePt t="55729" x="2044700" y="5168900"/>
          <p14:tracePt t="55738" x="2032000" y="5175250"/>
          <p14:tracePt t="55751" x="2012950" y="5187950"/>
          <p14:tracePt t="55768" x="2000250" y="5219700"/>
          <p14:tracePt t="55785" x="1987550" y="5245100"/>
          <p14:tracePt t="55801" x="1974850" y="5276850"/>
          <p14:tracePt t="55818" x="1974850" y="5295900"/>
          <p14:tracePt t="55835" x="1974850" y="5327650"/>
          <p14:tracePt t="55852" x="1974850" y="5365750"/>
          <p14:tracePt t="55869" x="1987550" y="5416550"/>
          <p14:tracePt t="55885" x="2038350" y="5473700"/>
          <p14:tracePt t="55901" x="2146300" y="5537200"/>
          <p14:tracePt t="55918" x="2298700" y="5607050"/>
          <p14:tracePt t="55920" x="2393950" y="5632450"/>
          <p14:tracePt t="55935" x="2520950" y="5664200"/>
          <p14:tracePt t="55952" x="2921000" y="5753100"/>
          <p14:tracePt t="55968" x="3130550" y="5791200"/>
          <p14:tracePt t="55985" x="3321050" y="5797550"/>
          <p14:tracePt t="56001" x="3511550" y="5797550"/>
          <p14:tracePt t="56018" x="3746500" y="5797550"/>
          <p14:tracePt t="56035" x="4089400" y="5797550"/>
          <p14:tracePt t="56052" x="4546600" y="5797550"/>
          <p14:tracePt t="56069" x="5149850" y="5797550"/>
          <p14:tracePt t="56085" x="5797550" y="5797550"/>
          <p14:tracePt t="56088" x="6096000" y="5797550"/>
          <p14:tracePt t="56102" x="6356350" y="5797550"/>
          <p14:tracePt t="56118" x="6769100" y="5797550"/>
          <p14:tracePt t="56135" x="7073900" y="5797550"/>
          <p14:tracePt t="56137" x="7188200" y="5797550"/>
          <p14:tracePt t="56152" x="7404100" y="5797550"/>
          <p14:tracePt t="56168" x="7689850" y="5797550"/>
          <p14:tracePt t="56185" x="8032750" y="5797550"/>
          <p14:tracePt t="56201" x="8401050" y="5797550"/>
          <p14:tracePt t="56218" x="8794750" y="5797550"/>
          <p14:tracePt t="56235" x="9163050" y="5797550"/>
          <p14:tracePt t="56251" x="9486900" y="5797550"/>
          <p14:tracePt t="56268" x="9772650" y="5797550"/>
          <p14:tracePt t="56285" x="10020300" y="5797550"/>
          <p14:tracePt t="56302" x="10198100" y="5797550"/>
          <p14:tracePt t="56304" x="10261600" y="5797550"/>
          <p14:tracePt t="56318" x="10306050" y="5797550"/>
          <p14:tracePt t="56335" x="10344150" y="5797550"/>
          <p14:tracePt t="56352" x="10369550" y="5797550"/>
          <p14:tracePt t="56368" x="10388600" y="5797550"/>
          <p14:tracePt t="56385" x="10407650" y="5791200"/>
          <p14:tracePt t="56402" x="10458450" y="5772150"/>
          <p14:tracePt t="56418" x="10496550" y="5759450"/>
          <p14:tracePt t="56435" x="10528300" y="5746750"/>
          <p14:tracePt t="56451" x="10541000" y="5734050"/>
          <p14:tracePt t="56468" x="10547350" y="5727700"/>
          <p14:tracePt t="56485" x="10560050" y="5721350"/>
          <p14:tracePt t="56501" x="10566400" y="5715000"/>
          <p14:tracePt t="56588" x="10566400" y="5702300"/>
          <p14:tracePt t="56594" x="10553700" y="5695950"/>
          <p14:tracePt t="56595" x="0" y="0"/>
        </p14:tracePtLst>
        <p14:tracePtLst>
          <p14:tracePt t="57346" x="1898650" y="5067300"/>
          <p14:tracePt t="57361" x="1885950" y="5073650"/>
          <p14:tracePt t="57371" x="1879600" y="5086350"/>
          <p14:tracePt t="57385" x="1873250" y="5130800"/>
          <p14:tracePt t="57401" x="1873250" y="5207000"/>
          <p14:tracePt t="57418" x="1885950" y="5283200"/>
          <p14:tracePt t="57435" x="1936750" y="5359400"/>
          <p14:tracePt t="57451" x="2012950" y="5429250"/>
          <p14:tracePt t="57468" x="2127250" y="5473700"/>
          <p14:tracePt t="57484" x="2235200" y="5499100"/>
          <p14:tracePt t="57501" x="2343150" y="5505450"/>
          <p14:tracePt t="57504" x="2400300" y="5505450"/>
          <p14:tracePt t="57518" x="2451100" y="5505450"/>
          <p14:tracePt t="57534" x="2527300" y="5467350"/>
          <p14:tracePt t="57551" x="2597150" y="5378450"/>
          <p14:tracePt t="57568" x="2616200" y="5314950"/>
          <p14:tracePt t="57584" x="2622550" y="5270500"/>
          <p14:tracePt t="57601" x="2622550" y="5219700"/>
          <p14:tracePt t="57618" x="2622550" y="5181600"/>
          <p14:tracePt t="57635" x="2609850" y="5156200"/>
          <p14:tracePt t="57651" x="2590800" y="5149850"/>
          <p14:tracePt t="57668" x="2559050" y="5137150"/>
          <p14:tracePt t="57684" x="2540000" y="5137150"/>
          <p14:tracePt t="57688" x="2527300" y="5137150"/>
          <p14:tracePt t="57701" x="2520950" y="5137150"/>
          <p14:tracePt t="57718" x="2514600" y="5137150"/>
          <p14:tracePt t="57734" x="2508250" y="5137150"/>
          <p14:tracePt t="57904" x="0" y="0"/>
        </p14:tracePtLst>
        <p14:tracePtLst>
          <p14:tracePt t="58540" x="3384550" y="5092700"/>
          <p14:tracePt t="58548" x="3378200" y="5111750"/>
          <p14:tracePt t="58559" x="3378200" y="5124450"/>
          <p14:tracePt t="58569" x="3378200" y="5168900"/>
          <p14:tracePt t="58585" x="3390900" y="5219700"/>
          <p14:tracePt t="58601" x="3416300" y="5257800"/>
          <p14:tracePt t="58618" x="3448050" y="5283200"/>
          <p14:tracePt t="58635" x="3460750" y="5289550"/>
          <p14:tracePt t="58651" x="3479800" y="5302250"/>
          <p14:tracePt t="58667" x="3492500" y="5302250"/>
          <p14:tracePt t="58684" x="3498850" y="5308600"/>
          <p14:tracePt t="58904" x="3505200" y="5308600"/>
          <p14:tracePt t="58913" x="3511550" y="5314950"/>
          <p14:tracePt t="58921" x="3517900" y="5327650"/>
          <p14:tracePt t="58934" x="3543300" y="5327650"/>
          <p14:tracePt t="58951" x="3594100" y="5346700"/>
          <p14:tracePt t="58968" x="3676650" y="5365750"/>
          <p14:tracePt t="58984" x="3708400" y="5365750"/>
          <p14:tracePt t="59001" x="3733800" y="5365750"/>
          <p14:tracePt t="59017" x="3752850" y="5365750"/>
          <p14:tracePt t="59034" x="3778250" y="5346700"/>
          <p14:tracePt t="59051" x="3790950" y="5321300"/>
          <p14:tracePt t="59067" x="3797300" y="5289550"/>
          <p14:tracePt t="59084" x="3797300" y="5257800"/>
          <p14:tracePt t="59101" x="3797300" y="5232400"/>
          <p14:tracePt t="59117" x="3797300" y="5207000"/>
          <p14:tracePt t="59134" x="3797300" y="5194300"/>
          <p14:tracePt t="59151" x="3797300" y="5187950"/>
          <p14:tracePt t="59272" x="0" y="0"/>
        </p14:tracePtLst>
        <p14:tracePtLst>
          <p14:tracePt t="59595" x="3244850" y="5600700"/>
          <p14:tracePt t="59642" x="3238500" y="5607050"/>
          <p14:tracePt t="59670" x="3238500" y="5619750"/>
          <p14:tracePt t="59684" x="3238500" y="5645150"/>
          <p14:tracePt t="59698" x="3244850" y="5689600"/>
          <p14:tracePt t="59709" x="3257550" y="5708650"/>
          <p14:tracePt t="59719" x="3270250" y="5715000"/>
          <p14:tracePt t="59734" x="3295650" y="5734050"/>
          <p14:tracePt t="59750" x="3378200" y="5765800"/>
          <p14:tracePt t="59753" x="3441700" y="5791200"/>
          <p14:tracePt t="59767" x="3536950" y="5803900"/>
          <p14:tracePt t="59784" x="4013200" y="5848350"/>
          <p14:tracePt t="59800" x="4279900" y="5848350"/>
          <p14:tracePt t="59817" x="4464050" y="5848350"/>
          <p14:tracePt t="59834" x="4565650" y="5835650"/>
          <p14:tracePt t="59851" x="4584700" y="5835650"/>
          <p14:tracePt t="59867" x="4597400" y="5829300"/>
          <p14:tracePt t="59901" x="4616450" y="5829300"/>
          <p14:tracePt t="59917" x="4692650" y="5829300"/>
          <p14:tracePt t="59934" x="4806950" y="5829300"/>
          <p14:tracePt t="59950" x="4953000" y="5829300"/>
          <p14:tracePt t="59952" x="5041900" y="5829300"/>
          <p14:tracePt t="59967" x="5124450" y="5822950"/>
          <p14:tracePt t="59969" x="5187950" y="5816600"/>
          <p14:tracePt t="59984" x="5289550" y="5784850"/>
          <p14:tracePt t="60000" x="5353050" y="5759450"/>
          <p14:tracePt t="60017" x="5397500" y="5715000"/>
          <p14:tracePt t="60033" x="5435600" y="5683250"/>
          <p14:tracePt t="60050" x="5473700" y="5632450"/>
          <p14:tracePt t="60067" x="5492750" y="5600700"/>
          <p14:tracePt t="60084" x="5492750" y="5581650"/>
          <p14:tracePt t="60101" x="5492750" y="5556250"/>
          <p14:tracePt t="60117" x="5480050" y="5524500"/>
          <p14:tracePt t="60121" x="5467350" y="5518150"/>
          <p14:tracePt t="60134" x="5448300" y="5505450"/>
          <p14:tracePt t="60151" x="5397500" y="5492750"/>
          <p14:tracePt t="60153" x="5365750" y="5486400"/>
          <p14:tracePt t="60167" x="5340350" y="5480050"/>
          <p14:tracePt t="60184" x="5276850" y="5480050"/>
          <p14:tracePt t="60200" x="5226050" y="5480050"/>
          <p14:tracePt t="60217" x="5194300" y="5492750"/>
          <p14:tracePt t="60233" x="5156200" y="5524500"/>
          <p14:tracePt t="60250" x="5143500" y="5562600"/>
          <p14:tracePt t="60267" x="5124450" y="5613400"/>
          <p14:tracePt t="60283" x="5124450" y="5651500"/>
          <p14:tracePt t="60300" x="5137150" y="5683250"/>
          <p14:tracePt t="60317" x="5175250" y="5721350"/>
          <p14:tracePt t="60320" x="5207000" y="5734050"/>
          <p14:tracePt t="60333" x="5257800" y="5753100"/>
          <p14:tracePt t="60351" x="5353050" y="5765800"/>
          <p14:tracePt t="60353" x="5416550" y="5772150"/>
          <p14:tracePt t="60367" x="5486400" y="5784850"/>
          <p14:tracePt t="60384" x="5695950" y="5778500"/>
          <p14:tracePt t="60401" x="5784850" y="5759450"/>
          <p14:tracePt t="60417" x="5842000" y="5721350"/>
          <p14:tracePt t="60433" x="5861050" y="5670550"/>
          <p14:tracePt t="60451" x="5861050" y="5632450"/>
          <p14:tracePt t="60467" x="5861050" y="5568950"/>
          <p14:tracePt t="60483" x="5822950" y="5505450"/>
          <p14:tracePt t="60500" x="5778500" y="5454650"/>
          <p14:tracePt t="60517" x="5715000" y="5422900"/>
          <p14:tracePt t="60533" x="5676900" y="5416550"/>
          <p14:tracePt t="60537" x="5657850" y="5416550"/>
          <p14:tracePt t="60550" x="5651500" y="5416550"/>
          <p14:tracePt t="60567" x="5632450" y="5416550"/>
          <p14:tracePt t="60569" x="5619750" y="5416550"/>
          <p14:tracePt t="60584" x="5594350" y="5429250"/>
          <p14:tracePt t="60600" x="5581650" y="5473700"/>
          <p14:tracePt t="60617" x="5562600" y="5530850"/>
          <p14:tracePt t="60634" x="5562600" y="5588000"/>
          <p14:tracePt t="60650" x="5568950" y="5645150"/>
          <p14:tracePt t="60667" x="5613400" y="5676900"/>
          <p14:tracePt t="60683" x="5651500" y="5695950"/>
          <p14:tracePt t="60700" x="5683250" y="5702300"/>
          <p14:tracePt t="60717" x="5702300" y="5702300"/>
          <p14:tracePt t="60733" x="5721350" y="5695950"/>
          <p14:tracePt t="60736" x="5734050" y="5676900"/>
          <p14:tracePt t="60750" x="5740400" y="5657850"/>
          <p14:tracePt t="60766" x="5759450" y="5626100"/>
          <p14:tracePt t="60768" x="5765800" y="5607050"/>
          <p14:tracePt t="60783" x="5772150" y="5588000"/>
          <p14:tracePt t="60800" x="5772150" y="5575300"/>
          <p14:tracePt t="60817" x="5772150" y="5568950"/>
          <p14:tracePt t="60992" x="0" y="0"/>
        </p14:tracePtLst>
        <p14:tracePtLst>
          <p14:tracePt t="61707" x="6858000" y="5397500"/>
          <p14:tracePt t="61717" x="6851650" y="5422900"/>
          <p14:tracePt t="61733" x="6851650" y="5473700"/>
          <p14:tracePt t="61750" x="6851650" y="5543550"/>
          <p14:tracePt t="61752" x="6858000" y="5588000"/>
          <p14:tracePt t="61766" x="6883400" y="5626100"/>
          <p14:tracePt t="61783" x="6940550" y="5676900"/>
          <p14:tracePt t="61785" x="6978650" y="5695950"/>
          <p14:tracePt t="61800" x="7080250" y="5734050"/>
          <p14:tracePt t="61817" x="7200900" y="5759450"/>
          <p14:tracePt t="61833" x="7334250" y="5759450"/>
          <p14:tracePt t="61850" x="7493000" y="5759450"/>
          <p14:tracePt t="61866" x="7594600" y="5734050"/>
          <p14:tracePt t="61883" x="7651750" y="5708650"/>
          <p14:tracePt t="61900" x="7670800" y="5676900"/>
          <p14:tracePt t="61917" x="7683500" y="5657850"/>
          <p14:tracePt t="61933" x="7689850" y="5638800"/>
          <p14:tracePt t="61949" x="7696200" y="5619750"/>
          <p14:tracePt t="61966" x="7696200" y="5607050"/>
          <p14:tracePt t="61969" x="7702550" y="5600700"/>
          <p14:tracePt t="61983" x="7702550" y="5594350"/>
          <p14:tracePt t="62000" x="7715250" y="5581650"/>
          <p14:tracePt t="62016" x="7740650" y="5575300"/>
          <p14:tracePt t="62033" x="7759700" y="5556250"/>
          <p14:tracePt t="62049" x="7772400" y="5543550"/>
          <p14:tracePt t="62067" x="7785100" y="5511800"/>
          <p14:tracePt t="62083" x="7785100" y="5492750"/>
          <p14:tracePt t="62100" x="7785100" y="5467350"/>
          <p14:tracePt t="62117" x="7778750" y="5441950"/>
          <p14:tracePt t="62133" x="7772400" y="5435600"/>
          <p14:tracePt t="62166" x="7753350" y="5435600"/>
          <p14:tracePt t="62183" x="7734300" y="5473700"/>
          <p14:tracePt t="62200" x="7727950" y="5588000"/>
          <p14:tracePt t="62216" x="7727950" y="5645150"/>
          <p14:tracePt t="62233" x="7734300" y="5683250"/>
          <p14:tracePt t="62249" x="7747000" y="5695950"/>
          <p14:tracePt t="62266" x="7753350" y="5702300"/>
          <p14:tracePt t="62283" x="7759700" y="5702300"/>
          <p14:tracePt t="62299" x="7772400" y="5702300"/>
          <p14:tracePt t="62316" x="7791450" y="5689600"/>
          <p14:tracePt t="62333" x="7816850" y="5657850"/>
          <p14:tracePt t="62350" x="7835900" y="5638800"/>
          <p14:tracePt t="62353" x="7835900" y="5632450"/>
          <p14:tracePt t="62366" x="7842250" y="5632450"/>
          <p14:tracePt t="62504" x="0" y="0"/>
        </p14:tracePtLst>
        <p14:tracePtLst>
          <p14:tracePt t="63124" x="8667750" y="5759450"/>
          <p14:tracePt t="63197" x="8674100" y="5759450"/>
          <p14:tracePt t="63215" x="8775700" y="5759450"/>
          <p14:tracePt t="63220" x="8864600" y="5759450"/>
          <p14:tracePt t="63237" x="9080500" y="5759450"/>
          <p14:tracePt t="63249" x="9340850" y="5759450"/>
          <p14:tracePt t="63266" x="9575800" y="5759450"/>
          <p14:tracePt t="63283" x="9728200" y="5759450"/>
          <p14:tracePt t="63299" x="9791700" y="5759450"/>
          <p14:tracePt t="63316" x="9810750" y="5759450"/>
          <p14:tracePt t="63372" x="9823450" y="5759450"/>
          <p14:tracePt t="63385" x="9842500" y="5753100"/>
          <p14:tracePt t="63394" x="9842500" y="5746750"/>
          <p14:tracePt t="63403" x="9848850" y="5740400"/>
          <p14:tracePt t="63417" x="9861550" y="5740400"/>
          <p14:tracePt t="63432" x="9861550" y="5734050"/>
          <p14:tracePt t="63449" x="9874250" y="5721350"/>
          <p14:tracePt t="63466" x="9880600" y="5695950"/>
          <p14:tracePt t="63482" x="9886950" y="5645150"/>
          <p14:tracePt t="63499" x="9893300" y="5600700"/>
          <p14:tracePt t="63516" x="9886950" y="5524500"/>
          <p14:tracePt t="63532" x="9874250" y="5461000"/>
          <p14:tracePt t="63549" x="9848850" y="5397500"/>
          <p14:tracePt t="63566" x="9785350" y="5353050"/>
          <p14:tracePt t="63583" x="9702800" y="5327650"/>
          <p14:tracePt t="63600" x="9531350" y="5321300"/>
          <p14:tracePt t="63616" x="9366250" y="5327650"/>
          <p14:tracePt t="63633" x="9213850" y="5372100"/>
          <p14:tracePt t="63649" x="9080500" y="5422900"/>
          <p14:tracePt t="63666" x="8991600" y="5461000"/>
          <p14:tracePt t="63682" x="8940800" y="5486400"/>
          <p14:tracePt t="63699" x="8915400" y="5511800"/>
          <p14:tracePt t="63716" x="8909050" y="5524500"/>
          <p14:tracePt t="63732" x="8902700" y="5556250"/>
          <p14:tracePt t="63749" x="8902700" y="5588000"/>
          <p14:tracePt t="63766" x="8902700" y="5632450"/>
          <p14:tracePt t="63782" x="8928100" y="5702300"/>
          <p14:tracePt t="63799" x="8991600" y="5765800"/>
          <p14:tracePt t="63801" x="9048750" y="5803900"/>
          <p14:tracePt t="63816" x="9194800" y="5842000"/>
          <p14:tracePt t="63832" x="9334500" y="5873750"/>
          <p14:tracePt t="63849" x="9461500" y="5886450"/>
          <p14:tracePt t="63866" x="9569450" y="5880100"/>
          <p14:tracePt t="63883" x="9626600" y="5854700"/>
          <p14:tracePt t="63899" x="9652000" y="5822950"/>
          <p14:tracePt t="63916" x="9671050" y="5778500"/>
          <p14:tracePt t="63932" x="9677400" y="5734050"/>
          <p14:tracePt t="63949" x="9677400" y="5683250"/>
          <p14:tracePt t="63965" x="9677400" y="5607050"/>
          <p14:tracePt t="63969" x="9658350" y="5568950"/>
          <p14:tracePt t="63982" x="9613900" y="5530850"/>
          <p14:tracePt t="63999" x="9512300" y="5473700"/>
          <p14:tracePt t="64016" x="9321800" y="5416550"/>
          <p14:tracePt t="64032" x="9213850" y="5391150"/>
          <p14:tracePt t="64049" x="9150350" y="5391150"/>
          <p14:tracePt t="64065" x="9080500" y="5397500"/>
          <p14:tracePt t="64083" x="9055100" y="5429250"/>
          <p14:tracePt t="64099" x="9036050" y="5480050"/>
          <p14:tracePt t="64116" x="9023350" y="5543550"/>
          <p14:tracePt t="64132" x="9023350" y="5632450"/>
          <p14:tracePt t="64149" x="9055100" y="5715000"/>
          <p14:tracePt t="64167" x="9118600" y="5791200"/>
          <p14:tracePt t="64170" x="9163050" y="5822950"/>
          <p14:tracePt t="64182" x="9232900" y="5861050"/>
          <p14:tracePt t="64199" x="9391650" y="5899150"/>
          <p14:tracePt t="64216" x="9639300" y="5911850"/>
          <p14:tracePt t="64232" x="9766300" y="5892800"/>
          <p14:tracePt t="64249" x="9829800" y="5848350"/>
          <p14:tracePt t="64265" x="9861550" y="5784850"/>
          <p14:tracePt t="64282" x="9867900" y="5708650"/>
          <p14:tracePt t="64299" x="9855200" y="5588000"/>
          <p14:tracePt t="64315" x="9785350" y="5486400"/>
          <p14:tracePt t="64332" x="9696450" y="5422900"/>
          <p14:tracePt t="64349" x="9626600" y="5391150"/>
          <p14:tracePt t="64366" x="9569450" y="5378450"/>
          <p14:tracePt t="64368" x="9550400" y="5378450"/>
          <p14:tracePt t="64382" x="9512300" y="5378450"/>
          <p14:tracePt t="64399" x="9442450" y="5422900"/>
          <p14:tracePt t="64416" x="9321800" y="5581650"/>
          <p14:tracePt t="64432" x="9283700" y="5670550"/>
          <p14:tracePt t="64449" x="9271000" y="5721350"/>
          <p14:tracePt t="64465" x="9271000" y="5746750"/>
          <p14:tracePt t="64482" x="9290050" y="5772150"/>
          <p14:tracePt t="64499" x="9340850" y="5791200"/>
          <p14:tracePt t="64515" x="9436100" y="5810250"/>
          <p14:tracePt t="64532" x="9563100" y="5810250"/>
          <p14:tracePt t="64549" x="9671050" y="5784850"/>
          <p14:tracePt t="64565" x="9734550" y="5753100"/>
          <p14:tracePt t="64582" x="9759950" y="5708650"/>
          <p14:tracePt t="64585" x="9766300" y="5689600"/>
          <p14:tracePt t="64599" x="9766300" y="5670550"/>
          <p14:tracePt t="64616" x="9696450" y="5594350"/>
          <p14:tracePt t="64632" x="9594850" y="5556250"/>
          <p14:tracePt t="64649" x="9525000" y="5549900"/>
          <p14:tracePt t="64666" x="9448800" y="5549900"/>
          <p14:tracePt t="64683" x="9404350" y="5575300"/>
          <p14:tracePt t="64699" x="9385300" y="5607050"/>
          <p14:tracePt t="64715" x="9385300" y="5638800"/>
          <p14:tracePt t="64732" x="9410700" y="5664200"/>
          <p14:tracePt t="64749" x="9480550" y="5695950"/>
          <p14:tracePt t="64765" x="9569450" y="5708650"/>
          <p14:tracePt t="64782" x="9626600" y="5708650"/>
          <p14:tracePt t="64798" x="9645650" y="5689600"/>
          <p14:tracePt t="64815" x="9652000" y="5638800"/>
          <p14:tracePt t="64832" x="9639300" y="5594350"/>
          <p14:tracePt t="64849" x="9594850" y="5537200"/>
          <p14:tracePt t="64865" x="9518650" y="5492750"/>
          <p14:tracePt t="64882" x="9448800" y="5461000"/>
          <p14:tracePt t="64899" x="9359900" y="5454650"/>
          <p14:tracePt t="64915" x="9271000" y="5454650"/>
          <p14:tracePt t="64932" x="9188450" y="5499100"/>
          <p14:tracePt t="64949" x="9118600" y="5568950"/>
          <p14:tracePt t="64965" x="9074150" y="5645150"/>
          <p14:tracePt t="64982" x="9061450" y="5702300"/>
          <p14:tracePt t="64984" x="9061450" y="5715000"/>
          <p14:tracePt t="64999" x="9061450" y="5734050"/>
          <p14:tracePt t="65016" x="9112250" y="5791200"/>
          <p14:tracePt t="65032" x="9207500" y="5829300"/>
          <p14:tracePt t="65048" x="9366250" y="5854700"/>
          <p14:tracePt t="65065" x="9556750" y="5854700"/>
          <p14:tracePt t="65082" x="9715500" y="5829300"/>
          <p14:tracePt t="65099" x="9810750" y="5791200"/>
          <p14:tracePt t="65116" x="9848850" y="5746750"/>
          <p14:tracePt t="65133" x="9855200" y="5676900"/>
          <p14:tracePt t="65149" x="9791700" y="5581650"/>
          <p14:tracePt t="65152" x="9734550" y="5530850"/>
          <p14:tracePt t="65165" x="9658350" y="5473700"/>
          <p14:tracePt t="65182" x="9486900" y="5397500"/>
          <p14:tracePt t="65198" x="9347200" y="5365750"/>
          <p14:tracePt t="65200" x="9283700" y="5353050"/>
          <p14:tracePt t="65215" x="9251950" y="5353050"/>
          <p14:tracePt t="65232" x="9175750" y="5365750"/>
          <p14:tracePt t="65248" x="9137650" y="5416550"/>
          <p14:tracePt t="65265" x="9118600" y="5486400"/>
          <p14:tracePt t="65282" x="9099550" y="5562600"/>
          <p14:tracePt t="65298" x="9099550" y="5619750"/>
          <p14:tracePt t="65315" x="9124950" y="5651500"/>
          <p14:tracePt t="65332" x="9169400" y="5670550"/>
          <p14:tracePt t="65349" x="9239250" y="5695950"/>
          <p14:tracePt t="65366" x="9372600" y="5721350"/>
          <p14:tracePt t="65368" x="9436100" y="5721350"/>
          <p14:tracePt t="65382" x="9505950" y="5721350"/>
          <p14:tracePt t="65399" x="9639300" y="5702300"/>
          <p14:tracePt t="65401" x="9677400" y="5689600"/>
          <p14:tracePt t="65416" x="9715500" y="5645150"/>
          <p14:tracePt t="65432" x="9715500" y="5613400"/>
          <p14:tracePt t="65449" x="9715500" y="5549900"/>
          <p14:tracePt t="65465" x="9652000" y="5492750"/>
          <p14:tracePt t="65482" x="9550400" y="5441950"/>
          <p14:tracePt t="65498" x="9461500" y="5410200"/>
          <p14:tracePt t="65515" x="9385300" y="5403850"/>
          <p14:tracePt t="65532" x="9302750" y="5403850"/>
          <p14:tracePt t="65548" x="9232900" y="5441950"/>
          <p14:tracePt t="65565" x="9175750" y="5511800"/>
          <p14:tracePt t="65582" x="9137650" y="5575300"/>
          <p14:tracePt t="65599" x="9131300" y="5607050"/>
          <p14:tracePt t="65602" x="9131300" y="5626100"/>
          <p14:tracePt t="65616" x="9150350" y="5670550"/>
          <p14:tracePt t="65632" x="9194800" y="5689600"/>
          <p14:tracePt t="65649" x="9271000" y="5708650"/>
          <p14:tracePt t="65666" x="9359900" y="5715000"/>
          <p14:tracePt t="65681" x="9467850" y="5715000"/>
          <p14:tracePt t="65699" x="9531350" y="5676900"/>
          <p14:tracePt t="65715" x="9556750" y="5638800"/>
          <p14:tracePt t="65732" x="9563100" y="5613400"/>
          <p14:tracePt t="65748" x="9556750" y="5556250"/>
          <p14:tracePt t="65765" x="9525000" y="5518150"/>
          <p14:tracePt t="65782" x="9429750" y="5473700"/>
          <p14:tracePt t="65784" x="9372600" y="5461000"/>
          <p14:tracePt t="65798" x="9321800" y="5448300"/>
          <p14:tracePt t="65815" x="9239250" y="5441950"/>
          <p14:tracePt t="65818" x="9201150" y="5441950"/>
          <p14:tracePt t="65832" x="9131300" y="5467350"/>
          <p14:tracePt t="65848" x="9105900" y="5505450"/>
          <p14:tracePt t="65865" x="9093200" y="5549900"/>
          <p14:tracePt t="65882" x="9093200" y="5613400"/>
          <p14:tracePt t="65899" x="9131300" y="5670550"/>
          <p14:tracePt t="65915" x="9188450" y="5715000"/>
          <p14:tracePt t="65932" x="9271000" y="5727700"/>
          <p14:tracePt t="65948" x="9334500" y="5727700"/>
          <p14:tracePt t="65965" x="9398000" y="5715000"/>
          <p14:tracePt t="65981" x="9429750" y="5651500"/>
          <p14:tracePt t="65998" x="9436100" y="5600700"/>
          <p14:tracePt t="66015" x="9436100" y="5530850"/>
          <p14:tracePt t="66031" x="9417050" y="5454650"/>
          <p14:tracePt t="66048" x="9410700" y="5448300"/>
          <p14:tracePt t="66065" x="9410700" y="5441950"/>
          <p14:tracePt t="66081" x="9404350" y="5435600"/>
          <p14:tracePt t="66098" x="9398000" y="5448300"/>
          <p14:tracePt t="66115" x="9398000" y="5480050"/>
          <p14:tracePt t="66131" x="9398000" y="5524500"/>
          <p14:tracePt t="66148" x="9417050" y="5549900"/>
          <p14:tracePt t="66165" x="9423400" y="5549900"/>
          <p14:tracePt t="66182" x="9436100" y="5549900"/>
          <p14:tracePt t="66185" x="9442450" y="5549900"/>
          <p14:tracePt t="66198" x="9448800" y="5549900"/>
          <p14:tracePt t="66215" x="9455150" y="5524500"/>
          <p14:tracePt t="66231" x="9455150" y="5486400"/>
          <p14:tracePt t="66248" x="9448800" y="5461000"/>
          <p14:tracePt t="66265" x="9442450" y="5448300"/>
          <p14:tracePt t="66613" x="9442450" y="5441950"/>
          <p14:tracePt t="66628" x="9429750" y="5441950"/>
          <p14:tracePt t="66648" x="9378950" y="5429250"/>
          <p14:tracePt t="66662" x="9309100" y="5416550"/>
          <p14:tracePt t="66673" x="9213850" y="5403850"/>
          <p14:tracePt t="66683" x="9169400" y="5403850"/>
          <p14:tracePt t="66698" x="9042400" y="5403850"/>
          <p14:tracePt t="66715" x="8959850" y="5435600"/>
          <p14:tracePt t="66731" x="8890000" y="5461000"/>
          <p14:tracePt t="66748" x="8832850" y="5499100"/>
          <p14:tracePt t="66765" x="8807450" y="5530850"/>
          <p14:tracePt t="66781" x="8788400" y="5568950"/>
          <p14:tracePt t="66798" x="8788400" y="5588000"/>
          <p14:tracePt t="66814" x="8801100" y="5638800"/>
          <p14:tracePt t="66831" x="8928100" y="5721350"/>
          <p14:tracePt t="66848" x="9067800" y="5759450"/>
          <p14:tracePt t="66865" x="9239250" y="5797550"/>
          <p14:tracePt t="66882" x="9378950" y="5803900"/>
          <p14:tracePt t="66898" x="9499600" y="5803900"/>
          <p14:tracePt t="66915" x="9544050" y="5778500"/>
          <p14:tracePt t="66931" x="9556750" y="5740400"/>
          <p14:tracePt t="66948" x="9556750" y="5695950"/>
          <p14:tracePt t="66964" x="9544050" y="5619750"/>
          <p14:tracePt t="66981" x="9486900" y="5543550"/>
          <p14:tracePt t="66998" x="9423400" y="5499100"/>
          <p14:tracePt t="67014" x="9385300" y="5480050"/>
          <p14:tracePt t="67017" x="9372600" y="5473700"/>
          <p14:tracePt t="67031" x="9353550" y="5473700"/>
          <p14:tracePt t="67048" x="9340850" y="5473700"/>
          <p14:tracePt t="67081" x="9328150" y="5473700"/>
          <p14:tracePt t="67272" x="0" y="0"/>
        </p14:tracePtLst>
        <p14:tracePtLst>
          <p14:tracePt t="71906" x="4921250" y="5314950"/>
          <p14:tracePt t="71914" x="4914900" y="5314950"/>
          <p14:tracePt t="71930" x="4908550" y="5321300"/>
          <p14:tracePt t="71947" x="4908550" y="5334000"/>
          <p14:tracePt t="71964" x="4908550" y="5340350"/>
          <p14:tracePt t="71980" x="4908550" y="5346700"/>
          <p14:tracePt t="71996" x="4908550" y="5353050"/>
          <p14:tracePt t="72026" x="4908550" y="5359400"/>
          <p14:tracePt t="72042" x="4908550" y="5372100"/>
          <p14:tracePt t="72049" x="4908550" y="5384800"/>
          <p14:tracePt t="72063" x="4908550" y="5397500"/>
          <p14:tracePt t="72080" x="4908550" y="5492750"/>
          <p14:tracePt t="72096" x="4921250" y="5562600"/>
          <p14:tracePt t="72113" x="4946650" y="5657850"/>
          <p14:tracePt t="72130" x="5016500" y="5772150"/>
          <p14:tracePt t="72146" x="5105400" y="5861050"/>
          <p14:tracePt t="72163" x="5251450" y="5937250"/>
          <p14:tracePt t="72180" x="5410200" y="5988050"/>
          <p14:tracePt t="72197" x="5556250" y="6013450"/>
          <p14:tracePt t="72213" x="5638800" y="6019800"/>
          <p14:tracePt t="72216" x="5670550" y="6019800"/>
          <p14:tracePt t="72229" x="5708650" y="6019800"/>
          <p14:tracePt t="72246" x="5740400" y="6007100"/>
          <p14:tracePt t="72263" x="5778500" y="5981700"/>
          <p14:tracePt t="72265" x="5791200" y="5956300"/>
          <p14:tracePt t="72280" x="5822950" y="5873750"/>
          <p14:tracePt t="72296" x="5842000" y="5791200"/>
          <p14:tracePt t="72313" x="5867400" y="5734050"/>
          <p14:tracePt t="72329" x="5867400" y="5702300"/>
          <p14:tracePt t="72346" x="5867400" y="5676900"/>
          <p14:tracePt t="72363" x="5854700" y="5638800"/>
          <p14:tracePt t="72380" x="5791200" y="5600700"/>
          <p14:tracePt t="72397" x="5645150" y="5556250"/>
          <p14:tracePt t="72413" x="5454650" y="5530850"/>
          <p14:tracePt t="72430" x="5276850" y="5530850"/>
          <p14:tracePt t="72432" x="5181600" y="5530850"/>
          <p14:tracePt t="72446" x="5105400" y="5549900"/>
          <p14:tracePt t="72463" x="5016500" y="5575300"/>
          <p14:tracePt t="72480" x="4965700" y="5600700"/>
          <p14:tracePt t="72496" x="4959350" y="5619750"/>
          <p14:tracePt t="72513" x="4959350" y="5657850"/>
          <p14:tracePt t="72529" x="4959350" y="5695950"/>
          <p14:tracePt t="72546" x="5003800" y="5753100"/>
          <p14:tracePt t="72563" x="5099050" y="5816600"/>
          <p14:tracePt t="72579" x="5251450" y="5867400"/>
          <p14:tracePt t="72596" x="5435600" y="5892800"/>
          <p14:tracePt t="72612" x="5607050" y="5886450"/>
          <p14:tracePt t="72630" x="5727700" y="5842000"/>
          <p14:tracePt t="72632" x="5765800" y="5810250"/>
          <p14:tracePt t="72646" x="5791200" y="5772150"/>
          <p14:tracePt t="72664" x="5810250" y="5702300"/>
          <p14:tracePt t="72680" x="5772150" y="5556250"/>
          <p14:tracePt t="72696" x="5708650" y="5461000"/>
          <p14:tracePt t="72713" x="5613400" y="5391150"/>
          <p14:tracePt t="72729" x="5530850" y="5365750"/>
          <p14:tracePt t="72746" x="5492750" y="5365750"/>
          <p14:tracePt t="72763" x="5448300" y="5372100"/>
          <p14:tracePt t="72779" x="5416550" y="5410200"/>
          <p14:tracePt t="72796" x="5372100" y="5473700"/>
          <p14:tracePt t="72812" x="5359400" y="5537200"/>
          <p14:tracePt t="72829" x="5353050" y="5588000"/>
          <p14:tracePt t="72846" x="5372100" y="5645150"/>
          <p14:tracePt t="72850" x="5397500" y="5664200"/>
          <p14:tracePt t="72862" x="5435600" y="5689600"/>
          <p14:tracePt t="72880" x="5600700" y="5734050"/>
          <p14:tracePt t="72896" x="5715000" y="5740400"/>
          <p14:tracePt t="72913" x="5778500" y="5715000"/>
          <p14:tracePt t="72930" x="5803900" y="5683250"/>
          <p14:tracePt t="72946" x="5810250" y="5645150"/>
          <p14:tracePt t="72963" x="5797550" y="5588000"/>
          <p14:tracePt t="72979" x="5727700" y="5524500"/>
          <p14:tracePt t="72996" x="5638800" y="5486400"/>
          <p14:tracePt t="73012" x="5562600" y="5480050"/>
          <p14:tracePt t="73029" x="5473700" y="5480050"/>
          <p14:tracePt t="73032" x="5435600" y="5499100"/>
          <p14:tracePt t="73046" x="5410200" y="5518150"/>
          <p14:tracePt t="73062" x="5365750" y="5575300"/>
          <p14:tracePt t="73065" x="5359400" y="5588000"/>
          <p14:tracePt t="73079" x="5359400" y="5600700"/>
          <p14:tracePt t="73096" x="5365750" y="5657850"/>
          <p14:tracePt t="73112" x="5422900" y="5702300"/>
          <p14:tracePt t="73129" x="5537200" y="5740400"/>
          <p14:tracePt t="73146" x="5651500" y="5746750"/>
          <p14:tracePt t="73163" x="5753100" y="5740400"/>
          <p14:tracePt t="73179" x="5810250" y="5708650"/>
          <p14:tracePt t="73196" x="5816600" y="5657850"/>
          <p14:tracePt t="73213" x="5816600" y="5607050"/>
          <p14:tracePt t="73229" x="5778500" y="5562600"/>
          <p14:tracePt t="73246" x="5683250" y="5511800"/>
          <p14:tracePt t="73262" x="5530850" y="5473700"/>
          <p14:tracePt t="73264" x="5454650" y="5454650"/>
          <p14:tracePt t="73279" x="5391150" y="5448300"/>
          <p14:tracePt t="73280" x="5346700" y="5448300"/>
          <p14:tracePt t="73296" x="5245100" y="5461000"/>
          <p14:tracePt t="73312" x="5219700" y="5492750"/>
          <p14:tracePt t="73329" x="5207000" y="5524500"/>
          <p14:tracePt t="73346" x="5207000" y="5556250"/>
          <p14:tracePt t="73362" x="5232400" y="5594350"/>
          <p14:tracePt t="73379" x="5283200" y="5619750"/>
          <p14:tracePt t="73396" x="5384800" y="5645150"/>
          <p14:tracePt t="73413" x="5511800" y="5664200"/>
          <p14:tracePt t="73429" x="5632450" y="5664200"/>
          <p14:tracePt t="73446" x="5695950" y="5626100"/>
          <p14:tracePt t="73463" x="5715000" y="5594350"/>
          <p14:tracePt t="73479" x="5715000" y="5549900"/>
          <p14:tracePt t="73480" x="5715000" y="5518150"/>
          <p14:tracePt t="73496" x="5683250" y="5486400"/>
          <p14:tracePt t="73513" x="5645150" y="5461000"/>
          <p14:tracePt t="73529" x="5607050" y="5454650"/>
          <p14:tracePt t="73545" x="5530850" y="5454650"/>
          <p14:tracePt t="73562" x="5454650" y="5486400"/>
          <p14:tracePt t="73579" x="5410200" y="5543550"/>
          <p14:tracePt t="73596" x="5372100" y="5607050"/>
          <p14:tracePt t="73612" x="5365750" y="5638800"/>
          <p14:tracePt t="73629" x="5372100" y="5683250"/>
          <p14:tracePt t="73646" x="5403850" y="5708650"/>
          <p14:tracePt t="73663" x="5441950" y="5727700"/>
          <p14:tracePt t="73665" x="5461000" y="5734050"/>
          <p14:tracePt t="73679" x="5480050" y="5734050"/>
          <p14:tracePt t="73696" x="5543550" y="5734050"/>
          <p14:tracePt t="73712" x="5568950" y="5727700"/>
          <p14:tracePt t="73729" x="5581650" y="5695950"/>
          <p14:tracePt t="73745" x="5581650" y="5638800"/>
          <p14:tracePt t="73762" x="5568950" y="5556250"/>
          <p14:tracePt t="73779" x="5492750" y="5499100"/>
          <p14:tracePt t="73795" x="5384800" y="5448300"/>
          <p14:tracePt t="73812" x="5308600" y="5435600"/>
          <p14:tracePt t="73829" x="5270500" y="5435600"/>
          <p14:tracePt t="73845" x="5238750" y="5441950"/>
          <p14:tracePt t="73862" x="5232400" y="5461000"/>
          <p14:tracePt t="73864" x="5226050" y="5486400"/>
          <p14:tracePt t="73879" x="5219700" y="5511800"/>
          <p14:tracePt t="73896" x="5219700" y="5588000"/>
          <p14:tracePt t="73912" x="5232400" y="5638800"/>
          <p14:tracePt t="73929" x="5257800" y="5676900"/>
          <p14:tracePt t="73946" x="5314950" y="5702300"/>
          <p14:tracePt t="73962" x="5353050" y="5715000"/>
          <p14:tracePt t="73979" x="5378450" y="5715000"/>
          <p14:tracePt t="73995" x="5403850" y="5715000"/>
          <p14:tracePt t="74012" x="5416550" y="5702300"/>
          <p14:tracePt t="74029" x="5416550" y="5683250"/>
          <p14:tracePt t="74045" x="5416550" y="5645150"/>
          <p14:tracePt t="74062" x="5416550" y="5619750"/>
          <p14:tracePt t="74079" x="5403850" y="5594350"/>
          <p14:tracePt t="74096" x="5372100" y="5594350"/>
          <p14:tracePt t="74112" x="5353050" y="5594350"/>
          <p14:tracePt t="74129" x="5340350" y="5594350"/>
          <p14:tracePt t="74146" x="5327650" y="5600700"/>
          <p14:tracePt t="74163" x="5321300" y="5632450"/>
          <p14:tracePt t="74180" x="5327650" y="5670550"/>
          <p14:tracePt t="74196" x="5346700" y="5695950"/>
          <p14:tracePt t="74212" x="5397500" y="5715000"/>
          <p14:tracePt t="74230" x="5486400" y="5727700"/>
          <p14:tracePt t="74232" x="5518150" y="5727700"/>
          <p14:tracePt t="74245" x="5562600" y="5727700"/>
          <p14:tracePt t="74262" x="5613400" y="5721350"/>
          <p14:tracePt t="74264" x="5626100" y="5708650"/>
          <p14:tracePt t="74279" x="5632450" y="5708650"/>
          <p14:tracePt t="74296" x="5638800" y="5689600"/>
          <p14:tracePt t="74540" x="5638800" y="5683250"/>
          <p14:tracePt t="74557" x="5632450" y="5670550"/>
          <p14:tracePt t="74576" x="5632450" y="5664200"/>
          <p14:tracePt t="74586" x="5632450" y="5645150"/>
          <p14:tracePt t="74595" x="5632450" y="5638800"/>
          <p14:tracePt t="74595" x="0" y="0"/>
        </p14:tracePtLst>
        <p14:tracePtLst>
          <p14:tracePt t="75109" x="6203950" y="4972050"/>
          <p14:tracePt t="75149" x="6229350" y="4972050"/>
          <p14:tracePt t="75169" x="6286500" y="4984750"/>
          <p14:tracePt t="75187" x="6515100" y="5022850"/>
          <p14:tracePt t="75200" x="6819900" y="5086350"/>
          <p14:tracePt t="75213" x="7042150" y="5099050"/>
          <p14:tracePt t="75229" x="7435850" y="5111750"/>
          <p14:tracePt t="75246" x="7766050" y="5111750"/>
          <p14:tracePt t="75249" x="7867650" y="5111750"/>
          <p14:tracePt t="75262" x="7956550" y="5111750"/>
          <p14:tracePt t="75279" x="8032750" y="5099050"/>
          <p14:tracePt t="75296" x="8077200" y="5080000"/>
          <p14:tracePt t="75313" x="8083550" y="5060950"/>
          <p14:tracePt t="75328" x="8083550" y="5022850"/>
          <p14:tracePt t="75345" x="8083550" y="4959350"/>
          <p14:tracePt t="75362" x="8051800" y="4870450"/>
          <p14:tracePt t="75378" x="7969250" y="4768850"/>
          <p14:tracePt t="75395" x="7804150" y="4654550"/>
          <p14:tracePt t="75412" x="7556500" y="4546600"/>
          <p14:tracePt t="75429" x="7366000" y="4483100"/>
          <p14:tracePt t="75445" x="7245350" y="4457700"/>
          <p14:tracePt t="75449" x="7213600" y="4451350"/>
          <p14:tracePt t="75461" x="7194550" y="4445000"/>
          <p14:tracePt t="75479" x="7181850" y="4445000"/>
          <p14:tracePt t="75495" x="7143750" y="4464050"/>
          <p14:tracePt t="75497" x="7131050" y="4489450"/>
          <p14:tracePt t="75512" x="7086600" y="4572000"/>
          <p14:tracePt t="75528" x="7048500" y="4667250"/>
          <p14:tracePt t="75545" x="7035800" y="4768850"/>
          <p14:tracePt t="75562" x="7035800" y="4838700"/>
          <p14:tracePt t="75578" x="7067550" y="4953000"/>
          <p14:tracePt t="75595" x="7169150" y="5060950"/>
          <p14:tracePt t="75612" x="7302500" y="5137150"/>
          <p14:tracePt t="75628" x="7454900" y="5200650"/>
          <p14:tracePt t="75645" x="7569200" y="5226050"/>
          <p14:tracePt t="75662" x="7613650" y="5226050"/>
          <p14:tracePt t="75665" x="7639050" y="5213350"/>
          <p14:tracePt t="75679" x="7651750" y="5200650"/>
          <p14:tracePt t="75696" x="7670800" y="5118100"/>
          <p14:tracePt t="75712" x="7670800" y="5060950"/>
          <p14:tracePt t="75728" x="7670800" y="4991100"/>
          <p14:tracePt t="75746" x="7651750" y="4921250"/>
          <p14:tracePt t="75762" x="7581900" y="4845050"/>
          <p14:tracePt t="75778" x="7442200" y="4768850"/>
          <p14:tracePt t="75795" x="7289800" y="4724400"/>
          <p14:tracePt t="75812" x="7162800" y="4705350"/>
          <p14:tracePt t="75828" x="7112000" y="4705350"/>
          <p14:tracePt t="75845" x="7080250" y="4705350"/>
          <p14:tracePt t="75862" x="7048500" y="4749800"/>
          <p14:tracePt t="75864" x="7035800" y="4787900"/>
          <p14:tracePt t="75878" x="7029450" y="4819650"/>
          <p14:tracePt t="75880" x="7023100" y="4857750"/>
          <p14:tracePt t="75896" x="7023100" y="4914900"/>
          <p14:tracePt t="75912" x="7023100" y="4959350"/>
          <p14:tracePt t="75929" x="7073900" y="4997450"/>
          <p14:tracePt t="75945" x="7131050" y="5022850"/>
          <p14:tracePt t="75961" x="7213600" y="5048250"/>
          <p14:tracePt t="75978" x="7270750" y="5048250"/>
          <p14:tracePt t="75995" x="7315200" y="5022850"/>
          <p14:tracePt t="76012" x="7327900" y="4972050"/>
          <p14:tracePt t="76028" x="7334250" y="4921250"/>
          <p14:tracePt t="76045" x="7321550" y="4851400"/>
          <p14:tracePt t="76061" x="7289800" y="4806950"/>
          <p14:tracePt t="76065" x="7258050" y="4787900"/>
          <p14:tracePt t="76078" x="7245350" y="4775200"/>
          <p14:tracePt t="76095" x="7213600" y="4768850"/>
          <p14:tracePt t="76097" x="7207250" y="4768850"/>
          <p14:tracePt t="76112" x="7188200" y="4768850"/>
          <p14:tracePt t="76128" x="7143750" y="4800600"/>
          <p14:tracePt t="76145" x="7124700" y="4851400"/>
          <p14:tracePt t="76162" x="7124700" y="4895850"/>
          <p14:tracePt t="76178" x="7124700" y="4921250"/>
          <p14:tracePt t="76195" x="7131050" y="4946650"/>
          <p14:tracePt t="76212" x="7143750" y="4959350"/>
          <p14:tracePt t="76249" x="7150100" y="4959350"/>
          <p14:tracePt t="76261" x="7162800" y="4959350"/>
          <p14:tracePt t="76278" x="7175500" y="4946650"/>
          <p14:tracePt t="76295" x="7175500" y="4940300"/>
          <p14:tracePt t="76384" x="0" y="0"/>
        </p14:tracePtLst>
        <p14:tracePtLst>
          <p14:tracePt t="76763" x="7016750" y="4546600"/>
          <p14:tracePt t="76779" x="6985000" y="4559300"/>
          <p14:tracePt t="76795" x="6953250" y="4578350"/>
          <p14:tracePt t="76811" x="6915150" y="4603750"/>
          <p14:tracePt t="76828" x="6889750" y="4622800"/>
          <p14:tracePt t="76845" x="6877050" y="4660900"/>
          <p14:tracePt t="76848" x="6864350" y="4679950"/>
          <p14:tracePt t="76861" x="6851650" y="4692650"/>
          <p14:tracePt t="76878" x="6826250" y="4756150"/>
          <p14:tracePt t="76880" x="6813550" y="4794250"/>
          <p14:tracePt t="76895" x="6794500" y="4826000"/>
          <p14:tracePt t="76913" x="6788150" y="4933950"/>
          <p14:tracePt t="76929" x="6788150" y="4991100"/>
          <p14:tracePt t="76945" x="6807200" y="5035550"/>
          <p14:tracePt t="76962" x="6845300" y="5067300"/>
          <p14:tracePt t="76979" x="6896100" y="5092700"/>
          <p14:tracePt t="76995" x="6997700" y="5105400"/>
          <p14:tracePt t="77011" x="7124700" y="5105400"/>
          <p14:tracePt t="77028" x="7289800" y="5105400"/>
          <p14:tracePt t="77045" x="7442200" y="5086350"/>
          <p14:tracePt t="77061" x="7543800" y="5067300"/>
          <p14:tracePt t="77066" x="7581900" y="5041900"/>
          <p14:tracePt t="77078" x="7607300" y="5022850"/>
          <p14:tracePt t="77095" x="7645400" y="4965700"/>
          <p14:tracePt t="77112" x="7670800" y="4864100"/>
          <p14:tracePt t="77128" x="7670800" y="4794250"/>
          <p14:tracePt t="77145" x="7658100" y="4730750"/>
          <p14:tracePt t="77162" x="7632700" y="4686300"/>
          <p14:tracePt t="77179" x="7562850" y="4622800"/>
          <p14:tracePt t="77195" x="7480300" y="4584700"/>
          <p14:tracePt t="77212" x="7366000" y="4546600"/>
          <p14:tracePt t="77229" x="7245350" y="4521200"/>
          <p14:tracePt t="77244" x="7181850" y="4521200"/>
          <p14:tracePt t="77248" x="7150100" y="4521200"/>
          <p14:tracePt t="77261" x="7105650" y="4521200"/>
          <p14:tracePt t="77278" x="7061200" y="4546600"/>
          <p14:tracePt t="77294" x="7010400" y="4603750"/>
          <p14:tracePt t="77311" x="6965950" y="4686300"/>
          <p14:tracePt t="77312" x="6959600" y="4730750"/>
          <p14:tracePt t="77328" x="6946900" y="4794250"/>
          <p14:tracePt t="77344" x="6946900" y="4876800"/>
          <p14:tracePt t="77361" x="6965950" y="4965700"/>
          <p14:tracePt t="77378" x="7023100" y="5054600"/>
          <p14:tracePt t="77394" x="7112000" y="5124450"/>
          <p14:tracePt t="77411" x="7232650" y="5181600"/>
          <p14:tracePt t="77428" x="7385050" y="5226050"/>
          <p14:tracePt t="77445" x="7524750" y="5232400"/>
          <p14:tracePt t="77461" x="7664450" y="5232400"/>
          <p14:tracePt t="77464" x="7721600" y="5219700"/>
          <p14:tracePt t="77478" x="7766050" y="5200650"/>
          <p14:tracePt t="77495" x="7816850" y="5149850"/>
          <p14:tracePt t="77496" x="7829550" y="5118100"/>
          <p14:tracePt t="77511" x="7835900" y="5080000"/>
          <p14:tracePt t="77528" x="7835900" y="5003800"/>
          <p14:tracePt t="77544" x="7823200" y="4921250"/>
          <p14:tracePt t="77561" x="7772400" y="4864100"/>
          <p14:tracePt t="77578" x="7683500" y="4800600"/>
          <p14:tracePt t="77594" x="7569200" y="4743450"/>
          <p14:tracePt t="77611" x="7448550" y="4711700"/>
          <p14:tracePt t="77627" x="7346950" y="4699000"/>
          <p14:tracePt t="77644" x="7296150" y="4699000"/>
          <p14:tracePt t="77661" x="7258050" y="4699000"/>
          <p14:tracePt t="77665" x="7245350" y="4699000"/>
          <p14:tracePt t="77678" x="7207250" y="4699000"/>
          <p14:tracePt t="77695" x="7175500" y="4724400"/>
          <p14:tracePt t="77711" x="7137400" y="4756150"/>
          <p14:tracePt t="77712" x="7124700" y="4781550"/>
          <p14:tracePt t="77728" x="7092950" y="4838700"/>
          <p14:tracePt t="77744" x="7073900" y="4883150"/>
          <p14:tracePt t="77761" x="7073900" y="4914900"/>
          <p14:tracePt t="77777" x="7073900" y="4946650"/>
          <p14:tracePt t="77794" x="7073900" y="4978400"/>
          <p14:tracePt t="77811" x="7092950" y="5029200"/>
          <p14:tracePt t="77827" x="7156450" y="5080000"/>
          <p14:tracePt t="77844" x="7289800" y="5118100"/>
          <p14:tracePt t="77861" x="7448550" y="5156200"/>
          <p14:tracePt t="77877" x="7581900" y="5156200"/>
          <p14:tracePt t="77895" x="7689850" y="5137150"/>
          <p14:tracePt t="77898" x="7708900" y="5111750"/>
          <p14:tracePt t="77911" x="7734300" y="5073650"/>
          <p14:tracePt t="77928" x="7747000" y="4959350"/>
          <p14:tracePt t="77944" x="7727950" y="4838700"/>
          <p14:tracePt t="77961" x="7664450" y="4737100"/>
          <p14:tracePt t="77978" x="7562850" y="4629150"/>
          <p14:tracePt t="77994" x="7448550" y="4559300"/>
          <p14:tracePt t="78011" x="7366000" y="4521200"/>
          <p14:tracePt t="78027" x="7334250" y="4514850"/>
          <p14:tracePt t="78044" x="7302500" y="4514850"/>
          <p14:tracePt t="78061" x="7283450" y="4514850"/>
          <p14:tracePt t="78077" x="7258050" y="4521200"/>
          <p14:tracePt t="78094" x="7232650" y="4546600"/>
          <p14:tracePt t="78111" x="7213600" y="4572000"/>
          <p14:tracePt t="78113" x="7213600" y="4591050"/>
          <p14:tracePt t="78127" x="7207250" y="4622800"/>
          <p14:tracePt t="78144" x="7207250" y="4673600"/>
          <p14:tracePt t="78161" x="7207250" y="4737100"/>
          <p14:tracePt t="78178" x="7226300" y="4806950"/>
          <p14:tracePt t="78194" x="7264400" y="4889500"/>
          <p14:tracePt t="78211" x="7308850" y="4953000"/>
          <p14:tracePt t="78228" x="7346950" y="4991100"/>
          <p14:tracePt t="78244" x="7372350" y="5016500"/>
          <p14:tracePt t="78261" x="7397750" y="5029200"/>
          <p14:tracePt t="78278" x="7410450" y="5029200"/>
          <p14:tracePt t="78294" x="7429500" y="5010150"/>
          <p14:tracePt t="78297" x="7442200" y="4984750"/>
          <p14:tracePt t="78311" x="7448550" y="4953000"/>
          <p14:tracePt t="78328" x="7467600" y="4851400"/>
          <p14:tracePt t="78344" x="7454900" y="4768850"/>
          <p14:tracePt t="78361" x="7423150" y="4705350"/>
          <p14:tracePt t="78377" x="7353300" y="4635500"/>
          <p14:tracePt t="78394" x="7270750" y="4591050"/>
          <p14:tracePt t="78411" x="7188200" y="4572000"/>
          <p14:tracePt t="78428" x="7131050" y="4565650"/>
          <p14:tracePt t="78444" x="7073900" y="4565650"/>
          <p14:tracePt t="78461" x="7010400" y="4584700"/>
          <p14:tracePt t="78477" x="6965950" y="4622800"/>
          <p14:tracePt t="78494" x="6908800" y="4673600"/>
          <p14:tracePt t="78497" x="6889750" y="4699000"/>
          <p14:tracePt t="78511" x="6877050" y="4724400"/>
          <p14:tracePt t="78527" x="6851650" y="4794250"/>
          <p14:tracePt t="78544" x="6838950" y="4838700"/>
          <p14:tracePt t="78560" x="6838950" y="4876800"/>
          <p14:tracePt t="78577" x="6851650" y="4921250"/>
          <p14:tracePt t="78594" x="6883400" y="4959350"/>
          <p14:tracePt t="78611" x="6953250" y="4997450"/>
          <p14:tracePt t="78627" x="7054850" y="5029200"/>
          <p14:tracePt t="78644" x="7169150" y="5054600"/>
          <p14:tracePt t="78661" x="7245350" y="5054600"/>
          <p14:tracePt t="78677" x="7296150" y="5016500"/>
          <p14:tracePt t="78681" x="7321550" y="4991100"/>
          <p14:tracePt t="78694" x="7340600" y="4953000"/>
          <p14:tracePt t="78711" x="7353300" y="4864100"/>
          <p14:tracePt t="78713" x="7353300" y="4819650"/>
          <p14:tracePt t="78727" x="7346950" y="4730750"/>
          <p14:tracePt t="78744" x="7334250" y="4667250"/>
          <p14:tracePt t="78760" x="7289800" y="4622800"/>
          <p14:tracePt t="78777" x="7226300" y="4597400"/>
          <p14:tracePt t="78794" x="7137400" y="4584700"/>
          <p14:tracePt t="78810" x="7080250" y="4578350"/>
          <p14:tracePt t="78827" x="7023100" y="4578350"/>
          <p14:tracePt t="78844" x="6965950" y="4610100"/>
          <p14:tracePt t="78860" x="6927850" y="4654550"/>
          <p14:tracePt t="78877" x="6889750" y="4737100"/>
          <p14:tracePt t="78894" x="6864350" y="4813300"/>
          <p14:tracePt t="78911" x="6838950" y="4902200"/>
          <p14:tracePt t="78928" x="6858000" y="5022850"/>
          <p14:tracePt t="78944" x="6908800" y="5105400"/>
          <p14:tracePt t="78961" x="7010400" y="5194300"/>
          <p14:tracePt t="78977" x="7143750" y="5264150"/>
          <p14:tracePt t="78994" x="7296150" y="5302250"/>
          <p14:tracePt t="79010" x="7404100" y="5314950"/>
          <p14:tracePt t="79027" x="7493000" y="5289550"/>
          <p14:tracePt t="79044" x="7543800" y="5232400"/>
          <p14:tracePt t="79060" x="7575550" y="5143500"/>
          <p14:tracePt t="79077" x="7588250" y="5041900"/>
          <p14:tracePt t="79094" x="7588250" y="4933950"/>
          <p14:tracePt t="79110" x="7562850" y="4826000"/>
          <p14:tracePt t="79112" x="7537450" y="4787900"/>
          <p14:tracePt t="79127" x="7505700" y="4749800"/>
          <p14:tracePt t="79144" x="7372350" y="4660900"/>
          <p14:tracePt t="79161" x="7302500" y="4641850"/>
          <p14:tracePt t="79177" x="7251700" y="4635500"/>
          <p14:tracePt t="79194" x="7213600" y="4635500"/>
          <p14:tracePt t="79211" x="7169150" y="4660900"/>
          <p14:tracePt t="79227" x="7131050" y="4724400"/>
          <p14:tracePt t="79244" x="7099300" y="4787900"/>
          <p14:tracePt t="79261" x="7092950" y="4819650"/>
          <p14:tracePt t="79277" x="7092950" y="4845050"/>
          <p14:tracePt t="79294" x="7099300" y="4870450"/>
          <p14:tracePt t="79310" x="7118350" y="4883150"/>
          <p14:tracePt t="79311" x="7137400" y="4889500"/>
          <p14:tracePt t="79327" x="7156450" y="4895850"/>
          <p14:tracePt t="79344" x="7213600" y="4902200"/>
          <p14:tracePt t="79360" x="7258050" y="4870450"/>
          <p14:tracePt t="79377" x="7289800" y="4819650"/>
          <p14:tracePt t="79394" x="7302500" y="4756150"/>
          <p14:tracePt t="79411" x="7302500" y="4705350"/>
          <p14:tracePt t="79427" x="7289800" y="4648200"/>
          <p14:tracePt t="79444" x="7251700" y="4616450"/>
          <p14:tracePt t="79460" x="7181850" y="4584700"/>
          <p14:tracePt t="79477" x="7092950" y="4572000"/>
          <p14:tracePt t="79494" x="7004050" y="4572000"/>
          <p14:tracePt t="79497" x="6978650" y="4584700"/>
          <p14:tracePt t="79510" x="6940550" y="4616450"/>
          <p14:tracePt t="79527" x="6889750" y="4673600"/>
          <p14:tracePt t="79530" x="6870700" y="4699000"/>
          <p14:tracePt t="79544" x="6845300" y="4762500"/>
          <p14:tracePt t="79560" x="6845300" y="4806950"/>
          <p14:tracePt t="79577" x="6845300" y="4857750"/>
          <p14:tracePt t="79593" x="6877050" y="4902200"/>
          <p14:tracePt t="79610" x="6934200" y="4940300"/>
          <p14:tracePt t="79627" x="6997700" y="4972050"/>
          <p14:tracePt t="79643" x="7073900" y="4978400"/>
          <p14:tracePt t="79660" x="7169150" y="4978400"/>
          <p14:tracePt t="79677" x="7258050" y="4972050"/>
          <p14:tracePt t="79694" x="7321550" y="4933950"/>
          <p14:tracePt t="79710" x="7346950" y="4889500"/>
          <p14:tracePt t="79727" x="7353300" y="4851400"/>
          <p14:tracePt t="79728" x="7353300" y="4838700"/>
          <p14:tracePt t="79744" x="7327900" y="4781550"/>
          <p14:tracePt t="79760" x="7296150" y="4737100"/>
          <p14:tracePt t="79777" x="7219950" y="4692650"/>
          <p14:tracePt t="79793" x="7150100" y="4654550"/>
          <p14:tracePt t="79810" x="7105650" y="4648200"/>
          <p14:tracePt t="79827" x="7073900" y="4648200"/>
          <p14:tracePt t="79843" x="7029450" y="4673600"/>
          <p14:tracePt t="79860" x="6997700" y="4737100"/>
          <p14:tracePt t="79877" x="6978650" y="4813300"/>
          <p14:tracePt t="79893" x="6972300" y="4857750"/>
          <p14:tracePt t="79910" x="6972300" y="4883150"/>
          <p14:tracePt t="79927" x="6978650" y="4902200"/>
          <p14:tracePt t="79928" x="6978650" y="4914900"/>
          <p14:tracePt t="79944" x="7004050" y="4927600"/>
          <p14:tracePt t="79960" x="7042150" y="4927600"/>
          <p14:tracePt t="79977" x="7099300" y="4927600"/>
          <p14:tracePt t="79993" x="7143750" y="4876800"/>
          <p14:tracePt t="80010" x="7175500" y="4794250"/>
          <p14:tracePt t="80027" x="7181850" y="4718050"/>
          <p14:tracePt t="80043" x="7181850" y="4654550"/>
          <p14:tracePt t="80060" x="7169150" y="4597400"/>
          <p14:tracePt t="80077" x="7143750" y="4572000"/>
          <p14:tracePt t="80093" x="7105650" y="4552950"/>
          <p14:tracePt t="80110" x="7073900" y="4552950"/>
          <p14:tracePt t="80112" x="7054850" y="4559300"/>
          <p14:tracePt t="80126" x="7029450" y="4572000"/>
          <p14:tracePt t="80143" x="6946900" y="4673600"/>
          <p14:tracePt t="80160" x="6902450" y="4787900"/>
          <p14:tracePt t="80177" x="6877050" y="4902200"/>
          <p14:tracePt t="80193" x="6883400" y="4997450"/>
          <p14:tracePt t="80210" x="6921500" y="5092700"/>
          <p14:tracePt t="80226" x="6972300" y="5130800"/>
          <p14:tracePt t="80244" x="7023100" y="5162550"/>
          <p14:tracePt t="80260" x="7054850" y="5168900"/>
          <p14:tracePt t="80277" x="7092950" y="5168900"/>
          <p14:tracePt t="80293" x="7143750" y="5143500"/>
          <p14:tracePt t="80310" x="7188200" y="5067300"/>
          <p14:tracePt t="80327" x="7219950" y="4978400"/>
          <p14:tracePt t="80343" x="7226300" y="4857750"/>
          <p14:tracePt t="80360" x="7226300" y="4806950"/>
          <p14:tracePt t="80377" x="7226300" y="4781550"/>
          <p14:tracePt t="80393" x="7226300" y="4768850"/>
          <p14:tracePt t="80410" x="7226300" y="4762500"/>
          <p14:tracePt t="80600" x="0" y="0"/>
        </p14:tracePtLst>
        <p14:tracePtLst>
          <p14:tracePt t="80940" x="7004050" y="4540250"/>
          <p14:tracePt t="80960" x="6985000" y="4540250"/>
          <p14:tracePt t="80972" x="6959600" y="4552950"/>
          <p14:tracePt t="80982" x="6940550" y="4559300"/>
          <p14:tracePt t="80993" x="6921500" y="4584700"/>
          <p14:tracePt t="81011" x="6896100" y="4635500"/>
          <p14:tracePt t="81026" x="6864350" y="4699000"/>
          <p14:tracePt t="81043" x="6858000" y="4787900"/>
          <p14:tracePt t="81060" x="6858000" y="4902200"/>
          <p14:tracePt t="81076" x="6870700" y="5003800"/>
          <p14:tracePt t="81093" x="6902450" y="5086350"/>
          <p14:tracePt t="81110" x="6965950" y="5162550"/>
          <p14:tracePt t="81126" x="7067550" y="5213350"/>
          <p14:tracePt t="81143" x="7194550" y="5251450"/>
          <p14:tracePt t="81161" x="7416800" y="5264150"/>
          <p14:tracePt t="81177" x="7556500" y="5232400"/>
          <p14:tracePt t="81193" x="7645400" y="5187950"/>
          <p14:tracePt t="81210" x="7689850" y="5111750"/>
          <p14:tracePt t="81227" x="7702550" y="5041900"/>
          <p14:tracePt t="81244" x="7702550" y="4972050"/>
          <p14:tracePt t="81260" x="7664450" y="4889500"/>
          <p14:tracePt t="81276" x="7620000" y="4806950"/>
          <p14:tracePt t="81293" x="7537450" y="4718050"/>
          <p14:tracePt t="81310" x="7423150" y="4635500"/>
          <p14:tracePt t="81327" x="7308850" y="4559300"/>
          <p14:tracePt t="81329" x="7258050" y="4540250"/>
          <p14:tracePt t="81343" x="7213600" y="4527550"/>
          <p14:tracePt t="81360" x="7162800" y="4508500"/>
          <p14:tracePt t="81376" x="7150100" y="4508500"/>
          <p14:tracePt t="81393" x="7131050" y="4508500"/>
          <p14:tracePt t="81410" x="7099300" y="4552950"/>
          <p14:tracePt t="81427" x="7054850" y="4660900"/>
          <p14:tracePt t="81443" x="7010400" y="4787900"/>
          <p14:tracePt t="81460" x="6985000" y="4927600"/>
          <p14:tracePt t="81477" x="6985000" y="5035550"/>
          <p14:tracePt t="81493" x="6985000" y="5111750"/>
          <p14:tracePt t="81496" x="6991350" y="5137150"/>
          <p14:tracePt t="81511" x="7004050" y="5162550"/>
          <p14:tracePt t="81526" x="7061200" y="5200650"/>
          <p14:tracePt t="81530" x="7118350" y="5226050"/>
          <p14:tracePt t="81543" x="7188200" y="5251450"/>
          <p14:tracePt t="81560" x="7442200" y="5276850"/>
          <p14:tracePt t="81576" x="7613650" y="5264150"/>
          <p14:tracePt t="81593" x="7696200" y="5207000"/>
          <p14:tracePt t="81610" x="7734300" y="5143500"/>
          <p14:tracePt t="81626" x="7740650" y="5067300"/>
          <p14:tracePt t="81643" x="7740650" y="4978400"/>
          <p14:tracePt t="81659" x="7708900" y="4914900"/>
          <p14:tracePt t="81677" x="7664450" y="4857750"/>
          <p14:tracePt t="81693" x="7594600" y="4806950"/>
          <p14:tracePt t="81710" x="7524750" y="4768850"/>
          <p14:tracePt t="81712" x="7499350" y="4762500"/>
          <p14:tracePt t="81727" x="7480300" y="4762500"/>
          <p14:tracePt t="81743" x="7416800" y="4749800"/>
          <p14:tracePt t="81760" x="7366000" y="4762500"/>
          <p14:tracePt t="81776" x="7289800" y="4800600"/>
          <p14:tracePt t="81793" x="7232650" y="4870450"/>
          <p14:tracePt t="81810" x="7200900" y="4959350"/>
          <p14:tracePt t="81826" x="7194550" y="5003800"/>
          <p14:tracePt t="81843" x="7194550" y="5016500"/>
          <p14:tracePt t="81859" x="7194550" y="5029200"/>
          <p14:tracePt t="81876" x="7200900" y="5048250"/>
          <p14:tracePt t="81893" x="7239000" y="5054600"/>
          <p14:tracePt t="81909" x="7302500" y="5048250"/>
          <p14:tracePt t="81912" x="7340600" y="5035550"/>
          <p14:tracePt t="81926" x="7385050" y="5022850"/>
          <p14:tracePt t="81943" x="7442200" y="4972050"/>
          <p14:tracePt t="81945" x="7454900" y="4946650"/>
          <p14:tracePt t="81960" x="7473950" y="4876800"/>
          <p14:tracePt t="81976" x="7480300" y="4826000"/>
          <p14:tracePt t="81993" x="7480300" y="4781550"/>
          <p14:tracePt t="82010" x="7467600" y="4749800"/>
          <p14:tracePt t="82026" x="7442200" y="4711700"/>
          <p14:tracePt t="82043" x="7416800" y="4686300"/>
          <p14:tracePt t="82060" x="7391400" y="4673600"/>
          <p14:tracePt t="82076" x="7366000" y="4660900"/>
          <p14:tracePt t="82093" x="7334250" y="4648200"/>
          <p14:tracePt t="82109" x="7315200" y="4641850"/>
          <p14:tracePt t="82126" x="7277100" y="4641850"/>
          <p14:tracePt t="82128" x="7251700" y="4641850"/>
          <p14:tracePt t="82143" x="7213600" y="4641850"/>
          <p14:tracePt t="82160" x="7105650" y="4705350"/>
          <p14:tracePt t="82177" x="7042150" y="4768850"/>
          <p14:tracePt t="82193" x="7016750" y="4864100"/>
          <p14:tracePt t="82210" x="7004050" y="4921250"/>
          <p14:tracePt t="82226" x="7016750" y="4997450"/>
          <p14:tracePt t="82243" x="7054850" y="5054600"/>
          <p14:tracePt t="82260" x="7131050" y="5086350"/>
          <p14:tracePt t="82276" x="7264400" y="5124450"/>
          <p14:tracePt t="82293" x="7429500" y="5137150"/>
          <p14:tracePt t="82309" x="7581900" y="5137150"/>
          <p14:tracePt t="82326" x="7708900" y="5130800"/>
          <p14:tracePt t="82328" x="7747000" y="5111750"/>
          <p14:tracePt t="82343" x="7772400" y="5099050"/>
          <p14:tracePt t="82359" x="7797800" y="5022850"/>
          <p14:tracePt t="82376" x="7772400" y="4927600"/>
          <p14:tracePt t="82393" x="7727950" y="4845050"/>
          <p14:tracePt t="82409" x="7677150" y="4787900"/>
          <p14:tracePt t="82426" x="7594600" y="4724400"/>
          <p14:tracePt t="82443" x="7486650" y="4667250"/>
          <p14:tracePt t="82460" x="7385050" y="4641850"/>
          <p14:tracePt t="82476" x="7315200" y="4622800"/>
          <p14:tracePt t="82493" x="7296150" y="4622800"/>
          <p14:tracePt t="82510" x="7277100" y="4622800"/>
          <p14:tracePt t="82512" x="7264400" y="4635500"/>
          <p14:tracePt t="82526" x="7251700" y="4654550"/>
          <p14:tracePt t="82542" x="7226300" y="4705350"/>
          <p14:tracePt t="82544" x="7219950" y="4730750"/>
          <p14:tracePt t="82559" x="7219950" y="4775200"/>
          <p14:tracePt t="82576" x="7232650" y="4870450"/>
          <p14:tracePt t="82592" x="7258050" y="4940300"/>
          <p14:tracePt t="82609" x="7296150" y="4978400"/>
          <p14:tracePt t="82626" x="7334250" y="5003800"/>
          <p14:tracePt t="82642" x="7353300" y="5010150"/>
          <p14:tracePt t="82659" x="7372350" y="5010150"/>
          <p14:tracePt t="82676" x="7410450" y="4991100"/>
          <p14:tracePt t="82693" x="7454900" y="4927600"/>
          <p14:tracePt t="82709" x="7486650" y="4838700"/>
          <p14:tracePt t="82712" x="7486650" y="4800600"/>
          <p14:tracePt t="82726" x="7486650" y="4768850"/>
          <p14:tracePt t="82742" x="7467600" y="4692650"/>
          <p14:tracePt t="82760" x="7423150" y="4629150"/>
          <p14:tracePt t="82776" x="7372350" y="4603750"/>
          <p14:tracePt t="82792" x="7315200" y="4578350"/>
          <p14:tracePt t="82809" x="7264400" y="4578350"/>
          <p14:tracePt t="82826" x="7194550" y="4597400"/>
          <p14:tracePt t="82842" x="7143750" y="4635500"/>
          <p14:tracePt t="82859" x="7099300" y="4673600"/>
          <p14:tracePt t="82876" x="7067550" y="4711700"/>
          <p14:tracePt t="82892" x="7054850" y="4743450"/>
          <p14:tracePt t="82909" x="7054850" y="4749800"/>
          <p14:tracePt t="82926" x="7054850" y="4762500"/>
          <p14:tracePt t="82943" x="7054850" y="4768850"/>
          <p14:tracePt t="82959" x="7054850" y="4781550"/>
          <p14:tracePt t="82976" x="7073900" y="4813300"/>
          <p14:tracePt t="82993" x="7092950" y="4819650"/>
          <p14:tracePt t="83009" x="7105650" y="4832350"/>
          <p14:tracePt t="83026" x="7118350" y="4838700"/>
          <p14:tracePt t="83042" x="7131050" y="4864100"/>
          <p14:tracePt t="83059" x="7156450" y="4902200"/>
          <p14:tracePt t="83076" x="7175500" y="4927600"/>
          <p14:tracePt t="83092" x="7213600" y="4953000"/>
          <p14:tracePt t="83109" x="7245350" y="4978400"/>
          <p14:tracePt t="83126" x="7308850" y="4991100"/>
          <p14:tracePt t="83129" x="7334250" y="4997450"/>
          <p14:tracePt t="83143" x="7353300" y="5003800"/>
          <p14:tracePt t="83160" x="7404100" y="5003800"/>
          <p14:tracePt t="83177" x="7416800" y="5003800"/>
          <p14:tracePt t="83193" x="7423150" y="5003800"/>
          <p14:tracePt t="83210" x="7442200" y="5003800"/>
          <p14:tracePt t="83227" x="7461250" y="4997450"/>
          <p14:tracePt t="83243" x="7493000" y="4991100"/>
          <p14:tracePt t="83260" x="7531100" y="4972050"/>
          <p14:tracePt t="83276" x="7550150" y="4959350"/>
          <p14:tracePt t="83293" x="7569200" y="4940300"/>
          <p14:tracePt t="83309" x="7581900" y="4902200"/>
          <p14:tracePt t="83325" x="7581900" y="4876800"/>
          <p14:tracePt t="83342" x="7581900" y="4838700"/>
          <p14:tracePt t="83343" x="7581900" y="4826000"/>
          <p14:tracePt t="83359" x="7581900" y="4800600"/>
          <p14:tracePt t="83376" x="7575550" y="4749800"/>
          <p14:tracePt t="83392" x="7543800" y="4705350"/>
          <p14:tracePt t="83409" x="7493000" y="4667250"/>
          <p14:tracePt t="83426" x="7423150" y="4622800"/>
          <p14:tracePt t="83443" x="7327900" y="4591050"/>
          <p14:tracePt t="83459" x="7264400" y="4584700"/>
          <p14:tracePt t="83476" x="7207250" y="4584700"/>
          <p14:tracePt t="83493" x="7150100" y="4584700"/>
          <p14:tracePt t="83496" x="7131050" y="4591050"/>
          <p14:tracePt t="83509" x="7118350" y="4603750"/>
          <p14:tracePt t="83526" x="7073900" y="4629150"/>
          <p14:tracePt t="83530" x="7042150" y="4648200"/>
          <p14:tracePt t="83542" x="7035800" y="4667250"/>
          <p14:tracePt t="83559" x="6991350" y="4718050"/>
          <p14:tracePt t="83562" x="6978650" y="4756150"/>
          <p14:tracePt t="83576" x="6965950" y="4832350"/>
          <p14:tracePt t="83592" x="6959600" y="4902200"/>
          <p14:tracePt t="83609" x="6959600" y="4959350"/>
          <p14:tracePt t="83626" x="6959600" y="5003800"/>
          <p14:tracePt t="83642" x="6985000" y="5048250"/>
          <p14:tracePt t="83659" x="7010400" y="5086350"/>
          <p14:tracePt t="83675" x="7042150" y="5124450"/>
          <p14:tracePt t="83693" x="7086600" y="5149850"/>
          <p14:tracePt t="83710" x="7143750" y="5162550"/>
          <p14:tracePt t="83712" x="7181850" y="5168900"/>
          <p14:tracePt t="83726" x="7213600" y="5168900"/>
          <p14:tracePt t="83743" x="7321550" y="5156200"/>
          <p14:tracePt t="83760" x="7442200" y="5099050"/>
          <p14:tracePt t="83776" x="7480300" y="5054600"/>
          <p14:tracePt t="83792" x="7499350" y="5010150"/>
          <p14:tracePt t="83809" x="7505700" y="4965700"/>
          <p14:tracePt t="83825" x="7505700" y="4933950"/>
          <p14:tracePt t="83842" x="7505700" y="4895850"/>
          <p14:tracePt t="83859" x="7467600" y="4838700"/>
          <p14:tracePt t="83875" x="7435850" y="4787900"/>
          <p14:tracePt t="83892" x="7404100" y="4743450"/>
          <p14:tracePt t="83909" x="7366000" y="4718050"/>
          <p14:tracePt t="83925" x="7334250" y="4692650"/>
          <p14:tracePt t="83943" x="7308850" y="4679950"/>
          <p14:tracePt t="83960" x="7289800" y="4679950"/>
          <p14:tracePt t="83962" x="7277100" y="4679950"/>
          <p14:tracePt t="83976" x="7239000" y="4679950"/>
          <p14:tracePt t="83992" x="7194550" y="4679950"/>
          <p14:tracePt t="84010" x="7143750" y="4718050"/>
          <p14:tracePt t="84025" x="7099300" y="4762500"/>
          <p14:tracePt t="84042" x="7073900" y="4813300"/>
          <p14:tracePt t="84059" x="7054850" y="4864100"/>
          <p14:tracePt t="84076" x="7054850" y="4889500"/>
          <p14:tracePt t="84092" x="7054850" y="4902200"/>
          <p14:tracePt t="84109" x="7054850" y="4921250"/>
          <p14:tracePt t="84125" x="7054850" y="4927600"/>
          <p14:tracePt t="84162" x="7061200" y="4927600"/>
          <p14:tracePt t="84176" x="7080250" y="4927600"/>
          <p14:tracePt t="84193" x="7099300" y="4908550"/>
          <p14:tracePt t="84209" x="7105650" y="4895850"/>
          <p14:tracePt t="84226" x="7112000" y="4883150"/>
          <p14:tracePt t="84627" x="7118350" y="4864100"/>
          <p14:tracePt t="84648" x="7131050" y="4826000"/>
          <p14:tracePt t="84665" x="7131050" y="4775200"/>
          <p14:tracePt t="84676" x="7131050" y="4718050"/>
          <p14:tracePt t="84692" x="7131050" y="4679950"/>
          <p14:tracePt t="84695" x="7124700" y="4654550"/>
          <p14:tracePt t="84709" x="7124700" y="4641850"/>
          <p14:tracePt t="84726" x="7099300" y="4603750"/>
          <p14:tracePt t="84728" x="7099300" y="4597400"/>
          <p14:tracePt t="84742" x="7080250" y="4591050"/>
          <p14:tracePt t="84759" x="7029450" y="4572000"/>
          <p14:tracePt t="84776" x="6934200" y="4546600"/>
          <p14:tracePt t="84792" x="6858000" y="4552950"/>
          <p14:tracePt t="84809" x="6794500" y="4591050"/>
          <p14:tracePt t="84825" x="6756400" y="4629150"/>
          <p14:tracePt t="84842" x="6731000" y="4673600"/>
          <p14:tracePt t="84859" x="6711950" y="4724400"/>
          <p14:tracePt t="84875" x="6711950" y="4768850"/>
          <p14:tracePt t="84892" x="6711950" y="4838700"/>
          <p14:tracePt t="84908" x="6737350" y="4895850"/>
          <p14:tracePt t="84925" x="6800850" y="4978400"/>
          <p14:tracePt t="84928" x="6851650" y="5010150"/>
          <p14:tracePt t="84942" x="6908800" y="5041900"/>
          <p14:tracePt t="84959" x="7042150" y="5080000"/>
          <p14:tracePt t="84961" x="7118350" y="5099050"/>
          <p14:tracePt t="84976" x="7258050" y="5105400"/>
          <p14:tracePt t="84992" x="7385050" y="5099050"/>
          <p14:tracePt t="85009" x="7467600" y="5054600"/>
          <p14:tracePt t="85025" x="7505700" y="4991100"/>
          <p14:tracePt t="85042" x="7518400" y="4908550"/>
          <p14:tracePt t="85059" x="7518400" y="4832350"/>
          <p14:tracePt t="85075" x="7512050" y="4737100"/>
          <p14:tracePt t="85092" x="7473950" y="4660900"/>
          <p14:tracePt t="85108" x="7423150" y="4622800"/>
          <p14:tracePt t="85125" x="7385050" y="4603750"/>
          <p14:tracePt t="85142" x="7359650" y="4597400"/>
          <p14:tracePt t="85158" x="7334250" y="4597400"/>
          <p14:tracePt t="85175" x="7302500" y="4610100"/>
          <p14:tracePt t="85177" x="7283450" y="4629150"/>
          <p14:tracePt t="85192" x="7258050" y="4673600"/>
          <p14:tracePt t="85209" x="7251700" y="4692650"/>
          <p14:tracePt t="85225" x="7251700" y="4718050"/>
          <p14:tracePt t="85242" x="7251700" y="4743450"/>
          <p14:tracePt t="85258" x="7277100" y="4800600"/>
          <p14:tracePt t="85275" x="7334250" y="4838700"/>
          <p14:tracePt t="85292" x="7397750" y="4883150"/>
          <p14:tracePt t="85308" x="7454900" y="4895850"/>
          <p14:tracePt t="85325" x="7473950" y="4895850"/>
          <p14:tracePt t="85342" x="7473950" y="4883150"/>
          <p14:tracePt t="85358" x="7473950" y="4832350"/>
          <p14:tracePt t="85375" x="7473950" y="4775200"/>
          <p14:tracePt t="85377" x="7461250" y="4737100"/>
          <p14:tracePt t="85392" x="7435850" y="4673600"/>
          <p14:tracePt t="85408" x="7378700" y="4641850"/>
          <p14:tracePt t="85425" x="7327900" y="4622800"/>
          <p14:tracePt t="85442" x="7296150" y="4622800"/>
          <p14:tracePt t="85459" x="7251700" y="4629150"/>
          <p14:tracePt t="85475" x="7213600" y="4679950"/>
          <p14:tracePt t="85492" x="7175500" y="4787900"/>
          <p14:tracePt t="85509" x="7175500" y="4883150"/>
          <p14:tracePt t="85525" x="7188200" y="4991100"/>
          <p14:tracePt t="85528" x="7194550" y="5016500"/>
          <p14:tracePt t="85542" x="7207250" y="5035550"/>
          <p14:tracePt t="85558" x="7232650" y="5048250"/>
          <p14:tracePt t="85575" x="7239000" y="5048250"/>
          <p14:tracePt t="85577" x="7251700" y="5048250"/>
          <p14:tracePt t="85592" x="7296150" y="5041900"/>
          <p14:tracePt t="85608" x="7327900" y="4997450"/>
          <p14:tracePt t="85625" x="7353300" y="4933950"/>
          <p14:tracePt t="85642" x="7359650" y="4889500"/>
          <p14:tracePt t="85658" x="7359650" y="4864100"/>
          <p14:tracePt t="85675" x="7359650" y="4851400"/>
          <p14:tracePt t="85692" x="7359650" y="4845050"/>
          <p14:tracePt t="85712" x="7340600" y="4845050"/>
          <p14:tracePt t="85725" x="7334250" y="4857750"/>
          <p14:tracePt t="85742" x="7315200" y="4883150"/>
          <p14:tracePt t="85744" x="7308850" y="4895850"/>
          <p14:tracePt t="85758" x="7302500" y="4908550"/>
          <p14:tracePt t="85867" x="7302500" y="4902200"/>
          <p14:tracePt t="85881" x="7302500" y="4895850"/>
          <p14:tracePt t="86233" x="0" y="0"/>
        </p14:tracePtLst>
        <p14:tracePtLst>
          <p14:tracePt t="89419" x="3498850" y="4699000"/>
          <p14:tracePt t="89443" x="3492500" y="4699000"/>
          <p14:tracePt t="89456" x="3467100" y="4749800"/>
          <p14:tracePt t="89474" x="3448050" y="4870450"/>
          <p14:tracePt t="89490" x="3435350" y="4997450"/>
          <p14:tracePt t="89507" x="3454400" y="5105400"/>
          <p14:tracePt t="89524" x="3505200" y="5156200"/>
          <p14:tracePt t="89541" x="3556000" y="5175250"/>
          <p14:tracePt t="89557" x="3625850" y="5175250"/>
          <p14:tracePt t="89574" x="3727450" y="5143500"/>
          <p14:tracePt t="89590" x="3803650" y="5080000"/>
          <p14:tracePt t="89592" x="3829050" y="5041900"/>
          <p14:tracePt t="89607" x="3848100" y="5003800"/>
          <p14:tracePt t="89624" x="3886200" y="4908550"/>
          <p14:tracePt t="89640" x="3892550" y="4895850"/>
          <p14:tracePt t="89657" x="3892550" y="4883150"/>
          <p14:tracePt t="89674" x="3892550" y="4870450"/>
          <p14:tracePt t="89832" x="0" y="0"/>
        </p14:tracePtLst>
        <p14:tracePtLst>
          <p14:tracePt t="90300" x="1701800" y="5168900"/>
          <p14:tracePt t="90314" x="1695450" y="5175250"/>
          <p14:tracePt t="90328" x="1682750" y="5181600"/>
          <p14:tracePt t="90358" x="1676400" y="5200650"/>
          <p14:tracePt t="90373" x="1657350" y="5232400"/>
          <p14:tracePt t="90378" x="1651000" y="5245100"/>
          <p14:tracePt t="90390" x="1644650" y="5264150"/>
          <p14:tracePt t="90407" x="1644650" y="5289550"/>
          <p14:tracePt t="90424" x="1644650" y="5334000"/>
          <p14:tracePt t="90440" x="1644650" y="5365750"/>
          <p14:tracePt t="90457" x="1651000" y="5397500"/>
          <p14:tracePt t="90474" x="1682750" y="5435600"/>
          <p14:tracePt t="90491" x="1746250" y="5480050"/>
          <p14:tracePt t="90508" x="1854200" y="5543550"/>
          <p14:tracePt t="90523" x="2006600" y="5594350"/>
          <p14:tracePt t="90541" x="2197100" y="5638800"/>
          <p14:tracePt t="90557" x="2400300" y="5683250"/>
          <p14:tracePt t="90573" x="2584450" y="5715000"/>
          <p14:tracePt t="90577" x="2660650" y="5734050"/>
          <p14:tracePt t="90590" x="2736850" y="5753100"/>
          <p14:tracePt t="90607" x="2895600" y="5784850"/>
          <p14:tracePt t="90624" x="3187700" y="5829300"/>
          <p14:tracePt t="90640" x="3416300" y="5835650"/>
          <p14:tracePt t="90657" x="3733800" y="5835650"/>
          <p14:tracePt t="90673" x="4127500" y="5835650"/>
          <p14:tracePt t="90690" x="4533900" y="5835650"/>
          <p14:tracePt t="90707" x="5010150" y="5835650"/>
          <p14:tracePt t="90724" x="5467350" y="5835650"/>
          <p14:tracePt t="90741" x="5918200" y="5835650"/>
          <p14:tracePt t="90757" x="6356350" y="5848350"/>
          <p14:tracePt t="90774" x="6699250" y="5880100"/>
          <p14:tracePt t="90790" x="7010400" y="5949950"/>
          <p14:tracePt t="90793" x="7162800" y="5981700"/>
          <p14:tracePt t="90806" x="7277100" y="5988050"/>
          <p14:tracePt t="90824" x="7537450" y="5994400"/>
          <p14:tracePt t="90840" x="7677150" y="5994400"/>
          <p14:tracePt t="90856" x="7772400" y="5994400"/>
          <p14:tracePt t="90873" x="7842250" y="5994400"/>
          <p14:tracePt t="90890" x="7931150" y="5988050"/>
          <p14:tracePt t="90906" x="8020050" y="5962650"/>
          <p14:tracePt t="90923" x="8115300" y="5949950"/>
          <p14:tracePt t="90940" x="8261350" y="5924550"/>
          <p14:tracePt t="90956" x="8413750" y="5892800"/>
          <p14:tracePt t="90974" x="8572500" y="5867400"/>
          <p14:tracePt t="90991" x="8731250" y="5842000"/>
          <p14:tracePt t="90993" x="8801100" y="5822950"/>
          <p14:tracePt t="91009" x="8864600" y="5816600"/>
          <p14:tracePt t="91024" x="9029700" y="5778500"/>
          <p14:tracePt t="91040" x="9080500" y="5759450"/>
          <p14:tracePt t="91057" x="9099550" y="5746750"/>
          <p14:tracePt t="91074" x="9124950" y="5734050"/>
          <p14:tracePt t="91090" x="9137650" y="5721350"/>
          <p14:tracePt t="91106" x="9163050" y="5702300"/>
          <p14:tracePt t="91123" x="9182100" y="5689600"/>
          <p14:tracePt t="91140" x="9207500" y="5676900"/>
          <p14:tracePt t="91156" x="9213850" y="5664200"/>
          <p14:tracePt t="91212" x="9213850" y="5657850"/>
          <p14:tracePt t="91218" x="9188450" y="5645150"/>
          <p14:tracePt t="91227" x="9131300" y="5619750"/>
          <p14:tracePt t="91240" x="8947150" y="5575300"/>
          <p14:tracePt t="91257" x="8712200" y="5549900"/>
          <p14:tracePt t="91274" x="8477250" y="5549900"/>
          <p14:tracePt t="91290" x="8172450" y="5549900"/>
          <p14:tracePt t="91307" x="7823200" y="5549900"/>
          <p14:tracePt t="91323" x="7435850" y="5549900"/>
          <p14:tracePt t="91340" x="6959600" y="5549900"/>
          <p14:tracePt t="91356" x="6388100" y="5505450"/>
          <p14:tracePt t="91373" x="5778500" y="5410200"/>
          <p14:tracePt t="91376" x="5486400" y="5353050"/>
          <p14:tracePt t="91390" x="5207000" y="5283200"/>
          <p14:tracePt t="91406" x="4724400" y="5187950"/>
          <p14:tracePt t="91408" x="4514850" y="5156200"/>
          <p14:tracePt t="91423" x="4349750" y="5118100"/>
          <p14:tracePt t="91440" x="3987800" y="5041900"/>
          <p14:tracePt t="91456" x="3797300" y="5010150"/>
          <p14:tracePt t="91473" x="3594100" y="4984750"/>
          <p14:tracePt t="91489" x="3371850" y="4972050"/>
          <p14:tracePt t="91507" x="3117850" y="4972050"/>
          <p14:tracePt t="91523" x="2863850" y="4953000"/>
          <p14:tracePt t="91540" x="2686050" y="4953000"/>
          <p14:tracePt t="91557" x="2501900" y="4946650"/>
          <p14:tracePt t="91573" x="2355850" y="4927600"/>
          <p14:tracePt t="91589" x="2235200" y="4908550"/>
          <p14:tracePt t="91606" x="2139950" y="4883150"/>
          <p14:tracePt t="91623" x="2057400" y="4876800"/>
          <p14:tracePt t="91625" x="2012950" y="4876800"/>
          <p14:tracePt t="91640" x="1924050" y="4876800"/>
          <p14:tracePt t="91656" x="1860550" y="4876800"/>
          <p14:tracePt t="91673" x="1822450" y="4876800"/>
          <p14:tracePt t="91689" x="1771650" y="4883150"/>
          <p14:tracePt t="91706" x="1720850" y="4908550"/>
          <p14:tracePt t="91723" x="1631950" y="4959350"/>
          <p14:tracePt t="91740" x="1517650" y="5016500"/>
          <p14:tracePt t="91757" x="1403350" y="5073650"/>
          <p14:tracePt t="91773" x="1320800" y="5124450"/>
          <p14:tracePt t="91790" x="1257300" y="5162550"/>
          <p14:tracePt t="91792" x="1238250" y="5175250"/>
          <p14:tracePt t="91807" x="1231900" y="5181600"/>
          <p14:tracePt t="91823" x="1219200" y="5187950"/>
          <p14:tracePt t="91840" x="1206500" y="5207000"/>
          <p14:tracePt t="91856" x="1187450" y="5226050"/>
          <p14:tracePt t="91873" x="1181100" y="5245100"/>
          <p14:tracePt t="91889" x="1174750" y="5257800"/>
          <p14:tracePt t="91906" x="1174750" y="5276850"/>
          <p14:tracePt t="91923" x="1174750" y="5295900"/>
          <p14:tracePt t="91939" x="1174750" y="5321300"/>
          <p14:tracePt t="91956" x="1181100" y="5353050"/>
          <p14:tracePt t="91973" x="1200150" y="5378450"/>
          <p14:tracePt t="91990" x="1263650" y="5422900"/>
          <p14:tracePt t="91992" x="1320800" y="5454650"/>
          <p14:tracePt t="92007" x="1403350" y="5486400"/>
          <p14:tracePt t="92023" x="1619250" y="5556250"/>
          <p14:tracePt t="92026" x="1765300" y="5581650"/>
          <p14:tracePt t="92039" x="2254250" y="5689600"/>
          <p14:tracePt t="92056" x="2838450" y="5784850"/>
          <p14:tracePt t="92073" x="3346450" y="5829300"/>
          <p14:tracePt t="92089" x="3676650" y="5829300"/>
          <p14:tracePt t="92106" x="3892550" y="5829300"/>
          <p14:tracePt t="92123" x="4076700" y="5829300"/>
          <p14:tracePt t="92139" x="4241800" y="5829300"/>
          <p14:tracePt t="92156" x="4445000" y="5829300"/>
          <p14:tracePt t="92173" x="4673600" y="5829300"/>
          <p14:tracePt t="92176" x="4800600" y="5829300"/>
          <p14:tracePt t="92189" x="4914900" y="5829300"/>
          <p14:tracePt t="92206" x="5099050" y="5829300"/>
          <p14:tracePt t="92223" x="5245100" y="5829300"/>
          <p14:tracePt t="92226" x="5308600" y="5829300"/>
          <p14:tracePt t="92240" x="5454650" y="5829300"/>
          <p14:tracePt t="92257" x="5632450" y="5829300"/>
          <p14:tracePt t="92273" x="5835650" y="5829300"/>
          <p14:tracePt t="92290" x="6096000" y="5829300"/>
          <p14:tracePt t="92307" x="6400800" y="5829300"/>
          <p14:tracePt t="92323" x="6705600" y="5829300"/>
          <p14:tracePt t="92339" x="7029450" y="5829300"/>
          <p14:tracePt t="92356" x="7334250" y="5829300"/>
          <p14:tracePt t="92373" x="7581900" y="5829300"/>
          <p14:tracePt t="92389" x="7766050" y="5829300"/>
          <p14:tracePt t="92392" x="7874000" y="5829300"/>
          <p14:tracePt t="92406" x="7969250" y="5822950"/>
          <p14:tracePt t="92423" x="8128000" y="5797550"/>
          <p14:tracePt t="92440" x="8369300" y="5759450"/>
          <p14:tracePt t="92456" x="8489950" y="5740400"/>
          <p14:tracePt t="92473" x="8578850" y="5727700"/>
          <p14:tracePt t="92490" x="8636000" y="5715000"/>
          <p14:tracePt t="92508" x="8661400" y="5708650"/>
          <p14:tracePt t="92523" x="8686800" y="5702300"/>
          <p14:tracePt t="92539" x="8699500" y="5695950"/>
          <p14:tracePt t="92872" x="8686800" y="5695950"/>
          <p14:tracePt t="92873" x="0" y="0"/>
        </p14:tracePtLst>
        <p14:tracePtLst>
          <p14:tracePt t="93341" x="6978650" y="4667250"/>
          <p14:tracePt t="93354" x="6978650" y="4660900"/>
          <p14:tracePt t="93371" x="6959600" y="4660900"/>
          <p14:tracePt t="93386" x="6921500" y="4711700"/>
          <p14:tracePt t="93398" x="6908800" y="4743450"/>
          <p14:tracePt t="93406" x="6896100" y="4787900"/>
          <p14:tracePt t="93422" x="6883400" y="4895850"/>
          <p14:tracePt t="93439" x="6889750" y="5029200"/>
          <p14:tracePt t="93441" x="6902450" y="5073650"/>
          <p14:tracePt t="93456" x="6978650" y="5168900"/>
          <p14:tracePt t="93472" x="7099300" y="5245100"/>
          <p14:tracePt t="93489" x="7245350" y="5295900"/>
          <p14:tracePt t="93507" x="7397750" y="5321300"/>
          <p14:tracePt t="93523" x="7531100" y="5321300"/>
          <p14:tracePt t="93539" x="7632700" y="5308600"/>
          <p14:tracePt t="93556" x="7696200" y="5270500"/>
          <p14:tracePt t="93572" x="7740650" y="5207000"/>
          <p14:tracePt t="93589" x="7753350" y="5124450"/>
          <p14:tracePt t="93605" x="7753350" y="5054600"/>
          <p14:tracePt t="93622" x="7708900" y="4965700"/>
          <p14:tracePt t="93639" x="7639050" y="4889500"/>
          <p14:tracePt t="93641" x="7594600" y="4857750"/>
          <p14:tracePt t="93656" x="7486650" y="4800600"/>
          <p14:tracePt t="93672" x="7397750" y="4762500"/>
          <p14:tracePt t="93689" x="7334250" y="4749800"/>
          <p14:tracePt t="93705" x="7308850" y="4749800"/>
          <p14:tracePt t="93722" x="7283450" y="4749800"/>
          <p14:tracePt t="93739" x="7258050" y="4749800"/>
          <p14:tracePt t="93756" x="7213600" y="4768850"/>
          <p14:tracePt t="93772" x="7181850" y="4800600"/>
          <p14:tracePt t="93789" x="7169150" y="4857750"/>
          <p14:tracePt t="93806" x="7169150" y="4946650"/>
          <p14:tracePt t="93822" x="7169150" y="5029200"/>
          <p14:tracePt t="93825" x="7181850" y="5067300"/>
          <p14:tracePt t="93839" x="7207250" y="5092700"/>
          <p14:tracePt t="93856" x="7308850" y="5162550"/>
          <p14:tracePt t="93872" x="7397750" y="5181600"/>
          <p14:tracePt t="93889" x="7505700" y="5187950"/>
          <p14:tracePt t="93905" x="7626350" y="5187950"/>
          <p14:tracePt t="93922" x="7683500" y="5162550"/>
          <p14:tracePt t="93939" x="7734300" y="5105400"/>
          <p14:tracePt t="93955" x="7759700" y="5022850"/>
          <p14:tracePt t="93972" x="7759700" y="4946650"/>
          <p14:tracePt t="93989" x="7753350" y="4864100"/>
          <p14:tracePt t="94006" x="7727950" y="4800600"/>
          <p14:tracePt t="94009" x="7708900" y="4768850"/>
          <p14:tracePt t="94022" x="7683500" y="4743450"/>
          <p14:tracePt t="94039" x="7626350" y="4699000"/>
          <p14:tracePt t="94056" x="7594600" y="4686300"/>
          <p14:tracePt t="94072" x="7588250" y="4686300"/>
          <p14:tracePt t="94089" x="7550150" y="4686300"/>
          <p14:tracePt t="94105" x="7505700" y="4737100"/>
          <p14:tracePt t="94122" x="7467600" y="4800600"/>
          <p14:tracePt t="94139" x="7442200" y="4857750"/>
          <p14:tracePt t="94155" x="7423150" y="4921250"/>
          <p14:tracePt t="94172" x="7423150" y="4946650"/>
          <p14:tracePt t="94189" x="7429500" y="4978400"/>
          <p14:tracePt t="94205" x="7467600" y="4997450"/>
          <p14:tracePt t="94222" x="7524750" y="5010150"/>
          <p14:tracePt t="94224" x="7556500" y="5010150"/>
          <p14:tracePt t="94239" x="7600950" y="5010150"/>
          <p14:tracePt t="94256" x="7702550" y="4959350"/>
          <p14:tracePt t="94272" x="7727950" y="4921250"/>
          <p14:tracePt t="94289" x="7740650" y="4883150"/>
          <p14:tracePt t="94306" x="7740650" y="4838700"/>
          <p14:tracePt t="94322" x="7702550" y="4794250"/>
          <p14:tracePt t="94338" x="7613650" y="4743450"/>
          <p14:tracePt t="94355" x="7493000" y="4705350"/>
          <p14:tracePt t="94372" x="7366000" y="4699000"/>
          <p14:tracePt t="94388" x="7245350" y="4705350"/>
          <p14:tracePt t="94405" x="7181850" y="4743450"/>
          <p14:tracePt t="94422" x="7162800" y="4768850"/>
          <p14:tracePt t="94438" x="7150100" y="4806950"/>
          <p14:tracePt t="94441" x="7150100" y="4813300"/>
          <p14:tracePt t="94455" x="7150100" y="4845050"/>
          <p14:tracePt t="94472" x="7162800" y="4870450"/>
          <p14:tracePt t="94489" x="7188200" y="4883150"/>
          <p14:tracePt t="94506" x="7226300" y="4902200"/>
          <p14:tracePt t="94522" x="7308850" y="4921250"/>
          <p14:tracePt t="94539" x="7404100" y="4921250"/>
          <p14:tracePt t="94555" x="7493000" y="4914900"/>
          <p14:tracePt t="94572" x="7531100" y="4889500"/>
          <p14:tracePt t="94588" x="7543800" y="4851400"/>
          <p14:tracePt t="94605" x="7543800" y="4819650"/>
          <p14:tracePt t="94622" x="7543800" y="4787900"/>
          <p14:tracePt t="94638" x="7524750" y="4756150"/>
          <p14:tracePt t="94641" x="7512050" y="4756150"/>
          <p14:tracePt t="94655" x="7499350" y="4749800"/>
          <p14:tracePt t="94672" x="7467600" y="4730750"/>
          <p14:tracePt t="94688" x="7461250" y="4730750"/>
          <p14:tracePt t="94705" x="7435850" y="4730750"/>
          <p14:tracePt t="94722" x="7397750" y="4768850"/>
          <p14:tracePt t="94739" x="7359650" y="4870450"/>
          <p14:tracePt t="94756" x="7334250" y="4984750"/>
          <p14:tracePt t="94772" x="7334250" y="5035550"/>
          <p14:tracePt t="94789" x="7340600" y="5067300"/>
          <p14:tracePt t="94835" x="7346950" y="5067300"/>
          <p14:tracePt t="94852" x="7359650" y="5067300"/>
          <p14:tracePt t="94863" x="7366000" y="5054600"/>
          <p14:tracePt t="94872" x="7378700" y="5035550"/>
          <p14:tracePt t="94888" x="7391400" y="5010150"/>
          <p14:tracePt t="94905" x="7397750" y="4997450"/>
          <p14:tracePt t="94922" x="7397750" y="4984750"/>
          <p14:tracePt t="94938" x="7397750" y="4953000"/>
          <p14:tracePt t="94939" x="0" y="0"/>
        </p14:tracePtLst>
        <p14:tracePtLst>
          <p14:tracePt t="96453" x="4940300" y="5016500"/>
          <p14:tracePt t="96532" x="4946650" y="5016500"/>
          <p14:tracePt t="96546" x="5010150" y="5016500"/>
          <p14:tracePt t="96562" x="5137150" y="5016500"/>
          <p14:tracePt t="96571" x="5213350" y="5016500"/>
          <p14:tracePt t="96589" x="5384800" y="5016500"/>
          <p14:tracePt t="96605" x="5543550" y="5016500"/>
          <p14:tracePt t="96621" x="5670550" y="5022850"/>
          <p14:tracePt t="96638" x="5702300" y="5022850"/>
          <p14:tracePt t="96640" x="5715000" y="5022850"/>
          <p14:tracePt t="96657" x="5721350" y="5022850"/>
          <p14:tracePt t="96809" x="0" y="0"/>
        </p14:tracePtLst>
        <p14:tracePtLst>
          <p14:tracePt t="97298" x="6985000" y="4660900"/>
          <p14:tracePt t="97330" x="6978650" y="4660900"/>
          <p14:tracePt t="97346" x="6953250" y="4667250"/>
          <p14:tracePt t="97355" x="6934200" y="4679950"/>
          <p14:tracePt t="97371" x="6908800" y="4730750"/>
          <p14:tracePt t="97388" x="6883400" y="4813300"/>
          <p14:tracePt t="97404" x="6858000" y="4895850"/>
          <p14:tracePt t="97421" x="6858000" y="4940300"/>
          <p14:tracePt t="97437" x="6858000" y="4984750"/>
          <p14:tracePt t="97454" x="6877050" y="5003800"/>
          <p14:tracePt t="97471" x="6896100" y="5029200"/>
          <p14:tracePt t="97472" x="6915150" y="5035550"/>
          <p14:tracePt t="97487" x="6965950" y="5060950"/>
          <p14:tracePt t="97505" x="7054850" y="5080000"/>
          <p14:tracePt t="97521" x="7169150" y="5099050"/>
          <p14:tracePt t="97538" x="7283450" y="5099050"/>
          <p14:tracePt t="97554" x="7397750" y="5099050"/>
          <p14:tracePt t="97571" x="7473950" y="5099050"/>
          <p14:tracePt t="97588" x="7531100" y="5099050"/>
          <p14:tracePt t="97604" x="7556500" y="5086350"/>
          <p14:tracePt t="97621" x="7562850" y="5080000"/>
          <p14:tracePt t="97654" x="7562850" y="5067300"/>
          <p14:tracePt t="97671" x="7562850" y="5048250"/>
          <p14:tracePt t="97672" x="7562850" y="5029200"/>
          <p14:tracePt t="97687" x="7556500" y="4978400"/>
          <p14:tracePt t="97704" x="7537450" y="4927600"/>
          <p14:tracePt t="97721" x="7512050" y="4889500"/>
          <p14:tracePt t="97737" x="7486650" y="4845050"/>
          <p14:tracePt t="97754" x="7467600" y="4813300"/>
          <p14:tracePt t="97771" x="7448550" y="4775200"/>
          <p14:tracePt t="97788" x="7429500" y="4737100"/>
          <p14:tracePt t="97804" x="7404100" y="4711700"/>
          <p14:tracePt t="97821" x="7366000" y="4705350"/>
          <p14:tracePt t="97837" x="7340600" y="4699000"/>
          <p14:tracePt t="97854" x="7296150" y="4699000"/>
          <p14:tracePt t="97871" x="7251700" y="4699000"/>
          <p14:tracePt t="97872" x="7232650" y="4705350"/>
          <p14:tracePt t="97887" x="7194550" y="4718050"/>
          <p14:tracePt t="97904" x="7162800" y="4749800"/>
          <p14:tracePt t="97921" x="7131050" y="4787900"/>
          <p14:tracePt t="97937" x="7112000" y="4838700"/>
          <p14:tracePt t="97954" x="7092950" y="4895850"/>
          <p14:tracePt t="97971" x="7092950" y="4972050"/>
          <p14:tracePt t="97987" x="7092950" y="5048250"/>
          <p14:tracePt t="98004" x="7105650" y="5111750"/>
          <p14:tracePt t="98021" x="7124700" y="5137150"/>
          <p14:tracePt t="98025" x="7137400" y="5149850"/>
          <p14:tracePt t="98037" x="7150100" y="5162550"/>
          <p14:tracePt t="98054" x="7181850" y="5168900"/>
          <p14:tracePt t="98071" x="7226300" y="5168900"/>
          <p14:tracePt t="98073" x="7258050" y="5168900"/>
          <p14:tracePt t="98088" x="7359650" y="5149850"/>
          <p14:tracePt t="98104" x="7454900" y="5111750"/>
          <p14:tracePt t="98121" x="7518400" y="5067300"/>
          <p14:tracePt t="98137" x="7550150" y="5035550"/>
          <p14:tracePt t="98154" x="7562850" y="5003800"/>
          <p14:tracePt t="98171" x="7562850" y="4984750"/>
          <p14:tracePt t="98187" x="7562850" y="4940300"/>
          <p14:tracePt t="98204" x="7550150" y="4908550"/>
          <p14:tracePt t="98221" x="7518400" y="4883150"/>
          <p14:tracePt t="98237" x="7486650" y="4864100"/>
          <p14:tracePt t="98254" x="7448550" y="4838700"/>
          <p14:tracePt t="98256" x="7429500" y="4832350"/>
          <p14:tracePt t="98271" x="7410450" y="4826000"/>
          <p14:tracePt t="98287" x="7404100" y="4826000"/>
          <p14:tracePt t="98305" x="7397750" y="4826000"/>
          <p14:tracePt t="99026" x="0" y="0"/>
        </p14:tracePtLst>
        <p14:tracePtLst>
          <p14:tracePt t="99490" x="5708650" y="4375150"/>
          <p14:tracePt t="99503" x="5689600" y="4387850"/>
          <p14:tracePt t="99520" x="5670550" y="4432300"/>
          <p14:tracePt t="99537" x="5651500" y="4470400"/>
          <p14:tracePt t="99554" x="5632450" y="4521200"/>
          <p14:tracePt t="99570" x="5626100" y="4578350"/>
          <p14:tracePt t="99587" x="5613400" y="4673600"/>
          <p14:tracePt t="99604" x="5613400" y="4768850"/>
          <p14:tracePt t="99620" x="5645150" y="4864100"/>
          <p14:tracePt t="99637" x="5715000" y="4953000"/>
          <p14:tracePt t="99653" x="5829300" y="5016500"/>
          <p14:tracePt t="99670" x="6013450" y="5080000"/>
          <p14:tracePt t="99687" x="6248400" y="5130800"/>
          <p14:tracePt t="99688" x="6369050" y="5149850"/>
          <p14:tracePt t="99703" x="6616700" y="5162550"/>
          <p14:tracePt t="99720" x="6851650" y="5162550"/>
          <p14:tracePt t="99737" x="7042150" y="5143500"/>
          <p14:tracePt t="99753" x="7169150" y="5092700"/>
          <p14:tracePt t="99770" x="7226300" y="5035550"/>
          <p14:tracePt t="99787" x="7264400" y="4972050"/>
          <p14:tracePt t="99803" x="7270750" y="4927600"/>
          <p14:tracePt t="99820" x="7270750" y="4895850"/>
          <p14:tracePt t="99837" x="7270750" y="4876800"/>
          <p14:tracePt t="99853" x="7270750" y="4870450"/>
          <p14:tracePt t="99904" x="0" y="0"/>
        </p14:tracePtLst>
        <p14:tracePtLst>
          <p14:tracePt t="101146" x="374650" y="4864100"/>
          <p14:tracePt t="101228" x="368300" y="4870450"/>
          <p14:tracePt t="101245" x="361950" y="4883150"/>
          <p14:tracePt t="101261" x="361950" y="4889500"/>
          <p14:tracePt t="101276" x="361950" y="4914900"/>
          <p14:tracePt t="101287" x="361950" y="4921250"/>
          <p14:tracePt t="101304" x="355600" y="4959350"/>
          <p14:tracePt t="101306" x="355600" y="4972050"/>
          <p14:tracePt t="101320" x="355600" y="5010150"/>
          <p14:tracePt t="101336" x="355600" y="5041900"/>
          <p14:tracePt t="101353" x="355600" y="5092700"/>
          <p14:tracePt t="101370" x="355600" y="5137150"/>
          <p14:tracePt t="101386" x="355600" y="5187950"/>
          <p14:tracePt t="101403" x="355600" y="5232400"/>
          <p14:tracePt t="101420" x="355600" y="5264150"/>
          <p14:tracePt t="101436" x="355600" y="5295900"/>
          <p14:tracePt t="101453" x="355600" y="5327650"/>
          <p14:tracePt t="101456" x="355600" y="5340350"/>
          <p14:tracePt t="101470" x="355600" y="5359400"/>
          <p14:tracePt t="101486" x="368300" y="5397500"/>
          <p14:tracePt t="101489" x="387350" y="5416550"/>
          <p14:tracePt t="101503" x="419100" y="5435600"/>
          <p14:tracePt t="101520" x="520700" y="5511800"/>
          <p14:tracePt t="101537" x="603250" y="5549900"/>
          <p14:tracePt t="101553" x="673100" y="5575300"/>
          <p14:tracePt t="101570" x="730250" y="5607050"/>
          <p14:tracePt t="101587" x="781050" y="5645150"/>
          <p14:tracePt t="101604" x="838200" y="5676900"/>
          <p14:tracePt t="101620" x="876300" y="5708650"/>
          <p14:tracePt t="101636" x="901700" y="5734050"/>
          <p14:tracePt t="101653" x="933450" y="5746750"/>
          <p14:tracePt t="101657" x="946150" y="5753100"/>
          <p14:tracePt t="101670" x="946150" y="5759450"/>
          <p14:tracePt t="102017" x="0" y="0"/>
        </p14:tracePtLst>
        <p14:tracePtLst>
          <p14:tracePt t="103682" x="946150" y="4984750"/>
          <p14:tracePt t="103706" x="952500" y="4984750"/>
          <p14:tracePt t="103718" x="971550" y="4984750"/>
          <p14:tracePt t="103731" x="1016000" y="4984750"/>
          <p14:tracePt t="103741" x="1047750" y="4984750"/>
          <p14:tracePt t="103752" x="1155700" y="4991100"/>
          <p14:tracePt t="103769" x="1276350" y="5010150"/>
          <p14:tracePt t="103786" x="1454150" y="5035550"/>
          <p14:tracePt t="103802" x="1663700" y="5035550"/>
          <p14:tracePt t="103819" x="1924050" y="5035550"/>
          <p14:tracePt t="103836" x="2247900" y="5035550"/>
          <p14:tracePt t="103852" x="2616200" y="5035550"/>
          <p14:tracePt t="103869" x="2889250" y="5035550"/>
          <p14:tracePt t="103885" x="3067050" y="5035550"/>
          <p14:tracePt t="103890" x="3130550" y="5035550"/>
          <p14:tracePt t="103902" x="3181350" y="5035550"/>
          <p14:tracePt t="103919" x="3238500" y="5035550"/>
          <p14:tracePt t="103936" x="3282950" y="5041900"/>
          <p14:tracePt t="103952" x="3327400" y="5048250"/>
          <p14:tracePt t="103969" x="3346450" y="5048250"/>
          <p14:tracePt t="103985" x="3371850" y="5054600"/>
          <p14:tracePt t="104002" x="3378200" y="5054600"/>
          <p14:tracePt t="104099" x="3384550" y="5054600"/>
          <p14:tracePt t="104115" x="3390900" y="5054600"/>
          <p14:tracePt t="104127" x="3397250" y="5054600"/>
          <p14:tracePt t="104139" x="3403600" y="5054600"/>
          <p14:tracePt t="104154" x="3416300" y="5054600"/>
          <p14:tracePt t="104169" x="3429000" y="5054600"/>
          <p14:tracePt t="104185" x="3448050" y="5054600"/>
          <p14:tracePt t="104202" x="3479800" y="5054600"/>
          <p14:tracePt t="104218" x="3524250" y="5054600"/>
          <p14:tracePt t="104235" x="3587750" y="5054600"/>
          <p14:tracePt t="104252" x="3695700" y="5054600"/>
          <p14:tracePt t="104269" x="3790950" y="5054600"/>
          <p14:tracePt t="104285" x="3867150" y="5054600"/>
          <p14:tracePt t="104302" x="3898900" y="5054600"/>
          <p14:tracePt t="104305" x="3911600" y="5054600"/>
          <p14:tracePt t="104319" x="3917950" y="5054600"/>
          <p14:tracePt t="104336" x="3937000" y="5054600"/>
          <p14:tracePt t="104338" x="3943350" y="5054600"/>
          <p14:tracePt t="104352" x="3981450" y="5054600"/>
          <p14:tracePt t="104369" x="4006850" y="5054600"/>
          <p14:tracePt t="104385" x="4025900" y="5054600"/>
          <p14:tracePt t="104402" x="4032250" y="5054600"/>
          <p14:tracePt t="104840" x="0" y="0"/>
        </p14:tracePtLst>
        <p14:tracePtLst>
          <p14:tracePt t="105938" x="1397000" y="1885950"/>
          <p14:tracePt t="106018" x="1403350" y="1885950"/>
          <p14:tracePt t="106030" x="1435100" y="1885950"/>
          <p14:tracePt t="106043" x="1530350" y="1885950"/>
          <p14:tracePt t="106052" x="1606550" y="1885950"/>
          <p14:tracePt t="106069" x="1758950" y="1892300"/>
          <p14:tracePt t="106085" x="1866900" y="1911350"/>
          <p14:tracePt t="106089" x="1911350" y="1917700"/>
          <p14:tracePt t="106102" x="1917700" y="1917700"/>
          <p14:tracePt t="106119" x="1949450" y="1917700"/>
          <p14:tracePt t="106392" x="0" y="0"/>
        </p14:tracePtLst>
        <p14:tracePtLst>
          <p14:tracePt t="109141" x="3606800" y="4572000"/>
          <p14:tracePt t="109149" x="3587750" y="4578350"/>
          <p14:tracePt t="109158" x="3581400" y="4584700"/>
          <p14:tracePt t="109167" x="3568700" y="4597400"/>
          <p14:tracePt t="109184" x="3530600" y="4629150"/>
          <p14:tracePt t="109200" x="3524250" y="4667250"/>
          <p14:tracePt t="109217" x="3511550" y="4705350"/>
          <p14:tracePt t="109234" x="3498850" y="4749800"/>
          <p14:tracePt t="109250" x="3498850" y="4787900"/>
          <p14:tracePt t="109267" x="3498850" y="4845050"/>
          <p14:tracePt t="109284" x="3505200" y="4895850"/>
          <p14:tracePt t="109300" x="3524250" y="4933950"/>
          <p14:tracePt t="109318" x="3568700" y="4965700"/>
          <p14:tracePt t="109321" x="3594100" y="4978400"/>
          <p14:tracePt t="109334" x="3619500" y="4991100"/>
          <p14:tracePt t="109351" x="3689350" y="5016500"/>
          <p14:tracePt t="109367" x="3790950" y="5041900"/>
          <p14:tracePt t="109370" x="3835400" y="5048250"/>
          <p14:tracePt t="109384" x="3924300" y="5048250"/>
          <p14:tracePt t="109400" x="3981450" y="5035550"/>
          <p14:tracePt t="109417" x="4013200" y="5010150"/>
          <p14:tracePt t="109433" x="4051300" y="4972050"/>
          <p14:tracePt t="109450" x="4095750" y="4914900"/>
          <p14:tracePt t="109467" x="4121150" y="4864100"/>
          <p14:tracePt t="109483" x="4127500" y="4838700"/>
          <p14:tracePt t="109500" x="4127500" y="4806950"/>
          <p14:tracePt t="109517" x="4127500" y="4762500"/>
          <p14:tracePt t="109533" x="4108450" y="4724400"/>
          <p14:tracePt t="109550" x="4070350" y="4679950"/>
          <p14:tracePt t="109567" x="4025900" y="4654550"/>
          <p14:tracePt t="109570" x="4006850" y="4641850"/>
          <p14:tracePt t="109584" x="3968750" y="4635500"/>
          <p14:tracePt t="109600" x="3949700" y="4635500"/>
          <p14:tracePt t="109617" x="3924300" y="4635500"/>
          <p14:tracePt t="109634" x="3898900" y="4660900"/>
          <p14:tracePt t="109650" x="3879850" y="4692650"/>
          <p14:tracePt t="109667" x="3867150" y="4730750"/>
          <p14:tracePt t="109684" x="3848100" y="4775200"/>
          <p14:tracePt t="109700" x="3848100" y="4806950"/>
          <p14:tracePt t="109717" x="3848100" y="4857750"/>
          <p14:tracePt t="109733" x="3873500" y="4902200"/>
          <p14:tracePt t="109750" x="3917950" y="4946650"/>
          <p14:tracePt t="109752" x="3943350" y="4959350"/>
          <p14:tracePt t="109767" x="3981450" y="4984750"/>
          <p14:tracePt t="109783" x="4051300" y="5022850"/>
          <p14:tracePt t="109800" x="4089400" y="5029200"/>
          <p14:tracePt t="109817" x="4133850" y="5029200"/>
          <p14:tracePt t="109834" x="4203700" y="5010150"/>
          <p14:tracePt t="109850" x="4248150" y="4978400"/>
          <p14:tracePt t="109867" x="4273550" y="4946650"/>
          <p14:tracePt t="109884" x="4286250" y="4895850"/>
          <p14:tracePt t="109900" x="4286250" y="4857750"/>
          <p14:tracePt t="109917" x="4273550" y="4819650"/>
          <p14:tracePt t="109933" x="4241800" y="4781550"/>
          <p14:tracePt t="109950" x="4203700" y="4756150"/>
          <p14:tracePt t="109967" x="4165600" y="4743450"/>
          <p14:tracePt t="109968" x="4140200" y="4737100"/>
          <p14:tracePt t="109984" x="4089400" y="4737100"/>
          <p14:tracePt t="110000" x="4044950" y="4756150"/>
          <p14:tracePt t="110017" x="3994150" y="4794250"/>
          <p14:tracePt t="110033" x="3956050" y="4845050"/>
          <p14:tracePt t="110050" x="3937000" y="4876800"/>
          <p14:tracePt t="110067" x="3930650" y="4902200"/>
          <p14:tracePt t="110084" x="3930650" y="4908550"/>
          <p14:tracePt t="110101" x="3930650" y="4914900"/>
          <p14:tracePt t="110117" x="3930650" y="4927600"/>
          <p14:tracePt t="110134" x="3937000" y="4933950"/>
          <p14:tracePt t="110150" x="3956050" y="4933950"/>
          <p14:tracePt t="110167" x="3975100" y="4933950"/>
          <p14:tracePt t="110169" x="3987800" y="4921250"/>
          <p14:tracePt t="110183" x="3987800" y="4902200"/>
          <p14:tracePt t="110200" x="3987800" y="4876800"/>
          <p14:tracePt t="110217" x="3987800" y="4845050"/>
          <p14:tracePt t="110233" x="3962400" y="4832350"/>
          <p14:tracePt t="110250" x="3917950" y="4819650"/>
          <p14:tracePt t="110267" x="3873500" y="4819650"/>
          <p14:tracePt t="110283" x="3841750" y="4832350"/>
          <p14:tracePt t="110300" x="3822700" y="4857750"/>
          <p14:tracePt t="110317" x="3816350" y="4889500"/>
          <p14:tracePt t="110334" x="3816350" y="4940300"/>
          <p14:tracePt t="110336" x="3829050" y="4965700"/>
          <p14:tracePt t="110350" x="3860800" y="4984750"/>
          <p14:tracePt t="110367" x="3924300" y="5016500"/>
          <p14:tracePt t="110384" x="4038600" y="5054600"/>
          <p14:tracePt t="110400" x="4076700" y="5054600"/>
          <p14:tracePt t="110416" x="4114800" y="5048250"/>
          <p14:tracePt t="110433" x="4140200" y="5016500"/>
          <p14:tracePt t="110450" x="4140200" y="4984750"/>
          <p14:tracePt t="110466" x="4140200" y="4946650"/>
          <p14:tracePt t="110483" x="4133850" y="4902200"/>
          <p14:tracePt t="110500" x="4108450" y="4876800"/>
          <p14:tracePt t="110516" x="4070350" y="4857750"/>
          <p14:tracePt t="110533" x="4057650" y="4851400"/>
          <p14:tracePt t="110550" x="4044950" y="4851400"/>
          <p14:tracePt t="110566" x="4032250" y="4851400"/>
          <p14:tracePt t="110584" x="4025900" y="4889500"/>
          <p14:tracePt t="110600" x="4025900" y="4921250"/>
          <p14:tracePt t="110617" x="4032250" y="4953000"/>
          <p14:tracePt t="110633" x="4051300" y="4965700"/>
          <p14:tracePt t="110650" x="4076700" y="4972050"/>
          <p14:tracePt t="110666" x="4108450" y="4972050"/>
          <p14:tracePt t="110683" x="4121150" y="4959350"/>
          <p14:tracePt t="110700" x="4127500" y="4933950"/>
          <p14:tracePt t="110716" x="4127500" y="4902200"/>
          <p14:tracePt t="110733" x="4121150" y="4857750"/>
          <p14:tracePt t="110750" x="4095750" y="4826000"/>
          <p14:tracePt t="110766" x="4038600" y="4794250"/>
          <p14:tracePt t="110783" x="3968750" y="4775200"/>
          <p14:tracePt t="110785" x="3930650" y="4775200"/>
          <p14:tracePt t="110800" x="3867150" y="4775200"/>
          <p14:tracePt t="110816" x="3822700" y="4794250"/>
          <p14:tracePt t="110833" x="3803650" y="4819650"/>
          <p14:tracePt t="110850" x="3797300" y="4845050"/>
          <p14:tracePt t="110867" x="3797300" y="4883150"/>
          <p14:tracePt t="110883" x="3829050" y="4914900"/>
          <p14:tracePt t="110900" x="3873500" y="4946650"/>
          <p14:tracePt t="110917" x="3962400" y="4978400"/>
          <p14:tracePt t="110933" x="4083050" y="5003800"/>
          <p14:tracePt t="110950" x="4152900" y="5003800"/>
          <p14:tracePt t="110966" x="4197350" y="4972050"/>
          <p14:tracePt t="110983" x="4210050" y="4927600"/>
          <p14:tracePt t="110986" x="4210050" y="4908550"/>
          <p14:tracePt t="111000" x="4197350" y="4851400"/>
          <p14:tracePt t="111016" x="4159250" y="4806950"/>
          <p14:tracePt t="111033" x="4121150" y="4781550"/>
          <p14:tracePt t="111050" x="4089400" y="4775200"/>
          <p14:tracePt t="111067" x="4051300" y="4775200"/>
          <p14:tracePt t="111083" x="4032250" y="4794250"/>
          <p14:tracePt t="111100" x="4013200" y="4845050"/>
          <p14:tracePt t="111117" x="4006850" y="4889500"/>
          <p14:tracePt t="111133" x="4013200" y="4946650"/>
          <p14:tracePt t="111136" x="4025900" y="4965700"/>
          <p14:tracePt t="111150" x="4038600" y="4978400"/>
          <p14:tracePt t="111166" x="4064000" y="4991100"/>
          <p14:tracePt t="111183" x="4070350" y="4991100"/>
          <p14:tracePt t="111200" x="4089400" y="4978400"/>
          <p14:tracePt t="111216" x="4095750" y="4972050"/>
          <p14:tracePt t="111233" x="4102100" y="4953000"/>
          <p14:tracePt t="111250" x="4102100" y="4946650"/>
          <p14:tracePt t="112016" x="0" y="0"/>
        </p14:tracePtLst>
        <p14:tracePtLst>
          <p14:tracePt t="112419" x="3898900" y="4591050"/>
          <p14:tracePt t="112432" x="3860800" y="4591050"/>
          <p14:tracePt t="112449" x="3803650" y="4597400"/>
          <p14:tracePt t="112466" x="3765550" y="4629150"/>
          <p14:tracePt t="112482" x="3733800" y="4673600"/>
          <p14:tracePt t="112499" x="3708400" y="4724400"/>
          <p14:tracePt t="112516" x="3683000" y="4813300"/>
          <p14:tracePt t="112532" x="3657600" y="4914900"/>
          <p14:tracePt t="112549" x="3651250" y="4991100"/>
          <p14:tracePt t="112566" x="3657600" y="5060950"/>
          <p14:tracePt t="112583" x="3683000" y="5118100"/>
          <p14:tracePt t="112584" x="3702050" y="5130800"/>
          <p14:tracePt t="112600" x="3746500" y="5156200"/>
          <p14:tracePt t="112616" x="3816350" y="5181600"/>
          <p14:tracePt t="112633" x="3892550" y="5181600"/>
          <p14:tracePt t="112649" x="3987800" y="5162550"/>
          <p14:tracePt t="112666" x="4057650" y="5130800"/>
          <p14:tracePt t="112683" x="4095750" y="5067300"/>
          <p14:tracePt t="112699" x="4114800" y="4997450"/>
          <p14:tracePt t="112716" x="4114800" y="4933950"/>
          <p14:tracePt t="112732" x="4114800" y="4845050"/>
          <p14:tracePt t="112749" x="4108450" y="4768850"/>
          <p14:tracePt t="112766" x="4102100" y="4711700"/>
          <p14:tracePt t="112782" x="4089400" y="4673600"/>
          <p14:tracePt t="112799" x="4089400" y="4667250"/>
          <p14:tracePt t="112992" x="0" y="0"/>
        </p14:tracePtLst>
        <p14:tracePtLst>
          <p14:tracePt t="113421" x="5308600" y="4165600"/>
          <p14:tracePt t="113432" x="5302250" y="4159250"/>
          <p14:tracePt t="113449" x="5289550" y="4159250"/>
          <p14:tracePt t="113465" x="5251450" y="4159250"/>
          <p14:tracePt t="113482" x="5207000" y="4159250"/>
          <p14:tracePt t="113499" x="5105400" y="4159250"/>
          <p14:tracePt t="113515" x="4965700" y="4203700"/>
          <p14:tracePt t="113532" x="4781550" y="4235450"/>
          <p14:tracePt t="113549" x="4597400" y="4279900"/>
          <p14:tracePt t="113565" x="4406900" y="4330700"/>
          <p14:tracePt t="113582" x="4229100" y="4400550"/>
          <p14:tracePt t="113600" x="4019550" y="4495800"/>
          <p14:tracePt t="113616" x="3905250" y="4559300"/>
          <p14:tracePt t="113633" x="3829050" y="4629150"/>
          <p14:tracePt t="113649" x="3771900" y="4705350"/>
          <p14:tracePt t="113666" x="3721100" y="4787900"/>
          <p14:tracePt t="113682" x="3683000" y="4870450"/>
          <p14:tracePt t="113699" x="3651250" y="4946650"/>
          <p14:tracePt t="113715" x="3638550" y="4991100"/>
          <p14:tracePt t="113732" x="3632200" y="5035550"/>
          <p14:tracePt t="113749" x="3625850" y="5067300"/>
          <p14:tracePt t="113765" x="3625850" y="5092700"/>
          <p14:tracePt t="113769" x="3625850" y="5099050"/>
          <p14:tracePt t="113782" x="3625850" y="5111750"/>
          <p14:tracePt t="113799" x="3625850" y="5118100"/>
          <p14:tracePt t="113800" x="3625850" y="5124450"/>
          <p14:tracePt t="113832" x="3619500" y="5137150"/>
          <p14:tracePt t="114194" x="0" y="0"/>
        </p14:tracePtLst>
        <p14:tracePtLst>
          <p14:tracePt t="114610" x="3708400" y="4616450"/>
          <p14:tracePt t="114636" x="3689350" y="4616450"/>
          <p14:tracePt t="114651" x="3676650" y="4660900"/>
          <p14:tracePt t="114665" x="3663950" y="4730750"/>
          <p14:tracePt t="114682" x="3663950" y="4813300"/>
          <p14:tracePt t="114698" x="3663950" y="4921250"/>
          <p14:tracePt t="114715" x="3683000" y="5041900"/>
          <p14:tracePt t="114732" x="3733800" y="5137150"/>
          <p14:tracePt t="114749" x="3816350" y="5213350"/>
          <p14:tracePt t="114765" x="3905250" y="5251450"/>
          <p14:tracePt t="114782" x="3975100" y="5270500"/>
          <p14:tracePt t="114785" x="4000500" y="5270500"/>
          <p14:tracePt t="114798" x="4038600" y="5251450"/>
          <p14:tracePt t="114815" x="4095750" y="5207000"/>
          <p14:tracePt t="114817" x="4121150" y="5162550"/>
          <p14:tracePt t="114832" x="4159250" y="5080000"/>
          <p14:tracePt t="114849" x="4191000" y="5003800"/>
          <p14:tracePt t="114866" x="4203700" y="4940300"/>
          <p14:tracePt t="114883" x="4203700" y="4895850"/>
          <p14:tracePt t="114898" x="4203700" y="4851400"/>
          <p14:tracePt t="114916" x="4184650" y="4826000"/>
          <p14:tracePt t="114932" x="4178300" y="4813300"/>
          <p14:tracePt t="115764" x="4178300" y="4800600"/>
          <p14:tracePt t="115779" x="4184650" y="4762500"/>
          <p14:tracePt t="115796" x="4210050" y="4718050"/>
          <p14:tracePt t="115806" x="4216400" y="4692650"/>
          <p14:tracePt t="115815" x="4222750" y="4667250"/>
          <p14:tracePt t="115817" x="4235450" y="4641850"/>
          <p14:tracePt t="115832" x="4241800" y="4591050"/>
          <p14:tracePt t="115848" x="4248150" y="4552950"/>
          <p14:tracePt t="115865" x="4248150" y="4521200"/>
          <p14:tracePt t="115882" x="4248150" y="4502150"/>
          <p14:tracePt t="115898" x="4241800" y="4476750"/>
          <p14:tracePt t="115915" x="4229100" y="4464050"/>
          <p14:tracePt t="115932" x="4197350" y="4451350"/>
          <p14:tracePt t="115948" x="4146550" y="4445000"/>
          <p14:tracePt t="115965" x="4051300" y="4451350"/>
          <p14:tracePt t="115981" x="3968750" y="4483100"/>
          <p14:tracePt t="115998" x="3892550" y="4527550"/>
          <p14:tracePt t="116015" x="3854450" y="4565650"/>
          <p14:tracePt t="116017" x="3841750" y="4591050"/>
          <p14:tracePt t="116032" x="3822700" y="4654550"/>
          <p14:tracePt t="116048" x="3797300" y="4718050"/>
          <p14:tracePt t="116065" x="3771900" y="4794250"/>
          <p14:tracePt t="116081" x="3759200" y="4883150"/>
          <p14:tracePt t="116098" x="3752850" y="4965700"/>
          <p14:tracePt t="116115" x="3752850" y="5060950"/>
          <p14:tracePt t="116132" x="3784600" y="5111750"/>
          <p14:tracePt t="116148" x="3810000" y="5143500"/>
          <p14:tracePt t="116166" x="3829050" y="5162550"/>
          <p14:tracePt t="116182" x="3835400" y="5162550"/>
          <p14:tracePt t="116198" x="3841750" y="5162550"/>
          <p14:tracePt t="116217" x="3848100" y="5162550"/>
          <p14:tracePt t="116248" x="3854450" y="5162550"/>
          <p14:tracePt t="116297" x="3867150" y="5162550"/>
          <p14:tracePt t="116640" x="0" y="0"/>
        </p14:tracePtLst>
        <p14:tracePtLst>
          <p14:tracePt t="116972" x="4292600" y="4298950"/>
          <p14:tracePt t="116988" x="4267200" y="4298950"/>
          <p14:tracePt t="117000" x="4191000" y="4298950"/>
          <p14:tracePt t="117015" x="4140200" y="4311650"/>
          <p14:tracePt t="117032" x="3962400" y="4381500"/>
          <p14:tracePt t="117048" x="3879850" y="4432300"/>
          <p14:tracePt t="117064" x="3810000" y="4508500"/>
          <p14:tracePt t="117081" x="3771900" y="4603750"/>
          <p14:tracePt t="117097" x="3733800" y="4705350"/>
          <p14:tracePt t="117115" x="3714750" y="4806950"/>
          <p14:tracePt t="117131" x="3714750" y="4876800"/>
          <p14:tracePt t="117148" x="3714750" y="4953000"/>
          <p14:tracePt t="117165" x="3714750" y="5022850"/>
          <p14:tracePt t="117168" x="3714750" y="5041900"/>
          <p14:tracePt t="117181" x="3714750" y="5060950"/>
          <p14:tracePt t="117185" x="3721100" y="5080000"/>
          <p14:tracePt t="117197" x="3727450" y="5086350"/>
          <p14:tracePt t="117215" x="3733800" y="5099050"/>
          <p14:tracePt t="117248" x="3740150" y="5105400"/>
          <p14:tracePt t="117281" x="3746500" y="5105400"/>
          <p14:tracePt t="117288" x="3752850" y="5105400"/>
          <p14:tracePt t="117297" x="3759200" y="5105400"/>
          <p14:tracePt t="117314" x="3790950" y="5105400"/>
          <p14:tracePt t="117331" x="3829050" y="5105400"/>
          <p14:tracePt t="117347" x="3879850" y="5105400"/>
          <p14:tracePt t="117365" x="3917950" y="5105400"/>
          <p14:tracePt t="117381" x="3956050" y="5080000"/>
          <p14:tracePt t="117385" x="3968750" y="5054600"/>
          <p14:tracePt t="117398" x="3975100" y="5035550"/>
          <p14:tracePt t="117414" x="3981450" y="4984750"/>
          <p14:tracePt t="117417" x="3987800" y="4946650"/>
          <p14:tracePt t="117431" x="3987800" y="4921250"/>
          <p14:tracePt t="117433" x="3994150" y="4889500"/>
          <p14:tracePt t="117448" x="3994150" y="4851400"/>
          <p14:tracePt t="117464" x="3981450" y="4813300"/>
          <p14:tracePt t="117481" x="3968750" y="4781550"/>
          <p14:tracePt t="117497" x="3937000" y="4762500"/>
          <p14:tracePt t="117514" x="3898900" y="4737100"/>
          <p14:tracePt t="117531" x="3873500" y="4730750"/>
          <p14:tracePt t="117547" x="3860800" y="4730750"/>
          <p14:tracePt t="117564" x="3841750" y="4730750"/>
          <p14:tracePt t="117581" x="3810000" y="4749800"/>
          <p14:tracePt t="117597" x="3797300" y="4762500"/>
          <p14:tracePt t="117614" x="3784600" y="4775200"/>
          <p14:tracePt t="117631" x="3771900" y="4819650"/>
          <p14:tracePt t="117648" x="3765550" y="4851400"/>
          <p14:tracePt t="117665" x="3765550" y="4883150"/>
          <p14:tracePt t="117681" x="3765550" y="4914900"/>
          <p14:tracePt t="117698" x="3771900" y="4927600"/>
          <p14:tracePt t="117714" x="3778250" y="4946650"/>
          <p14:tracePt t="117731" x="3784600" y="4946650"/>
          <p14:tracePt t="117747" x="3810000" y="4946650"/>
          <p14:tracePt t="117764" x="3829050" y="4946650"/>
          <p14:tracePt t="117781" x="3879850" y="4946650"/>
          <p14:tracePt t="117797" x="3911600" y="4921250"/>
          <p14:tracePt t="117814" x="3937000" y="4876800"/>
          <p14:tracePt t="117817" x="3943350" y="4851400"/>
          <p14:tracePt t="117830" x="3943350" y="4838700"/>
          <p14:tracePt t="117848" x="3943350" y="4800600"/>
          <p14:tracePt t="117864" x="3943350" y="4781550"/>
          <p14:tracePt t="117881" x="3937000" y="4768850"/>
          <p14:tracePt t="117898" x="3930650" y="4762500"/>
          <p14:tracePt t="117952" x="3924300" y="4768850"/>
          <p14:tracePt t="117962" x="3911600" y="4787900"/>
          <p14:tracePt t="117977" x="3905250" y="4813300"/>
          <p14:tracePt t="117990" x="3905250" y="4851400"/>
          <p14:tracePt t="117992" x="3905250" y="4870450"/>
          <p14:tracePt t="118014" x="3905250" y="4889500"/>
          <p14:tracePt t="118031" x="3905250" y="4902200"/>
          <p14:tracePt t="118031" x="3905250" y="4908550"/>
          <p14:tracePt t="118082" x="3911600" y="4908550"/>
          <p14:tracePt t="118108" x="3917950" y="4908550"/>
          <p14:tracePt t="118121" x="3943350" y="4889500"/>
          <p14:tracePt t="118137" x="3949700" y="4876800"/>
          <p14:tracePt t="118148" x="3949700" y="4864100"/>
          <p14:tracePt t="118165" x="3956050" y="4857750"/>
          <p14:tracePt t="118824" x="0" y="0"/>
        </p14:tracePtLst>
        <p14:tracePtLst>
          <p14:tracePt t="119050" x="3822700" y="4616450"/>
          <p14:tracePt t="119058" x="3816350" y="4622800"/>
          <p14:tracePt t="119069" x="3797300" y="4629150"/>
          <p14:tracePt t="119080" x="3759200" y="4654550"/>
          <p14:tracePt t="119097" x="3740150" y="4692650"/>
          <p14:tracePt t="119115" x="3714750" y="4724400"/>
          <p14:tracePt t="119131" x="3695700" y="4762500"/>
          <p14:tracePt t="119148" x="3695700" y="4800600"/>
          <p14:tracePt t="119165" x="3695700" y="4845050"/>
          <p14:tracePt t="119169" x="3695700" y="4876800"/>
          <p14:tracePt t="119181" x="3695700" y="4921250"/>
          <p14:tracePt t="119198" x="3702050" y="4965700"/>
          <p14:tracePt t="119201" x="3708400" y="4991100"/>
          <p14:tracePt t="119214" x="3714750" y="5003800"/>
          <p14:tracePt t="119231" x="3721100" y="5010150"/>
          <p14:tracePt t="119339" x="3727450" y="5016500"/>
          <p14:tracePt t="119362" x="3733800" y="5016500"/>
          <p14:tracePt t="119375" x="3740150" y="5016500"/>
          <p14:tracePt t="119657" x="0" y="0"/>
        </p14:tracePtLst>
        <p14:tracePtLst>
          <p14:tracePt t="120185" x="3937000" y="4578350"/>
          <p14:tracePt t="120193" x="3917950" y="4578350"/>
          <p14:tracePt t="120201" x="3905250" y="4572000"/>
          <p14:tracePt t="120213" x="3886200" y="4565650"/>
          <p14:tracePt t="120230" x="3867150" y="4565650"/>
          <p14:tracePt t="120246" x="3835400" y="4565650"/>
          <p14:tracePt t="120248" x="3829050" y="4572000"/>
          <p14:tracePt t="120263" x="3816350" y="4578350"/>
          <p14:tracePt t="120280" x="3759200" y="4629150"/>
          <p14:tracePt t="120296" x="3727450" y="4679950"/>
          <p14:tracePt t="120313" x="3702050" y="4730750"/>
          <p14:tracePt t="120330" x="3683000" y="4781550"/>
          <p14:tracePt t="120346" x="3670300" y="4832350"/>
          <p14:tracePt t="120364" x="3670300" y="4864100"/>
          <p14:tracePt t="120380" x="3670300" y="4895850"/>
          <p14:tracePt t="120397" x="3670300" y="4902200"/>
          <p14:tracePt t="120413" x="3670300" y="4908550"/>
          <p14:tracePt t="120610" x="0" y="0"/>
        </p14:tracePtLst>
        <p14:tracePtLst>
          <p14:tracePt t="121203" x="4895850" y="5054600"/>
          <p14:tracePt t="121298" x="4902200" y="5054600"/>
          <p14:tracePt t="121312" x="4965700" y="5054600"/>
          <p14:tracePt t="121325" x="5010150" y="5054600"/>
          <p14:tracePt t="121340" x="5143500" y="5054600"/>
          <p14:tracePt t="121352" x="5232400" y="5054600"/>
          <p14:tracePt t="121364" x="5441950" y="5054600"/>
          <p14:tracePt t="121380" x="5702300" y="5054600"/>
          <p14:tracePt t="121397" x="6026150" y="5054600"/>
          <p14:tracePt t="121400" x="6197600" y="5054600"/>
          <p14:tracePt t="121413" x="6394450" y="5054600"/>
          <p14:tracePt t="121430" x="6699250" y="5054600"/>
          <p14:tracePt t="121447" x="6972300" y="5073650"/>
          <p14:tracePt t="121449" x="7080250" y="5086350"/>
          <p14:tracePt t="121463" x="7175500" y="5105400"/>
          <p14:tracePt t="121480" x="7366000" y="5124450"/>
          <p14:tracePt t="121496" x="7467600" y="5124450"/>
          <p14:tracePt t="121513" x="7531100" y="5124450"/>
          <p14:tracePt t="121529" x="7575550" y="5124450"/>
          <p14:tracePt t="121546" x="7594600" y="5124450"/>
          <p14:tracePt t="121563" x="7600950" y="5124450"/>
          <p14:tracePt t="121579" x="7613650" y="5124450"/>
          <p14:tracePt t="121596" x="7620000" y="5124450"/>
          <p14:tracePt t="121613" x="7626350" y="5124450"/>
          <p14:tracePt t="121630" x="7632700" y="5124450"/>
          <p14:tracePt t="121647" x="7645400" y="5124450"/>
          <p14:tracePt t="121679" x="7658100" y="5124450"/>
          <p14:tracePt t="121696" x="7670800" y="5118100"/>
          <p14:tracePt t="121713" x="7696200" y="5111750"/>
          <p14:tracePt t="121729" x="7734300" y="5099050"/>
          <p14:tracePt t="121746" x="7759700" y="5099050"/>
          <p14:tracePt t="121763" x="7791450" y="5092700"/>
          <p14:tracePt t="121779" x="7810500" y="5080000"/>
          <p14:tracePt t="121796" x="7835900" y="5060950"/>
          <p14:tracePt t="121813" x="7861300" y="5054600"/>
          <p14:tracePt t="121829" x="7880350" y="5041900"/>
          <p14:tracePt t="121846" x="7905750" y="5022850"/>
          <p14:tracePt t="121863" x="7912100" y="5016500"/>
          <p14:tracePt t="121863" x="7918450" y="5010150"/>
          <p14:tracePt t="121880" x="7937500" y="4991100"/>
          <p14:tracePt t="121896" x="7950200" y="4965700"/>
          <p14:tracePt t="121913" x="7969250" y="4946650"/>
          <p14:tracePt t="121930" x="7975600" y="4940300"/>
          <p14:tracePt t="121946" x="7975600" y="4927600"/>
          <p14:tracePt t="121963" x="7981950" y="4908550"/>
          <p14:tracePt t="121979" x="7981950" y="4889500"/>
          <p14:tracePt t="121996" x="7975600" y="4851400"/>
          <p14:tracePt t="122012" x="7962900" y="4813300"/>
          <p14:tracePt t="122029" x="7924800" y="4781550"/>
          <p14:tracePt t="122046" x="7861300" y="4737100"/>
          <p14:tracePt t="122062" x="7778750" y="4699000"/>
          <p14:tracePt t="122064" x="7727950" y="4673600"/>
          <p14:tracePt t="122079" x="7639050" y="4654550"/>
          <p14:tracePt t="122096" x="7581900" y="4648200"/>
          <p14:tracePt t="122112" x="7531100" y="4648200"/>
          <p14:tracePt t="122129" x="7467600" y="4654550"/>
          <p14:tracePt t="122146" x="7404100" y="4660900"/>
          <p14:tracePt t="122163" x="7302500" y="4686300"/>
          <p14:tracePt t="122180" x="7219950" y="4699000"/>
          <p14:tracePt t="122196" x="7137400" y="4730750"/>
          <p14:tracePt t="122213" x="7086600" y="4743450"/>
          <p14:tracePt t="122229" x="7054850" y="4768850"/>
          <p14:tracePt t="122246" x="7029450" y="4800600"/>
          <p14:tracePt t="122262" x="7004050" y="4832350"/>
          <p14:tracePt t="122266" x="6997700" y="4851400"/>
          <p14:tracePt t="122279" x="6991350" y="4870450"/>
          <p14:tracePt t="122296" x="6991350" y="4908550"/>
          <p14:tracePt t="122312" x="6991350" y="4933950"/>
          <p14:tracePt t="122329" x="6991350" y="4959350"/>
          <p14:tracePt t="122346" x="7023100" y="4991100"/>
          <p14:tracePt t="122362" x="7080250" y="5010150"/>
          <p14:tracePt t="122379" x="7194550" y="5035550"/>
          <p14:tracePt t="122396" x="7346950" y="5060950"/>
          <p14:tracePt t="122413" x="7493000" y="5060950"/>
          <p14:tracePt t="122429" x="7645400" y="5048250"/>
          <p14:tracePt t="122432" x="7689850" y="5035550"/>
          <p14:tracePt t="122446" x="7721600" y="5016500"/>
          <p14:tracePt t="122463" x="7753350" y="4991100"/>
          <p14:tracePt t="122465" x="7766050" y="4978400"/>
          <p14:tracePt t="122479" x="7772400" y="4965700"/>
          <p14:tracePt t="122496" x="7772400" y="4927600"/>
          <p14:tracePt t="122512" x="7772400" y="4902200"/>
          <p14:tracePt t="122529" x="7753350" y="4870450"/>
          <p14:tracePt t="122546" x="7702550" y="4832350"/>
          <p14:tracePt t="122562" x="7626350" y="4806950"/>
          <p14:tracePt t="122579" x="7550150" y="4781550"/>
          <p14:tracePt t="122596" x="7480300" y="4768850"/>
          <p14:tracePt t="122612" x="7435850" y="4768850"/>
          <p14:tracePt t="122629" x="7391400" y="4768850"/>
          <p14:tracePt t="122632" x="7359650" y="4775200"/>
          <p14:tracePt t="122646" x="7334250" y="4787900"/>
          <p14:tracePt t="122662" x="7277100" y="4826000"/>
          <p14:tracePt t="122665" x="7264400" y="4845050"/>
          <p14:tracePt t="122679" x="7245350" y="4876800"/>
          <p14:tracePt t="122696" x="7245350" y="4902200"/>
          <p14:tracePt t="122713" x="7245350" y="4927600"/>
          <p14:tracePt t="122729" x="7245350" y="4946650"/>
          <p14:tracePt t="122746" x="7245350" y="4959350"/>
          <p14:tracePt t="122762" x="7251700" y="4972050"/>
          <p14:tracePt t="122779" x="7258050" y="4972050"/>
          <p14:tracePt t="122796" x="7270750" y="4978400"/>
          <p14:tracePt t="122812" x="7277100" y="4978400"/>
          <p14:tracePt t="122829" x="7296150" y="4978400"/>
          <p14:tracePt t="122846" x="7308850" y="4972050"/>
          <p14:tracePt t="122862" x="7321550" y="4972050"/>
          <p14:tracePt t="123953" x="0" y="0"/>
        </p14:tracePtLst>
        <p14:tracePtLst>
          <p14:tracePt t="124733" x="3505200" y="4603750"/>
          <p14:tracePt t="124745" x="3467100" y="4622800"/>
          <p14:tracePt t="124758" x="3448050" y="4641850"/>
          <p14:tracePt t="124769" x="3429000" y="4679950"/>
          <p14:tracePt t="124778" x="3416300" y="4705350"/>
          <p14:tracePt t="124795" x="3409950" y="4737100"/>
          <p14:tracePt t="124812" x="3409950" y="4794250"/>
          <p14:tracePt t="124828" x="3409950" y="4851400"/>
          <p14:tracePt t="124845" x="3422650" y="4902200"/>
          <p14:tracePt t="124849" x="3429000" y="4921250"/>
          <p14:tracePt t="124862" x="3441700" y="4940300"/>
          <p14:tracePt t="124878" x="3492500" y="4997450"/>
          <p14:tracePt t="124896" x="3600450" y="5041900"/>
          <p14:tracePt t="124912" x="3714750" y="5060950"/>
          <p14:tracePt t="124929" x="3816350" y="5060950"/>
          <p14:tracePt t="124945" x="3911600" y="5041900"/>
          <p14:tracePt t="124962" x="3968750" y="4991100"/>
          <p14:tracePt t="124978" x="3981450" y="4953000"/>
          <p14:tracePt t="124996" x="3987800" y="4921250"/>
          <p14:tracePt t="125012" x="3994150" y="4895850"/>
          <p14:tracePt t="125028" x="3994150" y="4851400"/>
          <p14:tracePt t="125045" x="3987800" y="4826000"/>
          <p14:tracePt t="125062" x="3981450" y="4800600"/>
          <p14:tracePt t="125065" x="3975100" y="4800600"/>
          <p14:tracePt t="125078" x="3968750" y="4794250"/>
          <p14:tracePt t="125095" x="3956050" y="4775200"/>
          <p14:tracePt t="125099" x="3949700" y="4775200"/>
          <p14:tracePt t="125112" x="3917950" y="4756150"/>
          <p14:tracePt t="125128" x="3867150" y="4743450"/>
          <p14:tracePt t="125145" x="3797300" y="4737100"/>
          <p14:tracePt t="125162" x="3714750" y="4737100"/>
          <p14:tracePt t="125179" x="3644900" y="4737100"/>
          <p14:tracePt t="125195" x="3594100" y="4743450"/>
          <p14:tracePt t="125212" x="3556000" y="4775200"/>
          <p14:tracePt t="125229" x="3536950" y="4800600"/>
          <p14:tracePt t="125232" x="3524250" y="4819650"/>
          <p14:tracePt t="125245" x="3517900" y="4838700"/>
          <p14:tracePt t="125261" x="3505200" y="4870450"/>
          <p14:tracePt t="125265" x="3505200" y="4883150"/>
          <p14:tracePt t="125278" x="3505200" y="4895850"/>
          <p14:tracePt t="125295" x="3505200" y="4921250"/>
          <p14:tracePt t="125312" x="3505200" y="4953000"/>
          <p14:tracePt t="125328" x="3524250" y="4984750"/>
          <p14:tracePt t="125345" x="3568700" y="5016500"/>
          <p14:tracePt t="125361" x="3657600" y="5041900"/>
          <p14:tracePt t="125378" x="3733800" y="5048250"/>
          <p14:tracePt t="125395" x="3841750" y="5048250"/>
          <p14:tracePt t="125412" x="3930650" y="5029200"/>
          <p14:tracePt t="125429" x="3994150" y="4984750"/>
          <p14:tracePt t="125445" x="4025900" y="4933950"/>
          <p14:tracePt t="125448" x="4044950" y="4895850"/>
          <p14:tracePt t="125462" x="4051300" y="4870450"/>
          <p14:tracePt t="125478" x="4051300" y="4826000"/>
          <p14:tracePt t="125495" x="4051300" y="4800600"/>
          <p14:tracePt t="125497" x="4051300" y="4781550"/>
          <p14:tracePt t="125512" x="4044950" y="4743450"/>
          <p14:tracePt t="125528" x="4006850" y="4718050"/>
          <p14:tracePt t="125545" x="3937000" y="4692650"/>
          <p14:tracePt t="125561" x="3835400" y="4673600"/>
          <p14:tracePt t="125578" x="3740150" y="4660900"/>
          <p14:tracePt t="125595" x="3638550" y="4673600"/>
          <p14:tracePt t="125611" x="3568700" y="4699000"/>
          <p14:tracePt t="125628" x="3530600" y="4730750"/>
          <p14:tracePt t="125645" x="3511550" y="4762500"/>
          <p14:tracePt t="125661" x="3498850" y="4781550"/>
          <p14:tracePt t="125664" x="3498850" y="4794250"/>
          <p14:tracePt t="125679" x="3498850" y="4813300"/>
          <p14:tracePt t="125696" x="3498850" y="4851400"/>
          <p14:tracePt t="125712" x="3530600" y="4914900"/>
          <p14:tracePt t="125728" x="3568700" y="4959350"/>
          <p14:tracePt t="125745" x="3619500" y="4991100"/>
          <p14:tracePt t="125761" x="3683000" y="5016500"/>
          <p14:tracePt t="125778" x="3771900" y="5041900"/>
          <p14:tracePt t="125795" x="3848100" y="5048250"/>
          <p14:tracePt t="125811" x="3930650" y="5048250"/>
          <p14:tracePt t="125828" x="3981450" y="5029200"/>
          <p14:tracePt t="125845" x="4000500" y="4997450"/>
          <p14:tracePt t="125861" x="4013200" y="4972050"/>
          <p14:tracePt t="125878" x="4013200" y="4953000"/>
          <p14:tracePt t="125895" x="4013200" y="4933950"/>
          <p14:tracePt t="125897" x="4013200" y="4927600"/>
          <p14:tracePt t="125912" x="4006850" y="4895850"/>
          <p14:tracePt t="125929" x="3994150" y="4870450"/>
          <p14:tracePt t="125944" x="3956050" y="4838700"/>
          <p14:tracePt t="125962" x="3911600" y="4813300"/>
          <p14:tracePt t="125978" x="3860800" y="4794250"/>
          <p14:tracePt t="125995" x="3822700" y="4787900"/>
          <p14:tracePt t="126011" x="3778250" y="4781550"/>
          <p14:tracePt t="126028" x="3740150" y="4781550"/>
          <p14:tracePt t="126045" x="3695700" y="4781550"/>
          <p14:tracePt t="126061" x="3657600" y="4787900"/>
          <p14:tracePt t="126065" x="3644900" y="4800600"/>
          <p14:tracePt t="126078" x="3632200" y="4813300"/>
          <p14:tracePt t="126094" x="3619500" y="4845050"/>
          <p14:tracePt t="126111" x="3613150" y="4889500"/>
          <p14:tracePt t="126128" x="3613150" y="4927600"/>
          <p14:tracePt t="126144" x="3613150" y="4959350"/>
          <p14:tracePt t="126162" x="3613150" y="4984750"/>
          <p14:tracePt t="126179" x="3632200" y="5016500"/>
          <p14:tracePt t="126195" x="3676650" y="5041900"/>
          <p14:tracePt t="126212" x="3727450" y="5048250"/>
          <p14:tracePt t="126228" x="3790950" y="5048250"/>
          <p14:tracePt t="126244" x="3873500" y="5029200"/>
          <p14:tracePt t="126261" x="3937000" y="4978400"/>
          <p14:tracePt t="126278" x="3975100" y="4933950"/>
          <p14:tracePt t="126295" x="3987800" y="4883150"/>
          <p14:tracePt t="126297" x="3987800" y="4876800"/>
          <p14:tracePt t="126312" x="3987800" y="4845050"/>
          <p14:tracePt t="126328" x="3981450" y="4806950"/>
          <p14:tracePt t="126344" x="3937000" y="4768850"/>
          <p14:tracePt t="126361" x="3867150" y="4730750"/>
          <p14:tracePt t="126378" x="3784600" y="4699000"/>
          <p14:tracePt t="126394" x="3708400" y="4692650"/>
          <p14:tracePt t="126412" x="3632200" y="4692650"/>
          <p14:tracePt t="126428" x="3587750" y="4711700"/>
          <p14:tracePt t="126445" x="3556000" y="4737100"/>
          <p14:tracePt t="126461" x="3543300" y="4768850"/>
          <p14:tracePt t="126464" x="3536950" y="4781550"/>
          <p14:tracePt t="126478" x="3536950" y="4787900"/>
          <p14:tracePt t="126494" x="3536950" y="4813300"/>
          <p14:tracePt t="126513" x="3549650" y="4876800"/>
          <p14:tracePt t="126528" x="3581400" y="4927600"/>
          <p14:tracePt t="126544" x="3638550" y="4972050"/>
          <p14:tracePt t="126561" x="3702050" y="5016500"/>
          <p14:tracePt t="126578" x="3740150" y="5041900"/>
          <p14:tracePt t="126594" x="3816350" y="5060950"/>
          <p14:tracePt t="126611" x="3867150" y="5067300"/>
          <p14:tracePt t="126628" x="3924300" y="5054600"/>
          <p14:tracePt t="126645" x="3956050" y="5003800"/>
          <p14:tracePt t="126649" x="3962400" y="4965700"/>
          <p14:tracePt t="126661" x="3968750" y="4933950"/>
          <p14:tracePt t="126678" x="3968750" y="4889500"/>
          <p14:tracePt t="126681" x="3968750" y="4857750"/>
          <p14:tracePt t="126695" x="3968750" y="4845050"/>
          <p14:tracePt t="126712" x="3949700" y="4806950"/>
          <p14:tracePt t="126728" x="3924300" y="4800600"/>
          <p14:tracePt t="126745" x="3911600" y="4800600"/>
          <p14:tracePt t="126761" x="3892550" y="4800600"/>
          <p14:tracePt t="126778" x="3854450" y="4806950"/>
          <p14:tracePt t="126794" x="3835400" y="4845050"/>
          <p14:tracePt t="126811" x="3822700" y="4864100"/>
          <p14:tracePt t="126938" x="3822700" y="4870450"/>
          <p14:tracePt t="127409" x="0" y="0"/>
        </p14:tracePtLst>
        <p14:tracePtLst>
          <p14:tracePt t="127814" x="3937000" y="4445000"/>
          <p14:tracePt t="127827" x="3879850" y="4445000"/>
          <p14:tracePt t="127844" x="3803650" y="4464050"/>
          <p14:tracePt t="127861" x="3740150" y="4508500"/>
          <p14:tracePt t="127865" x="3702050" y="4533900"/>
          <p14:tracePt t="127877" x="3657600" y="4552950"/>
          <p14:tracePt t="127894" x="3594100" y="4603750"/>
          <p14:tracePt t="127897" x="3562350" y="4641850"/>
          <p14:tracePt t="127912" x="3505200" y="4730750"/>
          <p14:tracePt t="127928" x="3467100" y="4819650"/>
          <p14:tracePt t="127945" x="3467100" y="4876800"/>
          <p14:tracePt t="127962" x="3467100" y="4927600"/>
          <p14:tracePt t="127978" x="3486150" y="4959350"/>
          <p14:tracePt t="127995" x="3524250" y="5003800"/>
          <p14:tracePt t="128010" x="3562350" y="5035550"/>
          <p14:tracePt t="128027" x="3600450" y="5060950"/>
          <p14:tracePt t="128044" x="3638550" y="5067300"/>
          <p14:tracePt t="128060" x="3695700" y="5067300"/>
          <p14:tracePt t="128077" x="3752850" y="5054600"/>
          <p14:tracePt t="128094" x="3790950" y="5022850"/>
          <p14:tracePt t="128097" x="3810000" y="5003800"/>
          <p14:tracePt t="128110" x="3822700" y="4984750"/>
          <p14:tracePt t="128128" x="3841750" y="4921250"/>
          <p14:tracePt t="128144" x="3841750" y="4895850"/>
          <p14:tracePt t="128161" x="3841750" y="4889500"/>
          <p14:tracePt t="128328" x="0" y="0"/>
        </p14:tracePtLst>
        <p14:tracePtLst>
          <p14:tracePt t="128636" x="5219700" y="4038600"/>
          <p14:tracePt t="128648" x="5181600" y="4032250"/>
          <p14:tracePt t="128661" x="5067300" y="4032250"/>
          <p14:tracePt t="128678" x="4889500" y="4032250"/>
          <p14:tracePt t="128681" x="4800600" y="4051300"/>
          <p14:tracePt t="128694" x="4705350" y="4057650"/>
          <p14:tracePt t="128711" x="4552950" y="4108450"/>
          <p14:tracePt t="128713" x="4483100" y="4146550"/>
          <p14:tracePt t="128727" x="4419600" y="4171950"/>
          <p14:tracePt t="128744" x="4292600" y="4273550"/>
          <p14:tracePt t="128760" x="4229100" y="4368800"/>
          <p14:tracePt t="128777" x="4184650" y="4470400"/>
          <p14:tracePt t="128794" x="4152900" y="4552950"/>
          <p14:tracePt t="128810" x="4140200" y="4603750"/>
          <p14:tracePt t="128827" x="4140200" y="4629150"/>
          <p14:tracePt t="128844" x="4140200" y="4654550"/>
          <p14:tracePt t="128860" x="4140200" y="4679950"/>
          <p14:tracePt t="128877" x="4140200" y="4699000"/>
          <p14:tracePt t="128881" x="4140200" y="4705350"/>
          <p14:tracePt t="128948" x="4140200" y="4711700"/>
          <p14:tracePt t="128964" x="4140200" y="4724400"/>
          <p14:tracePt t="128985" x="4133850" y="4743450"/>
          <p14:tracePt t="129002" x="4133850" y="4762500"/>
          <p14:tracePt t="129092" x="4121150" y="4762500"/>
          <p14:tracePt t="129105" x="4108450" y="4737100"/>
          <p14:tracePt t="129115" x="4102100" y="4724400"/>
          <p14:tracePt t="129115" x="0" y="0"/>
        </p14:tracePtLst>
        <p14:tracePtLst>
          <p14:tracePt t="129266" x="4070350" y="4641850"/>
          <p14:tracePt t="129314" x="4064000" y="4648200"/>
          <p14:tracePt t="129328" x="4064000" y="4667250"/>
          <p14:tracePt t="129344" x="4064000" y="4686300"/>
          <p14:tracePt t="129360" x="4064000" y="4692650"/>
          <p14:tracePt t="129425" x="4064000" y="4699000"/>
          <p14:tracePt t="129426" x="0" y="0"/>
        </p14:tracePtLst>
        <p14:tracePtLst>
          <p14:tracePt t="129913" x="5454650" y="4470400"/>
          <p14:tracePt t="129920" x="5435600" y="4483100"/>
          <p14:tracePt t="129928" x="5416550" y="4502150"/>
          <p14:tracePt t="129944" x="5384800" y="4546600"/>
          <p14:tracePt t="129960" x="5365750" y="4610100"/>
          <p14:tracePt t="129976" x="5346700" y="4667250"/>
          <p14:tracePt t="129993" x="5327650" y="4743450"/>
          <p14:tracePt t="130011" x="5327650" y="4806950"/>
          <p14:tracePt t="130026" x="5327650" y="4883150"/>
          <p14:tracePt t="130043" x="5353050" y="4946650"/>
          <p14:tracePt t="130060" x="5391150" y="5010150"/>
          <p14:tracePt t="130077" x="5473700" y="5041900"/>
          <p14:tracePt t="130093" x="5594350" y="5092700"/>
          <p14:tracePt t="130110" x="5797550" y="5130800"/>
          <p14:tracePt t="130127" x="6121400" y="5137150"/>
          <p14:tracePt t="130131" x="6356350" y="5137150"/>
          <p14:tracePt t="130143" x="6597650" y="5137150"/>
          <p14:tracePt t="130160" x="7346950" y="5137150"/>
          <p14:tracePt t="130177" x="7759700" y="5137150"/>
          <p14:tracePt t="130194" x="7975600" y="5137150"/>
          <p14:tracePt t="130210" x="8064500" y="5137150"/>
          <p14:tracePt t="130227" x="8083550" y="5137150"/>
          <p14:tracePt t="130244" x="8096250" y="5137150"/>
          <p14:tracePt t="130276" x="8096250" y="5111750"/>
          <p14:tracePt t="130293" x="8096250" y="5080000"/>
          <p14:tracePt t="130310" x="8096250" y="5022850"/>
          <p14:tracePt t="130326" x="8064500" y="4959350"/>
          <p14:tracePt t="130329" x="8032750" y="4921250"/>
          <p14:tracePt t="130343" x="8001000" y="4883150"/>
          <p14:tracePt t="130360" x="7848600" y="4756150"/>
          <p14:tracePt t="130377" x="7721600" y="4686300"/>
          <p14:tracePt t="130393" x="7556500" y="4616450"/>
          <p14:tracePt t="130410" x="7378700" y="4559300"/>
          <p14:tracePt t="130427" x="7207250" y="4527550"/>
          <p14:tracePt t="130444" x="7048500" y="4495800"/>
          <p14:tracePt t="130460" x="6877050" y="4476750"/>
          <p14:tracePt t="130477" x="6731000" y="4476750"/>
          <p14:tracePt t="130481" x="6642100" y="4476750"/>
          <p14:tracePt t="130493" x="6546850" y="4476750"/>
          <p14:tracePt t="130510" x="6375400" y="4514850"/>
          <p14:tracePt t="130512" x="6299200" y="4540250"/>
          <p14:tracePt t="130526" x="6223000" y="4565650"/>
          <p14:tracePt t="130531" x="6153150" y="4597400"/>
          <p14:tracePt t="130543" x="6096000" y="4629150"/>
          <p14:tracePt t="130560" x="5943600" y="4737100"/>
          <p14:tracePt t="130576" x="5867400" y="4794250"/>
          <p14:tracePt t="130593" x="5822950" y="4864100"/>
          <p14:tracePt t="130610" x="5803900" y="4921250"/>
          <p14:tracePt t="130626" x="5803900" y="4972050"/>
          <p14:tracePt t="130643" x="5803900" y="5029200"/>
          <p14:tracePt t="130660" x="5829300" y="5080000"/>
          <p14:tracePt t="130677" x="5873750" y="5130800"/>
          <p14:tracePt t="130693" x="5937250" y="5175250"/>
          <p14:tracePt t="130696" x="5981700" y="5187950"/>
          <p14:tracePt t="130710" x="6045200" y="5200650"/>
          <p14:tracePt t="130727" x="6210300" y="5226050"/>
          <p14:tracePt t="130729" x="6292850" y="5226050"/>
          <p14:tracePt t="130743" x="6394450" y="5226050"/>
          <p14:tracePt t="130760" x="6724650" y="5194300"/>
          <p14:tracePt t="130776" x="6915150" y="5162550"/>
          <p14:tracePt t="130793" x="7092950" y="5118100"/>
          <p14:tracePt t="130810" x="7219950" y="5092700"/>
          <p14:tracePt t="130826" x="7289800" y="5080000"/>
          <p14:tracePt t="130843" x="7321550" y="5060950"/>
          <p14:tracePt t="130860" x="7340600" y="5041900"/>
          <p14:tracePt t="130876" x="7346950" y="5029200"/>
          <p14:tracePt t="130893" x="7346950" y="5010150"/>
          <p14:tracePt t="130910" x="7346950" y="4991100"/>
          <p14:tracePt t="130912" x="7346950" y="4972050"/>
          <p14:tracePt t="130927" x="7346950" y="4946650"/>
          <p14:tracePt t="130944" x="7289800" y="4876800"/>
          <p14:tracePt t="130960" x="7213600" y="4813300"/>
          <p14:tracePt t="130976" x="7080250" y="4730750"/>
          <p14:tracePt t="130994" x="6902450" y="4641850"/>
          <p14:tracePt t="131010" x="6762750" y="4591050"/>
          <p14:tracePt t="131027" x="6667500" y="4565650"/>
          <p14:tracePt t="131043" x="6635750" y="4559300"/>
          <p14:tracePt t="131059" x="6610350" y="4559300"/>
          <p14:tracePt t="131076" x="6553200" y="4559300"/>
          <p14:tracePt t="131093" x="6457950" y="4610100"/>
          <p14:tracePt t="131109" x="6375400" y="4673600"/>
          <p14:tracePt t="131126" x="6292850" y="4743450"/>
          <p14:tracePt t="131143" x="6242050" y="4826000"/>
          <p14:tracePt t="131145" x="6216650" y="4864100"/>
          <p14:tracePt t="131160" x="6197600" y="4933950"/>
          <p14:tracePt t="131177" x="6197600" y="4978400"/>
          <p14:tracePt t="131193" x="6210300" y="5041900"/>
          <p14:tracePt t="131210" x="6280150" y="5105400"/>
          <p14:tracePt t="131227" x="6394450" y="5181600"/>
          <p14:tracePt t="131243" x="6578600" y="5245100"/>
          <p14:tracePt t="131260" x="6832600" y="5302250"/>
          <p14:tracePt t="131276" x="7086600" y="5327650"/>
          <p14:tracePt t="131293" x="7321550" y="5327650"/>
          <p14:tracePt t="131309" x="7531100" y="5321300"/>
          <p14:tracePt t="131312" x="7632700" y="5302250"/>
          <p14:tracePt t="131326" x="7715250" y="5276850"/>
          <p14:tracePt t="131343" x="7829550" y="5207000"/>
          <p14:tracePt t="131345" x="7867650" y="5187950"/>
          <p14:tracePt t="131360" x="7912100" y="5130800"/>
          <p14:tracePt t="131376" x="7918450" y="5099050"/>
          <p14:tracePt t="131393" x="7918450" y="5054600"/>
          <p14:tracePt t="131409" x="7905750" y="4997450"/>
          <p14:tracePt t="131427" x="7867650" y="4933950"/>
          <p14:tracePt t="131443" x="7772400" y="4851400"/>
          <p14:tracePt t="131460" x="7639050" y="4794250"/>
          <p14:tracePt t="131477" x="7518400" y="4762500"/>
          <p14:tracePt t="131493" x="7448550" y="4749800"/>
          <p14:tracePt t="131510" x="7423150" y="4749800"/>
          <p14:tracePt t="131512" x="7416800" y="4749800"/>
          <p14:tracePt t="131526" x="7397750" y="4749800"/>
          <p14:tracePt t="131543" x="7372350" y="4800600"/>
          <p14:tracePt t="131560" x="7340600" y="4895850"/>
          <p14:tracePt t="131576" x="7334250" y="4953000"/>
          <p14:tracePt t="131593" x="7334250" y="5003800"/>
          <p14:tracePt t="131609" x="7334250" y="5035550"/>
          <p14:tracePt t="131626" x="7353300" y="5054600"/>
          <p14:tracePt t="131643" x="7385050" y="5073650"/>
          <p14:tracePt t="131659" x="7404100" y="5073650"/>
          <p14:tracePt t="131677" x="7442200" y="5073650"/>
          <p14:tracePt t="131693" x="7467600" y="5054600"/>
          <p14:tracePt t="131696" x="7480300" y="5041900"/>
          <p14:tracePt t="131710" x="7486650" y="5035550"/>
          <p14:tracePt t="131712" x="7499350" y="5029200"/>
          <p14:tracePt t="131726" x="7505700" y="5022850"/>
          <p14:tracePt t="131743" x="7512050" y="5016500"/>
          <p14:tracePt t="131760" x="7512050" y="5010150"/>
          <p14:tracePt t="131936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9132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异常声明、抛出和捕获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4705" y="1347892"/>
            <a:ext cx="11774697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抛出异常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抛出异常有二种情况</a:t>
            </a:r>
            <a:endParaRPr lang="en-US" altLang="zh-CN" sz="24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间接抛出：执行语句（如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new FileInputStream(new File(“C:\\1.txt”)); 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）或调用方法时由被调用方法抛出的异常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显式直接抛出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例如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         int i = new Scanner(System.in).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nextInt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         if(i &gt; 10){ //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假设应用逻辑要求用户输入整数不能大于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		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throw new Exception("Input value is too big");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         }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endParaRPr lang="zh-CN" altLang="en-US" sz="24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6" name="圆角矩形标注 20">
            <a:extLst>
              <a:ext uri="{FF2B5EF4-FFF2-40B4-BE49-F238E27FC236}">
                <a16:creationId xmlns:a16="http://schemas.microsoft.com/office/drawing/2014/main" id="{C0427E21-FE5B-47BD-A18E-851194F40114}"/>
              </a:ext>
            </a:extLst>
          </p:cNvPr>
          <p:cNvSpPr/>
          <p:nvPr/>
        </p:nvSpPr>
        <p:spPr>
          <a:xfrm>
            <a:off x="4410913" y="6123424"/>
            <a:ext cx="2449385" cy="536794"/>
          </a:xfrm>
          <a:prstGeom prst="wedgeRoundRectCallout">
            <a:avLst>
              <a:gd name="adj1" fmla="val -34375"/>
              <a:gd name="adj2" fmla="val -101701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450E222D-85FF-4A3A-BBF0-1B9D8EEF0798}"/>
              </a:ext>
            </a:extLst>
          </p:cNvPr>
          <p:cNvSpPr txBox="1"/>
          <p:nvPr/>
        </p:nvSpPr>
        <p:spPr>
          <a:xfrm>
            <a:off x="4410914" y="6212077"/>
            <a:ext cx="2449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显式地用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throw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抛出异常</a:t>
            </a:r>
          </a:p>
        </p:txBody>
      </p:sp>
    </p:spTree>
    <p:extLst>
      <p:ext uri="{BB962C8B-B14F-4D97-AF65-F5344CB8AC3E}">
        <p14:creationId xmlns:p14="http://schemas.microsoft.com/office/powerpoint/2010/main" val="373335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69"/>
    </mc:Choice>
    <mc:Fallback xmlns="">
      <p:transition spd="slow" advTm="50169"/>
    </mc:Fallback>
  </mc:AlternateContent>
  <p:extLst>
    <p:ext uri="{3A86A75C-4F4B-4683-9AE1-C65F6400EC91}">
      <p14:laserTraceLst xmlns:p14="http://schemas.microsoft.com/office/powerpoint/2010/main">
        <p14:tracePtLst>
          <p14:tracePt t="1696" x="469900" y="1384300"/>
          <p14:tracePt t="1766" x="463550" y="1498600"/>
          <p14:tracePt t="1786" x="463550" y="1555750"/>
          <p14:tracePt t="1803" x="476250" y="1625600"/>
          <p14:tracePt t="1819" x="495300" y="1670050"/>
          <p14:tracePt t="1836" x="520700" y="1701800"/>
          <p14:tracePt t="1853" x="577850" y="1746250"/>
          <p14:tracePt t="1854" x="628650" y="1765300"/>
          <p14:tracePt t="1869" x="755650" y="1809750"/>
          <p14:tracePt t="1886" x="933450" y="1841500"/>
          <p14:tracePt t="1903" x="1117600" y="1854200"/>
          <p14:tracePt t="1919" x="1333500" y="1854200"/>
          <p14:tracePt t="1936" x="1511300" y="1854200"/>
          <p14:tracePt t="1952" x="1657350" y="1854200"/>
          <p14:tracePt t="1969" x="1746250" y="1854200"/>
          <p14:tracePt t="1986" x="1803400" y="1847850"/>
          <p14:tracePt t="2003" x="1835150" y="1835150"/>
          <p14:tracePt t="2019" x="1860550" y="1816100"/>
          <p14:tracePt t="2022" x="1866900" y="1809750"/>
          <p14:tracePt t="2036" x="1873250" y="1803400"/>
          <p14:tracePt t="2053" x="1885950" y="1771650"/>
          <p14:tracePt t="2069" x="1898650" y="1727200"/>
          <p14:tracePt t="2086" x="1905000" y="1701800"/>
          <p14:tracePt t="2103" x="1905000" y="1689100"/>
          <p14:tracePt t="2119" x="1905000" y="1676400"/>
          <p14:tracePt t="2136" x="1905000" y="1670050"/>
          <p14:tracePt t="2153" x="1905000" y="1657350"/>
          <p14:tracePt t="2169" x="1905000" y="1651000"/>
          <p14:tracePt t="2186" x="1905000" y="1638300"/>
          <p14:tracePt t="2203" x="1898650" y="1625600"/>
          <p14:tracePt t="2220" x="1892300" y="1619250"/>
          <p14:tracePt t="2236" x="1879600" y="1606550"/>
          <p14:tracePt t="2240" x="1873250" y="1600200"/>
          <p14:tracePt t="2253" x="1860550" y="1600200"/>
          <p14:tracePt t="2393" x="1854200" y="1600200"/>
          <p14:tracePt t="2403" x="1835150" y="1593850"/>
          <p14:tracePt t="2419" x="1816100" y="1587500"/>
          <p14:tracePt t="2436" x="1771650" y="1574800"/>
          <p14:tracePt t="2453" x="1689100" y="1562100"/>
          <p14:tracePt t="2457" x="1631950" y="1543050"/>
          <p14:tracePt t="2470" x="1524000" y="1524000"/>
          <p14:tracePt t="2487" x="1403350" y="1504950"/>
          <p14:tracePt t="2503" x="1346200" y="1492250"/>
          <p14:tracePt t="2520" x="1314450" y="1485900"/>
          <p14:tracePt t="2537" x="1301750" y="1485900"/>
          <p14:tracePt t="2553" x="1289050" y="1485900"/>
          <p14:tracePt t="2570" x="1257300" y="1485900"/>
          <p14:tracePt t="2586" x="1212850" y="1485900"/>
          <p14:tracePt t="2603" x="1155700" y="1492250"/>
          <p14:tracePt t="2619" x="1098550" y="1511300"/>
          <p14:tracePt t="2622" x="1073150" y="1524000"/>
          <p14:tracePt t="2636" x="1054100" y="1536700"/>
          <p14:tracePt t="2639" x="1035050" y="1555750"/>
          <p14:tracePt t="2652" x="1022350" y="1574800"/>
          <p14:tracePt t="2670" x="984250" y="1612900"/>
          <p14:tracePt t="2686" x="958850" y="1644650"/>
          <p14:tracePt t="2703" x="946150" y="1676400"/>
          <p14:tracePt t="2720" x="946150" y="1695450"/>
          <p14:tracePt t="2737" x="939800" y="1727200"/>
          <p14:tracePt t="2753" x="933450" y="1752600"/>
          <p14:tracePt t="2771" x="933450" y="1778000"/>
          <p14:tracePt t="2774" x="939800" y="1784350"/>
          <p14:tracePt t="2786" x="946150" y="1797050"/>
          <p14:tracePt t="2803" x="952500" y="1803400"/>
          <p14:tracePt t="2819" x="971550" y="1809750"/>
          <p14:tracePt t="2836" x="990600" y="1809750"/>
          <p14:tracePt t="2853" x="1003300" y="1809750"/>
          <p14:tracePt t="2855" x="1009650" y="1809750"/>
          <p14:tracePt t="2871" x="1016000" y="1809750"/>
          <p14:tracePt t="3039" x="0" y="0"/>
        </p14:tracePtLst>
        <p14:tracePtLst>
          <p14:tracePt t="4335" x="768350" y="2082800"/>
          <p14:tracePt t="4351" x="762000" y="2082800"/>
          <p14:tracePt t="4366" x="762000" y="2089150"/>
          <p14:tracePt t="4374" x="755650" y="2101850"/>
          <p14:tracePt t="4390" x="755650" y="2108200"/>
          <p14:tracePt t="4402" x="755650" y="2114550"/>
          <p14:tracePt t="4418" x="755650" y="2133600"/>
          <p14:tracePt t="4435" x="749300" y="2146300"/>
          <p14:tracePt t="4452" x="749300" y="2152650"/>
          <p14:tracePt t="4468" x="749300" y="2165350"/>
          <p14:tracePt t="4473" x="749300" y="2171700"/>
          <p14:tracePt t="4486" x="749300" y="2197100"/>
          <p14:tracePt t="4502" x="762000" y="2228850"/>
          <p14:tracePt t="4519" x="819150" y="2266950"/>
          <p14:tracePt t="4535" x="920750" y="2317750"/>
          <p14:tracePt t="4552" x="1092200" y="2362200"/>
          <p14:tracePt t="4569" x="1358900" y="2400300"/>
          <p14:tracePt t="4585" x="1600200" y="2419350"/>
          <p14:tracePt t="4602" x="1790700" y="2419350"/>
          <p14:tracePt t="4618" x="1962150" y="2419350"/>
          <p14:tracePt t="4635" x="2101850" y="2419350"/>
          <p14:tracePt t="4652" x="2235200" y="2419350"/>
          <p14:tracePt t="4668" x="2393950" y="2419350"/>
          <p14:tracePt t="4671" x="2489200" y="2419350"/>
          <p14:tracePt t="4685" x="2597150" y="2419350"/>
          <p14:tracePt t="4702" x="2908300" y="2419350"/>
          <p14:tracePt t="4718" x="3067050" y="2419350"/>
          <p14:tracePt t="4735" x="3155950" y="2419350"/>
          <p14:tracePt t="4752" x="3187700" y="2419350"/>
          <p14:tracePt t="4769" x="3194050" y="2419350"/>
          <p14:tracePt t="4785" x="3206750" y="2419350"/>
          <p14:tracePt t="4802" x="3213100" y="2419350"/>
          <p14:tracePt t="4819" x="3219450" y="2419350"/>
          <p14:tracePt t="4835" x="3238500" y="2419350"/>
          <p14:tracePt t="4852" x="3251200" y="2406650"/>
          <p14:tracePt t="4868" x="3257550" y="2400300"/>
          <p14:tracePt t="4885" x="3270250" y="2393950"/>
          <p14:tracePt t="4902" x="3270250" y="2374900"/>
          <p14:tracePt t="4918" x="3270250" y="2368550"/>
          <p14:tracePt t="4935" x="3282950" y="2349500"/>
          <p14:tracePt t="4968" x="3282950" y="2343150"/>
          <p14:tracePt t="4985" x="3282950" y="2336800"/>
          <p14:tracePt t="5002" x="3282950" y="2311400"/>
          <p14:tracePt t="5019" x="3270250" y="2292350"/>
          <p14:tracePt t="5023" x="3270250" y="2279650"/>
          <p14:tracePt t="5039" x="3263900" y="2266950"/>
          <p14:tracePt t="5052" x="3257550" y="2254250"/>
          <p14:tracePt t="5069" x="3238500" y="2235200"/>
          <p14:tracePt t="5085" x="3225800" y="2216150"/>
          <p14:tracePt t="5087" x="3219450" y="2209800"/>
          <p14:tracePt t="5102" x="3181350" y="2190750"/>
          <p14:tracePt t="5118" x="3136900" y="2171700"/>
          <p14:tracePt t="5135" x="3073400" y="2159000"/>
          <p14:tracePt t="5151" x="2997200" y="2152650"/>
          <p14:tracePt t="5168" x="2940050" y="2146300"/>
          <p14:tracePt t="5185" x="2889250" y="2146300"/>
          <p14:tracePt t="5201" x="2844800" y="2146300"/>
          <p14:tracePt t="5218" x="2774950" y="2133600"/>
          <p14:tracePt t="5235" x="2711450" y="2127250"/>
          <p14:tracePt t="5252" x="2635250" y="2114550"/>
          <p14:tracePt t="5254" x="2609850" y="2114550"/>
          <p14:tracePt t="5269" x="2578100" y="2114550"/>
          <p14:tracePt t="5285" x="2514600" y="2114550"/>
          <p14:tracePt t="5302" x="2393950" y="2114550"/>
          <p14:tracePt t="5318" x="2311400" y="2114550"/>
          <p14:tracePt t="5335" x="2241550" y="2114550"/>
          <p14:tracePt t="5352" x="2165350" y="2114550"/>
          <p14:tracePt t="5368" x="2089150" y="2114550"/>
          <p14:tracePt t="5385" x="2032000" y="2114550"/>
          <p14:tracePt t="5401" x="2006600" y="2114550"/>
          <p14:tracePt t="5418" x="1987550" y="2114550"/>
          <p14:tracePt t="5435" x="1981200" y="2114550"/>
          <p14:tracePt t="5451" x="1968500" y="2114550"/>
          <p14:tracePt t="5468" x="1955800" y="2120900"/>
          <p14:tracePt t="5488" x="1949450" y="2120900"/>
          <p14:tracePt t="5585" x="1949450" y="2127250"/>
          <p14:tracePt t="5600" x="1955800" y="2139950"/>
          <p14:tracePt t="5615" x="1962150" y="2146300"/>
          <p14:tracePt t="5629" x="2006600" y="2165350"/>
          <p14:tracePt t="5631" x="2044700" y="2171700"/>
          <p14:tracePt t="5643" x="2063750" y="2178050"/>
          <p14:tracePt t="5652" x="2101850" y="2184400"/>
          <p14:tracePt t="5668" x="2139950" y="2190750"/>
          <p14:tracePt t="5685" x="2152650" y="2190750"/>
          <p14:tracePt t="5790" x="0" y="0"/>
        </p14:tracePtLst>
        <p14:tracePtLst>
          <p14:tracePt t="6537" x="1174750" y="2774950"/>
          <p14:tracePt t="6553" x="1174750" y="2787650"/>
          <p14:tracePt t="6572" x="1174750" y="2800350"/>
          <p14:tracePt t="6575" x="1187450" y="2806700"/>
          <p14:tracePt t="6589" x="1193800" y="2813050"/>
          <p14:tracePt t="6602" x="1244600" y="2819400"/>
          <p14:tracePt t="6618" x="1308100" y="2819400"/>
          <p14:tracePt t="6634" x="1428750" y="2819400"/>
          <p14:tracePt t="6651" x="1574800" y="2819400"/>
          <p14:tracePt t="6668" x="1720850" y="2819400"/>
          <p14:tracePt t="6671" x="1797050" y="2813050"/>
          <p14:tracePt t="6684" x="1854200" y="2794000"/>
          <p14:tracePt t="6701" x="1949450" y="2781300"/>
          <p14:tracePt t="6705" x="1974850" y="2774950"/>
          <p14:tracePt t="6718" x="2006600" y="2762250"/>
          <p14:tracePt t="6734" x="2012950" y="2755900"/>
          <p14:tracePt t="6751" x="2019300" y="2743200"/>
          <p14:tracePt t="6768" x="2019300" y="2730500"/>
          <p14:tracePt t="6785" x="2019300" y="2705100"/>
          <p14:tracePt t="6801" x="2012950" y="2667000"/>
          <p14:tracePt t="6817" x="1955800" y="2622550"/>
          <p14:tracePt t="6834" x="1873250" y="2571750"/>
          <p14:tracePt t="6851" x="1758950" y="2540000"/>
          <p14:tracePt t="6868" x="1657350" y="2520950"/>
          <p14:tracePt t="6884" x="1581150" y="2501900"/>
          <p14:tracePt t="6887" x="1555750" y="2501900"/>
          <p14:tracePt t="6901" x="1543050" y="2501900"/>
          <p14:tracePt t="6918" x="1473200" y="2501900"/>
          <p14:tracePt t="6934" x="1441450" y="2508250"/>
          <p14:tracePt t="6951" x="1403350" y="2527300"/>
          <p14:tracePt t="6968" x="1384300" y="2546350"/>
          <p14:tracePt t="6985" x="1358900" y="2565400"/>
          <p14:tracePt t="7002" x="1346200" y="2584450"/>
          <p14:tracePt t="7018" x="1346200" y="2597150"/>
          <p14:tracePt t="7023" x="1346200" y="2616200"/>
          <p14:tracePt t="7035" x="1346200" y="2628900"/>
          <p14:tracePt t="7038" x="1346200" y="2647950"/>
          <p14:tracePt t="7051" x="1346200" y="2660650"/>
          <p14:tracePt t="7068" x="1346200" y="2673350"/>
          <p14:tracePt t="7072" x="1346200" y="2692400"/>
          <p14:tracePt t="7084" x="1352550" y="2698750"/>
          <p14:tracePt t="7102" x="1409700" y="2743200"/>
          <p14:tracePt t="7118" x="1479550" y="2755900"/>
          <p14:tracePt t="7134" x="1568450" y="2768600"/>
          <p14:tracePt t="7151" x="1644650" y="2781300"/>
          <p14:tracePt t="7168" x="1708150" y="2781300"/>
          <p14:tracePt t="7184" x="1739900" y="2781300"/>
          <p14:tracePt t="7201" x="1778000" y="2781300"/>
          <p14:tracePt t="7218" x="1797050" y="2774950"/>
          <p14:tracePt t="7234" x="1803400" y="2768600"/>
          <p14:tracePt t="7551" x="0" y="0"/>
        </p14:tracePtLst>
        <p14:tracePtLst>
          <p14:tracePt t="8236" x="1466850" y="2597150"/>
          <p14:tracePt t="8255" x="1460500" y="2597150"/>
          <p14:tracePt t="8268" x="1454150" y="2597150"/>
          <p14:tracePt t="8285" x="1441450" y="2597150"/>
          <p14:tracePt t="8301" x="1435100" y="2597150"/>
          <p14:tracePt t="8318" x="1416050" y="2616200"/>
          <p14:tracePt t="8335" x="1409700" y="2622550"/>
          <p14:tracePt t="8351" x="1403350" y="2635250"/>
          <p14:tracePt t="8367" x="1397000" y="2647950"/>
          <p14:tracePt t="8384" x="1390650" y="2667000"/>
          <p14:tracePt t="8400" x="1377950" y="2686050"/>
          <p14:tracePt t="8417" x="1377950" y="2692400"/>
          <p14:tracePt t="8434" x="1371600" y="2705100"/>
          <p14:tracePt t="8450" x="1371600" y="2717800"/>
          <p14:tracePt t="8467" x="1371600" y="2730500"/>
          <p14:tracePt t="8489" x="1371600" y="2736850"/>
          <p14:tracePt t="8501" x="1371600" y="2749550"/>
          <p14:tracePt t="8518" x="1384300" y="2755900"/>
          <p14:tracePt t="8534" x="1384300" y="2762250"/>
          <p14:tracePt t="8551" x="1390650" y="2762250"/>
          <p14:tracePt t="8568" x="1403350" y="2768600"/>
          <p14:tracePt t="8584" x="1416050" y="2774950"/>
          <p14:tracePt t="8600" x="1435100" y="2781300"/>
          <p14:tracePt t="8618" x="1447800" y="2787650"/>
          <p14:tracePt t="8634" x="1466850" y="2794000"/>
          <p14:tracePt t="8650" x="1492250" y="2800350"/>
          <p14:tracePt t="8667" x="1511300" y="2806700"/>
          <p14:tracePt t="8684" x="1524000" y="2806700"/>
          <p14:tracePt t="8700" x="1549400" y="2819400"/>
          <p14:tracePt t="8717" x="1574800" y="2825750"/>
          <p14:tracePt t="8719" x="1581150" y="2832100"/>
          <p14:tracePt t="8734" x="1593850" y="2838450"/>
          <p14:tracePt t="8751" x="1612900" y="2844800"/>
          <p14:tracePt t="8768" x="1657350" y="2851150"/>
          <p14:tracePt t="8784" x="1670050" y="2851150"/>
          <p14:tracePt t="8801" x="1682750" y="2851150"/>
          <p14:tracePt t="8818" x="1701800" y="2851150"/>
          <p14:tracePt t="8834" x="1714500" y="2851150"/>
          <p14:tracePt t="8855" x="1720850" y="2851150"/>
          <p14:tracePt t="8871" x="1727200" y="2851150"/>
          <p14:tracePt t="8884" x="1733550" y="2851150"/>
          <p14:tracePt t="8913" x="1739900" y="2838450"/>
          <p14:tracePt t="8928" x="1739900" y="2825750"/>
          <p14:tracePt t="8934" x="1739900" y="2813050"/>
          <p14:tracePt t="8950" x="1752600" y="2794000"/>
          <p14:tracePt t="8967" x="1752600" y="2787650"/>
          <p14:tracePt t="8984" x="1752600" y="2768600"/>
          <p14:tracePt t="9001" x="1752600" y="2762250"/>
          <p14:tracePt t="9017" x="1752600" y="2749550"/>
          <p14:tracePt t="9038" x="1752600" y="2743200"/>
          <p14:tracePt t="9054" x="1752600" y="2736850"/>
          <p14:tracePt t="9479" x="0" y="0"/>
        </p14:tracePtLst>
        <p14:tracePtLst>
          <p14:tracePt t="10291" x="2641600" y="2559050"/>
          <p14:tracePt t="10307" x="2628900" y="2559050"/>
          <p14:tracePt t="10323" x="2622550" y="2559050"/>
          <p14:tracePt t="10335" x="2603500" y="2559050"/>
          <p14:tracePt t="10350" x="2590800" y="2565400"/>
          <p14:tracePt t="10366" x="2559050" y="2578100"/>
          <p14:tracePt t="10383" x="2552700" y="2584450"/>
          <p14:tracePt t="10401" x="2533650" y="2597150"/>
          <p14:tracePt t="10416" x="2520950" y="2616200"/>
          <p14:tracePt t="10433" x="2501900" y="2635250"/>
          <p14:tracePt t="10450" x="2495550" y="2647950"/>
          <p14:tracePt t="10466" x="2495550" y="2667000"/>
          <p14:tracePt t="10483" x="2495550" y="2673350"/>
          <p14:tracePt t="10500" x="2495550" y="2679700"/>
          <p14:tracePt t="10517" x="2495550" y="2692400"/>
          <p14:tracePt t="10535" x="2495550" y="2711450"/>
          <p14:tracePt t="10551" x="2495550" y="2717800"/>
          <p14:tracePt t="10567" x="2501900" y="2730500"/>
          <p14:tracePt t="10583" x="2520950" y="2743200"/>
          <p14:tracePt t="10600" x="2546350" y="2755900"/>
          <p14:tracePt t="10618" x="2597150" y="2781300"/>
          <p14:tracePt t="10633" x="2679700" y="2813050"/>
          <p14:tracePt t="10650" x="2774950" y="2825750"/>
          <p14:tracePt t="10666" x="2876550" y="2844800"/>
          <p14:tracePt t="10683" x="2952750" y="2863850"/>
          <p14:tracePt t="10700" x="2997200" y="2870200"/>
          <p14:tracePt t="10716" x="3022600" y="2870200"/>
          <p14:tracePt t="10719" x="3041650" y="2870200"/>
          <p14:tracePt t="10733" x="3060700" y="2870200"/>
          <p14:tracePt t="10750" x="3111500" y="2870200"/>
          <p14:tracePt t="10767" x="3143250" y="2870200"/>
          <p14:tracePt t="10783" x="3162300" y="2870200"/>
          <p14:tracePt t="10800" x="3175000" y="2870200"/>
          <p14:tracePt t="10817" x="3187700" y="2870200"/>
          <p14:tracePt t="10833" x="3194050" y="2870200"/>
          <p14:tracePt t="10850" x="3200400" y="2863850"/>
          <p14:tracePt t="10867" x="3213100" y="2857500"/>
          <p14:tracePt t="10883" x="3213100" y="2851150"/>
          <p14:tracePt t="10900" x="3232150" y="2838450"/>
          <p14:tracePt t="10916" x="3232150" y="2832100"/>
          <p14:tracePt t="10933" x="3232150" y="2813050"/>
          <p14:tracePt t="10934" x="3238500" y="2800350"/>
          <p14:tracePt t="10950" x="3238500" y="2787650"/>
          <p14:tracePt t="10966" x="3238500" y="2781300"/>
          <p14:tracePt t="10983" x="3238500" y="2768600"/>
          <p14:tracePt t="10999" x="3225800" y="2743200"/>
          <p14:tracePt t="11017" x="3213100" y="2717800"/>
          <p14:tracePt t="11033" x="3200400" y="2705100"/>
          <p14:tracePt t="11050" x="3181350" y="2698750"/>
          <p14:tracePt t="11067" x="3155950" y="2686050"/>
          <p14:tracePt t="11083" x="3124200" y="2667000"/>
          <p14:tracePt t="11100" x="3092450" y="2654300"/>
          <p14:tracePt t="11116" x="3054350" y="2641600"/>
          <p14:tracePt t="11119" x="3035300" y="2635250"/>
          <p14:tracePt t="11133" x="3016250" y="2628900"/>
          <p14:tracePt t="11150" x="2946400" y="2616200"/>
          <p14:tracePt t="11166" x="2914650" y="2616200"/>
          <p14:tracePt t="11183" x="2863850" y="2616200"/>
          <p14:tracePt t="11199" x="2819400" y="2616200"/>
          <p14:tracePt t="11216" x="2781300" y="2616200"/>
          <p14:tracePt t="11233" x="2749550" y="2616200"/>
          <p14:tracePt t="11249" x="2717800" y="2616200"/>
          <p14:tracePt t="11266" x="2698750" y="2616200"/>
          <p14:tracePt t="11283" x="2667000" y="2628900"/>
          <p14:tracePt t="11300" x="2647950" y="2647950"/>
          <p14:tracePt t="11317" x="2635250" y="2654300"/>
          <p14:tracePt t="11318" x="2628900" y="2660650"/>
          <p14:tracePt t="11333" x="2622550" y="2673350"/>
          <p14:tracePt t="11350" x="2609850" y="2692400"/>
          <p14:tracePt t="11366" x="2609850" y="2705100"/>
          <p14:tracePt t="11383" x="2609850" y="2724150"/>
          <p14:tracePt t="11399" x="2609850" y="2736850"/>
          <p14:tracePt t="11416" x="2609850" y="2743200"/>
          <p14:tracePt t="11433" x="2609850" y="2749550"/>
          <p14:tracePt t="11450" x="2609850" y="2755900"/>
          <p14:tracePt t="11466" x="2609850" y="2768600"/>
          <p14:tracePt t="11483" x="2622550" y="2774950"/>
          <p14:tracePt t="11499" x="2635250" y="2787650"/>
          <p14:tracePt t="11503" x="2654300" y="2794000"/>
          <p14:tracePt t="11517" x="2667000" y="2800350"/>
          <p14:tracePt t="11519" x="2692400" y="2806700"/>
          <p14:tracePt t="11534" x="2711450" y="2813050"/>
          <p14:tracePt t="11535" x="2736850" y="2813050"/>
          <p14:tracePt t="11550" x="2787650" y="2819400"/>
          <p14:tracePt t="11566" x="2844800" y="2838450"/>
          <p14:tracePt t="11583" x="2901950" y="2838450"/>
          <p14:tracePt t="11600" x="2971800" y="2838450"/>
          <p14:tracePt t="11617" x="3041650" y="2838450"/>
          <p14:tracePt t="11633" x="3086100" y="2838450"/>
          <p14:tracePt t="11650" x="3130550" y="2838450"/>
          <p14:tracePt t="11666" x="3149600" y="2825750"/>
          <p14:tracePt t="11683" x="3162300" y="2813050"/>
          <p14:tracePt t="11699" x="3168650" y="2806700"/>
          <p14:tracePt t="11716" x="3175000" y="2800350"/>
          <p14:tracePt t="11733" x="3175000" y="2781300"/>
          <p14:tracePt t="11750" x="3175000" y="2768600"/>
          <p14:tracePt t="11766" x="3175000" y="2755900"/>
          <p14:tracePt t="11784" x="3175000" y="2743200"/>
          <p14:tracePt t="11800" x="3175000" y="2736850"/>
          <p14:tracePt t="11817" x="3175000" y="2730500"/>
          <p14:tracePt t="11833" x="3175000" y="2724150"/>
          <p14:tracePt t="12495" x="0" y="0"/>
        </p14:tracePtLst>
        <p14:tracePtLst>
          <p14:tracePt t="13825" x="4813300" y="2870200"/>
          <p14:tracePt t="13904" x="4826000" y="2870200"/>
          <p14:tracePt t="13919" x="4902200" y="2870200"/>
          <p14:tracePt t="13932" x="4953000" y="2870200"/>
          <p14:tracePt t="13949" x="5092700" y="2870200"/>
          <p14:tracePt t="13952" x="5187950" y="2870200"/>
          <p14:tracePt t="13966" x="5384800" y="2870200"/>
          <p14:tracePt t="13982" x="5588000" y="2870200"/>
          <p14:tracePt t="13999" x="5765800" y="2870200"/>
          <p14:tracePt t="14015" x="5905500" y="2870200"/>
          <p14:tracePt t="14032" x="5956300" y="2870200"/>
          <p14:tracePt t="14049" x="5988050" y="2870200"/>
          <p14:tracePt t="14066" x="5994400" y="2870200"/>
          <p14:tracePt t="14099" x="6000750" y="2870200"/>
          <p14:tracePt t="14120" x="6007100" y="2870200"/>
          <p14:tracePt t="14144" x="6013450" y="2870200"/>
          <p14:tracePt t="14167" x="6019800" y="2870200"/>
          <p14:tracePt t="14183" x="6026150" y="2870200"/>
          <p14:tracePt t="14193" x="6032500" y="2870200"/>
          <p14:tracePt t="14203" x="6038850" y="2870200"/>
          <p14:tracePt t="14240" x="6045200" y="2870200"/>
          <p14:tracePt t="14249" x="6051550" y="2870200"/>
          <p14:tracePt t="14273" x="6057900" y="2870200"/>
          <p14:tracePt t="14283" x="6064250" y="2870200"/>
          <p14:tracePt t="14300" x="6070600" y="2870200"/>
          <p14:tracePt t="14316" x="6083300" y="2870200"/>
          <p14:tracePt t="14332" x="6089650" y="2870200"/>
          <p14:tracePt t="14349" x="6108700" y="2870200"/>
          <p14:tracePt t="14350" x="6127750" y="2870200"/>
          <p14:tracePt t="14365" x="6146800" y="2870200"/>
          <p14:tracePt t="14382" x="6203950" y="2870200"/>
          <p14:tracePt t="14398" x="6254750" y="2870200"/>
          <p14:tracePt t="14415" x="6324600" y="2870200"/>
          <p14:tracePt t="14432" x="6419850" y="2870200"/>
          <p14:tracePt t="14448" x="6559550" y="2870200"/>
          <p14:tracePt t="14465" x="6769100" y="2870200"/>
          <p14:tracePt t="14482" x="7067550" y="2870200"/>
          <p14:tracePt t="14498" x="7461250" y="2870200"/>
          <p14:tracePt t="14515" x="7804150" y="2870200"/>
          <p14:tracePt t="14533" x="8039100" y="2870200"/>
          <p14:tracePt t="14549" x="8178800" y="2870200"/>
          <p14:tracePt t="14552" x="8223250" y="2870200"/>
          <p14:tracePt t="14566" x="8255000" y="2870200"/>
          <p14:tracePt t="14582" x="8280400" y="2870200"/>
          <p14:tracePt t="14599" x="8293100" y="2870200"/>
          <p14:tracePt t="14617" x="8299450" y="2870200"/>
          <p14:tracePt t="14687" x="8280400" y="2870200"/>
          <p14:tracePt t="14698" x="8248650" y="2870200"/>
          <p14:tracePt t="14715" x="8096250" y="2870200"/>
          <p14:tracePt t="14732" x="7823200" y="2870200"/>
          <p14:tracePt t="14749" x="7435850" y="2870200"/>
          <p14:tracePt t="14750" x="7258050" y="2870200"/>
          <p14:tracePt t="14765" x="7131050" y="2870200"/>
          <p14:tracePt t="14783" x="6915150" y="2870200"/>
          <p14:tracePt t="14799" x="6896100" y="2870200"/>
          <p14:tracePt t="14816" x="6889750" y="2870200"/>
          <p14:tracePt t="14849" x="6902450" y="2870200"/>
          <p14:tracePt t="14857" x="6946900" y="2870200"/>
          <p14:tracePt t="14865" x="7035800" y="2876550"/>
          <p14:tracePt t="14883" x="7270750" y="2901950"/>
          <p14:tracePt t="14898" x="7639050" y="2901950"/>
          <p14:tracePt t="14915" x="8096250" y="2901950"/>
          <p14:tracePt t="14932" x="8464550" y="2901950"/>
          <p14:tracePt t="14934" x="8591550" y="2901950"/>
          <p14:tracePt t="14948" x="8699500" y="2901950"/>
          <p14:tracePt t="14965" x="8877300" y="2901950"/>
          <p14:tracePt t="14967" x="8940800" y="2901950"/>
          <p14:tracePt t="14982" x="9029700" y="2901950"/>
          <p14:tracePt t="14998" x="9055100" y="2901950"/>
          <p14:tracePt t="15015" x="9061450" y="2901950"/>
          <p14:tracePt t="15049" x="9036050" y="2901950"/>
          <p14:tracePt t="15066" x="8877300" y="2901950"/>
          <p14:tracePt t="15083" x="8623300" y="2901950"/>
          <p14:tracePt t="15087" x="8445500" y="2901950"/>
          <p14:tracePt t="15099" x="8274050" y="2901950"/>
          <p14:tracePt t="15115" x="8039100" y="2901950"/>
          <p14:tracePt t="15131" x="7931150" y="2901950"/>
          <p14:tracePt t="15148" x="7912100" y="2901950"/>
          <p14:tracePt t="15165" x="7905750" y="2901950"/>
          <p14:tracePt t="15182" x="7924800" y="2901950"/>
          <p14:tracePt t="15198" x="8026400" y="2901950"/>
          <p14:tracePt t="15215" x="8204200" y="2901950"/>
          <p14:tracePt t="15231" x="8451850" y="2901950"/>
          <p14:tracePt t="15248" x="8794750" y="2901950"/>
          <p14:tracePt t="15265" x="9124950" y="2901950"/>
          <p14:tracePt t="15281" x="9321800" y="2901950"/>
          <p14:tracePt t="15299" x="9391650" y="2901950"/>
          <p14:tracePt t="15315" x="9404350" y="2901950"/>
          <p14:tracePt t="15332" x="9410700" y="2901950"/>
          <p14:tracePt t="15745" x="9423400" y="2901950"/>
          <p14:tracePt t="15760" x="9448800" y="2901950"/>
          <p14:tracePt t="15772" x="9461500" y="2901950"/>
          <p14:tracePt t="15782" x="9486900" y="2901950"/>
          <p14:tracePt t="15798" x="9499600" y="2901950"/>
          <p14:tracePt t="15815" x="9505950" y="2901950"/>
          <p14:tracePt t="15832" x="9518650" y="2901950"/>
          <p14:tracePt t="16206" x="0" y="0"/>
        </p14:tracePtLst>
        <p14:tracePtLst>
          <p14:tracePt t="17913" x="4006850" y="2851150"/>
          <p14:tracePt t="17952" x="4006850" y="2857500"/>
          <p14:tracePt t="17976" x="4019550" y="2857500"/>
          <p14:tracePt t="17988" x="4032250" y="2857500"/>
          <p14:tracePt t="17998" x="4070350" y="2857500"/>
          <p14:tracePt t="18014" x="4121150" y="2857500"/>
          <p14:tracePt t="18031" x="4229100" y="2857500"/>
          <p14:tracePt t="18047" x="4381500" y="2857500"/>
          <p14:tracePt t="18064" x="4578350" y="2857500"/>
          <p14:tracePt t="18081" x="4800600" y="2857500"/>
          <p14:tracePt t="18098" x="5029200" y="2857500"/>
          <p14:tracePt t="18115" x="5251450" y="2857500"/>
          <p14:tracePt t="18131" x="5441950" y="2857500"/>
          <p14:tracePt t="18134" x="5524500" y="2857500"/>
          <p14:tracePt t="18147" x="5607050" y="2857500"/>
          <p14:tracePt t="18164" x="5778500" y="2857500"/>
          <p14:tracePt t="18181" x="5956300" y="2857500"/>
          <p14:tracePt t="18198" x="6311900" y="2857500"/>
          <p14:tracePt t="18214" x="6578600" y="2857500"/>
          <p14:tracePt t="18231" x="6819900" y="2857500"/>
          <p14:tracePt t="18247" x="7029450" y="2857500"/>
          <p14:tracePt t="18264" x="7232650" y="2857500"/>
          <p14:tracePt t="18280" x="7391400" y="2857500"/>
          <p14:tracePt t="18297" x="7537450" y="2857500"/>
          <p14:tracePt t="18314" x="7696200" y="2857500"/>
          <p14:tracePt t="18331" x="7874000" y="2857500"/>
          <p14:tracePt t="18348" x="8051800" y="2857500"/>
          <p14:tracePt t="18351" x="8140700" y="2857500"/>
          <p14:tracePt t="18364" x="8235950" y="2857500"/>
          <p14:tracePt t="18381" x="8496300" y="2857500"/>
          <p14:tracePt t="18398" x="8667750" y="2857500"/>
          <p14:tracePt t="18414" x="8832850" y="2857500"/>
          <p14:tracePt t="18431" x="8991600" y="2857500"/>
          <p14:tracePt t="18447" x="9131300" y="2857500"/>
          <p14:tracePt t="18464" x="9239250" y="2857500"/>
          <p14:tracePt t="18480" x="9315450" y="2857500"/>
          <p14:tracePt t="18497" x="9378950" y="2857500"/>
          <p14:tracePt t="18514" x="9417050" y="2857500"/>
          <p14:tracePt t="18530" x="9455150" y="2857500"/>
          <p14:tracePt t="18548" x="9486900" y="2857500"/>
          <p14:tracePt t="18550" x="9505950" y="2857500"/>
          <p14:tracePt t="18564" x="9518650" y="2857500"/>
          <p14:tracePt t="18581" x="9556750" y="2857500"/>
          <p14:tracePt t="18582" x="9569450" y="2857500"/>
          <p14:tracePt t="18597" x="9594850" y="2857500"/>
          <p14:tracePt t="18614" x="9607550" y="2857500"/>
          <p14:tracePt t="18630" x="9613900" y="2857500"/>
          <p14:tracePt t="19511" x="0" y="0"/>
        </p14:tracePtLst>
        <p14:tracePtLst>
          <p14:tracePt t="20120" x="8470900" y="2882900"/>
          <p14:tracePt t="20162" x="8477250" y="2882900"/>
          <p14:tracePt t="20176" x="8540750" y="2889250"/>
          <p14:tracePt t="20192" x="8648700" y="2914650"/>
          <p14:tracePt t="20206" x="8724900" y="2921000"/>
          <p14:tracePt t="20208" x="8807450" y="2921000"/>
          <p14:tracePt t="20216" x="8902700" y="2921000"/>
          <p14:tracePt t="20230" x="9137650" y="2921000"/>
          <p14:tracePt t="20246" x="9347200" y="2921000"/>
          <p14:tracePt t="20263" x="9480550" y="2921000"/>
          <p14:tracePt t="20280" x="9556750" y="2921000"/>
          <p14:tracePt t="20296" x="9594850" y="2914650"/>
          <p14:tracePt t="20314" x="9613900" y="2901950"/>
          <p14:tracePt t="20331" x="9639300" y="2876550"/>
          <p14:tracePt t="20347" x="9658350" y="2832100"/>
          <p14:tracePt t="20351" x="9671050" y="2813050"/>
          <p14:tracePt t="20364" x="9677400" y="2800350"/>
          <p14:tracePt t="20367" x="9677400" y="2781300"/>
          <p14:tracePt t="20380" x="9683750" y="2762250"/>
          <p14:tracePt t="20397" x="9690100" y="2736850"/>
          <p14:tracePt t="20399" x="9690100" y="2724150"/>
          <p14:tracePt t="20413" x="9690100" y="2705100"/>
          <p14:tracePt t="20415" x="9690100" y="2692400"/>
          <p14:tracePt t="20430" x="9690100" y="2660650"/>
          <p14:tracePt t="20446" x="9683750" y="2641600"/>
          <p14:tracePt t="20463" x="9664700" y="2616200"/>
          <p14:tracePt t="20480" x="9607550" y="2597150"/>
          <p14:tracePt t="20496" x="9525000" y="2578100"/>
          <p14:tracePt t="20513" x="9404350" y="2552700"/>
          <p14:tracePt t="20530" x="9251950" y="2527300"/>
          <p14:tracePt t="20547" x="9112250" y="2520950"/>
          <p14:tracePt t="20564" x="8966200" y="2520950"/>
          <p14:tracePt t="20566" x="8915400" y="2520950"/>
          <p14:tracePt t="20580" x="8845550" y="2520950"/>
          <p14:tracePt t="20597" x="8782050" y="2533650"/>
          <p14:tracePt t="20615" x="8731250" y="2552700"/>
          <p14:tracePt t="20630" x="8667750" y="2584450"/>
          <p14:tracePt t="20647" x="8636000" y="2609850"/>
          <p14:tracePt t="20663" x="8610600" y="2628900"/>
          <p14:tracePt t="20681" x="8591550" y="2660650"/>
          <p14:tracePt t="20696" x="8578850" y="2692400"/>
          <p14:tracePt t="20713" x="8578850" y="2730500"/>
          <p14:tracePt t="20730" x="8578850" y="2774950"/>
          <p14:tracePt t="20746" x="8578850" y="2832100"/>
          <p14:tracePt t="20763" x="8604250" y="2882900"/>
          <p14:tracePt t="20780" x="8648700" y="2940050"/>
          <p14:tracePt t="20796" x="8750300" y="3003550"/>
          <p14:tracePt t="20799" x="8813800" y="3028950"/>
          <p14:tracePt t="20813" x="8883650" y="3054350"/>
          <p14:tracePt t="20830" x="9105900" y="3098800"/>
          <p14:tracePt t="20846" x="9226550" y="3092450"/>
          <p14:tracePt t="20863" x="9296400" y="3067050"/>
          <p14:tracePt t="20880" x="9340850" y="3016250"/>
          <p14:tracePt t="20897" x="9372600" y="2933700"/>
          <p14:tracePt t="20913" x="9391650" y="2857500"/>
          <p14:tracePt t="20930" x="9398000" y="2781300"/>
          <p14:tracePt t="20946" x="9398000" y="2717800"/>
          <p14:tracePt t="20963" x="9366250" y="2654300"/>
          <p14:tracePt t="20980" x="9315450" y="2584450"/>
          <p14:tracePt t="20996" x="9251950" y="2533650"/>
          <p14:tracePt t="20998" x="9213850" y="2508250"/>
          <p14:tracePt t="21013" x="9175750" y="2495550"/>
          <p14:tracePt t="21015" x="9144000" y="2482850"/>
          <p14:tracePt t="21030" x="9080500" y="2470150"/>
          <p14:tracePt t="21046" x="9036050" y="2470150"/>
          <p14:tracePt t="21063" x="8972550" y="2476500"/>
          <p14:tracePt t="21080" x="8909050" y="2514600"/>
          <p14:tracePt t="21096" x="8851900" y="2565400"/>
          <p14:tracePt t="21114" x="8820150" y="2628900"/>
          <p14:tracePt t="21130" x="8807450" y="2686050"/>
          <p14:tracePt t="21147" x="8807450" y="2736850"/>
          <p14:tracePt t="21163" x="8820150" y="2794000"/>
          <p14:tracePt t="21180" x="8870950" y="2838450"/>
          <p14:tracePt t="21183" x="8896350" y="2851150"/>
          <p14:tracePt t="21196" x="8921750" y="2863850"/>
          <p14:tracePt t="21213" x="9004300" y="2882900"/>
          <p14:tracePt t="21215" x="9055100" y="2889250"/>
          <p14:tracePt t="21230" x="9163050" y="2889250"/>
          <p14:tracePt t="21246" x="9264650" y="2876550"/>
          <p14:tracePt t="21263" x="9315450" y="2851150"/>
          <p14:tracePt t="21279" x="9353550" y="2819400"/>
          <p14:tracePt t="21296" x="9372600" y="2781300"/>
          <p14:tracePt t="21314" x="9372600" y="2755900"/>
          <p14:tracePt t="21330" x="9372600" y="2705100"/>
          <p14:tracePt t="21347" x="9340850" y="2647950"/>
          <p14:tracePt t="21364" x="9283700" y="2597150"/>
          <p14:tracePt t="21366" x="9239250" y="2578100"/>
          <p14:tracePt t="21380" x="9194800" y="2559050"/>
          <p14:tracePt t="21397" x="9105900" y="2533650"/>
          <p14:tracePt t="21413" x="9042400" y="2527300"/>
          <p14:tracePt t="21415" x="9023350" y="2527300"/>
          <p14:tracePt t="21430" x="8978900" y="2540000"/>
          <p14:tracePt t="21446" x="8953500" y="2603500"/>
          <p14:tracePt t="21463" x="8940800" y="2660650"/>
          <p14:tracePt t="21479" x="8940800" y="2736850"/>
          <p14:tracePt t="21496" x="8959850" y="2844800"/>
          <p14:tracePt t="21513" x="9023350" y="2952750"/>
          <p14:tracePt t="21529" x="9112250" y="3028950"/>
          <p14:tracePt t="21546" x="9201150" y="3079750"/>
          <p14:tracePt t="21563" x="9321800" y="3092450"/>
          <p14:tracePt t="21568" x="9385300" y="3092450"/>
          <p14:tracePt t="21580" x="9480550" y="3092450"/>
          <p14:tracePt t="21583" x="9550400" y="3067050"/>
          <p14:tracePt t="21596" x="9613900" y="3035300"/>
          <p14:tracePt t="21601" x="9677400" y="2990850"/>
          <p14:tracePt t="21615" x="9734550" y="2940050"/>
          <p14:tracePt t="21631" x="9779000" y="2825750"/>
          <p14:tracePt t="21646" x="9791700" y="2768600"/>
          <p14:tracePt t="21664" x="9779000" y="2717800"/>
          <p14:tracePt t="21679" x="9728200" y="2679700"/>
          <p14:tracePt t="21696" x="9594850" y="2641600"/>
          <p14:tracePt t="21713" x="9410700" y="2616200"/>
          <p14:tracePt t="21729" x="9239250" y="2603500"/>
          <p14:tracePt t="21746" x="9099550" y="2616200"/>
          <p14:tracePt t="21763" x="9048750" y="2647950"/>
          <p14:tracePt t="21767" x="9036050" y="2673350"/>
          <p14:tracePt t="21779" x="9029700" y="2698750"/>
          <p14:tracePt t="21796" x="9029700" y="2736850"/>
          <p14:tracePt t="21798" x="9029700" y="2781300"/>
          <p14:tracePt t="21813" x="9048750" y="2806700"/>
          <p14:tracePt t="21814" x="9067800" y="2832100"/>
          <p14:tracePt t="21830" x="9144000" y="2876550"/>
          <p14:tracePt t="21846" x="9232900" y="2908300"/>
          <p14:tracePt t="21863" x="9321800" y="2914650"/>
          <p14:tracePt t="21880" x="9366250" y="2914650"/>
          <p14:tracePt t="21896" x="9385300" y="2914650"/>
          <p14:tracePt t="21913" x="9385300" y="2895600"/>
          <p14:tracePt t="21929" x="9353550" y="2851150"/>
          <p14:tracePt t="21946" x="9271000" y="2787650"/>
          <p14:tracePt t="21963" x="9137650" y="2730500"/>
          <p14:tracePt t="21979" x="9004300" y="2705100"/>
          <p14:tracePt t="21996" x="8940800" y="2705100"/>
          <p14:tracePt t="22012" x="8890000" y="2711450"/>
          <p14:tracePt t="22029" x="8864600" y="2749550"/>
          <p14:tracePt t="22046" x="8864600" y="2774950"/>
          <p14:tracePt t="22062" x="8870950" y="2825750"/>
          <p14:tracePt t="22079" x="8928100" y="2876550"/>
          <p14:tracePt t="22096" x="9017000" y="2927350"/>
          <p14:tracePt t="22113" x="9150350" y="2978150"/>
          <p14:tracePt t="22129" x="9277350" y="3003550"/>
          <p14:tracePt t="22146" x="9385300" y="3009900"/>
          <p14:tracePt t="22162" x="9455150" y="2997200"/>
          <p14:tracePt t="22179" x="9493250" y="2965450"/>
          <p14:tracePt t="22196" x="9499600" y="2921000"/>
          <p14:tracePt t="22213" x="9486900" y="2838450"/>
          <p14:tracePt t="22215" x="9467850" y="2794000"/>
          <p14:tracePt t="22230" x="9436100" y="2755900"/>
          <p14:tracePt t="22246" x="9321800" y="2654300"/>
          <p14:tracePt t="22263" x="9207500" y="2609850"/>
          <p14:tracePt t="22279" x="9086850" y="2590800"/>
          <p14:tracePt t="22296" x="9036050" y="2590800"/>
          <p14:tracePt t="22313" x="8940800" y="2609850"/>
          <p14:tracePt t="22330" x="8877300" y="2667000"/>
          <p14:tracePt t="22347" x="8845550" y="2749550"/>
          <p14:tracePt t="22364" x="8839200" y="2813050"/>
          <p14:tracePt t="22380" x="8839200" y="2857500"/>
          <p14:tracePt t="22382" x="8858250" y="2876550"/>
          <p14:tracePt t="22397" x="8877300" y="2895600"/>
          <p14:tracePt t="22413" x="8921750" y="2908300"/>
          <p14:tracePt t="22430" x="9042400" y="2914650"/>
          <p14:tracePt t="22446" x="9118600" y="2895600"/>
          <p14:tracePt t="22462" x="9169400" y="2857500"/>
          <p14:tracePt t="22479" x="9182100" y="2813050"/>
          <p14:tracePt t="22496" x="9182100" y="2755900"/>
          <p14:tracePt t="22512" x="9163050" y="2692400"/>
          <p14:tracePt t="22529" x="9124950" y="2647950"/>
          <p14:tracePt t="22546" x="9093200" y="2635250"/>
          <p14:tracePt t="22562" x="9074150" y="2628900"/>
          <p14:tracePt t="22583" x="9067800" y="2628900"/>
          <p14:tracePt t="22597" x="9061450" y="2635250"/>
          <p14:tracePt t="22614" x="9061450" y="2660650"/>
          <p14:tracePt t="22630" x="9074150" y="2724150"/>
          <p14:tracePt t="22647" x="9112250" y="2755900"/>
          <p14:tracePt t="22663" x="9169400" y="2774950"/>
          <p14:tracePt t="22679" x="9213850" y="2774950"/>
          <p14:tracePt t="22696" x="9245600" y="2762250"/>
          <p14:tracePt t="22712" x="9271000" y="2736850"/>
          <p14:tracePt t="22729" x="9277350" y="2686050"/>
          <p14:tracePt t="22746" x="9277350" y="2609850"/>
          <p14:tracePt t="22762" x="9226550" y="2565400"/>
          <p14:tracePt t="22779" x="9144000" y="2527300"/>
          <p14:tracePt t="22796" x="9029700" y="2501900"/>
          <p14:tracePt t="22799" x="8978900" y="2495550"/>
          <p14:tracePt t="22812" x="8934450" y="2495550"/>
          <p14:tracePt t="22829" x="8851900" y="2527300"/>
          <p14:tracePt t="22846" x="8782050" y="2603500"/>
          <p14:tracePt t="22863" x="8769350" y="2679700"/>
          <p14:tracePt t="22879" x="8769350" y="2743200"/>
          <p14:tracePt t="22896" x="8801100" y="2838450"/>
          <p14:tracePt t="22913" x="8864600" y="2908300"/>
          <p14:tracePt t="22929" x="8953500" y="2952750"/>
          <p14:tracePt t="22945" x="9074150" y="2984500"/>
          <p14:tracePt t="22962" x="9194800" y="3009900"/>
          <p14:tracePt t="22979" x="9290050" y="3009900"/>
          <p14:tracePt t="22996" x="9366250" y="2984500"/>
          <p14:tracePt t="23012" x="9385300" y="2959100"/>
          <p14:tracePt t="23014" x="9391650" y="2933700"/>
          <p14:tracePt t="23029" x="9391650" y="2914650"/>
          <p14:tracePt t="23033" x="9391650" y="2882900"/>
          <p14:tracePt t="23046" x="9359900" y="2838450"/>
          <p14:tracePt t="23062" x="9315450" y="2800350"/>
          <p14:tracePt t="23079" x="9277350" y="2781300"/>
          <p14:tracePt t="23096" x="9258300" y="2768600"/>
          <p14:tracePt t="23113" x="9251950" y="2768600"/>
          <p14:tracePt t="23294" x="0" y="0"/>
        </p14:tracePtLst>
        <p14:tracePtLst>
          <p14:tracePt t="23850" x="5391150" y="2368550"/>
          <p14:tracePt t="23863" x="5365750" y="2387600"/>
          <p14:tracePt t="23879" x="5353050" y="2419350"/>
          <p14:tracePt t="23896" x="5346700" y="2457450"/>
          <p14:tracePt t="23912" x="5346700" y="2508250"/>
          <p14:tracePt t="23929" x="5346700" y="2571750"/>
          <p14:tracePt t="23945" x="5359400" y="2647950"/>
          <p14:tracePt t="23962" x="5397500" y="2730500"/>
          <p14:tracePt t="23979" x="5467350" y="2813050"/>
          <p14:tracePt t="23995" x="5568950" y="2895600"/>
          <p14:tracePt t="23998" x="5638800" y="2927350"/>
          <p14:tracePt t="24012" x="5727700" y="2959100"/>
          <p14:tracePt t="24028" x="5892800" y="3022600"/>
          <p14:tracePt t="24033" x="5969000" y="3041650"/>
          <p14:tracePt t="24045" x="6019800" y="3048000"/>
          <p14:tracePt t="24062" x="6108700" y="3054350"/>
          <p14:tracePt t="24078" x="6140450" y="3028950"/>
          <p14:tracePt t="24095" x="6146800" y="2984500"/>
          <p14:tracePt t="24113" x="6146800" y="2921000"/>
          <p14:tracePt t="24129" x="6146800" y="2851150"/>
          <p14:tracePt t="24145" x="6140450" y="2762250"/>
          <p14:tracePt t="24162" x="6108700" y="2692400"/>
          <p14:tracePt t="24179" x="6096000" y="2660650"/>
          <p14:tracePt t="24195" x="6089650" y="2647950"/>
          <p14:tracePt t="24212" x="6089650" y="2641600"/>
          <p14:tracePt t="24406" x="0" y="0"/>
        </p14:tracePtLst>
        <p14:tracePtLst>
          <p14:tracePt t="27306" x="11156950" y="2908300"/>
          <p14:tracePt t="27347" x="11163300" y="2901950"/>
          <p14:tracePt t="27365" x="11188700" y="2901950"/>
          <p14:tracePt t="27378" x="11271250" y="2901950"/>
          <p14:tracePt t="27395" x="11379200" y="2901950"/>
          <p14:tracePt t="27412" x="11493500" y="2901950"/>
          <p14:tracePt t="27414" x="11550650" y="2901950"/>
          <p14:tracePt t="27428" x="11588750" y="2901950"/>
          <p14:tracePt t="27444" x="11658600" y="2901950"/>
          <p14:tracePt t="27462" x="11684000" y="2901950"/>
          <p14:tracePt t="27614" x="0" y="0"/>
        </p14:tracePtLst>
        <p14:tracePtLst>
          <p14:tracePt t="28553" x="1631950" y="3295650"/>
          <p14:tracePt t="28751" x="0" y="0"/>
        </p14:tracePtLst>
        <p14:tracePtLst>
          <p14:tracePt t="29258" x="2374900" y="2984500"/>
          <p14:tracePt t="29269" x="2362200" y="2990850"/>
          <p14:tracePt t="29283" x="2349500" y="2997200"/>
          <p14:tracePt t="29294" x="2330450" y="3016250"/>
          <p14:tracePt t="29310" x="2324100" y="3035300"/>
          <p14:tracePt t="29327" x="2317750" y="3054350"/>
          <p14:tracePt t="29344" x="2311400" y="3086100"/>
          <p14:tracePt t="29360" x="2311400" y="3117850"/>
          <p14:tracePt t="29378" x="2311400" y="3149600"/>
          <p14:tracePt t="29394" x="2324100" y="3175000"/>
          <p14:tracePt t="29410" x="2343150" y="3200400"/>
          <p14:tracePt t="29427" x="2381250" y="3232150"/>
          <p14:tracePt t="29443" x="2444750" y="3270250"/>
          <p14:tracePt t="29447" x="2476500" y="3282950"/>
          <p14:tracePt t="29460" x="2527300" y="3308350"/>
          <p14:tracePt t="29477" x="2628900" y="3327400"/>
          <p14:tracePt t="29494" x="2781300" y="3352800"/>
          <p14:tracePt t="29510" x="2825750" y="3352800"/>
          <p14:tracePt t="29527" x="2870200" y="3346450"/>
          <p14:tracePt t="29543" x="2882900" y="3321050"/>
          <p14:tracePt t="29560" x="2895600" y="3289300"/>
          <p14:tracePt t="29577" x="2895600" y="3270250"/>
          <p14:tracePt t="29593" x="2895600" y="3244850"/>
          <p14:tracePt t="29611" x="2889250" y="3200400"/>
          <p14:tracePt t="29627" x="2870200" y="3162300"/>
          <p14:tracePt t="29631" x="2857500" y="3155950"/>
          <p14:tracePt t="29644" x="2844800" y="3143250"/>
          <p14:tracePt t="29661" x="2832100" y="3124200"/>
          <p14:tracePt t="29677" x="2825750" y="3124200"/>
          <p14:tracePt t="29854" x="0" y="0"/>
        </p14:tracePtLst>
        <p14:tracePtLst>
          <p14:tracePt t="30418" x="3181350" y="3143250"/>
          <p14:tracePt t="30436" x="3181350" y="3149600"/>
          <p14:tracePt t="30457" x="3187700" y="3232150"/>
          <p14:tracePt t="30469" x="3200400" y="3270250"/>
          <p14:tracePt t="30471" x="3219450" y="3295650"/>
          <p14:tracePt t="30481" x="3238500" y="3321050"/>
          <p14:tracePt t="30493" x="3263900" y="3346450"/>
          <p14:tracePt t="30510" x="3378200" y="3371850"/>
          <p14:tracePt t="30526" x="3479800" y="3378200"/>
          <p14:tracePt t="30543" x="3613150" y="3378200"/>
          <p14:tracePt t="30560" x="3765550" y="3359150"/>
          <p14:tracePt t="30576" x="3886200" y="3321050"/>
          <p14:tracePt t="30593" x="3968750" y="3282950"/>
          <p14:tracePt t="30611" x="4000500" y="3263900"/>
          <p14:tracePt t="30627" x="4013200" y="3263900"/>
          <p14:tracePt t="30654" x="4019550" y="3257550"/>
          <p14:tracePt t="30681" x="4019550" y="3251200"/>
          <p14:tracePt t="30967" x="0" y="0"/>
        </p14:tracePtLst>
        <p14:tracePtLst>
          <p14:tracePt t="31730" x="1270000" y="2673350"/>
          <p14:tracePt t="31743" x="1270000" y="2698750"/>
          <p14:tracePt t="31759" x="1270000" y="2724150"/>
          <p14:tracePt t="31776" x="1276350" y="2749550"/>
          <p14:tracePt t="31793" x="1295400" y="2774950"/>
          <p14:tracePt t="31809" x="1320800" y="2813050"/>
          <p14:tracePt t="31826" x="1365250" y="2844800"/>
          <p14:tracePt t="31842" x="1428750" y="2870200"/>
          <p14:tracePt t="31859" x="1517650" y="2882900"/>
          <p14:tracePt t="31876" x="1606550" y="2882900"/>
          <p14:tracePt t="31879" x="1638300" y="2882900"/>
          <p14:tracePt t="31893" x="1682750" y="2882900"/>
          <p14:tracePt t="31895" x="1714500" y="2876550"/>
          <p14:tracePt t="31910" x="1746250" y="2832100"/>
          <p14:tracePt t="31926" x="1771650" y="2787650"/>
          <p14:tracePt t="31943" x="1778000" y="2749550"/>
          <p14:tracePt t="31960" x="1778000" y="2711450"/>
          <p14:tracePt t="31976" x="1778000" y="2686050"/>
          <p14:tracePt t="31992" x="1778000" y="2679700"/>
          <p14:tracePt t="32009" x="1778000" y="2673350"/>
          <p14:tracePt t="32496" x="0" y="0"/>
        </p14:tracePtLst>
        <p14:tracePtLst>
          <p14:tracePt t="33472" x="1327150" y="3448050"/>
          <p14:tracePt t="33512" x="1320800" y="3448050"/>
          <p14:tracePt t="33524" x="1320800" y="3454400"/>
          <p14:tracePt t="33538" x="1327150" y="3498850"/>
          <p14:tracePt t="33554" x="1365250" y="3575050"/>
          <p14:tracePt t="33564" x="1397000" y="3619500"/>
          <p14:tracePt t="33575" x="1479550" y="3721100"/>
          <p14:tracePt t="33592" x="1606550" y="3803650"/>
          <p14:tracePt t="33609" x="1765300" y="3860800"/>
          <p14:tracePt t="33626" x="1962150" y="3898900"/>
          <p14:tracePt t="33643" x="2133600" y="3924300"/>
          <p14:tracePt t="33659" x="2247900" y="3924300"/>
          <p14:tracePt t="33662" x="2292350" y="3924300"/>
          <p14:tracePt t="33675" x="2336800" y="3917950"/>
          <p14:tracePt t="33693" x="2381250" y="3892550"/>
          <p14:tracePt t="33695" x="2393950" y="3879850"/>
          <p14:tracePt t="33709" x="2406650" y="3867150"/>
          <p14:tracePt t="33726" x="2419350" y="3822700"/>
          <p14:tracePt t="33742" x="2419350" y="3778250"/>
          <p14:tracePt t="33759" x="2419350" y="3740150"/>
          <p14:tracePt t="33775" x="2413000" y="3683000"/>
          <p14:tracePt t="33792" x="2381250" y="3632200"/>
          <p14:tracePt t="33808" x="2343150" y="3587750"/>
          <p14:tracePt t="33825" x="2298700" y="3568700"/>
          <p14:tracePt t="33842" x="2266950" y="3549650"/>
          <p14:tracePt t="33858" x="2216150" y="3543300"/>
          <p14:tracePt t="33875" x="2152650" y="3543300"/>
          <p14:tracePt t="33892" x="2082800" y="3543300"/>
          <p14:tracePt t="33894" x="2032000" y="3543300"/>
          <p14:tracePt t="33909" x="1987550" y="3543300"/>
          <p14:tracePt t="33926" x="1892300" y="3543300"/>
          <p14:tracePt t="33943" x="1771650" y="3543300"/>
          <p14:tracePt t="33959" x="1720850" y="3562350"/>
          <p14:tracePt t="33975" x="1682750" y="3594100"/>
          <p14:tracePt t="33992" x="1663700" y="3613150"/>
          <p14:tracePt t="34008" x="1651000" y="3644900"/>
          <p14:tracePt t="34025" x="1651000" y="3663950"/>
          <p14:tracePt t="34042" x="1644650" y="3695700"/>
          <p14:tracePt t="34058" x="1644650" y="3727450"/>
          <p14:tracePt t="34075" x="1644650" y="3759200"/>
          <p14:tracePt t="34092" x="1663700" y="3803650"/>
          <p14:tracePt t="34094" x="1682750" y="3816350"/>
          <p14:tracePt t="34108" x="1701800" y="3835400"/>
          <p14:tracePt t="34125" x="1765300" y="3886200"/>
          <p14:tracePt t="34127" x="1809750" y="3911600"/>
          <p14:tracePt t="34142" x="1917700" y="3949700"/>
          <p14:tracePt t="34159" x="2057400" y="3987800"/>
          <p14:tracePt t="34176" x="2197100" y="4006850"/>
          <p14:tracePt t="34192" x="2305050" y="4006850"/>
          <p14:tracePt t="34209" x="2362200" y="4006850"/>
          <p14:tracePt t="34225" x="2393950" y="4006850"/>
          <p14:tracePt t="34242" x="2413000" y="3975100"/>
          <p14:tracePt t="34258" x="2413000" y="3943350"/>
          <p14:tracePt t="34275" x="2413000" y="3879850"/>
          <p14:tracePt t="34292" x="2374900" y="3790950"/>
          <p14:tracePt t="34294" x="2355850" y="3752850"/>
          <p14:tracePt t="34308" x="2324100" y="3714750"/>
          <p14:tracePt t="34325" x="2260600" y="3638550"/>
          <p14:tracePt t="34342" x="2120900" y="3556000"/>
          <p14:tracePt t="34358" x="2032000" y="3530600"/>
          <p14:tracePt t="34375" x="1968500" y="3524250"/>
          <p14:tracePt t="34392" x="1924050" y="3524250"/>
          <p14:tracePt t="34408" x="1873250" y="3524250"/>
          <p14:tracePt t="34425" x="1847850" y="3536950"/>
          <p14:tracePt t="34442" x="1816100" y="3562350"/>
          <p14:tracePt t="34459" x="1790700" y="3594100"/>
          <p14:tracePt t="34475" x="1784350" y="3632200"/>
          <p14:tracePt t="34492" x="1784350" y="3689350"/>
          <p14:tracePt t="34508" x="1809750" y="3746500"/>
          <p14:tracePt t="34525" x="1835150" y="3784600"/>
          <p14:tracePt t="34527" x="1866900" y="3803650"/>
          <p14:tracePt t="34542" x="1930400" y="3835400"/>
          <p14:tracePt t="34558" x="1968500" y="3848100"/>
          <p14:tracePt t="34575" x="1987550" y="3848100"/>
          <p14:tracePt t="34592" x="2025650" y="3848100"/>
          <p14:tracePt t="34608" x="2044700" y="3829050"/>
          <p14:tracePt t="34625" x="2057400" y="3790950"/>
          <p14:tracePt t="34642" x="2070100" y="3759200"/>
          <p14:tracePt t="34659" x="2076450" y="3733800"/>
          <p14:tracePt t="34675" x="2089150" y="3702050"/>
          <p14:tracePt t="34692" x="2089150" y="3689350"/>
          <p14:tracePt t="34709" x="2089150" y="3683000"/>
          <p14:tracePt t="34711" x="2089150" y="3670300"/>
          <p14:tracePt t="34725" x="2089150" y="3663950"/>
          <p14:tracePt t="34729" x="2089150" y="3657600"/>
          <p14:tracePt t="34742" x="2089150" y="3644900"/>
          <p14:tracePt t="34759" x="2089150" y="3638550"/>
          <p14:tracePt t="34918" x="0" y="0"/>
        </p14:tracePtLst>
        <p14:tracePtLst>
          <p14:tracePt t="35637" x="1670050" y="5003800"/>
          <p14:tracePt t="35654" x="1670050" y="5010150"/>
          <p14:tracePt t="35664" x="1663700" y="5041900"/>
          <p14:tracePt t="35675" x="1657350" y="5067300"/>
          <p14:tracePt t="35692" x="1644650" y="5105400"/>
          <p14:tracePt t="35694" x="1644650" y="5130800"/>
          <p14:tracePt t="35708" x="1638300" y="5162550"/>
          <p14:tracePt t="35725" x="1631950" y="5232400"/>
          <p14:tracePt t="35742" x="1631950" y="5372100"/>
          <p14:tracePt t="35758" x="1631950" y="5435600"/>
          <p14:tracePt t="35774" x="1631950" y="5511800"/>
          <p14:tracePt t="35791" x="1631950" y="5575300"/>
          <p14:tracePt t="35808" x="1644650" y="5645150"/>
          <p14:tracePt t="35825" x="1663700" y="5715000"/>
          <p14:tracePt t="35841" x="1689100" y="5765800"/>
          <p14:tracePt t="35858" x="1708150" y="5816600"/>
          <p14:tracePt t="35875" x="1714500" y="5848350"/>
          <p14:tracePt t="35891" x="1720850" y="5867400"/>
          <p14:tracePt t="35908" x="1727200" y="5873750"/>
          <p14:tracePt t="35925" x="1739900" y="5905500"/>
          <p14:tracePt t="35942" x="1784350" y="5956300"/>
          <p14:tracePt t="35958" x="1847850" y="5988050"/>
          <p14:tracePt t="35975" x="1936750" y="6013450"/>
          <p14:tracePt t="35992" x="2032000" y="6038850"/>
          <p14:tracePt t="36008" x="2120900" y="6057900"/>
          <p14:tracePt t="36025" x="2216150" y="6076950"/>
          <p14:tracePt t="36042" x="2330450" y="6102350"/>
          <p14:tracePt t="36058" x="2419350" y="6115050"/>
          <p14:tracePt t="36074" x="2470150" y="6127750"/>
          <p14:tracePt t="36091" x="2476500" y="6127750"/>
          <p14:tracePt t="36108" x="2482850" y="6127750"/>
          <p14:tracePt t="36215" x="2489200" y="6127750"/>
          <p14:tracePt t="36228" x="2495550" y="6127750"/>
          <p14:tracePt t="36241" x="0" y="0"/>
        </p14:tracePtLst>
        <p14:tracePtLst>
          <p14:tracePt t="37867" x="1549400" y="5105400"/>
          <p14:tracePt t="37886" x="1562100" y="5124450"/>
          <p14:tracePt t="37902" x="1644650" y="5162550"/>
          <p14:tracePt t="37913" x="1701800" y="5181600"/>
          <p14:tracePt t="37924" x="1778000" y="5207000"/>
          <p14:tracePt t="37928" x="1860550" y="5219700"/>
          <p14:tracePt t="37941" x="1949450" y="5238750"/>
          <p14:tracePt t="37958" x="2184400" y="5289550"/>
          <p14:tracePt t="37974" x="2286000" y="5308600"/>
          <p14:tracePt t="37991" x="2349500" y="5308600"/>
          <p14:tracePt t="38008" x="2406650" y="5308600"/>
          <p14:tracePt t="38024" x="2482850" y="5308600"/>
          <p14:tracePt t="38040" x="2609850" y="5302250"/>
          <p14:tracePt t="38057" x="2762250" y="5276850"/>
          <p14:tracePt t="38074" x="2889250" y="5251450"/>
          <p14:tracePt t="38090" x="2959100" y="5232400"/>
          <p14:tracePt t="38107" x="2990850" y="5219700"/>
          <p14:tracePt t="38124" x="2997200" y="5200650"/>
          <p14:tracePt t="38140" x="3009900" y="5187950"/>
          <p14:tracePt t="38158" x="3009900" y="5168900"/>
          <p14:tracePt t="38174" x="3009900" y="5124450"/>
          <p14:tracePt t="38191" x="3003550" y="5092700"/>
          <p14:tracePt t="38207" x="2990850" y="5054600"/>
          <p14:tracePt t="38224" x="2971800" y="5022850"/>
          <p14:tracePt t="38240" x="2959100" y="4991100"/>
          <p14:tracePt t="38257" x="2946400" y="4965700"/>
          <p14:tracePt t="38274" x="2927350" y="4940300"/>
          <p14:tracePt t="38290" x="2901950" y="4902200"/>
          <p14:tracePt t="38307" x="2844800" y="4864100"/>
          <p14:tracePt t="38324" x="2749550" y="4813300"/>
          <p14:tracePt t="38340" x="2597150" y="4768850"/>
          <p14:tracePt t="38357" x="2444750" y="4749800"/>
          <p14:tracePt t="38359" x="2368550" y="4737100"/>
          <p14:tracePt t="38374" x="2241550" y="4737100"/>
          <p14:tracePt t="38390" x="2127250" y="4737100"/>
          <p14:tracePt t="38408" x="2019300" y="4749800"/>
          <p14:tracePt t="38424" x="1924050" y="4775200"/>
          <p14:tracePt t="38441" x="1841500" y="4806950"/>
          <p14:tracePt t="38457" x="1758950" y="4845050"/>
          <p14:tracePt t="38474" x="1695450" y="4889500"/>
          <p14:tracePt t="38490" x="1644650" y="4927600"/>
          <p14:tracePt t="38507" x="1612900" y="4972050"/>
          <p14:tracePt t="38510" x="1606550" y="4997450"/>
          <p14:tracePt t="38524" x="1593850" y="5010150"/>
          <p14:tracePt t="38540" x="1587500" y="5029200"/>
          <p14:tracePt t="38557" x="1587500" y="5054600"/>
          <p14:tracePt t="38574" x="1593850" y="5080000"/>
          <p14:tracePt t="38590" x="1619250" y="5111750"/>
          <p14:tracePt t="38607" x="1708150" y="5130800"/>
          <p14:tracePt t="38624" x="1860550" y="5168900"/>
          <p14:tracePt t="38640" x="2127250" y="5226050"/>
          <p14:tracePt t="38657" x="2463800" y="5295900"/>
          <p14:tracePt t="38674" x="2705100" y="5314950"/>
          <p14:tracePt t="38691" x="2832100" y="5314950"/>
          <p14:tracePt t="38707" x="2876550" y="5314950"/>
          <p14:tracePt t="38724" x="2889250" y="5314950"/>
          <p14:tracePt t="38741" x="2901950" y="5314950"/>
          <p14:tracePt t="38757" x="2901950" y="5295900"/>
          <p14:tracePt t="38758" x="2908300" y="5270500"/>
          <p14:tracePt t="38774" x="2908300" y="5226050"/>
          <p14:tracePt t="38790" x="2908300" y="5194300"/>
          <p14:tracePt t="38807" x="2908300" y="5156200"/>
          <p14:tracePt t="38824" x="2901950" y="5111750"/>
          <p14:tracePt t="38840" x="2876550" y="5073650"/>
          <p14:tracePt t="38857" x="2857500" y="5054600"/>
          <p14:tracePt t="38874" x="2851150" y="5041900"/>
          <p14:tracePt t="38890" x="2832100" y="5035550"/>
          <p14:tracePt t="38907" x="2800350" y="5022850"/>
          <p14:tracePt t="38923" x="2736850" y="5010150"/>
          <p14:tracePt t="38941" x="2622550" y="4984750"/>
          <p14:tracePt t="38957" x="2470150" y="4959350"/>
          <p14:tracePt t="38960" x="2381250" y="4940300"/>
          <p14:tracePt t="38974" x="2222500" y="4908550"/>
          <p14:tracePt t="38990" x="2057400" y="4883150"/>
          <p14:tracePt t="39007" x="1949450" y="4876800"/>
          <p14:tracePt t="39023" x="1885950" y="4876800"/>
          <p14:tracePt t="39040" x="1841500" y="4876800"/>
          <p14:tracePt t="39057" x="1803400" y="4883150"/>
          <p14:tracePt t="39073" x="1778000" y="4908550"/>
          <p14:tracePt t="39090" x="1765300" y="4933950"/>
          <p14:tracePt t="39107" x="1758950" y="4959350"/>
          <p14:tracePt t="39123" x="1752600" y="4991100"/>
          <p14:tracePt t="39140" x="1752600" y="5003800"/>
          <p14:tracePt t="39158" x="1752600" y="5029200"/>
          <p14:tracePt t="39174" x="1771650" y="5086350"/>
          <p14:tracePt t="39191" x="1816100" y="5124450"/>
          <p14:tracePt t="39207" x="1905000" y="5168900"/>
          <p14:tracePt t="39224" x="2025650" y="5200650"/>
          <p14:tracePt t="39240" x="2184400" y="5226050"/>
          <p14:tracePt t="39257" x="2355850" y="5226050"/>
          <p14:tracePt t="39274" x="2514600" y="5226050"/>
          <p14:tracePt t="39290" x="2641600" y="5219700"/>
          <p14:tracePt t="39307" x="2698750" y="5207000"/>
          <p14:tracePt t="39323" x="2736850" y="5181600"/>
          <p14:tracePt t="39340" x="2762250" y="5156200"/>
          <p14:tracePt t="39357" x="2794000" y="5137150"/>
          <p14:tracePt t="39373" x="2819400" y="5099050"/>
          <p14:tracePt t="39390" x="2825750" y="5067300"/>
          <p14:tracePt t="39407" x="2838450" y="5054600"/>
          <p14:tracePt t="39424" x="2844800" y="5035550"/>
          <p14:tracePt t="39440" x="2844800" y="5022850"/>
          <p14:tracePt t="39457" x="2844800" y="5016500"/>
          <p14:tracePt t="39473" x="2844800" y="5010150"/>
          <p14:tracePt t="39490" x="2844800" y="5003800"/>
          <p14:tracePt t="39507" x="2838450" y="4978400"/>
          <p14:tracePt t="39523" x="2813050" y="4953000"/>
          <p14:tracePt t="39540" x="2755900" y="4921250"/>
          <p14:tracePt t="39557" x="2686050" y="4876800"/>
          <p14:tracePt t="39558" x="2628900" y="4851400"/>
          <p14:tracePt t="39574" x="2501900" y="4800600"/>
          <p14:tracePt t="39590" x="2400300" y="4768850"/>
          <p14:tracePt t="39607" x="2324100" y="4756150"/>
          <p14:tracePt t="39623" x="2292350" y="4756150"/>
          <p14:tracePt t="39640" x="2254250" y="4756150"/>
          <p14:tracePt t="39656" x="2197100" y="4756150"/>
          <p14:tracePt t="39674" x="2146300" y="4787900"/>
          <p14:tracePt t="39690" x="2095500" y="4813300"/>
          <p14:tracePt t="39707" x="2057400" y="4845050"/>
          <p14:tracePt t="39723" x="2032000" y="4870450"/>
          <p14:tracePt t="39727" x="2025650" y="4876800"/>
          <p14:tracePt t="39740" x="2025650" y="4895850"/>
          <p14:tracePt t="39757" x="2025650" y="4921250"/>
          <p14:tracePt t="39773" x="2025650" y="4984750"/>
          <p14:tracePt t="39790" x="2032000" y="5035550"/>
          <p14:tracePt t="39806" x="2057400" y="5086350"/>
          <p14:tracePt t="39823" x="2095500" y="5124450"/>
          <p14:tracePt t="39840" x="2159000" y="5156200"/>
          <p14:tracePt t="39856" x="2241550" y="5181600"/>
          <p14:tracePt t="39873" x="2349500" y="5200650"/>
          <p14:tracePt t="39890" x="2438400" y="5200650"/>
          <p14:tracePt t="39907" x="2520950" y="5200650"/>
          <p14:tracePt t="39923" x="2590800" y="5200650"/>
          <p14:tracePt t="39940" x="2641600" y="5187950"/>
          <p14:tracePt t="39957" x="2667000" y="5175250"/>
          <p14:tracePt t="39974" x="2698750" y="5162550"/>
          <p14:tracePt t="39990" x="2711450" y="5143500"/>
          <p14:tracePt t="40006" x="2717800" y="5143500"/>
          <p14:tracePt t="40023" x="2724150" y="5137150"/>
          <p14:tracePt t="40040" x="2730500" y="5118100"/>
          <p14:tracePt t="40056" x="2736850" y="5099050"/>
          <p14:tracePt t="40079" x="2736850" y="5092700"/>
          <p14:tracePt t="40090" x="2736850" y="5086350"/>
          <p14:tracePt t="40112" x="2736850" y="5080000"/>
          <p14:tracePt t="40134" x="2736850" y="5073650"/>
          <p14:tracePt t="40144" x="2736850" y="5067300"/>
          <p14:tracePt t="40161" x="2736850" y="5054600"/>
          <p14:tracePt t="40173" x="2730500" y="5029200"/>
          <p14:tracePt t="40190" x="2692400" y="4978400"/>
          <p14:tracePt t="40207" x="2635250" y="4927600"/>
          <p14:tracePt t="40223" x="2571750" y="4902200"/>
          <p14:tracePt t="40240" x="2508250" y="4870450"/>
          <p14:tracePt t="40257" x="2482850" y="4864100"/>
          <p14:tracePt t="40273" x="2444750" y="4857750"/>
          <p14:tracePt t="40290" x="2425700" y="4857750"/>
          <p14:tracePt t="40307" x="2406650" y="4857750"/>
          <p14:tracePt t="40323" x="2374900" y="4857750"/>
          <p14:tracePt t="40340" x="2324100" y="4857750"/>
          <p14:tracePt t="40356" x="2292350" y="4870450"/>
          <p14:tracePt t="40373" x="2260600" y="4876800"/>
          <p14:tracePt t="40374" x="2247900" y="4883150"/>
          <p14:tracePt t="40390" x="2222500" y="4889500"/>
          <p14:tracePt t="40406" x="2197100" y="4902200"/>
          <p14:tracePt t="40423" x="2184400" y="4914900"/>
          <p14:tracePt t="40440" x="2178050" y="4927600"/>
          <p14:tracePt t="40457" x="2171700" y="4946650"/>
          <p14:tracePt t="40473" x="2171700" y="4972050"/>
          <p14:tracePt t="40490" x="2171700" y="4997450"/>
          <p14:tracePt t="40507" x="2171700" y="5035550"/>
          <p14:tracePt t="40523" x="2190750" y="5086350"/>
          <p14:tracePt t="40540" x="2235200" y="5137150"/>
          <p14:tracePt t="40557" x="2330450" y="5194300"/>
          <p14:tracePt t="40573" x="2457450" y="5232400"/>
          <p14:tracePt t="40574" x="2520950" y="5251450"/>
          <p14:tracePt t="40590" x="2692400" y="5264150"/>
          <p14:tracePt t="40606" x="2870200" y="5264150"/>
          <p14:tracePt t="40623" x="3060700" y="5245100"/>
          <p14:tracePt t="40640" x="3187700" y="5194300"/>
          <p14:tracePt t="40656" x="3238500" y="5162550"/>
          <p14:tracePt t="40673" x="3257550" y="5124450"/>
          <p14:tracePt t="40690" x="3257550" y="5099050"/>
          <p14:tracePt t="40707" x="3257550" y="5060950"/>
          <p14:tracePt t="40723" x="3238500" y="5022850"/>
          <p14:tracePt t="40740" x="3194050" y="4991100"/>
          <p14:tracePt t="40757" x="3117850" y="4965700"/>
          <p14:tracePt t="40760" x="3060700" y="4946650"/>
          <p14:tracePt t="40773" x="2984500" y="4927600"/>
          <p14:tracePt t="40790" x="2686050" y="4876800"/>
          <p14:tracePt t="40806" x="2501900" y="4870450"/>
          <p14:tracePt t="40823" x="2368550" y="4870450"/>
          <p14:tracePt t="40840" x="2292350" y="4889500"/>
          <p14:tracePt t="40856" x="2266950" y="4908550"/>
          <p14:tracePt t="40873" x="2260600" y="4927600"/>
          <p14:tracePt t="40889" x="2260600" y="4953000"/>
          <p14:tracePt t="40906" x="2260600" y="4978400"/>
          <p14:tracePt t="40923" x="2266950" y="5016500"/>
          <p14:tracePt t="40940" x="2305050" y="5054600"/>
          <p14:tracePt t="40943" x="2324100" y="5073650"/>
          <p14:tracePt t="40957" x="2368550" y="5099050"/>
          <p14:tracePt t="40973" x="2578100" y="5156200"/>
          <p14:tracePt t="40990" x="2686050" y="5168900"/>
          <p14:tracePt t="41006" x="2730500" y="5175250"/>
          <p14:tracePt t="41023" x="2743200" y="5175250"/>
          <p14:tracePt t="41806" x="0" y="0"/>
        </p14:tracePtLst>
        <p14:tracePtLst>
          <p14:tracePt t="42593" x="2590800" y="5276850"/>
          <p14:tracePt t="42613" x="2584450" y="5283200"/>
          <p14:tracePt t="42623" x="2584450" y="5295900"/>
          <p14:tracePt t="42639" x="2578100" y="5314950"/>
          <p14:tracePt t="42656" x="2571750" y="5334000"/>
          <p14:tracePt t="42673" x="2571750" y="5372100"/>
          <p14:tracePt t="42690" x="2571750" y="5416550"/>
          <p14:tracePt t="42706" x="2578100" y="5473700"/>
          <p14:tracePt t="42723" x="2597150" y="5530850"/>
          <p14:tracePt t="42727" x="2622550" y="5568950"/>
          <p14:tracePt t="42740" x="2635250" y="5594350"/>
          <p14:tracePt t="42756" x="2660650" y="5638800"/>
          <p14:tracePt t="42774" x="2698750" y="5676900"/>
          <p14:tracePt t="42777" x="2711450" y="5695950"/>
          <p14:tracePt t="42789" x="2730500" y="5715000"/>
          <p14:tracePt t="42806" x="2768600" y="5734050"/>
          <p14:tracePt t="42822" x="2787650" y="5734050"/>
          <p14:tracePt t="42856" x="2806700" y="5734050"/>
          <p14:tracePt t="42872" x="2825750" y="5721350"/>
          <p14:tracePt t="42889" x="2844800" y="5689600"/>
          <p14:tracePt t="42906" x="2863850" y="5632450"/>
          <p14:tracePt t="42923" x="2863850" y="5581650"/>
          <p14:tracePt t="42927" x="2863850" y="5556250"/>
          <p14:tracePt t="42939" x="2863850" y="5530850"/>
          <p14:tracePt t="42956" x="2863850" y="5467350"/>
          <p14:tracePt t="42960" x="2857500" y="5448300"/>
          <p14:tracePt t="42972" x="2844800" y="5429250"/>
          <p14:tracePt t="42990" x="2800350" y="5397500"/>
          <p14:tracePt t="43006" x="2749550" y="5372100"/>
          <p14:tracePt t="43022" x="2698750" y="5359400"/>
          <p14:tracePt t="43039" x="2667000" y="5353050"/>
          <p14:tracePt t="43055" x="2654300" y="5353050"/>
          <p14:tracePt t="43072" x="2641600" y="5353050"/>
          <p14:tracePt t="43089" x="2628900" y="5353050"/>
          <p14:tracePt t="43105" x="2628900" y="5359400"/>
          <p14:tracePt t="43122" x="2628900" y="5384800"/>
          <p14:tracePt t="43139" x="2628900" y="5435600"/>
          <p14:tracePt t="43155" x="2635250" y="5511800"/>
          <p14:tracePt t="43172" x="2667000" y="5562600"/>
          <p14:tracePt t="43175" x="2679700" y="5581650"/>
          <p14:tracePt t="43189" x="2686050" y="5594350"/>
          <p14:tracePt t="43206" x="2692400" y="5600700"/>
          <p14:tracePt t="43230" x="2698750" y="5600700"/>
          <p14:tracePt t="43239" x="2698750" y="5588000"/>
          <p14:tracePt t="43256" x="2711450" y="5562600"/>
          <p14:tracePt t="43273" x="2711450" y="5537200"/>
          <p14:tracePt t="43289" x="2711450" y="5499100"/>
          <p14:tracePt t="43305" x="2711450" y="5467350"/>
          <p14:tracePt t="43322" x="2711450" y="5441950"/>
          <p14:tracePt t="43339" x="2711450" y="5435600"/>
          <p14:tracePt t="43367" x="2705100" y="5435600"/>
          <p14:tracePt t="43384" x="2705100" y="5461000"/>
          <p14:tracePt t="43393" x="2705100" y="5480050"/>
          <p14:tracePt t="43406" x="2705100" y="5530850"/>
          <p14:tracePt t="43422" x="2705100" y="5556250"/>
          <p14:tracePt t="43439" x="2705100" y="5575300"/>
          <p14:tracePt t="43456" x="2705100" y="5594350"/>
          <p14:tracePt t="43472" x="2717800" y="5619750"/>
          <p14:tracePt t="43489" x="2768600" y="5657850"/>
          <p14:tracePt t="43506" x="2813050" y="5689600"/>
          <p14:tracePt t="43522" x="2813050" y="5695950"/>
          <p14:tracePt t="43539" x="2838450" y="5695950"/>
          <p14:tracePt t="43555" x="2838450" y="5632450"/>
          <p14:tracePt t="43572" x="2813050" y="5518150"/>
          <p14:tracePt t="43589" x="2762250" y="5416550"/>
          <p14:tracePt t="43606" x="2711450" y="5353050"/>
          <p14:tracePt t="43622" x="2705100" y="5340350"/>
          <p14:tracePt t="43639" x="2698750" y="5340350"/>
          <p14:tracePt t="43655" x="2686050" y="5372100"/>
          <p14:tracePt t="43672" x="2673350" y="5422900"/>
          <p14:tracePt t="43689" x="2673350" y="5467350"/>
          <p14:tracePt t="43706" x="2673350" y="5499100"/>
          <p14:tracePt t="43723" x="2673350" y="5518150"/>
          <p14:tracePt t="43739" x="2673350" y="5530850"/>
          <p14:tracePt t="43807" x="2673350" y="5518150"/>
          <p14:tracePt t="43817" x="2673350" y="5499100"/>
          <p14:tracePt t="43830" x="2673350" y="5480050"/>
          <p14:tracePt t="43841" x="2673350" y="5473700"/>
          <p14:tracePt t="43855" x="2673350" y="5467350"/>
          <p14:tracePt t="43913" x="2673350" y="5480050"/>
          <p14:tracePt t="43921" x="2673350" y="5505450"/>
          <p14:tracePt t="43931" x="2679700" y="5537200"/>
          <p14:tracePt t="43942" x="2686050" y="5575300"/>
          <p14:tracePt t="43955" x="2692400" y="5600700"/>
          <p14:tracePt t="43973" x="2698750" y="5619750"/>
          <p14:tracePt t="44015" x="2711450" y="5619750"/>
          <p14:tracePt t="44025" x="2724150" y="5613400"/>
          <p14:tracePt t="44039" x="2730500" y="5581650"/>
          <p14:tracePt t="44055" x="2730500" y="5543550"/>
          <p14:tracePt t="44072" x="2730500" y="5511800"/>
          <p14:tracePt t="44089" x="2730500" y="5473700"/>
          <p14:tracePt t="44105" x="2730500" y="5467350"/>
          <p14:tracePt t="44160" x="2730500" y="5480050"/>
          <p14:tracePt t="44169" x="2730500" y="5486400"/>
          <p14:tracePt t="44179" x="2730500" y="5499100"/>
          <p14:tracePt t="44190" x="2730500" y="5511800"/>
          <p14:tracePt t="44256" x="2736850" y="5518150"/>
          <p14:tracePt t="44274" x="2743200" y="5518150"/>
          <p14:tracePt t="44284" x="2749550" y="5511800"/>
          <p14:tracePt t="44295" x="2749550" y="5492750"/>
          <p14:tracePt t="44305" x="2749550" y="5486400"/>
          <p14:tracePt t="44322" x="2749550" y="5467350"/>
          <p14:tracePt t="44338" x="2749550" y="5461000"/>
          <p14:tracePt t="44487" x="2749550" y="5454650"/>
          <p14:tracePt t="44487" x="0" y="0"/>
        </p14:tracePtLst>
        <p14:tracePtLst>
          <p14:tracePt t="44784" x="3378200" y="5581650"/>
          <p14:tracePt t="44898" x="3384550" y="5581650"/>
          <p14:tracePt t="44917" x="3429000" y="5581650"/>
          <p14:tracePt t="44928" x="3587750" y="5600700"/>
          <p14:tracePt t="44940" x="3708400" y="5613400"/>
          <p14:tracePt t="44955" x="4044950" y="5638800"/>
          <p14:tracePt t="44972" x="4349750" y="5638800"/>
          <p14:tracePt t="44974" x="4464050" y="5638800"/>
          <p14:tracePt t="44989" x="4546600" y="5638800"/>
          <p14:tracePt t="45005" x="4641850" y="5638800"/>
          <p14:tracePt t="45022" x="4654550" y="5638800"/>
          <p14:tracePt t="45200" x="4648200" y="5638800"/>
          <p14:tracePt t="45212" x="4610100" y="5638800"/>
          <p14:tracePt t="45225" x="4451350" y="5613400"/>
          <p14:tracePt t="45238" x="4127500" y="5568950"/>
          <p14:tracePt t="45256" x="3778250" y="5556250"/>
          <p14:tracePt t="45271" x="3511550" y="5556250"/>
          <p14:tracePt t="45289" x="3390900" y="5556250"/>
          <p14:tracePt t="45305" x="3371850" y="5556250"/>
          <p14:tracePt t="45321" x="3365500" y="5556250"/>
          <p14:tracePt t="45355" x="3390900" y="5556250"/>
          <p14:tracePt t="45371" x="3530600" y="5568950"/>
          <p14:tracePt t="45388" x="3733800" y="5568950"/>
          <p14:tracePt t="45393" x="3879850" y="5568950"/>
          <p14:tracePt t="45405" x="4032250" y="5568950"/>
          <p14:tracePt t="45422" x="4330700" y="5568950"/>
          <p14:tracePt t="45439" x="4375150" y="5568950"/>
          <p14:tracePt t="45455" x="4381500" y="5568950"/>
          <p14:tracePt t="45489" x="4375150" y="5568950"/>
          <p14:tracePt t="45497" x="4311650" y="5568950"/>
          <p14:tracePt t="45505" x="4241800" y="5568950"/>
          <p14:tracePt t="45521" x="4064000" y="5568950"/>
          <p14:tracePt t="45539" x="3879850" y="5568950"/>
          <p14:tracePt t="45555" x="3765550" y="5568950"/>
          <p14:tracePt t="45559" x="3740150" y="5568950"/>
          <p14:tracePt t="45571" x="3733800" y="5568950"/>
          <p14:tracePt t="45588" x="3727450" y="5568950"/>
          <p14:tracePt t="45651" x="3721100" y="5562600"/>
          <p14:tracePt t="45667" x="3727450" y="5562600"/>
          <p14:tracePt t="45681" x="3765550" y="5562600"/>
          <p14:tracePt t="45692" x="3771900" y="5562600"/>
          <p14:tracePt t="45705" x="3790950" y="5562600"/>
          <p14:tracePt t="45849" x="3784600" y="5562600"/>
          <p14:tracePt t="45856" x="3778250" y="5562600"/>
          <p14:tracePt t="45856" x="0" y="0"/>
        </p14:tracePtLst>
        <p14:tracePtLst>
          <p14:tracePt t="46152" x="3365500" y="5340350"/>
          <p14:tracePt t="46241" x="3359150" y="5340350"/>
          <p14:tracePt t="46257" x="3359150" y="5346700"/>
          <p14:tracePt t="46273" x="3359150" y="5384800"/>
          <p14:tracePt t="46288" x="3384550" y="5429250"/>
          <p14:tracePt t="46304" x="3454400" y="5486400"/>
          <p14:tracePt t="46321" x="3600450" y="5562600"/>
          <p14:tracePt t="46338" x="3790950" y="5626100"/>
          <p14:tracePt t="46354" x="3975100" y="5657850"/>
          <p14:tracePt t="46371" x="4108450" y="5676900"/>
          <p14:tracePt t="46388" x="4146550" y="5676900"/>
          <p14:tracePt t="46391" x="4171950" y="5676900"/>
          <p14:tracePt t="46404" x="4191000" y="5670550"/>
          <p14:tracePt t="46421" x="4210050" y="5638800"/>
          <p14:tracePt t="46438" x="4216400" y="5562600"/>
          <p14:tracePt t="46455" x="4216400" y="5480050"/>
          <p14:tracePt t="46471" x="4191000" y="5422900"/>
          <p14:tracePt t="46488" x="4152900" y="5372100"/>
          <p14:tracePt t="46504" x="4095750" y="5346700"/>
          <p14:tracePt t="46521" x="4070350" y="5340350"/>
          <p14:tracePt t="46538" x="4044950" y="5340350"/>
          <p14:tracePt t="46554" x="4025900" y="5340350"/>
          <p14:tracePt t="46571" x="4013200" y="5359400"/>
          <p14:tracePt t="46588" x="3994150" y="5397500"/>
          <p14:tracePt t="46604" x="3994150" y="5435600"/>
          <p14:tracePt t="46621" x="4000500" y="5486400"/>
          <p14:tracePt t="46638" x="4089400" y="5530850"/>
          <p14:tracePt t="46654" x="4146550" y="5537200"/>
          <p14:tracePt t="46671" x="4197350" y="5537200"/>
          <p14:tracePt t="46688" x="4222750" y="5537200"/>
          <p14:tracePt t="46705" x="4241800" y="5537200"/>
          <p14:tracePt t="46738" x="4216400" y="5518150"/>
          <p14:tracePt t="46754" x="4159250" y="5486400"/>
          <p14:tracePt t="46772" x="4083050" y="5480050"/>
          <p14:tracePt t="46788" x="4032250" y="5480050"/>
          <p14:tracePt t="46791" x="4013200" y="5480050"/>
          <p14:tracePt t="46804" x="4006850" y="5480050"/>
          <p14:tracePt t="46821" x="4000500" y="5480050"/>
          <p14:tracePt t="46838" x="4019550" y="5518150"/>
          <p14:tracePt t="46854" x="4089400" y="5537200"/>
          <p14:tracePt t="46871" x="4222750" y="5562600"/>
          <p14:tracePt t="46887" x="4330700" y="5562600"/>
          <p14:tracePt t="46904" x="4387850" y="5562600"/>
          <p14:tracePt t="46921" x="4400550" y="5562600"/>
          <p14:tracePt t="47056" x="4406900" y="5562600"/>
          <p14:tracePt t="47072" x="4406900" y="5556250"/>
          <p14:tracePt t="47084" x="4406900" y="5543550"/>
          <p14:tracePt t="47093" x="4413250" y="5524500"/>
          <p14:tracePt t="47104" x="4419600" y="5499100"/>
          <p14:tracePt t="47121" x="4419600" y="5480050"/>
          <p14:tracePt t="47138" x="4419600" y="5461000"/>
          <p14:tracePt t="47154" x="4400550" y="5435600"/>
          <p14:tracePt t="47171" x="4337050" y="5403850"/>
          <p14:tracePt t="47174" x="4305300" y="5397500"/>
          <p14:tracePt t="47187" x="4267200" y="5378450"/>
          <p14:tracePt t="47205" x="4216400" y="5372100"/>
          <p14:tracePt t="47222" x="4171950" y="5372100"/>
          <p14:tracePt t="47239" x="4140200" y="5384800"/>
          <p14:tracePt t="47255" x="4127500" y="5429250"/>
          <p14:tracePt t="47272" x="4127500" y="5461000"/>
          <p14:tracePt t="47288" x="4133850" y="5518150"/>
          <p14:tracePt t="47305" x="4159250" y="5549900"/>
          <p14:tracePt t="47321" x="4203700" y="5581650"/>
          <p14:tracePt t="47337" x="4273550" y="5600700"/>
          <p14:tracePt t="47354" x="4330700" y="5600700"/>
          <p14:tracePt t="47371" x="4387850" y="5600700"/>
          <p14:tracePt t="47388" x="4425950" y="5594350"/>
          <p14:tracePt t="47392" x="4438650" y="5581650"/>
          <p14:tracePt t="47404" x="4445000" y="5556250"/>
          <p14:tracePt t="47421" x="4445000" y="5524500"/>
          <p14:tracePt t="47438" x="4445000" y="5473700"/>
          <p14:tracePt t="47455" x="4445000" y="5461000"/>
          <p14:tracePt t="47506" x="4445000" y="5454650"/>
          <p14:tracePt t="47524" x="4438650" y="5454650"/>
          <p14:tracePt t="47538" x="4432300" y="5480050"/>
          <p14:tracePt t="47554" x="4425950" y="5511800"/>
          <p14:tracePt t="47558" x="4425950" y="5524500"/>
          <p14:tracePt t="47571" x="4438650" y="5543550"/>
          <p14:tracePt t="47587" x="4445000" y="5543550"/>
          <p14:tracePt t="47604" x="4464050" y="5543550"/>
          <p14:tracePt t="47621" x="4476750" y="5543550"/>
          <p14:tracePt t="47637" x="4508500" y="5511800"/>
          <p14:tracePt t="47654" x="4508500" y="5486400"/>
          <p14:tracePt t="47670" x="4508500" y="5461000"/>
          <p14:tracePt t="47687" x="4508500" y="5441950"/>
          <p14:tracePt t="47704" x="4495800" y="5435600"/>
          <p14:tracePt t="47721" x="4489450" y="5435600"/>
          <p14:tracePt t="47737" x="4476750" y="5435600"/>
          <p14:tracePt t="47754" x="4476750" y="5454650"/>
          <p14:tracePt t="47771" x="4476750" y="5492750"/>
          <p14:tracePt t="47787" x="4483100" y="5518150"/>
          <p14:tracePt t="47804" x="4533900" y="5530850"/>
          <p14:tracePt t="47806" x="4559300" y="5530850"/>
          <p14:tracePt t="47820" x="4584700" y="5530850"/>
          <p14:tracePt t="47837" x="4641850" y="5530850"/>
          <p14:tracePt t="47854" x="4648200" y="5524500"/>
          <p14:tracePt t="47870" x="4648200" y="5505450"/>
          <p14:tracePt t="47887" x="4641850" y="5473700"/>
          <p14:tracePt t="47904" x="4603750" y="5454650"/>
          <p14:tracePt t="47920" x="4584700" y="5454650"/>
          <p14:tracePt t="47937" x="4572000" y="5454650"/>
          <p14:tracePt t="47954" x="4565650" y="5454650"/>
          <p14:tracePt t="47971" x="4559300" y="5454650"/>
          <p14:tracePt t="47988" x="4559300" y="5467350"/>
          <p14:tracePt t="48004" x="4591050" y="5480050"/>
          <p14:tracePt t="48006" x="4610100" y="5480050"/>
          <p14:tracePt t="48020" x="4635500" y="5480050"/>
          <p14:tracePt t="48037" x="4673600" y="5480050"/>
          <p14:tracePt t="48039" x="4686300" y="5480050"/>
          <p14:tracePt t="48054" x="4692650" y="5480050"/>
          <p14:tracePt t="48359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9132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异常声明、抛出和捕获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8651" y="1202926"/>
            <a:ext cx="11774697" cy="599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捕获异常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8B71912-F5A2-4E02-AC28-C6F112F0A44F}"/>
              </a:ext>
            </a:extLst>
          </p:cNvPr>
          <p:cNvSpPr txBox="1">
            <a:spLocks noChangeArrowheads="1"/>
          </p:cNvSpPr>
          <p:nvPr/>
        </p:nvSpPr>
        <p:spPr>
          <a:xfrm>
            <a:off x="258651" y="2003792"/>
            <a:ext cx="5105085" cy="4678362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语法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try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700" i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statements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 catch (</a:t>
            </a:r>
            <a:r>
              <a:rPr lang="en-US" altLang="zh-CN" sz="1700" i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ExceptionType1</a:t>
            </a:r>
            <a:r>
              <a:rPr lang="en-US" altLang="zh-CN" sz="1700" i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id1</a:t>
            </a: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700" i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statements1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 catch (</a:t>
            </a:r>
            <a:r>
              <a:rPr lang="en-US" altLang="zh-CN" sz="1700" i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ExceptionType2</a:t>
            </a:r>
            <a:r>
              <a:rPr lang="en-US" altLang="zh-CN" sz="1700" i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id2</a:t>
            </a: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700" i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statements2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 finally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700" i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statements3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7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当包含</a:t>
            </a: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子句时，</a:t>
            </a: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finally</a:t>
            </a: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子句是可选的。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当包含</a:t>
            </a: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finally</a:t>
            </a: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子句时，</a:t>
            </a: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子句是可选的。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D5E13EA-C13A-4D3A-963B-E9C38E2CA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063" y="1175349"/>
            <a:ext cx="6093080" cy="55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defTabSz="444500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444500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444500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444500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444500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defTabSz="4445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defTabSz="4445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defTabSz="4445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defTabSz="4445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将可能抛出异常的语句放在</a:t>
            </a: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try</a:t>
            </a: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块中。当</a:t>
            </a: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try</a:t>
            </a: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块中的语句发生异常时，异常由后面的</a:t>
            </a: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块捕获处理。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一个</a:t>
            </a: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try</a:t>
            </a: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块后面可以有多个</a:t>
            </a: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块。</a:t>
            </a: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每个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块可以处理的异常类型由异常类型参数指定</a:t>
            </a: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。异常参数类型必须是从</a:t>
            </a: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Throwable</a:t>
            </a: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派生的类。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当</a:t>
            </a: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try</a:t>
            </a: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块中的语句抛出异常对象时，运行时系统将调用</a:t>
            </a: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第一个</a:t>
            </a: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异常对象类型与参数类型匹配的</a:t>
            </a:r>
            <a:r>
              <a:rPr lang="en-US" altLang="zh-CN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子句。</a:t>
            </a: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如果被抛出的异常对象可以被合法地赋值给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子句的参数，那么系统就认为它是匹配的（和方法调用传参一样，子类异常对象匹配父类型异常参数类型）</a:t>
            </a: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无论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try</a:t>
            </a: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块中是否发生异常，都会执行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finally</a:t>
            </a: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块中的代码</a:t>
            </a:r>
            <a:r>
              <a:rPr lang="zh-CN" altLang="en-US" sz="17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。通常用于关闭文件或释放其它系统资源。</a:t>
            </a:r>
            <a:endParaRPr lang="en-US" altLang="zh-CN" sz="17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17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处理异常时</a:t>
            </a:r>
            <a:r>
              <a:rPr lang="zh-CN" altLang="en-US" sz="1700" dirty="0">
                <a:latin typeface="微软雅黑" panose="020B0503020204020204" charset="-122"/>
                <a:ea typeface="微软雅黑" panose="020B0503020204020204" charset="-122"/>
              </a:rPr>
              <a:t>，也可以抛出新异常，或者处理完异常后继续向上（本方法调用者）抛出异常以让上层调用者知道发生什么事情：链式异常。</a:t>
            </a:r>
            <a:endParaRPr lang="en-US" altLang="zh-CN" sz="17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zh-CN" altLang="en-US" sz="18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640"/>
    </mc:Choice>
    <mc:Fallback xmlns="">
      <p:transition spd="slow" advTm="234640"/>
    </mc:Fallback>
  </mc:AlternateContent>
  <p:extLst>
    <p:ext uri="{3A86A75C-4F4B-4683-9AE1-C65F6400EC91}">
      <p14:laserTraceLst xmlns:p14="http://schemas.microsoft.com/office/powerpoint/2010/main">
        <p14:tracePtLst>
          <p14:tracePt t="3900" x="711200" y="1739900"/>
          <p14:tracePt t="3980" x="711200" y="1746250"/>
          <p14:tracePt t="3989" x="723900" y="1746250"/>
          <p14:tracePt t="3995" x="755650" y="1752600"/>
          <p14:tracePt t="4004" x="800100" y="1752600"/>
          <p14:tracePt t="4019" x="869950" y="1752600"/>
          <p14:tracePt t="4035" x="1187450" y="1752600"/>
          <p14:tracePt t="4052" x="1485900" y="1752600"/>
          <p14:tracePt t="4068" x="1828800" y="1752600"/>
          <p14:tracePt t="4085" x="2057400" y="1752600"/>
          <p14:tracePt t="4102" x="2197100" y="1752600"/>
          <p14:tracePt t="4118" x="2235200" y="1752600"/>
          <p14:tracePt t="4135" x="2247900" y="1752600"/>
          <p14:tracePt t="4548" x="0" y="0"/>
        </p14:tracePtLst>
        <p14:tracePtLst>
          <p14:tracePt t="7148" x="615950" y="2476500"/>
          <p14:tracePt t="7227" x="615950" y="2470150"/>
          <p14:tracePt t="7237" x="609600" y="2470150"/>
          <p14:tracePt t="7243" x="603250" y="2470150"/>
          <p14:tracePt t="7252" x="596900" y="2476500"/>
          <p14:tracePt t="7268" x="577850" y="2482850"/>
          <p14:tracePt t="7284" x="565150" y="2501900"/>
          <p14:tracePt t="7301" x="546100" y="2520950"/>
          <p14:tracePt t="7317" x="514350" y="2559050"/>
          <p14:tracePt t="7334" x="488950" y="2590800"/>
          <p14:tracePt t="7351" x="463550" y="2647950"/>
          <p14:tracePt t="7367" x="444500" y="2692400"/>
          <p14:tracePt t="7384" x="425450" y="2755900"/>
          <p14:tracePt t="7401" x="400050" y="2838450"/>
          <p14:tracePt t="7417" x="393700" y="2914650"/>
          <p14:tracePt t="7434" x="393700" y="2997200"/>
          <p14:tracePt t="7436" x="393700" y="3041650"/>
          <p14:tracePt t="7451" x="393700" y="3086100"/>
          <p14:tracePt t="7467" x="393700" y="3257550"/>
          <p14:tracePt t="7484" x="393700" y="3371850"/>
          <p14:tracePt t="7501" x="393700" y="3492500"/>
          <p14:tracePt t="7517" x="393700" y="3575050"/>
          <p14:tracePt t="7534" x="393700" y="3663950"/>
          <p14:tracePt t="7551" x="393700" y="3740150"/>
          <p14:tracePt t="7568" x="387350" y="3822700"/>
          <p14:tracePt t="7584" x="387350" y="3924300"/>
          <p14:tracePt t="7601" x="387350" y="4019550"/>
          <p14:tracePt t="7617" x="336550" y="4095750"/>
          <p14:tracePt t="7634" x="279400" y="4159250"/>
          <p14:tracePt t="7636" x="273050" y="4184650"/>
          <p14:tracePt t="7651" x="273050" y="4203700"/>
          <p14:tracePt t="7668" x="273050" y="4260850"/>
          <p14:tracePt t="7684" x="279400" y="4311650"/>
          <p14:tracePt t="7701" x="292100" y="4368800"/>
          <p14:tracePt t="7718" x="311150" y="4438650"/>
          <p14:tracePt t="7735" x="323850" y="4527550"/>
          <p14:tracePt t="7751" x="342900" y="4603750"/>
          <p14:tracePt t="7768" x="355600" y="4660900"/>
          <p14:tracePt t="7785" x="361950" y="4705350"/>
          <p14:tracePt t="7802" x="368300" y="4743450"/>
          <p14:tracePt t="7818" x="368300" y="4768850"/>
          <p14:tracePt t="7822" x="374650" y="4787900"/>
          <p14:tracePt t="7834" x="381000" y="4800600"/>
          <p14:tracePt t="7851" x="387350" y="4813300"/>
          <p14:tracePt t="7854" x="387350" y="4826000"/>
          <p14:tracePt t="7868" x="387350" y="4845050"/>
          <p14:tracePt t="7884" x="387350" y="4876800"/>
          <p14:tracePt t="7901" x="393700" y="4902200"/>
          <p14:tracePt t="7918" x="406400" y="4940300"/>
          <p14:tracePt t="7935" x="412750" y="4972050"/>
          <p14:tracePt t="7951" x="419100" y="5003800"/>
          <p14:tracePt t="7956" x="425450" y="5029200"/>
          <p14:tracePt t="7969" x="431800" y="5048250"/>
          <p14:tracePt t="7985" x="444500" y="5086350"/>
          <p14:tracePt t="7989" x="450850" y="5105400"/>
          <p14:tracePt t="8001" x="463550" y="5124450"/>
          <p14:tracePt t="8018" x="488950" y="5162550"/>
          <p14:tracePt t="8022" x="501650" y="5181600"/>
          <p14:tracePt t="8035" x="520700" y="5200650"/>
          <p14:tracePt t="8051" x="546100" y="5226050"/>
          <p14:tracePt t="8068" x="609600" y="5257800"/>
          <p14:tracePt t="8084" x="654050" y="5276850"/>
          <p14:tracePt t="8101" x="692150" y="5283200"/>
          <p14:tracePt t="8117" x="749300" y="5283200"/>
          <p14:tracePt t="8134" x="863600" y="5283200"/>
          <p14:tracePt t="8151" x="1022350" y="5283200"/>
          <p14:tracePt t="8168" x="1231900" y="5283200"/>
          <p14:tracePt t="8184" x="1492250" y="5283200"/>
          <p14:tracePt t="8201" x="1752600" y="5283200"/>
          <p14:tracePt t="8217" x="1955800" y="5283200"/>
          <p14:tracePt t="8221" x="2051050" y="5283200"/>
          <p14:tracePt t="8235" x="2120900" y="5283200"/>
          <p14:tracePt t="8252" x="2343150" y="5283200"/>
          <p14:tracePt t="8268" x="2501900" y="5283200"/>
          <p14:tracePt t="8284" x="2673350" y="5283200"/>
          <p14:tracePt t="8300" x="2863850" y="5283200"/>
          <p14:tracePt t="8318" x="3041650" y="5283200"/>
          <p14:tracePt t="8334" x="3213100" y="5264150"/>
          <p14:tracePt t="8350" x="3416300" y="5232400"/>
          <p14:tracePt t="8367" x="3638550" y="5194300"/>
          <p14:tracePt t="8384" x="3886200" y="5175250"/>
          <p14:tracePt t="8400" x="4140200" y="5162550"/>
          <p14:tracePt t="8417" x="4343400" y="5149850"/>
          <p14:tracePt t="8434" x="4483100" y="5124450"/>
          <p14:tracePt t="8450" x="4559300" y="5099050"/>
          <p14:tracePt t="8467" x="4622800" y="5086350"/>
          <p14:tracePt t="8484" x="4641850" y="5080000"/>
          <p14:tracePt t="8501" x="4673600" y="5073650"/>
          <p14:tracePt t="8517" x="4711700" y="5054600"/>
          <p14:tracePt t="8534" x="4756150" y="5022850"/>
          <p14:tracePt t="8550" x="4806950" y="4991100"/>
          <p14:tracePt t="8567" x="4864100" y="4940300"/>
          <p14:tracePt t="8583" x="4940300" y="4889500"/>
          <p14:tracePt t="8600" x="5016500" y="4826000"/>
          <p14:tracePt t="8617" x="5092700" y="4762500"/>
          <p14:tracePt t="8634" x="5168900" y="4705350"/>
          <p14:tracePt t="8650" x="5226050" y="4654550"/>
          <p14:tracePt t="8667" x="5289550" y="4591050"/>
          <p14:tracePt t="8683" x="5314950" y="4546600"/>
          <p14:tracePt t="8700" x="5334000" y="4495800"/>
          <p14:tracePt t="8717" x="5346700" y="4445000"/>
          <p14:tracePt t="8734" x="5353050" y="4381500"/>
          <p14:tracePt t="8751" x="5365750" y="4311650"/>
          <p14:tracePt t="8768" x="5365750" y="4248150"/>
          <p14:tracePt t="8785" x="5365750" y="4152900"/>
          <p14:tracePt t="8801" x="5365750" y="4025900"/>
          <p14:tracePt t="8805" x="5365750" y="3962400"/>
          <p14:tracePt t="8817" x="5365750" y="3873500"/>
          <p14:tracePt t="8834" x="5334000" y="3733800"/>
          <p14:tracePt t="8851" x="5302250" y="3581400"/>
          <p14:tracePt t="8853" x="5270500" y="3505200"/>
          <p14:tracePt t="8868" x="5226050" y="3371850"/>
          <p14:tracePt t="8884" x="5181600" y="3270250"/>
          <p14:tracePt t="8900" x="5143500" y="3187700"/>
          <p14:tracePt t="8917" x="5118100" y="3117850"/>
          <p14:tracePt t="8934" x="5092700" y="3054350"/>
          <p14:tracePt t="8950" x="5060950" y="2990850"/>
          <p14:tracePt t="8967" x="5035550" y="2946400"/>
          <p14:tracePt t="8985" x="5016500" y="2908300"/>
          <p14:tracePt t="9002" x="4991100" y="2876550"/>
          <p14:tracePt t="9005" x="4984750" y="2857500"/>
          <p14:tracePt t="9017" x="4972050" y="2838450"/>
          <p14:tracePt t="9034" x="4953000" y="2819400"/>
          <p14:tracePt t="9052" x="4927600" y="2787650"/>
          <p14:tracePt t="9054" x="4914900" y="2774950"/>
          <p14:tracePt t="9068" x="4889500" y="2755900"/>
          <p14:tracePt t="9085" x="4845050" y="2730500"/>
          <p14:tracePt t="9100" x="4787900" y="2698750"/>
          <p14:tracePt t="9117" x="4686300" y="2647950"/>
          <p14:tracePt t="9134" x="4565650" y="2597150"/>
          <p14:tracePt t="9151" x="4432300" y="2565400"/>
          <p14:tracePt t="9167" x="4292600" y="2540000"/>
          <p14:tracePt t="9184" x="4171950" y="2533650"/>
          <p14:tracePt t="9201" x="4032250" y="2533650"/>
          <p14:tracePt t="9217" x="3886200" y="2533650"/>
          <p14:tracePt t="9221" x="3803650" y="2533650"/>
          <p14:tracePt t="9235" x="3714750" y="2533650"/>
          <p14:tracePt t="9252" x="3517900" y="2533650"/>
          <p14:tracePt t="9268" x="3200400" y="2533650"/>
          <p14:tracePt t="9285" x="2959100" y="2533650"/>
          <p14:tracePt t="9301" x="2654300" y="2533650"/>
          <p14:tracePt t="9318" x="2305050" y="2533650"/>
          <p14:tracePt t="9334" x="1962150" y="2533650"/>
          <p14:tracePt t="9350" x="1657350" y="2533650"/>
          <p14:tracePt t="9367" x="1447800" y="2533650"/>
          <p14:tracePt t="9384" x="1308100" y="2533650"/>
          <p14:tracePt t="9400" x="1219200" y="2533650"/>
          <p14:tracePt t="9417" x="1155700" y="2533650"/>
          <p14:tracePt t="9420" x="1123950" y="2533650"/>
          <p14:tracePt t="9434" x="1098550" y="2533650"/>
          <p14:tracePt t="9450" x="1035050" y="2533650"/>
          <p14:tracePt t="9454" x="1016000" y="2533650"/>
          <p14:tracePt t="9468" x="996950" y="2533650"/>
          <p14:tracePt t="9484" x="984250" y="2540000"/>
          <p14:tracePt t="9677" x="0" y="0"/>
        </p14:tracePtLst>
        <p14:tracePtLst>
          <p14:tracePt t="10064" x="787400" y="2419350"/>
          <p14:tracePt t="10070" x="781050" y="2419350"/>
          <p14:tracePt t="10086" x="774700" y="2419350"/>
          <p14:tracePt t="10100" x="762000" y="2419350"/>
          <p14:tracePt t="10117" x="742950" y="2444750"/>
          <p14:tracePt t="10133" x="717550" y="2476500"/>
          <p14:tracePt t="10150" x="711200" y="2514600"/>
          <p14:tracePt t="10166" x="704850" y="2546350"/>
          <p14:tracePt t="10183" x="704850" y="2571750"/>
          <p14:tracePt t="10200" x="704850" y="2616200"/>
          <p14:tracePt t="10217" x="704850" y="2654300"/>
          <p14:tracePt t="10234" x="711200" y="2673350"/>
          <p14:tracePt t="10237" x="723900" y="2679700"/>
          <p14:tracePt t="10253" x="730250" y="2679700"/>
          <p14:tracePt t="10268" x="749300" y="2679700"/>
          <p14:tracePt t="10284" x="768350" y="2679700"/>
          <p14:tracePt t="10301" x="787400" y="2679700"/>
          <p14:tracePt t="10317" x="800100" y="2660650"/>
          <p14:tracePt t="10334" x="819150" y="2622550"/>
          <p14:tracePt t="10350" x="838200" y="2590800"/>
          <p14:tracePt t="10367" x="838200" y="2559050"/>
          <p14:tracePt t="10384" x="838200" y="2520950"/>
          <p14:tracePt t="10400" x="825500" y="2495550"/>
          <p14:tracePt t="10417" x="812800" y="2476500"/>
          <p14:tracePt t="10433" x="793750" y="2463800"/>
          <p14:tracePt t="10437" x="793750" y="2457450"/>
          <p14:tracePt t="10450" x="787400" y="2457450"/>
          <p14:tracePt t="10467" x="781050" y="2457450"/>
          <p14:tracePt t="10501" x="774700" y="2457450"/>
          <p14:tracePt t="10509" x="768350" y="2457450"/>
          <p14:tracePt t="10884" x="0" y="0"/>
        </p14:tracePtLst>
        <p14:tracePtLst>
          <p14:tracePt t="12199" x="1066800" y="3022600"/>
          <p14:tracePt t="12207" x="1060450" y="3022600"/>
          <p14:tracePt t="12216" x="1035050" y="3022600"/>
          <p14:tracePt t="12233" x="996950" y="3048000"/>
          <p14:tracePt t="12251" x="971550" y="3086100"/>
          <p14:tracePt t="12254" x="958850" y="3105150"/>
          <p14:tracePt t="12268" x="946150" y="3136900"/>
          <p14:tracePt t="12285" x="933450" y="3175000"/>
          <p14:tracePt t="12301" x="933450" y="3194050"/>
          <p14:tracePt t="12317" x="933450" y="3213100"/>
          <p14:tracePt t="12334" x="946150" y="3244850"/>
          <p14:tracePt t="12350" x="971550" y="3257550"/>
          <p14:tracePt t="12367" x="996950" y="3263900"/>
          <p14:tracePt t="12383" x="1028700" y="3263900"/>
          <p14:tracePt t="12400" x="1060450" y="3244850"/>
          <p14:tracePt t="12416" x="1079500" y="3213100"/>
          <p14:tracePt t="12433" x="1092200" y="3181350"/>
          <p14:tracePt t="12450" x="1098550" y="3162300"/>
          <p14:tracePt t="12455" x="1098550" y="3155950"/>
          <p14:tracePt t="12471" x="1098550" y="3149600"/>
          <p14:tracePt t="12494" x="1098550" y="3143250"/>
          <p14:tracePt t="12536" x="1104900" y="3136900"/>
          <p14:tracePt t="12564" x="0" y="0"/>
        </p14:tracePtLst>
        <p14:tracePtLst>
          <p14:tracePt t="12904" x="1123950" y="3651250"/>
          <p14:tracePt t="12967" x="1117600" y="3663950"/>
          <p14:tracePt t="12982" x="1117600" y="3670300"/>
          <p14:tracePt t="12991" x="1111250" y="3676650"/>
          <p14:tracePt t="13000" x="1098550" y="3689350"/>
          <p14:tracePt t="13017" x="1085850" y="3714750"/>
          <p14:tracePt t="13021" x="1073150" y="3740150"/>
          <p14:tracePt t="13033" x="1060450" y="3759200"/>
          <p14:tracePt t="13050" x="1035050" y="3810000"/>
          <p14:tracePt t="13066" x="1016000" y="3854450"/>
          <p14:tracePt t="13068" x="1016000" y="3873500"/>
          <p14:tracePt t="13082" x="1016000" y="3886200"/>
          <p14:tracePt t="13100" x="1003300" y="3937000"/>
          <p14:tracePt t="13116" x="1003300" y="3956050"/>
          <p14:tracePt t="13132" x="1003300" y="3962400"/>
          <p14:tracePt t="13149" x="1035050" y="3994150"/>
          <p14:tracePt t="13166" x="1066800" y="4019550"/>
          <p14:tracePt t="13182" x="1104900" y="4038600"/>
          <p14:tracePt t="13199" x="1130300" y="4044950"/>
          <p14:tracePt t="13216" x="1143000" y="4044950"/>
          <p14:tracePt t="13232" x="1149350" y="4044950"/>
          <p14:tracePt t="13267" x="1155700" y="4044950"/>
          <p14:tracePt t="13301" x="1155700" y="4038600"/>
          <p14:tracePt t="13309" x="1155700" y="4032250"/>
          <p14:tracePt t="13358" x="1155700" y="4025900"/>
          <p14:tracePt t="13365" x="1155700" y="4019550"/>
          <p14:tracePt t="13390" x="1155700" y="4013200"/>
          <p14:tracePt t="13397" x="1155700" y="4006850"/>
          <p14:tracePt t="13397" x="0" y="0"/>
        </p14:tracePtLst>
        <p14:tracePtLst>
          <p14:tracePt t="14016" x="1035050" y="4362450"/>
          <p14:tracePt t="14030" x="1028700" y="4362450"/>
          <p14:tracePt t="14040" x="1016000" y="4362450"/>
          <p14:tracePt t="14050" x="1016000" y="4368800"/>
          <p14:tracePt t="14066" x="1003300" y="4387850"/>
          <p14:tracePt t="14084" x="977900" y="4419600"/>
          <p14:tracePt t="14099" x="977900" y="4438650"/>
          <p14:tracePt t="14116" x="958850" y="4483100"/>
          <p14:tracePt t="14133" x="952500" y="4508500"/>
          <p14:tracePt t="14149" x="952500" y="4540250"/>
          <p14:tracePt t="14166" x="952500" y="4572000"/>
          <p14:tracePt t="14182" x="971550" y="4597400"/>
          <p14:tracePt t="14199" x="1003300" y="4610100"/>
          <p14:tracePt t="14215" x="1066800" y="4629150"/>
          <p14:tracePt t="14232" x="1149350" y="4641850"/>
          <p14:tracePt t="14249" x="1225550" y="4641850"/>
          <p14:tracePt t="14266" x="1282700" y="4635500"/>
          <p14:tracePt t="14282" x="1308100" y="4616450"/>
          <p14:tracePt t="14285" x="1314450" y="4603750"/>
          <p14:tracePt t="14299" x="1327150" y="4591050"/>
          <p14:tracePt t="14317" x="1327150" y="4572000"/>
          <p14:tracePt t="14332" x="1327150" y="4527550"/>
          <p14:tracePt t="14349" x="1314450" y="4495800"/>
          <p14:tracePt t="14365" x="1289050" y="4457700"/>
          <p14:tracePt t="14382" x="1257300" y="4425950"/>
          <p14:tracePt t="14415" x="1250950" y="4425950"/>
          <p14:tracePt t="14780" x="0" y="0"/>
        </p14:tracePtLst>
        <p14:tracePtLst>
          <p14:tracePt t="16495" x="1238250" y="2400300"/>
          <p14:tracePt t="16521" x="1231900" y="2406650"/>
          <p14:tracePt t="16528" x="1225550" y="2413000"/>
          <p14:tracePt t="16536" x="1219200" y="2425700"/>
          <p14:tracePt t="16552" x="1219200" y="2438400"/>
          <p14:tracePt t="16566" x="1206500" y="2463800"/>
          <p14:tracePt t="16582" x="1200150" y="2489200"/>
          <p14:tracePt t="16599" x="1181100" y="2533650"/>
          <p14:tracePt t="16615" x="1168400" y="2565400"/>
          <p14:tracePt t="16631" x="1162050" y="2590800"/>
          <p14:tracePt t="16648" x="1155700" y="2609850"/>
          <p14:tracePt t="16664" x="1155700" y="2622550"/>
          <p14:tracePt t="16681" x="1155700" y="2635250"/>
          <p14:tracePt t="16698" x="1155700" y="2647950"/>
          <p14:tracePt t="16714" x="1162050" y="2660650"/>
          <p14:tracePt t="16716" x="1168400" y="2673350"/>
          <p14:tracePt t="16836" x="0" y="0"/>
        </p14:tracePtLst>
        <p14:tracePtLst>
          <p14:tracePt t="17296" x="590550" y="3105150"/>
          <p14:tracePt t="17304" x="603250" y="3117850"/>
          <p14:tracePt t="17317" x="615950" y="3149600"/>
          <p14:tracePt t="17333" x="622300" y="3168650"/>
          <p14:tracePt t="17348" x="628650" y="3194050"/>
          <p14:tracePt t="17365" x="635000" y="3232150"/>
          <p14:tracePt t="17382" x="641350" y="3257550"/>
          <p14:tracePt t="17398" x="641350" y="3276600"/>
          <p14:tracePt t="17415" x="641350" y="3289300"/>
          <p14:tracePt t="17448" x="641350" y="3302000"/>
          <p14:tracePt t="17668" x="0" y="0"/>
        </p14:tracePtLst>
        <p14:tracePtLst>
          <p14:tracePt t="19537" x="4483100" y="2997200"/>
          <p14:tracePt t="19583" x="4476750" y="3009900"/>
          <p14:tracePt t="19589" x="4476750" y="3016250"/>
          <p14:tracePt t="19599" x="4470400" y="3022600"/>
          <p14:tracePt t="19615" x="4464050" y="3022600"/>
          <p14:tracePt t="19632" x="4457700" y="3035300"/>
          <p14:tracePt t="19647" x="4451350" y="3041650"/>
          <p14:tracePt t="19664" x="4445000" y="3060700"/>
          <p14:tracePt t="19681" x="4438650" y="3086100"/>
          <p14:tracePt t="19697" x="4438650" y="3098800"/>
          <p14:tracePt t="19714" x="4438650" y="3111500"/>
          <p14:tracePt t="19730" x="4438650" y="3124200"/>
          <p14:tracePt t="19748" x="4445000" y="3162300"/>
          <p14:tracePt t="19764" x="4457700" y="3187700"/>
          <p14:tracePt t="19780" x="4470400" y="3206750"/>
          <p14:tracePt t="19798" x="4489450" y="3225800"/>
          <p14:tracePt t="19816" x="4495800" y="3238500"/>
          <p14:tracePt t="19917" x="4495800" y="3251200"/>
          <p14:tracePt t="19925" x="4476750" y="3251200"/>
          <p14:tracePt t="19934" x="4451350" y="3251200"/>
          <p14:tracePt t="19948" x="4413250" y="3257550"/>
          <p14:tracePt t="19964" x="4381500" y="3263900"/>
          <p14:tracePt t="19980" x="4375150" y="3263900"/>
          <p14:tracePt t="20108" x="0" y="0"/>
        </p14:tracePtLst>
        <p14:tracePtLst>
          <p14:tracePt t="21120" x="628650" y="3746500"/>
          <p14:tracePt t="21134" x="628650" y="3752850"/>
          <p14:tracePt t="21160" x="628650" y="3759200"/>
          <p14:tracePt t="21181" x="628650" y="3765550"/>
          <p14:tracePt t="21190" x="628650" y="3771900"/>
          <p14:tracePt t="21207" x="628650" y="3778250"/>
          <p14:tracePt t="21214" x="628650" y="3784600"/>
          <p14:tracePt t="21230" x="628650" y="3803650"/>
          <p14:tracePt t="21247" x="628650" y="3822700"/>
          <p14:tracePt t="21263" x="628650" y="3835400"/>
          <p14:tracePt t="21280" x="628650" y="3848100"/>
          <p14:tracePt t="21284" x="628650" y="3854450"/>
          <p14:tracePt t="21315" x="628650" y="3860800"/>
          <p14:tracePt t="21373" x="628650" y="3867150"/>
          <p14:tracePt t="21416" x="622300" y="3873500"/>
          <p14:tracePt t="21429" x="615950" y="3873500"/>
          <p14:tracePt t="21447" x="603250" y="3879850"/>
          <p14:tracePt t="21732" x="0" y="0"/>
        </p14:tracePtLst>
        <p14:tracePtLst>
          <p14:tracePt t="22489" x="4406900" y="3060700"/>
          <p14:tracePt t="22494" x="4406900" y="3067050"/>
          <p14:tracePt t="22503" x="4400550" y="3079750"/>
          <p14:tracePt t="22520" x="4400550" y="3092450"/>
          <p14:tracePt t="22530" x="4400550" y="3098800"/>
          <p14:tracePt t="22548" x="4400550" y="3136900"/>
          <p14:tracePt t="22564" x="4400550" y="3162300"/>
          <p14:tracePt t="22581" x="4419600" y="3187700"/>
          <p14:tracePt t="22597" x="4438650" y="3213100"/>
          <p14:tracePt t="22614" x="4451350" y="3225800"/>
          <p14:tracePt t="22630" x="4470400" y="3238500"/>
          <p14:tracePt t="22701" x="4470400" y="3244850"/>
          <p14:tracePt t="22709" x="4470400" y="3257550"/>
          <p14:tracePt t="22717" x="4457700" y="3257550"/>
          <p14:tracePt t="22729" x="4451350" y="3270250"/>
          <p14:tracePt t="22746" x="4413250" y="3289300"/>
          <p14:tracePt t="22749" x="4394200" y="3295650"/>
          <p14:tracePt t="22762" x="4381500" y="3308350"/>
          <p14:tracePt t="22779" x="4356100" y="3314700"/>
          <p14:tracePt t="22988" x="0" y="0"/>
        </p14:tracePtLst>
        <p14:tracePtLst>
          <p14:tracePt t="24261" x="1924050" y="4413250"/>
          <p14:tracePt t="24269" x="1917700" y="4413250"/>
          <p14:tracePt t="24286" x="1917700" y="4419600"/>
          <p14:tracePt t="24320" x="1911350" y="4419600"/>
          <p14:tracePt t="24336" x="1911350" y="4432300"/>
          <p14:tracePt t="24342" x="1911350" y="4438650"/>
          <p14:tracePt t="24350" x="1911350" y="4445000"/>
          <p14:tracePt t="24364" x="1911350" y="4451350"/>
          <p14:tracePt t="24381" x="1917700" y="4495800"/>
          <p14:tracePt t="24397" x="1936750" y="4540250"/>
          <p14:tracePt t="24412" x="1955800" y="4578350"/>
          <p14:tracePt t="24429" x="1968500" y="4610100"/>
          <p14:tracePt t="24445" x="1987550" y="4635500"/>
          <p14:tracePt t="24462" x="1993900" y="4660900"/>
          <p14:tracePt t="24637" x="0" y="0"/>
        </p14:tracePtLst>
        <p14:tracePtLst>
          <p14:tracePt t="25095" x="647700" y="5016500"/>
          <p14:tracePt t="25103" x="641350" y="5022850"/>
          <p14:tracePt t="25114" x="641350" y="5029200"/>
          <p14:tracePt t="25130" x="628650" y="5054600"/>
          <p14:tracePt t="25147" x="622300" y="5080000"/>
          <p14:tracePt t="25151" x="615950" y="5099050"/>
          <p14:tracePt t="25162" x="615950" y="5111750"/>
          <p14:tracePt t="25180" x="615950" y="5137150"/>
          <p14:tracePt t="25183" x="615950" y="5149850"/>
          <p14:tracePt t="25199" x="615950" y="5162550"/>
          <p14:tracePt t="25212" x="615950" y="5168900"/>
          <p14:tracePt t="25229" x="615950" y="5181600"/>
          <p14:tracePt t="25245" x="615950" y="5187950"/>
          <p14:tracePt t="25262" x="615950" y="5200650"/>
          <p14:tracePt t="25279" x="615950" y="5213350"/>
          <p14:tracePt t="25367" x="609600" y="5219700"/>
          <p14:tracePt t="25461" x="603250" y="5219700"/>
          <p14:tracePt t="25461" x="0" y="0"/>
        </p14:tracePtLst>
        <p14:tracePtLst>
          <p14:tracePt t="29966" x="596900" y="2533650"/>
          <p14:tracePt t="29973" x="596900" y="2540000"/>
          <p14:tracePt t="29982" x="596900" y="2546350"/>
          <p14:tracePt t="29994" x="584200" y="2571750"/>
          <p14:tracePt t="30010" x="565150" y="2616200"/>
          <p14:tracePt t="30027" x="546100" y="2667000"/>
          <p14:tracePt t="30030" x="533400" y="2692400"/>
          <p14:tracePt t="30044" x="520700" y="2762250"/>
          <p14:tracePt t="30060" x="508000" y="2851150"/>
          <p14:tracePt t="30077" x="495300" y="2921000"/>
          <p14:tracePt t="30094" x="495300" y="2959100"/>
          <p14:tracePt t="30111" x="495300" y="2978150"/>
          <p14:tracePt t="30127" x="495300" y="3003550"/>
          <p14:tracePt t="30144" x="501650" y="3016250"/>
          <p14:tracePt t="30162" x="539750" y="3035300"/>
          <p14:tracePt t="30177" x="622300" y="3073400"/>
          <p14:tracePt t="30180" x="679450" y="3092450"/>
          <p14:tracePt t="30193" x="762000" y="3111500"/>
          <p14:tracePt t="30210" x="1041400" y="3143250"/>
          <p14:tracePt t="30227" x="1581150" y="3143250"/>
          <p14:tracePt t="30244" x="1930400" y="3143250"/>
          <p14:tracePt t="30260" x="2197100" y="3117850"/>
          <p14:tracePt t="30277" x="2343150" y="3092450"/>
          <p14:tracePt t="30293" x="2413000" y="3073400"/>
          <p14:tracePt t="30310" x="2457450" y="3054350"/>
          <p14:tracePt t="30327" x="2501900" y="3016250"/>
          <p14:tracePt t="30344" x="2559050" y="2965450"/>
          <p14:tracePt t="30361" x="2597150" y="2933700"/>
          <p14:tracePt t="30365" x="2609850" y="2921000"/>
          <p14:tracePt t="30377" x="2622550" y="2908300"/>
          <p14:tracePt t="30380" x="2622550" y="2895600"/>
          <p14:tracePt t="30393" x="2622550" y="2889250"/>
          <p14:tracePt t="30411" x="2622550" y="2876550"/>
          <p14:tracePt t="30428" x="2622550" y="2857500"/>
          <p14:tracePt t="30445" x="2622550" y="2838450"/>
          <p14:tracePt t="30460" x="2622550" y="2813050"/>
          <p14:tracePt t="30477" x="2616200" y="2787650"/>
          <p14:tracePt t="30493" x="2597150" y="2762250"/>
          <p14:tracePt t="30510" x="2565400" y="2730500"/>
          <p14:tracePt t="30527" x="2520950" y="2692400"/>
          <p14:tracePt t="30543" x="2438400" y="2641600"/>
          <p14:tracePt t="30560" x="2330450" y="2584450"/>
          <p14:tracePt t="30577" x="2222500" y="2540000"/>
          <p14:tracePt t="30581" x="2165350" y="2520950"/>
          <p14:tracePt t="30594" x="2108200" y="2495550"/>
          <p14:tracePt t="30612" x="2025650" y="2470150"/>
          <p14:tracePt t="30614" x="1981200" y="2463800"/>
          <p14:tracePt t="30628" x="1892300" y="2444750"/>
          <p14:tracePt t="30645" x="1784350" y="2425700"/>
          <p14:tracePt t="30662" x="1663700" y="2400300"/>
          <p14:tracePt t="30677" x="1524000" y="2374900"/>
          <p14:tracePt t="30693" x="1403350" y="2368550"/>
          <p14:tracePt t="30710" x="1295400" y="2368550"/>
          <p14:tracePt t="30726" x="1219200" y="2368550"/>
          <p14:tracePt t="30743" x="1143000" y="2368550"/>
          <p14:tracePt t="30760" x="1066800" y="2374900"/>
          <p14:tracePt t="30777" x="1016000" y="2387600"/>
          <p14:tracePt t="30793" x="984250" y="2406650"/>
          <p14:tracePt t="30810" x="958850" y="2425700"/>
          <p14:tracePt t="30812" x="952500" y="2432050"/>
          <p14:tracePt t="30826" x="952500" y="2438400"/>
          <p14:tracePt t="30844" x="939800" y="2451100"/>
          <p14:tracePt t="30967" x="946150" y="2457450"/>
          <p14:tracePt t="30975" x="952500" y="2457450"/>
          <p14:tracePt t="30982" x="965200" y="2457450"/>
          <p14:tracePt t="30993" x="984250" y="2457450"/>
          <p14:tracePt t="31010" x="1016000" y="2457450"/>
          <p14:tracePt t="31027" x="1047750" y="2457450"/>
          <p14:tracePt t="31031" x="1054100" y="2457450"/>
          <p14:tracePt t="31044" x="1060450" y="2457450"/>
          <p14:tracePt t="31078" x="1066800" y="2457450"/>
          <p14:tracePt t="31096" x="1073150" y="2457450"/>
          <p14:tracePt t="31102" x="1085850" y="2457450"/>
          <p14:tracePt t="31111" x="1098550" y="2457450"/>
          <p14:tracePt t="31128" x="1111250" y="2451100"/>
          <p14:tracePt t="31214" x="1117600" y="2451100"/>
          <p14:tracePt t="31222" x="1117600" y="2463800"/>
          <p14:tracePt t="31229" x="1111250" y="2495550"/>
          <p14:tracePt t="31244" x="1060450" y="2578100"/>
          <p14:tracePt t="31260" x="1003300" y="2692400"/>
          <p14:tracePt t="31276" x="933450" y="2813050"/>
          <p14:tracePt t="31293" x="869950" y="2895600"/>
          <p14:tracePt t="31310" x="819150" y="2959100"/>
          <p14:tracePt t="31326" x="774700" y="2978150"/>
          <p14:tracePt t="31344" x="762000" y="2984500"/>
          <p14:tracePt t="31360" x="742950" y="2984500"/>
          <p14:tracePt t="31462" x="730250" y="2990850"/>
          <p14:tracePt t="31471" x="723900" y="2997200"/>
          <p14:tracePt t="31479" x="723900" y="3003550"/>
          <p14:tracePt t="31493" x="717550" y="3048000"/>
          <p14:tracePt t="31509" x="711200" y="3079750"/>
          <p14:tracePt t="31526" x="711200" y="3136900"/>
          <p14:tracePt t="31543" x="717550" y="3181350"/>
          <p14:tracePt t="31559" x="730250" y="3194050"/>
          <p14:tracePt t="31909" x="0" y="0"/>
        </p14:tracePtLst>
        <p14:tracePtLst>
          <p14:tracePt t="32784" x="1784350" y="2705100"/>
          <p14:tracePt t="32790" x="1771650" y="2711450"/>
          <p14:tracePt t="32799" x="1765300" y="2717800"/>
          <p14:tracePt t="32809" x="1752600" y="2730500"/>
          <p14:tracePt t="32826" x="1727200" y="2749550"/>
          <p14:tracePt t="32844" x="1714500" y="2794000"/>
          <p14:tracePt t="32861" x="1708150" y="2806700"/>
          <p14:tracePt t="32878" x="1708150" y="2819400"/>
          <p14:tracePt t="32894" x="1714500" y="2844800"/>
          <p14:tracePt t="32910" x="1733550" y="2870200"/>
          <p14:tracePt t="32927" x="1797050" y="2901950"/>
          <p14:tracePt t="32942" x="1885950" y="2921000"/>
          <p14:tracePt t="32959" x="1974850" y="2933700"/>
          <p14:tracePt t="32975" x="2070100" y="2927350"/>
          <p14:tracePt t="32992" x="2133600" y="2914650"/>
          <p14:tracePt t="33009" x="2159000" y="2895600"/>
          <p14:tracePt t="33025" x="2178050" y="2857500"/>
          <p14:tracePt t="33029" x="2184400" y="2838450"/>
          <p14:tracePt t="33042" x="2190750" y="2825750"/>
          <p14:tracePt t="33059" x="2190750" y="2774950"/>
          <p14:tracePt t="33076" x="2178050" y="2730500"/>
          <p14:tracePt t="33092" x="2139950" y="2692400"/>
          <p14:tracePt t="33109" x="2057400" y="2647950"/>
          <p14:tracePt t="33126" x="1936750" y="2628900"/>
          <p14:tracePt t="33143" x="1860550" y="2628900"/>
          <p14:tracePt t="33160" x="1797050" y="2641600"/>
          <p14:tracePt t="33176" x="1771650" y="2647950"/>
          <p14:tracePt t="33192" x="1752600" y="2679700"/>
          <p14:tracePt t="33209" x="1739900" y="2711450"/>
          <p14:tracePt t="33226" x="1739900" y="2743200"/>
          <p14:tracePt t="33242" x="1746250" y="2794000"/>
          <p14:tracePt t="33245" x="1752600" y="2813050"/>
          <p14:tracePt t="33259" x="1771650" y="2832100"/>
          <p14:tracePt t="33276" x="1854200" y="2895600"/>
          <p14:tracePt t="33292" x="1930400" y="2927350"/>
          <p14:tracePt t="33309" x="1981200" y="2933700"/>
          <p14:tracePt t="33325" x="2044700" y="2933700"/>
          <p14:tracePt t="33342" x="2089150" y="2914650"/>
          <p14:tracePt t="33359" x="2114550" y="2876550"/>
          <p14:tracePt t="33376" x="2127250" y="2844800"/>
          <p14:tracePt t="33393" x="2127250" y="2825750"/>
          <p14:tracePt t="33409" x="2127250" y="2819400"/>
          <p14:tracePt t="33764" x="0" y="0"/>
        </p14:tracePtLst>
        <p14:tracePtLst>
          <p14:tracePt t="34735" x="1885950" y="2635250"/>
          <p14:tracePt t="34757" x="1879600" y="2635250"/>
          <p14:tracePt t="34767" x="1879600" y="2647950"/>
          <p14:tracePt t="34775" x="1873250" y="2667000"/>
          <p14:tracePt t="34792" x="1866900" y="2705100"/>
          <p14:tracePt t="34808" x="1866900" y="2755900"/>
          <p14:tracePt t="34825" x="1873250" y="2832100"/>
          <p14:tracePt t="34842" x="1924050" y="2908300"/>
          <p14:tracePt t="34860" x="2000250" y="2959100"/>
          <p14:tracePt t="34862" x="2057400" y="2984500"/>
          <p14:tracePt t="34876" x="2171700" y="3003550"/>
          <p14:tracePt t="34893" x="2298700" y="3016250"/>
          <p14:tracePt t="34909" x="2425700" y="2997200"/>
          <p14:tracePt t="34926" x="2501900" y="2952750"/>
          <p14:tracePt t="34943" x="2559050" y="2914650"/>
          <p14:tracePt t="34958" x="2578100" y="2889250"/>
          <p14:tracePt t="34976" x="2590800" y="2870200"/>
          <p14:tracePt t="34992" x="2590800" y="2857500"/>
          <p14:tracePt t="35008" x="2590800" y="2851150"/>
          <p14:tracePt t="35009" x="0" y="0"/>
        </p14:tracePtLst>
        <p14:tracePtLst>
          <p14:tracePt t="35943" x="6229350" y="1562100"/>
          <p14:tracePt t="35981" x="6229350" y="1549400"/>
          <p14:tracePt t="35990" x="6235700" y="1549400"/>
          <p14:tracePt t="35996" x="6254750" y="1549400"/>
          <p14:tracePt t="36008" x="6286500" y="1543050"/>
          <p14:tracePt t="36025" x="6337300" y="1530350"/>
          <p14:tracePt t="36041" x="6407150" y="1530350"/>
          <p14:tracePt t="36058" x="6527800" y="1530350"/>
          <p14:tracePt t="36060" x="6604000" y="1530350"/>
          <p14:tracePt t="36075" x="6686550" y="1530350"/>
          <p14:tracePt t="36091" x="6927850" y="1530350"/>
          <p14:tracePt t="36108" x="7086600" y="1530350"/>
          <p14:tracePt t="36125" x="7200900" y="1530350"/>
          <p14:tracePt t="36142" x="7277100" y="1530350"/>
          <p14:tracePt t="36160" x="7334250" y="1530350"/>
          <p14:tracePt t="36176" x="7391400" y="1530350"/>
          <p14:tracePt t="36180" x="7416800" y="1530350"/>
          <p14:tracePt t="36192" x="7448550" y="1530350"/>
          <p14:tracePt t="36209" x="7512050" y="1530350"/>
          <p14:tracePt t="36225" x="7569200" y="1530350"/>
          <p14:tracePt t="36230" x="7588250" y="1530350"/>
          <p14:tracePt t="36242" x="7594600" y="1530350"/>
          <p14:tracePt t="36258" x="7607300" y="1530350"/>
          <p14:tracePt t="36275" x="7620000" y="1530350"/>
          <p14:tracePt t="36292" x="7626350" y="1530350"/>
          <p14:tracePt t="36308" x="7645400" y="1530350"/>
          <p14:tracePt t="36325" x="7658100" y="1530350"/>
          <p14:tracePt t="36341" x="7670800" y="1530350"/>
          <p14:tracePt t="36358" x="7677150" y="1530350"/>
          <p14:tracePt t="36391" x="7683500" y="1530350"/>
          <p14:tracePt t="36397" x="7689850" y="1530350"/>
          <p14:tracePt t="36409" x="7696200" y="1530350"/>
          <p14:tracePt t="36426" x="7702550" y="1530350"/>
          <p14:tracePt t="36443" x="7721600" y="1530350"/>
          <p14:tracePt t="36447" x="7727950" y="1530350"/>
          <p14:tracePt t="36458" x="7734300" y="1530350"/>
          <p14:tracePt t="36475" x="7772400" y="1530350"/>
          <p14:tracePt t="36492" x="7842250" y="1530350"/>
          <p14:tracePt t="36509" x="7899400" y="1530350"/>
          <p14:tracePt t="36525" x="7943850" y="1530350"/>
          <p14:tracePt t="36542" x="7994650" y="1530350"/>
          <p14:tracePt t="36558" x="8026400" y="1530350"/>
          <p14:tracePt t="36575" x="8051800" y="1530350"/>
          <p14:tracePt t="36591" x="8083550" y="1530350"/>
          <p14:tracePt t="36608" x="8115300" y="1530350"/>
          <p14:tracePt t="36612" x="8134350" y="1524000"/>
          <p14:tracePt t="36626" x="8140700" y="1517650"/>
          <p14:tracePt t="36642" x="8159750" y="1517650"/>
          <p14:tracePt t="36663" x="8166100" y="1517650"/>
          <p14:tracePt t="36676" x="8172450" y="1517650"/>
          <p14:tracePt t="36749" x="8178800" y="1517650"/>
          <p14:tracePt t="36757" x="8185150" y="1517650"/>
          <p14:tracePt t="37397" x="0" y="0"/>
        </p14:tracePtLst>
        <p14:tracePtLst>
          <p14:tracePt t="38391" x="6210300" y="1517650"/>
          <p14:tracePt t="38494" x="6223000" y="1517650"/>
          <p14:tracePt t="38503" x="6235700" y="1517650"/>
          <p14:tracePt t="38510" x="6267450" y="1517650"/>
          <p14:tracePt t="38524" x="6324600" y="1517650"/>
          <p14:tracePt t="38541" x="6419850" y="1517650"/>
          <p14:tracePt t="38558" x="6521450" y="1517650"/>
          <p14:tracePt t="38574" x="6623050" y="1517650"/>
          <p14:tracePt t="38591" x="6750050" y="1517650"/>
          <p14:tracePt t="38608" x="6877050" y="1517650"/>
          <p14:tracePt t="38612" x="6940550" y="1517650"/>
          <p14:tracePt t="38624" x="7016750" y="1517650"/>
          <p14:tracePt t="38642" x="7143750" y="1517650"/>
          <p14:tracePt t="38646" x="7207250" y="1517650"/>
          <p14:tracePt t="38660" x="7283450" y="1517650"/>
          <p14:tracePt t="38674" x="7410450" y="1517650"/>
          <p14:tracePt t="38678" x="7454900" y="1517650"/>
          <p14:tracePt t="38693" x="7531100" y="1517650"/>
          <p14:tracePt t="38710" x="7588250" y="1517650"/>
          <p14:tracePt t="38725" x="7620000" y="1517650"/>
          <p14:tracePt t="38742" x="7664450" y="1517650"/>
          <p14:tracePt t="38758" x="7715250" y="1517650"/>
          <p14:tracePt t="38774" x="7772400" y="1517650"/>
          <p14:tracePt t="38791" x="7848600" y="1517650"/>
          <p14:tracePt t="38808" x="7918450" y="1517650"/>
          <p14:tracePt t="38824" x="7994650" y="1517650"/>
          <p14:tracePt t="38840" x="8070850" y="1517650"/>
          <p14:tracePt t="38857" x="8140700" y="1517650"/>
          <p14:tracePt t="38874" x="8178800" y="1517650"/>
          <p14:tracePt t="38891" x="8216900" y="1517650"/>
          <p14:tracePt t="38894" x="8242300" y="1517650"/>
          <p14:tracePt t="38908" x="8261350" y="1517650"/>
          <p14:tracePt t="38924" x="8286750" y="1517650"/>
          <p14:tracePt t="38941" x="8293100" y="1517650"/>
          <p14:tracePt t="38957" x="8299450" y="1517650"/>
          <p14:tracePt t="38974" x="8305800" y="1517650"/>
          <p14:tracePt t="39270" x="8312150" y="1517650"/>
          <p14:tracePt t="39278" x="8318500" y="1517650"/>
          <p14:tracePt t="39295" x="8331200" y="1517650"/>
          <p14:tracePt t="39307" x="8362950" y="1517650"/>
          <p14:tracePt t="39324" x="8413750" y="1517650"/>
          <p14:tracePt t="39340" x="8477250" y="1517650"/>
          <p14:tracePt t="39357" x="8553450" y="1517650"/>
          <p14:tracePt t="39374" x="8616950" y="1517650"/>
          <p14:tracePt t="39391" x="8667750" y="1517650"/>
          <p14:tracePt t="39408" x="8680450" y="1517650"/>
          <p14:tracePt t="39612" x="0" y="0"/>
        </p14:tracePtLst>
        <p14:tracePtLst>
          <p14:tracePt t="43372" x="1797050" y="2673350"/>
          <p14:tracePt t="43380" x="1797050" y="2679700"/>
          <p14:tracePt t="43396" x="1797050" y="2686050"/>
          <p14:tracePt t="43412" x="1797050" y="2698750"/>
          <p14:tracePt t="43427" x="1797050" y="2705100"/>
          <p14:tracePt t="43439" x="1797050" y="2717800"/>
          <p14:tracePt t="43455" x="1797050" y="2736850"/>
          <p14:tracePt t="43472" x="1809750" y="2762250"/>
          <p14:tracePt t="43488" x="1828800" y="2787650"/>
          <p14:tracePt t="43505" x="1873250" y="2806700"/>
          <p14:tracePt t="43522" x="1924050" y="2813050"/>
          <p14:tracePt t="43538" x="1968500" y="2813050"/>
          <p14:tracePt t="43539" x="1993900" y="2813050"/>
          <p14:tracePt t="43555" x="2032000" y="2813050"/>
          <p14:tracePt t="43572" x="2063750" y="2813050"/>
          <p14:tracePt t="43588" x="2076450" y="2800350"/>
          <p14:tracePt t="43605" x="2089150" y="2774950"/>
          <p14:tracePt t="43622" x="2089150" y="2755900"/>
          <p14:tracePt t="43638" x="2095500" y="2724150"/>
          <p14:tracePt t="43656" x="2095500" y="2692400"/>
          <p14:tracePt t="43672" x="2089150" y="2679700"/>
          <p14:tracePt t="43689" x="2063750" y="2673350"/>
          <p14:tracePt t="43705" x="2032000" y="2673350"/>
          <p14:tracePt t="43722" x="2006600" y="2673350"/>
          <p14:tracePt t="43739" x="1993900" y="2673350"/>
          <p14:tracePt t="43739" x="1974850" y="2679700"/>
          <p14:tracePt t="43755" x="1955800" y="2705100"/>
          <p14:tracePt t="43772" x="1936750" y="2743200"/>
          <p14:tracePt t="43788" x="1936750" y="2762250"/>
          <p14:tracePt t="43805" x="1936750" y="2781300"/>
          <p14:tracePt t="43822" x="1936750" y="2787650"/>
          <p14:tracePt t="43838" x="1943100" y="2800350"/>
          <p14:tracePt t="43855" x="1949450" y="2800350"/>
          <p14:tracePt t="43872" x="1981200" y="2800350"/>
          <p14:tracePt t="43888" x="2012950" y="2800350"/>
          <p14:tracePt t="43905" x="2032000" y="2781300"/>
          <p14:tracePt t="43922" x="2032000" y="2774950"/>
          <p14:tracePt t="43955" x="2032000" y="2762250"/>
          <p14:tracePt t="43972" x="2032000" y="2755900"/>
          <p14:tracePt t="43988" x="2032000" y="2749550"/>
          <p14:tracePt t="44075" x="2038350" y="2762250"/>
          <p14:tracePt t="44083" x="2044700" y="2762250"/>
          <p14:tracePt t="44092" x="2051050" y="2774950"/>
          <p14:tracePt t="44105" x="2051050" y="2781300"/>
          <p14:tracePt t="44122" x="2063750" y="2781300"/>
          <p14:tracePt t="44138" x="2076450" y="2781300"/>
          <p14:tracePt t="44140" x="2082800" y="2781300"/>
          <p14:tracePt t="44163" x="2089150" y="2781300"/>
          <p14:tracePt t="44172" x="2095500" y="2781300"/>
          <p14:tracePt t="44196" x="2101850" y="2781300"/>
          <p14:tracePt t="44212" x="2101850" y="2774950"/>
          <p14:tracePt t="44221" x="2095500" y="2762250"/>
          <p14:tracePt t="44239" x="2070100" y="2749550"/>
          <p14:tracePt t="44255" x="2012950" y="2730500"/>
          <p14:tracePt t="44272" x="1955800" y="2724150"/>
          <p14:tracePt t="44288" x="1905000" y="2724150"/>
          <p14:tracePt t="44305" x="1879600" y="2724150"/>
          <p14:tracePt t="44321" x="1873250" y="2730500"/>
          <p14:tracePt t="44338" x="1873250" y="2743200"/>
          <p14:tracePt t="44339" x="1873250" y="2749550"/>
          <p14:tracePt t="44355" x="1873250" y="2774950"/>
          <p14:tracePt t="44372" x="1892300" y="2800350"/>
          <p14:tracePt t="44388" x="1911350" y="2813050"/>
          <p14:tracePt t="44405" x="1930400" y="2825750"/>
          <p14:tracePt t="44422" x="1936750" y="2825750"/>
          <p14:tracePt t="44438" x="1943100" y="2825750"/>
          <p14:tracePt t="45052" x="0" y="0"/>
        </p14:tracePtLst>
        <p14:tracePtLst>
          <p14:tracePt t="46108" x="1974850" y="2736850"/>
          <p14:tracePt t="46124" x="1974850" y="2743200"/>
          <p14:tracePt t="46131" x="1968500" y="2743200"/>
          <p14:tracePt t="46147" x="1968500" y="2749550"/>
          <p14:tracePt t="46157" x="1968500" y="2755900"/>
          <p14:tracePt t="46171" x="1968500" y="2762250"/>
          <p14:tracePt t="46188" x="1968500" y="2781300"/>
          <p14:tracePt t="46204" x="1968500" y="2806700"/>
          <p14:tracePt t="46221" x="1974850" y="2838450"/>
          <p14:tracePt t="46238" x="1993900" y="2863850"/>
          <p14:tracePt t="46254" x="2025650" y="2870200"/>
          <p14:tracePt t="46271" x="2076450" y="2889250"/>
          <p14:tracePt t="46287" x="2120900" y="2889250"/>
          <p14:tracePt t="46304" x="2178050" y="2889250"/>
          <p14:tracePt t="46321" x="2216150" y="2882900"/>
          <p14:tracePt t="46337" x="2235200" y="2851150"/>
          <p14:tracePt t="46354" x="2247900" y="2819400"/>
          <p14:tracePt t="46371" x="2247900" y="2800350"/>
          <p14:tracePt t="46387" x="2247900" y="2768600"/>
          <p14:tracePt t="46404" x="2235200" y="2749550"/>
          <p14:tracePt t="46421" x="2203450" y="2736850"/>
          <p14:tracePt t="46438" x="2178050" y="2730500"/>
          <p14:tracePt t="46454" x="2152650" y="2724150"/>
          <p14:tracePt t="46471" x="2133600" y="2724150"/>
          <p14:tracePt t="46488" x="2114550" y="2724150"/>
          <p14:tracePt t="46504" x="2101850" y="2730500"/>
          <p14:tracePt t="46537" x="2095500" y="2736850"/>
          <p14:tracePt t="46924" x="0" y="0"/>
        </p14:tracePtLst>
        <p14:tracePtLst>
          <p14:tracePt t="47577" x="1130300" y="3067050"/>
          <p14:tracePt t="47581" x="1123950" y="3067050"/>
          <p14:tracePt t="47599" x="1111250" y="3067050"/>
          <p14:tracePt t="47607" x="1098550" y="3073400"/>
          <p14:tracePt t="47621" x="1079500" y="3111500"/>
          <p14:tracePt t="47637" x="1066800" y="3162300"/>
          <p14:tracePt t="47654" x="1060450" y="3187700"/>
          <p14:tracePt t="47671" x="1060450" y="3206750"/>
          <p14:tracePt t="47688" x="1060450" y="3244850"/>
          <p14:tracePt t="47705" x="1066800" y="3257550"/>
          <p14:tracePt t="47721" x="1073150" y="3263900"/>
          <p14:tracePt t="47738" x="1085850" y="3270250"/>
          <p14:tracePt t="47754" x="1104900" y="3270250"/>
          <p14:tracePt t="47772" x="1143000" y="3251200"/>
          <p14:tracePt t="47774" x="1162050" y="3232150"/>
          <p14:tracePt t="47788" x="1187450" y="3162300"/>
          <p14:tracePt t="47804" x="1206500" y="3111500"/>
          <p14:tracePt t="47821" x="1212850" y="3079750"/>
          <p14:tracePt t="47837" x="1212850" y="3067050"/>
          <p14:tracePt t="47974" x="0" y="0"/>
        </p14:tracePtLst>
        <p14:tracePtLst>
          <p14:tracePt t="48527" x="1022350" y="3752850"/>
          <p14:tracePt t="48538" x="1016000" y="3765550"/>
          <p14:tracePt t="48555" x="1016000" y="3784600"/>
          <p14:tracePt t="48570" x="1016000" y="3822700"/>
          <p14:tracePt t="48588" x="1016000" y="3886200"/>
          <p14:tracePt t="48604" x="1016000" y="3917950"/>
          <p14:tracePt t="48620" x="1016000" y="3949700"/>
          <p14:tracePt t="48637" x="1028700" y="3968750"/>
          <p14:tracePt t="48654" x="1035050" y="3968750"/>
          <p14:tracePt t="48670" x="1041400" y="3968750"/>
          <p14:tracePt t="48688" x="1054100" y="3968750"/>
          <p14:tracePt t="48705" x="1085850" y="3968750"/>
          <p14:tracePt t="48720" x="1123950" y="3949700"/>
          <p14:tracePt t="48737" x="1143000" y="3924300"/>
          <p14:tracePt t="48754" x="1162050" y="3905250"/>
          <p14:tracePt t="48771" x="1168400" y="3898900"/>
          <p14:tracePt t="48788" x="1168400" y="3886200"/>
          <p14:tracePt t="48837" x="1168400" y="3879850"/>
          <p14:tracePt t="49101" x="0" y="0"/>
        </p14:tracePtLst>
        <p14:tracePtLst>
          <p14:tracePt t="51030" x="6737350" y="2139950"/>
          <p14:tracePt t="51070" x="6762750" y="2139950"/>
          <p14:tracePt t="51080" x="6775450" y="2139950"/>
          <p14:tracePt t="51087" x="6838950" y="2152650"/>
          <p14:tracePt t="51103" x="7029450" y="2178050"/>
          <p14:tracePt t="51119" x="7315200" y="2228850"/>
          <p14:tracePt t="51136" x="7658100" y="2266950"/>
          <p14:tracePt t="51153" x="7886700" y="2266950"/>
          <p14:tracePt t="51169" x="8064500" y="2266950"/>
          <p14:tracePt t="51186" x="8134350" y="2266950"/>
          <p14:tracePt t="51203" x="8147050" y="2266950"/>
          <p14:tracePt t="51286" x="8128000" y="2273300"/>
          <p14:tracePt t="51293" x="8096250" y="2279650"/>
          <p14:tracePt t="51303" x="8039100" y="2298700"/>
          <p14:tracePt t="51320" x="7823200" y="2330450"/>
          <p14:tracePt t="51336" x="7505700" y="2362200"/>
          <p14:tracePt t="51353" x="7258050" y="2362200"/>
          <p14:tracePt t="51369" x="7080250" y="2362200"/>
          <p14:tracePt t="51386" x="7035800" y="2362200"/>
          <p14:tracePt t="51465" x="7061200" y="2362200"/>
          <p14:tracePt t="51472" x="7118350" y="2355850"/>
          <p14:tracePt t="51488" x="7264400" y="2330450"/>
          <p14:tracePt t="51505" x="7467600" y="2330450"/>
          <p14:tracePt t="51508" x="7594600" y="2330450"/>
          <p14:tracePt t="51522" x="7747000" y="2330450"/>
          <p14:tracePt t="51537" x="8032750" y="2330450"/>
          <p14:tracePt t="51553" x="8216900" y="2330450"/>
          <p14:tracePt t="51557" x="8280400" y="2330450"/>
          <p14:tracePt t="51570" x="8305800" y="2330450"/>
          <p14:tracePt t="51587" x="8318500" y="2330450"/>
          <p14:tracePt t="51603" x="8324850" y="2330450"/>
          <p14:tracePt t="51694" x="8331200" y="2330450"/>
          <p14:tracePt t="51704" x="8337550" y="2330450"/>
          <p14:tracePt t="51711" x="8356600" y="2330450"/>
          <p14:tracePt t="51720" x="8375650" y="2330450"/>
          <p14:tracePt t="51737" x="8445500" y="2330450"/>
          <p14:tracePt t="51754" x="8566150" y="2330450"/>
          <p14:tracePt t="51757" x="8629650" y="2330450"/>
          <p14:tracePt t="51769" x="8693150" y="2330450"/>
          <p14:tracePt t="51787" x="8788400" y="2330450"/>
          <p14:tracePt t="51789" x="8813800" y="2330450"/>
          <p14:tracePt t="51803" x="8826500" y="2330450"/>
          <p14:tracePt t="51820" x="8839200" y="2330450"/>
          <p14:tracePt t="52054" x="0" y="0"/>
        </p14:tracePtLst>
        <p14:tracePtLst>
          <p14:tracePt t="52847" x="1168400" y="3054350"/>
          <p14:tracePt t="52853" x="1162050" y="3054350"/>
          <p14:tracePt t="52864" x="1155700" y="3054350"/>
          <p14:tracePt t="52869" x="1149350" y="3067050"/>
          <p14:tracePt t="52886" x="1143000" y="3092450"/>
          <p14:tracePt t="52902" x="1123950" y="3155950"/>
          <p14:tracePt t="52919" x="1104900" y="3232150"/>
          <p14:tracePt t="52936" x="1079500" y="3321050"/>
          <p14:tracePt t="52953" x="1054100" y="3416300"/>
          <p14:tracePt t="52956" x="1047750" y="3448050"/>
          <p14:tracePt t="52969" x="1047750" y="3467100"/>
          <p14:tracePt t="52986" x="1047750" y="3498850"/>
          <p14:tracePt t="52989" x="1047750" y="3517900"/>
          <p14:tracePt t="53004" x="1047750" y="3543300"/>
          <p14:tracePt t="53020" x="1066800" y="3606800"/>
          <p14:tracePt t="53036" x="1092200" y="3651250"/>
          <p14:tracePt t="53052" x="1123950" y="3689350"/>
          <p14:tracePt t="53069" x="1130300" y="3702050"/>
          <p14:tracePt t="53085" x="1136650" y="3721100"/>
          <p14:tracePt t="53119" x="1143000" y="3752850"/>
          <p14:tracePt t="53136" x="1143000" y="3771900"/>
          <p14:tracePt t="53152" x="1143000" y="3797300"/>
          <p14:tracePt t="53169" x="1143000" y="3829050"/>
          <p14:tracePt t="53186" x="1143000" y="3860800"/>
          <p14:tracePt t="53203" x="1143000" y="3892550"/>
          <p14:tracePt t="53205" x="1143000" y="3905250"/>
          <p14:tracePt t="53220" x="1143000" y="3911600"/>
          <p14:tracePt t="53236" x="1143000" y="3930650"/>
          <p14:tracePt t="53253" x="1143000" y="3937000"/>
          <p14:tracePt t="53334" x="1149350" y="3943350"/>
          <p14:tracePt t="53366" x="1155700" y="3943350"/>
          <p14:tracePt t="53385" x="1155700" y="3930650"/>
          <p14:tracePt t="53520" x="1155700" y="3917950"/>
          <p14:tracePt t="53525" x="1155700" y="3898900"/>
          <p14:tracePt t="53535" x="1155700" y="3886200"/>
          <p14:tracePt t="53553" x="1155700" y="3841750"/>
          <p14:tracePt t="53569" x="1155700" y="3797300"/>
          <p14:tracePt t="53572" x="1155700" y="3771900"/>
          <p14:tracePt t="53585" x="1155700" y="3746500"/>
          <p14:tracePt t="53602" x="1155700" y="3727450"/>
          <p14:tracePt t="53605" x="1155700" y="3721100"/>
          <p14:tracePt t="53670" x="1149350" y="3733800"/>
          <p14:tracePt t="53680" x="1149350" y="3759200"/>
          <p14:tracePt t="53688" x="1149350" y="3803650"/>
          <p14:tracePt t="53703" x="1149350" y="3924300"/>
          <p14:tracePt t="53720" x="1149350" y="3975100"/>
          <p14:tracePt t="53737" x="1149350" y="3981450"/>
          <p14:tracePt t="53773" x="1149350" y="3987800"/>
          <p14:tracePt t="53798" x="1155700" y="3975100"/>
          <p14:tracePt t="53805" x="1155700" y="3968750"/>
          <p14:tracePt t="53816" x="1162050" y="3937000"/>
          <p14:tracePt t="53822" x="1168400" y="3898900"/>
          <p14:tracePt t="53836" x="1168400" y="3841750"/>
          <p14:tracePt t="53852" x="1168400" y="3810000"/>
          <p14:tracePt t="53869" x="1168400" y="3803650"/>
          <p14:tracePt t="53885" x="1168400" y="3797300"/>
          <p14:tracePt t="54141" x="0" y="0"/>
        </p14:tracePtLst>
        <p14:tracePtLst>
          <p14:tracePt t="56670" x="9931400" y="2171700"/>
          <p14:tracePt t="56712" x="9944100" y="2171700"/>
          <p14:tracePt t="56718" x="9969500" y="2171700"/>
          <p14:tracePt t="56726" x="10007600" y="2171700"/>
          <p14:tracePt t="56735" x="10071100" y="2171700"/>
          <p14:tracePt t="56752" x="10229850" y="2171700"/>
          <p14:tracePt t="56769" x="10439400" y="2171700"/>
          <p14:tracePt t="56786" x="10687050" y="2171700"/>
          <p14:tracePt t="56789" x="10814050" y="2171700"/>
          <p14:tracePt t="56801" x="10922000" y="2171700"/>
          <p14:tracePt t="56818" x="11087100" y="2171700"/>
          <p14:tracePt t="56835" x="11163300" y="2171700"/>
          <p14:tracePt t="56838" x="11176000" y="2171700"/>
          <p14:tracePt t="56852" x="11182350" y="2171700"/>
          <p14:tracePt t="57101" x="11188700" y="2178050"/>
          <p14:tracePt t="57110" x="11182350" y="2184400"/>
          <p14:tracePt t="57118" x="11163300" y="2190750"/>
          <p14:tracePt t="57134" x="11106150" y="2209800"/>
          <p14:tracePt t="57151" x="11042650" y="2216150"/>
          <p14:tracePt t="57167" x="11004550" y="2228850"/>
          <p14:tracePt t="57184" x="10991850" y="2228850"/>
          <p14:tracePt t="57201" x="10985500" y="2228850"/>
          <p14:tracePt t="57262" x="11004550" y="2228850"/>
          <p14:tracePt t="57270" x="11036300" y="2228850"/>
          <p14:tracePt t="57278" x="11093450" y="2228850"/>
          <p14:tracePt t="57287" x="11156950" y="2228850"/>
          <p14:tracePt t="57302" x="11271250" y="2228850"/>
          <p14:tracePt t="57319" x="11341100" y="2228850"/>
          <p14:tracePt t="57334" x="11353800" y="2228850"/>
          <p14:tracePt t="57597" x="0" y="0"/>
        </p14:tracePtLst>
        <p14:tracePtLst>
          <p14:tracePt t="58295" x="6350000" y="2571750"/>
          <p14:tracePt t="58342" x="6356350" y="2571750"/>
          <p14:tracePt t="58350" x="6375400" y="2571750"/>
          <p14:tracePt t="58358" x="6426200" y="2571750"/>
          <p14:tracePt t="58368" x="6489700" y="2571750"/>
          <p14:tracePt t="58384" x="6680200" y="2571750"/>
          <p14:tracePt t="58401" x="6959600" y="2571750"/>
          <p14:tracePt t="58404" x="7112000" y="2571750"/>
          <p14:tracePt t="58417" x="7264400" y="2571750"/>
          <p14:tracePt t="58434" x="7486650" y="2571750"/>
          <p14:tracePt t="58451" x="7607300" y="2571750"/>
          <p14:tracePt t="58454" x="7626350" y="2571750"/>
          <p14:tracePt t="58469" x="7639050" y="2571750"/>
          <p14:tracePt t="58558" x="7626350" y="2571750"/>
          <p14:tracePt t="58566" x="7594600" y="2571750"/>
          <p14:tracePt t="58574" x="7550150" y="2571750"/>
          <p14:tracePt t="58584" x="7486650" y="2571750"/>
          <p14:tracePt t="58601" x="7340600" y="2571750"/>
          <p14:tracePt t="58617" x="7181850" y="2571750"/>
          <p14:tracePt t="58620" x="7118350" y="2571750"/>
          <p14:tracePt t="58634" x="7054850" y="2571750"/>
          <p14:tracePt t="58650" x="6934200" y="2571750"/>
          <p14:tracePt t="58652" x="6896100" y="2578100"/>
          <p14:tracePt t="58668" x="6870700" y="2584450"/>
          <p14:tracePt t="58684" x="6858000" y="2584450"/>
          <p14:tracePt t="58783" x="6870700" y="2584450"/>
          <p14:tracePt t="58789" x="6902450" y="2584450"/>
          <p14:tracePt t="58801" x="6965950" y="2584450"/>
          <p14:tracePt t="58819" x="7143750" y="2571750"/>
          <p14:tracePt t="58824" x="7239000" y="2571750"/>
          <p14:tracePt t="58834" x="7327900" y="2571750"/>
          <p14:tracePt t="58851" x="7442200" y="2571750"/>
          <p14:tracePt t="58854" x="7461250" y="2571750"/>
          <p14:tracePt t="58868" x="7473950" y="2571750"/>
          <p14:tracePt t="59071" x="7467600" y="2571750"/>
          <p14:tracePt t="59079" x="7404100" y="2571750"/>
          <p14:tracePt t="59086" x="7340600" y="2571750"/>
          <p14:tracePt t="59100" x="7162800" y="2571750"/>
          <p14:tracePt t="59117" x="6985000" y="2571750"/>
          <p14:tracePt t="59134" x="6889750" y="2571750"/>
          <p14:tracePt t="59150" x="6858000" y="2571750"/>
          <p14:tracePt t="59167" x="6851650" y="2571750"/>
          <p14:tracePt t="59246" x="6883400" y="2571750"/>
          <p14:tracePt t="59254" x="6946900" y="2571750"/>
          <p14:tracePt t="59269" x="7137400" y="2571750"/>
          <p14:tracePt t="59286" x="7366000" y="2571750"/>
          <p14:tracePt t="59302" x="7556500" y="2571750"/>
          <p14:tracePt t="59318" x="7645400" y="2571750"/>
          <p14:tracePt t="59334" x="7658100" y="2571750"/>
          <p14:tracePt t="59350" x="7664450" y="2571750"/>
          <p14:tracePt t="59389" x="7645400" y="2571750"/>
          <p14:tracePt t="59398" x="7613650" y="2571750"/>
          <p14:tracePt t="59407" x="7569200" y="2571750"/>
          <p14:tracePt t="59417" x="7518400" y="2571750"/>
          <p14:tracePt t="59434" x="7378700" y="2571750"/>
          <p14:tracePt t="59450" x="7289800" y="2571750"/>
          <p14:tracePt t="59453" x="7277100" y="2571750"/>
          <p14:tracePt t="59468" x="7264400" y="2571750"/>
          <p14:tracePt t="59542" x="7283450" y="2571750"/>
          <p14:tracePt t="59551" x="7327900" y="2571750"/>
          <p14:tracePt t="59558" x="7366000" y="2571750"/>
          <p14:tracePt t="59569" x="7404100" y="2571750"/>
          <p14:tracePt t="59584" x="7429500" y="2571750"/>
          <p14:tracePt t="59600" x="7435850" y="2571750"/>
          <p14:tracePt t="59637" x="7416800" y="2571750"/>
          <p14:tracePt t="59650" x="7372350" y="2571750"/>
          <p14:tracePt t="59667" x="7194550" y="2571750"/>
          <p14:tracePt t="59684" x="7086600" y="2571750"/>
          <p14:tracePt t="59700" x="7054850" y="2571750"/>
          <p14:tracePt t="59717" x="7048500" y="2571750"/>
          <p14:tracePt t="59784" x="7073900" y="2571750"/>
          <p14:tracePt t="59791" x="7118350" y="2571750"/>
          <p14:tracePt t="59801" x="7181850" y="2571750"/>
          <p14:tracePt t="59817" x="7296150" y="2571750"/>
          <p14:tracePt t="59821" x="7327900" y="2571750"/>
          <p14:tracePt t="59833" x="7346950" y="2571750"/>
          <p14:tracePt t="59850" x="7359650" y="2571750"/>
          <p14:tracePt t="59878" x="7346950" y="2578100"/>
          <p14:tracePt t="59885" x="7321550" y="2578100"/>
          <p14:tracePt t="59900" x="7219950" y="2578100"/>
          <p14:tracePt t="59917" x="7086600" y="2578100"/>
          <p14:tracePt t="59933" x="6985000" y="2578100"/>
          <p14:tracePt t="59950" x="6965950" y="2578100"/>
          <p14:tracePt t="59967" x="6959600" y="2578100"/>
          <p14:tracePt t="60024" x="6978650" y="2578100"/>
          <p14:tracePt t="60029" x="7023100" y="2578100"/>
          <p14:tracePt t="60037" x="7086600" y="2578100"/>
          <p14:tracePt t="60051" x="7175500" y="2578100"/>
          <p14:tracePt t="60068" x="7308850" y="2578100"/>
          <p14:tracePt t="60084" x="7404100" y="2578100"/>
          <p14:tracePt t="60101" x="7416800" y="2578100"/>
          <p14:tracePt t="60149" x="7397750" y="2584450"/>
          <p14:tracePt t="60158" x="7378700" y="2584450"/>
          <p14:tracePt t="60166" x="7327900" y="2584450"/>
          <p14:tracePt t="60183" x="7213600" y="2584450"/>
          <p14:tracePt t="60200" x="7105650" y="2584450"/>
          <p14:tracePt t="60216" x="7067550" y="2584450"/>
          <p14:tracePt t="60286" x="7073900" y="2584450"/>
          <p14:tracePt t="60295" x="7105650" y="2584450"/>
          <p14:tracePt t="60303" x="7181850" y="2584450"/>
          <p14:tracePt t="60318" x="7372350" y="2584450"/>
          <p14:tracePt t="60333" x="7569200" y="2584450"/>
          <p14:tracePt t="60350" x="7664450" y="2590800"/>
          <p14:tracePt t="60367" x="7683500" y="2590800"/>
          <p14:tracePt t="60425" x="7651750" y="2590800"/>
          <p14:tracePt t="60432" x="7607300" y="2590800"/>
          <p14:tracePt t="60443" x="7537450" y="2590800"/>
          <p14:tracePt t="60450" x="7461250" y="2590800"/>
          <p14:tracePt t="60467" x="7334250" y="2590800"/>
          <p14:tracePt t="60470" x="7277100" y="2590800"/>
          <p14:tracePt t="60484" x="7251700" y="2590800"/>
          <p14:tracePt t="60501" x="7245350" y="2590800"/>
          <p14:tracePt t="60567" x="7251700" y="2590800"/>
          <p14:tracePt t="60573" x="7283450" y="2590800"/>
          <p14:tracePt t="60584" x="7327900" y="2590800"/>
          <p14:tracePt t="60601" x="7423150" y="2590800"/>
          <p14:tracePt t="60617" x="7480300" y="2590800"/>
          <p14:tracePt t="60620" x="7493000" y="2590800"/>
          <p14:tracePt t="60633" x="7505700" y="2590800"/>
          <p14:tracePt t="60650" x="7512050" y="2590800"/>
          <p14:tracePt t="61421" x="0" y="0"/>
        </p14:tracePtLst>
        <p14:tracePtLst>
          <p14:tracePt t="62048" x="7696200" y="2584450"/>
          <p14:tracePt t="62136" x="7696200" y="2578100"/>
          <p14:tracePt t="62143" x="7708900" y="2578100"/>
          <p14:tracePt t="62150" x="7734300" y="2578100"/>
          <p14:tracePt t="62166" x="7791450" y="2578100"/>
          <p14:tracePt t="62182" x="7893050" y="2578100"/>
          <p14:tracePt t="62199" x="8001000" y="2578100"/>
          <p14:tracePt t="62216" x="8121650" y="2578100"/>
          <p14:tracePt t="62232" x="8216900" y="2578100"/>
          <p14:tracePt t="62250" x="8299450" y="2578100"/>
          <p14:tracePt t="62252" x="8331200" y="2578100"/>
          <p14:tracePt t="62266" x="8369300" y="2578100"/>
          <p14:tracePt t="62284" x="8439150" y="2578100"/>
          <p14:tracePt t="62301" x="8496300" y="2578100"/>
          <p14:tracePt t="62317" x="8547100" y="2578100"/>
          <p14:tracePt t="62333" x="8623300" y="2578100"/>
          <p14:tracePt t="62349" x="8699500" y="2578100"/>
          <p14:tracePt t="62366" x="8763000" y="2578100"/>
          <p14:tracePt t="62382" x="8832850" y="2578100"/>
          <p14:tracePt t="62400" x="8896350" y="2578100"/>
          <p14:tracePt t="62416" x="8959850" y="2578100"/>
          <p14:tracePt t="62432" x="9010650" y="2578100"/>
          <p14:tracePt t="62449" x="9055100" y="2578100"/>
          <p14:tracePt t="62466" x="9099550" y="2578100"/>
          <p14:tracePt t="62470" x="9105900" y="2578100"/>
          <p14:tracePt t="62483" x="9118600" y="2578100"/>
          <p14:tracePt t="62500" x="9144000" y="2578100"/>
          <p14:tracePt t="62516" x="9150350" y="2578100"/>
          <p14:tracePt t="62533" x="9163050" y="2578100"/>
          <p14:tracePt t="62550" x="9169400" y="2578100"/>
          <p14:tracePt t="62566" x="9188450" y="2578100"/>
          <p14:tracePt t="62583" x="9207500" y="2578100"/>
          <p14:tracePt t="62600" x="9232900" y="2578100"/>
          <p14:tracePt t="62616" x="9245600" y="2578100"/>
          <p14:tracePt t="62776" x="9251950" y="2578100"/>
          <p14:tracePt t="62800" x="9258300" y="2578100"/>
          <p14:tracePt t="62806" x="9271000" y="2578100"/>
          <p14:tracePt t="62817" x="9277350" y="2578100"/>
          <p14:tracePt t="62834" x="9315450" y="2578100"/>
          <p14:tracePt t="62838" x="9321800" y="2578100"/>
          <p14:tracePt t="62849" x="9334500" y="2578100"/>
          <p14:tracePt t="62867" x="9353550" y="2578100"/>
          <p14:tracePt t="62870" x="9366250" y="2578100"/>
          <p14:tracePt t="62896" x="9372600" y="2578100"/>
          <p14:tracePt t="62918" x="9378950" y="2578100"/>
          <p14:tracePt t="63056" x="9372600" y="2578100"/>
          <p14:tracePt t="63064" x="9334500" y="2578100"/>
          <p14:tracePt t="63071" x="9258300" y="2578100"/>
          <p14:tracePt t="63084" x="9175750" y="2578100"/>
          <p14:tracePt t="63099" x="8858250" y="2578100"/>
          <p14:tracePt t="63116" x="8667750" y="2578100"/>
          <p14:tracePt t="63132" x="8553450" y="2578100"/>
          <p14:tracePt t="63149" x="8496300" y="2578100"/>
          <p14:tracePt t="63165" x="8458200" y="2578100"/>
          <p14:tracePt t="63182" x="8420100" y="2578100"/>
          <p14:tracePt t="63199" x="8382000" y="2578100"/>
          <p14:tracePt t="63215" x="8337550" y="2578100"/>
          <p14:tracePt t="63232" x="8312150" y="2578100"/>
          <p14:tracePt t="63249" x="8305800" y="2578100"/>
          <p14:tracePt t="63325" x="8312150" y="2578100"/>
          <p14:tracePt t="63333" x="8343900" y="2578100"/>
          <p14:tracePt t="63342" x="8401050" y="2578100"/>
          <p14:tracePt t="63349" x="8464550" y="2578100"/>
          <p14:tracePt t="63366" x="8597900" y="2578100"/>
          <p14:tracePt t="63383" x="8756650" y="2578100"/>
          <p14:tracePt t="63399" x="8896350" y="2578100"/>
          <p14:tracePt t="63416" x="8953500" y="2578100"/>
          <p14:tracePt t="63432" x="8972550" y="2578100"/>
          <p14:tracePt t="63548" x="0" y="0"/>
        </p14:tracePtLst>
        <p14:tracePtLst>
          <p14:tracePt t="64785" x="2273300" y="3048000"/>
          <p14:tracePt t="64793" x="2266950" y="3060700"/>
          <p14:tracePt t="64815" x="2266950" y="3073400"/>
          <p14:tracePt t="64821" x="2266950" y="3079750"/>
          <p14:tracePt t="64832" x="2266950" y="3092450"/>
          <p14:tracePt t="64849" x="2266950" y="3111500"/>
          <p14:tracePt t="64866" x="2266950" y="3143250"/>
          <p14:tracePt t="64868" x="2266950" y="3149600"/>
          <p14:tracePt t="64882" x="2266950" y="3168650"/>
          <p14:tracePt t="64898" x="2273300" y="3194050"/>
          <p14:tracePt t="64916" x="2317750" y="3244850"/>
          <p14:tracePt t="64932" x="2368550" y="3270250"/>
          <p14:tracePt t="64948" x="2444750" y="3289300"/>
          <p14:tracePt t="64965" x="2508250" y="3302000"/>
          <p14:tracePt t="64982" x="2565400" y="3308350"/>
          <p14:tracePt t="64998" x="2603500" y="3308350"/>
          <p14:tracePt t="65015" x="2635250" y="3308350"/>
          <p14:tracePt t="65032" x="2667000" y="3308350"/>
          <p14:tracePt t="65049" x="2679700" y="3295650"/>
          <p14:tracePt t="65052" x="2686050" y="3289300"/>
          <p14:tracePt t="65066" x="2692400" y="3282950"/>
          <p14:tracePt t="65082" x="2698750" y="3270250"/>
          <p14:tracePt t="65098" x="2711450" y="3251200"/>
          <p14:tracePt t="65115" x="2717800" y="3238500"/>
          <p14:tracePt t="65132" x="2717800" y="3225800"/>
          <p14:tracePt t="65148" x="2717800" y="3219450"/>
          <p14:tracePt t="65165" x="2717800" y="3213100"/>
          <p14:tracePt t="65181" x="2717800" y="3206750"/>
          <p14:tracePt t="65198" x="2717800" y="3200400"/>
          <p14:tracePt t="65232" x="2717800" y="3187700"/>
          <p14:tracePt t="65248" x="2717800" y="3181350"/>
          <p14:tracePt t="65283" x="2717800" y="3175000"/>
          <p14:tracePt t="65476" x="0" y="0"/>
        </p14:tracePtLst>
        <p14:tracePtLst>
          <p14:tracePt t="65858" x="3314700" y="3041650"/>
          <p14:tracePt t="65865" x="3308350" y="3041650"/>
          <p14:tracePt t="65881" x="3282950" y="3048000"/>
          <p14:tracePt t="65898" x="3251200" y="3073400"/>
          <p14:tracePt t="65915" x="3238500" y="3111500"/>
          <p14:tracePt t="65917" x="3232150" y="3130550"/>
          <p14:tracePt t="65932" x="3232150" y="3149600"/>
          <p14:tracePt t="65948" x="3232150" y="3168650"/>
          <p14:tracePt t="65965" x="3232150" y="3200400"/>
          <p14:tracePt t="65981" x="3244850" y="3219450"/>
          <p14:tracePt t="65998" x="3263900" y="3238500"/>
          <p14:tracePt t="66032" x="3282950" y="3238500"/>
          <p14:tracePt t="66049" x="3308350" y="3238500"/>
          <p14:tracePt t="66065" x="3333750" y="3238500"/>
          <p14:tracePt t="66068" x="3346450" y="3232150"/>
          <p14:tracePt t="66082" x="3359150" y="3225800"/>
          <p14:tracePt t="66098" x="3365500" y="3219450"/>
          <p14:tracePt t="66115" x="3371850" y="3213100"/>
          <p14:tracePt t="66204" x="0" y="0"/>
        </p14:tracePtLst>
        <p14:tracePtLst>
          <p14:tracePt t="66656" x="3854450" y="3041650"/>
          <p14:tracePt t="66661" x="3848100" y="3054350"/>
          <p14:tracePt t="66670" x="3841750" y="3067050"/>
          <p14:tracePt t="66681" x="3841750" y="3079750"/>
          <p14:tracePt t="66685" x="3841750" y="3098800"/>
          <p14:tracePt t="66698" x="3841750" y="3111500"/>
          <p14:tracePt t="66714" x="3841750" y="3155950"/>
          <p14:tracePt t="66717" x="3854450" y="3175000"/>
          <p14:tracePt t="66732" x="3898900" y="3213100"/>
          <p14:tracePt t="66748" x="3962400" y="3244850"/>
          <p14:tracePt t="66765" x="4013200" y="3263900"/>
          <p14:tracePt t="66782" x="4044950" y="3270250"/>
          <p14:tracePt t="66798" x="4076700" y="3270250"/>
          <p14:tracePt t="66815" x="4108450" y="3270250"/>
          <p14:tracePt t="66832" x="4146550" y="3251200"/>
          <p14:tracePt t="66848" x="4165600" y="3225800"/>
          <p14:tracePt t="66864" x="4171950" y="3200400"/>
          <p14:tracePt t="66881" x="4171950" y="3181350"/>
          <p14:tracePt t="66898" x="4171950" y="3175000"/>
          <p14:tracePt t="67292" x="0" y="0"/>
        </p14:tracePtLst>
        <p14:tracePtLst>
          <p14:tracePt t="67871" x="2927350" y="2990850"/>
          <p14:tracePt t="67879" x="2921000" y="2997200"/>
          <p14:tracePt t="67896" x="2921000" y="3003550"/>
          <p14:tracePt t="67902" x="2914650" y="3009900"/>
          <p14:tracePt t="67914" x="2908300" y="3009900"/>
          <p14:tracePt t="67931" x="2895600" y="3022600"/>
          <p14:tracePt t="67935" x="2889250" y="3028950"/>
          <p14:tracePt t="67949" x="2882900" y="3048000"/>
          <p14:tracePt t="67964" x="2876550" y="3073400"/>
          <p14:tracePt t="67981" x="2876550" y="3079750"/>
          <p14:tracePt t="67997" x="2876550" y="3092450"/>
          <p14:tracePt t="68014" x="2876550" y="3105150"/>
          <p14:tracePt t="68032" x="2876550" y="3117850"/>
          <p14:tracePt t="68048" x="2876550" y="3124200"/>
          <p14:tracePt t="68065" x="2876550" y="3143250"/>
          <p14:tracePt t="68081" x="2889250" y="3149600"/>
          <p14:tracePt t="68098" x="2914650" y="3162300"/>
          <p14:tracePt t="68114" x="2959100" y="3175000"/>
          <p14:tracePt t="68116" x="2990850" y="3187700"/>
          <p14:tracePt t="68130" x="3035300" y="3194050"/>
          <p14:tracePt t="68147" x="3155950" y="3219450"/>
          <p14:tracePt t="68165" x="3390900" y="3225800"/>
          <p14:tracePt t="68180" x="3549650" y="3225800"/>
          <p14:tracePt t="68197" x="3632200" y="3225800"/>
          <p14:tracePt t="68214" x="3683000" y="3225800"/>
          <p14:tracePt t="68230" x="3695700" y="3225800"/>
          <p14:tracePt t="68248" x="3708400" y="3225800"/>
          <p14:tracePt t="68264" x="3721100" y="3225800"/>
          <p14:tracePt t="68282" x="3740150" y="3219450"/>
          <p14:tracePt t="68287" x="3746500" y="3219450"/>
          <p14:tracePt t="68299" x="3759200" y="3213100"/>
          <p14:tracePt t="68316" x="3778250" y="3187700"/>
          <p14:tracePt t="68332" x="3790950" y="3175000"/>
          <p14:tracePt t="68348" x="3797300" y="3143250"/>
          <p14:tracePt t="68365" x="3810000" y="3105150"/>
          <p14:tracePt t="68380" x="3810000" y="3079750"/>
          <p14:tracePt t="68397" x="3810000" y="3054350"/>
          <p14:tracePt t="68414" x="3810000" y="3028950"/>
          <p14:tracePt t="68431" x="3810000" y="3009900"/>
          <p14:tracePt t="68447" x="3810000" y="3003550"/>
          <p14:tracePt t="68464" x="3810000" y="2997200"/>
          <p14:tracePt t="68480" x="3810000" y="2984500"/>
          <p14:tracePt t="68497" x="3810000" y="2978150"/>
          <p14:tracePt t="68514" x="3790950" y="2959100"/>
          <p14:tracePt t="68516" x="3784600" y="2959100"/>
          <p14:tracePt t="68532" x="3759200" y="2946400"/>
          <p14:tracePt t="68548" x="3638550" y="2901950"/>
          <p14:tracePt t="68565" x="3543300" y="2882900"/>
          <p14:tracePt t="68581" x="3422650" y="2882900"/>
          <p14:tracePt t="68597" x="3308350" y="2882900"/>
          <p14:tracePt t="68614" x="3213100" y="2882900"/>
          <p14:tracePt t="68631" x="3136900" y="2882900"/>
          <p14:tracePt t="68647" x="3079750" y="2882900"/>
          <p14:tracePt t="68664" x="3022600" y="2882900"/>
          <p14:tracePt t="68680" x="2965450" y="2889250"/>
          <p14:tracePt t="68697" x="2927350" y="2901950"/>
          <p14:tracePt t="68714" x="2889250" y="2921000"/>
          <p14:tracePt t="68730" x="2838450" y="2940050"/>
          <p14:tracePt t="68732" x="2813050" y="2952750"/>
          <p14:tracePt t="68747" x="2794000" y="2971800"/>
          <p14:tracePt t="68764" x="2736850" y="3028950"/>
          <p14:tracePt t="68780" x="2711450" y="3060700"/>
          <p14:tracePt t="68797" x="2705100" y="3092450"/>
          <p14:tracePt t="68814" x="2705100" y="3098800"/>
          <p14:tracePt t="68830" x="2705100" y="3111500"/>
          <p14:tracePt t="68847" x="2705100" y="3130550"/>
          <p14:tracePt t="68864" x="2705100" y="3155950"/>
          <p14:tracePt t="68881" x="2736850" y="3181350"/>
          <p14:tracePt t="68897" x="2800350" y="3213100"/>
          <p14:tracePt t="68901" x="2832100" y="3219450"/>
          <p14:tracePt t="68914" x="2876550" y="3225800"/>
          <p14:tracePt t="68931" x="2997200" y="3232150"/>
          <p14:tracePt t="68948" x="3194050" y="3232150"/>
          <p14:tracePt t="68964" x="3295650" y="3232150"/>
          <p14:tracePt t="68980" x="3340100" y="3232150"/>
          <p14:tracePt t="68997" x="3352800" y="3225800"/>
          <p14:tracePt t="69014" x="3365500" y="3225800"/>
          <p14:tracePt t="69316" x="0" y="0"/>
        </p14:tracePtLst>
        <p14:tracePtLst>
          <p14:tracePt t="70575" x="882650" y="3187700"/>
          <p14:tracePt t="70702" x="889000" y="3200400"/>
          <p14:tracePt t="70709" x="901700" y="3200400"/>
          <p14:tracePt t="70718" x="952500" y="3206750"/>
          <p14:tracePt t="70730" x="996950" y="3213100"/>
          <p14:tracePt t="70747" x="1079500" y="3219450"/>
          <p14:tracePt t="70751" x="1136650" y="3219450"/>
          <p14:tracePt t="70764" x="1231900" y="3219450"/>
          <p14:tracePt t="70780" x="1320800" y="3219450"/>
          <p14:tracePt t="70798" x="1403350" y="3219450"/>
          <p14:tracePt t="70814" x="1498600" y="3219450"/>
          <p14:tracePt t="70831" x="1638300" y="3219450"/>
          <p14:tracePt t="70847" x="1797050" y="3219450"/>
          <p14:tracePt t="70853" x="1879600" y="3219450"/>
          <p14:tracePt t="70863" x="1943100" y="3219450"/>
          <p14:tracePt t="70881" x="2038350" y="3219450"/>
          <p14:tracePt t="70885" x="2076450" y="3219450"/>
          <p14:tracePt t="70896" x="2095500" y="3219450"/>
          <p14:tracePt t="70914" x="2133600" y="3219450"/>
          <p14:tracePt t="70930" x="2178050" y="3232150"/>
          <p14:tracePt t="70932" x="2203450" y="3232150"/>
          <p14:tracePt t="70946" x="2235200" y="3232150"/>
          <p14:tracePt t="70963" x="2355850" y="3232150"/>
          <p14:tracePt t="70980" x="2546350" y="3232150"/>
          <p14:tracePt t="70996" x="2679700" y="3232150"/>
          <p14:tracePt t="71013" x="2800350" y="3232150"/>
          <p14:tracePt t="71030" x="2876550" y="3232150"/>
          <p14:tracePt t="71047" x="2914650" y="3232150"/>
          <p14:tracePt t="71064" x="2946400" y="3232150"/>
          <p14:tracePt t="71080" x="2990850" y="3232150"/>
          <p14:tracePt t="71097" x="3048000" y="3232150"/>
          <p14:tracePt t="71114" x="3117850" y="3232150"/>
          <p14:tracePt t="71129" x="3219450" y="3232150"/>
          <p14:tracePt t="71132" x="3270250" y="3232150"/>
          <p14:tracePt t="71146" x="3333750" y="3232150"/>
          <p14:tracePt t="71150" x="3390900" y="3232150"/>
          <p14:tracePt t="71163" x="3441700" y="3232150"/>
          <p14:tracePt t="71180" x="3549650" y="3232150"/>
          <p14:tracePt t="71196" x="3587750" y="3232150"/>
          <p14:tracePt t="71213" x="3606800" y="3232150"/>
          <p14:tracePt t="71230" x="3625850" y="3232150"/>
          <p14:tracePt t="71246" x="3657600" y="3232150"/>
          <p14:tracePt t="71263" x="3695700" y="3232150"/>
          <p14:tracePt t="71279" x="3721100" y="3232150"/>
          <p14:tracePt t="71296" x="3740150" y="3232150"/>
          <p14:tracePt t="71314" x="3759200" y="3232150"/>
          <p14:tracePt t="71317" x="3765550" y="3232150"/>
          <p14:tracePt t="71330" x="3778250" y="3232150"/>
          <p14:tracePt t="71346" x="3790950" y="3232150"/>
          <p14:tracePt t="71364" x="3803650" y="3232150"/>
          <p14:tracePt t="71380" x="3848100" y="3232150"/>
          <p14:tracePt t="71397" x="3879850" y="3232150"/>
          <p14:tracePt t="71413" x="3917950" y="3232150"/>
          <p14:tracePt t="71429" x="3930650" y="3232150"/>
          <p14:tracePt t="71446" x="3937000" y="3232150"/>
          <p14:tracePt t="71463" x="3943350" y="3232150"/>
          <p14:tracePt t="71662" x="0" y="0"/>
        </p14:tracePtLst>
        <p14:tracePtLst>
          <p14:tracePt t="72359" x="1060450" y="3225800"/>
          <p14:tracePt t="72462" x="1066800" y="3225800"/>
          <p14:tracePt t="72472" x="1079500" y="3225800"/>
          <p14:tracePt t="72479" x="1111250" y="3232150"/>
          <p14:tracePt t="72496" x="1212850" y="3232150"/>
          <p14:tracePt t="72513" x="1422400" y="3232150"/>
          <p14:tracePt t="72518" x="1549400" y="3232150"/>
          <p14:tracePt t="72529" x="1701800" y="3232150"/>
          <p14:tracePt t="72546" x="2038350" y="3257550"/>
          <p14:tracePt t="72564" x="2324100" y="3263900"/>
          <p14:tracePt t="72582" x="2451100" y="3263900"/>
          <p14:tracePt t="72597" x="2546350" y="3263900"/>
          <p14:tracePt t="72614" x="2641600" y="3263900"/>
          <p14:tracePt t="72630" x="2781300" y="3263900"/>
          <p14:tracePt t="72647" x="2959100" y="3263900"/>
          <p14:tracePt t="72664" x="3149600" y="3263900"/>
          <p14:tracePt t="72681" x="3314700" y="3263900"/>
          <p14:tracePt t="72685" x="3378200" y="3263900"/>
          <p14:tracePt t="72696" x="3441700" y="3263900"/>
          <p14:tracePt t="72714" x="3511550" y="3263900"/>
          <p14:tracePt t="72729" x="3568700" y="3263900"/>
          <p14:tracePt t="72733" x="3600450" y="3263900"/>
          <p14:tracePt t="72746" x="3632200" y="3263900"/>
          <p14:tracePt t="72763" x="3708400" y="3270250"/>
          <p14:tracePt t="72779" x="3784600" y="3276600"/>
          <p14:tracePt t="72781" x="3816350" y="3276600"/>
          <p14:tracePt t="72796" x="3873500" y="3276600"/>
          <p14:tracePt t="72813" x="3898900" y="3276600"/>
          <p14:tracePt t="72829" x="3905250" y="3276600"/>
          <p14:tracePt t="73014" x="3911600" y="3276600"/>
          <p14:tracePt t="73022" x="3917950" y="3276600"/>
          <p14:tracePt t="73318" x="0" y="0"/>
        </p14:tracePtLst>
        <p14:tracePtLst>
          <p14:tracePt t="73806" x="1333500" y="3219450"/>
          <p14:tracePt t="73864" x="1346200" y="3219450"/>
          <p14:tracePt t="73871" x="1377950" y="3219450"/>
          <p14:tracePt t="73880" x="1441450" y="3219450"/>
          <p14:tracePt t="73895" x="1631950" y="3257550"/>
          <p14:tracePt t="73913" x="1943100" y="3321050"/>
          <p14:tracePt t="73929" x="2381250" y="3390900"/>
          <p14:tracePt t="73932" x="2609850" y="3429000"/>
          <p14:tracePt t="73945" x="2838450" y="3467100"/>
          <p14:tracePt t="73962" x="3251200" y="3517900"/>
          <p14:tracePt t="73979" x="3524250" y="3530600"/>
          <p14:tracePt t="73982" x="3638550" y="3530600"/>
          <p14:tracePt t="73996" x="3835400" y="3530600"/>
          <p14:tracePt t="74012" x="3987800" y="3530600"/>
          <p14:tracePt t="74029" x="4083050" y="3530600"/>
          <p14:tracePt t="74045" x="4140200" y="3530600"/>
          <p14:tracePt t="74063" x="4165600" y="3530600"/>
          <p14:tracePt t="74080" x="4178300" y="3530600"/>
          <p14:tracePt t="74097" x="4184650" y="3530600"/>
          <p14:tracePt t="74420" x="0" y="0"/>
        </p14:tracePtLst>
        <p14:tracePtLst>
          <p14:tracePt t="74934" x="3937000" y="3111500"/>
          <p14:tracePt t="74982" x="3930650" y="3105150"/>
          <p14:tracePt t="74990" x="3924300" y="3111500"/>
          <p14:tracePt t="74999" x="3917950" y="3130550"/>
          <p14:tracePt t="75012" x="3917950" y="3162300"/>
          <p14:tracePt t="75029" x="3917950" y="3206750"/>
          <p14:tracePt t="75045" x="3930650" y="3251200"/>
          <p14:tracePt t="75061" x="3949700" y="3270250"/>
          <p14:tracePt t="75079" x="3975100" y="3282950"/>
          <p14:tracePt t="75094" x="3994150" y="3289300"/>
          <p14:tracePt t="75111" x="4006850" y="3289300"/>
          <p14:tracePt t="75128" x="4013200" y="3289300"/>
          <p14:tracePt t="75145" x="4032250" y="3276600"/>
          <p14:tracePt t="75161" x="4038600" y="3238500"/>
          <p14:tracePt t="75178" x="4038600" y="3213100"/>
          <p14:tracePt t="75194" x="4038600" y="3194050"/>
          <p14:tracePt t="75195" x="4038600" y="3187700"/>
          <p14:tracePt t="75444" x="0" y="0"/>
        </p14:tracePtLst>
        <p14:tracePtLst>
          <p14:tracePt t="75834" x="2787650" y="2990850"/>
          <p14:tracePt t="75840" x="2781300" y="2990850"/>
          <p14:tracePt t="75847" x="2774950" y="2990850"/>
          <p14:tracePt t="75864" x="2768600" y="2990850"/>
          <p14:tracePt t="75886" x="2768600" y="2997200"/>
          <p14:tracePt t="75895" x="2762250" y="3003550"/>
          <p14:tracePt t="75913" x="2749550" y="3041650"/>
          <p14:tracePt t="75928" x="2749550" y="3079750"/>
          <p14:tracePt t="75932" x="2749550" y="3105150"/>
          <p14:tracePt t="75945" x="2749550" y="3124200"/>
          <p14:tracePt t="75962" x="2749550" y="3168650"/>
          <p14:tracePt t="75965" x="2762250" y="3187700"/>
          <p14:tracePt t="75978" x="2781300" y="3206750"/>
          <p14:tracePt t="75996" x="2832100" y="3244850"/>
          <p14:tracePt t="76012" x="2870200" y="3251200"/>
          <p14:tracePt t="76029" x="2901950" y="3251200"/>
          <p14:tracePt t="76045" x="2940050" y="3251200"/>
          <p14:tracePt t="76061" x="2959100" y="3225800"/>
          <p14:tracePt t="76079" x="2971800" y="3200400"/>
          <p14:tracePt t="76096" x="2971800" y="3168650"/>
          <p14:tracePt t="76112" x="2971800" y="3149600"/>
          <p14:tracePt t="76116" x="2971800" y="3136900"/>
          <p14:tracePt t="76128" x="2971800" y="3130550"/>
          <p14:tracePt t="76132" x="2971800" y="3124200"/>
          <p14:tracePt t="76162" x="2971800" y="3117850"/>
          <p14:tracePt t="76178" x="2971800" y="3111500"/>
          <p14:tracePt t="76195" x="2971800" y="3105150"/>
          <p14:tracePt t="76261" x="2965450" y="3105150"/>
          <p14:tracePt t="76277" x="2965450" y="3117850"/>
          <p14:tracePt t="76286" x="2965450" y="3124200"/>
          <p14:tracePt t="76294" x="2965450" y="3143250"/>
          <p14:tracePt t="76311" x="2971800" y="3155950"/>
          <p14:tracePt t="76430" x="2971800" y="3143250"/>
          <p14:tracePt t="76440" x="2971800" y="3136900"/>
          <p14:tracePt t="77132" x="0" y="0"/>
        </p14:tracePtLst>
        <p14:tracePtLst>
          <p14:tracePt t="79726" x="10045700" y="2546350"/>
          <p14:tracePt t="79806" x="10058400" y="2546350"/>
          <p14:tracePt t="79817" x="10090150" y="2546350"/>
          <p14:tracePt t="79828" x="10217150" y="2546350"/>
          <p14:tracePt t="79845" x="10401300" y="2546350"/>
          <p14:tracePt t="79861" x="10617200" y="2546350"/>
          <p14:tracePt t="79877" x="10782300" y="2546350"/>
          <p14:tracePt t="79895" x="10871200" y="2546350"/>
          <p14:tracePt t="79910" x="10883900" y="2546350"/>
          <p14:tracePt t="79928" x="10890250" y="2546350"/>
          <p14:tracePt t="80116" x="0" y="0"/>
        </p14:tracePtLst>
        <p14:tracePtLst>
          <p14:tracePt t="80741" x="2622550" y="2940050"/>
          <p14:tracePt t="80748" x="2622550" y="2952750"/>
          <p14:tracePt t="80760" x="2622550" y="2971800"/>
          <p14:tracePt t="80776" x="2622550" y="2990850"/>
          <p14:tracePt t="80793" x="2622550" y="3003550"/>
          <p14:tracePt t="80810" x="2622550" y="3028950"/>
          <p14:tracePt t="80826" x="2628900" y="3060700"/>
          <p14:tracePt t="80828" x="2641600" y="3079750"/>
          <p14:tracePt t="80843" x="2647950" y="3086100"/>
          <p14:tracePt t="80860" x="2736850" y="3136900"/>
          <p14:tracePt t="80877" x="2813050" y="3155950"/>
          <p14:tracePt t="80893" x="2901950" y="3175000"/>
          <p14:tracePt t="80910" x="2978150" y="3175000"/>
          <p14:tracePt t="80927" x="3054350" y="3175000"/>
          <p14:tracePt t="80943" x="3086100" y="3175000"/>
          <p14:tracePt t="80959" x="3111500" y="3175000"/>
          <p14:tracePt t="80976" x="3111500" y="3162300"/>
          <p14:tracePt t="80993" x="3111500" y="3143250"/>
          <p14:tracePt t="81009" x="3111500" y="3124200"/>
          <p14:tracePt t="81026" x="3105150" y="3111500"/>
          <p14:tracePt t="81028" x="3098800" y="3105150"/>
          <p14:tracePt t="81045" x="3092450" y="3105150"/>
          <p14:tracePt t="81060" x="3067050" y="3092450"/>
          <p14:tracePt t="81076" x="3060700" y="3092450"/>
          <p14:tracePt t="81093" x="3048000" y="3092450"/>
          <p14:tracePt t="81110" x="3035300" y="3098800"/>
          <p14:tracePt t="81126" x="3022600" y="3111500"/>
          <p14:tracePt t="81143" x="3009900" y="3117850"/>
          <p14:tracePt t="81161" x="3003550" y="3124200"/>
          <p14:tracePt t="81341" x="0" y="0"/>
        </p14:tracePtLst>
        <p14:tracePtLst>
          <p14:tracePt t="81633" x="2927350" y="3702050"/>
          <p14:tracePt t="81680" x="2927350" y="3708400"/>
          <p14:tracePt t="81689" x="2927350" y="3714750"/>
          <p14:tracePt t="81694" x="2927350" y="3727450"/>
          <p14:tracePt t="81711" x="2927350" y="3784600"/>
          <p14:tracePt t="81726" x="2927350" y="3854450"/>
          <p14:tracePt t="81743" x="2940050" y="3911600"/>
          <p14:tracePt t="81759" x="2971800" y="3962400"/>
          <p14:tracePt t="81765" x="2997200" y="3987800"/>
          <p14:tracePt t="81776" x="3009900" y="4000500"/>
          <p14:tracePt t="81793" x="3054350" y="4025900"/>
          <p14:tracePt t="81797" x="3079750" y="4038600"/>
          <p14:tracePt t="81809" x="3098800" y="4044950"/>
          <p14:tracePt t="81826" x="3130550" y="4044950"/>
          <p14:tracePt t="81829" x="3149600" y="4038600"/>
          <p14:tracePt t="81844" x="3168650" y="4025900"/>
          <p14:tracePt t="81861" x="3206750" y="3949700"/>
          <p14:tracePt t="81877" x="3219450" y="3879850"/>
          <p14:tracePt t="81893" x="3219450" y="3822700"/>
          <p14:tracePt t="81910" x="3219450" y="3778250"/>
          <p14:tracePt t="81927" x="3206750" y="3759200"/>
          <p14:tracePt t="81943" x="3187700" y="3746500"/>
          <p14:tracePt t="82141" x="0" y="0"/>
        </p14:tracePtLst>
        <p14:tracePtLst>
          <p14:tracePt t="83112" x="7016750" y="2711450"/>
          <p14:tracePt t="83161" x="7016750" y="2717800"/>
          <p14:tracePt t="83167" x="7016750" y="2736850"/>
          <p14:tracePt t="83176" x="7016750" y="2755900"/>
          <p14:tracePt t="83193" x="7023100" y="2794000"/>
          <p14:tracePt t="83197" x="7048500" y="2819400"/>
          <p14:tracePt t="83209" x="7061200" y="2838450"/>
          <p14:tracePt t="83213" x="7092950" y="2857500"/>
          <p14:tracePt t="83225" x="7131050" y="2882900"/>
          <p14:tracePt t="83242" x="7226300" y="2895600"/>
          <p14:tracePt t="83245" x="7283450" y="2901950"/>
          <p14:tracePt t="83259" x="7397750" y="2901950"/>
          <p14:tracePt t="83276" x="7493000" y="2901950"/>
          <p14:tracePt t="83292" x="7569200" y="2882900"/>
          <p14:tracePt t="83309" x="7607300" y="2857500"/>
          <p14:tracePt t="83325" x="7613650" y="2838450"/>
          <p14:tracePt t="83342" x="7613650" y="2819400"/>
          <p14:tracePt t="83359" x="7613650" y="2806700"/>
          <p14:tracePt t="83500" x="0" y="0"/>
        </p14:tracePtLst>
        <p14:tracePtLst>
          <p14:tracePt t="83895" x="7899400" y="2857500"/>
          <p14:tracePt t="83960" x="7905750" y="2857500"/>
          <p14:tracePt t="83968" x="7924800" y="2857500"/>
          <p14:tracePt t="83975" x="7962900" y="2857500"/>
          <p14:tracePt t="83993" x="8077200" y="2857500"/>
          <p14:tracePt t="83996" x="8140700" y="2857500"/>
          <p14:tracePt t="84009" x="8204200" y="2857500"/>
          <p14:tracePt t="84026" x="8331200" y="2857500"/>
          <p14:tracePt t="84029" x="8394700" y="2857500"/>
          <p14:tracePt t="84042" x="8451850" y="2857500"/>
          <p14:tracePt t="84059" x="8528050" y="2857500"/>
          <p14:tracePt t="84064" x="8553450" y="2857500"/>
          <p14:tracePt t="84077" x="8566150" y="2857500"/>
          <p14:tracePt t="84204" x="0" y="0"/>
        </p14:tracePtLst>
        <p14:tracePtLst>
          <p14:tracePt t="87279" x="6350000" y="3238500"/>
          <p14:tracePt t="87285" x="6356350" y="3238500"/>
          <p14:tracePt t="87294" x="6369050" y="3238500"/>
          <p14:tracePt t="87308" x="6407150" y="3238500"/>
          <p14:tracePt t="87324" x="6496050" y="3238500"/>
          <p14:tracePt t="87341" x="6623050" y="3238500"/>
          <p14:tracePt t="87358" x="6800850" y="3238500"/>
          <p14:tracePt t="87375" x="7023100" y="3238500"/>
          <p14:tracePt t="87391" x="7239000" y="3238500"/>
          <p14:tracePt t="87408" x="7442200" y="3238500"/>
          <p14:tracePt t="87424" x="7600950" y="3238500"/>
          <p14:tracePt t="87441" x="7715250" y="3238500"/>
          <p14:tracePt t="87457" x="7759700" y="3238500"/>
          <p14:tracePt t="87474" x="7772400" y="3238500"/>
          <p14:tracePt t="87548" x="7759700" y="3244850"/>
          <p14:tracePt t="87555" x="7727950" y="3251200"/>
          <p14:tracePt t="87564" x="7683500" y="3270250"/>
          <p14:tracePt t="87573" x="7607300" y="3276600"/>
          <p14:tracePt t="87590" x="7448550" y="3276600"/>
          <p14:tracePt t="87607" x="7289800" y="3276600"/>
          <p14:tracePt t="87624" x="7226300" y="3276600"/>
          <p14:tracePt t="87641" x="7200900" y="3276600"/>
          <p14:tracePt t="87742" x="7219950" y="3276600"/>
          <p14:tracePt t="87749" x="7258050" y="3276600"/>
          <p14:tracePt t="87758" x="7321550" y="3276600"/>
          <p14:tracePt t="87774" x="7467600" y="3276600"/>
          <p14:tracePt t="87791" x="7651750" y="3276600"/>
          <p14:tracePt t="87808" x="7753350" y="3276600"/>
          <p14:tracePt t="87824" x="7791450" y="3276600"/>
          <p14:tracePt t="87879" x="7791450" y="3282950"/>
          <p14:tracePt t="87886" x="7772400" y="3282950"/>
          <p14:tracePt t="87896" x="7734300" y="3282950"/>
          <p14:tracePt t="87909" x="7639050" y="3282950"/>
          <p14:tracePt t="87925" x="7562850" y="3282950"/>
          <p14:tracePt t="87942" x="7543800" y="3282950"/>
          <p14:tracePt t="88045" x="7556500" y="3282950"/>
          <p14:tracePt t="88054" x="7581900" y="3282950"/>
          <p14:tracePt t="88062" x="7613650" y="3282950"/>
          <p14:tracePt t="88074" x="7645400" y="3282950"/>
          <p14:tracePt t="88091" x="7740650" y="3282950"/>
          <p14:tracePt t="88108" x="7912100" y="3282950"/>
          <p14:tracePt t="88124" x="7975600" y="3282950"/>
          <p14:tracePt t="88142" x="8026400" y="3282950"/>
          <p14:tracePt t="88159" x="8051800" y="3282950"/>
          <p14:tracePt t="88175" x="8058150" y="3282950"/>
          <p14:tracePt t="88271" x="8064500" y="3282950"/>
          <p14:tracePt t="88278" x="8070850" y="3282950"/>
          <p14:tracePt t="88290" x="8077200" y="3282950"/>
          <p14:tracePt t="88308" x="8134350" y="3282950"/>
          <p14:tracePt t="88324" x="8178800" y="3282950"/>
          <p14:tracePt t="88340" x="8229600" y="3282950"/>
          <p14:tracePt t="88357" x="8318500" y="3282950"/>
          <p14:tracePt t="88374" x="8407400" y="3282950"/>
          <p14:tracePt t="88391" x="8470900" y="3282950"/>
          <p14:tracePt t="88407" x="8496300" y="3282950"/>
          <p14:tracePt t="88424" x="8509000" y="3282950"/>
          <p14:tracePt t="88557" x="0" y="0"/>
        </p14:tracePtLst>
        <p14:tracePtLst>
          <p14:tracePt t="89462" x="2120900" y="2705100"/>
          <p14:tracePt t="89470" x="2114550" y="2705100"/>
          <p14:tracePt t="89478" x="2101850" y="2705100"/>
          <p14:tracePt t="89490" x="2101850" y="2711450"/>
          <p14:tracePt t="89506" x="2089150" y="2730500"/>
          <p14:tracePt t="89524" x="2076450" y="2762250"/>
          <p14:tracePt t="89540" x="2076450" y="2787650"/>
          <p14:tracePt t="89556" x="2076450" y="2813050"/>
          <p14:tracePt t="89573" x="2082800" y="2851150"/>
          <p14:tracePt t="89590" x="2114550" y="2882900"/>
          <p14:tracePt t="89606" x="2159000" y="2921000"/>
          <p14:tracePt t="89623" x="2247900" y="2940050"/>
          <p14:tracePt t="89640" x="2381250" y="2959100"/>
          <p14:tracePt t="89657" x="2495550" y="2959100"/>
          <p14:tracePt t="89674" x="2559050" y="2940050"/>
          <p14:tracePt t="89676" x="2571750" y="2940050"/>
          <p14:tracePt t="89690" x="2584450" y="2927350"/>
          <p14:tracePt t="89707" x="2590800" y="2901950"/>
          <p14:tracePt t="89709" x="2590800" y="2895600"/>
          <p14:tracePt t="89723" x="2590800" y="2882900"/>
          <p14:tracePt t="89740" x="2590800" y="2857500"/>
          <p14:tracePt t="89756" x="2578100" y="2851150"/>
          <p14:tracePt t="89774" x="2546350" y="2832100"/>
          <p14:tracePt t="89790" x="2514600" y="2813050"/>
          <p14:tracePt t="89807" x="2476500" y="2800350"/>
          <p14:tracePt t="89823" x="2463800" y="2794000"/>
          <p14:tracePt t="89840" x="2457450" y="2794000"/>
          <p14:tracePt t="89965" x="2451100" y="2794000"/>
          <p14:tracePt t="89981" x="2444750" y="2794000"/>
          <p14:tracePt t="89991" x="2432050" y="2794000"/>
          <p14:tracePt t="89998" x="2406650" y="2794000"/>
          <p14:tracePt t="90007" x="2393950" y="2794000"/>
          <p14:tracePt t="90024" x="2368550" y="2800350"/>
          <p14:tracePt t="90040" x="2336800" y="2806700"/>
          <p14:tracePt t="90056" x="2311400" y="2825750"/>
          <p14:tracePt t="90073" x="2305050" y="2832100"/>
          <p14:tracePt t="90089" x="2305050" y="2844800"/>
          <p14:tracePt t="90106" x="2305050" y="2851150"/>
          <p14:tracePt t="90166" x="2305050" y="2857500"/>
          <p14:tracePt t="90596" x="0" y="0"/>
        </p14:tracePtLst>
        <p14:tracePtLst>
          <p14:tracePt t="91550" x="9753600" y="3054350"/>
          <p14:tracePt t="91614" x="9753600" y="3060700"/>
          <p14:tracePt t="91622" x="9753600" y="3067050"/>
          <p14:tracePt t="91629" x="9753600" y="3079750"/>
          <p14:tracePt t="91639" x="9759950" y="3098800"/>
          <p14:tracePt t="91658" x="9772650" y="3130550"/>
          <p14:tracePt t="91674" x="9823450" y="3168650"/>
          <p14:tracePt t="91678" x="9855200" y="3194050"/>
          <p14:tracePt t="91691" x="9906000" y="3206750"/>
          <p14:tracePt t="91707" x="10013950" y="3251200"/>
          <p14:tracePt t="91711" x="10083800" y="3263900"/>
          <p14:tracePt t="91723" x="10153650" y="3276600"/>
          <p14:tracePt t="91726" x="10223500" y="3289300"/>
          <p14:tracePt t="91741" x="10331450" y="3295650"/>
          <p14:tracePt t="91756" x="10414000" y="3295650"/>
          <p14:tracePt t="91774" x="10490200" y="3295650"/>
          <p14:tracePt t="91790" x="10547350" y="3295650"/>
          <p14:tracePt t="91807" x="10591800" y="3289300"/>
          <p14:tracePt t="91823" x="10623550" y="3282950"/>
          <p14:tracePt t="91840" x="10642600" y="3263900"/>
          <p14:tracePt t="91856" x="10642600" y="3257550"/>
          <p14:tracePt t="91873" x="10642600" y="3244850"/>
          <p14:tracePt t="91891" x="10642600" y="3232150"/>
          <p14:tracePt t="91908" x="10642600" y="3213100"/>
          <p14:tracePt t="91925" x="10642600" y="3206750"/>
          <p14:tracePt t="91941" x="10642600" y="3187700"/>
          <p14:tracePt t="91957" x="10642600" y="3181350"/>
          <p14:tracePt t="91974" x="10642600" y="3175000"/>
          <p14:tracePt t="92006" x="10642600" y="3168650"/>
          <p14:tracePt t="92416" x="10642600" y="3162300"/>
          <p14:tracePt t="92423" x="10642600" y="3155950"/>
          <p14:tracePt t="92430" x="10642600" y="3143250"/>
          <p14:tracePt t="92440" x="10636250" y="3136900"/>
          <p14:tracePt t="92456" x="10610850" y="3117850"/>
          <p14:tracePt t="92474" x="10553700" y="3086100"/>
          <p14:tracePt t="92478" x="10502900" y="3060700"/>
          <p14:tracePt t="92490" x="10445750" y="3035300"/>
          <p14:tracePt t="92508" x="10229850" y="2990850"/>
          <p14:tracePt t="92522" x="10153650" y="2978150"/>
          <p14:tracePt t="92525" x="10090150" y="2978150"/>
          <p14:tracePt t="92539" x="10026650" y="2978150"/>
          <p14:tracePt t="92555" x="9880600" y="2978150"/>
          <p14:tracePt t="92572" x="9798050" y="2990850"/>
          <p14:tracePt t="92589" x="9740900" y="3003550"/>
          <p14:tracePt t="92605" x="9702800" y="3022600"/>
          <p14:tracePt t="92622" x="9664700" y="3060700"/>
          <p14:tracePt t="92639" x="9639300" y="3098800"/>
          <p14:tracePt t="92656" x="9613900" y="3130550"/>
          <p14:tracePt t="92672" x="9601200" y="3168650"/>
          <p14:tracePt t="92689" x="9601200" y="3194050"/>
          <p14:tracePt t="92706" x="9601200" y="3225800"/>
          <p14:tracePt t="92722" x="9607550" y="3263900"/>
          <p14:tracePt t="92725" x="9613900" y="3276600"/>
          <p14:tracePt t="92739" x="9620250" y="3282950"/>
          <p14:tracePt t="92755" x="9683750" y="3302000"/>
          <p14:tracePt t="92772" x="9759950" y="3321050"/>
          <p14:tracePt t="92789" x="9861550" y="3327400"/>
          <p14:tracePt t="92806" x="9994900" y="3327400"/>
          <p14:tracePt t="92822" x="10147300" y="3321050"/>
          <p14:tracePt t="92839" x="10274300" y="3302000"/>
          <p14:tracePt t="92856" x="10363200" y="3251200"/>
          <p14:tracePt t="92872" x="10414000" y="3213100"/>
          <p14:tracePt t="92889" x="10445750" y="3175000"/>
          <p14:tracePt t="92907" x="10471150" y="3143250"/>
          <p14:tracePt t="92909" x="10483850" y="3124200"/>
          <p14:tracePt t="92924" x="10490200" y="3105150"/>
          <p14:tracePt t="92926" x="10490200" y="3092450"/>
          <p14:tracePt t="92940" x="10490200" y="3086100"/>
          <p14:tracePt t="92944" x="10490200" y="3067050"/>
          <p14:tracePt t="92957" x="10490200" y="3048000"/>
          <p14:tracePt t="92973" x="10490200" y="3035300"/>
          <p14:tracePt t="92990" x="10464800" y="3016250"/>
          <p14:tracePt t="93006" x="10433050" y="3003550"/>
          <p14:tracePt t="93023" x="10375900" y="2997200"/>
          <p14:tracePt t="93039" x="10312400" y="2997200"/>
          <p14:tracePt t="93057" x="10261600" y="2997200"/>
          <p14:tracePt t="93072" x="10229850" y="2997200"/>
          <p14:tracePt t="93089" x="10210800" y="2997200"/>
          <p14:tracePt t="93105" x="10185400" y="2997200"/>
          <p14:tracePt t="93122" x="10179050" y="3009900"/>
          <p14:tracePt t="93125" x="10172700" y="3022600"/>
          <p14:tracePt t="93139" x="10172700" y="3035300"/>
          <p14:tracePt t="93157" x="10172700" y="3060700"/>
          <p14:tracePt t="93173" x="10172700" y="3092450"/>
          <p14:tracePt t="93190" x="10179050" y="3098800"/>
          <p14:tracePt t="93845" x="0" y="0"/>
        </p14:tracePtLst>
        <p14:tracePtLst>
          <p14:tracePt t="94820" x="10985500" y="3054350"/>
          <p14:tracePt t="94831" x="10979150" y="3060700"/>
          <p14:tracePt t="94840" x="10972800" y="3067050"/>
          <p14:tracePt t="94855" x="10966450" y="3079750"/>
          <p14:tracePt t="94872" x="10953750" y="3098800"/>
          <p14:tracePt t="94889" x="10953750" y="3117850"/>
          <p14:tracePt t="94906" x="10953750" y="3149600"/>
          <p14:tracePt t="94910" x="10953750" y="3162300"/>
          <p14:tracePt t="94924" x="10953750" y="3181350"/>
          <p14:tracePt t="94927" x="10960100" y="3194050"/>
          <p14:tracePt t="94940" x="10972800" y="3213100"/>
          <p14:tracePt t="94956" x="11004550" y="3232150"/>
          <p14:tracePt t="94973" x="11061700" y="3244850"/>
          <p14:tracePt t="94989" x="11131550" y="3251200"/>
          <p14:tracePt t="95005" x="11207750" y="3251200"/>
          <p14:tracePt t="95023" x="11258550" y="3251200"/>
          <p14:tracePt t="95038" x="11283950" y="3238500"/>
          <p14:tracePt t="95072" x="11296650" y="3219450"/>
          <p14:tracePt t="95088" x="11296650" y="3213100"/>
          <p14:tracePt t="95105" x="11296650" y="3206750"/>
          <p14:tracePt t="95122" x="11296650" y="3200400"/>
          <p14:tracePt t="95138" x="11296650" y="3194050"/>
          <p14:tracePt t="95155" x="11296650" y="3187700"/>
          <p14:tracePt t="95155" x="0" y="0"/>
        </p14:tracePtLst>
        <p14:tracePtLst>
          <p14:tracePt t="97382" x="6724650" y="3600450"/>
          <p14:tracePt t="97445" x="6731000" y="3600450"/>
          <p14:tracePt t="97456" x="6781800" y="3600450"/>
          <p14:tracePt t="97461" x="6845300" y="3606800"/>
          <p14:tracePt t="97471" x="6940550" y="3613150"/>
          <p14:tracePt t="97489" x="7131050" y="3613150"/>
          <p14:tracePt t="97504" x="7308850" y="3613150"/>
          <p14:tracePt t="97509" x="7385050" y="3613150"/>
          <p14:tracePt t="97521" x="7429500" y="3613150"/>
          <p14:tracePt t="97538" x="7480300" y="3613150"/>
          <p14:tracePt t="97554" x="7493000" y="3613150"/>
          <p14:tracePt t="97998" x="7499350" y="3613150"/>
          <p14:tracePt t="98005" x="7505700" y="3613150"/>
          <p14:tracePt t="98014" x="7524750" y="3613150"/>
          <p14:tracePt t="98022" x="7556500" y="3613150"/>
          <p14:tracePt t="98038" x="7632700" y="3613150"/>
          <p14:tracePt t="98054" x="7727950" y="3613150"/>
          <p14:tracePt t="98071" x="7785100" y="3613150"/>
          <p14:tracePt t="98088" x="7804150" y="3613150"/>
          <p14:tracePt t="98104" x="7810500" y="3613150"/>
          <p14:tracePt t="98613" x="0" y="0"/>
        </p14:tracePtLst>
        <p14:tracePtLst>
          <p14:tracePt t="99279" x="7988300" y="3625850"/>
          <p14:tracePt t="99382" x="8001000" y="3625850"/>
          <p14:tracePt t="99389" x="8032750" y="3625850"/>
          <p14:tracePt t="99404" x="8108950" y="3625850"/>
          <p14:tracePt t="99420" x="8223250" y="3625850"/>
          <p14:tracePt t="99438" x="8369300" y="3625850"/>
          <p14:tracePt t="99455" x="8521700" y="3625850"/>
          <p14:tracePt t="99471" x="8648700" y="3625850"/>
          <p14:tracePt t="99487" x="8731250" y="3625850"/>
          <p14:tracePt t="99504" x="8801100" y="3625850"/>
          <p14:tracePt t="99520" x="8851900" y="3625850"/>
          <p14:tracePt t="99537" x="8883650" y="3625850"/>
          <p14:tracePt t="99553" x="8902700" y="3625850"/>
          <p14:tracePt t="99570" x="8909050" y="3625850"/>
          <p14:tracePt t="99587" x="8915400" y="3625850"/>
          <p14:tracePt t="99653" x="8921750" y="3625850"/>
          <p14:tracePt t="99693" x="8928100" y="3625850"/>
          <p14:tracePt t="99709" x="8934450" y="3625850"/>
          <p14:tracePt t="99719" x="8940800" y="3625850"/>
          <p14:tracePt t="99735" x="8953500" y="3625850"/>
          <p14:tracePt t="99743" x="8959850" y="3625850"/>
          <p14:tracePt t="99755" x="8972550" y="3625850"/>
          <p14:tracePt t="99772" x="8997950" y="3625850"/>
          <p14:tracePt t="99787" x="9042400" y="3625850"/>
          <p14:tracePt t="99791" x="9055100" y="3625850"/>
          <p14:tracePt t="99804" x="9099550" y="3625850"/>
          <p14:tracePt t="99820" x="9144000" y="3625850"/>
          <p14:tracePt t="99836" x="9188450" y="3625850"/>
          <p14:tracePt t="99853" x="9220200" y="3625850"/>
          <p14:tracePt t="99870" x="9251950" y="3625850"/>
          <p14:tracePt t="99886" x="9271000" y="3625850"/>
          <p14:tracePt t="99950" x="9277350" y="3625850"/>
          <p14:tracePt t="99966" x="9283700" y="3625850"/>
          <p14:tracePt t="99982" x="9290050" y="3625850"/>
          <p14:tracePt t="99998" x="9296400" y="3625850"/>
          <p14:tracePt t="100006" x="9302750" y="3625850"/>
          <p14:tracePt t="100022" x="9321800" y="3625850"/>
          <p14:tracePt t="100038" x="9334500" y="3625850"/>
          <p14:tracePt t="100054" x="9353550" y="3625850"/>
          <p14:tracePt t="100070" x="9366250" y="3625850"/>
          <p14:tracePt t="100103" x="9378950" y="3625850"/>
          <p14:tracePt t="100136" x="9385300" y="3625850"/>
          <p14:tracePt t="100153" x="9398000" y="3625850"/>
          <p14:tracePt t="100187" x="9404350" y="3625850"/>
          <p14:tracePt t="100380" x="0" y="0"/>
        </p14:tracePtLst>
        <p14:tracePtLst>
          <p14:tracePt t="100798" x="9486900" y="3619500"/>
          <p14:tracePt t="100896" x="9493250" y="3619500"/>
          <p14:tracePt t="100903" x="9525000" y="3619500"/>
          <p14:tracePt t="100920" x="9664700" y="3619500"/>
          <p14:tracePt t="100937" x="9874250" y="3619500"/>
          <p14:tracePt t="100955" x="10102850" y="3619500"/>
          <p14:tracePt t="100971" x="10318750" y="3619500"/>
          <p14:tracePt t="100987" x="10483850" y="3619500"/>
          <p14:tracePt t="101006" x="10509250" y="3619500"/>
          <p14:tracePt t="101868" x="0" y="0"/>
        </p14:tracePtLst>
        <p14:tracePtLst>
          <p14:tracePt t="106390" x="2686050" y="2628900"/>
          <p14:tracePt t="106397" x="2679700" y="2628900"/>
          <p14:tracePt t="106415" x="2673350" y="2628900"/>
          <p14:tracePt t="106423" x="2667000" y="2628900"/>
          <p14:tracePt t="106434" x="2654300" y="2628900"/>
          <p14:tracePt t="106451" x="2641600" y="2635250"/>
          <p14:tracePt t="106468" x="2635250" y="2647950"/>
          <p14:tracePt t="106485" x="2635250" y="2660650"/>
          <p14:tracePt t="106501" x="2628900" y="2692400"/>
          <p14:tracePt t="106518" x="2628900" y="2730500"/>
          <p14:tracePt t="106535" x="2635250" y="2781300"/>
          <p14:tracePt t="106551" x="2673350" y="2844800"/>
          <p14:tracePt t="106568" x="2717800" y="2889250"/>
          <p14:tracePt t="106584" x="2781300" y="2921000"/>
          <p14:tracePt t="106601" x="2825750" y="2940050"/>
          <p14:tracePt t="106617" x="2857500" y="2946400"/>
          <p14:tracePt t="106620" x="2870200" y="2946400"/>
          <p14:tracePt t="106634" x="2882900" y="2946400"/>
          <p14:tracePt t="106651" x="2908300" y="2946400"/>
          <p14:tracePt t="106652" x="2914650" y="2940050"/>
          <p14:tracePt t="106668" x="2921000" y="2901950"/>
          <p14:tracePt t="106684" x="2927350" y="2863850"/>
          <p14:tracePt t="106701" x="2927350" y="2825750"/>
          <p14:tracePt t="106717" x="2921000" y="2768600"/>
          <p14:tracePt t="106735" x="2889250" y="2724150"/>
          <p14:tracePt t="106752" x="2844800" y="2686050"/>
          <p14:tracePt t="106768" x="2806700" y="2673350"/>
          <p14:tracePt t="106785" x="2794000" y="2673350"/>
          <p14:tracePt t="106932" x="0" y="0"/>
        </p14:tracePtLst>
        <p14:tracePtLst>
          <p14:tracePt t="107244" x="2914650" y="2533650"/>
          <p14:tracePt t="107252" x="2914650" y="2552700"/>
          <p14:tracePt t="107260" x="2908300" y="2597150"/>
          <p14:tracePt t="107268" x="2908300" y="2635250"/>
          <p14:tracePt t="107284" x="2901950" y="2768600"/>
          <p14:tracePt t="107301" x="2901950" y="2863850"/>
          <p14:tracePt t="107317" x="2901950" y="2921000"/>
          <p14:tracePt t="107334" x="2901950" y="2940050"/>
          <p14:tracePt t="107350" x="2901950" y="2946400"/>
          <p14:tracePt t="107452" x="2901950" y="2933700"/>
          <p14:tracePt t="107460" x="2901950" y="2927350"/>
          <p14:tracePt t="107467" x="2901950" y="2914650"/>
          <p14:tracePt t="107483" x="2901950" y="2901950"/>
          <p14:tracePt t="107500" x="2914650" y="2889250"/>
          <p14:tracePt t="107517" x="2927350" y="2882900"/>
          <p14:tracePt t="107534" x="2952750" y="2876550"/>
          <p14:tracePt t="107550" x="2990850" y="2876550"/>
          <p14:tracePt t="107567" x="3022600" y="2876550"/>
          <p14:tracePt t="107584" x="3054350" y="2876550"/>
          <p14:tracePt t="107600" x="3092450" y="2882900"/>
          <p14:tracePt t="107617" x="3105150" y="2895600"/>
          <p14:tracePt t="107634" x="3111500" y="2901950"/>
          <p14:tracePt t="107701" x="3111500" y="2908300"/>
          <p14:tracePt t="107709" x="3111500" y="2914650"/>
          <p14:tracePt t="107718" x="3105150" y="2921000"/>
          <p14:tracePt t="107735" x="3079750" y="2921000"/>
          <p14:tracePt t="107752" x="3048000" y="2927350"/>
          <p14:tracePt t="107768" x="3035300" y="2927350"/>
          <p14:tracePt t="107784" x="3028950" y="2927350"/>
          <p14:tracePt t="107941" x="0" y="0"/>
        </p14:tracePtLst>
        <p14:tracePtLst>
          <p14:tracePt t="108546" x="2609850" y="2984500"/>
          <p14:tracePt t="108549" x="2597150" y="2990850"/>
          <p14:tracePt t="108556" x="2584450" y="3003550"/>
          <p14:tracePt t="108567" x="2565400" y="3022600"/>
          <p14:tracePt t="108583" x="2520950" y="3073400"/>
          <p14:tracePt t="108600" x="2495550" y="3136900"/>
          <p14:tracePt t="108617" x="2489200" y="3181350"/>
          <p14:tracePt t="108633" x="2489200" y="3213100"/>
          <p14:tracePt t="108650" x="2495550" y="3251200"/>
          <p14:tracePt t="108652" x="2501900" y="3257550"/>
          <p14:tracePt t="108667" x="2514600" y="3270250"/>
          <p14:tracePt t="108683" x="2603500" y="3302000"/>
          <p14:tracePt t="108700" x="2679700" y="3308350"/>
          <p14:tracePt t="108717" x="2787650" y="3308350"/>
          <p14:tracePt t="108735" x="2895600" y="3295650"/>
          <p14:tracePt t="108751" x="2959100" y="3251200"/>
          <p14:tracePt t="108767" x="2984500" y="3206750"/>
          <p14:tracePt t="108784" x="2997200" y="3149600"/>
          <p14:tracePt t="108801" x="2997200" y="3111500"/>
          <p14:tracePt t="108804" x="2997200" y="3098800"/>
          <p14:tracePt t="108817" x="2997200" y="3079750"/>
          <p14:tracePt t="108834" x="2997200" y="3067050"/>
          <p14:tracePt t="108850" x="2984500" y="3041650"/>
          <p14:tracePt t="108867" x="2978150" y="3041650"/>
          <p14:tracePt t="108981" x="0" y="0"/>
        </p14:tracePtLst>
        <p14:tracePtLst>
          <p14:tracePt t="109456" x="1060450" y="3028950"/>
          <p14:tracePt t="109478" x="1054100" y="3028950"/>
          <p14:tracePt t="109486" x="1047750" y="3035300"/>
          <p14:tracePt t="109495" x="1041400" y="3041650"/>
          <p14:tracePt t="109502" x="1041400" y="3048000"/>
          <p14:tracePt t="109517" x="1028700" y="3098800"/>
          <p14:tracePt t="109534" x="1028700" y="3143250"/>
          <p14:tracePt t="109550" x="1041400" y="3187700"/>
          <p14:tracePt t="109568" x="1073150" y="3225800"/>
          <p14:tracePt t="109583" x="1117600" y="3263900"/>
          <p14:tracePt t="109600" x="1168400" y="3282950"/>
          <p14:tracePt t="109616" x="1193800" y="3282950"/>
          <p14:tracePt t="109633" x="1231900" y="3282950"/>
          <p14:tracePt t="109650" x="1276350" y="3263900"/>
          <p14:tracePt t="109652" x="1295400" y="3238500"/>
          <p14:tracePt t="109667" x="1308100" y="3213100"/>
          <p14:tracePt t="109684" x="1320800" y="3175000"/>
          <p14:tracePt t="109700" x="1320800" y="3162300"/>
          <p14:tracePt t="109717" x="1320800" y="3155950"/>
          <p14:tracePt t="109757" x="1320800" y="3149600"/>
          <p14:tracePt t="109757" x="0" y="0"/>
        </p14:tracePtLst>
        <p14:tracePtLst>
          <p14:tracePt t="110041" x="1028700" y="3600450"/>
          <p14:tracePt t="110052" x="1022350" y="3613150"/>
          <p14:tracePt t="110068" x="1003300" y="3683000"/>
          <p14:tracePt t="110084" x="1003300" y="3746500"/>
          <p14:tracePt t="110100" x="1003300" y="3810000"/>
          <p14:tracePt t="110117" x="1003300" y="3879850"/>
          <p14:tracePt t="110133" x="1028700" y="3924300"/>
          <p14:tracePt t="110150" x="1066800" y="3943350"/>
          <p14:tracePt t="110166" x="1104900" y="3956050"/>
          <p14:tracePt t="110183" x="1155700" y="3956050"/>
          <p14:tracePt t="110200" x="1231900" y="3956050"/>
          <p14:tracePt t="110216" x="1314450" y="3943350"/>
          <p14:tracePt t="110220" x="1339850" y="3924300"/>
          <p14:tracePt t="110233" x="1358900" y="3911600"/>
          <p14:tracePt t="110251" x="1384300" y="3892550"/>
          <p14:tracePt t="110253" x="1390650" y="3879850"/>
          <p14:tracePt t="110270" x="1390650" y="3873500"/>
          <p14:tracePt t="110285" x="1390650" y="3860800"/>
          <p14:tracePt t="110301" x="1390650" y="3854450"/>
          <p14:tracePt t="110316" x="1390650" y="3848100"/>
          <p14:tracePt t="110349" x="0" y="0"/>
        </p14:tracePtLst>
        <p14:tracePtLst>
          <p14:tracePt t="110869" x="2800350" y="3022600"/>
          <p14:tracePt t="110911" x="2794000" y="3028950"/>
          <p14:tracePt t="110917" x="2787650" y="3041650"/>
          <p14:tracePt t="110925" x="2787650" y="3060700"/>
          <p14:tracePt t="110934" x="2781300" y="3105150"/>
          <p14:tracePt t="110949" x="2774950" y="3162300"/>
          <p14:tracePt t="110966" x="2781300" y="3225800"/>
          <p14:tracePt t="110983" x="2800350" y="3263900"/>
          <p14:tracePt t="111000" x="2832100" y="3276600"/>
          <p14:tracePt t="111017" x="2851150" y="3289300"/>
          <p14:tracePt t="111021" x="2857500" y="3289300"/>
          <p14:tracePt t="111033" x="2863850" y="3289300"/>
          <p14:tracePt t="111050" x="2901950" y="3289300"/>
          <p14:tracePt t="111054" x="2914650" y="3276600"/>
          <p14:tracePt t="111068" x="2952750" y="3251200"/>
          <p14:tracePt t="111083" x="2965450" y="3213100"/>
          <p14:tracePt t="111100" x="2984500" y="3149600"/>
          <p14:tracePt t="111116" x="2984500" y="3130550"/>
          <p14:tracePt t="111133" x="2984500" y="3117850"/>
          <p14:tracePt t="111149" x="2984500" y="3111500"/>
          <p14:tracePt t="111254" x="0" y="0"/>
        </p14:tracePtLst>
        <p14:tracePtLst>
          <p14:tracePt t="111568" x="2736850" y="3714750"/>
          <p14:tracePt t="111591" x="2736850" y="3721100"/>
          <p14:tracePt t="111600" x="2736850" y="3727450"/>
          <p14:tracePt t="111617" x="2730500" y="3771900"/>
          <p14:tracePt t="111622" x="2724150" y="3797300"/>
          <p14:tracePt t="111632" x="2724150" y="3803650"/>
          <p14:tracePt t="111649" x="2724150" y="3854450"/>
          <p14:tracePt t="111666" x="2743200" y="3905250"/>
          <p14:tracePt t="111682" x="2768600" y="3943350"/>
          <p14:tracePt t="111684" x="2806700" y="3962400"/>
          <p14:tracePt t="111699" x="2870200" y="3987800"/>
          <p14:tracePt t="111716" x="2914650" y="3994150"/>
          <p14:tracePt t="111732" x="2959100" y="3994150"/>
          <p14:tracePt t="111750" x="2990850" y="3981450"/>
          <p14:tracePt t="111766" x="3016250" y="3949700"/>
          <p14:tracePt t="111783" x="3028950" y="3911600"/>
          <p14:tracePt t="111800" x="3028950" y="3867150"/>
          <p14:tracePt t="111817" x="3016250" y="3810000"/>
          <p14:tracePt t="111833" x="2997200" y="3771900"/>
          <p14:tracePt t="111849" x="2978150" y="3740150"/>
          <p14:tracePt t="111866" x="2959100" y="3714750"/>
          <p14:tracePt t="111869" x="2952750" y="3708400"/>
          <p14:tracePt t="112301" x="0" y="0"/>
        </p14:tracePtLst>
        <p14:tracePtLst>
          <p14:tracePt t="113254" x="2895600" y="2946400"/>
          <p14:tracePt t="113271" x="2889250" y="2959100"/>
          <p14:tracePt t="113277" x="2882900" y="2978150"/>
          <p14:tracePt t="113285" x="2870200" y="3003550"/>
          <p14:tracePt t="113300" x="2863850" y="3016250"/>
          <p14:tracePt t="113302" x="2857500" y="3048000"/>
          <p14:tracePt t="113317" x="2844800" y="3117850"/>
          <p14:tracePt t="113333" x="2844800" y="3175000"/>
          <p14:tracePt t="113349" x="2857500" y="3213100"/>
          <p14:tracePt t="113366" x="2870200" y="3232150"/>
          <p14:tracePt t="113382" x="2882900" y="3251200"/>
          <p14:tracePt t="113415" x="2895600" y="3251200"/>
          <p14:tracePt t="113432" x="2914650" y="3251200"/>
          <p14:tracePt t="113448" x="2946400" y="3251200"/>
          <p14:tracePt t="113465" x="2984500" y="3232150"/>
          <p14:tracePt t="113469" x="3003550" y="3213100"/>
          <p14:tracePt t="113482" x="3016250" y="3194050"/>
          <p14:tracePt t="113499" x="3028950" y="3155950"/>
          <p14:tracePt t="113517" x="3041650" y="3117850"/>
          <p14:tracePt t="113533" x="3048000" y="3111500"/>
          <p14:tracePt t="113549" x="3048000" y="3098800"/>
          <p14:tracePt t="113566" x="3048000" y="3092450"/>
          <p14:tracePt t="113598" x="3048000" y="3086100"/>
          <p14:tracePt t="113724" x="0" y="0"/>
        </p14:tracePtLst>
        <p14:tracePtLst>
          <p14:tracePt t="114390" x="876300" y="3213100"/>
          <p14:tracePt t="114479" x="908050" y="3213100"/>
          <p14:tracePt t="114488" x="965200" y="3213100"/>
          <p14:tracePt t="114499" x="1047750" y="3213100"/>
          <p14:tracePt t="114517" x="1549400" y="3263900"/>
          <p14:tracePt t="114533" x="2063750" y="3333750"/>
          <p14:tracePt t="114549" x="2660650" y="3371850"/>
          <p14:tracePt t="114566" x="3130550" y="3371850"/>
          <p14:tracePt t="114581" x="3422650" y="3371850"/>
          <p14:tracePt t="114598" x="3581400" y="3371850"/>
          <p14:tracePt t="114616" x="3689350" y="3371850"/>
          <p14:tracePt t="114631" x="3797300" y="3371850"/>
          <p14:tracePt t="114648" x="3930650" y="3371850"/>
          <p14:tracePt t="114665" x="4057650" y="3371850"/>
          <p14:tracePt t="114681" x="4152900" y="3371850"/>
          <p14:tracePt t="114698" x="4197350" y="3371850"/>
          <p14:tracePt t="114715" x="4216400" y="3371850"/>
          <p14:tracePt t="114732" x="4273550" y="3371850"/>
          <p14:tracePt t="114748" x="4330700" y="3365500"/>
          <p14:tracePt t="114766" x="4432300" y="3365500"/>
          <p14:tracePt t="114782" x="4527550" y="3365500"/>
          <p14:tracePt t="114799" x="4578350" y="3359150"/>
          <p14:tracePt t="114816" x="4584700" y="3359150"/>
          <p14:tracePt t="114848" x="4591050" y="3352800"/>
          <p14:tracePt t="114864" x="4584700" y="3340100"/>
          <p14:tracePt t="114869" x="4565650" y="3321050"/>
          <p14:tracePt t="114881" x="4533900" y="3302000"/>
          <p14:tracePt t="114898" x="4438650" y="3263900"/>
          <p14:tracePt t="114915" x="4324350" y="3232150"/>
          <p14:tracePt t="114917" x="4260850" y="3219450"/>
          <p14:tracePt t="114932" x="4108450" y="3194050"/>
          <p14:tracePt t="114948" x="4019550" y="3175000"/>
          <p14:tracePt t="114965" x="3943350" y="3162300"/>
          <p14:tracePt t="114982" x="3854450" y="3143250"/>
          <p14:tracePt t="114998" x="3746500" y="3130550"/>
          <p14:tracePt t="115015" x="3575050" y="3124200"/>
          <p14:tracePt t="115032" x="3352800" y="3124200"/>
          <p14:tracePt t="115036" x="3206750" y="3124200"/>
          <p14:tracePt t="115049" x="3016250" y="3124200"/>
          <p14:tracePt t="115066" x="2603500" y="3124200"/>
          <p14:tracePt t="115068" x="2387600" y="3124200"/>
          <p14:tracePt t="115082" x="2171700" y="3124200"/>
          <p14:tracePt t="115099" x="1803400" y="3124200"/>
          <p14:tracePt t="115116" x="1536700" y="3124200"/>
          <p14:tracePt t="115119" x="1428750" y="3124200"/>
          <p14:tracePt t="115132" x="1263650" y="3124200"/>
          <p14:tracePt t="115149" x="1130300" y="3124200"/>
          <p14:tracePt t="115165" x="1047750" y="3124200"/>
          <p14:tracePt t="115182" x="958850" y="3130550"/>
          <p14:tracePt t="115198" x="889000" y="3149600"/>
          <p14:tracePt t="115215" x="850900" y="3155950"/>
          <p14:tracePt t="115231" x="831850" y="3155950"/>
          <p14:tracePt t="115248" x="825500" y="3155950"/>
          <p14:tracePt t="115317" x="825500" y="3162300"/>
          <p14:tracePt t="115325" x="825500" y="3168650"/>
          <p14:tracePt t="115335" x="838200" y="3175000"/>
          <p14:tracePt t="115349" x="869950" y="3194050"/>
          <p14:tracePt t="115365" x="946150" y="3206750"/>
          <p14:tracePt t="115381" x="1047750" y="3206750"/>
          <p14:tracePt t="115398" x="1162050" y="3206750"/>
          <p14:tracePt t="115415" x="1250950" y="3206750"/>
          <p14:tracePt t="115431" x="1295400" y="3206750"/>
          <p14:tracePt t="115448" x="1308100" y="3200400"/>
          <p14:tracePt t="115464" x="1314450" y="3200400"/>
          <p14:tracePt t="115508" x="0" y="0"/>
        </p14:tracePtLst>
        <p14:tracePtLst>
          <p14:tracePt t="116241" x="6604000" y="3498850"/>
          <p14:tracePt t="116294" x="6623050" y="3505200"/>
          <p14:tracePt t="116303" x="6642100" y="3511550"/>
          <p14:tracePt t="116317" x="6775450" y="3511550"/>
          <p14:tracePt t="116334" x="7048500" y="3511550"/>
          <p14:tracePt t="116350" x="7480300" y="3511550"/>
          <p14:tracePt t="116365" x="7956550" y="3511550"/>
          <p14:tracePt t="116381" x="8369300" y="3511550"/>
          <p14:tracePt t="116398" x="8636000" y="3511550"/>
          <p14:tracePt t="116414" x="8794750" y="3511550"/>
          <p14:tracePt t="116431" x="8890000" y="3511550"/>
          <p14:tracePt t="116448" x="8934450" y="3511550"/>
          <p14:tracePt t="116465" x="8985250" y="3511550"/>
          <p14:tracePt t="116469" x="9010650" y="3511550"/>
          <p14:tracePt t="116481" x="9042400" y="3511550"/>
          <p14:tracePt t="116497" x="9093200" y="3511550"/>
          <p14:tracePt t="116514" x="9163050" y="3511550"/>
          <p14:tracePt t="116517" x="9194800" y="3511550"/>
          <p14:tracePt t="116531" x="9245600" y="3511550"/>
          <p14:tracePt t="116548" x="9302750" y="3511550"/>
          <p14:tracePt t="116564" x="9347200" y="3511550"/>
          <p14:tracePt t="116581" x="9378950" y="3511550"/>
          <p14:tracePt t="116598" x="9404350" y="3511550"/>
          <p14:tracePt t="116614" x="9417050" y="3511550"/>
          <p14:tracePt t="116631" x="9423400" y="3511550"/>
          <p14:tracePt t="116767" x="9429750" y="3511550"/>
          <p14:tracePt t="116774" x="9442450" y="3511550"/>
          <p14:tracePt t="116784" x="9467850" y="3517900"/>
          <p14:tracePt t="116799" x="9569450" y="3543300"/>
          <p14:tracePt t="116816" x="9728200" y="3575050"/>
          <p14:tracePt t="116832" x="9925050" y="3613150"/>
          <p14:tracePt t="116848" x="10064750" y="3638550"/>
          <p14:tracePt t="116864" x="10102850" y="3638550"/>
          <p14:tracePt t="116881" x="10115550" y="3638550"/>
          <p14:tracePt t="117660" x="0" y="0"/>
        </p14:tracePtLst>
        <p14:tracePtLst>
          <p14:tracePt t="120014" x="2076450" y="3225800"/>
          <p14:tracePt t="120054" x="2082800" y="3232150"/>
          <p14:tracePt t="120061" x="2101850" y="3238500"/>
          <p14:tracePt t="120069" x="2120900" y="3244850"/>
          <p14:tracePt t="120081" x="2159000" y="3251200"/>
          <p14:tracePt t="120098" x="2254250" y="3263900"/>
          <p14:tracePt t="120114" x="2419350" y="3289300"/>
          <p14:tracePt t="120118" x="2501900" y="3308350"/>
          <p14:tracePt t="120130" x="2603500" y="3327400"/>
          <p14:tracePt t="120147" x="2794000" y="3365500"/>
          <p14:tracePt t="120164" x="2921000" y="3378200"/>
          <p14:tracePt t="120181" x="2946400" y="3378200"/>
          <p14:tracePt t="120198" x="2952750" y="3378200"/>
          <p14:tracePt t="120348" x="0" y="0"/>
        </p14:tracePtLst>
        <p14:tracePtLst>
          <p14:tracePt t="121238" x="11068050" y="3625850"/>
          <p14:tracePt t="121271" x="11093450" y="3625850"/>
          <p14:tracePt t="121277" x="11125200" y="3625850"/>
          <p14:tracePt t="121286" x="11176000" y="3625850"/>
          <p14:tracePt t="121297" x="11239500" y="3625850"/>
          <p14:tracePt t="121314" x="11398250" y="3625850"/>
          <p14:tracePt t="121318" x="11474450" y="3625850"/>
          <p14:tracePt t="121330" x="11537950" y="3625850"/>
          <p14:tracePt t="121348" x="11633200" y="3625850"/>
          <p14:tracePt t="121365" x="11639550" y="3625850"/>
          <p14:tracePt t="121492" x="0" y="0"/>
        </p14:tracePtLst>
        <p14:tracePtLst>
          <p14:tracePt t="122208" x="6184900" y="3981450"/>
          <p14:tracePt t="122326" x="6216650" y="3981450"/>
          <p14:tracePt t="122333" x="6286500" y="3981450"/>
          <p14:tracePt t="122346" x="6356350" y="3981450"/>
          <p14:tracePt t="122365" x="6546850" y="3981450"/>
          <p14:tracePt t="122380" x="6800850" y="3981450"/>
          <p14:tracePt t="122397" x="6908800" y="3981450"/>
          <p14:tracePt t="122412" x="6985000" y="3981450"/>
          <p14:tracePt t="122429" x="7029450" y="3981450"/>
          <p14:tracePt t="122446" x="7080250" y="3981450"/>
          <p14:tracePt t="122462" x="7112000" y="3981450"/>
          <p14:tracePt t="122479" x="7143750" y="3981450"/>
          <p14:tracePt t="122496" x="7188200" y="3981450"/>
          <p14:tracePt t="122513" x="7226300" y="3981450"/>
          <p14:tracePt t="122518" x="7251700" y="3981450"/>
          <p14:tracePt t="122529" x="7270750" y="3981450"/>
          <p14:tracePt t="122546" x="7327900" y="3981450"/>
          <p14:tracePt t="122564" x="7429500" y="3981450"/>
          <p14:tracePt t="122580" x="7448550" y="3981450"/>
          <p14:tracePt t="122583" x="7473950" y="3981450"/>
          <p14:tracePt t="122597" x="7512050" y="3981450"/>
          <p14:tracePt t="122613" x="7537450" y="3981450"/>
          <p14:tracePt t="122630" x="7556500" y="3981450"/>
          <p14:tracePt t="122647" x="7562850" y="3981450"/>
          <p14:tracePt t="123645" x="0" y="0"/>
        </p14:tracePtLst>
        <p14:tracePtLst>
          <p14:tracePt t="124078" x="7854950" y="3981450"/>
          <p14:tracePt t="124205" x="7867650" y="3981450"/>
          <p14:tracePt t="124212" x="7874000" y="3981450"/>
          <p14:tracePt t="124222" x="7893050" y="3981450"/>
          <p14:tracePt t="124228" x="7918450" y="3981450"/>
          <p14:tracePt t="124245" x="8001000" y="4000500"/>
          <p14:tracePt t="124261" x="8089900" y="4000500"/>
          <p14:tracePt t="124278" x="8185150" y="4000500"/>
          <p14:tracePt t="124295" x="8261350" y="4000500"/>
          <p14:tracePt t="124313" x="8299450" y="4000500"/>
          <p14:tracePt t="124329" x="8343900" y="4006850"/>
          <p14:tracePt t="124333" x="8350250" y="4006850"/>
          <p14:tracePt t="124345" x="8394700" y="4013200"/>
          <p14:tracePt t="124362" x="8432800" y="4019550"/>
          <p14:tracePt t="124379" x="8489950" y="4025900"/>
          <p14:tracePt t="124382" x="8502650" y="4025900"/>
          <p14:tracePt t="124396" x="8547100" y="4025900"/>
          <p14:tracePt t="124412" x="8597900" y="4025900"/>
          <p14:tracePt t="124428" x="8648700" y="4025900"/>
          <p14:tracePt t="124445" x="8718550" y="4032250"/>
          <p14:tracePt t="124462" x="8775700" y="4038600"/>
          <p14:tracePt t="124478" x="8826500" y="4038600"/>
          <p14:tracePt t="124495" x="8870950" y="4038600"/>
          <p14:tracePt t="124511" x="8915400" y="4038600"/>
          <p14:tracePt t="124528" x="8953500" y="4038600"/>
          <p14:tracePt t="124545" x="8972550" y="4038600"/>
          <p14:tracePt t="124562" x="8997950" y="4038600"/>
          <p14:tracePt t="124566" x="9004300" y="4038600"/>
          <p14:tracePt t="124579" x="9010650" y="4038600"/>
          <p14:tracePt t="125128" x="9017000" y="4038600"/>
          <p14:tracePt t="125143" x="9023350" y="4038600"/>
          <p14:tracePt t="125160" x="9036050" y="4038600"/>
          <p14:tracePt t="125166" x="9042400" y="4038600"/>
          <p14:tracePt t="125178" x="9048750" y="4038600"/>
          <p14:tracePt t="125195" x="9061450" y="4038600"/>
          <p14:tracePt t="125212" x="9067800" y="4038600"/>
          <p14:tracePt t="125229" x="9080500" y="4038600"/>
          <p14:tracePt t="125245" x="9099550" y="4038600"/>
          <p14:tracePt t="125262" x="9118600" y="4038600"/>
          <p14:tracePt t="125278" x="9137650" y="4038600"/>
          <p14:tracePt t="125295" x="9163050" y="4038600"/>
          <p14:tracePt t="125311" x="9194800" y="4038600"/>
          <p14:tracePt t="125329" x="9232900" y="4038600"/>
          <p14:tracePt t="125346" x="9264650" y="4038600"/>
          <p14:tracePt t="125351" x="9283700" y="4038600"/>
          <p14:tracePt t="125363" x="9290050" y="4038600"/>
          <p14:tracePt t="125378" x="9309100" y="4038600"/>
          <p14:tracePt t="125395" x="9321800" y="4038600"/>
          <p14:tracePt t="125397" x="9328150" y="4038600"/>
          <p14:tracePt t="125411" x="9334500" y="4038600"/>
          <p14:tracePt t="125428" x="9353550" y="4038600"/>
          <p14:tracePt t="125444" x="9385300" y="4038600"/>
          <p14:tracePt t="125461" x="9423400" y="4038600"/>
          <p14:tracePt t="125477" x="9455150" y="4038600"/>
          <p14:tracePt t="125494" x="9505950" y="4038600"/>
          <p14:tracePt t="125511" x="9544050" y="4038600"/>
          <p14:tracePt t="125528" x="9588500" y="4038600"/>
          <p14:tracePt t="125533" x="9613900" y="4038600"/>
          <p14:tracePt t="125544" x="9639300" y="4038600"/>
          <p14:tracePt t="125561" x="9696450" y="4038600"/>
          <p14:tracePt t="125578" x="9740900" y="4038600"/>
          <p14:tracePt t="125580" x="9759950" y="4038600"/>
          <p14:tracePt t="125595" x="9779000" y="4038600"/>
          <p14:tracePt t="125612" x="9810750" y="4038600"/>
          <p14:tracePt t="125614" x="9829800" y="4038600"/>
          <p14:tracePt t="125628" x="9861550" y="4038600"/>
          <p14:tracePt t="125645" x="9893300" y="4038600"/>
          <p14:tracePt t="125661" x="9931400" y="4038600"/>
          <p14:tracePt t="125678" x="9975850" y="4038600"/>
          <p14:tracePt t="125695" x="10013950" y="4038600"/>
          <p14:tracePt t="125711" x="10052050" y="4038600"/>
          <p14:tracePt t="125728" x="10083800" y="4038600"/>
          <p14:tracePt t="125744" x="10102850" y="4038600"/>
          <p14:tracePt t="125761" x="10121900" y="4038600"/>
          <p14:tracePt t="125778" x="10128250" y="4038600"/>
          <p14:tracePt t="125795" x="10140950" y="4038600"/>
          <p14:tracePt t="125797" x="10147300" y="4038600"/>
          <p14:tracePt t="125812" x="10160000" y="4038600"/>
          <p14:tracePt t="125829" x="10179050" y="4038600"/>
          <p14:tracePt t="125845" x="10204450" y="4038600"/>
          <p14:tracePt t="125862" x="10210800" y="4038600"/>
          <p14:tracePt t="125879" x="10223500" y="4038600"/>
          <p14:tracePt t="125912" x="10229850" y="4038600"/>
          <p14:tracePt t="125928" x="10236200" y="4038600"/>
          <p14:tracePt t="125944" x="10255250" y="4038600"/>
          <p14:tracePt t="125961" x="10280650" y="4038600"/>
          <p14:tracePt t="125965" x="10287000" y="4038600"/>
          <p14:tracePt t="125978" x="10299700" y="4038600"/>
          <p14:tracePt t="125995" x="10325100" y="4038600"/>
          <p14:tracePt t="125997" x="10337800" y="4038600"/>
          <p14:tracePt t="126012" x="10363200" y="4038600"/>
          <p14:tracePt t="126028" x="10375900" y="4038600"/>
          <p14:tracePt t="126044" x="10394950" y="4038600"/>
          <p14:tracePt t="126061" x="10414000" y="4038600"/>
          <p14:tracePt t="126078" x="10445750" y="4038600"/>
          <p14:tracePt t="126095" x="10509250" y="4038600"/>
          <p14:tracePt t="126112" x="10585450" y="4038600"/>
          <p14:tracePt t="126128" x="10674350" y="4038600"/>
          <p14:tracePt t="126144" x="10756900" y="4038600"/>
          <p14:tracePt t="126162" x="10845800" y="4038600"/>
          <p14:tracePt t="126178" x="10922000" y="4038600"/>
          <p14:tracePt t="126181" x="10947400" y="4038600"/>
          <p14:tracePt t="126194" x="10960100" y="4038600"/>
          <p14:tracePt t="126212" x="11004550" y="4038600"/>
          <p14:tracePt t="126228" x="11017250" y="4038600"/>
          <p14:tracePt t="126245" x="11036300" y="4038600"/>
          <p14:tracePt t="126261" x="11055350" y="4038600"/>
          <p14:tracePt t="126278" x="11074400" y="4038600"/>
          <p14:tracePt t="126294" x="11087100" y="4038600"/>
          <p14:tracePt t="126311" x="11099800" y="4038600"/>
          <p14:tracePt t="126452" x="0" y="0"/>
        </p14:tracePtLst>
        <p14:tracePtLst>
          <p14:tracePt t="127103" x="3289300" y="2959100"/>
          <p14:tracePt t="127110" x="3276600" y="2965450"/>
          <p14:tracePt t="127117" x="3270250" y="2965450"/>
          <p14:tracePt t="127128" x="3263900" y="2971800"/>
          <p14:tracePt t="127145" x="3244850" y="2990850"/>
          <p14:tracePt t="127161" x="3225800" y="3003550"/>
          <p14:tracePt t="127165" x="3219450" y="3009900"/>
          <p14:tracePt t="127177" x="3213100" y="3022600"/>
          <p14:tracePt t="127194" x="3213100" y="3028950"/>
          <p14:tracePt t="127211" x="3213100" y="3041650"/>
          <p14:tracePt t="127213" x="3213100" y="3048000"/>
          <p14:tracePt t="127228" x="3213100" y="3060700"/>
          <p14:tracePt t="127244" x="3225800" y="3086100"/>
          <p14:tracePt t="127261" x="3276600" y="3111500"/>
          <p14:tracePt t="127277" x="3352800" y="3143250"/>
          <p14:tracePt t="127294" x="3429000" y="3155950"/>
          <p14:tracePt t="127311" x="3498850" y="3168650"/>
          <p14:tracePt t="127327" x="3524250" y="3168650"/>
          <p14:tracePt t="127344" x="3536950" y="3168650"/>
          <p14:tracePt t="127457" x="3530600" y="3168650"/>
          <p14:tracePt t="127472" x="3524250" y="3168650"/>
          <p14:tracePt t="127660" x="0" y="0"/>
        </p14:tracePtLst>
        <p14:tracePtLst>
          <p14:tracePt t="128828" x="7651750" y="4273550"/>
          <p14:tracePt t="128900" x="7670800" y="4273550"/>
          <p14:tracePt t="128908" x="7715250" y="4273550"/>
          <p14:tracePt t="128916" x="7766050" y="4273550"/>
          <p14:tracePt t="128926" x="7829550" y="4273550"/>
          <p14:tracePt t="128943" x="8001000" y="4273550"/>
          <p14:tracePt t="128960" x="8147050" y="4273550"/>
          <p14:tracePt t="128976" x="8242300" y="4273550"/>
          <p14:tracePt t="128993" x="8286750" y="4273550"/>
          <p14:tracePt t="129010" x="8299450" y="4273550"/>
          <p14:tracePt t="129026" x="8305800" y="4273550"/>
          <p14:tracePt t="129043" x="8318500" y="4273550"/>
          <p14:tracePt t="129060" x="8324850" y="4273550"/>
          <p14:tracePt t="129076" x="8343900" y="4273550"/>
          <p14:tracePt t="129093" x="8362950" y="4273550"/>
          <p14:tracePt t="129110" x="8375650" y="4273550"/>
          <p14:tracePt t="129597" x="0" y="0"/>
        </p14:tracePtLst>
        <p14:tracePtLst>
          <p14:tracePt t="130782" x="9105900" y="4273550"/>
          <p14:tracePt t="131134" x="9118600" y="4273550"/>
          <p14:tracePt t="131144" x="9137650" y="4273550"/>
          <p14:tracePt t="131149" x="9150350" y="4273550"/>
          <p14:tracePt t="131159" x="9175750" y="4273550"/>
          <p14:tracePt t="131176" x="9239250" y="4273550"/>
          <p14:tracePt t="131193" x="9347200" y="4273550"/>
          <p14:tracePt t="131209" x="9474200" y="4273550"/>
          <p14:tracePt t="131212" x="9550400" y="4273550"/>
          <p14:tracePt t="131226" x="9632950" y="4273550"/>
          <p14:tracePt t="131242" x="9791700" y="4273550"/>
          <p14:tracePt t="131260" x="9950450" y="4273550"/>
          <p14:tracePt t="131276" x="9994900" y="4273550"/>
          <p14:tracePt t="131292" x="10007600" y="4273550"/>
          <p14:tracePt t="131407" x="10001250" y="4273550"/>
          <p14:tracePt t="131414" x="9956800" y="4273550"/>
          <p14:tracePt t="131427" x="9886950" y="4273550"/>
          <p14:tracePt t="131445" x="9537700" y="4273550"/>
          <p14:tracePt t="131460" x="9271000" y="4273550"/>
          <p14:tracePt t="131476" x="9067800" y="4273550"/>
          <p14:tracePt t="131493" x="8972550" y="4273550"/>
          <p14:tracePt t="131509" x="8953500" y="4273550"/>
          <p14:tracePt t="131526" x="8947150" y="4273550"/>
          <p14:tracePt t="131638" x="8959850" y="4273550"/>
          <p14:tracePt t="131648" x="8997950" y="4273550"/>
          <p14:tracePt t="131663" x="9137650" y="4273550"/>
          <p14:tracePt t="131678" x="9347200" y="4273550"/>
          <p14:tracePt t="131694" x="9607550" y="4273550"/>
          <p14:tracePt t="131709" x="9842500" y="4273550"/>
          <p14:tracePt t="131726" x="9982200" y="4273550"/>
          <p14:tracePt t="131743" x="10033000" y="4273550"/>
          <p14:tracePt t="131759" x="10039350" y="4273550"/>
          <p14:tracePt t="131822" x="9994900" y="4273550"/>
          <p14:tracePt t="131832" x="9931400" y="4273550"/>
          <p14:tracePt t="131843" x="9848850" y="4273550"/>
          <p14:tracePt t="131862" x="9563100" y="4273550"/>
          <p14:tracePt t="131878" x="9436100" y="4273550"/>
          <p14:tracePt t="131894" x="9391650" y="4273550"/>
          <p14:tracePt t="131912" x="9385300" y="4273550"/>
          <p14:tracePt t="131976" x="9398000" y="4273550"/>
          <p14:tracePt t="131987" x="9423400" y="4273550"/>
          <p14:tracePt t="131993" x="9461500" y="4273550"/>
          <p14:tracePt t="132009" x="9582150" y="4273550"/>
          <p14:tracePt t="132026" x="9747250" y="4273550"/>
          <p14:tracePt t="132030" x="9823450" y="4273550"/>
          <p14:tracePt t="132043" x="9899650" y="4273550"/>
          <p14:tracePt t="132060" x="9982200" y="4273550"/>
          <p14:tracePt t="132076" x="9994900" y="4273550"/>
          <p14:tracePt t="132119" x="9975850" y="4273550"/>
          <p14:tracePt t="132127" x="9937750" y="4273550"/>
          <p14:tracePt t="132134" x="9886950" y="4273550"/>
          <p14:tracePt t="132144" x="9823450" y="4273550"/>
          <p14:tracePt t="132161" x="9671050" y="4273550"/>
          <p14:tracePt t="132176" x="9588500" y="4273550"/>
          <p14:tracePt t="132192" x="9556750" y="4273550"/>
          <p14:tracePt t="132278" x="9563100" y="4273550"/>
          <p14:tracePt t="132288" x="9594850" y="4273550"/>
          <p14:tracePt t="132294" x="9620250" y="4273550"/>
          <p14:tracePt t="132309" x="9645650" y="4273550"/>
          <p14:tracePt t="132326" x="9658350" y="4273550"/>
          <p14:tracePt t="132374" x="9652000" y="4273550"/>
          <p14:tracePt t="132381" x="9620250" y="4273550"/>
          <p14:tracePt t="132393" x="9569450" y="4273550"/>
          <p14:tracePt t="132409" x="9429750" y="4273550"/>
          <p14:tracePt t="132427" x="9321800" y="4273550"/>
          <p14:tracePt t="132429" x="9290050" y="4273550"/>
          <p14:tracePt t="132442" x="9277350" y="4273550"/>
          <p14:tracePt t="132459" x="9271000" y="4273550"/>
          <p14:tracePt t="132525" x="9290050" y="4273550"/>
          <p14:tracePt t="132536" x="9321800" y="4273550"/>
          <p14:tracePt t="132542" x="9353550" y="4273550"/>
          <p14:tracePt t="132559" x="9410700" y="4273550"/>
          <p14:tracePt t="132575" x="9429750" y="4273550"/>
          <p14:tracePt t="132592" x="9436100" y="4273550"/>
          <p14:tracePt t="132637" x="9410700" y="4273550"/>
          <p14:tracePt t="132646" x="9378950" y="4273550"/>
          <p14:tracePt t="132660" x="9347200" y="4273550"/>
          <p14:tracePt t="132677" x="9271000" y="4273550"/>
          <p14:tracePt t="132693" x="9264650" y="4273550"/>
          <p14:tracePt t="132759" x="9283700" y="4273550"/>
          <p14:tracePt t="132767" x="9321800" y="4273550"/>
          <p14:tracePt t="132775" x="9372600" y="4273550"/>
          <p14:tracePt t="132792" x="9512300" y="4273550"/>
          <p14:tracePt t="132809" x="9632950" y="4273550"/>
          <p14:tracePt t="132825" x="9677400" y="4273550"/>
          <p14:tracePt t="132842" x="9690100" y="4273550"/>
          <p14:tracePt t="132870" x="9677400" y="4273550"/>
          <p14:tracePt t="132880" x="9639300" y="4273550"/>
          <p14:tracePt t="132894" x="9550400" y="4273550"/>
          <p14:tracePt t="132909" x="9480550" y="4273550"/>
          <p14:tracePt t="132927" x="9448800" y="4273550"/>
          <p14:tracePt t="132999" x="9480550" y="4273550"/>
          <p14:tracePt t="133007" x="9525000" y="4273550"/>
          <p14:tracePt t="133015" x="9575800" y="4273550"/>
          <p14:tracePt t="133025" x="9664700" y="4273550"/>
          <p14:tracePt t="133042" x="9842500" y="4273550"/>
          <p14:tracePt t="133046" x="9944100" y="4273550"/>
          <p14:tracePt t="133059" x="10020300" y="4273550"/>
          <p14:tracePt t="133076" x="10109200" y="4273550"/>
          <p14:tracePt t="133092" x="10115550" y="4273550"/>
          <p14:tracePt t="133134" x="10096500" y="4273550"/>
          <p14:tracePt t="133143" x="10058400" y="4273550"/>
          <p14:tracePt t="133160" x="9937750" y="4273550"/>
          <p14:tracePt t="133175" x="9855200" y="4273550"/>
          <p14:tracePt t="133193" x="9804400" y="4273550"/>
          <p14:tracePt t="133210" x="9791700" y="4273550"/>
          <p14:tracePt t="133262" x="9810750" y="4273550"/>
          <p14:tracePt t="133269" x="9861550" y="4273550"/>
          <p14:tracePt t="133277" x="9937750" y="4273550"/>
          <p14:tracePt t="133292" x="10128250" y="4273550"/>
          <p14:tracePt t="133308" x="10274300" y="4273550"/>
          <p14:tracePt t="133325" x="10331450" y="4273550"/>
          <p14:tracePt t="133342" x="10344150" y="4273550"/>
          <p14:tracePt t="133376" x="10325100" y="4273550"/>
          <p14:tracePt t="133392" x="10217150" y="4273550"/>
          <p14:tracePt t="133409" x="10039350" y="4273550"/>
          <p14:tracePt t="133412" x="9944100" y="4273550"/>
          <p14:tracePt t="133427" x="9874250" y="4273550"/>
          <p14:tracePt t="133443" x="9798050" y="4273550"/>
          <p14:tracePt t="133458" x="9779000" y="4273550"/>
          <p14:tracePt t="133509" x="9798050" y="4273550"/>
          <p14:tracePt t="133520" x="9829800" y="4273550"/>
          <p14:tracePt t="133526" x="9880600" y="4273550"/>
          <p14:tracePt t="133542" x="10026650" y="4273550"/>
          <p14:tracePt t="133559" x="10166350" y="4273550"/>
          <p14:tracePt t="133575" x="10217150" y="4273550"/>
          <p14:tracePt t="133592" x="10223500" y="4273550"/>
          <p14:tracePt t="133637" x="10198100" y="4273550"/>
          <p14:tracePt t="133645" x="10160000" y="4273550"/>
          <p14:tracePt t="133661" x="10052050" y="4273550"/>
          <p14:tracePt t="133677" x="9931400" y="4273550"/>
          <p14:tracePt t="133693" x="9867900" y="4273550"/>
          <p14:tracePt t="133708" x="9855200" y="4273550"/>
          <p14:tracePt t="133785" x="9867900" y="4273550"/>
          <p14:tracePt t="133791" x="9880600" y="4273550"/>
          <p14:tracePt t="133800" x="9906000" y="4273550"/>
          <p14:tracePt t="133809" x="9925050" y="4273550"/>
          <p14:tracePt t="133826" x="9931400" y="4273550"/>
          <p14:tracePt t="133880" x="9906000" y="4273550"/>
          <p14:tracePt t="133887" x="9874250" y="4273550"/>
          <p14:tracePt t="133896" x="9842500" y="4273550"/>
          <p14:tracePt t="133910" x="9798050" y="4273550"/>
          <p14:tracePt t="133926" x="9791700" y="4273550"/>
          <p14:tracePt t="133998" x="9804400" y="4273550"/>
          <p14:tracePt t="134006" x="9836150" y="4273550"/>
          <p14:tracePt t="134017" x="9867900" y="4273550"/>
          <p14:tracePt t="134025" x="9925050" y="4273550"/>
          <p14:tracePt t="134042" x="10039350" y="4273550"/>
          <p14:tracePt t="134045" x="10102850" y="4273550"/>
          <p14:tracePt t="134058" x="10160000" y="4273550"/>
          <p14:tracePt t="134076" x="10299700" y="4273550"/>
          <p14:tracePt t="134092" x="10318750" y="4279900"/>
          <p14:tracePt t="134108" x="10331450" y="4279900"/>
          <p14:tracePt t="134165" x="10318750" y="4279900"/>
          <p14:tracePt t="134174" x="10299700" y="4279900"/>
          <p14:tracePt t="134181" x="10274300" y="4279900"/>
          <p14:tracePt t="134191" x="10248900" y="4279900"/>
          <p14:tracePt t="134208" x="10236200" y="4279900"/>
          <p14:tracePt t="134288" x="10248900" y="4279900"/>
          <p14:tracePt t="134295" x="10267950" y="4279900"/>
          <p14:tracePt t="134309" x="10306050" y="4279900"/>
          <p14:tracePt t="134325" x="10331450" y="4279900"/>
          <p14:tracePt t="134342" x="10344150" y="4279900"/>
          <p14:tracePt t="134433" x="10350500" y="4279900"/>
          <p14:tracePt t="134440" x="10356850" y="4279900"/>
          <p14:tracePt t="134447" x="10363200" y="4279900"/>
          <p14:tracePt t="134462" x="10375900" y="4279900"/>
          <p14:tracePt t="134475" x="10382250" y="4279900"/>
          <p14:tracePt t="134492" x="10407650" y="4279900"/>
          <p14:tracePt t="134509" x="10414000" y="4279900"/>
          <p14:tracePt t="134914" x="10407650" y="4286250"/>
          <p14:tracePt t="134924" x="10401300" y="4292600"/>
          <p14:tracePt t="134933" x="10394950" y="4292600"/>
          <p14:tracePt t="134933" x="0" y="0"/>
        </p14:tracePtLst>
        <p14:tracePtLst>
          <p14:tracePt t="135413" x="11049000" y="4292600"/>
          <p14:tracePt t="135493" x="11055350" y="4292600"/>
          <p14:tracePt t="135504" x="11061700" y="4292600"/>
          <p14:tracePt t="135509" x="11074400" y="4292600"/>
          <p14:tracePt t="135524" x="11131550" y="4292600"/>
          <p14:tracePt t="135541" x="11226800" y="4292600"/>
          <p14:tracePt t="135558" x="11353800" y="4292600"/>
          <p14:tracePt t="135574" x="11480800" y="4292600"/>
          <p14:tracePt t="135591" x="11601450" y="4292600"/>
          <p14:tracePt t="135608" x="11664950" y="4292600"/>
          <p14:tracePt t="135625" x="11690350" y="4292600"/>
          <p14:tracePt t="135710" x="11696700" y="4292600"/>
          <p14:tracePt t="135727" x="11696700" y="4279900"/>
          <p14:tracePt t="135736" x="11696700" y="4260850"/>
          <p14:tracePt t="135743" x="11696700" y="4235450"/>
          <p14:tracePt t="135758" x="11696700" y="4197350"/>
          <p14:tracePt t="135775" x="11690350" y="4146550"/>
          <p14:tracePt t="135792" x="11677650" y="4121150"/>
          <p14:tracePt t="135797" x="11671300" y="4102100"/>
          <p14:tracePt t="135808" x="11671300" y="4095750"/>
          <p14:tracePt t="135825" x="11664950" y="4076700"/>
          <p14:tracePt t="135828" x="11652250" y="4064000"/>
          <p14:tracePt t="135845" x="11639550" y="4051300"/>
          <p14:tracePt t="135857" x="11614150" y="4044950"/>
          <p14:tracePt t="135875" x="11576050" y="4025900"/>
          <p14:tracePt t="135892" x="11499850" y="4006850"/>
          <p14:tracePt t="135894" x="11455400" y="3994150"/>
          <p14:tracePt t="135908" x="11366500" y="3975100"/>
          <p14:tracePt t="135925" x="11315700" y="3975100"/>
          <p14:tracePt t="135942" x="11271250" y="3975100"/>
          <p14:tracePt t="135958" x="11239500" y="3975100"/>
          <p14:tracePt t="135974" x="11201400" y="3975100"/>
          <p14:tracePt t="135991" x="11163300" y="3981450"/>
          <p14:tracePt t="136007" x="11125200" y="4006850"/>
          <p14:tracePt t="136024" x="11106150" y="4025900"/>
          <p14:tracePt t="136041" x="11087100" y="4044950"/>
          <p14:tracePt t="136057" x="11074400" y="4057650"/>
          <p14:tracePt t="136074" x="11068050" y="4089400"/>
          <p14:tracePt t="136076" x="11068050" y="4108450"/>
          <p14:tracePt t="136091" x="11068050" y="4127500"/>
          <p14:tracePt t="136108" x="11074400" y="4178300"/>
          <p14:tracePt t="136124" x="11099800" y="4216400"/>
          <p14:tracePt t="136141" x="11125200" y="4248150"/>
          <p14:tracePt t="136158" x="11182350" y="4286250"/>
          <p14:tracePt t="136174" x="11271250" y="4311650"/>
          <p14:tracePt t="136191" x="11353800" y="4324350"/>
          <p14:tracePt t="136208" x="11417300" y="4330700"/>
          <p14:tracePt t="136225" x="11468100" y="4330700"/>
          <p14:tracePt t="136241" x="11506200" y="4330700"/>
          <p14:tracePt t="136258" x="11531600" y="4330700"/>
          <p14:tracePt t="136260" x="11537950" y="4330700"/>
          <p14:tracePt t="136274" x="11550650" y="4330700"/>
          <p14:tracePt t="136291" x="11557000" y="4311650"/>
          <p14:tracePt t="136292" x="11557000" y="4305300"/>
          <p14:tracePt t="136308" x="11569700" y="4279900"/>
          <p14:tracePt t="136324" x="11569700" y="4267200"/>
          <p14:tracePt t="136341" x="11569700" y="4254500"/>
          <p14:tracePt t="136357" x="11569700" y="4248150"/>
          <p14:tracePt t="136375" x="11569700" y="4241800"/>
          <p14:tracePt t="136504" x="11576050" y="4229100"/>
          <p14:tracePt t="136537" x="11576050" y="4222750"/>
          <p14:tracePt t="136553" x="11576050" y="4216400"/>
          <p14:tracePt t="136558" x="11569700" y="4210050"/>
          <p14:tracePt t="136574" x="11557000" y="4197350"/>
          <p14:tracePt t="136591" x="11544300" y="4184650"/>
          <p14:tracePt t="136608" x="11525250" y="4171950"/>
          <p14:tracePt t="136625" x="11499850" y="4152900"/>
          <p14:tracePt t="136628" x="11474450" y="4146550"/>
          <p14:tracePt t="136642" x="11455400" y="4140200"/>
          <p14:tracePt t="136645" x="11436350" y="4133850"/>
          <p14:tracePt t="136659" x="11417300" y="4127500"/>
          <p14:tracePt t="136676" x="11379200" y="4121150"/>
          <p14:tracePt t="136692" x="11322050" y="4108450"/>
          <p14:tracePt t="136709" x="11283950" y="4102100"/>
          <p14:tracePt t="136725" x="11252200" y="4102100"/>
          <p14:tracePt t="136742" x="11214100" y="4102100"/>
          <p14:tracePt t="136758" x="11176000" y="4102100"/>
          <p14:tracePt t="136774" x="11131550" y="4102100"/>
          <p14:tracePt t="136791" x="11087100" y="4102100"/>
          <p14:tracePt t="136807" x="11061700" y="4102100"/>
          <p14:tracePt t="136824" x="11042650" y="4108450"/>
          <p14:tracePt t="136841" x="11017250" y="4121150"/>
          <p14:tracePt t="136846" x="11010900" y="4133850"/>
          <p14:tracePt t="136857" x="11010900" y="4140200"/>
          <p14:tracePt t="136874" x="11004550" y="4159250"/>
          <p14:tracePt t="136892" x="11004550" y="4171950"/>
          <p14:tracePt t="136908" x="11004550" y="4184650"/>
          <p14:tracePt t="136925" x="11017250" y="4229100"/>
          <p14:tracePt t="136942" x="11061700" y="4267200"/>
          <p14:tracePt t="136958" x="11125200" y="4305300"/>
          <p14:tracePt t="136975" x="11176000" y="4330700"/>
          <p14:tracePt t="136991" x="11220450" y="4337050"/>
          <p14:tracePt t="137008" x="11252200" y="4337050"/>
          <p14:tracePt t="137024" x="11271250" y="4337050"/>
          <p14:tracePt t="137028" x="11290300" y="4337050"/>
          <p14:tracePt t="137058" x="11315700" y="4318000"/>
          <p14:tracePt t="137061" x="11315700" y="4311650"/>
          <p14:tracePt t="137074" x="11322050" y="4298950"/>
          <p14:tracePt t="137091" x="11341100" y="4267200"/>
          <p14:tracePt t="137094" x="11347450" y="4260850"/>
          <p14:tracePt t="137108" x="11353800" y="4229100"/>
          <p14:tracePt t="137124" x="11366500" y="4197350"/>
          <p14:tracePt t="137142" x="11379200" y="4171950"/>
          <p14:tracePt t="137175" x="11379200" y="4159250"/>
          <p14:tracePt t="137508" x="0" y="0"/>
        </p14:tracePtLst>
        <p14:tracePtLst>
          <p14:tracePt t="139600" x="9747250" y="4083050"/>
          <p14:tracePt t="139607" x="9747250" y="4102100"/>
          <p14:tracePt t="139621" x="9740900" y="4121150"/>
          <p14:tracePt t="139631" x="9734550" y="4133850"/>
          <p14:tracePt t="139641" x="9734550" y="4140200"/>
          <p14:tracePt t="139657" x="9734550" y="4171950"/>
          <p14:tracePt t="139660" x="9734550" y="4197350"/>
          <p14:tracePt t="139673" x="9740900" y="4216400"/>
          <p14:tracePt t="139676" x="9747250" y="4229100"/>
          <p14:tracePt t="139690" x="9753600" y="4241800"/>
          <p14:tracePt t="139707" x="9785350" y="4260850"/>
          <p14:tracePt t="139709" x="9804400" y="4273550"/>
          <p14:tracePt t="139723" x="9810750" y="4279900"/>
          <p14:tracePt t="139740" x="9855200" y="4286250"/>
          <p14:tracePt t="139757" x="9886950" y="4286250"/>
          <p14:tracePt t="139773" x="9912350" y="4267200"/>
          <p14:tracePt t="139790" x="9937750" y="4216400"/>
          <p14:tracePt t="139806" x="9956800" y="4171950"/>
          <p14:tracePt t="139823" x="9956800" y="4146550"/>
          <p14:tracePt t="139840" x="9963150" y="4121150"/>
          <p14:tracePt t="139856" x="9963150" y="4095750"/>
          <p14:tracePt t="139989" x="0" y="0"/>
        </p14:tracePtLst>
        <p14:tracePtLst>
          <p14:tracePt t="141590" x="11049000" y="4260850"/>
          <p14:tracePt t="141653" x="11055350" y="4260850"/>
          <p14:tracePt t="141663" x="11074400" y="4260850"/>
          <p14:tracePt t="141674" x="11099800" y="4260850"/>
          <p14:tracePt t="141690" x="11207750" y="4260850"/>
          <p14:tracePt t="141706" x="11360150" y="4260850"/>
          <p14:tracePt t="141709" x="11430000" y="4260850"/>
          <p14:tracePt t="141725" x="11550650" y="4260850"/>
          <p14:tracePt t="141742" x="11601450" y="4260850"/>
          <p14:tracePt t="141756" x="11614150" y="4260850"/>
          <p14:tracePt t="142174" x="0" y="0"/>
        </p14:tracePtLst>
        <p14:tracePtLst>
          <p14:tracePt t="142735" x="6248400" y="4387850"/>
          <p14:tracePt t="142742" x="6235700" y="4394200"/>
          <p14:tracePt t="142757" x="6229350" y="4406900"/>
          <p14:tracePt t="142772" x="6223000" y="4419600"/>
          <p14:tracePt t="142789" x="6216650" y="4425950"/>
          <p14:tracePt t="142805" x="6216650" y="4432300"/>
          <p14:tracePt t="142822" x="6216650" y="4464050"/>
          <p14:tracePt t="142839" x="6229350" y="4476750"/>
          <p14:tracePt t="142855" x="6254750" y="4508500"/>
          <p14:tracePt t="142872" x="6330950" y="4540250"/>
          <p14:tracePt t="142889" x="6451600" y="4572000"/>
          <p14:tracePt t="142905" x="6616700" y="4610100"/>
          <p14:tracePt t="142908" x="6680200" y="4616450"/>
          <p14:tracePt t="142922" x="6731000" y="4616450"/>
          <p14:tracePt t="142940" x="6819900" y="4616450"/>
          <p14:tracePt t="142943" x="6838950" y="4616450"/>
          <p14:tracePt t="142956" x="6870700" y="4616450"/>
          <p14:tracePt t="142973" x="6883400" y="4616450"/>
          <p14:tracePt t="143276" x="0" y="0"/>
        </p14:tracePtLst>
        <p14:tracePtLst>
          <p14:tracePt t="143959" x="7092950" y="4648200"/>
          <p14:tracePt t="144064" x="7092950" y="4660900"/>
          <p14:tracePt t="144070" x="7099300" y="4660900"/>
          <p14:tracePt t="144079" x="7105650" y="4660900"/>
          <p14:tracePt t="144088" x="7131050" y="4660900"/>
          <p14:tracePt t="144105" x="7188200" y="4660900"/>
          <p14:tracePt t="144122" x="7270750" y="4660900"/>
          <p14:tracePt t="144124" x="7315200" y="4660900"/>
          <p14:tracePt t="144138" x="7359650" y="4660900"/>
          <p14:tracePt t="144155" x="7416800" y="4660900"/>
          <p14:tracePt t="144172" x="7454900" y="4660900"/>
          <p14:tracePt t="144188" x="7467600" y="4654550"/>
          <p14:tracePt t="144205" x="7473950" y="4648200"/>
          <p14:tracePt t="144221" x="7480300" y="4629150"/>
          <p14:tracePt t="144239" x="7480300" y="4616450"/>
          <p14:tracePt t="144256" x="7473950" y="4591050"/>
          <p14:tracePt t="144272" x="7442200" y="4572000"/>
          <p14:tracePt t="144288" x="7404100" y="4552950"/>
          <p14:tracePt t="144305" x="7353300" y="4540250"/>
          <p14:tracePt t="144309" x="7327900" y="4533900"/>
          <p14:tracePt t="144321" x="7302500" y="4527550"/>
          <p14:tracePt t="144338" x="7283450" y="4521200"/>
          <p14:tracePt t="144341" x="7277100" y="4521200"/>
          <p14:tracePt t="144556" x="0" y="0"/>
        </p14:tracePtLst>
        <p14:tracePtLst>
          <p14:tracePt t="145311" x="2743200" y="3048000"/>
          <p14:tracePt t="145317" x="2736850" y="3048000"/>
          <p14:tracePt t="145338" x="2730500" y="3048000"/>
          <p14:tracePt t="145355" x="2717800" y="3048000"/>
          <p14:tracePt t="145359" x="2711450" y="3048000"/>
          <p14:tracePt t="145372" x="2698750" y="3060700"/>
          <p14:tracePt t="145388" x="2692400" y="3086100"/>
          <p14:tracePt t="145404" x="2692400" y="3117850"/>
          <p14:tracePt t="145421" x="2692400" y="3149600"/>
          <p14:tracePt t="145438" x="2692400" y="3168650"/>
          <p14:tracePt t="145454" x="2698750" y="3187700"/>
          <p14:tracePt t="145471" x="2724150" y="3206750"/>
          <p14:tracePt t="145488" x="2755900" y="3219450"/>
          <p14:tracePt t="145504" x="2794000" y="3219450"/>
          <p14:tracePt t="145521" x="2851150" y="3219450"/>
          <p14:tracePt t="145525" x="2876550" y="3219450"/>
          <p14:tracePt t="145537" x="2889250" y="3213100"/>
          <p14:tracePt t="145554" x="2901950" y="3175000"/>
          <p14:tracePt t="145571" x="2901950" y="3143250"/>
          <p14:tracePt t="145573" x="2901950" y="3124200"/>
          <p14:tracePt t="145588" x="2895600" y="3067050"/>
          <p14:tracePt t="145604" x="2882900" y="3028950"/>
          <p14:tracePt t="145621" x="2857500" y="3003550"/>
          <p14:tracePt t="145638" x="2838450" y="2984500"/>
          <p14:tracePt t="145654" x="2819400" y="2978150"/>
          <p14:tracePt t="145671" x="2813050" y="2978150"/>
          <p14:tracePt t="145823" x="0" y="0"/>
        </p14:tracePtLst>
        <p14:tracePtLst>
          <p14:tracePt t="146888" x="2724150" y="2806700"/>
          <p14:tracePt t="146896" x="2711450" y="2832100"/>
          <p14:tracePt t="146904" x="2692400" y="2870200"/>
          <p14:tracePt t="146920" x="2679700" y="2959100"/>
          <p14:tracePt t="146937" x="2667000" y="3048000"/>
          <p14:tracePt t="146940" x="2667000" y="3079750"/>
          <p14:tracePt t="146954" x="2667000" y="3111500"/>
          <p14:tracePt t="146971" x="2686050" y="3194050"/>
          <p14:tracePt t="146973" x="2717800" y="3225800"/>
          <p14:tracePt t="146988" x="2781300" y="3270250"/>
          <p14:tracePt t="147004" x="2844800" y="3302000"/>
          <p14:tracePt t="147021" x="2927350" y="3327400"/>
          <p14:tracePt t="147037" x="2971800" y="3327400"/>
          <p14:tracePt t="147054" x="3016250" y="3327400"/>
          <p14:tracePt t="147070" x="3041650" y="3302000"/>
          <p14:tracePt t="147087" x="3067050" y="3238500"/>
          <p14:tracePt t="147104" x="3073400" y="3200400"/>
          <p14:tracePt t="147120" x="3073400" y="3155950"/>
          <p14:tracePt t="147137" x="3073400" y="3130550"/>
          <p14:tracePt t="147154" x="3060700" y="3124200"/>
          <p14:tracePt t="147188" x="3028950" y="3124200"/>
          <p14:tracePt t="147204" x="3009900" y="3124200"/>
          <p14:tracePt t="147221" x="2997200" y="3136900"/>
          <p14:tracePt t="147238" x="2990850" y="3136900"/>
          <p14:tracePt t="147254" x="2990850" y="3143250"/>
          <p14:tracePt t="147271" x="2990850" y="3149600"/>
          <p14:tracePt t="147500" x="0" y="0"/>
        </p14:tracePtLst>
        <p14:tracePtLst>
          <p14:tracePt t="150023" x="6375400" y="4813300"/>
          <p14:tracePt t="150029" x="6369050" y="4826000"/>
          <p14:tracePt t="150038" x="6369050" y="4832350"/>
          <p14:tracePt t="150053" x="6356350" y="4876800"/>
          <p14:tracePt t="150070" x="6356350" y="4895850"/>
          <p14:tracePt t="150086" x="6356350" y="4921250"/>
          <p14:tracePt t="150103" x="6356350" y="4953000"/>
          <p14:tracePt t="150120" x="6381750" y="4972050"/>
          <p14:tracePt t="150136" x="6432550" y="4997450"/>
          <p14:tracePt t="150153" x="6553200" y="5029200"/>
          <p14:tracePt t="150156" x="6629400" y="5048250"/>
          <p14:tracePt t="150169" x="6724650" y="5054600"/>
          <p14:tracePt t="150186" x="6915150" y="5067300"/>
          <p14:tracePt t="150188" x="7010400" y="5067300"/>
          <p14:tracePt t="150204" x="7169150" y="5060950"/>
          <p14:tracePt t="150220" x="7258050" y="5041900"/>
          <p14:tracePt t="150237" x="7289800" y="5022850"/>
          <p14:tracePt t="150253" x="7296150" y="5016500"/>
          <p14:tracePt t="150270" x="7308850" y="5010150"/>
          <p14:tracePt t="150287" x="7308850" y="4997450"/>
          <p14:tracePt t="150303" x="7308850" y="4984750"/>
          <p14:tracePt t="150319" x="7308850" y="4959350"/>
          <p14:tracePt t="150336" x="7302500" y="4914900"/>
          <p14:tracePt t="150353" x="7277100" y="4889500"/>
          <p14:tracePt t="150369" x="7213600" y="4851400"/>
          <p14:tracePt t="150386" x="7143750" y="4826000"/>
          <p14:tracePt t="150388" x="7105650" y="4806950"/>
          <p14:tracePt t="150403" x="7073900" y="4800600"/>
          <p14:tracePt t="150420" x="7023100" y="4794250"/>
          <p14:tracePt t="150437" x="7004050" y="4794250"/>
          <p14:tracePt t="150454" x="6978650" y="4794250"/>
          <p14:tracePt t="150470" x="6953250" y="4794250"/>
          <p14:tracePt t="150487" x="6927850" y="4813300"/>
          <p14:tracePt t="150504" x="6902450" y="4832350"/>
          <p14:tracePt t="150521" x="6889750" y="4845050"/>
          <p14:tracePt t="150524" x="6883400" y="4851400"/>
          <p14:tracePt t="150540" x="6883400" y="4857750"/>
          <p14:tracePt t="150553" x="6883400" y="4870450"/>
          <p14:tracePt t="150569" x="6883400" y="4895850"/>
          <p14:tracePt t="150586" x="6896100" y="4921250"/>
          <p14:tracePt t="150589" x="6908800" y="4933950"/>
          <p14:tracePt t="150603" x="6927850" y="4940300"/>
          <p14:tracePt t="150619" x="6985000" y="4965700"/>
          <p14:tracePt t="150636" x="7042150" y="4972050"/>
          <p14:tracePt t="150652" x="7137400" y="4972050"/>
          <p14:tracePt t="150669" x="7277100" y="4972050"/>
          <p14:tracePt t="150686" x="7435850" y="4972050"/>
          <p14:tracePt t="150703" x="7613650" y="4972050"/>
          <p14:tracePt t="150720" x="7766050" y="4946650"/>
          <p14:tracePt t="150736" x="7854950" y="4921250"/>
          <p14:tracePt t="150753" x="7893050" y="4902200"/>
          <p14:tracePt t="150770" x="7912100" y="4883150"/>
          <p14:tracePt t="150773" x="7918450" y="4876800"/>
          <p14:tracePt t="150797" x="7924800" y="4870450"/>
          <p14:tracePt t="150853" x="7924800" y="4864100"/>
          <p14:tracePt t="150864" x="7918450" y="4851400"/>
          <p14:tracePt t="150869" x="7912100" y="4851400"/>
          <p14:tracePt t="150886" x="7861300" y="4851400"/>
          <p14:tracePt t="150903" x="7797800" y="4851400"/>
          <p14:tracePt t="150920" x="7708900" y="4864100"/>
          <p14:tracePt t="150936" x="7658100" y="4876800"/>
          <p14:tracePt t="150941" x="7639050" y="4883150"/>
          <p14:tracePt t="150953" x="7632700" y="4889500"/>
          <p14:tracePt t="150958" x="7626350" y="4902200"/>
          <p14:tracePt t="150973" x="7626350" y="4914900"/>
          <p14:tracePt t="150988" x="7626350" y="4921250"/>
          <p14:tracePt t="151003" x="7626350" y="4927600"/>
          <p14:tracePt t="151020" x="7639050" y="4946650"/>
          <p14:tracePt t="151036" x="7696200" y="4965700"/>
          <p14:tracePt t="151052" x="7759700" y="4978400"/>
          <p14:tracePt t="151069" x="7823200" y="4978400"/>
          <p14:tracePt t="151086" x="7886700" y="4978400"/>
          <p14:tracePt t="151102" x="7943850" y="4972050"/>
          <p14:tracePt t="151119" x="7981950" y="4946650"/>
          <p14:tracePt t="151136" x="8013700" y="4927600"/>
          <p14:tracePt t="151152" x="8026400" y="4895850"/>
          <p14:tracePt t="151169" x="8026400" y="4889500"/>
          <p14:tracePt t="151239" x="8026400" y="4883150"/>
          <p14:tracePt t="151278" x="8026400" y="4889500"/>
          <p14:tracePt t="151285" x="8026400" y="4895850"/>
          <p14:tracePt t="151294" x="8026400" y="4902200"/>
          <p14:tracePt t="151304" x="8039100" y="4908550"/>
          <p14:tracePt t="151321" x="8058150" y="4914900"/>
          <p14:tracePt t="151336" x="8108950" y="4914900"/>
          <p14:tracePt t="151341" x="8128000" y="4914900"/>
          <p14:tracePt t="151353" x="8140700" y="4914900"/>
          <p14:tracePt t="151369" x="8153400" y="4908550"/>
          <p14:tracePt t="151372" x="8159750" y="4908550"/>
          <p14:tracePt t="151385" x="8166100" y="4902200"/>
          <p14:tracePt t="151419" x="8166100" y="4895850"/>
          <p14:tracePt t="151537" x="8166100" y="4908550"/>
          <p14:tracePt t="151542" x="8172450" y="4933950"/>
          <p14:tracePt t="151553" x="8185150" y="4946650"/>
          <p14:tracePt t="151571" x="8204200" y="4972050"/>
          <p14:tracePt t="151586" x="8223250" y="4978400"/>
          <p14:tracePt t="151589" x="8229600" y="4978400"/>
          <p14:tracePt t="151619" x="8235950" y="4978400"/>
          <p14:tracePt t="151639" x="8248650" y="4972050"/>
          <p14:tracePt t="151653" x="8248650" y="4953000"/>
          <p14:tracePt t="151669" x="8255000" y="4927600"/>
          <p14:tracePt t="151686" x="8255000" y="4908550"/>
          <p14:tracePt t="151704" x="8248650" y="4883150"/>
          <p14:tracePt t="151708" x="8235950" y="4876800"/>
          <p14:tracePt t="151721" x="8223250" y="4864100"/>
          <p14:tracePt t="151737" x="8153400" y="4851400"/>
          <p14:tracePt t="151742" x="8121650" y="4851400"/>
          <p14:tracePt t="151754" x="8077200" y="4851400"/>
          <p14:tracePt t="151770" x="8020050" y="4851400"/>
          <p14:tracePt t="151774" x="8007350" y="4851400"/>
          <p14:tracePt t="151788" x="7988300" y="4851400"/>
          <p14:tracePt t="151802" x="7981950" y="4857750"/>
          <p14:tracePt t="151819" x="7981950" y="4864100"/>
          <p14:tracePt t="151836" x="7981950" y="4883150"/>
          <p14:tracePt t="151852" x="7994650" y="4902200"/>
          <p14:tracePt t="151869" x="8013700" y="4908550"/>
          <p14:tracePt t="151886" x="8045450" y="4914900"/>
          <p14:tracePt t="151902" x="8077200" y="4914900"/>
          <p14:tracePt t="151919" x="8121650" y="4914900"/>
          <p14:tracePt t="151936" x="8147050" y="4908550"/>
          <p14:tracePt t="151952" x="8153400" y="4895850"/>
          <p14:tracePt t="151970" x="8159750" y="4889500"/>
          <p14:tracePt t="152166" x="8159750" y="4876800"/>
          <p14:tracePt t="152175" x="8153400" y="4870450"/>
          <p14:tracePt t="152186" x="8140700" y="4864100"/>
          <p14:tracePt t="152205" x="8051800" y="4838700"/>
          <p14:tracePt t="152221" x="7956550" y="4832350"/>
          <p14:tracePt t="152237" x="7791450" y="4845050"/>
          <p14:tracePt t="152254" x="7747000" y="4870450"/>
          <p14:tracePt t="152271" x="7727950" y="4889500"/>
          <p14:tracePt t="152286" x="7721600" y="4895850"/>
          <p14:tracePt t="152335" x="7721600" y="4908550"/>
          <p14:tracePt t="152341" x="7727950" y="4914900"/>
          <p14:tracePt t="152352" x="7753350" y="4921250"/>
          <p14:tracePt t="152369" x="7823200" y="4933950"/>
          <p14:tracePt t="152386" x="7912100" y="4940300"/>
          <p14:tracePt t="152402" x="7988300" y="4940300"/>
          <p14:tracePt t="152405" x="8013700" y="4940300"/>
          <p14:tracePt t="152419" x="8020050" y="4933950"/>
          <p14:tracePt t="152435" x="8032750" y="4927600"/>
          <p14:tracePt t="152537" x="8032750" y="4921250"/>
          <p14:tracePt t="152584" x="8039100" y="4927600"/>
          <p14:tracePt t="152591" x="8051800" y="4933950"/>
          <p14:tracePt t="152603" x="8070850" y="4940300"/>
          <p14:tracePt t="152619" x="8128000" y="4946650"/>
          <p14:tracePt t="152636" x="8216900" y="4946650"/>
          <p14:tracePt t="152652" x="8235950" y="4933950"/>
          <p14:tracePt t="152669" x="8242300" y="4914900"/>
          <p14:tracePt t="152686" x="8242300" y="4895850"/>
          <p14:tracePt t="152702" x="8235950" y="4870450"/>
          <p14:tracePt t="152720" x="8223250" y="4851400"/>
          <p14:tracePt t="152737" x="8172450" y="4838700"/>
          <p14:tracePt t="152752" x="8140700" y="4838700"/>
          <p14:tracePt t="152770" x="8121650" y="4838700"/>
          <p14:tracePt t="152786" x="8096250" y="4851400"/>
          <p14:tracePt t="152789" x="8096250" y="4857750"/>
          <p14:tracePt t="152802" x="8096250" y="4870450"/>
          <p14:tracePt t="152820" x="8121650" y="4927600"/>
          <p14:tracePt t="152836" x="8172450" y="4959350"/>
          <p14:tracePt t="152852" x="8223250" y="4984750"/>
          <p14:tracePt t="152869" x="8242300" y="4991100"/>
          <p14:tracePt t="152885" x="8248650" y="4991100"/>
          <p14:tracePt t="152902" x="8255000" y="4991100"/>
          <p14:tracePt t="152919" x="8255000" y="4984750"/>
          <p14:tracePt t="152935" x="8255000" y="4972050"/>
          <p14:tracePt t="152953" x="8248650" y="4959350"/>
          <p14:tracePt t="154285" x="0" y="0"/>
        </p14:tracePtLst>
        <p14:tracePtLst>
          <p14:tracePt t="155272" x="850900" y="4394200"/>
          <p14:tracePt t="155373" x="844550" y="4394200"/>
          <p14:tracePt t="155382" x="844550" y="4406900"/>
          <p14:tracePt t="155389" x="844550" y="4419600"/>
          <p14:tracePt t="155401" x="838200" y="4451350"/>
          <p14:tracePt t="155418" x="825500" y="4495800"/>
          <p14:tracePt t="155434" x="819150" y="4540250"/>
          <p14:tracePt t="155436" x="819150" y="4552950"/>
          <p14:tracePt t="155451" x="819150" y="4578350"/>
          <p14:tracePt t="155467" x="819150" y="4648200"/>
          <p14:tracePt t="155484" x="819150" y="4699000"/>
          <p14:tracePt t="155502" x="819150" y="4743450"/>
          <p14:tracePt t="155518" x="844550" y="4800600"/>
          <p14:tracePt t="155535" x="863600" y="4832350"/>
          <p14:tracePt t="155552" x="889000" y="4870450"/>
          <p14:tracePt t="155568" x="908050" y="4895850"/>
          <p14:tracePt t="155584" x="927100" y="4921250"/>
          <p14:tracePt t="155601" x="939800" y="4940300"/>
          <p14:tracePt t="155618" x="958850" y="4959350"/>
          <p14:tracePt t="155620" x="977900" y="4965700"/>
          <p14:tracePt t="155634" x="996950" y="4978400"/>
          <p14:tracePt t="155652" x="1136650" y="5029200"/>
          <p14:tracePt t="155668" x="1282700" y="5060950"/>
          <p14:tracePt t="155684" x="1454150" y="5105400"/>
          <p14:tracePt t="155701" x="1625600" y="5130800"/>
          <p14:tracePt t="155718" x="1809750" y="5162550"/>
          <p14:tracePt t="155735" x="2006600" y="5181600"/>
          <p14:tracePt t="155752" x="2216150" y="5181600"/>
          <p14:tracePt t="155768" x="2463800" y="5181600"/>
          <p14:tracePt t="155785" x="2679700" y="5181600"/>
          <p14:tracePt t="155802" x="2838450" y="5181600"/>
          <p14:tracePt t="155805" x="2882900" y="5181600"/>
          <p14:tracePt t="155818" x="2914650" y="5181600"/>
          <p14:tracePt t="155835" x="2946400" y="5181600"/>
          <p14:tracePt t="155851" x="2952750" y="5181600"/>
          <p14:tracePt t="155869" x="2959100" y="5181600"/>
          <p14:tracePt t="155885" x="2959100" y="5175250"/>
          <p14:tracePt t="155901" x="2959100" y="5143500"/>
          <p14:tracePt t="155918" x="2946400" y="5092700"/>
          <p14:tracePt t="155934" x="2927350" y="5041900"/>
          <p14:tracePt t="155951" x="2901950" y="5010150"/>
          <p14:tracePt t="155968" x="2895600" y="4991100"/>
          <p14:tracePt t="155985" x="2870200" y="4965700"/>
          <p14:tracePt t="156002" x="2857500" y="4946650"/>
          <p14:tracePt t="156006" x="2838450" y="4940300"/>
          <p14:tracePt t="156018" x="2813050" y="4927600"/>
          <p14:tracePt t="156036" x="2743200" y="4902200"/>
          <p14:tracePt t="156052" x="2584450" y="4851400"/>
          <p14:tracePt t="156068" x="2463800" y="4819650"/>
          <p14:tracePt t="156085" x="2343150" y="4787900"/>
          <p14:tracePt t="156101" x="2235200" y="4743450"/>
          <p14:tracePt t="156118" x="2146300" y="4705350"/>
          <p14:tracePt t="156134" x="2044700" y="4667250"/>
          <p14:tracePt t="156151" x="1943100" y="4641850"/>
          <p14:tracePt t="156168" x="1841500" y="4622800"/>
          <p14:tracePt t="156184" x="1739900" y="4597400"/>
          <p14:tracePt t="156201" x="1631950" y="4572000"/>
          <p14:tracePt t="156217" x="1530350" y="4559300"/>
          <p14:tracePt t="156234" x="1422400" y="4540250"/>
          <p14:tracePt t="156251" x="1314450" y="4521200"/>
          <p14:tracePt t="156253" x="1257300" y="4502150"/>
          <p14:tracePt t="156268" x="1168400" y="4489450"/>
          <p14:tracePt t="156284" x="1079500" y="4470400"/>
          <p14:tracePt t="156301" x="1022350" y="4470400"/>
          <p14:tracePt t="156318" x="984250" y="4470400"/>
          <p14:tracePt t="156334" x="952500" y="4470400"/>
          <p14:tracePt t="156350" x="927100" y="4470400"/>
          <p14:tracePt t="156367" x="901700" y="4470400"/>
          <p14:tracePt t="156384" x="876300" y="4476750"/>
          <p14:tracePt t="156401" x="844550" y="4483100"/>
          <p14:tracePt t="156417" x="831850" y="4502150"/>
          <p14:tracePt t="156434" x="812800" y="4508500"/>
          <p14:tracePt t="156437" x="806450" y="4521200"/>
          <p14:tracePt t="156451" x="787400" y="4540250"/>
          <p14:tracePt t="156468" x="768350" y="4578350"/>
          <p14:tracePt t="156485" x="762000" y="4616450"/>
          <p14:tracePt t="156501" x="762000" y="4660900"/>
          <p14:tracePt t="156518" x="762000" y="4692650"/>
          <p14:tracePt t="156535" x="762000" y="4730750"/>
          <p14:tracePt t="156552" x="762000" y="4768850"/>
          <p14:tracePt t="156568" x="768350" y="4826000"/>
          <p14:tracePt t="156584" x="800100" y="4876800"/>
          <p14:tracePt t="156601" x="869950" y="4959350"/>
          <p14:tracePt t="156617" x="971550" y="5022850"/>
          <p14:tracePt t="156621" x="1028700" y="5054600"/>
          <p14:tracePt t="156634" x="1085850" y="5080000"/>
          <p14:tracePt t="156651" x="1231900" y="5130800"/>
          <p14:tracePt t="156653" x="1308100" y="5156200"/>
          <p14:tracePt t="156667" x="1511300" y="5181600"/>
          <p14:tracePt t="156684" x="1708150" y="5181600"/>
          <p14:tracePt t="156700" x="1930400" y="5181600"/>
          <p14:tracePt t="156717" x="2133600" y="5168900"/>
          <p14:tracePt t="156734" x="2273300" y="5137150"/>
          <p14:tracePt t="156751" x="2393950" y="5105400"/>
          <p14:tracePt t="156767" x="2476500" y="5080000"/>
          <p14:tracePt t="156784" x="2514600" y="5067300"/>
          <p14:tracePt t="156801" x="2546350" y="5054600"/>
          <p14:tracePt t="156818" x="2559050" y="5035550"/>
          <p14:tracePt t="156834" x="2571750" y="5016500"/>
          <p14:tracePt t="156836" x="2578100" y="5003800"/>
          <p14:tracePt t="156850" x="2584450" y="4984750"/>
          <p14:tracePt t="156867" x="2597150" y="4953000"/>
          <p14:tracePt t="156884" x="2597150" y="4921250"/>
          <p14:tracePt t="156900" x="2597150" y="4889500"/>
          <p14:tracePt t="156917" x="2597150" y="4857750"/>
          <p14:tracePt t="156934" x="2597150" y="4838700"/>
          <p14:tracePt t="156950" x="2597150" y="4813300"/>
          <p14:tracePt t="156968" x="2571750" y="4781550"/>
          <p14:tracePt t="156986" x="2540000" y="4756150"/>
          <p14:tracePt t="156990" x="2508250" y="4730750"/>
          <p14:tracePt t="157002" x="2470150" y="4711700"/>
          <p14:tracePt t="157018" x="2355850" y="4660900"/>
          <p14:tracePt t="157021" x="2286000" y="4635500"/>
          <p14:tracePt t="157034" x="2209800" y="4616450"/>
          <p14:tracePt t="157051" x="2051050" y="4584700"/>
          <p14:tracePt t="157054" x="1974850" y="4565650"/>
          <p14:tracePt t="157067" x="1816100" y="4540250"/>
          <p14:tracePt t="157084" x="1657350" y="4533900"/>
          <p14:tracePt t="157100" x="1473200" y="4533900"/>
          <p14:tracePt t="157117" x="1295400" y="4533900"/>
          <p14:tracePt t="157134" x="1136650" y="4533900"/>
          <p14:tracePt t="157151" x="1041400" y="4533900"/>
          <p14:tracePt t="157167" x="984250" y="4533900"/>
          <p14:tracePt t="157184" x="939800" y="4540250"/>
          <p14:tracePt t="157200" x="920750" y="4552950"/>
          <p14:tracePt t="157217" x="901700" y="4565650"/>
          <p14:tracePt t="157221" x="895350" y="4578350"/>
          <p14:tracePt t="157235" x="882650" y="4597400"/>
          <p14:tracePt t="157251" x="857250" y="4629150"/>
          <p14:tracePt t="157268" x="844550" y="4692650"/>
          <p14:tracePt t="157285" x="844550" y="4730750"/>
          <p14:tracePt t="157301" x="844550" y="4781550"/>
          <p14:tracePt t="157318" x="844550" y="4819650"/>
          <p14:tracePt t="157334" x="850900" y="4876800"/>
          <p14:tracePt t="157351" x="901700" y="4940300"/>
          <p14:tracePt t="157367" x="977900" y="5010150"/>
          <p14:tracePt t="157384" x="1085850" y="5080000"/>
          <p14:tracePt t="157400" x="1212850" y="5137150"/>
          <p14:tracePt t="157417" x="1346200" y="5181600"/>
          <p14:tracePt t="157434" x="1473200" y="5219700"/>
          <p14:tracePt t="157436" x="1530350" y="5232400"/>
          <p14:tracePt t="157450" x="1593850" y="5238750"/>
          <p14:tracePt t="157468" x="1778000" y="5238750"/>
          <p14:tracePt t="157484" x="1924050" y="5232400"/>
          <p14:tracePt t="157500" x="2044700" y="5207000"/>
          <p14:tracePt t="157517" x="2139950" y="5175250"/>
          <p14:tracePt t="157534" x="2222500" y="5149850"/>
          <p14:tracePt t="157550" x="2286000" y="5111750"/>
          <p14:tracePt t="157567" x="2317750" y="5073650"/>
          <p14:tracePt t="157584" x="2355850" y="5054600"/>
          <p14:tracePt t="157600" x="2381250" y="5029200"/>
          <p14:tracePt t="157617" x="2387600" y="5010150"/>
          <p14:tracePt t="157634" x="2393950" y="4984750"/>
          <p14:tracePt t="157650" x="2393950" y="4965700"/>
          <p14:tracePt t="157653" x="2393950" y="4946650"/>
          <p14:tracePt t="157668" x="2393950" y="4921250"/>
          <p14:tracePt t="157684" x="2387600" y="4895850"/>
          <p14:tracePt t="157700" x="2362200" y="4857750"/>
          <p14:tracePt t="157717" x="2292350" y="4813300"/>
          <p14:tracePt t="157735" x="2190750" y="4768850"/>
          <p14:tracePt t="157751" x="2057400" y="4718050"/>
          <p14:tracePt t="157768" x="1905000" y="4654550"/>
          <p14:tracePt t="157784" x="1790700" y="4616450"/>
          <p14:tracePt t="157801" x="1689100" y="4584700"/>
          <p14:tracePt t="157804" x="1644650" y="4578350"/>
          <p14:tracePt t="157818" x="1600200" y="4572000"/>
          <p14:tracePt t="157834" x="1504950" y="4552950"/>
          <p14:tracePt t="157837" x="1447800" y="4540250"/>
          <p14:tracePt t="157851" x="1384300" y="4533900"/>
          <p14:tracePt t="157868" x="1206500" y="4502150"/>
          <p14:tracePt t="157884" x="1117600" y="4483100"/>
          <p14:tracePt t="157900" x="1066800" y="4483100"/>
          <p14:tracePt t="157917" x="1035050" y="4489450"/>
          <p14:tracePt t="157933" x="996950" y="4502150"/>
          <p14:tracePt t="157950" x="965200" y="4527550"/>
          <p14:tracePt t="157967" x="927100" y="4559300"/>
          <p14:tracePt t="157984" x="895350" y="4616450"/>
          <p14:tracePt t="158001" x="863600" y="4679950"/>
          <p14:tracePt t="158005" x="857250" y="4699000"/>
          <p14:tracePt t="158017" x="857250" y="4711700"/>
          <p14:tracePt t="158035" x="857250" y="4743450"/>
          <p14:tracePt t="158038" x="857250" y="4762500"/>
          <p14:tracePt t="158052" x="857250" y="4781550"/>
          <p14:tracePt t="158068" x="869950" y="4838700"/>
          <p14:tracePt t="158084" x="895350" y="4876800"/>
          <p14:tracePt t="158101" x="939800" y="4921250"/>
          <p14:tracePt t="158117" x="1035050" y="4984750"/>
          <p14:tracePt t="158134" x="1174750" y="5054600"/>
          <p14:tracePt t="158150" x="1358900" y="5105400"/>
          <p14:tracePt t="158167" x="1562100" y="5149850"/>
          <p14:tracePt t="158184" x="1771650" y="5194300"/>
          <p14:tracePt t="158200" x="1987550" y="5213350"/>
          <p14:tracePt t="158217" x="2133600" y="5207000"/>
          <p14:tracePt t="158221" x="2178050" y="5194300"/>
          <p14:tracePt t="158234" x="2216150" y="5187950"/>
          <p14:tracePt t="158251" x="2260600" y="5168900"/>
          <p14:tracePt t="158268" x="2286000" y="5137150"/>
          <p14:tracePt t="158285" x="2298700" y="5105400"/>
          <p14:tracePt t="158301" x="2305050" y="5073650"/>
          <p14:tracePt t="158318" x="2305050" y="5029200"/>
          <p14:tracePt t="158333" x="2305050" y="4991100"/>
          <p14:tracePt t="158351" x="2286000" y="4953000"/>
          <p14:tracePt t="158367" x="2260600" y="4921250"/>
          <p14:tracePt t="158384" x="2222500" y="4883150"/>
          <p14:tracePt t="158400" x="2190750" y="4845050"/>
          <p14:tracePt t="158417" x="2146300" y="4819650"/>
          <p14:tracePt t="158433" x="2095500" y="4794250"/>
          <p14:tracePt t="158436" x="2057400" y="4781550"/>
          <p14:tracePt t="158450" x="2019300" y="4768850"/>
          <p14:tracePt t="158467" x="1962150" y="4737100"/>
          <p14:tracePt t="158469" x="1911350" y="4730750"/>
          <p14:tracePt t="158485" x="1822450" y="4718050"/>
          <p14:tracePt t="158501" x="1727200" y="4699000"/>
          <p14:tracePt t="158517" x="1625600" y="4686300"/>
          <p14:tracePt t="158534" x="1549400" y="4686300"/>
          <p14:tracePt t="158550" x="1466850" y="4686300"/>
          <p14:tracePt t="158567" x="1358900" y="4686300"/>
          <p14:tracePt t="158584" x="1250950" y="4679950"/>
          <p14:tracePt t="158600" x="1143000" y="4660900"/>
          <p14:tracePt t="158617" x="1041400" y="4641850"/>
          <p14:tracePt t="158633" x="965200" y="4629150"/>
          <p14:tracePt t="158650" x="920750" y="4629150"/>
          <p14:tracePt t="158652" x="914400" y="4629150"/>
          <p14:tracePt t="158667" x="901700" y="4629150"/>
          <p14:tracePt t="158684" x="882650" y="4648200"/>
          <p14:tracePt t="158700" x="863600" y="4679950"/>
          <p14:tracePt t="158717" x="863600" y="4724400"/>
          <p14:tracePt t="158734" x="863600" y="4800600"/>
          <p14:tracePt t="158750" x="882650" y="4870450"/>
          <p14:tracePt t="158767" x="914400" y="4946650"/>
          <p14:tracePt t="158784" x="977900" y="5010150"/>
          <p14:tracePt t="158801" x="1079500" y="5067300"/>
          <p14:tracePt t="158804" x="1123950" y="5080000"/>
          <p14:tracePt t="158817" x="1193800" y="5092700"/>
          <p14:tracePt t="158834" x="1320800" y="5099050"/>
          <p14:tracePt t="158850" x="1485900" y="5099050"/>
          <p14:tracePt t="158852" x="1574800" y="5099050"/>
          <p14:tracePt t="158867" x="1670050" y="5086350"/>
          <p14:tracePt t="158884" x="1879600" y="5022850"/>
          <p14:tracePt t="158900" x="1962150" y="4965700"/>
          <p14:tracePt t="158917" x="2019300" y="4940300"/>
          <p14:tracePt t="158933" x="2038350" y="4902200"/>
          <p14:tracePt t="158950" x="2057400" y="4876800"/>
          <p14:tracePt t="158967" x="2063750" y="4864100"/>
          <p14:tracePt t="158983" x="2063750" y="4851400"/>
          <p14:tracePt t="159001" x="2063750" y="4845050"/>
          <p14:tracePt t="159034" x="2063750" y="4838700"/>
          <p14:tracePt t="159676" x="0" y="0"/>
        </p14:tracePtLst>
        <p14:tracePtLst>
          <p14:tracePt t="161569" x="1854200" y="2546350"/>
          <p14:tracePt t="161575" x="1847850" y="2546350"/>
          <p14:tracePt t="161583" x="1841500" y="2546350"/>
          <p14:tracePt t="161600" x="1816100" y="2565400"/>
          <p14:tracePt t="161616" x="1790700" y="2597150"/>
          <p14:tracePt t="161633" x="1765300" y="2641600"/>
          <p14:tracePt t="161637" x="1752600" y="2679700"/>
          <p14:tracePt t="161649" x="1746250" y="2711450"/>
          <p14:tracePt t="161666" x="1746250" y="2749550"/>
          <p14:tracePt t="161683" x="1746250" y="2794000"/>
          <p14:tracePt t="161686" x="1752600" y="2813050"/>
          <p14:tracePt t="161700" x="1778000" y="2844800"/>
          <p14:tracePt t="161716" x="1828800" y="2889250"/>
          <p14:tracePt t="161732" x="1905000" y="2914650"/>
          <p14:tracePt t="161750" x="1968500" y="2921000"/>
          <p14:tracePt t="161767" x="2038350" y="2921000"/>
          <p14:tracePt t="161784" x="2063750" y="2901950"/>
          <p14:tracePt t="161800" x="2082800" y="2876550"/>
          <p14:tracePt t="161805" x="2089150" y="2857500"/>
          <p14:tracePt t="161816" x="2089150" y="2851150"/>
          <p14:tracePt t="161833" x="2089150" y="2813050"/>
          <p14:tracePt t="161838" x="2089150" y="2806700"/>
          <p14:tracePt t="161849" x="2089150" y="2794000"/>
          <p14:tracePt t="161866" x="2082800" y="2768600"/>
          <p14:tracePt t="161882" x="2070100" y="2743200"/>
          <p14:tracePt t="161884" x="2070100" y="2730500"/>
          <p14:tracePt t="161899" x="2063750" y="2724150"/>
          <p14:tracePt t="161918" x="2057400" y="2711450"/>
          <p14:tracePt t="161932" x="2051050" y="2705100"/>
          <p14:tracePt t="162092" x="0" y="0"/>
        </p14:tracePtLst>
        <p14:tracePtLst>
          <p14:tracePt t="162600" x="1092200" y="3022600"/>
          <p14:tracePt t="162608" x="1085850" y="3022600"/>
          <p14:tracePt t="162615" x="1079500" y="3022600"/>
          <p14:tracePt t="162632" x="1047750" y="3035300"/>
          <p14:tracePt t="162648" x="1022350" y="3060700"/>
          <p14:tracePt t="162665" x="984250" y="3098800"/>
          <p14:tracePt t="162682" x="952500" y="3168650"/>
          <p14:tracePt t="162699" x="933450" y="3263900"/>
          <p14:tracePt t="162702" x="927100" y="3308350"/>
          <p14:tracePt t="162716" x="920750" y="3371850"/>
          <p14:tracePt t="162732" x="920750" y="3454400"/>
          <p14:tracePt t="162749" x="920750" y="3556000"/>
          <p14:tracePt t="162766" x="939800" y="3644900"/>
          <p14:tracePt t="162783" x="977900" y="3721100"/>
          <p14:tracePt t="162799" x="1003300" y="3771900"/>
          <p14:tracePt t="162815" x="1028700" y="3816350"/>
          <p14:tracePt t="162833" x="1060450" y="3841750"/>
          <p14:tracePt t="162849" x="1085850" y="3854450"/>
          <p14:tracePt t="162866" x="1123950" y="3873500"/>
          <p14:tracePt t="162870" x="1143000" y="3886200"/>
          <p14:tracePt t="162882" x="1155700" y="3892550"/>
          <p14:tracePt t="162898" x="1200150" y="3911600"/>
          <p14:tracePt t="162916" x="1244600" y="3917950"/>
          <p14:tracePt t="162932" x="1276350" y="3917950"/>
          <p14:tracePt t="162948" x="1301750" y="3879850"/>
          <p14:tracePt t="162965" x="1327150" y="3797300"/>
          <p14:tracePt t="162982" x="1333500" y="3759200"/>
          <p14:tracePt t="162998" x="1333500" y="3702050"/>
          <p14:tracePt t="163016" x="1333500" y="3644900"/>
          <p14:tracePt t="163033" x="1327150" y="3587750"/>
          <p14:tracePt t="163049" x="1301750" y="3498850"/>
          <p14:tracePt t="163052" x="1301750" y="3467100"/>
          <p14:tracePt t="163066" x="1289050" y="3422650"/>
          <p14:tracePt t="163082" x="1276350" y="3365500"/>
          <p14:tracePt t="163099" x="1276350" y="3321050"/>
          <p14:tracePt t="163101" x="1276350" y="3302000"/>
          <p14:tracePt t="163115" x="1276350" y="3263900"/>
          <p14:tracePt t="163131" x="1276350" y="3232150"/>
          <p14:tracePt t="163148" x="1270000" y="3187700"/>
          <p14:tracePt t="163166" x="1257300" y="3143250"/>
          <p14:tracePt t="163182" x="1244600" y="3111500"/>
          <p14:tracePt t="163198" x="1231900" y="3092450"/>
          <p14:tracePt t="163215" x="1231900" y="3079750"/>
          <p14:tracePt t="163232" x="1219200" y="3067050"/>
          <p14:tracePt t="163248" x="1212850" y="3060700"/>
          <p14:tracePt t="163266" x="1206500" y="3048000"/>
          <p14:tracePt t="163283" x="1200150" y="3035300"/>
          <p14:tracePt t="163286" x="1193800" y="3022600"/>
          <p14:tracePt t="163740" x="0" y="0"/>
        </p14:tracePtLst>
        <p14:tracePtLst>
          <p14:tracePt t="165009" x="1479550" y="4584700"/>
          <p14:tracePt t="165017" x="1473200" y="4584700"/>
          <p14:tracePt t="165032" x="1422400" y="4591050"/>
          <p14:tracePt t="165050" x="1352550" y="4603750"/>
          <p14:tracePt t="165053" x="1320800" y="4603750"/>
          <p14:tracePt t="165066" x="1263650" y="4610100"/>
          <p14:tracePt t="165082" x="1193800" y="4635500"/>
          <p14:tracePt t="165099" x="1143000" y="4654550"/>
          <p14:tracePt t="165102" x="1123950" y="4654550"/>
          <p14:tracePt t="165115" x="1104900" y="4667250"/>
          <p14:tracePt t="165133" x="1085850" y="4692650"/>
          <p14:tracePt t="165148" x="1079500" y="4705350"/>
          <p14:tracePt t="165166" x="1079500" y="4724400"/>
          <p14:tracePt t="165181" x="1079500" y="4737100"/>
          <p14:tracePt t="165198" x="1079500" y="4749800"/>
          <p14:tracePt t="165215" x="1085850" y="4787900"/>
          <p14:tracePt t="165232" x="1123950" y="4832350"/>
          <p14:tracePt t="165248" x="1200150" y="4902200"/>
          <p14:tracePt t="165252" x="1244600" y="4927600"/>
          <p14:tracePt t="165265" x="1314450" y="4959350"/>
          <p14:tracePt t="165282" x="1466850" y="5003800"/>
          <p14:tracePt t="165286" x="1562100" y="5029200"/>
          <p14:tracePt t="165299" x="1682750" y="5054600"/>
          <p14:tracePt t="165318" x="2133600" y="5118100"/>
          <p14:tracePt t="165332" x="2444750" y="5181600"/>
          <p14:tracePt t="165350" x="2647950" y="5219700"/>
          <p14:tracePt t="165364" x="2749550" y="5226050"/>
          <p14:tracePt t="165382" x="2806700" y="5226050"/>
          <p14:tracePt t="165397" x="2832100" y="5226050"/>
          <p14:tracePt t="165414" x="2844800" y="5213350"/>
          <p14:tracePt t="165431" x="2863850" y="5187950"/>
          <p14:tracePt t="165448" x="2870200" y="5175250"/>
          <p14:tracePt t="165464" x="2876550" y="5156200"/>
          <p14:tracePt t="165481" x="2882900" y="5130800"/>
          <p14:tracePt t="165498" x="2882900" y="5118100"/>
          <p14:tracePt t="165502" x="2889250" y="5111750"/>
          <p14:tracePt t="165519" x="2889250" y="5105400"/>
          <p14:tracePt t="165532" x="2889250" y="5092700"/>
          <p14:tracePt t="165548" x="2889250" y="5073650"/>
          <p14:tracePt t="165565" x="2889250" y="5060950"/>
          <p14:tracePt t="165582" x="2889250" y="5054600"/>
          <p14:tracePt t="165598" x="2889250" y="5041900"/>
          <p14:tracePt t="165615" x="2882900" y="5041900"/>
          <p14:tracePt t="166085" x="0" y="0"/>
        </p14:tracePtLst>
        <p14:tracePtLst>
          <p14:tracePt t="166992" x="2089150" y="2565400"/>
          <p14:tracePt t="166999" x="2082800" y="2565400"/>
          <p14:tracePt t="167014" x="2063750" y="2565400"/>
          <p14:tracePt t="167031" x="2019300" y="2597150"/>
          <p14:tracePt t="167048" x="1968500" y="2673350"/>
          <p14:tracePt t="167065" x="1917700" y="2755900"/>
          <p14:tracePt t="167081" x="1905000" y="2806700"/>
          <p14:tracePt t="167085" x="1905000" y="2819400"/>
          <p14:tracePt t="167097" x="1905000" y="2825750"/>
          <p14:tracePt t="167114" x="1905000" y="2857500"/>
          <p14:tracePt t="167131" x="1911350" y="2870200"/>
          <p14:tracePt t="167134" x="1924050" y="2876550"/>
          <p14:tracePt t="167149" x="1943100" y="2876550"/>
          <p14:tracePt t="167164" x="1981200" y="2876550"/>
          <p14:tracePt t="167180" x="2070100" y="2863850"/>
          <p14:tracePt t="167197" x="2133600" y="2832100"/>
          <p14:tracePt t="167214" x="2171700" y="2787650"/>
          <p14:tracePt t="167230" x="2190750" y="2749550"/>
          <p14:tracePt t="167247" x="2190750" y="2736850"/>
          <p14:tracePt t="167264" x="2190750" y="2724150"/>
          <p14:tracePt t="167420" x="0" y="0"/>
        </p14:tracePtLst>
        <p14:tracePtLst>
          <p14:tracePt t="168736" x="1708150" y="3321050"/>
          <p14:tracePt t="168749" x="1695450" y="3321050"/>
          <p14:tracePt t="168758" x="1689100" y="3327400"/>
          <p14:tracePt t="168767" x="1682750" y="3340100"/>
          <p14:tracePt t="168783" x="1676400" y="3352800"/>
          <p14:tracePt t="168797" x="1663700" y="3365500"/>
          <p14:tracePt t="168815" x="1657350" y="3390900"/>
          <p14:tracePt t="168831" x="1651000" y="3416300"/>
          <p14:tracePt t="168836" x="1644650" y="3435350"/>
          <p14:tracePt t="168847" x="1644650" y="3441700"/>
          <p14:tracePt t="168864" x="1644650" y="3473450"/>
          <p14:tracePt t="168880" x="1651000" y="3511550"/>
          <p14:tracePt t="168897" x="1670050" y="3549650"/>
          <p14:tracePt t="168913" x="1733550" y="3587750"/>
          <p14:tracePt t="168930" x="1797050" y="3619500"/>
          <p14:tracePt t="168946" x="1860550" y="3638550"/>
          <p14:tracePt t="168949" x="1885950" y="3644900"/>
          <p14:tracePt t="168963" x="1949450" y="3644900"/>
          <p14:tracePt t="168980" x="2025650" y="3644900"/>
          <p14:tracePt t="168996" x="2120900" y="3632200"/>
          <p14:tracePt t="169013" x="2209800" y="3613150"/>
          <p14:tracePt t="169030" x="2279650" y="3568700"/>
          <p14:tracePt t="169047" x="2305050" y="3530600"/>
          <p14:tracePt t="169064" x="2311400" y="3505200"/>
          <p14:tracePt t="169081" x="2311400" y="3486150"/>
          <p14:tracePt t="169097" x="2311400" y="3460750"/>
          <p14:tracePt t="169101" x="2305050" y="3448050"/>
          <p14:tracePt t="169114" x="2273300" y="3429000"/>
          <p14:tracePt t="169131" x="2209800" y="3390900"/>
          <p14:tracePt t="169134" x="2159000" y="3365500"/>
          <p14:tracePt t="169146" x="2089150" y="3352800"/>
          <p14:tracePt t="169163" x="1930400" y="3327400"/>
          <p14:tracePt t="169179" x="1746250" y="3314700"/>
          <p14:tracePt t="169196" x="1682750" y="3314700"/>
          <p14:tracePt t="169213" x="1657350" y="3333750"/>
          <p14:tracePt t="169230" x="1644650" y="3352800"/>
          <p14:tracePt t="169246" x="1644650" y="3378200"/>
          <p14:tracePt t="169263" x="1644650" y="3403600"/>
          <p14:tracePt t="169279" x="1644650" y="3429000"/>
          <p14:tracePt t="169297" x="1644650" y="3473450"/>
          <p14:tracePt t="169314" x="1663700" y="3511550"/>
          <p14:tracePt t="169317" x="1682750" y="3530600"/>
          <p14:tracePt t="169330" x="1708150" y="3543300"/>
          <p14:tracePt t="169346" x="1784350" y="3568700"/>
          <p14:tracePt t="169349" x="1809750" y="3581400"/>
          <p14:tracePt t="169364" x="1879600" y="3594100"/>
          <p14:tracePt t="169380" x="1943100" y="3594100"/>
          <p14:tracePt t="169396" x="2000250" y="3594100"/>
          <p14:tracePt t="169413" x="2051050" y="3581400"/>
          <p14:tracePt t="169430" x="2089150" y="3549650"/>
          <p14:tracePt t="169446" x="2095500" y="3498850"/>
          <p14:tracePt t="169463" x="2095500" y="3479800"/>
          <p14:tracePt t="169479" x="2095500" y="3448050"/>
          <p14:tracePt t="169496" x="2082800" y="3422650"/>
          <p14:tracePt t="169513" x="2044700" y="3409950"/>
          <p14:tracePt t="169530" x="2012950" y="3409950"/>
          <p14:tracePt t="169547" x="1981200" y="3409950"/>
          <p14:tracePt t="169549" x="1962150" y="3409950"/>
          <p14:tracePt t="169564" x="1936750" y="3409950"/>
          <p14:tracePt t="169580" x="1905000" y="3454400"/>
          <p14:tracePt t="169596" x="1892300" y="3473450"/>
          <p14:tracePt t="169613" x="1892300" y="3498850"/>
          <p14:tracePt t="169630" x="1892300" y="3530600"/>
          <p14:tracePt t="169646" x="1930400" y="3556000"/>
          <p14:tracePt t="169663" x="1993900" y="3594100"/>
          <p14:tracePt t="169680" x="2057400" y="3600450"/>
          <p14:tracePt t="169696" x="2133600" y="3600450"/>
          <p14:tracePt t="169713" x="2184400" y="3600450"/>
          <p14:tracePt t="169729" x="2203450" y="3594100"/>
          <p14:tracePt t="169746" x="2222500" y="3575050"/>
          <p14:tracePt t="169748" x="2222500" y="3568700"/>
          <p14:tracePt t="169763" x="2222500" y="3562350"/>
          <p14:tracePt t="169780" x="2216150" y="3530600"/>
          <p14:tracePt t="169796" x="2203450" y="3511550"/>
          <p14:tracePt t="169814" x="2184400" y="3492500"/>
          <p14:tracePt t="169830" x="2146300" y="3473450"/>
          <p14:tracePt t="169847" x="2127250" y="3460750"/>
          <p14:tracePt t="169863" x="2120900" y="3460750"/>
          <p14:tracePt t="169880" x="2108200" y="3454400"/>
          <p14:tracePt t="169896" x="2095500" y="3448050"/>
          <p14:tracePt t="169913" x="2063750" y="3435350"/>
          <p14:tracePt t="169929" x="2019300" y="3429000"/>
          <p14:tracePt t="169946" x="1936750" y="3416300"/>
          <p14:tracePt t="169950" x="1905000" y="3416300"/>
          <p14:tracePt t="169964" x="1828800" y="3416300"/>
          <p14:tracePt t="169980" x="1758950" y="3416300"/>
          <p14:tracePt t="169996" x="1727200" y="3435350"/>
          <p14:tracePt t="170013" x="1708150" y="3454400"/>
          <p14:tracePt t="170030" x="1701800" y="3479800"/>
          <p14:tracePt t="170047" x="1701800" y="3511550"/>
          <p14:tracePt t="170064" x="1727200" y="3536950"/>
          <p14:tracePt t="170081" x="1778000" y="3562350"/>
          <p14:tracePt t="170085" x="1809750" y="3575050"/>
          <p14:tracePt t="170097" x="1835150" y="3581400"/>
          <p14:tracePt t="170114" x="1885950" y="3581400"/>
          <p14:tracePt t="170131" x="1924050" y="3581400"/>
          <p14:tracePt t="170134" x="1949450" y="3581400"/>
          <p14:tracePt t="170146" x="1968500" y="3568700"/>
          <p14:tracePt t="170164" x="2012950" y="3517900"/>
          <p14:tracePt t="170180" x="2019300" y="3486150"/>
          <p14:tracePt t="170196" x="2019300" y="3467100"/>
          <p14:tracePt t="170213" x="2019300" y="3454400"/>
          <p14:tracePt t="170230" x="2012950" y="3429000"/>
          <p14:tracePt t="170246" x="1993900" y="3422650"/>
          <p14:tracePt t="170263" x="1968500" y="3422650"/>
          <p14:tracePt t="170279" x="1943100" y="3422650"/>
          <p14:tracePt t="170297" x="1911350" y="3422650"/>
          <p14:tracePt t="170314" x="1898650" y="3422650"/>
          <p14:tracePt t="170331" x="1885950" y="3422650"/>
          <p14:tracePt t="170700" x="0" y="0"/>
        </p14:tracePtLst>
        <p14:tracePtLst>
          <p14:tracePt t="170967" x="1911350" y="3321050"/>
          <p14:tracePt t="170973" x="1905000" y="3321050"/>
          <p14:tracePt t="170982" x="1898650" y="3321050"/>
          <p14:tracePt t="170996" x="1879600" y="3321050"/>
          <p14:tracePt t="171012" x="1854200" y="3321050"/>
          <p14:tracePt t="171029" x="1835150" y="3333750"/>
          <p14:tracePt t="171046" x="1803400" y="3346450"/>
          <p14:tracePt t="171063" x="1784350" y="3371850"/>
          <p14:tracePt t="171080" x="1752600" y="3384550"/>
          <p14:tracePt t="171096" x="1733550" y="3416300"/>
          <p14:tracePt t="171113" x="1720850" y="3441700"/>
          <p14:tracePt t="171129" x="1708150" y="3486150"/>
          <p14:tracePt t="171146" x="1708150" y="3517900"/>
          <p14:tracePt t="171149" x="1708150" y="3549650"/>
          <p14:tracePt t="171162" x="1714500" y="3568700"/>
          <p14:tracePt t="171180" x="1746250" y="3594100"/>
          <p14:tracePt t="171196" x="1784350" y="3594100"/>
          <p14:tracePt t="171212" x="1860550" y="3587750"/>
          <p14:tracePt t="171229" x="1917700" y="3556000"/>
          <p14:tracePt t="171246" x="1955800" y="3517900"/>
          <p14:tracePt t="171262" x="1962150" y="3492500"/>
          <p14:tracePt t="171279" x="1962150" y="3486150"/>
          <p14:tracePt t="171295" x="1962150" y="3479800"/>
          <p14:tracePt t="171296" x="0" y="0"/>
        </p14:tracePtLst>
        <p14:tracePtLst>
          <p14:tracePt t="171982" x="1689100" y="4610100"/>
          <p14:tracePt t="171989" x="1676400" y="4610100"/>
          <p14:tracePt t="171998" x="1670050" y="4610100"/>
          <p14:tracePt t="172012" x="1644650" y="4610100"/>
          <p14:tracePt t="172029" x="1619250" y="4610100"/>
          <p14:tracePt t="172046" x="1593850" y="4610100"/>
          <p14:tracePt t="172063" x="1562100" y="4622800"/>
          <p14:tracePt t="172080" x="1530350" y="4641850"/>
          <p14:tracePt t="172097" x="1492250" y="4667250"/>
          <p14:tracePt t="172112" x="1473200" y="4699000"/>
          <p14:tracePt t="172117" x="1460500" y="4718050"/>
          <p14:tracePt t="172129" x="1454150" y="4737100"/>
          <p14:tracePt t="172133" x="1447800" y="4756150"/>
          <p14:tracePt t="172145" x="1441450" y="4775200"/>
          <p14:tracePt t="172164" x="1441450" y="4845050"/>
          <p14:tracePt t="172179" x="1441450" y="4864100"/>
          <p14:tracePt t="172195" x="1492250" y="4953000"/>
          <p14:tracePt t="172212" x="1587500" y="5010150"/>
          <p14:tracePt t="172228" x="1720850" y="5060950"/>
          <p14:tracePt t="172245" x="1866900" y="5092700"/>
          <p14:tracePt t="172262" x="2032000" y="5099050"/>
          <p14:tracePt t="172279" x="2209800" y="5092700"/>
          <p14:tracePt t="172295" x="2324100" y="5060950"/>
          <p14:tracePt t="172313" x="2368550" y="5029200"/>
          <p14:tracePt t="172316" x="2368550" y="5010150"/>
          <p14:tracePt t="172328" x="2381250" y="4984750"/>
          <p14:tracePt t="172346" x="2381250" y="4927600"/>
          <p14:tracePt t="172348" x="2381250" y="4883150"/>
          <p14:tracePt t="172364" x="2374900" y="4857750"/>
          <p14:tracePt t="172366" x="2362200" y="4832350"/>
          <p14:tracePt t="172380" x="2343150" y="4813300"/>
          <p14:tracePt t="172397" x="2235200" y="4743450"/>
          <p14:tracePt t="172412" x="2108200" y="4686300"/>
          <p14:tracePt t="172429" x="1974850" y="4648200"/>
          <p14:tracePt t="172446" x="1866900" y="4635500"/>
          <p14:tracePt t="172463" x="1809750" y="4635500"/>
          <p14:tracePt t="172479" x="1765300" y="4635500"/>
          <p14:tracePt t="172495" x="1733550" y="4648200"/>
          <p14:tracePt t="172512" x="1708150" y="4660900"/>
          <p14:tracePt t="172529" x="1676400" y="4679950"/>
          <p14:tracePt t="172533" x="1663700" y="4692650"/>
          <p14:tracePt t="172545" x="1663700" y="4699000"/>
          <p14:tracePt t="172562" x="1644650" y="4724400"/>
          <p14:tracePt t="172579" x="1631950" y="4756150"/>
          <p14:tracePt t="172581" x="1625600" y="4775200"/>
          <p14:tracePt t="172596" x="1625600" y="4819650"/>
          <p14:tracePt t="172612" x="1625600" y="4876800"/>
          <p14:tracePt t="172629" x="1644650" y="4933950"/>
          <p14:tracePt t="172646" x="1670050" y="4978400"/>
          <p14:tracePt t="172662" x="1708150" y="5010150"/>
          <p14:tracePt t="172679" x="1746250" y="5029200"/>
          <p14:tracePt t="172695" x="1790700" y="5048250"/>
          <p14:tracePt t="172712" x="1860550" y="5054600"/>
          <p14:tracePt t="172729" x="1949450" y="5054600"/>
          <p14:tracePt t="172745" x="2019300" y="5041900"/>
          <p14:tracePt t="172762" x="2063750" y="5003800"/>
          <p14:tracePt t="172764" x="2076450" y="4978400"/>
          <p14:tracePt t="172778" x="2082800" y="4953000"/>
          <p14:tracePt t="172795" x="2089150" y="4870450"/>
          <p14:tracePt t="172812" x="2076450" y="4806950"/>
          <p14:tracePt t="172829" x="2038350" y="4775200"/>
          <p14:tracePt t="172846" x="2006600" y="4749800"/>
          <p14:tracePt t="172863" x="1974850" y="4730750"/>
          <p14:tracePt t="172878" x="1962150" y="4724400"/>
          <p14:tracePt t="172896" x="1949450" y="4724400"/>
          <p14:tracePt t="173413" x="0" y="0"/>
        </p14:tracePtLst>
        <p14:tracePtLst>
          <p14:tracePt t="176456" x="7150100" y="5327650"/>
          <p14:tracePt t="176478" x="7150100" y="5334000"/>
          <p14:tracePt t="176503" x="7156450" y="5334000"/>
          <p14:tracePt t="176510" x="7169150" y="5334000"/>
          <p14:tracePt t="176520" x="7181850" y="5334000"/>
          <p14:tracePt t="176528" x="7213600" y="5334000"/>
          <p14:tracePt t="176544" x="7302500" y="5334000"/>
          <p14:tracePt t="176561" x="7416800" y="5334000"/>
          <p14:tracePt t="176566" x="7480300" y="5334000"/>
          <p14:tracePt t="176578" x="7556500" y="5334000"/>
          <p14:tracePt t="176595" x="7715250" y="5334000"/>
          <p14:tracePt t="176599" x="7785100" y="5334000"/>
          <p14:tracePt t="176613" x="7861300" y="5334000"/>
          <p14:tracePt t="176629" x="8032750" y="5334000"/>
          <p14:tracePt t="176646" x="8089900" y="5334000"/>
          <p14:tracePt t="176661" x="8115300" y="5334000"/>
          <p14:tracePt t="176678" x="8121650" y="5334000"/>
          <p14:tracePt t="176774" x="8108950" y="5334000"/>
          <p14:tracePt t="176783" x="8077200" y="5334000"/>
          <p14:tracePt t="176794" x="8026400" y="5334000"/>
          <p14:tracePt t="176811" x="7867650" y="5334000"/>
          <p14:tracePt t="176829" x="7677150" y="5334000"/>
          <p14:tracePt t="176845" x="7645400" y="5334000"/>
          <p14:tracePt t="176862" x="7632700" y="5334000"/>
          <p14:tracePt t="176927" x="7639050" y="5340350"/>
          <p14:tracePt t="176934" x="7651750" y="5340350"/>
          <p14:tracePt t="176944" x="7696200" y="5340350"/>
          <p14:tracePt t="176962" x="7854950" y="5340350"/>
          <p14:tracePt t="176978" x="8064500" y="5340350"/>
          <p14:tracePt t="176981" x="8166100" y="5340350"/>
          <p14:tracePt t="176994" x="8255000" y="5340350"/>
          <p14:tracePt t="177011" x="8356600" y="5340350"/>
          <p14:tracePt t="177014" x="8375650" y="5340350"/>
          <p14:tracePt t="177028" x="8388350" y="5340350"/>
          <p14:tracePt t="177070" x="8362950" y="5346700"/>
          <p14:tracePt t="177079" x="8331200" y="5346700"/>
          <p14:tracePt t="177095" x="8216900" y="5346700"/>
          <p14:tracePt t="177111" x="8108950" y="5346700"/>
          <p14:tracePt t="177128" x="8064500" y="5346700"/>
          <p14:tracePt t="177144" x="8058150" y="5346700"/>
          <p14:tracePt t="177208" x="8077200" y="5346700"/>
          <p14:tracePt t="177214" x="8108950" y="5346700"/>
          <p14:tracePt t="177228" x="8216900" y="5346700"/>
          <p14:tracePt t="177244" x="8331200" y="5346700"/>
          <p14:tracePt t="177261" x="8362950" y="5346700"/>
          <p14:tracePt t="177277" x="8369300" y="5346700"/>
          <p14:tracePt t="177494" x="0" y="0"/>
        </p14:tracePtLst>
        <p14:tracePtLst>
          <p14:tracePt t="178014" x="8521700" y="5353050"/>
          <p14:tracePt t="178045" x="8534400" y="5353050"/>
          <p14:tracePt t="178052" x="8559800" y="5353050"/>
          <p14:tracePt t="178061" x="8591550" y="5353050"/>
          <p14:tracePt t="178077" x="8705850" y="5353050"/>
          <p14:tracePt t="178094" x="8877300" y="5353050"/>
          <p14:tracePt t="178111" x="9086850" y="5353050"/>
          <p14:tracePt t="178127" x="9296400" y="5353050"/>
          <p14:tracePt t="178144" x="9461500" y="5353050"/>
          <p14:tracePt t="178162" x="9569450" y="5353050"/>
          <p14:tracePt t="178178" x="9601200" y="5353050"/>
          <p14:tracePt t="178181" x="9607550" y="5353050"/>
          <p14:tracePt t="178193" x="9613900" y="5353050"/>
          <p14:tracePt t="178342" x="9613900" y="5359400"/>
          <p14:tracePt t="178349" x="9594850" y="5365750"/>
          <p14:tracePt t="178361" x="9550400" y="5372100"/>
          <p14:tracePt t="178378" x="9398000" y="5391150"/>
          <p14:tracePt t="178395" x="9175750" y="5391150"/>
          <p14:tracePt t="178398" x="9023350" y="5391150"/>
          <p14:tracePt t="178411" x="8870950" y="5391150"/>
          <p14:tracePt t="178428" x="8540750" y="5391150"/>
          <p14:tracePt t="178444" x="8470900" y="5391150"/>
          <p14:tracePt t="178460" x="8458200" y="5391150"/>
          <p14:tracePt t="178477" x="8451850" y="5391150"/>
          <p14:tracePt t="178558" x="8458200" y="5391150"/>
          <p14:tracePt t="178568" x="8496300" y="5391150"/>
          <p14:tracePt t="178577" x="8559800" y="5391150"/>
          <p14:tracePt t="178594" x="8775700" y="5391150"/>
          <p14:tracePt t="178597" x="8902700" y="5391150"/>
          <p14:tracePt t="178610" x="9055100" y="5391150"/>
          <p14:tracePt t="178628" x="9359900" y="5391150"/>
          <p14:tracePt t="178644" x="9404350" y="5391150"/>
          <p14:tracePt t="178662" x="9417050" y="5391150"/>
          <p14:tracePt t="178742" x="9404350" y="5391150"/>
          <p14:tracePt t="178751" x="9366250" y="5391150"/>
          <p14:tracePt t="178760" x="9315450" y="5391150"/>
          <p14:tracePt t="178776" x="9175750" y="5391150"/>
          <p14:tracePt t="178793" x="9061450" y="5391150"/>
          <p14:tracePt t="178810" x="8997950" y="5391150"/>
          <p14:tracePt t="178812" x="8991600" y="5391150"/>
          <p14:tracePt t="178826" x="8985250" y="5391150"/>
          <p14:tracePt t="178878" x="9010650" y="5391150"/>
          <p14:tracePt t="178885" x="9048750" y="5391150"/>
          <p14:tracePt t="178895" x="9112250" y="5391150"/>
          <p14:tracePt t="178911" x="9296400" y="5391150"/>
          <p14:tracePt t="178927" x="9493250" y="5391150"/>
          <p14:tracePt t="178943" x="9696450" y="5391150"/>
          <p14:tracePt t="178960" x="9810750" y="5391150"/>
          <p14:tracePt t="178977" x="9836150" y="5391150"/>
          <p14:tracePt t="178993" x="9842500" y="5391150"/>
          <p14:tracePt t="179198" x="9848850" y="5391150"/>
          <p14:tracePt t="179208" x="9855200" y="5391150"/>
          <p14:tracePt t="179215" x="9867900" y="5391150"/>
          <p14:tracePt t="179226" x="9874250" y="5391150"/>
          <p14:tracePt t="179243" x="9886950" y="5391150"/>
          <p14:tracePt t="179652" x="0" y="0"/>
        </p14:tracePtLst>
        <p14:tracePtLst>
          <p14:tracePt t="180400" x="1720850" y="2635250"/>
          <p14:tracePt t="180461" x="1720850" y="2647950"/>
          <p14:tracePt t="180472" x="1720850" y="2679700"/>
          <p14:tracePt t="180478" x="1720850" y="2711450"/>
          <p14:tracePt t="180493" x="1733550" y="2813050"/>
          <p14:tracePt t="180510" x="1778000" y="2882900"/>
          <p14:tracePt t="180526" x="1847850" y="2952750"/>
          <p14:tracePt t="180543" x="1943100" y="2990850"/>
          <p14:tracePt t="180559" x="2032000" y="3003550"/>
          <p14:tracePt t="180576" x="2108200" y="3003550"/>
          <p14:tracePt t="180592" x="2190750" y="2965450"/>
          <p14:tracePt t="180610" x="2235200" y="2921000"/>
          <p14:tracePt t="180627" x="2273300" y="2857500"/>
          <p14:tracePt t="180630" x="2286000" y="2819400"/>
          <p14:tracePt t="180643" x="2292350" y="2794000"/>
          <p14:tracePt t="180662" x="2292350" y="2724150"/>
          <p14:tracePt t="180677" x="2286000" y="2667000"/>
          <p14:tracePt t="180693" x="2254250" y="2622550"/>
          <p14:tracePt t="180709" x="2209800" y="2584450"/>
          <p14:tracePt t="180726" x="2184400" y="2565400"/>
          <p14:tracePt t="180743" x="2171700" y="2559050"/>
          <p14:tracePt t="180940" x="0" y="0"/>
        </p14:tracePtLst>
        <p14:tracePtLst>
          <p14:tracePt t="181574" x="2419350" y="3060700"/>
          <p14:tracePt t="181581" x="2381250" y="3086100"/>
          <p14:tracePt t="181592" x="2336800" y="3130550"/>
          <p14:tracePt t="181609" x="2273300" y="3181350"/>
          <p14:tracePt t="181627" x="2241550" y="3232150"/>
          <p14:tracePt t="181629" x="2228850" y="3257550"/>
          <p14:tracePt t="181643" x="2222500" y="3295650"/>
          <p14:tracePt t="181661" x="2209800" y="3359150"/>
          <p14:tracePt t="181664" x="2209800" y="3403600"/>
          <p14:tracePt t="181677" x="2209800" y="3467100"/>
          <p14:tracePt t="181692" x="2216150" y="3536950"/>
          <p14:tracePt t="181709" x="2260600" y="3619500"/>
          <p14:tracePt t="181726" x="2349500" y="3702050"/>
          <p14:tracePt t="181742" x="2501900" y="3759200"/>
          <p14:tracePt t="181759" x="2673350" y="3784600"/>
          <p14:tracePt t="181775" x="2832100" y="3759200"/>
          <p14:tracePt t="181792" x="2921000" y="3676650"/>
          <p14:tracePt t="181809" x="2959100" y="3581400"/>
          <p14:tracePt t="181826" x="2984500" y="3492500"/>
          <p14:tracePt t="181828" x="2984500" y="3479800"/>
          <p14:tracePt t="181842" x="2984500" y="3441700"/>
          <p14:tracePt t="181860" x="2971800" y="3403600"/>
          <p14:tracePt t="181943" x="2965450" y="3397250"/>
          <p14:tracePt t="181948" x="0" y="0"/>
        </p14:tracePtLst>
        <p14:tracePtLst>
          <p14:tracePt t="182447" x="1854200" y="4699000"/>
          <p14:tracePt t="182456" x="1854200" y="4705350"/>
          <p14:tracePt t="182464" x="1854200" y="4711700"/>
          <p14:tracePt t="182476" x="1854200" y="4718050"/>
          <p14:tracePt t="182505" x="1854200" y="4724400"/>
          <p14:tracePt t="182513" x="1854200" y="4730750"/>
          <p14:tracePt t="182525" x="1847850" y="4743450"/>
          <p14:tracePt t="182543" x="1847850" y="4756150"/>
          <p14:tracePt t="182559" x="1847850" y="4787900"/>
          <p14:tracePt t="182575" x="1835150" y="4819650"/>
          <p14:tracePt t="182592" x="1835150" y="4838700"/>
          <p14:tracePt t="182609" x="1835150" y="4876800"/>
          <p14:tracePt t="182625" x="1835150" y="4902200"/>
          <p14:tracePt t="182628" x="1847850" y="4921250"/>
          <p14:tracePt t="182642" x="1860550" y="4927600"/>
          <p14:tracePt t="182659" x="1905000" y="4972050"/>
          <p14:tracePt t="182660" x="1930400" y="4984750"/>
          <p14:tracePt t="182676" x="2006600" y="5010150"/>
          <p14:tracePt t="182692" x="2095500" y="5041900"/>
          <p14:tracePt t="182708" x="2190750" y="5048250"/>
          <p14:tracePt t="182725" x="2324100" y="5048250"/>
          <p14:tracePt t="182742" x="2400300" y="5035550"/>
          <p14:tracePt t="182758" x="2444750" y="5010150"/>
          <p14:tracePt t="182775" x="2463800" y="4978400"/>
          <p14:tracePt t="182792" x="2470150" y="4946650"/>
          <p14:tracePt t="182808" x="2470150" y="4870450"/>
          <p14:tracePt t="182825" x="2413000" y="4775200"/>
          <p14:tracePt t="182829" x="2368550" y="4724400"/>
          <p14:tracePt t="182842" x="2311400" y="4686300"/>
          <p14:tracePt t="182858" x="2184400" y="4610100"/>
          <p14:tracePt t="182877" x="2038350" y="4559300"/>
          <p14:tracePt t="182893" x="2006600" y="4559300"/>
          <p14:tracePt t="182909" x="2000250" y="4559300"/>
          <p14:tracePt t="182926" x="1987550" y="4559300"/>
          <p14:tracePt t="182942" x="1968500" y="4591050"/>
          <p14:tracePt t="182959" x="1949450" y="4648200"/>
          <p14:tracePt t="182975" x="1936750" y="4730750"/>
          <p14:tracePt t="182992" x="1936750" y="4775200"/>
          <p14:tracePt t="183008" x="1936750" y="4832350"/>
          <p14:tracePt t="183025" x="1943100" y="4889500"/>
          <p14:tracePt t="183029" x="1955800" y="4908550"/>
          <p14:tracePt t="183042" x="1968500" y="4927600"/>
          <p14:tracePt t="183058" x="2012950" y="4965700"/>
          <p14:tracePt t="183075" x="2082800" y="4991100"/>
          <p14:tracePt t="183077" x="2120900" y="5010150"/>
          <p14:tracePt t="183092" x="2197100" y="5016500"/>
          <p14:tracePt t="183108" x="2286000" y="5016500"/>
          <p14:tracePt t="183126" x="2349500" y="4978400"/>
          <p14:tracePt t="183143" x="2374900" y="4959350"/>
          <p14:tracePt t="183160" x="2381250" y="4921250"/>
          <p14:tracePt t="183176" x="2381250" y="4889500"/>
          <p14:tracePt t="183193" x="2368550" y="4851400"/>
          <p14:tracePt t="183196" x="2362200" y="4832350"/>
          <p14:tracePt t="183208" x="2349500" y="4826000"/>
          <p14:tracePt t="183225" x="2305050" y="4794250"/>
          <p14:tracePt t="183228" x="2279650" y="4781550"/>
          <p14:tracePt t="183242" x="2254250" y="4775200"/>
          <p14:tracePt t="183258" x="2228850" y="4775200"/>
          <p14:tracePt t="183261" x="2209800" y="4775200"/>
          <p14:tracePt t="183275" x="2190750" y="4775200"/>
          <p14:tracePt t="183292" x="2165350" y="4800600"/>
          <p14:tracePt t="183308" x="2159000" y="4832350"/>
          <p14:tracePt t="183325" x="2159000" y="4864100"/>
          <p14:tracePt t="183342" x="2178050" y="4902200"/>
          <p14:tracePt t="183358" x="2222500" y="4946650"/>
          <p14:tracePt t="183376" x="2292350" y="4972050"/>
          <p14:tracePt t="183393" x="2355850" y="4984750"/>
          <p14:tracePt t="183409" x="2381250" y="4984750"/>
          <p14:tracePt t="183414" x="2393950" y="4984750"/>
          <p14:tracePt t="183426" x="2406650" y="4978400"/>
          <p14:tracePt t="183443" x="2413000" y="4959350"/>
          <p14:tracePt t="183459" x="2413000" y="4876800"/>
          <p14:tracePt t="183476" x="2400300" y="4838700"/>
          <p14:tracePt t="183492" x="2387600" y="4813300"/>
          <p14:tracePt t="183509" x="2381250" y="4806950"/>
          <p14:tracePt t="183685" x="0" y="0"/>
        </p14:tracePtLst>
        <p14:tracePtLst>
          <p14:tracePt t="183943" x="2171700" y="4679950"/>
          <p14:tracePt t="183951" x="2165350" y="4679950"/>
          <p14:tracePt t="183960" x="2159000" y="4679950"/>
          <p14:tracePt t="183976" x="2139950" y="4686300"/>
          <p14:tracePt t="183991" x="2120900" y="4724400"/>
          <p14:tracePt t="184008" x="2101850" y="4781550"/>
          <p14:tracePt t="184025" x="2082800" y="4832350"/>
          <p14:tracePt t="184028" x="2076450" y="4857750"/>
          <p14:tracePt t="184041" x="2070100" y="4876800"/>
          <p14:tracePt t="184058" x="2070100" y="4902200"/>
          <p14:tracePt t="184061" x="2070100" y="4921250"/>
          <p14:tracePt t="184075" x="2070100" y="4946650"/>
          <p14:tracePt t="184092" x="2114550" y="4991100"/>
          <p14:tracePt t="184108" x="2178050" y="5016500"/>
          <p14:tracePt t="184126" x="2266950" y="5041900"/>
          <p14:tracePt t="184142" x="2336800" y="5041900"/>
          <p14:tracePt t="184159" x="2393950" y="5022850"/>
          <p14:tracePt t="184175" x="2425700" y="4978400"/>
          <p14:tracePt t="184191" x="2438400" y="4927600"/>
          <p14:tracePt t="184208" x="2438400" y="4883150"/>
          <p14:tracePt t="184224" x="2425700" y="4845050"/>
          <p14:tracePt t="184241" x="2387600" y="4813300"/>
          <p14:tracePt t="184258" x="2343150" y="4781550"/>
          <p14:tracePt t="184274" x="2305050" y="4762500"/>
          <p14:tracePt t="184291" x="2266950" y="4756150"/>
          <p14:tracePt t="184308" x="2260600" y="4756150"/>
          <p14:tracePt t="184501" x="0" y="0"/>
        </p14:tracePtLst>
        <p14:tracePtLst>
          <p14:tracePt t="188959" x="2038350" y="3365500"/>
          <p14:tracePt t="188965" x="2038350" y="3371850"/>
          <p14:tracePt t="188974" x="2032000" y="3371850"/>
          <p14:tracePt t="188992" x="2012950" y="3390900"/>
          <p14:tracePt t="189007" x="1993900" y="3422650"/>
          <p14:tracePt t="189023" x="1955800" y="3486150"/>
          <p14:tracePt t="189040" x="1936750" y="3549650"/>
          <p14:tracePt t="189056" x="1936750" y="3581400"/>
          <p14:tracePt t="189061" x="1936750" y="3600450"/>
          <p14:tracePt t="189073" x="1936750" y="3606800"/>
          <p14:tracePt t="189090" x="1943100" y="3638550"/>
          <p14:tracePt t="189093" x="1955800" y="3651250"/>
          <p14:tracePt t="189106" x="1974850" y="3657600"/>
          <p14:tracePt t="189123" x="2006600" y="3670300"/>
          <p14:tracePt t="189140" x="2076450" y="3670300"/>
          <p14:tracePt t="189157" x="2146300" y="3657600"/>
          <p14:tracePt t="189173" x="2184400" y="3625850"/>
          <p14:tracePt t="189190" x="2197100" y="3600450"/>
          <p14:tracePt t="189206" x="2203450" y="3587750"/>
          <p14:tracePt t="189224" x="2203450" y="3581400"/>
          <p14:tracePt t="189241" x="2203450" y="3575050"/>
          <p14:tracePt t="189257" x="2203450" y="3568700"/>
          <p14:tracePt t="189273" x="2203450" y="3562350"/>
          <p14:tracePt t="189413" x="0" y="0"/>
        </p14:tracePtLst>
        <p14:tracePtLst>
          <p14:tracePt t="190702" x="1841500" y="3352800"/>
          <p14:tracePt t="190751" x="1828800" y="3359150"/>
          <p14:tracePt t="190758" x="1828800" y="3365500"/>
          <p14:tracePt t="190772" x="1816100" y="3378200"/>
          <p14:tracePt t="190789" x="1797050" y="3397250"/>
          <p14:tracePt t="190806" x="1771650" y="3441700"/>
          <p14:tracePt t="190823" x="1733550" y="3492500"/>
          <p14:tracePt t="190839" x="1714500" y="3556000"/>
          <p14:tracePt t="190856" x="1714500" y="3600450"/>
          <p14:tracePt t="190873" x="1714500" y="3651250"/>
          <p14:tracePt t="190889" x="1746250" y="3683000"/>
          <p14:tracePt t="190893" x="1765300" y="3695700"/>
          <p14:tracePt t="190907" x="1790700" y="3708400"/>
          <p14:tracePt t="190924" x="1854200" y="3727450"/>
          <p14:tracePt t="190940" x="1879600" y="3727450"/>
          <p14:tracePt t="190957" x="1930400" y="3721100"/>
          <p14:tracePt t="190973" x="1981200" y="3702050"/>
          <p14:tracePt t="190990" x="2019300" y="3670300"/>
          <p14:tracePt t="191006" x="2057400" y="3625850"/>
          <p14:tracePt t="191022" x="2089150" y="3594100"/>
          <p14:tracePt t="191039" x="2095500" y="3575050"/>
          <p14:tracePt t="191056" x="2095500" y="3556000"/>
          <p14:tracePt t="191072" x="2095500" y="3543300"/>
          <p14:tracePt t="191089" x="2089150" y="3524250"/>
          <p14:tracePt t="191106" x="2051050" y="3511550"/>
          <p14:tracePt t="191108" x="2038350" y="3511550"/>
          <p14:tracePt t="191122" x="1993900" y="3505200"/>
          <p14:tracePt t="191140" x="1930400" y="3498850"/>
          <p14:tracePt t="191157" x="1898650" y="3492500"/>
          <p14:tracePt t="191173" x="1885950" y="3492500"/>
          <p14:tracePt t="191190" x="1879600" y="3492500"/>
          <p14:tracePt t="191317" x="1873250" y="3492500"/>
          <p14:tracePt t="191336" x="1866900" y="3492500"/>
          <p14:tracePt t="191342" x="1860550" y="3492500"/>
          <p14:tracePt t="191356" x="1847850" y="3492500"/>
          <p14:tracePt t="191373" x="1841500" y="3517900"/>
          <p14:tracePt t="191389" x="1841500" y="3543300"/>
          <p14:tracePt t="191407" x="1847850" y="3581400"/>
          <p14:tracePt t="191424" x="1879600" y="3619500"/>
          <p14:tracePt t="191440" x="1943100" y="3651250"/>
          <p14:tracePt t="191445" x="1968500" y="3657600"/>
          <p14:tracePt t="191457" x="1981200" y="3657600"/>
          <p14:tracePt t="191473" x="2038350" y="3657600"/>
          <p14:tracePt t="191490" x="2095500" y="3657600"/>
          <p14:tracePt t="191493" x="2120900" y="3644900"/>
          <p14:tracePt t="191505" x="2139950" y="3625850"/>
          <p14:tracePt t="191522" x="2171700" y="3575050"/>
          <p14:tracePt t="191527" x="2190750" y="3536950"/>
          <p14:tracePt t="191539" x="2197100" y="3505200"/>
          <p14:tracePt t="191556" x="2190750" y="3435350"/>
          <p14:tracePt t="191572" x="2178050" y="3409950"/>
          <p14:tracePt t="191589" x="2152650" y="3390900"/>
          <p14:tracePt t="191605" x="2133600" y="3384550"/>
          <p14:tracePt t="191622" x="2114550" y="3384550"/>
          <p14:tracePt t="191639" x="2095500" y="3384550"/>
          <p14:tracePt t="191657" x="2057400" y="3397250"/>
          <p14:tracePt t="191673" x="2025650" y="3429000"/>
          <p14:tracePt t="191676" x="2012950" y="3454400"/>
          <p14:tracePt t="191689" x="2006600" y="3473450"/>
          <p14:tracePt t="191706" x="2006600" y="3505200"/>
          <p14:tracePt t="191709" x="2006600" y="3511550"/>
          <p14:tracePt t="191723" x="2006600" y="3530600"/>
          <p14:tracePt t="191740" x="2025650" y="3562350"/>
          <p14:tracePt t="191756" x="2063750" y="3581400"/>
          <p14:tracePt t="191773" x="2095500" y="3581400"/>
          <p14:tracePt t="191789" x="2127250" y="3581400"/>
          <p14:tracePt t="191805" x="2178050" y="3562350"/>
          <p14:tracePt t="191822" x="2209800" y="3524250"/>
          <p14:tracePt t="191839" x="2222500" y="3498850"/>
          <p14:tracePt t="191855" x="2228850" y="3473450"/>
          <p14:tracePt t="191889" x="2228850" y="3460750"/>
          <p14:tracePt t="192844" x="2228850" y="3454400"/>
          <p14:tracePt t="192852" x="2228850" y="3441700"/>
          <p14:tracePt t="192860" x="2222500" y="3435350"/>
          <p14:tracePt t="192871" x="2216150" y="3429000"/>
          <p14:tracePt t="192888" x="2197100" y="3409950"/>
          <p14:tracePt t="192905" x="2190750" y="3403600"/>
          <p14:tracePt t="193012" x="2184400" y="3397250"/>
          <p14:tracePt t="193037" x="2178050" y="3397250"/>
          <p14:tracePt t="193052" x="2171700" y="3397250"/>
          <p14:tracePt t="193067" x="2165350" y="3397250"/>
          <p14:tracePt t="193076" x="2159000" y="3397250"/>
          <p14:tracePt t="193092" x="2146300" y="3397250"/>
          <p14:tracePt t="193105" x="2139950" y="3397250"/>
          <p14:tracePt t="193121" x="2127250" y="3397250"/>
          <p14:tracePt t="193138" x="2114550" y="3397250"/>
          <p14:tracePt t="193140" x="2101850" y="3397250"/>
          <p14:tracePt t="193171" x="2089150" y="3397250"/>
          <p14:tracePt t="193188" x="2070100" y="3397250"/>
          <p14:tracePt t="193205" x="2057400" y="3397250"/>
          <p14:tracePt t="193221" x="2038350" y="3403600"/>
          <p14:tracePt t="193238" x="2025650" y="3409950"/>
          <p14:tracePt t="193255" x="2012950" y="3429000"/>
          <p14:tracePt t="193271" x="2012950" y="3441700"/>
          <p14:tracePt t="193288" x="2012950" y="3460750"/>
          <p14:tracePt t="193305" x="2012950" y="3473450"/>
          <p14:tracePt t="193321" x="2012950" y="3505200"/>
          <p14:tracePt t="193338" x="2051050" y="3530600"/>
          <p14:tracePt t="193354" x="2114550" y="3556000"/>
          <p14:tracePt t="193356" x="2159000" y="3562350"/>
          <p14:tracePt t="193371" x="2247900" y="3587750"/>
          <p14:tracePt t="193388" x="2311400" y="3587750"/>
          <p14:tracePt t="193404" x="2387600" y="3587750"/>
          <p14:tracePt t="193421" x="2406650" y="3568700"/>
          <p14:tracePt t="193438" x="2413000" y="3562350"/>
          <p14:tracePt t="193455" x="2413000" y="3549650"/>
          <p14:tracePt t="193471" x="2413000" y="3543300"/>
          <p14:tracePt t="193488" x="2413000" y="3536950"/>
          <p14:tracePt t="193506" x="2400300" y="3524250"/>
          <p14:tracePt t="193521" x="2362200" y="3511550"/>
          <p14:tracePt t="193525" x="2330450" y="3498850"/>
          <p14:tracePt t="193538" x="2311400" y="3492500"/>
          <p14:tracePt t="193555" x="2279650" y="3486150"/>
          <p14:tracePt t="193557" x="2266950" y="3486150"/>
          <p14:tracePt t="193572" x="2254250" y="3486150"/>
          <p14:tracePt t="193628" x="2247900" y="3486150"/>
          <p14:tracePt t="193644" x="2247900" y="3492500"/>
          <p14:tracePt t="193652" x="2247900" y="3498850"/>
          <p14:tracePt t="194541" x="0" y="0"/>
        </p14:tracePtLst>
        <p14:tracePtLst>
          <p14:tracePt t="196054" x="2120900" y="3352800"/>
          <p14:tracePt t="196078" x="2114550" y="3352800"/>
          <p14:tracePt t="196095" x="2095500" y="3352800"/>
          <p14:tracePt t="196102" x="2089150" y="3365500"/>
          <p14:tracePt t="196110" x="2082800" y="3371850"/>
          <p14:tracePt t="196121" x="2076450" y="3378200"/>
          <p14:tracePt t="196138" x="2044700" y="3409950"/>
          <p14:tracePt t="196154" x="2038350" y="3435350"/>
          <p14:tracePt t="196157" x="2038350" y="3454400"/>
          <p14:tracePt t="196171" x="2038350" y="3473450"/>
          <p14:tracePt t="196189" x="2038350" y="3517900"/>
          <p14:tracePt t="196205" x="2057400" y="3543300"/>
          <p14:tracePt t="196222" x="2089150" y="3575050"/>
          <p14:tracePt t="196239" x="2127250" y="3594100"/>
          <p14:tracePt t="196255" x="2178050" y="3606800"/>
          <p14:tracePt t="196272" x="2235200" y="3619500"/>
          <p14:tracePt t="196288" x="2324100" y="3619500"/>
          <p14:tracePt t="196292" x="2374900" y="3619500"/>
          <p14:tracePt t="196305" x="2419350" y="3619500"/>
          <p14:tracePt t="196308" x="2463800" y="3619500"/>
          <p14:tracePt t="196320" x="2489200" y="3613150"/>
          <p14:tracePt t="196337" x="2527300" y="3581400"/>
          <p14:tracePt t="196353" x="2546350" y="3543300"/>
          <p14:tracePt t="196370" x="2559050" y="3511550"/>
          <p14:tracePt t="196387" x="2559050" y="3479800"/>
          <p14:tracePt t="196404" x="2559050" y="3460750"/>
          <p14:tracePt t="196420" x="2559050" y="3454400"/>
          <p14:tracePt t="196438" x="2546350" y="3435350"/>
          <p14:tracePt t="196455" x="2476500" y="3422650"/>
          <p14:tracePt t="196471" x="2368550" y="3403600"/>
          <p14:tracePt t="196488" x="2247900" y="3403600"/>
          <p14:tracePt t="196504" x="2152650" y="3403600"/>
          <p14:tracePt t="196521" x="2101850" y="3403600"/>
          <p14:tracePt t="196526" x="2076450" y="3409950"/>
          <p14:tracePt t="196537" x="2063750" y="3416300"/>
          <p14:tracePt t="196554" x="2051050" y="3422650"/>
          <p14:tracePt t="196571" x="2032000" y="3435350"/>
          <p14:tracePt t="196574" x="2025650" y="3448050"/>
          <p14:tracePt t="196588" x="2025650" y="3467100"/>
          <p14:tracePt t="196604" x="2012950" y="3498850"/>
          <p14:tracePt t="196621" x="2012950" y="3524250"/>
          <p14:tracePt t="196637" x="2012950" y="3556000"/>
          <p14:tracePt t="196654" x="2025650" y="3581400"/>
          <p14:tracePt t="196670" x="2038350" y="3600450"/>
          <p14:tracePt t="196688" x="2070100" y="3619500"/>
          <p14:tracePt t="196705" x="2101850" y="3625850"/>
          <p14:tracePt t="196721" x="2171700" y="3625850"/>
          <p14:tracePt t="196725" x="2203450" y="3625850"/>
          <p14:tracePt t="196738" x="2235200" y="3625850"/>
          <p14:tracePt t="196755" x="2292350" y="3613150"/>
          <p14:tracePt t="196772" x="2317750" y="3587750"/>
          <p14:tracePt t="196774" x="2324100" y="3581400"/>
          <p14:tracePt t="196788" x="2324100" y="3562350"/>
          <p14:tracePt t="196804" x="2324100" y="3536950"/>
          <p14:tracePt t="196821" x="2324100" y="3498850"/>
          <p14:tracePt t="196837" x="2311400" y="3473450"/>
          <p14:tracePt t="196854" x="2254250" y="3441700"/>
          <p14:tracePt t="196871" x="2165350" y="3409950"/>
          <p14:tracePt t="196887" x="2032000" y="3397250"/>
          <p14:tracePt t="196904" x="1949450" y="3397250"/>
          <p14:tracePt t="196921" x="1879600" y="3397250"/>
          <p14:tracePt t="196938" x="1847850" y="3397250"/>
          <p14:tracePt t="196941" x="1835150" y="3403600"/>
          <p14:tracePt t="196955" x="1828800" y="3416300"/>
          <p14:tracePt t="196972" x="1822450" y="3441700"/>
          <p14:tracePt t="196989" x="1816100" y="3486150"/>
          <p14:tracePt t="197005" x="1822450" y="3530600"/>
          <p14:tracePt t="197022" x="1847850" y="3562350"/>
          <p14:tracePt t="197037" x="1911350" y="3600450"/>
          <p14:tracePt t="197054" x="1993900" y="3619500"/>
          <p14:tracePt t="197070" x="2089150" y="3638550"/>
          <p14:tracePt t="197087" x="2197100" y="3638550"/>
          <p14:tracePt t="197104" x="2317750" y="3625850"/>
          <p14:tracePt t="197120" x="2362200" y="3594100"/>
          <p14:tracePt t="197137" x="2381250" y="3562350"/>
          <p14:tracePt t="197140" x="2387600" y="3543300"/>
          <p14:tracePt t="197154" x="2387600" y="3536950"/>
          <p14:tracePt t="197170" x="2387600" y="3511550"/>
          <p14:tracePt t="197173" x="2381250" y="3498850"/>
          <p14:tracePt t="197188" x="2362200" y="3486150"/>
          <p14:tracePt t="197205" x="2317750" y="3479800"/>
          <p14:tracePt t="197221" x="2286000" y="3473450"/>
          <p14:tracePt t="197238" x="2241550" y="3473450"/>
          <p14:tracePt t="197255" x="2222500" y="3473450"/>
          <p14:tracePt t="197271" x="2203450" y="3473450"/>
          <p14:tracePt t="197304" x="2203450" y="3479800"/>
          <p14:tracePt t="197322" x="2203450" y="3486150"/>
          <p14:tracePt t="197337" x="2241550" y="3492500"/>
          <p14:tracePt t="197340" x="2273300" y="3492500"/>
          <p14:tracePt t="197354" x="2330450" y="3492500"/>
          <p14:tracePt t="197371" x="2393950" y="3492500"/>
          <p14:tracePt t="197373" x="2419350" y="3486150"/>
          <p14:tracePt t="197388" x="2438400" y="3479800"/>
          <p14:tracePt t="197404" x="2438400" y="3473450"/>
          <p14:tracePt t="197420" x="2438400" y="3460750"/>
          <p14:tracePt t="197437" x="2419350" y="3441700"/>
          <p14:tracePt t="197454" x="2381250" y="3441700"/>
          <p14:tracePt t="197471" x="2324100" y="3441700"/>
          <p14:tracePt t="197487" x="2286000" y="3441700"/>
          <p14:tracePt t="197504" x="2266950" y="3448050"/>
          <p14:tracePt t="197521" x="2260600" y="3454400"/>
          <p14:tracePt t="197537" x="2260600" y="3467100"/>
          <p14:tracePt t="197553" x="2260600" y="3486150"/>
          <p14:tracePt t="197570" x="2286000" y="3505200"/>
          <p14:tracePt t="197587" x="2330450" y="3511550"/>
          <p14:tracePt t="197590" x="2349500" y="3517900"/>
          <p14:tracePt t="197604" x="2374900" y="3524250"/>
          <p14:tracePt t="197620" x="2393950" y="3524250"/>
          <p14:tracePt t="197637" x="2400300" y="3524250"/>
          <p14:tracePt t="197654" x="2406650" y="3524250"/>
          <p14:tracePt t="197670" x="2406650" y="3498850"/>
          <p14:tracePt t="197688" x="2393950" y="3479800"/>
          <p14:tracePt t="197704" x="2381250" y="3467100"/>
          <p14:tracePt t="197721" x="2355850" y="3454400"/>
          <p14:tracePt t="197737" x="2343150" y="3454400"/>
          <p14:tracePt t="197754" x="2330450" y="3454400"/>
          <p14:tracePt t="197756" x="2324100" y="3454400"/>
          <p14:tracePt t="197789" x="2317750" y="3454400"/>
          <p14:tracePt t="197815" x="2311400" y="3454400"/>
          <p14:tracePt t="197823" x="2305050" y="3454400"/>
          <p14:tracePt t="197848" x="2305050" y="3460750"/>
          <p14:tracePt t="197854" x="2305050" y="3467100"/>
          <p14:tracePt t="197879" x="2305050" y="3473450"/>
          <p14:tracePt t="197902" x="2305050" y="3486150"/>
          <p14:tracePt t="197912" x="2311400" y="3492500"/>
          <p14:tracePt t="197982" x="2317750" y="3492500"/>
          <p14:tracePt t="197999" x="2317750" y="3473450"/>
          <p14:tracePt t="198006" x="2305050" y="3473450"/>
          <p14:tracePt t="198021" x="2260600" y="3467100"/>
          <p14:tracePt t="198037" x="2178050" y="3448050"/>
          <p14:tracePt t="198054" x="2120900" y="3448050"/>
          <p14:tracePt t="198070" x="2082800" y="3460750"/>
          <p14:tracePt t="198087" x="2051050" y="3473450"/>
          <p14:tracePt t="198103" x="2044700" y="3479800"/>
          <p14:tracePt t="198143" x="2044700" y="3492500"/>
          <p14:tracePt t="198149" x="2051050" y="3498850"/>
          <p14:tracePt t="198159" x="2063750" y="3505200"/>
          <p14:tracePt t="198170" x="2089150" y="3511550"/>
          <p14:tracePt t="198188" x="2171700" y="3517900"/>
          <p14:tracePt t="198205" x="2235200" y="3517900"/>
          <p14:tracePt t="198221" x="2286000" y="3517900"/>
          <p14:tracePt t="198237" x="2311400" y="3517900"/>
          <p14:tracePt t="198253" x="2330450" y="3498850"/>
          <p14:tracePt t="198271" x="2330450" y="3486150"/>
          <p14:tracePt t="198287" x="2330450" y="3467100"/>
          <p14:tracePt t="198303" x="2330450" y="3448050"/>
          <p14:tracePt t="198320" x="2311400" y="3435350"/>
          <p14:tracePt t="198337" x="2292350" y="3422650"/>
          <p14:tracePt t="198353" x="2273300" y="3416300"/>
          <p14:tracePt t="198356" x="2266950" y="3416300"/>
          <p14:tracePt t="198370" x="2254250" y="3416300"/>
          <p14:tracePt t="198387" x="2247900" y="3416300"/>
          <p14:tracePt t="198405" x="2241550" y="3416300"/>
          <p14:tracePt t="198420" x="2222500" y="3422650"/>
          <p14:tracePt t="198436" x="2197100" y="3448050"/>
          <p14:tracePt t="198454" x="2197100" y="3473450"/>
          <p14:tracePt t="198470" x="2197100" y="3492500"/>
          <p14:tracePt t="198487" x="2197100" y="3505200"/>
          <p14:tracePt t="198504" x="2203450" y="3517900"/>
          <p14:tracePt t="198521" x="2216150" y="3524250"/>
          <p14:tracePt t="198550" x="2228850" y="3517900"/>
          <p14:tracePt t="198557" x="2235200" y="3505200"/>
          <p14:tracePt t="198570" x="2235200" y="3498850"/>
          <p14:tracePt t="198587" x="2235200" y="3460750"/>
          <p14:tracePt t="198589" x="2235200" y="3454400"/>
          <p14:tracePt t="198603" x="2235200" y="3422650"/>
          <p14:tracePt t="198620" x="2228850" y="3422650"/>
          <p14:tracePt t="198653" x="2222500" y="3422650"/>
          <p14:tracePt t="198670" x="2209800" y="3422650"/>
          <p14:tracePt t="198686" x="2209800" y="3429000"/>
          <p14:tracePt t="198704" x="2209800" y="3454400"/>
          <p14:tracePt t="198721" x="2209800" y="3473450"/>
          <p14:tracePt t="198737" x="2222500" y="3498850"/>
          <p14:tracePt t="198740" x="2228850" y="3505200"/>
          <p14:tracePt t="198754" x="2235200" y="3505200"/>
          <p14:tracePt t="198771" x="2254250" y="3505200"/>
          <p14:tracePt t="198774" x="2260600" y="3505200"/>
          <p14:tracePt t="198786" x="2266950" y="3505200"/>
          <p14:tracePt t="198803" x="2279650" y="3505200"/>
          <p14:tracePt t="198820" x="2279650" y="3492500"/>
          <p14:tracePt t="198837" x="2279650" y="3473450"/>
          <p14:tracePt t="198853" x="2266950" y="3454400"/>
          <p14:tracePt t="198870" x="2247900" y="3448050"/>
          <p14:tracePt t="198887" x="2241550" y="3448050"/>
          <p14:tracePt t="198903" x="2222500" y="3448050"/>
          <p14:tracePt t="198920" x="2216150" y="3460750"/>
          <p14:tracePt t="198936" x="2216150" y="3479800"/>
          <p14:tracePt t="198953" x="2216150" y="3498850"/>
          <p14:tracePt t="198971" x="2222500" y="3511550"/>
          <p14:tracePt t="198987" x="2228850" y="3511550"/>
          <p14:tracePt t="199022" x="2235200" y="3511550"/>
          <p14:tracePt t="199045" x="2235200" y="3505200"/>
          <p14:tracePt t="199053" x="2235200" y="3498850"/>
          <p14:tracePt t="199062" x="2235200" y="3492500"/>
          <p14:tracePt t="199070" x="2235200" y="3486150"/>
          <p14:tracePt t="199161" x="2235200" y="3492500"/>
          <p14:tracePt t="199167" x="2235200" y="3505200"/>
          <p14:tracePt t="199178" x="2247900" y="3530600"/>
          <p14:tracePt t="199189" x="2273300" y="3562350"/>
          <p14:tracePt t="199205" x="2317750" y="3575050"/>
          <p14:tracePt t="199221" x="2336800" y="3581400"/>
          <p14:tracePt t="199237" x="2355850" y="3581400"/>
          <p14:tracePt t="199254" x="2368550" y="3575050"/>
          <p14:tracePt t="199271" x="2368550" y="3556000"/>
          <p14:tracePt t="199286" x="2368550" y="3517900"/>
          <p14:tracePt t="199303" x="2343150" y="3486150"/>
          <p14:tracePt t="199320" x="2311400" y="3460750"/>
          <p14:tracePt t="199336" x="2266950" y="3448050"/>
          <p14:tracePt t="199340" x="2254250" y="3448050"/>
          <p14:tracePt t="199353" x="2241550" y="3448050"/>
          <p14:tracePt t="199369" x="2222500" y="3448050"/>
          <p14:tracePt t="199511" x="2216150" y="3448050"/>
          <p14:tracePt t="199524" x="2209800" y="3441700"/>
          <p14:tracePt t="199537" x="2203450" y="3435350"/>
          <p14:tracePt t="199553" x="2190750" y="3435350"/>
          <p14:tracePt t="199561" x="2178050" y="3435350"/>
          <p14:tracePt t="199570" x="2171700" y="3435350"/>
          <p14:tracePt t="199588" x="2139950" y="3435350"/>
          <p14:tracePt t="199604" x="2133600" y="3441700"/>
          <p14:tracePt t="199621" x="2120900" y="3473450"/>
          <p14:tracePt t="199637" x="2120900" y="3492500"/>
          <p14:tracePt t="199653" x="2120900" y="3511550"/>
          <p14:tracePt t="199670" x="2127250" y="3517900"/>
          <p14:tracePt t="199686" x="2146300" y="3524250"/>
          <p14:tracePt t="199704" x="2165350" y="3530600"/>
          <p14:tracePt t="199708" x="2190750" y="3530600"/>
          <p14:tracePt t="199720" x="2197100" y="3530600"/>
          <p14:tracePt t="199737" x="2228850" y="3517900"/>
          <p14:tracePt t="199740" x="2241550" y="3511550"/>
          <p14:tracePt t="199753" x="2247900" y="3492500"/>
          <p14:tracePt t="199769" x="2254250" y="3473450"/>
          <p14:tracePt t="199786" x="2254250" y="3441700"/>
          <p14:tracePt t="199803" x="2235200" y="3422650"/>
          <p14:tracePt t="199805" x="2216150" y="3416300"/>
          <p14:tracePt t="199819" x="2190750" y="3409950"/>
          <p14:tracePt t="199836" x="2165350" y="3409950"/>
          <p14:tracePt t="199852" x="2146300" y="3409950"/>
          <p14:tracePt t="199869" x="2139950" y="3409950"/>
          <p14:tracePt t="199886" x="2133600" y="3409950"/>
          <p14:tracePt t="199919" x="2133600" y="3416300"/>
          <p14:tracePt t="199936" x="2146300" y="3416300"/>
          <p14:tracePt t="199954" x="2165350" y="3416300"/>
          <p14:tracePt t="199958" x="2171700" y="3416300"/>
          <p14:tracePt t="199970" x="2178050" y="3416300"/>
          <p14:tracePt t="199988" x="2197100" y="3409950"/>
          <p14:tracePt t="200021" x="2197100" y="3403600"/>
          <p14:tracePt t="200245" x="0" y="0"/>
        </p14:tracePtLst>
        <p14:tracePtLst>
          <p14:tracePt t="201646" x="2032000" y="3359150"/>
          <p14:tracePt t="201654" x="2019300" y="3359150"/>
          <p14:tracePt t="201662" x="2012950" y="3365500"/>
          <p14:tracePt t="201669" x="2006600" y="3371850"/>
          <p14:tracePt t="201686" x="2006600" y="3403600"/>
          <p14:tracePt t="201704" x="2006600" y="3435350"/>
          <p14:tracePt t="201720" x="2006600" y="3460750"/>
          <p14:tracePt t="201725" x="2006600" y="3473450"/>
          <p14:tracePt t="201738" x="2006600" y="3486150"/>
          <p14:tracePt t="201753" x="2006600" y="3505200"/>
          <p14:tracePt t="201771" x="2044700" y="3536950"/>
          <p14:tracePt t="201775" x="2082800" y="3549650"/>
          <p14:tracePt t="201786" x="2108200" y="3562350"/>
          <p14:tracePt t="201804" x="2222500" y="3581400"/>
          <p14:tracePt t="201820" x="2254250" y="3594100"/>
          <p14:tracePt t="201836" x="2286000" y="3594100"/>
          <p14:tracePt t="201853" x="2298700" y="3581400"/>
          <p14:tracePt t="201869" x="2305050" y="3562350"/>
          <p14:tracePt t="201886" x="2305050" y="3543300"/>
          <p14:tracePt t="201902" x="2305050" y="3530600"/>
          <p14:tracePt t="201919" x="2305050" y="3517900"/>
          <p14:tracePt t="202045" x="0" y="0"/>
        </p14:tracePtLst>
        <p14:tracePtLst>
          <p14:tracePt t="204374" x="838200" y="3130550"/>
          <p14:tracePt t="204407" x="831850" y="3130550"/>
          <p14:tracePt t="204414" x="825500" y="3130550"/>
          <p14:tracePt t="204424" x="819150" y="3136900"/>
          <p14:tracePt t="204435" x="812800" y="3155950"/>
          <p14:tracePt t="204452" x="800100" y="3206750"/>
          <p14:tracePt t="204469" x="800100" y="3251200"/>
          <p14:tracePt t="204486" x="800100" y="3302000"/>
          <p14:tracePt t="204503" x="819150" y="3359150"/>
          <p14:tracePt t="204519" x="844550" y="3397250"/>
          <p14:tracePt t="204524" x="857250" y="3416300"/>
          <p14:tracePt t="204536" x="869950" y="3429000"/>
          <p14:tracePt t="204552" x="889000" y="3454400"/>
          <p14:tracePt t="204557" x="895350" y="3460750"/>
          <p14:tracePt t="204568" x="901700" y="3460750"/>
          <p14:tracePt t="204585" x="920750" y="3486150"/>
          <p14:tracePt t="204602" x="946150" y="3492500"/>
          <p14:tracePt t="204605" x="958850" y="3492500"/>
          <p14:tracePt t="204618" x="984250" y="3492500"/>
          <p14:tracePt t="204635" x="1066800" y="3511550"/>
          <p14:tracePt t="204652" x="1250950" y="3511550"/>
          <p14:tracePt t="204668" x="1428750" y="3517900"/>
          <p14:tracePt t="204684" x="1651000" y="3543300"/>
          <p14:tracePt t="204701" x="1860550" y="3562350"/>
          <p14:tracePt t="204718" x="2012950" y="3568700"/>
          <p14:tracePt t="204735" x="2127250" y="3568700"/>
          <p14:tracePt t="204751" x="2197100" y="3568700"/>
          <p14:tracePt t="204768" x="2241550" y="3568700"/>
          <p14:tracePt t="204785" x="2292350" y="3568700"/>
          <p14:tracePt t="204801" x="2324100" y="3568700"/>
          <p14:tracePt t="204818" x="2343150" y="3568700"/>
          <p14:tracePt t="204821" x="2349500" y="3568700"/>
          <p14:tracePt t="204834" x="2355850" y="3568700"/>
          <p14:tracePt t="205071" x="2355850" y="3562350"/>
          <p14:tracePt t="205095" x="2355850" y="3556000"/>
          <p14:tracePt t="205112" x="2355850" y="3543300"/>
          <p14:tracePt t="205150" x="2349500" y="3536950"/>
          <p14:tracePt t="205176" x="2343150" y="3524250"/>
          <p14:tracePt t="205183" x="2336800" y="3517900"/>
          <p14:tracePt t="205193" x="2336800" y="3511550"/>
          <p14:tracePt t="205201" x="2330450" y="3498850"/>
          <p14:tracePt t="205218" x="2317750" y="3486150"/>
          <p14:tracePt t="205237" x="2311400" y="3473450"/>
          <p14:tracePt t="205239" x="2298700" y="3467100"/>
          <p14:tracePt t="205253" x="2286000" y="3448050"/>
          <p14:tracePt t="205270" x="2260600" y="3435350"/>
          <p14:tracePt t="205285" x="2235200" y="3416300"/>
          <p14:tracePt t="205302" x="2203450" y="3403600"/>
          <p14:tracePt t="205319" x="2184400" y="3397250"/>
          <p14:tracePt t="205335" x="2159000" y="3384550"/>
          <p14:tracePt t="205352" x="2139950" y="3384550"/>
          <p14:tracePt t="205356" x="2127250" y="3384550"/>
          <p14:tracePt t="205368" x="2108200" y="3384550"/>
          <p14:tracePt t="205384" x="2070100" y="3384550"/>
          <p14:tracePt t="205401" x="2038350" y="3384550"/>
          <p14:tracePt t="205417" x="2006600" y="3384550"/>
          <p14:tracePt t="205434" x="1981200" y="3384550"/>
          <p14:tracePt t="205451" x="1968500" y="3384550"/>
          <p14:tracePt t="205452" x="1955800" y="3384550"/>
          <p14:tracePt t="205468" x="1936750" y="3384550"/>
          <p14:tracePt t="205484" x="1924050" y="3390900"/>
          <p14:tracePt t="205501" x="1905000" y="3403600"/>
          <p14:tracePt t="205518" x="1892300" y="3409950"/>
          <p14:tracePt t="205535" x="1885950" y="3422650"/>
          <p14:tracePt t="205551" x="1885950" y="3435350"/>
          <p14:tracePt t="205568" x="1885950" y="3454400"/>
          <p14:tracePt t="205584" x="1885950" y="3486150"/>
          <p14:tracePt t="205601" x="1885950" y="3505200"/>
          <p14:tracePt t="205617" x="1898650" y="3517900"/>
          <p14:tracePt t="205620" x="1898650" y="3530600"/>
          <p14:tracePt t="205634" x="1905000" y="3536950"/>
          <p14:tracePt t="205651" x="1943100" y="3556000"/>
          <p14:tracePt t="205654" x="1962150" y="3562350"/>
          <p14:tracePt t="205668" x="2012950" y="3575050"/>
          <p14:tracePt t="205684" x="2070100" y="3587750"/>
          <p14:tracePt t="205701" x="2139950" y="3594100"/>
          <p14:tracePt t="205717" x="2216150" y="3594100"/>
          <p14:tracePt t="205735" x="2260600" y="3594100"/>
          <p14:tracePt t="205751" x="2298700" y="3587750"/>
          <p14:tracePt t="205768" x="2311400" y="3568700"/>
          <p14:tracePt t="205785" x="2324100" y="3549650"/>
          <p14:tracePt t="205801" x="2330450" y="3524250"/>
          <p14:tracePt t="205804" x="2330450" y="3511550"/>
          <p14:tracePt t="205818" x="2330450" y="3498850"/>
          <p14:tracePt t="205821" x="2330450" y="3486150"/>
          <p14:tracePt t="205837" x="2330450" y="3467100"/>
          <p14:tracePt t="205853" x="2324100" y="3448050"/>
          <p14:tracePt t="205868" x="2311400" y="3435350"/>
          <p14:tracePt t="205884" x="2298700" y="3422650"/>
          <p14:tracePt t="205901" x="2298700" y="3416300"/>
          <p14:tracePt t="206254" x="0" y="0"/>
        </p14:tracePtLst>
        <p14:tracePtLst>
          <p14:tracePt t="212399" x="1917700" y="3390900"/>
          <p14:tracePt t="212415" x="1911350" y="3397250"/>
          <p14:tracePt t="212423" x="1911350" y="3403600"/>
          <p14:tracePt t="212432" x="1911350" y="3422650"/>
          <p14:tracePt t="212449" x="1898650" y="3441700"/>
          <p14:tracePt t="212465" x="1898650" y="3460750"/>
          <p14:tracePt t="212469" x="1898650" y="3479800"/>
          <p14:tracePt t="212482" x="1898650" y="3486150"/>
          <p14:tracePt t="212499" x="1898650" y="3517900"/>
          <p14:tracePt t="212517" x="1930400" y="3562350"/>
          <p14:tracePt t="212533" x="1987550" y="3587750"/>
          <p14:tracePt t="212550" x="2038350" y="3606800"/>
          <p14:tracePt t="212566" x="2082800" y="3606800"/>
          <p14:tracePt t="212582" x="2120900" y="3606800"/>
          <p14:tracePt t="212599" x="2159000" y="3606800"/>
          <p14:tracePt t="212615" x="2178050" y="3581400"/>
          <p14:tracePt t="212632" x="2190750" y="3543300"/>
          <p14:tracePt t="212649" x="2197100" y="3517900"/>
          <p14:tracePt t="212665" x="2197100" y="3498850"/>
          <p14:tracePt t="212668" x="2197100" y="3492500"/>
          <p14:tracePt t="212681" x="2197100" y="3486150"/>
          <p14:tracePt t="212698" x="2197100" y="3479800"/>
          <p14:tracePt t="212877" x="0" y="0"/>
        </p14:tracePtLst>
        <p14:tracePtLst>
          <p14:tracePt t="214049" x="6254750" y="5949950"/>
          <p14:tracePt t="214061" x="6254750" y="5962650"/>
          <p14:tracePt t="214069" x="6254750" y="5969000"/>
          <p14:tracePt t="214084" x="6254750" y="5988050"/>
          <p14:tracePt t="214100" x="6292850" y="6019800"/>
          <p14:tracePt t="214115" x="6330950" y="6038850"/>
          <p14:tracePt t="214133" x="6438900" y="6070600"/>
          <p14:tracePt t="214148" x="6464300" y="6070600"/>
          <p14:tracePt t="214164" x="6483350" y="6070600"/>
          <p14:tracePt t="214181" x="6515100" y="6070600"/>
          <p14:tracePt t="214198" x="6515100" y="6051550"/>
          <p14:tracePt t="214214" x="6515100" y="6032500"/>
          <p14:tracePt t="214231" x="6515100" y="6013450"/>
          <p14:tracePt t="214248" x="6515100" y="5988050"/>
          <p14:tracePt t="214265" x="6508750" y="5962650"/>
          <p14:tracePt t="214268" x="6502400" y="5962650"/>
          <p14:tracePt t="214281" x="6496050" y="5956300"/>
          <p14:tracePt t="214381" x="0" y="0"/>
        </p14:tracePtLst>
        <p14:tracePtLst>
          <p14:tracePt t="215062" x="1974850" y="3333750"/>
          <p14:tracePt t="215079" x="1962150" y="3340100"/>
          <p14:tracePt t="215087" x="1955800" y="3340100"/>
          <p14:tracePt t="215098" x="1955800" y="3346450"/>
          <p14:tracePt t="215117" x="1930400" y="3378200"/>
          <p14:tracePt t="215132" x="1917700" y="3409950"/>
          <p14:tracePt t="215149" x="1911350" y="3435350"/>
          <p14:tracePt t="215165" x="1911350" y="3467100"/>
          <p14:tracePt t="215181" x="1911350" y="3505200"/>
          <p14:tracePt t="215198" x="1924050" y="3536950"/>
          <p14:tracePt t="215214" x="1955800" y="3562350"/>
          <p14:tracePt t="215231" x="1993900" y="3587750"/>
          <p14:tracePt t="215248" x="2038350" y="3606800"/>
          <p14:tracePt t="215264" x="2101850" y="3625850"/>
          <p14:tracePt t="215268" x="2120900" y="3625850"/>
          <p14:tracePt t="215281" x="2133600" y="3625850"/>
          <p14:tracePt t="215299" x="2171700" y="3625850"/>
          <p14:tracePt t="215302" x="2171700" y="3619500"/>
          <p14:tracePt t="215317" x="2178050" y="3619500"/>
          <p14:tracePt t="215333" x="2190750" y="3600450"/>
          <p14:tracePt t="215348" x="2197100" y="3594100"/>
          <p14:tracePt t="215364" x="2197100" y="3581400"/>
          <p14:tracePt t="215454" x="2197100" y="3575050"/>
          <p14:tracePt t="215805" x="0" y="0"/>
        </p14:tracePtLst>
        <p14:tracePtLst>
          <p14:tracePt t="217206" x="8559800" y="6140450"/>
          <p14:tracePt t="217239" x="8572500" y="6140450"/>
          <p14:tracePt t="217245" x="8623300" y="6146800"/>
          <p14:tracePt t="217255" x="8674100" y="6153150"/>
          <p14:tracePt t="217264" x="8750300" y="6159500"/>
          <p14:tracePt t="217281" x="8953500" y="6178550"/>
          <p14:tracePt t="217298" x="9201150" y="6184900"/>
          <p14:tracePt t="217302" x="9302750" y="6184900"/>
          <p14:tracePt t="217316" x="9410700" y="6184900"/>
          <p14:tracePt t="217332" x="9575800" y="6184900"/>
          <p14:tracePt t="217348" x="9728200" y="6184900"/>
          <p14:tracePt t="217365" x="9766300" y="6184900"/>
          <p14:tracePt t="217380" x="9779000" y="6184900"/>
          <p14:tracePt t="217494" x="9785350" y="6191250"/>
          <p14:tracePt t="217508" x="9753600" y="6197600"/>
          <p14:tracePt t="217519" x="9728200" y="6203950"/>
          <p14:tracePt t="217530" x="9671050" y="6210300"/>
          <p14:tracePt t="217547" x="9544050" y="6210300"/>
          <p14:tracePt t="217564" x="9505950" y="6210300"/>
          <p14:tracePt t="217654" x="9518650" y="6210300"/>
          <p14:tracePt t="217661" x="9569450" y="6210300"/>
          <p14:tracePt t="217669" x="9639300" y="6210300"/>
          <p14:tracePt t="217680" x="9747250" y="6210300"/>
          <p14:tracePt t="217697" x="10045700" y="6210300"/>
          <p14:tracePt t="217714" x="10331450" y="6210300"/>
          <p14:tracePt t="217717" x="10445750" y="6210300"/>
          <p14:tracePt t="217730" x="10541000" y="6210300"/>
          <p14:tracePt t="217748" x="10674350" y="6210300"/>
          <p14:tracePt t="217764" x="10687050" y="6210300"/>
          <p14:tracePt t="217823" x="10668000" y="6210300"/>
          <p14:tracePt t="217832" x="10617200" y="6210300"/>
          <p14:tracePt t="217838" x="10541000" y="6210300"/>
          <p14:tracePt t="217847" x="10445750" y="6210300"/>
          <p14:tracePt t="217864" x="10204450" y="6210300"/>
          <p14:tracePt t="217880" x="9975850" y="6210300"/>
          <p14:tracePt t="217897" x="9823450" y="6210300"/>
          <p14:tracePt t="217913" x="9766300" y="6210300"/>
          <p14:tracePt t="217930" x="9753600" y="6210300"/>
          <p14:tracePt t="218007" x="9779000" y="6210300"/>
          <p14:tracePt t="218014" x="9817100" y="6210300"/>
          <p14:tracePt t="218022" x="9880600" y="6210300"/>
          <p14:tracePt t="218031" x="9969500" y="6210300"/>
          <p14:tracePt t="218047" x="10198100" y="6229350"/>
          <p14:tracePt t="218064" x="10426700" y="6267450"/>
          <p14:tracePt t="218080" x="10541000" y="6292850"/>
          <p14:tracePt t="218097" x="10566400" y="6292850"/>
          <p14:tracePt t="218174" x="10541000" y="6292850"/>
          <p14:tracePt t="218182" x="10509250" y="6292850"/>
          <p14:tracePt t="218191" x="10477500" y="6292850"/>
          <p14:tracePt t="218198" x="10452100" y="6292850"/>
          <p14:tracePt t="218213" x="10420350" y="6292850"/>
          <p14:tracePt t="218230" x="10414000" y="6292850"/>
          <p14:tracePt t="218957" x="10394950" y="6292850"/>
          <p14:tracePt t="218966" x="10369550" y="6292850"/>
          <p14:tracePt t="218974" x="10337800" y="6292850"/>
          <p14:tracePt t="218982" x="10299700" y="6292850"/>
          <p14:tracePt t="218997" x="10223500" y="6292850"/>
          <p14:tracePt t="219013" x="10166350" y="6292850"/>
          <p14:tracePt t="219030" x="10134600" y="6292850"/>
          <p14:tracePt t="219047" x="10128250" y="6292850"/>
          <p14:tracePt t="219088" x="10121900" y="6292850"/>
          <p14:tracePt t="219374" x="10115550" y="6292850"/>
          <p14:tracePt t="219381" x="10109200" y="6292850"/>
          <p14:tracePt t="219398" x="10071100" y="6286500"/>
          <p14:tracePt t="219413" x="10039350" y="6280150"/>
          <p14:tracePt t="219430" x="9994900" y="6267450"/>
          <p14:tracePt t="219447" x="9982200" y="6267450"/>
          <p14:tracePt t="219463" x="9969500" y="6267450"/>
          <p14:tracePt t="219480" x="9956800" y="6267450"/>
          <p14:tracePt t="219497" x="9944100" y="6267450"/>
          <p14:tracePt t="219501" x="9931400" y="6267450"/>
          <p14:tracePt t="219513" x="9918700" y="6261100"/>
          <p14:tracePt t="219529" x="9880600" y="6261100"/>
          <p14:tracePt t="219533" x="9867900" y="6254750"/>
          <p14:tracePt t="219546" x="9842500" y="6248400"/>
          <p14:tracePt t="219563" x="9779000" y="6235700"/>
          <p14:tracePt t="219580" x="9677400" y="6210300"/>
          <p14:tracePt t="219596" x="9645650" y="6203950"/>
          <p14:tracePt t="219613" x="9639300" y="6203950"/>
          <p14:tracePt t="219784" x="9658350" y="6203950"/>
          <p14:tracePt t="219790" x="9702800" y="6203950"/>
          <p14:tracePt t="219799" x="9766300" y="6203950"/>
          <p14:tracePt t="219814" x="9925050" y="6203950"/>
          <p14:tracePt t="219830" x="10102850" y="6203950"/>
          <p14:tracePt t="219847" x="10236200" y="6203950"/>
          <p14:tracePt t="219863" x="10280650" y="6203950"/>
          <p14:tracePt t="219880" x="10293350" y="6203950"/>
          <p14:tracePt t="220221" x="0" y="0"/>
        </p14:tracePtLst>
        <p14:tracePtLst>
          <p14:tracePt t="221424" x="9429750" y="6153150"/>
          <p14:tracePt t="221605" x="0" y="0"/>
        </p14:tracePtLst>
        <p14:tracePtLst>
          <p14:tracePt t="223504" x="1676400" y="3327400"/>
          <p14:tracePt t="223510" x="1670050" y="3327400"/>
          <p14:tracePt t="223534" x="1663700" y="3327400"/>
          <p14:tracePt t="223541" x="1657350" y="3327400"/>
          <p14:tracePt t="223552" x="1651000" y="3327400"/>
          <p14:tracePt t="223565" x="1644650" y="3327400"/>
          <p14:tracePt t="223589" x="1638300" y="3340100"/>
          <p14:tracePt t="223599" x="1631950" y="3346450"/>
          <p14:tracePt t="223613" x="1625600" y="3371850"/>
          <p14:tracePt t="223629" x="1619250" y="3403600"/>
          <p14:tracePt t="223646" x="1619250" y="3448050"/>
          <p14:tracePt t="223662" x="1638300" y="3505200"/>
          <p14:tracePt t="223678" x="1651000" y="3536950"/>
          <p14:tracePt t="223695" x="1676400" y="3575050"/>
          <p14:tracePt t="223711" x="1714500" y="3600450"/>
          <p14:tracePt t="223728" x="1752600" y="3619500"/>
          <p14:tracePt t="223744" x="1822450" y="3632200"/>
          <p14:tracePt t="223761" x="1917700" y="3632200"/>
          <p14:tracePt t="223778" x="2025650" y="3632200"/>
          <p14:tracePt t="223780" x="2070100" y="3632200"/>
          <p14:tracePt t="223795" x="2127250" y="3632200"/>
          <p14:tracePt t="223814" x="2197100" y="3619500"/>
          <p14:tracePt t="223829" x="2209800" y="3606800"/>
          <p14:tracePt t="223845" x="2216150" y="3594100"/>
          <p14:tracePt t="223862" x="2216150" y="3575050"/>
          <p14:tracePt t="223878" x="2209800" y="3536950"/>
          <p14:tracePt t="223895" x="2184400" y="3505200"/>
          <p14:tracePt t="223912" x="2139950" y="3486150"/>
          <p14:tracePt t="223928" x="2076450" y="3448050"/>
          <p14:tracePt t="223944" x="1968500" y="3409950"/>
          <p14:tracePt t="223961" x="1873250" y="3371850"/>
          <p14:tracePt t="223978" x="1822450" y="3346450"/>
          <p14:tracePt t="223982" x="1816100" y="3346450"/>
          <p14:tracePt t="223995" x="1809750" y="3346450"/>
          <p14:tracePt t="224038" x="1803400" y="3346450"/>
          <p14:tracePt t="224046" x="1797050" y="3346450"/>
          <p14:tracePt t="224053" x="1790700" y="3352800"/>
          <p14:tracePt t="224064" x="1790700" y="3359150"/>
          <p14:tracePt t="224078" x="1784350" y="3397250"/>
          <p14:tracePt t="224095" x="1778000" y="3422650"/>
          <p14:tracePt t="224112" x="1778000" y="3467100"/>
          <p14:tracePt t="224128" x="1803400" y="3517900"/>
          <p14:tracePt t="224145" x="1854200" y="3575050"/>
          <p14:tracePt t="224161" x="1955800" y="3632200"/>
          <p14:tracePt t="224178" x="2101850" y="3702050"/>
          <p14:tracePt t="224194" x="2241550" y="3733800"/>
          <p14:tracePt t="224196" x="2298700" y="3740150"/>
          <p14:tracePt t="224211" x="2349500" y="3746500"/>
          <p14:tracePt t="224228" x="2444750" y="3746500"/>
          <p14:tracePt t="224244" x="2463800" y="3733800"/>
          <p14:tracePt t="224261" x="2482850" y="3708400"/>
          <p14:tracePt t="224277" x="2495550" y="3663950"/>
          <p14:tracePt t="224294" x="2495550" y="3625850"/>
          <p14:tracePt t="224311" x="2489200" y="3575050"/>
          <p14:tracePt t="224328" x="2451100" y="3524250"/>
          <p14:tracePt t="224344" x="2419350" y="3486150"/>
          <p14:tracePt t="224361" x="2343150" y="3441700"/>
          <p14:tracePt t="224365" x="2305050" y="3429000"/>
          <p14:tracePt t="224378" x="2260600" y="3422650"/>
          <p14:tracePt t="224394" x="2203450" y="3422650"/>
          <p14:tracePt t="224412" x="2165350" y="3422650"/>
          <p14:tracePt t="224428" x="2133600" y="3422650"/>
          <p14:tracePt t="224445" x="2120900" y="3448050"/>
          <p14:tracePt t="224461" x="2120900" y="3460750"/>
          <p14:tracePt t="224478" x="2120900" y="3473450"/>
          <p14:tracePt t="224494" x="2120900" y="3498850"/>
          <p14:tracePt t="224511" x="2120900" y="3524250"/>
          <p14:tracePt t="224527" x="2152650" y="3556000"/>
          <p14:tracePt t="224544" x="2203450" y="3581400"/>
          <p14:tracePt t="224561" x="2260600" y="3594100"/>
          <p14:tracePt t="224579" x="2298700" y="3594100"/>
          <p14:tracePt t="224582" x="2305050" y="3594100"/>
          <p14:tracePt t="224596" x="2330450" y="3594100"/>
          <p14:tracePt t="224613" x="2330450" y="3587750"/>
          <p14:tracePt t="224629" x="2330450" y="3575050"/>
          <p14:tracePt t="224645" x="2330450" y="3562350"/>
          <p14:tracePt t="224663" x="2330450" y="3549650"/>
          <p14:tracePt t="224678" x="2330450" y="3543300"/>
          <p14:tracePt t="224996" x="0" y="0"/>
        </p14:tracePtLst>
        <p14:tracePtLst>
          <p14:tracePt t="227439" x="9271000" y="6140450"/>
          <p14:tracePt t="227574" x="9277350" y="6140450"/>
          <p14:tracePt t="227581" x="9309100" y="6140450"/>
          <p14:tracePt t="227595" x="9340850" y="6140450"/>
          <p14:tracePt t="227612" x="9467850" y="6140450"/>
          <p14:tracePt t="227628" x="9779000" y="6140450"/>
          <p14:tracePt t="227645" x="9994900" y="6165850"/>
          <p14:tracePt t="227662" x="10191750" y="6197600"/>
          <p14:tracePt t="227677" x="10325100" y="6216650"/>
          <p14:tracePt t="227695" x="10369550" y="6223000"/>
          <p14:tracePt t="227710" x="10375900" y="6223000"/>
          <p14:tracePt t="227847" x="10382250" y="6223000"/>
          <p14:tracePt t="227853" x="10388600" y="6223000"/>
          <p14:tracePt t="227863" x="10394950" y="6223000"/>
          <p14:tracePt t="227877" x="10414000" y="6223000"/>
          <p14:tracePt t="227894" x="10464800" y="6235700"/>
          <p14:tracePt t="227911" x="10496550" y="6235700"/>
          <p14:tracePt t="227927" x="10509250" y="6242050"/>
          <p14:tracePt t="227944" x="10521950" y="6242050"/>
          <p14:tracePt t="228054" x="10509250" y="6242050"/>
          <p14:tracePt t="228064" x="10483850" y="6242050"/>
          <p14:tracePt t="228070" x="10452100" y="6242050"/>
          <p14:tracePt t="228079" x="10407650" y="6242050"/>
          <p14:tracePt t="228095" x="10299700" y="6242050"/>
          <p14:tracePt t="228112" x="10236200" y="6242050"/>
          <p14:tracePt t="228127" x="10204450" y="6242050"/>
          <p14:tracePt t="228145" x="10198100" y="6242050"/>
          <p14:tracePt t="228272" x="10217150" y="6242050"/>
          <p14:tracePt t="228277" x="10255250" y="6242050"/>
          <p14:tracePt t="228285" x="10318750" y="6242050"/>
          <p14:tracePt t="228294" x="10401300" y="6242050"/>
          <p14:tracePt t="228310" x="10572750" y="6242050"/>
          <p14:tracePt t="228326" x="10731500" y="6242050"/>
          <p14:tracePt t="228343" x="10839450" y="6242050"/>
          <p14:tracePt t="228360" x="10871200" y="6242050"/>
          <p14:tracePt t="228376" x="10877550" y="6242050"/>
          <p14:tracePt t="228500" x="10858500" y="6242050"/>
          <p14:tracePt t="228507" x="10814050" y="6242050"/>
          <p14:tracePt t="228517" x="10763250" y="6242050"/>
          <p14:tracePt t="228526" x="10712450" y="6242050"/>
          <p14:tracePt t="228543" x="10610850" y="6242050"/>
          <p14:tracePt t="228559" x="10572750" y="6242050"/>
          <p14:tracePt t="228576" x="10566400" y="6242050"/>
          <p14:tracePt t="228636" x="10560050" y="6242050"/>
          <p14:tracePt t="228652" x="10572750" y="6242050"/>
          <p14:tracePt t="228660" x="10617200" y="6242050"/>
          <p14:tracePt t="228668" x="10636250" y="6242050"/>
          <p14:tracePt t="228676" x="10680700" y="6242050"/>
          <p14:tracePt t="228693" x="10756900" y="6242050"/>
          <p14:tracePt t="228709" x="10807700" y="6242050"/>
          <p14:tracePt t="228726" x="10833100" y="6242050"/>
          <p14:tracePt t="229064" x="10807700" y="6242050"/>
          <p14:tracePt t="229071" x="10775950" y="6235700"/>
          <p14:tracePt t="229080" x="10744200" y="6223000"/>
          <p14:tracePt t="229094" x="10668000" y="6223000"/>
          <p14:tracePt t="229110" x="10566400" y="6216650"/>
          <p14:tracePt t="229127" x="10521950" y="6210300"/>
          <p14:tracePt t="229144" x="10483850" y="6197600"/>
          <p14:tracePt t="229162" x="10471150" y="6197600"/>
          <p14:tracePt t="229164" x="10464800" y="6197600"/>
          <p14:tracePt t="229176" x="10458450" y="6197600"/>
          <p14:tracePt t="229255" x="10471150" y="6197600"/>
          <p14:tracePt t="229262" x="10483850" y="6197600"/>
          <p14:tracePt t="229276" x="10521950" y="6197600"/>
          <p14:tracePt t="229293" x="10528300" y="6197600"/>
          <p14:tracePt t="229369" x="10509250" y="6197600"/>
          <p14:tracePt t="229376" x="10477500" y="6197600"/>
          <p14:tracePt t="229381" x="10433050" y="6197600"/>
          <p14:tracePt t="229393" x="10401300" y="6197600"/>
          <p14:tracePt t="229410" x="10369550" y="6197600"/>
          <p14:tracePt t="229414" x="10363200" y="6197600"/>
          <p14:tracePt t="229426" x="10356850" y="6197600"/>
          <p14:tracePt t="229488" x="10363200" y="6191250"/>
          <p14:tracePt t="229493" x="10388600" y="6184900"/>
          <p14:tracePt t="229503" x="10433050" y="6178550"/>
          <p14:tracePt t="229509" x="10496550" y="6165850"/>
          <p14:tracePt t="229526" x="10668000" y="6165850"/>
          <p14:tracePt t="229543" x="10883900" y="6165850"/>
          <p14:tracePt t="229559" x="11061700" y="6165850"/>
          <p14:tracePt t="229576" x="11131550" y="6165850"/>
          <p14:tracePt t="229593" x="11144250" y="6165850"/>
          <p14:tracePt t="229670" x="11125200" y="6165850"/>
          <p14:tracePt t="229678" x="11093450" y="6165850"/>
          <p14:tracePt t="229694" x="10998200" y="6165850"/>
          <p14:tracePt t="229710" x="10902950" y="6165850"/>
          <p14:tracePt t="229727" x="10871200" y="6165850"/>
          <p14:tracePt t="229743" x="10864850" y="6165850"/>
          <p14:tracePt t="229808" x="10890250" y="6165850"/>
          <p14:tracePt t="229816" x="10928350" y="6165850"/>
          <p14:tracePt t="229826" x="10972800" y="6165850"/>
          <p14:tracePt t="229843" x="11049000" y="6165850"/>
          <p14:tracePt t="229860" x="11061700" y="6165850"/>
          <p14:tracePt t="229861" x="11068050" y="6165850"/>
          <p14:tracePt t="229901" x="11049000" y="6165850"/>
          <p14:tracePt t="229908" x="11010900" y="6165850"/>
          <p14:tracePt t="229917" x="10947400" y="6165850"/>
          <p14:tracePt t="229927" x="10890250" y="6165850"/>
          <p14:tracePt t="229944" x="10795000" y="6165850"/>
          <p14:tracePt t="229959" x="10763250" y="6165850"/>
          <p14:tracePt t="229976" x="10756900" y="6165850"/>
          <p14:tracePt t="230013" x="10763250" y="6165850"/>
          <p14:tracePt t="230026" x="10782300" y="6165850"/>
          <p14:tracePt t="230043" x="10877550" y="6165850"/>
          <p14:tracePt t="230060" x="11049000" y="6165850"/>
          <p14:tracePt t="230076" x="11099800" y="6165850"/>
          <p14:tracePt t="230092" x="11112500" y="6165850"/>
          <p14:tracePt t="230176" x="11093450" y="6165850"/>
          <p14:tracePt t="230182" x="11055350" y="6165850"/>
          <p14:tracePt t="230193" x="10979150" y="6153150"/>
          <p14:tracePt t="230210" x="10807700" y="6134100"/>
          <p14:tracePt t="230214" x="10744200" y="6134100"/>
          <p14:tracePt t="230226" x="10680700" y="6134100"/>
          <p14:tracePt t="230244" x="10629900" y="6134100"/>
          <p14:tracePt t="230260" x="10623550" y="6134100"/>
          <p14:tracePt t="230303" x="10668000" y="6134100"/>
          <p14:tracePt t="230310" x="10718800" y="6140450"/>
          <p14:tracePt t="230320" x="10795000" y="6159500"/>
          <p14:tracePt t="230330" x="10902950" y="6178550"/>
          <p14:tracePt t="230342" x="11150600" y="6235700"/>
          <p14:tracePt t="230360" x="11366500" y="6267450"/>
          <p14:tracePt t="230376" x="11487150" y="6286500"/>
          <p14:tracePt t="230393" x="11518900" y="6286500"/>
          <p14:tracePt t="230409" x="11525250" y="6286500"/>
          <p14:tracePt t="230677" x="0" y="0"/>
        </p14:tracePtLst>
        <p14:tracePtLst>
          <p14:tracePt t="231409" x="6438900" y="6407150"/>
          <p14:tracePt t="231488" x="6451600" y="6413500"/>
          <p14:tracePt t="231496" x="6489700" y="6419850"/>
          <p14:tracePt t="231509" x="6616700" y="6438900"/>
          <p14:tracePt t="231526" x="6813550" y="6483350"/>
          <p14:tracePt t="231542" x="7054850" y="6534150"/>
          <p14:tracePt t="231559" x="7302500" y="6559550"/>
          <p14:tracePt t="231576" x="7442200" y="6584950"/>
          <p14:tracePt t="231581" x="7467600" y="6584950"/>
          <p14:tracePt t="231592" x="7480300" y="6584950"/>
          <p14:tracePt t="231611" x="7486650" y="6584950"/>
          <p14:tracePt t="231740" x="0" y="0"/>
        </p14:tracePtLst>
        <p14:tracePtLst>
          <p14:tracePt t="232065" x="7277100" y="6546850"/>
          <p14:tracePt t="232135" x="7302500" y="6546850"/>
          <p14:tracePt t="232145" x="7366000" y="6546850"/>
          <p14:tracePt t="232159" x="7575550" y="6546850"/>
          <p14:tracePt t="232176" x="7931150" y="6546850"/>
          <p14:tracePt t="232193" x="8255000" y="6546850"/>
          <p14:tracePt t="232208" x="8426450" y="6540500"/>
          <p14:tracePt t="232225" x="8470900" y="6540500"/>
          <p14:tracePt t="232228" x="8483600" y="6534150"/>
          <p14:tracePt t="232242" x="8489950" y="6527800"/>
          <p14:tracePt t="232258" x="8489950" y="6521450"/>
          <p14:tracePt t="232276" x="8496300" y="6502400"/>
          <p14:tracePt t="232292" x="8496300" y="6464300"/>
          <p14:tracePt t="232308" x="8477250" y="6426200"/>
          <p14:tracePt t="232325" x="8426450" y="6356350"/>
          <p14:tracePt t="232342" x="8324850" y="6261100"/>
          <p14:tracePt t="232359" x="8166100" y="6153150"/>
          <p14:tracePt t="232376" x="7956550" y="6064250"/>
          <p14:tracePt t="232393" x="7759700" y="5981700"/>
          <p14:tracePt t="232409" x="7607300" y="5930900"/>
          <p14:tracePt t="232412" x="7543800" y="5911850"/>
          <p14:tracePt t="232426" x="7499350" y="5905500"/>
          <p14:tracePt t="232442" x="7435850" y="5899150"/>
          <p14:tracePt t="232445" x="7423150" y="5899150"/>
          <p14:tracePt t="232458" x="7404100" y="5899150"/>
          <p14:tracePt t="232476" x="7359650" y="5905500"/>
          <p14:tracePt t="232492" x="7327900" y="5918200"/>
          <p14:tracePt t="232508" x="7296150" y="5956300"/>
          <p14:tracePt t="232525" x="7258050" y="6007100"/>
          <p14:tracePt t="232541" x="7213600" y="6064250"/>
          <p14:tracePt t="232558" x="7188200" y="6127750"/>
          <p14:tracePt t="232575" x="7169150" y="6178550"/>
          <p14:tracePt t="232592" x="7156450" y="6216650"/>
          <p14:tracePt t="232609" x="7156450" y="6248400"/>
          <p14:tracePt t="232625" x="7162800" y="6286500"/>
          <p14:tracePt t="232642" x="7194550" y="6324600"/>
          <p14:tracePt t="232659" x="7277100" y="6369050"/>
          <p14:tracePt t="232661" x="7353300" y="6400800"/>
          <p14:tracePt t="232675" x="7454900" y="6438900"/>
          <p14:tracePt t="232677" x="7575550" y="6464300"/>
          <p14:tracePt t="232692" x="7867650" y="6527800"/>
          <p14:tracePt t="232708" x="8108950" y="6559550"/>
          <p14:tracePt t="232725" x="8267700" y="6565900"/>
          <p14:tracePt t="232742" x="8356600" y="6565900"/>
          <p14:tracePt t="232758" x="8394700" y="6559550"/>
          <p14:tracePt t="232775" x="8413750" y="6546850"/>
          <p14:tracePt t="232792" x="8413750" y="6521450"/>
          <p14:tracePt t="232808" x="8426450" y="6477000"/>
          <p14:tracePt t="232825" x="8426450" y="6451600"/>
          <p14:tracePt t="232842" x="8420100" y="6407150"/>
          <p14:tracePt t="232846" x="8407400" y="6381750"/>
          <p14:tracePt t="232858" x="8401050" y="6362700"/>
          <p14:tracePt t="232876" x="8274050" y="6286500"/>
          <p14:tracePt t="232892" x="8134350" y="6242050"/>
          <p14:tracePt t="232909" x="7994650" y="6210300"/>
          <p14:tracePt t="232925" x="7861300" y="6184900"/>
          <p14:tracePt t="232942" x="7785100" y="6184900"/>
          <p14:tracePt t="232958" x="7727950" y="6184900"/>
          <p14:tracePt t="232975" x="7677150" y="6203950"/>
          <p14:tracePt t="232991" x="7626350" y="6229350"/>
          <p14:tracePt t="233008" x="7581900" y="6261100"/>
          <p14:tracePt t="233025" x="7556500" y="6286500"/>
          <p14:tracePt t="233030" x="7550150" y="6292850"/>
          <p14:tracePt t="233042" x="7543800" y="6305550"/>
          <p14:tracePt t="233058" x="7537450" y="6311900"/>
          <p14:tracePt t="233075" x="7537450" y="6330950"/>
          <p14:tracePt t="233092" x="7556500" y="6362700"/>
          <p14:tracePt t="233108" x="7600950" y="6394450"/>
          <p14:tracePt t="233125" x="7702550" y="6426200"/>
          <p14:tracePt t="233143" x="7835900" y="6457950"/>
          <p14:tracePt t="233160" x="7937500" y="6470650"/>
          <p14:tracePt t="233176" x="8001000" y="6470650"/>
          <p14:tracePt t="233192" x="8020050" y="6470650"/>
          <p14:tracePt t="233209" x="8026400" y="6470650"/>
          <p14:tracePt t="233277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C43E0F-749C-436D-B9F6-1D1FE4CD77A5}"/>
              </a:ext>
            </a:extLst>
          </p:cNvPr>
          <p:cNvSpPr/>
          <p:nvPr/>
        </p:nvSpPr>
        <p:spPr>
          <a:xfrm>
            <a:off x="157975" y="1425966"/>
            <a:ext cx="11876050" cy="550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static String read(String 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filePath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){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String s = null;	</a:t>
            </a:r>
            <a:endParaRPr lang="zh-CN" altLang="en-US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BufferedReader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reader = null; //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BufferedReader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一次读文本文件一行</a:t>
            </a:r>
            <a:endParaRPr lang="en-US" altLang="zh-CN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try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StringBuffer 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buf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new StringBuffer();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reader = new 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BufferedReader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(new 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InputStreamReader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(new FileInputStream(new 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File(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filePath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))));	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while( (s = 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reader.readLine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()) != null){//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readLine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方法读取到文件末尾返回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null	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buf.append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(s).append("\n"); 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s = 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buf.toString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().trim();</a:t>
            </a:r>
            <a:endParaRPr lang="zh-CN" altLang="en-US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catch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(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FileNotFoundException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e) { 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e.printStackTrace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();} 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catch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(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IOException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e) { 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e.printStackTrace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()}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finally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if(reader != null) {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try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{ 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reader.close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()} 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catch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(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IOException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e) { 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e.printStackTrace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();}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return s;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4BFC831-FF1D-4600-A63D-65B8D3777390}"/>
              </a:ext>
            </a:extLst>
          </p:cNvPr>
          <p:cNvGrpSpPr/>
          <p:nvPr/>
        </p:nvGrpSpPr>
        <p:grpSpPr>
          <a:xfrm>
            <a:off x="7800344" y="6036164"/>
            <a:ext cx="4086855" cy="744497"/>
            <a:chOff x="8430322" y="5938615"/>
            <a:chExt cx="2912766" cy="744497"/>
          </a:xfrm>
        </p:grpSpPr>
        <p:sp>
          <p:nvSpPr>
            <p:cNvPr id="5" name="圆角矩形标注 20">
              <a:extLst>
                <a:ext uri="{FF2B5EF4-FFF2-40B4-BE49-F238E27FC236}">
                  <a16:creationId xmlns:a16="http://schemas.microsoft.com/office/drawing/2014/main" id="{B2F9C98D-C8F0-4534-8AFF-CEEF310F8CC6}"/>
                </a:ext>
              </a:extLst>
            </p:cNvPr>
            <p:cNvSpPr/>
            <p:nvPr/>
          </p:nvSpPr>
          <p:spPr>
            <a:xfrm>
              <a:off x="8430322" y="5938615"/>
              <a:ext cx="2912766" cy="738664"/>
            </a:xfrm>
            <a:prstGeom prst="wedgeRoundRectCallout">
              <a:avLst>
                <a:gd name="adj1" fmla="val -27259"/>
                <a:gd name="adj2" fmla="val -50534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21">
              <a:extLst>
                <a:ext uri="{FF2B5EF4-FFF2-40B4-BE49-F238E27FC236}">
                  <a16:creationId xmlns:a16="http://schemas.microsoft.com/office/drawing/2014/main" id="{9078F8AE-2511-4A1D-8BE6-23DE7F65363D}"/>
                </a:ext>
              </a:extLst>
            </p:cNvPr>
            <p:cNvSpPr txBox="1"/>
            <p:nvPr/>
          </p:nvSpPr>
          <p:spPr>
            <a:xfrm>
              <a:off x="8430322" y="5944448"/>
              <a:ext cx="27824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方法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read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内部已经处理了所有可能发生的异常，因此方法首部不需要加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throws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声明。同时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read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方法的调用代码不需要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try/catch</a:t>
              </a:r>
              <a:endPara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09082E2-FD4F-44DE-9D3E-56D4798AF5C4}"/>
              </a:ext>
            </a:extLst>
          </p:cNvPr>
          <p:cNvGrpSpPr/>
          <p:nvPr/>
        </p:nvGrpSpPr>
        <p:grpSpPr>
          <a:xfrm>
            <a:off x="8356082" y="1940004"/>
            <a:ext cx="3841447" cy="744498"/>
            <a:chOff x="8192578" y="2274919"/>
            <a:chExt cx="3450782" cy="744498"/>
          </a:xfrm>
        </p:grpSpPr>
        <p:sp>
          <p:nvSpPr>
            <p:cNvPr id="7" name="圆角矩形标注 20">
              <a:extLst>
                <a:ext uri="{FF2B5EF4-FFF2-40B4-BE49-F238E27FC236}">
                  <a16:creationId xmlns:a16="http://schemas.microsoft.com/office/drawing/2014/main" id="{18562982-F333-49AD-8709-6A87D576313B}"/>
                </a:ext>
              </a:extLst>
            </p:cNvPr>
            <p:cNvSpPr/>
            <p:nvPr/>
          </p:nvSpPr>
          <p:spPr>
            <a:xfrm>
              <a:off x="8192578" y="2274919"/>
              <a:ext cx="3450782" cy="738664"/>
            </a:xfrm>
            <a:prstGeom prst="wedgeRoundRectCallout">
              <a:avLst>
                <a:gd name="adj1" fmla="val -60096"/>
                <a:gd name="adj2" fmla="val 50160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21">
              <a:extLst>
                <a:ext uri="{FF2B5EF4-FFF2-40B4-BE49-F238E27FC236}">
                  <a16:creationId xmlns:a16="http://schemas.microsoft.com/office/drawing/2014/main" id="{2B047A3D-A08E-4584-B310-8571E3126FD1}"/>
                </a:ext>
              </a:extLst>
            </p:cNvPr>
            <p:cNvSpPr txBox="1"/>
            <p:nvPr/>
          </p:nvSpPr>
          <p:spPr>
            <a:xfrm>
              <a:off x="8192578" y="2280753"/>
              <a:ext cx="34507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new FileInputStream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可能抛出</a:t>
              </a:r>
              <a:r>
                <a:rPr lang="en-US" altLang="zh-CN" sz="1400" dirty="0" err="1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FileNotFoundException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。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怎么知道的？通过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FileInputStream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构造函数方法头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85094EB-E651-46D4-BD6C-EEE9793609F4}"/>
              </a:ext>
            </a:extLst>
          </p:cNvPr>
          <p:cNvGrpSpPr/>
          <p:nvPr/>
        </p:nvGrpSpPr>
        <p:grpSpPr>
          <a:xfrm>
            <a:off x="8161314" y="4687536"/>
            <a:ext cx="3450782" cy="738664"/>
            <a:chOff x="5748082" y="3487370"/>
            <a:chExt cx="3450782" cy="738664"/>
          </a:xfrm>
        </p:grpSpPr>
        <p:sp>
          <p:nvSpPr>
            <p:cNvPr id="9" name="圆角矩形标注 20">
              <a:extLst>
                <a:ext uri="{FF2B5EF4-FFF2-40B4-BE49-F238E27FC236}">
                  <a16:creationId xmlns:a16="http://schemas.microsoft.com/office/drawing/2014/main" id="{BBB4CAFF-58E2-4651-A27E-530A05A14836}"/>
                </a:ext>
              </a:extLst>
            </p:cNvPr>
            <p:cNvSpPr/>
            <p:nvPr/>
          </p:nvSpPr>
          <p:spPr>
            <a:xfrm>
              <a:off x="5748082" y="3487370"/>
              <a:ext cx="3450782" cy="738664"/>
            </a:xfrm>
            <a:prstGeom prst="wedgeRoundRectCallout">
              <a:avLst>
                <a:gd name="adj1" fmla="val -74765"/>
                <a:gd name="adj2" fmla="val -61841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21">
              <a:extLst>
                <a:ext uri="{FF2B5EF4-FFF2-40B4-BE49-F238E27FC236}">
                  <a16:creationId xmlns:a16="http://schemas.microsoft.com/office/drawing/2014/main" id="{783860AA-ABB1-4888-B504-95602D38958B}"/>
                </a:ext>
              </a:extLst>
            </p:cNvPr>
            <p:cNvSpPr txBox="1"/>
            <p:nvPr/>
          </p:nvSpPr>
          <p:spPr>
            <a:xfrm>
              <a:off x="5748082" y="3566356"/>
              <a:ext cx="3450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try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块里可能抛出的二个异常分别被二个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catch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块处理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EA6905-18E1-47FB-AB95-EABEE5883278}"/>
              </a:ext>
            </a:extLst>
          </p:cNvPr>
          <p:cNvGrpSpPr/>
          <p:nvPr/>
        </p:nvGrpSpPr>
        <p:grpSpPr>
          <a:xfrm>
            <a:off x="3266225" y="6039081"/>
            <a:ext cx="4473159" cy="781074"/>
            <a:chOff x="5748081" y="3523946"/>
            <a:chExt cx="4473159" cy="781074"/>
          </a:xfrm>
        </p:grpSpPr>
        <p:sp>
          <p:nvSpPr>
            <p:cNvPr id="15" name="圆角矩形标注 20">
              <a:extLst>
                <a:ext uri="{FF2B5EF4-FFF2-40B4-BE49-F238E27FC236}">
                  <a16:creationId xmlns:a16="http://schemas.microsoft.com/office/drawing/2014/main" id="{409B9072-013D-4774-AC0E-03B70525DC39}"/>
                </a:ext>
              </a:extLst>
            </p:cNvPr>
            <p:cNvSpPr/>
            <p:nvPr/>
          </p:nvSpPr>
          <p:spPr>
            <a:xfrm>
              <a:off x="5748082" y="3523946"/>
              <a:ext cx="4329390" cy="738664"/>
            </a:xfrm>
            <a:prstGeom prst="wedgeRoundRectCallout">
              <a:avLst>
                <a:gd name="adj1" fmla="val -61248"/>
                <a:gd name="adj2" fmla="val -60190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21">
              <a:extLst>
                <a:ext uri="{FF2B5EF4-FFF2-40B4-BE49-F238E27FC236}">
                  <a16:creationId xmlns:a16="http://schemas.microsoft.com/office/drawing/2014/main" id="{BF227CFD-B51F-46F5-B57D-25AE278FD4D9}"/>
                </a:ext>
              </a:extLst>
            </p:cNvPr>
            <p:cNvSpPr txBox="1"/>
            <p:nvPr/>
          </p:nvSpPr>
          <p:spPr>
            <a:xfrm>
              <a:off x="5748081" y="3566356"/>
              <a:ext cx="44731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由于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reader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打开后，执行</a:t>
              </a:r>
              <a:r>
                <a:rPr lang="en-US" altLang="zh-CN" sz="14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readLine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时可能抛出异常，因此在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finally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块里关闭流是最合适的地方。注意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close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也可能抛出异常，因此还得用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try/catch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处理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7D958E2-D578-44D6-B84F-0162ED78EF69}"/>
              </a:ext>
            </a:extLst>
          </p:cNvPr>
          <p:cNvGrpSpPr/>
          <p:nvPr/>
        </p:nvGrpSpPr>
        <p:grpSpPr>
          <a:xfrm>
            <a:off x="5502804" y="3466335"/>
            <a:ext cx="3450782" cy="744498"/>
            <a:chOff x="8192578" y="2274919"/>
            <a:chExt cx="3450782" cy="744498"/>
          </a:xfrm>
        </p:grpSpPr>
        <p:sp>
          <p:nvSpPr>
            <p:cNvPr id="18" name="圆角矩形标注 20">
              <a:extLst>
                <a:ext uri="{FF2B5EF4-FFF2-40B4-BE49-F238E27FC236}">
                  <a16:creationId xmlns:a16="http://schemas.microsoft.com/office/drawing/2014/main" id="{B4B2150B-DF03-456E-BF21-2584D778EC0E}"/>
                </a:ext>
              </a:extLst>
            </p:cNvPr>
            <p:cNvSpPr/>
            <p:nvPr/>
          </p:nvSpPr>
          <p:spPr>
            <a:xfrm>
              <a:off x="8192578" y="2274919"/>
              <a:ext cx="3450782" cy="738664"/>
            </a:xfrm>
            <a:prstGeom prst="wedgeRoundRectCallout">
              <a:avLst>
                <a:gd name="adj1" fmla="val -68406"/>
                <a:gd name="adj2" fmla="val -60191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21">
              <a:extLst>
                <a:ext uri="{FF2B5EF4-FFF2-40B4-BE49-F238E27FC236}">
                  <a16:creationId xmlns:a16="http://schemas.microsoft.com/office/drawing/2014/main" id="{1864B18F-03EC-43E7-8263-5CFE2711F633}"/>
                </a:ext>
              </a:extLst>
            </p:cNvPr>
            <p:cNvSpPr txBox="1"/>
            <p:nvPr/>
          </p:nvSpPr>
          <p:spPr>
            <a:xfrm>
              <a:off x="8192578" y="2280753"/>
              <a:ext cx="34507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readLine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方法可能抛出</a:t>
              </a:r>
              <a:r>
                <a:rPr lang="en-US" altLang="zh-CN" sz="1400" dirty="0" err="1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IOException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。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怎么知道的？通过</a:t>
              </a:r>
              <a:r>
                <a:rPr lang="en-US" altLang="zh-CN" sz="14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readLine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的方法头的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throws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声明</a:t>
              </a:r>
            </a:p>
          </p:txBody>
        </p:sp>
      </p:grpSp>
      <p:sp>
        <p:nvSpPr>
          <p:cNvPr id="20" name="文本占位符 1">
            <a:extLst>
              <a:ext uri="{FF2B5EF4-FFF2-40B4-BE49-F238E27FC236}">
                <a16:creationId xmlns:a16="http://schemas.microsoft.com/office/drawing/2014/main" id="{9E217271-51DE-4086-BA6D-BFE2C34D7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12.2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BA5598FB-E373-46A8-9169-C8737DF9D3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9132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异常声明、抛出和捕获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865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614"/>
    </mc:Choice>
    <mc:Fallback xmlns="">
      <p:transition spd="slow" advTm="3436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6740" x="3740150" y="1714500"/>
          <p14:tracePt t="6843" x="3740150" y="1720850"/>
          <p14:tracePt t="6850" x="3752850" y="1720850"/>
          <p14:tracePt t="6859" x="3778250" y="1727200"/>
          <p14:tracePt t="6877" x="3854450" y="1739900"/>
          <p14:tracePt t="6893" x="3975100" y="1765300"/>
          <p14:tracePt t="6910" x="4127500" y="1797050"/>
          <p14:tracePt t="6927" x="4318000" y="1816100"/>
          <p14:tracePt t="6943" x="4483100" y="1816100"/>
          <p14:tracePt t="6960" x="4641850" y="1816100"/>
          <p14:tracePt t="6962" x="4705350" y="1816100"/>
          <p14:tracePt t="6976" x="4762500" y="1816100"/>
          <p14:tracePt t="6993" x="4819650" y="1816100"/>
          <p14:tracePt t="6995" x="4838700" y="1816100"/>
          <p14:tracePt t="7010" x="4870450" y="1816100"/>
          <p14:tracePt t="7026" x="4883150" y="1816100"/>
          <p14:tracePt t="7084" x="4889500" y="1816100"/>
          <p14:tracePt t="7133" x="4895850" y="1816100"/>
          <p14:tracePt t="7148" x="4902200" y="1816100"/>
          <p14:tracePt t="7164" x="4908550" y="1816100"/>
          <p14:tracePt t="7188" x="4914900" y="1816100"/>
          <p14:tracePt t="7221" x="4921250" y="1816100"/>
          <p14:tracePt t="7269" x="4921250" y="1809750"/>
          <p14:tracePt t="7284" x="4927600" y="1809750"/>
          <p14:tracePt t="7302" x="4933950" y="1797050"/>
          <p14:tracePt t="7316" x="4940300" y="1784350"/>
          <p14:tracePt t="7326" x="4946650" y="1778000"/>
          <p14:tracePt t="7343" x="4953000" y="1758950"/>
          <p14:tracePt t="7360" x="4953000" y="1739900"/>
          <p14:tracePt t="7362" x="4953000" y="1727200"/>
          <p14:tracePt t="7377" x="4953000" y="1714500"/>
          <p14:tracePt t="7394" x="4959350" y="1682750"/>
          <p14:tracePt t="7411" x="4959350" y="1663700"/>
          <p14:tracePt t="7426" x="4959350" y="1638300"/>
          <p14:tracePt t="7444" x="4959350" y="1619250"/>
          <p14:tracePt t="7460" x="4959350" y="1606550"/>
          <p14:tracePt t="7476" x="4959350" y="1587500"/>
          <p14:tracePt t="7493" x="4953000" y="1568450"/>
          <p14:tracePt t="7510" x="4940300" y="1562100"/>
          <p14:tracePt t="7526" x="4940300" y="1555750"/>
          <p14:tracePt t="7531" x="4933950" y="1549400"/>
          <p14:tracePt t="7543" x="4921250" y="1543050"/>
          <p14:tracePt t="7560" x="4908550" y="1530350"/>
          <p14:tracePt t="7563" x="4889500" y="1524000"/>
          <p14:tracePt t="7576" x="4883150" y="1517650"/>
          <p14:tracePt t="7593" x="4857750" y="1504950"/>
          <p14:tracePt t="7595" x="4851400" y="1498600"/>
          <p14:tracePt t="7610" x="4819650" y="1492250"/>
          <p14:tracePt t="7627" x="4800600" y="1485900"/>
          <p14:tracePt t="7643" x="4762500" y="1466850"/>
          <p14:tracePt t="7660" x="4730750" y="1454150"/>
          <p14:tracePt t="7676" x="4692650" y="1435100"/>
          <p14:tracePt t="7693" x="4660900" y="1416050"/>
          <p14:tracePt t="7709" x="4616450" y="1409700"/>
          <p14:tracePt t="7726" x="4559300" y="1397000"/>
          <p14:tracePt t="7743" x="4514850" y="1390650"/>
          <p14:tracePt t="7759" x="4445000" y="1377950"/>
          <p14:tracePt t="7776" x="4394200" y="1377950"/>
          <p14:tracePt t="7778" x="4375150" y="1377950"/>
          <p14:tracePt t="7793" x="4349750" y="1377950"/>
          <p14:tracePt t="7810" x="4298950" y="1377950"/>
          <p14:tracePt t="7826" x="4254500" y="1377950"/>
          <p14:tracePt t="7843" x="4210050" y="1384300"/>
          <p14:tracePt t="7859" x="4165600" y="1390650"/>
          <p14:tracePt t="7876" x="4127500" y="1403350"/>
          <p14:tracePt t="7893" x="4095750" y="1409700"/>
          <p14:tracePt t="7910" x="4064000" y="1428750"/>
          <p14:tracePt t="7926" x="4044950" y="1441450"/>
          <p14:tracePt t="7944" x="4013200" y="1447800"/>
          <p14:tracePt t="7960" x="4000500" y="1460500"/>
          <p14:tracePt t="7963" x="3987800" y="1466850"/>
          <p14:tracePt t="7976" x="3987800" y="1473200"/>
          <p14:tracePt t="7993" x="3962400" y="1492250"/>
          <p14:tracePt t="7996" x="3956050" y="1498600"/>
          <p14:tracePt t="8012" x="3943350" y="1504950"/>
          <p14:tracePt t="8026" x="3937000" y="1517650"/>
          <p14:tracePt t="8043" x="3924300" y="1536700"/>
          <p14:tracePt t="8060" x="3917950" y="1543050"/>
          <p14:tracePt t="8076" x="3917950" y="1549400"/>
          <p14:tracePt t="8093" x="3911600" y="1562100"/>
          <p14:tracePt t="8109" x="3905250" y="1574800"/>
          <p14:tracePt t="8127" x="3905250" y="1581150"/>
          <p14:tracePt t="8144" x="3905250" y="1593850"/>
          <p14:tracePt t="8160" x="3905250" y="1600200"/>
          <p14:tracePt t="8176" x="3905250" y="1612900"/>
          <p14:tracePt t="8195" x="3905250" y="1619250"/>
          <p14:tracePt t="8210" x="3905250" y="1631950"/>
          <p14:tracePt t="8226" x="3905250" y="1644650"/>
          <p14:tracePt t="8243" x="3917950" y="1663700"/>
          <p14:tracePt t="8259" x="3937000" y="1676400"/>
          <p14:tracePt t="8276" x="3962400" y="1695450"/>
          <p14:tracePt t="8292" x="4000500" y="1701800"/>
          <p14:tracePt t="8309" x="4051300" y="1701800"/>
          <p14:tracePt t="8326" x="4114800" y="1701800"/>
          <p14:tracePt t="8342" x="4184650" y="1689100"/>
          <p14:tracePt t="8359" x="4222750" y="1670050"/>
          <p14:tracePt t="8376" x="4254500" y="1651000"/>
          <p14:tracePt t="8379" x="4267200" y="1644650"/>
          <p14:tracePt t="8393" x="4279900" y="1631950"/>
          <p14:tracePt t="8410" x="4298950" y="1625600"/>
          <p14:tracePt t="8426" x="4305300" y="1619250"/>
          <p14:tracePt t="8691" x="0" y="0"/>
        </p14:tracePtLst>
        <p14:tracePtLst>
          <p14:tracePt t="10475" x="2959100" y="1536700"/>
          <p14:tracePt t="10484" x="2959100" y="1549400"/>
          <p14:tracePt t="10492" x="2952750" y="1562100"/>
          <p14:tracePt t="10509" x="2952750" y="1574800"/>
          <p14:tracePt t="10525" x="2952750" y="1593850"/>
          <p14:tracePt t="10542" x="2959100" y="1631950"/>
          <p14:tracePt t="10559" x="2984500" y="1663700"/>
          <p14:tracePt t="10575" x="3009900" y="1695450"/>
          <p14:tracePt t="10592" x="3048000" y="1720850"/>
          <p14:tracePt t="10596" x="3067050" y="1727200"/>
          <p14:tracePt t="10608" x="3098800" y="1739900"/>
          <p14:tracePt t="10625" x="3168650" y="1746250"/>
          <p14:tracePt t="10643" x="3263900" y="1746250"/>
          <p14:tracePt t="10659" x="3295650" y="1720850"/>
          <p14:tracePt t="10676" x="3308350" y="1689100"/>
          <p14:tracePt t="10692" x="3314700" y="1670050"/>
          <p14:tracePt t="10708" x="3314700" y="1663700"/>
          <p14:tracePt t="10795" x="0" y="0"/>
        </p14:tracePtLst>
        <p14:tracePtLst>
          <p14:tracePt t="11542" x="4584700" y="1403350"/>
          <p14:tracePt t="11588" x="4572000" y="1403350"/>
          <p14:tracePt t="11604" x="4565650" y="1416050"/>
          <p14:tracePt t="11620" x="4559300" y="1447800"/>
          <p14:tracePt t="11630" x="4559300" y="1454150"/>
          <p14:tracePt t="11642" x="4552950" y="1492250"/>
          <p14:tracePt t="11659" x="4552950" y="1517650"/>
          <p14:tracePt t="11676" x="4552950" y="1549400"/>
          <p14:tracePt t="11692" x="4552950" y="1574800"/>
          <p14:tracePt t="11709" x="4552950" y="1600200"/>
          <p14:tracePt t="11726" x="4559300" y="1638300"/>
          <p14:tracePt t="11742" x="4572000" y="1663700"/>
          <p14:tracePt t="11758" x="4591050" y="1682750"/>
          <p14:tracePt t="11775" x="4603750" y="1701800"/>
          <p14:tracePt t="11791" x="4629150" y="1708150"/>
          <p14:tracePt t="11808" x="4648200" y="1720850"/>
          <p14:tracePt t="11811" x="4660900" y="1727200"/>
          <p14:tracePt t="11825" x="4679950" y="1733550"/>
          <p14:tracePt t="11842" x="4775200" y="1739900"/>
          <p14:tracePt t="11858" x="4851400" y="1739900"/>
          <p14:tracePt t="11875" x="4921250" y="1714500"/>
          <p14:tracePt t="11892" x="4959350" y="1708150"/>
          <p14:tracePt t="11909" x="4965700" y="1695450"/>
          <p14:tracePt t="11925" x="4972050" y="1676400"/>
          <p14:tracePt t="11942" x="4972050" y="1638300"/>
          <p14:tracePt t="11959" x="4972050" y="1587500"/>
          <p14:tracePt t="11962" x="4965700" y="1562100"/>
          <p14:tracePt t="11975" x="4953000" y="1536700"/>
          <p14:tracePt t="11991" x="4940300" y="1498600"/>
          <p14:tracePt t="12008" x="4914900" y="1473200"/>
          <p14:tracePt t="12025" x="4902200" y="1447800"/>
          <p14:tracePt t="12026" x="4889500" y="1435100"/>
          <p14:tracePt t="12041" x="4876800" y="1435100"/>
          <p14:tracePt t="12058" x="4838700" y="1409700"/>
          <p14:tracePt t="12075" x="4813300" y="1409700"/>
          <p14:tracePt t="12091" x="4775200" y="1409700"/>
          <p14:tracePt t="12108" x="4749800" y="1409700"/>
          <p14:tracePt t="12124" x="4724400" y="1409700"/>
          <p14:tracePt t="12141" x="4686300" y="1428750"/>
          <p14:tracePt t="12158" x="4654550" y="1460500"/>
          <p14:tracePt t="12175" x="4629150" y="1511300"/>
          <p14:tracePt t="12192" x="4597400" y="1568450"/>
          <p14:tracePt t="12195" x="4591050" y="1606550"/>
          <p14:tracePt t="12208" x="4584700" y="1631950"/>
          <p14:tracePt t="12225" x="4578350" y="1663700"/>
          <p14:tracePt t="12228" x="4578350" y="1682750"/>
          <p14:tracePt t="12241" x="4578350" y="1701800"/>
          <p14:tracePt t="12258" x="4578350" y="1746250"/>
          <p14:tracePt t="12274" x="4597400" y="1765300"/>
          <p14:tracePt t="12291" x="4622800" y="1790700"/>
          <p14:tracePt t="12308" x="4660900" y="1809750"/>
          <p14:tracePt t="12324" x="4711700" y="1822450"/>
          <p14:tracePt t="12341" x="4749800" y="1822450"/>
          <p14:tracePt t="12358" x="4806950" y="1822450"/>
          <p14:tracePt t="12374" x="4870450" y="1816100"/>
          <p14:tracePt t="12391" x="4908550" y="1790700"/>
          <p14:tracePt t="12394" x="4921250" y="1758950"/>
          <p14:tracePt t="12408" x="4933950" y="1733550"/>
          <p14:tracePt t="12425" x="4946650" y="1663700"/>
          <p14:tracePt t="12426" x="4946650" y="1651000"/>
          <p14:tracePt t="12442" x="4946650" y="1600200"/>
          <p14:tracePt t="12458" x="4933950" y="1568450"/>
          <p14:tracePt t="12475" x="4921250" y="1536700"/>
          <p14:tracePt t="12491" x="4889500" y="1517650"/>
          <p14:tracePt t="12508" x="4838700" y="1479550"/>
          <p14:tracePt t="12524" x="4756150" y="1454150"/>
          <p14:tracePt t="12541" x="4667250" y="1435100"/>
          <p14:tracePt t="12558" x="4622800" y="1435100"/>
          <p14:tracePt t="12574" x="4572000" y="1441450"/>
          <p14:tracePt t="12591" x="4540250" y="1466850"/>
          <p14:tracePt t="12608" x="4508500" y="1511300"/>
          <p14:tracePt t="12624" x="4495800" y="1543050"/>
          <p14:tracePt t="12642" x="4489450" y="1587500"/>
          <p14:tracePt t="12658" x="4489450" y="1612900"/>
          <p14:tracePt t="12674" x="4489450" y="1651000"/>
          <p14:tracePt t="12691" x="4508500" y="1689100"/>
          <p14:tracePt t="12708" x="4552950" y="1727200"/>
          <p14:tracePt t="12725" x="4616450" y="1752600"/>
          <p14:tracePt t="12742" x="4673600" y="1765300"/>
          <p14:tracePt t="12758" x="4724400" y="1765300"/>
          <p14:tracePt t="12774" x="4756150" y="1765300"/>
          <p14:tracePt t="12791" x="4794250" y="1733550"/>
          <p14:tracePt t="12795" x="4806950" y="1708150"/>
          <p14:tracePt t="12808" x="4819650" y="1682750"/>
          <p14:tracePt t="12824" x="4838700" y="1625600"/>
          <p14:tracePt t="12841" x="4838700" y="1581150"/>
          <p14:tracePt t="12858" x="4826000" y="1498600"/>
          <p14:tracePt t="12874" x="4800600" y="1460500"/>
          <p14:tracePt t="12891" x="4768850" y="1435100"/>
          <p14:tracePt t="12908" x="4749800" y="1428750"/>
          <p14:tracePt t="12924" x="4737100" y="1428750"/>
          <p14:tracePt t="12941" x="4724400" y="1428750"/>
          <p14:tracePt t="12958" x="4705350" y="1441450"/>
          <p14:tracePt t="12975" x="4692650" y="1473200"/>
          <p14:tracePt t="12991" x="4679950" y="1517650"/>
          <p14:tracePt t="12995" x="4679950" y="1543050"/>
          <p14:tracePt t="13008" x="4679950" y="1568450"/>
          <p14:tracePt t="13025" x="4686300" y="1625600"/>
          <p14:tracePt t="13028" x="4692650" y="1651000"/>
          <p14:tracePt t="13041" x="4705350" y="1663700"/>
          <p14:tracePt t="13058" x="4724400" y="1695450"/>
          <p14:tracePt t="13074" x="4737100" y="1708150"/>
          <p14:tracePt t="13091" x="4756150" y="1714500"/>
          <p14:tracePt t="13107" x="4794250" y="1714500"/>
          <p14:tracePt t="13124" x="4851400" y="1714500"/>
          <p14:tracePt t="13141" x="4895850" y="1682750"/>
          <p14:tracePt t="13158" x="4914900" y="1644650"/>
          <p14:tracePt t="13175" x="4914900" y="1606550"/>
          <p14:tracePt t="13191" x="4914900" y="1555750"/>
          <p14:tracePt t="13208" x="4895850" y="1504950"/>
          <p14:tracePt t="13224" x="4870450" y="1479550"/>
          <p14:tracePt t="13227" x="4851400" y="1473200"/>
          <p14:tracePt t="13241" x="4832350" y="1460500"/>
          <p14:tracePt t="13258" x="4800600" y="1454150"/>
          <p14:tracePt t="13274" x="4775200" y="1454150"/>
          <p14:tracePt t="13291" x="4749800" y="1498600"/>
          <p14:tracePt t="13307" x="4737100" y="1562100"/>
          <p14:tracePt t="13324" x="4737100" y="1619250"/>
          <p14:tracePt t="13341" x="4737100" y="1670050"/>
          <p14:tracePt t="13357" x="4749800" y="1689100"/>
          <p14:tracePt t="13374" x="4749800" y="1695450"/>
          <p14:tracePt t="13408" x="4768850" y="1689100"/>
          <p14:tracePt t="13424" x="4787900" y="1663700"/>
          <p14:tracePt t="13442" x="4838700" y="1562100"/>
          <p14:tracePt t="13458" x="4851400" y="1498600"/>
          <p14:tracePt t="13474" x="4857750" y="1454150"/>
          <p14:tracePt t="13491" x="4864100" y="1428750"/>
          <p14:tracePt t="13508" x="4870450" y="1422400"/>
          <p14:tracePt t="13701" x="4864100" y="1428750"/>
          <p14:tracePt t="13716" x="4845050" y="1435100"/>
          <p14:tracePt t="13726" x="4832350" y="1441450"/>
          <p14:tracePt t="13726" x="0" y="0"/>
        </p14:tracePtLst>
        <p14:tracePtLst>
          <p14:tracePt t="14133" x="3670300" y="1625600"/>
          <p14:tracePt t="14222" x="3683000" y="1625600"/>
          <p14:tracePt t="14234" x="3759200" y="1625600"/>
          <p14:tracePt t="14243" x="3810000" y="1625600"/>
          <p14:tracePt t="14259" x="3949700" y="1638300"/>
          <p14:tracePt t="14274" x="4083050" y="1651000"/>
          <p14:tracePt t="14290" x="4165600" y="1651000"/>
          <p14:tracePt t="14307" x="4210050" y="1651000"/>
          <p14:tracePt t="14324" x="4216400" y="1651000"/>
          <p14:tracePt t="14707" x="0" y="0"/>
        </p14:tracePtLst>
        <p14:tracePtLst>
          <p14:tracePt t="16394" x="2952750" y="1428750"/>
          <p14:tracePt t="16407" x="2946400" y="1441450"/>
          <p14:tracePt t="16423" x="2940050" y="1460500"/>
          <p14:tracePt t="16440" x="2933700" y="1473200"/>
          <p14:tracePt t="16457" x="2933700" y="1498600"/>
          <p14:tracePt t="16459" x="2927350" y="1517650"/>
          <p14:tracePt t="16473" x="2927350" y="1530350"/>
          <p14:tracePt t="16490" x="2927350" y="1581150"/>
          <p14:tracePt t="16506" x="2933700" y="1619250"/>
          <p14:tracePt t="16523" x="2946400" y="1657350"/>
          <p14:tracePt t="16540" x="2965450" y="1676400"/>
          <p14:tracePt t="16556" x="2978150" y="1708150"/>
          <p14:tracePt t="16573" x="3003550" y="1733550"/>
          <p14:tracePt t="16590" x="3035300" y="1752600"/>
          <p14:tracePt t="16606" x="3060700" y="1771650"/>
          <p14:tracePt t="16623" x="3079750" y="1778000"/>
          <p14:tracePt t="16661" x="3086100" y="1778000"/>
          <p14:tracePt t="16676" x="3098800" y="1771650"/>
          <p14:tracePt t="16691" x="3111500" y="1733550"/>
          <p14:tracePt t="16707" x="3136900" y="1695450"/>
          <p14:tracePt t="16724" x="3155950" y="1644650"/>
          <p14:tracePt t="16741" x="3175000" y="1600200"/>
          <p14:tracePt t="16757" x="3194050" y="1568450"/>
          <p14:tracePt t="16773" x="3194050" y="1555750"/>
          <p14:tracePt t="16791" x="3200400" y="1543050"/>
          <p14:tracePt t="16806" x="3200400" y="1530350"/>
          <p14:tracePt t="16823" x="3200400" y="1524000"/>
          <p14:tracePt t="16840" x="3200400" y="1511300"/>
          <p14:tracePt t="16856" x="3187700" y="1498600"/>
          <p14:tracePt t="16873" x="3175000" y="1473200"/>
          <p14:tracePt t="16876" x="3162300" y="1460500"/>
          <p14:tracePt t="16890" x="3143250" y="1447800"/>
          <p14:tracePt t="16906" x="3111500" y="1422400"/>
          <p14:tracePt t="16924" x="3092450" y="1403350"/>
          <p14:tracePt t="16941" x="3067050" y="1390650"/>
          <p14:tracePt t="16957" x="3054350" y="1377950"/>
          <p14:tracePt t="16974" x="3035300" y="1365250"/>
          <p14:tracePt t="16991" x="3028950" y="1358900"/>
          <p14:tracePt t="17007" x="3016250" y="1358900"/>
          <p14:tracePt t="17011" x="3009900" y="1358900"/>
          <p14:tracePt t="17023" x="3003550" y="1358900"/>
          <p14:tracePt t="17040" x="2997200" y="1358900"/>
          <p14:tracePt t="17056" x="2984500" y="1358900"/>
          <p14:tracePt t="17073" x="2965450" y="1371600"/>
          <p14:tracePt t="17090" x="2940050" y="1416050"/>
          <p14:tracePt t="17106" x="2927350" y="1447800"/>
          <p14:tracePt t="17123" x="2927350" y="1498600"/>
          <p14:tracePt t="17140" x="2927350" y="1549400"/>
          <p14:tracePt t="17156" x="2952750" y="1600200"/>
          <p14:tracePt t="17174" x="2984500" y="1644650"/>
          <p14:tracePt t="17190" x="3009900" y="1676400"/>
          <p14:tracePt t="17207" x="3028950" y="1695450"/>
          <p14:tracePt t="17211" x="3028950" y="1701800"/>
          <p14:tracePt t="17429" x="3035300" y="1701800"/>
          <p14:tracePt t="17436" x="0" y="0"/>
        </p14:tracePtLst>
        <p14:tracePtLst>
          <p14:tracePt t="18247" x="4565650" y="1416050"/>
          <p14:tracePt t="18266" x="4559300" y="1435100"/>
          <p14:tracePt t="18283" x="4552950" y="1454150"/>
          <p14:tracePt t="18293" x="4546600" y="1466850"/>
          <p14:tracePt t="18307" x="4546600" y="1485900"/>
          <p14:tracePt t="18323" x="4546600" y="1517650"/>
          <p14:tracePt t="18339" x="4546600" y="1555750"/>
          <p14:tracePt t="18356" x="4546600" y="1587500"/>
          <p14:tracePt t="18373" x="4546600" y="1619250"/>
          <p14:tracePt t="18389" x="4546600" y="1657350"/>
          <p14:tracePt t="18406" x="4559300" y="1695450"/>
          <p14:tracePt t="18423" x="4578350" y="1720850"/>
          <p14:tracePt t="18428" x="4578350" y="1727200"/>
          <p14:tracePt t="18440" x="4591050" y="1733550"/>
          <p14:tracePt t="18457" x="4597400" y="1746250"/>
          <p14:tracePt t="18473" x="4616450" y="1746250"/>
          <p14:tracePt t="18475" x="4629150" y="1752600"/>
          <p14:tracePt t="18491" x="4648200" y="1758950"/>
          <p14:tracePt t="18507" x="4686300" y="1758950"/>
          <p14:tracePt t="18523" x="4718050" y="1758950"/>
          <p14:tracePt t="18540" x="4749800" y="1758950"/>
          <p14:tracePt t="18556" x="4800600" y="1746250"/>
          <p14:tracePt t="18572" x="4838700" y="1720850"/>
          <p14:tracePt t="18589" x="4876800" y="1701800"/>
          <p14:tracePt t="18606" x="4908550" y="1682750"/>
          <p14:tracePt t="18622" x="4933950" y="1663700"/>
          <p14:tracePt t="18639" x="4940300" y="1644650"/>
          <p14:tracePt t="18656" x="4953000" y="1619250"/>
          <p14:tracePt t="18672" x="4959350" y="1600200"/>
          <p14:tracePt t="18689" x="4965700" y="1568450"/>
          <p14:tracePt t="18692" x="4965700" y="1549400"/>
          <p14:tracePt t="18706" x="4965700" y="1530350"/>
          <p14:tracePt t="18723" x="4959350" y="1504950"/>
          <p14:tracePt t="18740" x="4953000" y="1485900"/>
          <p14:tracePt t="18756" x="4940300" y="1473200"/>
          <p14:tracePt t="18773" x="4933950" y="1466850"/>
          <p14:tracePt t="18789" x="4927600" y="1460500"/>
          <p14:tracePt t="18806" x="4914900" y="1460500"/>
          <p14:tracePt t="18822" x="4902200" y="1454150"/>
          <p14:tracePt t="18894" x="4895850" y="1454150"/>
          <p14:tracePt t="19181" x="0" y="0"/>
        </p14:tracePtLst>
        <p14:tracePtLst>
          <p14:tracePt t="19592" x="4667250" y="1454150"/>
          <p14:tracePt t="19613" x="4660900" y="1454150"/>
          <p14:tracePt t="19630" x="4648200" y="1454150"/>
          <p14:tracePt t="19639" x="4641850" y="1466850"/>
          <p14:tracePt t="19656" x="4629150" y="1498600"/>
          <p14:tracePt t="19659" x="4629150" y="1517650"/>
          <p14:tracePt t="19672" x="4622800" y="1543050"/>
          <p14:tracePt t="19675" x="4622800" y="1555750"/>
          <p14:tracePt t="19689" x="4622800" y="1574800"/>
          <p14:tracePt t="19692" x="4622800" y="1593850"/>
          <p14:tracePt t="19706" x="4622800" y="1625600"/>
          <p14:tracePt t="19723" x="4622800" y="1651000"/>
          <p14:tracePt t="19739" x="4622800" y="1682750"/>
          <p14:tracePt t="19756" x="4641850" y="1701800"/>
          <p14:tracePt t="19773" x="4660900" y="1727200"/>
          <p14:tracePt t="19789" x="4673600" y="1739900"/>
          <p14:tracePt t="19806" x="4686300" y="1746250"/>
          <p14:tracePt t="19822" x="4699000" y="1746250"/>
          <p14:tracePt t="19839" x="4718050" y="1746250"/>
          <p14:tracePt t="19855" x="4743450" y="1746250"/>
          <p14:tracePt t="19859" x="4768850" y="1746250"/>
          <p14:tracePt t="19872" x="4787900" y="1746250"/>
          <p14:tracePt t="19889" x="4826000" y="1739900"/>
          <p14:tracePt t="19891" x="4838700" y="1727200"/>
          <p14:tracePt t="19905" x="4851400" y="1714500"/>
          <p14:tracePt t="19922" x="4876800" y="1682750"/>
          <p14:tracePt t="19939" x="4876800" y="1663700"/>
          <p14:tracePt t="19956" x="4876800" y="1644650"/>
          <p14:tracePt t="19972" x="4876800" y="1625600"/>
          <p14:tracePt t="19989" x="4876800" y="1587500"/>
          <p14:tracePt t="20005" x="4870450" y="1562100"/>
          <p14:tracePt t="20022" x="4851400" y="1530350"/>
          <p14:tracePt t="20039" x="4832350" y="1504950"/>
          <p14:tracePt t="20056" x="4826000" y="1485900"/>
          <p14:tracePt t="20072" x="4819650" y="1479550"/>
          <p14:tracePt t="20089" x="4813300" y="1473200"/>
          <p14:tracePt t="20266" x="0" y="0"/>
        </p14:tracePtLst>
        <p14:tracePtLst>
          <p14:tracePt t="20856" x="2292350" y="1416050"/>
          <p14:tracePt t="20859" x="2286000" y="1422400"/>
          <p14:tracePt t="20888" x="2279650" y="1435100"/>
          <p14:tracePt t="20905" x="2266950" y="1441450"/>
          <p14:tracePt t="20922" x="2254250" y="1485900"/>
          <p14:tracePt t="20939" x="2254250" y="1511300"/>
          <p14:tracePt t="20955" x="2254250" y="1536700"/>
          <p14:tracePt t="20972" x="2254250" y="1562100"/>
          <p14:tracePt t="20989" x="2254250" y="1581150"/>
          <p14:tracePt t="21005" x="2266950" y="1593850"/>
          <p14:tracePt t="21022" x="2311400" y="1606550"/>
          <p14:tracePt t="21038" x="2349500" y="1606550"/>
          <p14:tracePt t="21055" x="2393950" y="1606550"/>
          <p14:tracePt t="21059" x="2413000" y="1606550"/>
          <p14:tracePt t="21072" x="2438400" y="1606550"/>
          <p14:tracePt t="21088" x="2444750" y="1600200"/>
          <p14:tracePt t="21105" x="2451100" y="1587500"/>
          <p14:tracePt t="21108" x="2451100" y="1581150"/>
          <p14:tracePt t="21122" x="2451100" y="1555750"/>
          <p14:tracePt t="21138" x="2451100" y="1536700"/>
          <p14:tracePt t="21155" x="2451100" y="1524000"/>
          <p14:tracePt t="21172" x="2451100" y="1517650"/>
          <p14:tracePt t="21546" x="0" y="0"/>
        </p14:tracePtLst>
        <p14:tracePtLst>
          <p14:tracePt t="22024" x="2286000" y="1441450"/>
          <p14:tracePt t="22038" x="2273300" y="1441450"/>
          <p14:tracePt t="22054" x="2266950" y="1454150"/>
          <p14:tracePt t="22066" x="2266950" y="1460500"/>
          <p14:tracePt t="22077" x="2266950" y="1466850"/>
          <p14:tracePt t="22088" x="2260600" y="1485900"/>
          <p14:tracePt t="22105" x="2260600" y="1498600"/>
          <p14:tracePt t="22122" x="2260600" y="1511300"/>
          <p14:tracePt t="22123" x="2260600" y="1524000"/>
          <p14:tracePt t="22139" x="2260600" y="1536700"/>
          <p14:tracePt t="22155" x="2260600" y="1568450"/>
          <p14:tracePt t="22171" x="2273300" y="1593850"/>
          <p14:tracePt t="22188" x="2279650" y="1612900"/>
          <p14:tracePt t="22205" x="2298700" y="1631950"/>
          <p14:tracePt t="22222" x="2311400" y="1644650"/>
          <p14:tracePt t="22239" x="2324100" y="1651000"/>
          <p14:tracePt t="22255" x="2343150" y="1657350"/>
          <p14:tracePt t="22259" x="2355850" y="1657350"/>
          <p14:tracePt t="22275" x="2362200" y="1657350"/>
          <p14:tracePt t="22289" x="2368550" y="1657350"/>
          <p14:tracePt t="22305" x="2387600" y="1657350"/>
          <p14:tracePt t="22323" x="2413000" y="1657350"/>
          <p14:tracePt t="22338" x="2432050" y="1657350"/>
          <p14:tracePt t="22355" x="2438400" y="1644650"/>
          <p14:tracePt t="22371" x="2451100" y="1612900"/>
          <p14:tracePt t="22388" x="2451100" y="1593850"/>
          <p14:tracePt t="22404" x="2451100" y="1555750"/>
          <p14:tracePt t="22421" x="2444750" y="1530350"/>
          <p14:tracePt t="22438" x="2425700" y="1517650"/>
          <p14:tracePt t="22455" x="2419350" y="1504950"/>
          <p14:tracePt t="22472" x="2406650" y="1498600"/>
          <p14:tracePt t="22489" x="2393950" y="1498600"/>
          <p14:tracePt t="22505" x="2387600" y="1498600"/>
          <p14:tracePt t="22525" x="2381250" y="1498600"/>
          <p14:tracePt t="22539" x="2374900" y="1498600"/>
          <p14:tracePt t="22554" x="2368550" y="1498600"/>
          <p14:tracePt t="22571" x="2349500" y="1498600"/>
          <p14:tracePt t="22588" x="2336800" y="1524000"/>
          <p14:tracePt t="22604" x="2317750" y="1543050"/>
          <p14:tracePt t="22621" x="2311400" y="1562100"/>
          <p14:tracePt t="22638" x="2305050" y="1587500"/>
          <p14:tracePt t="22654" x="2305050" y="1612900"/>
          <p14:tracePt t="22671" x="2305050" y="1631950"/>
          <p14:tracePt t="22688" x="2305050" y="1638300"/>
          <p14:tracePt t="22705" x="2305050" y="1657350"/>
          <p14:tracePt t="22722" x="2317750" y="1663700"/>
          <p14:tracePt t="22741" x="2324100" y="1663700"/>
          <p14:tracePt t="22755" x="2343150" y="1663700"/>
          <p14:tracePt t="22772" x="2368550" y="1663700"/>
          <p14:tracePt t="22788" x="2393950" y="1644650"/>
          <p14:tracePt t="22804" x="2406650" y="1625600"/>
          <p14:tracePt t="22822" x="2413000" y="1619250"/>
          <p14:tracePt t="22838" x="2413000" y="1612900"/>
          <p14:tracePt t="23036" x="0" y="0"/>
        </p14:tracePtLst>
        <p14:tracePtLst>
          <p14:tracePt t="28564" x="1352550" y="2025650"/>
          <p14:tracePt t="28581" x="1352550" y="2032000"/>
          <p14:tracePt t="28590" x="1352550" y="2038350"/>
          <p14:tracePt t="28604" x="1352550" y="2051050"/>
          <p14:tracePt t="28619" x="1352550" y="2070100"/>
          <p14:tracePt t="28636" x="1352550" y="2095500"/>
          <p14:tracePt t="28652" x="1358900" y="2127250"/>
          <p14:tracePt t="28669" x="1377950" y="2146300"/>
          <p14:tracePt t="28686" x="1403350" y="2165350"/>
          <p14:tracePt t="28702" x="1435100" y="2190750"/>
          <p14:tracePt t="28719" x="1466850" y="2203450"/>
          <p14:tracePt t="28736" x="1504950" y="2216150"/>
          <p14:tracePt t="28754" x="1555750" y="2216150"/>
          <p14:tracePt t="28770" x="1612900" y="2216150"/>
          <p14:tracePt t="28786" x="1682750" y="2209800"/>
          <p14:tracePt t="28802" x="1720850" y="2197100"/>
          <p14:tracePt t="28819" x="1752600" y="2178050"/>
          <p14:tracePt t="28835" x="1765300" y="2171700"/>
          <p14:tracePt t="28852" x="1771650" y="2165350"/>
          <p14:tracePt t="28869" x="1778000" y="2152650"/>
          <p14:tracePt t="28886" x="1784350" y="2146300"/>
          <p14:tracePt t="28949" x="1784350" y="2139950"/>
          <p14:tracePt t="28956" x="1784350" y="2133600"/>
          <p14:tracePt t="28969" x="1784350" y="2127250"/>
          <p14:tracePt t="28987" x="1771650" y="2101850"/>
          <p14:tracePt t="29003" x="1765300" y="2082800"/>
          <p14:tracePt t="29019" x="1752600" y="2070100"/>
          <p14:tracePt t="29036" x="1746250" y="2063750"/>
          <p14:tracePt t="29053" x="1727200" y="2063750"/>
          <p14:tracePt t="29070" x="1701800" y="2063750"/>
          <p14:tracePt t="29086" x="1682750" y="2057400"/>
          <p14:tracePt t="29103" x="1663700" y="2057400"/>
          <p14:tracePt t="29119" x="1625600" y="2057400"/>
          <p14:tracePt t="29122" x="1612900" y="2057400"/>
          <p14:tracePt t="29136" x="1593850" y="2057400"/>
          <p14:tracePt t="29152" x="1568450" y="2057400"/>
          <p14:tracePt t="29155" x="1555750" y="2057400"/>
          <p14:tracePt t="29169" x="1530350" y="2057400"/>
          <p14:tracePt t="29186" x="1492250" y="2076450"/>
          <p14:tracePt t="29202" x="1473200" y="2089150"/>
          <p14:tracePt t="29219" x="1454150" y="2101850"/>
          <p14:tracePt t="29236" x="1447800" y="2108200"/>
          <p14:tracePt t="29253" x="1441450" y="2114550"/>
          <p14:tracePt t="29270" x="1441450" y="2127250"/>
          <p14:tracePt t="29286" x="1441450" y="2133600"/>
          <p14:tracePt t="29302" x="1441450" y="2146300"/>
          <p14:tracePt t="29319" x="1441450" y="2159000"/>
          <p14:tracePt t="29336" x="1441450" y="2178050"/>
          <p14:tracePt t="29352" x="1441450" y="2203450"/>
          <p14:tracePt t="29369" x="1460500" y="2228850"/>
          <p14:tracePt t="29386" x="1485900" y="2260600"/>
          <p14:tracePt t="29402" x="1517650" y="2273300"/>
          <p14:tracePt t="29419" x="1549400" y="2273300"/>
          <p14:tracePt t="29435" x="1581150" y="2279650"/>
          <p14:tracePt t="29452" x="1638300" y="2279650"/>
          <p14:tracePt t="29469" x="1701800" y="2279650"/>
          <p14:tracePt t="29486" x="1752600" y="2260600"/>
          <p14:tracePt t="29502" x="1797050" y="2241550"/>
          <p14:tracePt t="29519" x="1828800" y="2222500"/>
          <p14:tracePt t="29536" x="1847850" y="2190750"/>
          <p14:tracePt t="29552" x="1860550" y="2178050"/>
          <p14:tracePt t="29555" x="1860550" y="2171700"/>
          <p14:tracePt t="29569" x="1860550" y="2165350"/>
          <p14:tracePt t="29586" x="1860550" y="2139950"/>
          <p14:tracePt t="29602" x="1860550" y="2127250"/>
          <p14:tracePt t="29619" x="1860550" y="2114550"/>
          <p14:tracePt t="29635" x="1860550" y="2095500"/>
          <p14:tracePt t="29652" x="1847850" y="2063750"/>
          <p14:tracePt t="29669" x="1828800" y="2044700"/>
          <p14:tracePt t="29685" x="1797050" y="2019300"/>
          <p14:tracePt t="29702" x="1765300" y="2000250"/>
          <p14:tracePt t="29718" x="1733550" y="1987550"/>
          <p14:tracePt t="29736" x="1708150" y="1981200"/>
          <p14:tracePt t="29738" x="1695450" y="1981200"/>
          <p14:tracePt t="29752" x="1689100" y="1981200"/>
          <p14:tracePt t="29769" x="1670050" y="1981200"/>
          <p14:tracePt t="29786" x="1663700" y="1981200"/>
          <p14:tracePt t="29802" x="1631950" y="1981200"/>
          <p14:tracePt t="29819" x="1606550" y="1987550"/>
          <p14:tracePt t="29835" x="1581150" y="1993900"/>
          <p14:tracePt t="29852" x="1562100" y="2012950"/>
          <p14:tracePt t="29868" x="1549400" y="2019300"/>
          <p14:tracePt t="29885" x="1536700" y="2032000"/>
          <p14:tracePt t="29919" x="1536700" y="2051050"/>
          <p14:tracePt t="29935" x="1536700" y="2063750"/>
          <p14:tracePt t="29952" x="1536700" y="2076450"/>
          <p14:tracePt t="29968" x="1536700" y="2095500"/>
          <p14:tracePt t="29970" x="1543050" y="2108200"/>
          <p14:tracePt t="29985" x="1549400" y="2120900"/>
          <p14:tracePt t="29987" x="1555750" y="2127250"/>
          <p14:tracePt t="30002" x="1574800" y="2146300"/>
          <p14:tracePt t="30019" x="1606550" y="2159000"/>
          <p14:tracePt t="30036" x="1644650" y="2171700"/>
          <p14:tracePt t="30052" x="1695450" y="2178050"/>
          <p14:tracePt t="30068" x="1758950" y="2178050"/>
          <p14:tracePt t="30086" x="1835150" y="2178050"/>
          <p14:tracePt t="30102" x="1879600" y="2178050"/>
          <p14:tracePt t="30118" x="1911350" y="2171700"/>
          <p14:tracePt t="30135" x="1930400" y="2159000"/>
          <p14:tracePt t="30152" x="1936750" y="2152650"/>
          <p14:tracePt t="30168" x="1943100" y="2133600"/>
          <p14:tracePt t="30185" x="1943100" y="2120900"/>
          <p14:tracePt t="30187" x="1943100" y="2114550"/>
          <p14:tracePt t="30202" x="1943100" y="2089150"/>
          <p14:tracePt t="30218" x="1943100" y="2063750"/>
          <p14:tracePt t="30236" x="1943100" y="2044700"/>
          <p14:tracePt t="30252" x="1930400" y="2012950"/>
          <p14:tracePt t="30269" x="1892300" y="2000250"/>
          <p14:tracePt t="30286" x="1854200" y="1981200"/>
          <p14:tracePt t="30302" x="1797050" y="1974850"/>
          <p14:tracePt t="30319" x="1746250" y="1974850"/>
          <p14:tracePt t="30336" x="1701800" y="1974850"/>
          <p14:tracePt t="30339" x="1676400" y="1974850"/>
          <p14:tracePt t="30352" x="1651000" y="1974850"/>
          <p14:tracePt t="30368" x="1612900" y="1974850"/>
          <p14:tracePt t="30385" x="1568450" y="1981200"/>
          <p14:tracePt t="30387" x="1555750" y="1987550"/>
          <p14:tracePt t="30402" x="1536700" y="2012950"/>
          <p14:tracePt t="30418" x="1504950" y="2044700"/>
          <p14:tracePt t="30435" x="1479550" y="2076450"/>
          <p14:tracePt t="30452" x="1473200" y="2114550"/>
          <p14:tracePt t="30468" x="1473200" y="2139950"/>
          <p14:tracePt t="30485" x="1473200" y="2165350"/>
          <p14:tracePt t="30502" x="1473200" y="2190750"/>
          <p14:tracePt t="30519" x="1473200" y="2216150"/>
          <p14:tracePt t="30523" x="1473200" y="2228850"/>
          <p14:tracePt t="30536" x="1485900" y="2228850"/>
          <p14:tracePt t="30552" x="1517650" y="2254250"/>
          <p14:tracePt t="30556" x="1543050" y="2266950"/>
          <p14:tracePt t="30569" x="1574800" y="2279650"/>
          <p14:tracePt t="30585" x="1663700" y="2292350"/>
          <p14:tracePt t="30587" x="1727200" y="2292350"/>
          <p14:tracePt t="30602" x="1854200" y="2286000"/>
          <p14:tracePt t="30618" x="1936750" y="2273300"/>
          <p14:tracePt t="30635" x="1974850" y="2254250"/>
          <p14:tracePt t="30652" x="2006600" y="2235200"/>
          <p14:tracePt t="30668" x="2019300" y="2209800"/>
          <p14:tracePt t="30685" x="2019300" y="2184400"/>
          <p14:tracePt t="30702" x="2019300" y="2146300"/>
          <p14:tracePt t="30718" x="2019300" y="2108200"/>
          <p14:tracePt t="30722" x="2012950" y="2089150"/>
          <p14:tracePt t="30735" x="2006600" y="2076450"/>
          <p14:tracePt t="30753" x="1981200" y="2063750"/>
          <p14:tracePt t="30769" x="1962150" y="2044700"/>
          <p14:tracePt t="30772" x="1949450" y="2038350"/>
          <p14:tracePt t="30787" x="1943100" y="2038350"/>
          <p14:tracePt t="30802" x="1930400" y="2038350"/>
          <p14:tracePt t="30819" x="1905000" y="2051050"/>
          <p14:tracePt t="30835" x="1885950" y="2095500"/>
          <p14:tracePt t="30852" x="1866900" y="2165350"/>
          <p14:tracePt t="30868" x="1860550" y="2197100"/>
          <p14:tracePt t="30885" x="1860550" y="2216150"/>
          <p14:tracePt t="30902" x="1860550" y="2228850"/>
          <p14:tracePt t="30918" x="1860550" y="2235200"/>
          <p14:tracePt t="30935" x="1873250" y="2235200"/>
          <p14:tracePt t="30952" x="1885950" y="2235200"/>
          <p14:tracePt t="30968" x="1924050" y="2235200"/>
          <p14:tracePt t="30985" x="1968500" y="2190750"/>
          <p14:tracePt t="31002" x="1981200" y="2152650"/>
          <p14:tracePt t="31018" x="1987550" y="2133600"/>
          <p14:tracePt t="31035" x="1987550" y="2108200"/>
          <p14:tracePt t="31051" x="1987550" y="2101850"/>
          <p14:tracePt t="31068" x="1987550" y="2089150"/>
          <p14:tracePt t="31131" x="1981200" y="2089150"/>
          <p14:tracePt t="31383" x="1981200" y="2082800"/>
          <p14:tracePt t="31400" x="1968500" y="2076450"/>
          <p14:tracePt t="31417" x="1968500" y="2070100"/>
          <p14:tracePt t="31418" x="1955800" y="2057400"/>
          <p14:tracePt t="31428" x="1949450" y="2051050"/>
          <p14:tracePt t="31441" x="1943100" y="2044700"/>
          <p14:tracePt t="31452" x="1924050" y="2032000"/>
          <p14:tracePt t="31468" x="1905000" y="2025650"/>
          <p14:tracePt t="31486" x="1885950" y="2019300"/>
          <p14:tracePt t="31502" x="1847850" y="2019300"/>
          <p14:tracePt t="31519" x="1822450" y="2019300"/>
          <p14:tracePt t="31524" x="1803400" y="2019300"/>
          <p14:tracePt t="31536" x="1778000" y="2019300"/>
          <p14:tracePt t="31552" x="1752600" y="2032000"/>
          <p14:tracePt t="31555" x="1739900" y="2038350"/>
          <p14:tracePt t="31569" x="1733550" y="2044700"/>
          <p14:tracePt t="31585" x="1708150" y="2057400"/>
          <p14:tracePt t="31588" x="1695450" y="2070100"/>
          <p14:tracePt t="31601" x="1689100" y="2082800"/>
          <p14:tracePt t="31618" x="1670050" y="2114550"/>
          <p14:tracePt t="31635" x="1670050" y="2127250"/>
          <p14:tracePt t="31651" x="1670050" y="2139950"/>
          <p14:tracePt t="31668" x="1670050" y="2152650"/>
          <p14:tracePt t="31685" x="1670050" y="2159000"/>
          <p14:tracePt t="31701" x="1670050" y="2171700"/>
          <p14:tracePt t="31718" x="1689100" y="2184400"/>
          <p14:tracePt t="31735" x="1720850" y="2184400"/>
          <p14:tracePt t="31752" x="1765300" y="2190750"/>
          <p14:tracePt t="31768" x="1803400" y="2190750"/>
          <p14:tracePt t="31771" x="1828800" y="2190750"/>
          <p14:tracePt t="31785" x="1841500" y="2190750"/>
          <p14:tracePt t="31802" x="1866900" y="2165350"/>
          <p14:tracePt t="31818" x="1879600" y="2133600"/>
          <p14:tracePt t="31835" x="1879600" y="2108200"/>
          <p14:tracePt t="31851" x="1879600" y="2063750"/>
          <p14:tracePt t="31868" x="1879600" y="2025650"/>
          <p14:tracePt t="31885" x="1866900" y="1993900"/>
          <p14:tracePt t="31901" x="1860550" y="1974850"/>
          <p14:tracePt t="31918" x="1847850" y="1955800"/>
          <p14:tracePt t="31935" x="1841500" y="1955800"/>
          <p14:tracePt t="31951" x="1828800" y="1955800"/>
          <p14:tracePt t="31968" x="1809750" y="1955800"/>
          <p14:tracePt t="31985" x="1790700" y="1974850"/>
          <p14:tracePt t="32002" x="1758950" y="2019300"/>
          <p14:tracePt t="32018" x="1746250" y="2051050"/>
          <p14:tracePt t="32035" x="1739900" y="2082800"/>
          <p14:tracePt t="32052" x="1733550" y="2101850"/>
          <p14:tracePt t="32068" x="1733550" y="2139950"/>
          <p14:tracePt t="32085" x="1746250" y="2184400"/>
          <p14:tracePt t="32101" x="1771650" y="2222500"/>
          <p14:tracePt t="32118" x="1797050" y="2247900"/>
          <p14:tracePt t="32135" x="1816100" y="2254250"/>
          <p14:tracePt t="32151" x="1828800" y="2254250"/>
          <p14:tracePt t="32168" x="1841500" y="2254250"/>
          <p14:tracePt t="32185" x="1873250" y="2241550"/>
          <p14:tracePt t="32187" x="1892300" y="2222500"/>
          <p14:tracePt t="32201" x="1911350" y="2203450"/>
          <p14:tracePt t="32218" x="1955800" y="2146300"/>
          <p14:tracePt t="32235" x="1962150" y="2127250"/>
          <p14:tracePt t="32252" x="1962150" y="2108200"/>
          <p14:tracePt t="32269" x="1962150" y="2101850"/>
          <p14:tracePt t="32285" x="1962150" y="2089150"/>
          <p14:tracePt t="32302" x="1962150" y="2082800"/>
          <p14:tracePt t="32319" x="1962150" y="2070100"/>
          <p14:tracePt t="32323" x="1955800" y="2063750"/>
          <p14:tracePt t="32348" x="1955800" y="2057400"/>
          <p14:tracePt t="32359" x="1949450" y="2057400"/>
          <p14:tracePt t="32370" x="1943100" y="2051050"/>
          <p14:tracePt t="32387" x="1936750" y="2044700"/>
          <p14:tracePt t="32401" x="1930400" y="2038350"/>
          <p14:tracePt t="32418" x="1924050" y="2038350"/>
          <p14:tracePt t="32434" x="1911350" y="2025650"/>
          <p14:tracePt t="32451" x="1905000" y="2025650"/>
          <p14:tracePt t="32468" x="1892300" y="2025650"/>
          <p14:tracePt t="32484" x="1885950" y="2025650"/>
          <p14:tracePt t="32501" x="1866900" y="2019300"/>
          <p14:tracePt t="32518" x="1847850" y="2019300"/>
          <p14:tracePt t="32535" x="1835150" y="2019300"/>
          <p14:tracePt t="32551" x="1816100" y="2019300"/>
          <p14:tracePt t="32568" x="1803400" y="2019300"/>
          <p14:tracePt t="32570" x="1790700" y="2019300"/>
          <p14:tracePt t="32584" x="1778000" y="2019300"/>
          <p14:tracePt t="32602" x="1765300" y="2019300"/>
          <p14:tracePt t="32618" x="1752600" y="2019300"/>
          <p14:tracePt t="32634" x="1746250" y="2019300"/>
          <p14:tracePt t="32668" x="1739900" y="2025650"/>
          <p14:tracePt t="32684" x="1733550" y="2025650"/>
          <p14:tracePt t="32701" x="1727200" y="2038350"/>
          <p14:tracePt t="32718" x="1727200" y="2044700"/>
          <p14:tracePt t="32734" x="1727200" y="2057400"/>
          <p14:tracePt t="32751" x="1727200" y="2076450"/>
          <p14:tracePt t="32768" x="1727200" y="2095500"/>
          <p14:tracePt t="32785" x="1746250" y="2114550"/>
          <p14:tracePt t="32787" x="1752600" y="2127250"/>
          <p14:tracePt t="32801" x="1758950" y="2127250"/>
          <p14:tracePt t="32818" x="1778000" y="2139950"/>
          <p14:tracePt t="32834" x="1784350" y="2146300"/>
          <p14:tracePt t="32851" x="1797050" y="2146300"/>
          <p14:tracePt t="32867" x="1809750" y="2146300"/>
          <p14:tracePt t="32884" x="1835150" y="2146300"/>
          <p14:tracePt t="32901" x="1854200" y="2133600"/>
          <p14:tracePt t="32917" x="1873250" y="2114550"/>
          <p14:tracePt t="32934" x="1873250" y="2101850"/>
          <p14:tracePt t="32951" x="1879600" y="2082800"/>
          <p14:tracePt t="32984" x="1879600" y="2070100"/>
          <p14:tracePt t="33021" x="1879600" y="2063750"/>
          <p14:tracePt t="33035" x="1873250" y="2051050"/>
          <p14:tracePt t="33068" x="1860550" y="2038350"/>
          <p14:tracePt t="33101" x="1854200" y="2032000"/>
          <p14:tracePt t="33117" x="1847850" y="2032000"/>
          <p14:tracePt t="33134" x="1841500" y="2032000"/>
          <p14:tracePt t="33151" x="1828800" y="2032000"/>
          <p14:tracePt t="33167" x="1822450" y="2025650"/>
          <p14:tracePt t="33184" x="1809750" y="2025650"/>
          <p14:tracePt t="33201" x="1790700" y="2025650"/>
          <p14:tracePt t="33203" x="1771650" y="2025650"/>
          <p14:tracePt t="33218" x="1752600" y="2025650"/>
          <p14:tracePt t="33234" x="1714500" y="2032000"/>
          <p14:tracePt t="33251" x="1701800" y="2032000"/>
          <p14:tracePt t="33268" x="1676400" y="2038350"/>
          <p14:tracePt t="33284" x="1663700" y="2044700"/>
          <p14:tracePt t="33301" x="1651000" y="2057400"/>
          <p14:tracePt t="33318" x="1644650" y="2070100"/>
          <p14:tracePt t="33334" x="1644650" y="2082800"/>
          <p14:tracePt t="33351" x="1644650" y="2108200"/>
          <p14:tracePt t="33368" x="1644650" y="2133600"/>
          <p14:tracePt t="33384" x="1644650" y="2171700"/>
          <p14:tracePt t="33401" x="1670050" y="2203450"/>
          <p14:tracePt t="33417" x="1720850" y="2228850"/>
          <p14:tracePt t="33434" x="1771650" y="2241550"/>
          <p14:tracePt t="33451" x="1828800" y="2241550"/>
          <p14:tracePt t="33467" x="1905000" y="2241550"/>
          <p14:tracePt t="33484" x="1981200" y="2203450"/>
          <p14:tracePt t="33501" x="2025650" y="2165350"/>
          <p14:tracePt t="33518" x="2051050" y="2114550"/>
          <p14:tracePt t="33534" x="2063750" y="2082800"/>
          <p14:tracePt t="33551" x="2063750" y="2063750"/>
          <p14:tracePt t="33567" x="2063750" y="2057400"/>
          <p14:tracePt t="33584" x="2057400" y="2044700"/>
          <p14:tracePt t="33588" x="2057400" y="2038350"/>
          <p14:tracePt t="33601" x="2044700" y="2032000"/>
          <p14:tracePt t="33618" x="2025650" y="2019300"/>
          <p14:tracePt t="33634" x="2019300" y="2019300"/>
          <p14:tracePt t="33651" x="2006600" y="2019300"/>
          <p14:tracePt t="33791" x="2000250" y="2019300"/>
          <p14:tracePt t="33813" x="1993900" y="2019300"/>
          <p14:tracePt t="33827" x="1987550" y="2019300"/>
          <p14:tracePt t="33827" x="0" y="0"/>
        </p14:tracePtLst>
        <p14:tracePtLst>
          <p14:tracePt t="34085" x="1504950" y="1987550"/>
          <p14:tracePt t="34107" x="1498600" y="1993900"/>
          <p14:tracePt t="34118" x="1492250" y="1993900"/>
          <p14:tracePt t="34134" x="1485900" y="2000250"/>
          <p14:tracePt t="34151" x="1479550" y="2019300"/>
          <p14:tracePt t="34167" x="1473200" y="2038350"/>
          <p14:tracePt t="34171" x="1473200" y="2044700"/>
          <p14:tracePt t="34184" x="1473200" y="2063750"/>
          <p14:tracePt t="34200" x="1473200" y="2089150"/>
          <p14:tracePt t="34217" x="1473200" y="2108200"/>
          <p14:tracePt t="34220" x="1473200" y="2127250"/>
          <p14:tracePt t="34234" x="1485900" y="2146300"/>
          <p14:tracePt t="34251" x="1498600" y="2165350"/>
          <p14:tracePt t="34268" x="1543050" y="2184400"/>
          <p14:tracePt t="34285" x="1587500" y="2197100"/>
          <p14:tracePt t="34301" x="1638300" y="2197100"/>
          <p14:tracePt t="34318" x="1695450" y="2197100"/>
          <p14:tracePt t="34334" x="1733550" y="2197100"/>
          <p14:tracePt t="34351" x="1758950" y="2197100"/>
          <p14:tracePt t="34367" x="1771650" y="2178050"/>
          <p14:tracePt t="34384" x="1790700" y="2159000"/>
          <p14:tracePt t="34400" x="1797050" y="2139950"/>
          <p14:tracePt t="34403" x="1797050" y="2133600"/>
          <p14:tracePt t="34417" x="1797050" y="2120900"/>
          <p14:tracePt t="34434" x="1797050" y="2101850"/>
          <p14:tracePt t="34450" x="1797050" y="2082800"/>
          <p14:tracePt t="34467" x="1778000" y="2063750"/>
          <p14:tracePt t="34484" x="1758950" y="2051050"/>
          <p14:tracePt t="34500" x="1733550" y="2032000"/>
          <p14:tracePt t="34517" x="1720850" y="2025650"/>
          <p14:tracePt t="34534" x="1708150" y="2019300"/>
          <p14:tracePt t="34550" x="1701800" y="2019300"/>
          <p14:tracePt t="34567" x="1695450" y="2019300"/>
          <p14:tracePt t="34848" x="1689100" y="2019300"/>
          <p14:tracePt t="34866" x="1676400" y="2019300"/>
          <p14:tracePt t="34888" x="1651000" y="2025650"/>
          <p14:tracePt t="34902" x="1644650" y="2038350"/>
          <p14:tracePt t="34917" x="1625600" y="2044700"/>
          <p14:tracePt t="34934" x="1625600" y="2070100"/>
          <p14:tracePt t="34950" x="1619250" y="2095500"/>
          <p14:tracePt t="34967" x="1619250" y="2120900"/>
          <p14:tracePt t="34984" x="1619250" y="2133600"/>
          <p14:tracePt t="35000" x="1619250" y="2152650"/>
          <p14:tracePt t="35018" x="1619250" y="2165350"/>
          <p14:tracePt t="35020" x="1619250" y="2171700"/>
          <p14:tracePt t="35034" x="1625600" y="2171700"/>
          <p14:tracePt t="35051" x="1651000" y="2171700"/>
          <p14:tracePt t="35068" x="1701800" y="2171700"/>
          <p14:tracePt t="35084" x="1746250" y="2171700"/>
          <p14:tracePt t="35101" x="1790700" y="2159000"/>
          <p14:tracePt t="35117" x="1809750" y="2139950"/>
          <p14:tracePt t="35134" x="1822450" y="2127250"/>
          <p14:tracePt t="35150" x="1822450" y="2114550"/>
          <p14:tracePt t="35167" x="1822450" y="2095500"/>
          <p14:tracePt t="35184" x="1822450" y="2070100"/>
          <p14:tracePt t="35187" x="1822450" y="2044700"/>
          <p14:tracePt t="35200" x="1822450" y="2032000"/>
          <p14:tracePt t="35217" x="1809750" y="2006600"/>
          <p14:tracePt t="35219" x="1803400" y="1993900"/>
          <p14:tracePt t="35234" x="1797050" y="1987550"/>
          <p14:tracePt t="35268" x="1790700" y="1987550"/>
          <p14:tracePt t="35277" x="1784350" y="1987550"/>
          <p14:tracePt t="35382" x="1778000" y="1987550"/>
          <p14:tracePt t="35404" x="1771650" y="1993900"/>
          <p14:tracePt t="35417" x="1765300" y="2012950"/>
          <p14:tracePt t="35434" x="1758950" y="2038350"/>
          <p14:tracePt t="35450" x="1758950" y="2063750"/>
          <p14:tracePt t="35467" x="1758950" y="2076450"/>
          <p14:tracePt t="35483" x="1758950" y="2095500"/>
          <p14:tracePt t="35500" x="1771650" y="2108200"/>
          <p14:tracePt t="35517" x="1778000" y="2120900"/>
          <p14:tracePt t="35534" x="1803400" y="2133600"/>
          <p14:tracePt t="35550" x="1822450" y="2146300"/>
          <p14:tracePt t="35567" x="1835150" y="2146300"/>
          <p14:tracePt t="35584" x="1847850" y="2146300"/>
          <p14:tracePt t="35600" x="1854200" y="2146300"/>
          <p14:tracePt t="35616" x="1866900" y="2146300"/>
          <p14:tracePt t="35650" x="1873250" y="2146300"/>
          <p14:tracePt t="35667" x="1885950" y="2146300"/>
          <p14:tracePt t="35683" x="1905000" y="2146300"/>
          <p14:tracePt t="35700" x="1911350" y="2133600"/>
          <p14:tracePt t="35717" x="1930400" y="2114550"/>
          <p14:tracePt t="35733" x="1943100" y="2089150"/>
          <p14:tracePt t="35750" x="1943100" y="2076450"/>
          <p14:tracePt t="35766" x="1949450" y="2063750"/>
          <p14:tracePt t="35784" x="1949450" y="2057400"/>
          <p14:tracePt t="35800" x="1949450" y="2044700"/>
          <p14:tracePt t="35817" x="1936750" y="2044700"/>
          <p14:tracePt t="35819" x="1930400" y="2044700"/>
          <p14:tracePt t="35834" x="1917700" y="2044700"/>
          <p14:tracePt t="35850" x="1905000" y="2038350"/>
          <p14:tracePt t="35866" x="1892300" y="2038350"/>
          <p14:tracePt t="35884" x="1879600" y="2038350"/>
          <p14:tracePt t="35900" x="1854200" y="2032000"/>
          <p14:tracePt t="35916" x="1847850" y="2032000"/>
          <p14:tracePt t="35933" x="1835150" y="2032000"/>
          <p14:tracePt t="35972" x="1828800" y="2032000"/>
          <p14:tracePt t="35983" x="1816100" y="2032000"/>
          <p14:tracePt t="36000" x="1803400" y="2044700"/>
          <p14:tracePt t="36017" x="1790700" y="2076450"/>
          <p14:tracePt t="36019" x="1784350" y="2089150"/>
          <p14:tracePt t="36033" x="1784350" y="2095500"/>
          <p14:tracePt t="36050" x="1784350" y="2127250"/>
          <p14:tracePt t="36067" x="1784350" y="2139950"/>
          <p14:tracePt t="36083" x="1797050" y="2159000"/>
          <p14:tracePt t="36100" x="1809750" y="2171700"/>
          <p14:tracePt t="36116" x="1822450" y="2178050"/>
          <p14:tracePt t="36133" x="1841500" y="2178050"/>
          <p14:tracePt t="36150" x="1854200" y="2178050"/>
          <p14:tracePt t="36166" x="1873250" y="2178050"/>
          <p14:tracePt t="36183" x="1898650" y="2178050"/>
          <p14:tracePt t="36200" x="1924050" y="2171700"/>
          <p14:tracePt t="36216" x="1936750" y="2165350"/>
          <p14:tracePt t="36233" x="1949450" y="2152650"/>
          <p14:tracePt t="36235" x="1962150" y="2139950"/>
          <p14:tracePt t="36250" x="1974850" y="2120900"/>
          <p14:tracePt t="36266" x="1974850" y="2101850"/>
          <p14:tracePt t="36283" x="1974850" y="2089150"/>
          <p14:tracePt t="36300" x="1974850" y="2076450"/>
          <p14:tracePt t="36317" x="1974850" y="2063750"/>
          <p14:tracePt t="36333" x="1974850" y="2044700"/>
          <p14:tracePt t="36350" x="1968500" y="2044700"/>
          <p14:tracePt t="36366" x="1968500" y="2032000"/>
          <p14:tracePt t="36383" x="1955800" y="2019300"/>
          <p14:tracePt t="36404" x="1949450" y="2019300"/>
          <p14:tracePt t="36416" x="1943100" y="2019300"/>
          <p14:tracePt t="36433" x="1924050" y="2012950"/>
          <p14:tracePt t="36437" x="1917700" y="2012950"/>
          <p14:tracePt t="36450" x="1885950" y="2006600"/>
          <p14:tracePt t="36466" x="1873250" y="2006600"/>
          <p14:tracePt t="36483" x="1860550" y="2006600"/>
          <p14:tracePt t="36500" x="1854200" y="2006600"/>
          <p14:tracePt t="36534" x="1841500" y="2006600"/>
          <p14:tracePt t="36550" x="1828800" y="2012950"/>
          <p14:tracePt t="36567" x="1809750" y="2038350"/>
          <p14:tracePt t="36583" x="1803400" y="2057400"/>
          <p14:tracePt t="36600" x="1797050" y="2076450"/>
          <p14:tracePt t="36616" x="1797050" y="2101850"/>
          <p14:tracePt t="36633" x="1797050" y="2127250"/>
          <p14:tracePt t="36650" x="1797050" y="2171700"/>
          <p14:tracePt t="36666" x="1809750" y="2197100"/>
          <p14:tracePt t="36683" x="1828800" y="2209800"/>
          <p14:tracePt t="36700" x="1854200" y="2222500"/>
          <p14:tracePt t="36716" x="1866900" y="2222500"/>
          <p14:tracePt t="36733" x="1892300" y="2222500"/>
          <p14:tracePt t="36750" x="1917700" y="2222500"/>
          <p14:tracePt t="36766" x="1955800" y="2222500"/>
          <p14:tracePt t="36783" x="2000250" y="2209800"/>
          <p14:tracePt t="36787" x="2000250" y="2203450"/>
          <p14:tracePt t="36800" x="2012950" y="2190750"/>
          <p14:tracePt t="36817" x="2019300" y="2184400"/>
          <p14:tracePt t="36819" x="2019300" y="2171700"/>
          <p14:tracePt t="36834" x="2019300" y="2165350"/>
          <p14:tracePt t="36850" x="2012950" y="2127250"/>
          <p14:tracePt t="36867" x="2000250" y="2108200"/>
          <p14:tracePt t="36883" x="1987550" y="2095500"/>
          <p14:tracePt t="36900" x="1974850" y="2082800"/>
          <p14:tracePt t="36916" x="1968500" y="2082800"/>
          <p14:tracePt t="36933" x="1962150" y="2082800"/>
          <p14:tracePt t="37108" x="1949450" y="2076450"/>
          <p14:tracePt t="37123" x="1930400" y="2070100"/>
          <p14:tracePt t="37135" x="1924050" y="2063750"/>
          <p14:tracePt t="37149" x="1885950" y="2044700"/>
          <p14:tracePt t="37166" x="1835150" y="2025650"/>
          <p14:tracePt t="37183" x="1816100" y="2025650"/>
          <p14:tracePt t="37199" x="1797050" y="2025650"/>
          <p14:tracePt t="37216" x="1784350" y="2025650"/>
          <p14:tracePt t="37233" x="1778000" y="2025650"/>
          <p14:tracePt t="37250" x="1752600" y="2038350"/>
          <p14:tracePt t="37266" x="1733550" y="2051050"/>
          <p14:tracePt t="37283" x="1727200" y="2070100"/>
          <p14:tracePt t="37300" x="1714500" y="2095500"/>
          <p14:tracePt t="37316" x="1714500" y="2101850"/>
          <p14:tracePt t="37333" x="1714500" y="2120900"/>
          <p14:tracePt t="37349" x="1714500" y="2133600"/>
          <p14:tracePt t="37366" x="1720850" y="2152650"/>
          <p14:tracePt t="37383" x="1727200" y="2171700"/>
          <p14:tracePt t="37400" x="1746250" y="2184400"/>
          <p14:tracePt t="37403" x="1752600" y="2190750"/>
          <p14:tracePt t="37416" x="1758950" y="2190750"/>
          <p14:tracePt t="37433" x="1778000" y="2197100"/>
          <p14:tracePt t="37450" x="1822450" y="2197100"/>
          <p14:tracePt t="37466" x="1866900" y="2190750"/>
          <p14:tracePt t="37483" x="1905000" y="2159000"/>
          <p14:tracePt t="37499" x="1930400" y="2120900"/>
          <p14:tracePt t="37516" x="1936750" y="2095500"/>
          <p14:tracePt t="37533" x="1936750" y="2070100"/>
          <p14:tracePt t="37550" x="1936750" y="2038350"/>
          <p14:tracePt t="37566" x="1924050" y="2032000"/>
          <p14:tracePt t="37570" x="1917700" y="2025650"/>
          <p14:tracePt t="37583" x="1911350" y="2019300"/>
          <p14:tracePt t="37599" x="1879600" y="2000250"/>
          <p14:tracePt t="37616" x="1841500" y="1974850"/>
          <p14:tracePt t="37618" x="1816100" y="1968500"/>
          <p14:tracePt t="37633" x="1803400" y="1968500"/>
          <p14:tracePt t="37635" x="1790700" y="1968500"/>
          <p14:tracePt t="37649" x="1778000" y="1962150"/>
          <p14:tracePt t="37666" x="1771650" y="1962150"/>
          <p14:tracePt t="37690" x="1765300" y="1962150"/>
          <p14:tracePt t="37715" x="1758950" y="1974850"/>
          <p14:tracePt t="37723" x="1752600" y="2000250"/>
          <p14:tracePt t="37732" x="1746250" y="2025650"/>
          <p14:tracePt t="37749" x="1746250" y="2063750"/>
          <p14:tracePt t="37766" x="1746250" y="2120900"/>
          <p14:tracePt t="37783" x="1746250" y="2165350"/>
          <p14:tracePt t="37800" x="1765300" y="2190750"/>
          <p14:tracePt t="37816" x="1784350" y="2209800"/>
          <p14:tracePt t="37818" x="1797050" y="2216150"/>
          <p14:tracePt t="37835" x="1809750" y="2216150"/>
          <p14:tracePt t="37850" x="1835150" y="2216150"/>
          <p14:tracePt t="37866" x="1873250" y="2216150"/>
          <p14:tracePt t="37883" x="1898650" y="2190750"/>
          <p14:tracePt t="37899" x="1917700" y="2165350"/>
          <p14:tracePt t="37916" x="1924050" y="2152650"/>
          <p14:tracePt t="37933" x="1924050" y="2146300"/>
          <p14:tracePt t="37949" x="1924050" y="2133600"/>
          <p14:tracePt t="37966" x="1924050" y="2127250"/>
          <p14:tracePt t="38162" x="1924050" y="2120900"/>
          <p14:tracePt t="38162" x="0" y="0"/>
        </p14:tracePtLst>
        <p14:tracePtLst>
          <p14:tracePt t="39796" x="1625600" y="1981200"/>
          <p14:tracePt t="39859" x="1619250" y="1987550"/>
          <p14:tracePt t="39877" x="1612900" y="2000250"/>
          <p14:tracePt t="39885" x="1606550" y="2006600"/>
          <p14:tracePt t="39899" x="1600200" y="2044700"/>
          <p14:tracePt t="39915" x="1600200" y="2070100"/>
          <p14:tracePt t="39932" x="1593850" y="2095500"/>
          <p14:tracePt t="39948" x="1593850" y="2133600"/>
          <p14:tracePt t="39965" x="1600200" y="2184400"/>
          <p14:tracePt t="39982" x="1619250" y="2222500"/>
          <p14:tracePt t="39999" x="1644650" y="2260600"/>
          <p14:tracePt t="40015" x="1670050" y="2298700"/>
          <p14:tracePt t="40032" x="1708150" y="2311400"/>
          <p14:tracePt t="40049" x="1727200" y="2317750"/>
          <p14:tracePt t="40066" x="1758950" y="2317750"/>
          <p14:tracePt t="40067" x="1765300" y="2317750"/>
          <p14:tracePt t="40082" x="1790700" y="2317750"/>
          <p14:tracePt t="40099" x="1835150" y="2311400"/>
          <p14:tracePt t="40115" x="1860550" y="2273300"/>
          <p14:tracePt t="40132" x="1879600" y="2228850"/>
          <p14:tracePt t="40149" x="1892300" y="2190750"/>
          <p14:tracePt t="40165" x="1892300" y="2165350"/>
          <p14:tracePt t="40182" x="1892300" y="2139950"/>
          <p14:tracePt t="40198" x="1892300" y="2120900"/>
          <p14:tracePt t="40215" x="1892300" y="2108200"/>
          <p14:tracePt t="40232" x="1879600" y="2095500"/>
          <p14:tracePt t="40251" x="1866900" y="2095500"/>
          <p14:tracePt t="40265" x="1860550" y="2095500"/>
          <p14:tracePt t="40282" x="1816100" y="2082800"/>
          <p14:tracePt t="40299" x="1797050" y="2076450"/>
          <p14:tracePt t="40316" x="1784350" y="2076450"/>
          <p14:tracePt t="40332" x="1778000" y="2076450"/>
          <p14:tracePt t="40348" x="1771650" y="2076450"/>
          <p14:tracePt t="40365" x="1765300" y="2076450"/>
          <p14:tracePt t="40382" x="1752600" y="2076450"/>
          <p14:tracePt t="40398" x="1733550" y="2101850"/>
          <p14:tracePt t="40416" x="1714500" y="2139950"/>
          <p14:tracePt t="40432" x="1708150" y="2165350"/>
          <p14:tracePt t="40448" x="1708150" y="2203450"/>
          <p14:tracePt t="40465" x="1708150" y="2235200"/>
          <p14:tracePt t="40467" x="1708150" y="2260600"/>
          <p14:tracePt t="40482" x="1727200" y="2286000"/>
          <p14:tracePt t="40498" x="1752600" y="2305050"/>
          <p14:tracePt t="40515" x="1771650" y="2317750"/>
          <p14:tracePt t="40531" x="1797050" y="2317750"/>
          <p14:tracePt t="40549" x="1841500" y="2317750"/>
          <p14:tracePt t="40565" x="1917700" y="2317750"/>
          <p14:tracePt t="40582" x="1993900" y="2305050"/>
          <p14:tracePt t="40599" x="2051050" y="2266950"/>
          <p14:tracePt t="40615" x="2089150" y="2235200"/>
          <p14:tracePt t="40618" x="2095500" y="2216150"/>
          <p14:tracePt t="40631" x="2108200" y="2197100"/>
          <p14:tracePt t="40648" x="2120900" y="2178050"/>
          <p14:tracePt t="40665" x="2120900" y="2159000"/>
          <p14:tracePt t="40667" x="2120900" y="2146300"/>
          <p14:tracePt t="40682" x="2114550" y="2120900"/>
          <p14:tracePt t="40698" x="2101850" y="2089150"/>
          <p14:tracePt t="40715" x="2089150" y="2076450"/>
          <p14:tracePt t="40731" x="2063750" y="2057400"/>
          <p14:tracePt t="40748" x="2044700" y="2044700"/>
          <p14:tracePt t="40765" x="2038350" y="2044700"/>
          <p14:tracePt t="40781" x="2025650" y="2044700"/>
          <p14:tracePt t="40798" x="2012950" y="2044700"/>
          <p14:tracePt t="40815" x="2000250" y="2044700"/>
          <p14:tracePt t="40832" x="1993900" y="2044700"/>
          <p14:tracePt t="40849" x="1981200" y="2044700"/>
          <p14:tracePt t="40865" x="1974850" y="2044700"/>
          <p14:tracePt t="40882" x="1968500" y="2044700"/>
          <p14:tracePt t="40915" x="1962150" y="2044700"/>
          <p14:tracePt t="40931" x="1949450" y="2057400"/>
          <p14:tracePt t="40948" x="1936750" y="2089150"/>
          <p14:tracePt t="40965" x="1917700" y="2120900"/>
          <p14:tracePt t="40981" x="1911350" y="2146300"/>
          <p14:tracePt t="40998" x="1911350" y="2171700"/>
          <p14:tracePt t="41015" x="1911350" y="2190750"/>
          <p14:tracePt t="41031" x="1911350" y="2203450"/>
          <p14:tracePt t="41048" x="1911350" y="2216150"/>
          <p14:tracePt t="41050" x="1911350" y="2222500"/>
          <p14:tracePt t="41065" x="1917700" y="2228850"/>
          <p14:tracePt t="41098" x="1936750" y="2228850"/>
          <p14:tracePt t="41115" x="1955800" y="2222500"/>
          <p14:tracePt t="41131" x="1968500" y="2216150"/>
          <p14:tracePt t="41148" x="1981200" y="2197100"/>
          <p14:tracePt t="41182" x="1981200" y="2190750"/>
          <p14:tracePt t="41322" x="1981200" y="2184400"/>
          <p14:tracePt t="41330" x="0" y="0"/>
        </p14:tracePtLst>
        <p14:tracePtLst>
          <p14:tracePt t="42288" x="6292850" y="2209800"/>
          <p14:tracePt t="42384" x="6299200" y="2209800"/>
          <p14:tracePt t="42400" x="6318250" y="2216150"/>
          <p14:tracePt t="42416" x="6375400" y="2216150"/>
          <p14:tracePt t="42431" x="6502400" y="2216150"/>
          <p14:tracePt t="42435" x="6584950" y="2216150"/>
          <p14:tracePt t="42448" x="6667500" y="2216150"/>
          <p14:tracePt t="42465" x="6851650" y="2216150"/>
          <p14:tracePt t="42467" x="6934200" y="2216150"/>
          <p14:tracePt t="42483" x="7048500" y="2216150"/>
          <p14:tracePt t="42499" x="7118350" y="2216150"/>
          <p14:tracePt t="42515" x="7131050" y="2216150"/>
          <p14:tracePt t="42789" x="7118350" y="2222500"/>
          <p14:tracePt t="42808" x="7067550" y="2228850"/>
          <p14:tracePt t="42830" x="6940550" y="2228850"/>
          <p14:tracePt t="42844" x="6864350" y="2228850"/>
          <p14:tracePt t="42852" x="6838950" y="2228850"/>
          <p14:tracePt t="42864" x="6819900" y="2228850"/>
          <p14:tracePt t="42881" x="6800850" y="2228850"/>
          <p14:tracePt t="42897" x="6794500" y="2228850"/>
          <p14:tracePt t="43230" x="6813550" y="2228850"/>
          <p14:tracePt t="43245" x="6889750" y="2228850"/>
          <p14:tracePt t="43261" x="7016750" y="2228850"/>
          <p14:tracePt t="43273" x="7099300" y="2228850"/>
          <p14:tracePt t="43281" x="7181850" y="2228850"/>
          <p14:tracePt t="43298" x="7454900" y="2228850"/>
          <p14:tracePt t="43314" x="7626350" y="2228850"/>
          <p14:tracePt t="43331" x="7804150" y="2228850"/>
          <p14:tracePt t="43347" x="7943850" y="2228850"/>
          <p14:tracePt t="43364" x="8070850" y="2228850"/>
          <p14:tracePt t="43381" x="8166100" y="2228850"/>
          <p14:tracePt t="43398" x="8242300" y="2228850"/>
          <p14:tracePt t="43414" x="8299450" y="2228850"/>
          <p14:tracePt t="43431" x="8324850" y="2228850"/>
          <p14:tracePt t="43447" x="8337550" y="2228850"/>
          <p14:tracePt t="43464" x="8343900" y="2228850"/>
          <p14:tracePt t="43694" x="8331200" y="2228850"/>
          <p14:tracePt t="43707" x="8305800" y="2228850"/>
          <p14:tracePt t="43722" x="8223250" y="2228850"/>
          <p14:tracePt t="43731" x="8045450" y="2228850"/>
          <p14:tracePt t="43747" x="7797800" y="2228850"/>
          <p14:tracePt t="43764" x="7473950" y="2228850"/>
          <p14:tracePt t="43781" x="7213600" y="2228850"/>
          <p14:tracePt t="43797" x="7035800" y="2228850"/>
          <p14:tracePt t="43815" x="6940550" y="2228850"/>
          <p14:tracePt t="43832" x="6902450" y="2228850"/>
          <p14:tracePt t="43835" x="6883400" y="2228850"/>
          <p14:tracePt t="43847" x="6870700" y="2228850"/>
          <p14:tracePt t="43865" x="6838950" y="2228850"/>
          <p14:tracePt t="43882" x="6807200" y="2228850"/>
          <p14:tracePt t="43884" x="6794500" y="2228850"/>
          <p14:tracePt t="43897" x="6788150" y="2228850"/>
          <p14:tracePt t="43914" x="6781800" y="2228850"/>
          <p14:tracePt t="44060" x="6769100" y="2228850"/>
          <p14:tracePt t="44072" x="6762750" y="2228850"/>
          <p14:tracePt t="44087" x="6705600" y="2228850"/>
          <p14:tracePt t="44107" x="6553200" y="2228850"/>
          <p14:tracePt t="44119" x="6515100" y="2228850"/>
          <p14:tracePt t="44131" x="6451600" y="2228850"/>
          <p14:tracePt t="44147" x="6426200" y="2228850"/>
          <p14:tracePt t="44164" x="6419850" y="2228850"/>
          <p14:tracePt t="44869" x="6426200" y="2228850"/>
          <p14:tracePt t="44886" x="6451600" y="2228850"/>
          <p14:tracePt t="44897" x="6477000" y="2228850"/>
          <p14:tracePt t="44899" x="6515100" y="2228850"/>
          <p14:tracePt t="44914" x="6654800" y="2228850"/>
          <p14:tracePt t="44930" x="6851650" y="2228850"/>
          <p14:tracePt t="44947" x="7092950" y="2228850"/>
          <p14:tracePt t="44963" x="7340600" y="2228850"/>
          <p14:tracePt t="44980" x="7537450" y="2228850"/>
          <p14:tracePt t="44997" x="7689850" y="2228850"/>
          <p14:tracePt t="45013" x="7772400" y="2228850"/>
          <p14:tracePt t="45030" x="7810500" y="2228850"/>
          <p14:tracePt t="45047" x="7829550" y="2228850"/>
          <p14:tracePt t="46034" x="0" y="0"/>
        </p14:tracePtLst>
        <p14:tracePtLst>
          <p14:tracePt t="46470" x="6477000" y="2228850"/>
          <p14:tracePt t="46556" x="6508750" y="2235200"/>
          <p14:tracePt t="46575" x="6629400" y="2260600"/>
          <p14:tracePt t="46595" x="6946900" y="2305050"/>
          <p14:tracePt t="46607" x="7067550" y="2305050"/>
          <p14:tracePt t="46616" x="7181850" y="2305050"/>
          <p14:tracePt t="46630" x="7410450" y="2305050"/>
          <p14:tracePt t="46647" x="7562850" y="2305050"/>
          <p14:tracePt t="46663" x="7613650" y="2305050"/>
          <p14:tracePt t="46680" x="7620000" y="2305050"/>
          <p14:tracePt t="46899" x="0" y="0"/>
        </p14:tracePtLst>
        <p14:tracePtLst>
          <p14:tracePt t="50256" x="2705100" y="1898650"/>
          <p14:tracePt t="50274" x="2698750" y="1911350"/>
          <p14:tracePt t="50290" x="2686050" y="1943100"/>
          <p14:tracePt t="50301" x="2686050" y="1955800"/>
          <p14:tracePt t="50312" x="2686050" y="1974850"/>
          <p14:tracePt t="50328" x="2686050" y="2006600"/>
          <p14:tracePt t="50345" x="2686050" y="2063750"/>
          <p14:tracePt t="50347" x="2705100" y="2101850"/>
          <p14:tracePt t="50362" x="2743200" y="2165350"/>
          <p14:tracePt t="50378" x="2794000" y="2222500"/>
          <p14:tracePt t="50395" x="2870200" y="2266950"/>
          <p14:tracePt t="50411" x="2933700" y="2305050"/>
          <p14:tracePt t="50428" x="2990850" y="2324100"/>
          <p14:tracePt t="50445" x="3016250" y="2330450"/>
          <p14:tracePt t="50462" x="3041650" y="2330450"/>
          <p14:tracePt t="50478" x="3067050" y="2330450"/>
          <p14:tracePt t="50495" x="3086100" y="2305050"/>
          <p14:tracePt t="50512" x="3086100" y="2279650"/>
          <p14:tracePt t="50528" x="3086100" y="2247900"/>
          <p14:tracePt t="50531" x="3086100" y="2235200"/>
          <p14:tracePt t="50545" x="3086100" y="2216150"/>
          <p14:tracePt t="50562" x="3086100" y="2197100"/>
          <p14:tracePt t="50603" x="3079750" y="2190750"/>
          <p14:tracePt t="50619" x="3073400" y="2184400"/>
          <p14:tracePt t="50635" x="3067050" y="2165350"/>
          <p14:tracePt t="50645" x="3054350" y="2146300"/>
          <p14:tracePt t="50662" x="3028950" y="2120900"/>
          <p14:tracePt t="50679" x="2997200" y="2082800"/>
          <p14:tracePt t="50695" x="2978150" y="2051050"/>
          <p14:tracePt t="50712" x="2946400" y="2032000"/>
          <p14:tracePt t="50728" x="2908300" y="2000250"/>
          <p14:tracePt t="50730" x="2895600" y="1987550"/>
          <p14:tracePt t="50745" x="2876550" y="1981200"/>
          <p14:tracePt t="50762" x="2851150" y="1968500"/>
          <p14:tracePt t="50778" x="2838450" y="1962150"/>
          <p14:tracePt t="50821" x="2825750" y="1962150"/>
          <p14:tracePt t="50828" x="2813050" y="1974850"/>
          <p14:tracePt t="50845" x="2787650" y="2006600"/>
          <p14:tracePt t="50862" x="2774950" y="2051050"/>
          <p14:tracePt t="50878" x="2762250" y="2082800"/>
          <p14:tracePt t="50895" x="2762250" y="2114550"/>
          <p14:tracePt t="50911" x="2762250" y="2152650"/>
          <p14:tracePt t="50928" x="2781300" y="2190750"/>
          <p14:tracePt t="50931" x="2794000" y="2209800"/>
          <p14:tracePt t="50945" x="2813050" y="2222500"/>
          <p14:tracePt t="50962" x="2870200" y="2260600"/>
          <p14:tracePt t="50979" x="2908300" y="2273300"/>
          <p14:tracePt t="50995" x="2971800" y="2286000"/>
          <p14:tracePt t="51012" x="3022600" y="2286000"/>
          <p14:tracePt t="51028" x="3086100" y="2273300"/>
          <p14:tracePt t="51045" x="3117850" y="2228850"/>
          <p14:tracePt t="51061" x="3136900" y="2184400"/>
          <p14:tracePt t="51078" x="3143250" y="2152650"/>
          <p14:tracePt t="51095" x="3143250" y="2101850"/>
          <p14:tracePt t="51112" x="3130550" y="2076450"/>
          <p14:tracePt t="51114" x="3124200" y="2063750"/>
          <p14:tracePt t="51129" x="3111500" y="2044700"/>
          <p14:tracePt t="51146" x="3086100" y="2025650"/>
          <p14:tracePt t="51162" x="3048000" y="2012950"/>
          <p14:tracePt t="51178" x="3041650" y="2012950"/>
          <p14:tracePt t="51195" x="3028950" y="2012950"/>
          <p14:tracePt t="51211" x="3016250" y="2012950"/>
          <p14:tracePt t="51228" x="2990850" y="2019300"/>
          <p14:tracePt t="51245" x="2978150" y="2044700"/>
          <p14:tracePt t="51261" x="2965450" y="2076450"/>
          <p14:tracePt t="51278" x="2959100" y="2120900"/>
          <p14:tracePt t="51295" x="2959100" y="2178050"/>
          <p14:tracePt t="51311" x="2984500" y="2209800"/>
          <p14:tracePt t="51328" x="3009900" y="2228850"/>
          <p14:tracePt t="51330" x="3022600" y="2241550"/>
          <p14:tracePt t="51345" x="3022600" y="2247900"/>
          <p14:tracePt t="51362" x="3035300" y="2247900"/>
          <p14:tracePt t="51379" x="3054350" y="2241550"/>
          <p14:tracePt t="51395" x="3079750" y="2209800"/>
          <p14:tracePt t="51412" x="3092450" y="2159000"/>
          <p14:tracePt t="51428" x="3092450" y="2114550"/>
          <p14:tracePt t="51445" x="3079750" y="2063750"/>
          <p14:tracePt t="51461" x="3054350" y="2038350"/>
          <p14:tracePt t="51478" x="3035300" y="2025650"/>
          <p14:tracePt t="51495" x="3028950" y="2025650"/>
          <p14:tracePt t="51511" x="3022600" y="2025650"/>
          <p14:tracePt t="51528" x="3009900" y="2025650"/>
          <p14:tracePt t="51532" x="3003550" y="2038350"/>
          <p14:tracePt t="51545" x="2997200" y="2051050"/>
          <p14:tracePt t="51562" x="2997200" y="2076450"/>
          <p14:tracePt t="51578" x="3003550" y="2127250"/>
          <p14:tracePt t="51595" x="3028950" y="2152650"/>
          <p14:tracePt t="51612" x="3041650" y="2159000"/>
          <p14:tracePt t="51629" x="3048000" y="2159000"/>
          <p14:tracePt t="51667" x="3054350" y="2159000"/>
          <p14:tracePt t="51678" x="3054350" y="2152650"/>
          <p14:tracePt t="51695" x="3054350" y="2133600"/>
          <p14:tracePt t="51711" x="3054350" y="2108200"/>
          <p14:tracePt t="51728" x="3054350" y="2101850"/>
          <p14:tracePt t="51745" x="3054350" y="2095500"/>
          <p14:tracePt t="51922" x="0" y="0"/>
        </p14:tracePtLst>
        <p14:tracePtLst>
          <p14:tracePt t="52523" x="2997200" y="1930400"/>
          <p14:tracePt t="52541" x="2990850" y="1930400"/>
          <p14:tracePt t="52549" x="2984500" y="1930400"/>
          <p14:tracePt t="52561" x="2978150" y="1930400"/>
          <p14:tracePt t="52578" x="2965450" y="1968500"/>
          <p14:tracePt t="52594" x="2965450" y="2000250"/>
          <p14:tracePt t="52611" x="2965450" y="2012950"/>
          <p14:tracePt t="52628" x="2965450" y="2025650"/>
          <p14:tracePt t="52645" x="2965450" y="2038350"/>
          <p14:tracePt t="52662" x="2971800" y="2044700"/>
          <p14:tracePt t="52678" x="0" y="0"/>
        </p14:tracePtLst>
        <p14:tracePtLst>
          <p14:tracePt t="52995" x="1866900" y="1981200"/>
          <p14:tracePt t="53011" x="1860550" y="1987550"/>
          <p14:tracePt t="53027" x="1854200" y="2025650"/>
          <p14:tracePt t="53044" x="1847850" y="2070100"/>
          <p14:tracePt t="53061" x="1841500" y="2095500"/>
          <p14:tracePt t="53077" x="1841500" y="2120900"/>
          <p14:tracePt t="53094" x="1841500" y="2146300"/>
          <p14:tracePt t="53111" x="1847850" y="2159000"/>
          <p14:tracePt t="53128" x="1854200" y="2159000"/>
          <p14:tracePt t="53144" x="1892300" y="2165350"/>
          <p14:tracePt t="53162" x="1987550" y="2165350"/>
          <p14:tracePt t="53178" x="2032000" y="2159000"/>
          <p14:tracePt t="53194" x="2063750" y="2152650"/>
          <p14:tracePt t="53211" x="2070100" y="2146300"/>
          <p14:tracePt t="53227" x="2070100" y="2139950"/>
          <p14:tracePt t="53245" x="2070100" y="2133600"/>
          <p14:tracePt t="53261" x="2063750" y="2114550"/>
          <p14:tracePt t="53370" x="0" y="0"/>
        </p14:tracePtLst>
        <p14:tracePtLst>
          <p14:tracePt t="58021" x="1130300" y="2641600"/>
          <p14:tracePt t="58037" x="1130300" y="2660650"/>
          <p14:tracePt t="58053" x="1130300" y="2711450"/>
          <p14:tracePt t="58066" x="1130300" y="2743200"/>
          <p14:tracePt t="58069" x="1130300" y="2781300"/>
          <p14:tracePt t="58076" x="1130300" y="2813050"/>
          <p14:tracePt t="58092" x="1130300" y="2914650"/>
          <p14:tracePt t="58109" x="1130300" y="3028950"/>
          <p14:tracePt t="58126" x="1130300" y="3136900"/>
          <p14:tracePt t="58143" x="1130300" y="3219450"/>
          <p14:tracePt t="58147" x="1136650" y="3276600"/>
          <p14:tracePt t="58159" x="1143000" y="3321050"/>
          <p14:tracePt t="58177" x="1162050" y="3384550"/>
          <p14:tracePt t="58180" x="1168400" y="3403600"/>
          <p14:tracePt t="58193" x="1181100" y="3435350"/>
          <p14:tracePt t="58210" x="1225550" y="3530600"/>
          <p14:tracePt t="58226" x="1270000" y="3594100"/>
          <p14:tracePt t="58242" x="1301750" y="3657600"/>
          <p14:tracePt t="58259" x="1352550" y="3721100"/>
          <p14:tracePt t="58276" x="1384300" y="3765550"/>
          <p14:tracePt t="58292" x="1409700" y="3797300"/>
          <p14:tracePt t="58309" x="1422400" y="3822700"/>
          <p14:tracePt t="58326" x="1435100" y="3835400"/>
          <p14:tracePt t="58342" x="1447800" y="3848100"/>
          <p14:tracePt t="58359" x="1479550" y="3873500"/>
          <p14:tracePt t="58376" x="1530350" y="3892550"/>
          <p14:tracePt t="58378" x="1562100" y="3898900"/>
          <p14:tracePt t="58392" x="1600200" y="3905250"/>
          <p14:tracePt t="58396" x="1644650" y="3911600"/>
          <p14:tracePt t="58410" x="1720850" y="3930650"/>
          <p14:tracePt t="58426" x="1771650" y="3930650"/>
          <p14:tracePt t="58443" x="1854200" y="3930650"/>
          <p14:tracePt t="58459" x="1981200" y="3930650"/>
          <p14:tracePt t="58476" x="2159000" y="3943350"/>
          <p14:tracePt t="58493" x="2400300" y="3975100"/>
          <p14:tracePt t="58509" x="2692400" y="4025900"/>
          <p14:tracePt t="58526" x="3130550" y="4102100"/>
          <p14:tracePt t="58542" x="3594100" y="4140200"/>
          <p14:tracePt t="58559" x="3987800" y="4140200"/>
          <p14:tracePt t="58576" x="4286250" y="4140200"/>
          <p14:tracePt t="58592" x="4470400" y="4140200"/>
          <p14:tracePt t="58609" x="4584700" y="4140200"/>
          <p14:tracePt t="58626" x="4749800" y="4121150"/>
          <p14:tracePt t="58642" x="4845050" y="4121150"/>
          <p14:tracePt t="58660" x="4972050" y="4121150"/>
          <p14:tracePt t="58676" x="5130800" y="4121150"/>
          <p14:tracePt t="58693" x="5308600" y="4121150"/>
          <p14:tracePt t="58709" x="5480050" y="4121150"/>
          <p14:tracePt t="58726" x="5619750" y="4121150"/>
          <p14:tracePt t="58742" x="5702300" y="4121150"/>
          <p14:tracePt t="58759" x="5746750" y="4121150"/>
          <p14:tracePt t="58775" x="5759450" y="4121150"/>
          <p14:tracePt t="58778" x="5765800" y="4121150"/>
          <p14:tracePt t="58809" x="5772150" y="4121150"/>
          <p14:tracePt t="58825" x="5778500" y="4114800"/>
          <p14:tracePt t="58842" x="5784850" y="4095750"/>
          <p14:tracePt t="58859" x="5784850" y="4076700"/>
          <p14:tracePt t="58875" x="5784850" y="4025900"/>
          <p14:tracePt t="58893" x="5784850" y="3981450"/>
          <p14:tracePt t="58910" x="5778500" y="3911600"/>
          <p14:tracePt t="58926" x="5765800" y="3841750"/>
          <p14:tracePt t="58942" x="5734050" y="3759200"/>
          <p14:tracePt t="58959" x="5702300" y="3683000"/>
          <p14:tracePt t="58976" x="5676900" y="3625850"/>
          <p14:tracePt t="58992" x="5645150" y="3562350"/>
          <p14:tracePt t="58994" x="5626100" y="3530600"/>
          <p14:tracePt t="59009" x="5613400" y="3517900"/>
          <p14:tracePt t="59026" x="5575300" y="3454400"/>
          <p14:tracePt t="59042" x="5556250" y="3422650"/>
          <p14:tracePt t="59059" x="5537200" y="3403600"/>
          <p14:tracePt t="59075" x="5524500" y="3371850"/>
          <p14:tracePt t="59092" x="5499100" y="3352800"/>
          <p14:tracePt t="59109" x="5473700" y="3321050"/>
          <p14:tracePt t="59126" x="5454650" y="3302000"/>
          <p14:tracePt t="59142" x="5429250" y="3270250"/>
          <p14:tracePt t="59146" x="5422900" y="3257550"/>
          <p14:tracePt t="59159" x="5403850" y="3238500"/>
          <p14:tracePt t="59176" x="5372100" y="3194050"/>
          <p14:tracePt t="59178" x="5340350" y="3175000"/>
          <p14:tracePt t="59192" x="5314950" y="3155950"/>
          <p14:tracePt t="59210" x="5213350" y="3079750"/>
          <p14:tracePt t="59226" x="5118100" y="3035300"/>
          <p14:tracePt t="59242" x="5022850" y="2990850"/>
          <p14:tracePt t="59259" x="4914900" y="2940050"/>
          <p14:tracePt t="59275" x="4787900" y="2889250"/>
          <p14:tracePt t="59292" x="4686300" y="2851150"/>
          <p14:tracePt t="59309" x="4635500" y="2838450"/>
          <p14:tracePt t="59325" x="4597400" y="2825750"/>
          <p14:tracePt t="59342" x="4552950" y="2825750"/>
          <p14:tracePt t="59359" x="4495800" y="2825750"/>
          <p14:tracePt t="59375" x="4425950" y="2825750"/>
          <p14:tracePt t="59393" x="4318000" y="2825750"/>
          <p14:tracePt t="59396" x="4254500" y="2825750"/>
          <p14:tracePt t="59410" x="4191000" y="2825750"/>
          <p14:tracePt t="59412" x="4127500" y="2825750"/>
          <p14:tracePt t="59426" x="3987800" y="2825750"/>
          <p14:tracePt t="59442" x="3873500" y="2825750"/>
          <p14:tracePt t="59459" x="3765550" y="2825750"/>
          <p14:tracePt t="59476" x="3657600" y="2825750"/>
          <p14:tracePt t="59492" x="3536950" y="2825750"/>
          <p14:tracePt t="59509" x="3390900" y="2825750"/>
          <p14:tracePt t="59525" x="3263900" y="2825750"/>
          <p14:tracePt t="59542" x="3105150" y="2825750"/>
          <p14:tracePt t="59559" x="2959100" y="2825750"/>
          <p14:tracePt t="59575" x="2800350" y="2819400"/>
          <p14:tracePt t="59579" x="2724150" y="2813050"/>
          <p14:tracePt t="59592" x="2647950" y="2794000"/>
          <p14:tracePt t="59609" x="2508250" y="2768600"/>
          <p14:tracePt t="59610" x="2444750" y="2762250"/>
          <p14:tracePt t="59625" x="2387600" y="2762250"/>
          <p14:tracePt t="59642" x="2228850" y="2762250"/>
          <p14:tracePt t="59659" x="2120900" y="2743200"/>
          <p14:tracePt t="59676" x="2019300" y="2724150"/>
          <p14:tracePt t="59693" x="1898650" y="2698750"/>
          <p14:tracePt t="59709" x="1790700" y="2679700"/>
          <p14:tracePt t="59726" x="1701800" y="2667000"/>
          <p14:tracePt t="59742" x="1619250" y="2641600"/>
          <p14:tracePt t="59758" x="1581150" y="2641600"/>
          <p14:tracePt t="59775" x="1549400" y="2641600"/>
          <p14:tracePt t="59792" x="1543050" y="2641600"/>
          <p14:tracePt t="59808" x="1536700" y="2641600"/>
          <p14:tracePt t="59825" x="1530350" y="2641600"/>
          <p14:tracePt t="59842" x="1517650" y="2641600"/>
          <p14:tracePt t="59858" x="1504950" y="2641600"/>
          <p14:tracePt t="59875" x="1479550" y="2641600"/>
          <p14:tracePt t="59892" x="1466850" y="2647950"/>
          <p14:tracePt t="59909" x="1454150" y="2660650"/>
          <p14:tracePt t="59925" x="1435100" y="2686050"/>
          <p14:tracePt t="59942" x="1409700" y="2717800"/>
          <p14:tracePt t="59959" x="1384300" y="2768600"/>
          <p14:tracePt t="59975" x="1358900" y="2838450"/>
          <p14:tracePt t="59978" x="1352550" y="2882900"/>
          <p14:tracePt t="59992" x="1346200" y="2914650"/>
          <p14:tracePt t="60008" x="1327150" y="2997200"/>
          <p14:tracePt t="60025" x="1327150" y="3054350"/>
          <p14:tracePt t="60027" x="1327150" y="3086100"/>
          <p14:tracePt t="60042" x="1327150" y="3149600"/>
          <p14:tracePt t="60058" x="1327150" y="3206750"/>
          <p14:tracePt t="60075" x="1327150" y="3251200"/>
          <p14:tracePt t="60092" x="1327150" y="3308350"/>
          <p14:tracePt t="60108" x="1327150" y="3359150"/>
          <p14:tracePt t="60125" x="1320800" y="3397250"/>
          <p14:tracePt t="60142" x="1320800" y="3416300"/>
          <p14:tracePt t="60159" x="1320800" y="3435350"/>
          <p14:tracePt t="60175" x="1320800" y="3448050"/>
          <p14:tracePt t="60179" x="1320800" y="3454400"/>
          <p14:tracePt t="60192" x="1320800" y="3460750"/>
          <p14:tracePt t="60194" x="1320800" y="3473450"/>
          <p14:tracePt t="60208" x="1320800" y="3492500"/>
          <p14:tracePt t="60225" x="1346200" y="3536950"/>
          <p14:tracePt t="60242" x="1371600" y="3575050"/>
          <p14:tracePt t="60258" x="1409700" y="3613150"/>
          <p14:tracePt t="60275" x="1454150" y="3651250"/>
          <p14:tracePt t="60292" x="1536700" y="3695700"/>
          <p14:tracePt t="60308" x="1670050" y="3740150"/>
          <p14:tracePt t="60325" x="1905000" y="3784600"/>
          <p14:tracePt t="60342" x="2311400" y="3835400"/>
          <p14:tracePt t="60358" x="2876550" y="3848100"/>
          <p14:tracePt t="60375" x="3632200" y="3848100"/>
          <p14:tracePt t="60392" x="4381500" y="3848100"/>
          <p14:tracePt t="60395" x="4705350" y="3848100"/>
          <p14:tracePt t="60408" x="4965700" y="3848100"/>
          <p14:tracePt t="60425" x="5276850" y="3848100"/>
          <p14:tracePt t="60427" x="5359400" y="3848100"/>
          <p14:tracePt t="60442" x="5422900" y="3848100"/>
          <p14:tracePt t="60459" x="5441950" y="3848100"/>
          <p14:tracePt t="60805" x="5448300" y="3841750"/>
          <p14:tracePt t="60820" x="5448300" y="3829050"/>
          <p14:tracePt t="60837" x="5441950" y="3784600"/>
          <p14:tracePt t="60852" x="5429250" y="3740150"/>
          <p14:tracePt t="60867" x="5422900" y="3702050"/>
          <p14:tracePt t="60878" x="5403850" y="3606800"/>
          <p14:tracePt t="60893" x="5378450" y="3524250"/>
          <p14:tracePt t="60909" x="5353050" y="3454400"/>
          <p14:tracePt t="60926" x="5327650" y="3390900"/>
          <p14:tracePt t="60941" x="5314950" y="3352800"/>
          <p14:tracePt t="60958" x="5295900" y="3327400"/>
          <p14:tracePt t="60975" x="5289550" y="3295650"/>
          <p14:tracePt t="60991" x="5270500" y="3270250"/>
          <p14:tracePt t="61008" x="5251450" y="3244850"/>
          <p14:tracePt t="61025" x="5238750" y="3219450"/>
          <p14:tracePt t="61027" x="5232400" y="3206750"/>
          <p14:tracePt t="61042" x="5219700" y="3194050"/>
          <p14:tracePt t="61058" x="5207000" y="3175000"/>
          <p14:tracePt t="61075" x="5194300" y="3155950"/>
          <p14:tracePt t="61091" x="5168900" y="3136900"/>
          <p14:tracePt t="61108" x="5137150" y="3105150"/>
          <p14:tracePt t="61125" x="5086350" y="3054350"/>
          <p14:tracePt t="61142" x="5029200" y="3009900"/>
          <p14:tracePt t="61158" x="4984750" y="2971800"/>
          <p14:tracePt t="61175" x="4965700" y="2946400"/>
          <p14:tracePt t="61178" x="4953000" y="2940050"/>
          <p14:tracePt t="61191" x="4946650" y="2933700"/>
          <p14:tracePt t="61208" x="4933950" y="2921000"/>
          <p14:tracePt t="61210" x="4927600" y="2921000"/>
          <p14:tracePt t="61225" x="4914900" y="2914650"/>
          <p14:tracePt t="61241" x="4883150" y="2901950"/>
          <p14:tracePt t="61258" x="4832350" y="2895600"/>
          <p14:tracePt t="61275" x="4800600" y="2889250"/>
          <p14:tracePt t="61291" x="4749800" y="2876550"/>
          <p14:tracePt t="61308" x="4711700" y="2870200"/>
          <p14:tracePt t="61325" x="4654550" y="2857500"/>
          <p14:tracePt t="61341" x="4591050" y="2844800"/>
          <p14:tracePt t="61358" x="4533900" y="2832100"/>
          <p14:tracePt t="61375" x="4483100" y="2825750"/>
          <p14:tracePt t="61392" x="4425950" y="2813050"/>
          <p14:tracePt t="61395" x="4406900" y="2813050"/>
          <p14:tracePt t="61408" x="4368800" y="2806700"/>
          <p14:tracePt t="61426" x="4286250" y="2781300"/>
          <p14:tracePt t="61428" x="4241800" y="2774950"/>
          <p14:tracePt t="61442" x="4152900" y="2762250"/>
          <p14:tracePt t="61458" x="4044950" y="2736850"/>
          <p14:tracePt t="61475" x="3905250" y="2711450"/>
          <p14:tracePt t="61491" x="3771900" y="2686050"/>
          <p14:tracePt t="61508" x="3651250" y="2667000"/>
          <p14:tracePt t="61525" x="3568700" y="2667000"/>
          <p14:tracePt t="61541" x="3479800" y="2667000"/>
          <p14:tracePt t="61558" x="3397250" y="2667000"/>
          <p14:tracePt t="61575" x="3308350" y="2667000"/>
          <p14:tracePt t="61591" x="3219450" y="2667000"/>
          <p14:tracePt t="61594" x="3181350" y="2667000"/>
          <p14:tracePt t="61608" x="3136900" y="2667000"/>
          <p14:tracePt t="61624" x="3028950" y="2667000"/>
          <p14:tracePt t="61642" x="2806700" y="2667000"/>
          <p14:tracePt t="61658" x="2660650" y="2667000"/>
          <p14:tracePt t="61674" x="2514600" y="2667000"/>
          <p14:tracePt t="61691" x="2362200" y="2667000"/>
          <p14:tracePt t="61708" x="2235200" y="2667000"/>
          <p14:tracePt t="61725" x="2108200" y="2667000"/>
          <p14:tracePt t="61742" x="1993900" y="2667000"/>
          <p14:tracePt t="61758" x="1873250" y="2667000"/>
          <p14:tracePt t="61774" x="1765300" y="2667000"/>
          <p14:tracePt t="61791" x="1682750" y="2667000"/>
          <p14:tracePt t="61808" x="1593850" y="2667000"/>
          <p14:tracePt t="61824" x="1511300" y="2667000"/>
          <p14:tracePt t="61827" x="1479550" y="2667000"/>
          <p14:tracePt t="61841" x="1454150" y="2667000"/>
          <p14:tracePt t="61858" x="1416050" y="2667000"/>
          <p14:tracePt t="61874" x="1409700" y="2667000"/>
          <p14:tracePt t="61908" x="1403350" y="2667000"/>
          <p14:tracePt t="61925" x="1390650" y="2705100"/>
          <p14:tracePt t="61942" x="1371600" y="2781300"/>
          <p14:tracePt t="61958" x="1352550" y="2870200"/>
          <p14:tracePt t="61974" x="1333500" y="2959100"/>
          <p14:tracePt t="61991" x="1314450" y="3054350"/>
          <p14:tracePt t="61994" x="1314450" y="3092450"/>
          <p14:tracePt t="62008" x="1314450" y="3130550"/>
          <p14:tracePt t="62024" x="1314450" y="3219450"/>
          <p14:tracePt t="62026" x="1314450" y="3263900"/>
          <p14:tracePt t="62041" x="1314450" y="3302000"/>
          <p14:tracePt t="62058" x="1314450" y="3435350"/>
          <p14:tracePt t="62074" x="1314450" y="3517900"/>
          <p14:tracePt t="62091" x="1314450" y="3587750"/>
          <p14:tracePt t="62108" x="1314450" y="3632200"/>
          <p14:tracePt t="62124" x="1314450" y="3676650"/>
          <p14:tracePt t="62142" x="1314450" y="3695700"/>
          <p14:tracePt t="62158" x="1314450" y="3721100"/>
          <p14:tracePt t="62175" x="1320800" y="3733800"/>
          <p14:tracePt t="62191" x="1327150" y="3746500"/>
          <p14:tracePt t="62224" x="1333500" y="3765550"/>
          <p14:tracePt t="62242" x="1365250" y="3790950"/>
          <p14:tracePt t="62258" x="1390650" y="3810000"/>
          <p14:tracePt t="62274" x="1473200" y="3854450"/>
          <p14:tracePt t="62291" x="1606550" y="3898900"/>
          <p14:tracePt t="62308" x="1797050" y="3930650"/>
          <p14:tracePt t="62324" x="2044700" y="3981450"/>
          <p14:tracePt t="62341" x="2241550" y="3987800"/>
          <p14:tracePt t="62358" x="2451100" y="3987800"/>
          <p14:tracePt t="62374" x="2660650" y="3987800"/>
          <p14:tracePt t="62391" x="2870200" y="3987800"/>
          <p14:tracePt t="62408" x="3117850" y="3987800"/>
          <p14:tracePt t="62425" x="3397250" y="3987800"/>
          <p14:tracePt t="62427" x="3530600" y="3987800"/>
          <p14:tracePt t="62442" x="3663950" y="3987800"/>
          <p14:tracePt t="62443" x="3765550" y="3987800"/>
          <p14:tracePt t="62458" x="3911600" y="3987800"/>
          <p14:tracePt t="62475" x="3987800" y="3987800"/>
          <p14:tracePt t="62491" x="4019550" y="3987800"/>
          <p14:tracePt t="62508" x="4044950" y="3987800"/>
          <p14:tracePt t="62524" x="4064000" y="3987800"/>
          <p14:tracePt t="62541" x="4108450" y="3987800"/>
          <p14:tracePt t="62557" x="4146550" y="3987800"/>
          <p14:tracePt t="62574" x="4203700" y="3987800"/>
          <p14:tracePt t="62591" x="4248150" y="3987800"/>
          <p14:tracePt t="62608" x="4273550" y="3987800"/>
          <p14:tracePt t="62624" x="4292600" y="3987800"/>
          <p14:tracePt t="62658" x="4305300" y="3987800"/>
          <p14:tracePt t="62674" x="4311650" y="3968750"/>
          <p14:tracePt t="62691" x="4318000" y="3949700"/>
          <p14:tracePt t="62708" x="4318000" y="3917950"/>
          <p14:tracePt t="62725" x="4330700" y="3886200"/>
          <p14:tracePt t="62741" x="4330700" y="3854450"/>
          <p14:tracePt t="62758" x="4330700" y="3790950"/>
          <p14:tracePt t="62775" x="4330700" y="3695700"/>
          <p14:tracePt t="62791" x="4337050" y="3587750"/>
          <p14:tracePt t="62794" x="4337050" y="3556000"/>
          <p14:tracePt t="62808" x="4337050" y="3498850"/>
          <p14:tracePt t="62824" x="4311650" y="3409950"/>
          <p14:tracePt t="62827" x="4298950" y="3365500"/>
          <p14:tracePt t="62841" x="4286250" y="3321050"/>
          <p14:tracePt t="62858" x="4241800" y="3200400"/>
          <p14:tracePt t="62874" x="4210050" y="3136900"/>
          <p14:tracePt t="62891" x="4191000" y="3079750"/>
          <p14:tracePt t="62908" x="4165600" y="3028950"/>
          <p14:tracePt t="62925" x="4159250" y="2997200"/>
          <p14:tracePt t="62941" x="4152900" y="2965450"/>
          <p14:tracePt t="62958" x="4152900" y="2952750"/>
          <p14:tracePt t="62975" x="4146550" y="2927350"/>
          <p14:tracePt t="62991" x="4146550" y="2921000"/>
          <p14:tracePt t="63007" x="4140200" y="2914650"/>
          <p14:tracePt t="63024" x="4133850" y="2908300"/>
          <p14:tracePt t="63041" x="4127500" y="2895600"/>
          <p14:tracePt t="63058" x="4114800" y="2857500"/>
          <p14:tracePt t="63074" x="4102100" y="2832100"/>
          <p14:tracePt t="63091" x="4083050" y="2813050"/>
          <p14:tracePt t="63107" x="4076700" y="2794000"/>
          <p14:tracePt t="63124" x="4064000" y="2781300"/>
          <p14:tracePt t="63141" x="4064000" y="2774950"/>
          <p14:tracePt t="63238" x="4057650" y="2774950"/>
          <p14:tracePt t="63254" x="4044950" y="2774950"/>
          <p14:tracePt t="63272" x="4032250" y="2774950"/>
          <p14:tracePt t="63285" x="4000500" y="2768600"/>
          <p14:tracePt t="63296" x="3962400" y="2762250"/>
          <p14:tracePt t="63307" x="3873500" y="2743200"/>
          <p14:tracePt t="63324" x="3714750" y="2730500"/>
          <p14:tracePt t="63341" x="3511550" y="2730500"/>
          <p14:tracePt t="63357" x="3257550" y="2730500"/>
          <p14:tracePt t="63374" x="2990850" y="2730500"/>
          <p14:tracePt t="63391" x="2774950" y="2730500"/>
          <p14:tracePt t="63408" x="2616200" y="2730500"/>
          <p14:tracePt t="63411" x="2559050" y="2730500"/>
          <p14:tracePt t="63424" x="2520950" y="2730500"/>
          <p14:tracePt t="63442" x="2463800" y="2730500"/>
          <p14:tracePt t="63458" x="2457450" y="2730500"/>
          <p14:tracePt t="63962" x="0" y="0"/>
        </p14:tracePtLst>
        <p14:tracePtLst>
          <p14:tracePt t="64667" x="2381250" y="2482850"/>
          <p14:tracePt t="64714" x="2368550" y="2482850"/>
          <p14:tracePt t="64723" x="2362200" y="2482850"/>
          <p14:tracePt t="64731" x="2355850" y="2489200"/>
          <p14:tracePt t="64740" x="2349500" y="2501900"/>
          <p14:tracePt t="64757" x="2336800" y="2533650"/>
          <p14:tracePt t="64773" x="2330450" y="2559050"/>
          <p14:tracePt t="64790" x="2330450" y="2603500"/>
          <p14:tracePt t="64807" x="2343150" y="2628900"/>
          <p14:tracePt t="64823" x="2374900" y="2654300"/>
          <p14:tracePt t="64840" x="2413000" y="2667000"/>
          <p14:tracePt t="64857" x="2463800" y="2673350"/>
          <p14:tracePt t="64874" x="2565400" y="2673350"/>
          <p14:tracePt t="64890" x="2635250" y="2667000"/>
          <p14:tracePt t="64907" x="2667000" y="2641600"/>
          <p14:tracePt t="64924" x="2686050" y="2622550"/>
          <p14:tracePt t="64940" x="2705100" y="2603500"/>
          <p14:tracePt t="64957" x="2705100" y="2597150"/>
          <p14:tracePt t="64974" x="2705100" y="2584450"/>
          <p14:tracePt t="64990" x="2705100" y="2578100"/>
          <p14:tracePt t="65171" x="0" y="0"/>
        </p14:tracePtLst>
        <p14:tracePtLst>
          <p14:tracePt t="65999" x="4578350" y="2387600"/>
          <p14:tracePt t="66024" x="4572000" y="2387600"/>
          <p14:tracePt t="66042" x="4559300" y="2419350"/>
          <p14:tracePt t="66056" x="4559300" y="2438400"/>
          <p14:tracePt t="66073" x="4559300" y="2495550"/>
          <p14:tracePt t="66075" x="4559300" y="2508250"/>
          <p14:tracePt t="66090" x="4572000" y="2552700"/>
          <p14:tracePt t="66106" x="4597400" y="2590800"/>
          <p14:tracePt t="66123" x="4622800" y="2609850"/>
          <p14:tracePt t="66140" x="4654550" y="2635250"/>
          <p14:tracePt t="66156" x="4686300" y="2641600"/>
          <p14:tracePt t="66173" x="4724400" y="2647950"/>
          <p14:tracePt t="66190" x="4768850" y="2647950"/>
          <p14:tracePt t="66207" x="4813300" y="2647950"/>
          <p14:tracePt t="66224" x="4864100" y="2647950"/>
          <p14:tracePt t="66240" x="4895850" y="2628900"/>
          <p14:tracePt t="66242" x="4914900" y="2609850"/>
          <p14:tracePt t="66256" x="4921250" y="2597150"/>
          <p14:tracePt t="66274" x="4933950" y="2552700"/>
          <p14:tracePt t="66290" x="4933950" y="2527300"/>
          <p14:tracePt t="66306" x="4933950" y="2508250"/>
          <p14:tracePt t="66323" x="4927600" y="2501900"/>
          <p14:tracePt t="66340" x="4927600" y="2495550"/>
          <p14:tracePt t="66373" x="4921250" y="2495550"/>
          <p14:tracePt t="66498" x="0" y="0"/>
        </p14:tracePtLst>
        <p14:tracePtLst>
          <p14:tracePt t="70030" x="3517900" y="2705100"/>
          <p14:tracePt t="70053" x="3511550" y="2705100"/>
          <p14:tracePt t="70070" x="3511550" y="2724150"/>
          <p14:tracePt t="70081" x="3511550" y="2749550"/>
          <p14:tracePt t="70091" x="3517900" y="2794000"/>
          <p14:tracePt t="70106" x="3530600" y="2825750"/>
          <p14:tracePt t="70122" x="3556000" y="2863850"/>
          <p14:tracePt t="70138" x="3581400" y="2889250"/>
          <p14:tracePt t="70155" x="3619500" y="2914650"/>
          <p14:tracePt t="70172" x="3651250" y="2927350"/>
          <p14:tracePt t="70189" x="3689350" y="2933700"/>
          <p14:tracePt t="70206" x="3733800" y="2933700"/>
          <p14:tracePt t="70223" x="3790950" y="2933700"/>
          <p14:tracePt t="70239" x="3841750" y="2914650"/>
          <p14:tracePt t="70256" x="3892550" y="2889250"/>
          <p14:tracePt t="70259" x="3905250" y="2870200"/>
          <p14:tracePt t="70272" x="3924300" y="2857500"/>
          <p14:tracePt t="70289" x="3943350" y="2819400"/>
          <p14:tracePt t="70291" x="3949700" y="2813050"/>
          <p14:tracePt t="70306" x="3956050" y="2800350"/>
          <p14:tracePt t="70322" x="3956050" y="2781300"/>
          <p14:tracePt t="70338" x="3956050" y="2768600"/>
          <p14:tracePt t="70355" x="3956050" y="2762250"/>
          <p14:tracePt t="70372" x="3949700" y="2749550"/>
          <p14:tracePt t="70388" x="3937000" y="2736850"/>
          <p14:tracePt t="70405" x="3930650" y="2736850"/>
          <p14:tracePt t="70422" x="3924300" y="2730500"/>
          <p14:tracePt t="70634" x="0" y="0"/>
        </p14:tracePtLst>
        <p14:tracePtLst>
          <p14:tracePt t="71947" x="3492500" y="2673350"/>
          <p14:tracePt t="71973" x="3492500" y="2679700"/>
          <p14:tracePt t="71985" x="3486150" y="2686050"/>
          <p14:tracePt t="71998" x="3486150" y="2692400"/>
          <p14:tracePt t="72010" x="3486150" y="2705100"/>
          <p14:tracePt t="72021" x="3486150" y="2711450"/>
          <p14:tracePt t="72038" x="3486150" y="2743200"/>
          <p14:tracePt t="72054" x="3486150" y="2768600"/>
          <p14:tracePt t="72071" x="3486150" y="2800350"/>
          <p14:tracePt t="72088" x="3486150" y="2832100"/>
          <p14:tracePt t="72104" x="3492500" y="2863850"/>
          <p14:tracePt t="72121" x="3505200" y="2882900"/>
          <p14:tracePt t="72123" x="3511550" y="2889250"/>
          <p14:tracePt t="72138" x="3524250" y="2901950"/>
          <p14:tracePt t="72154" x="3543300" y="2921000"/>
          <p14:tracePt t="72171" x="3581400" y="2946400"/>
          <p14:tracePt t="72188" x="3632200" y="2978150"/>
          <p14:tracePt t="72205" x="3689350" y="2997200"/>
          <p14:tracePt t="72221" x="3752850" y="3003550"/>
          <p14:tracePt t="72238" x="3822700" y="3016250"/>
          <p14:tracePt t="72255" x="3879850" y="3016250"/>
          <p14:tracePt t="72271" x="3943350" y="3016250"/>
          <p14:tracePt t="72275" x="3981450" y="3016250"/>
          <p14:tracePt t="72288" x="4000500" y="3003550"/>
          <p14:tracePt t="72304" x="4025900" y="2978150"/>
          <p14:tracePt t="72306" x="4032250" y="2959100"/>
          <p14:tracePt t="72321" x="4044950" y="2933700"/>
          <p14:tracePt t="72338" x="4057650" y="2857500"/>
          <p14:tracePt t="72354" x="4057650" y="2825750"/>
          <p14:tracePt t="72371" x="4057650" y="2794000"/>
          <p14:tracePt t="72387" x="4057650" y="2768600"/>
          <p14:tracePt t="72404" x="4057650" y="2743200"/>
          <p14:tracePt t="72421" x="4057650" y="2717800"/>
          <p14:tracePt t="72437" x="4044950" y="2705100"/>
          <p14:tracePt t="72455" x="4019550" y="2686050"/>
          <p14:tracePt t="72471" x="4000500" y="2679700"/>
          <p14:tracePt t="72474" x="3981450" y="2673350"/>
          <p14:tracePt t="72488" x="3956050" y="2660650"/>
          <p14:tracePt t="72490" x="3930650" y="2654300"/>
          <p14:tracePt t="72504" x="3911600" y="2654300"/>
          <p14:tracePt t="72522" x="3803650" y="2647950"/>
          <p14:tracePt t="72538" x="3740150" y="2647950"/>
          <p14:tracePt t="72554" x="3683000" y="2647950"/>
          <p14:tracePt t="72571" x="3638550" y="2660650"/>
          <p14:tracePt t="72588" x="3600450" y="2679700"/>
          <p14:tracePt t="72604" x="3581400" y="2698750"/>
          <p14:tracePt t="72621" x="3568700" y="2711450"/>
          <p14:tracePt t="72637" x="3562350" y="2730500"/>
          <p14:tracePt t="72654" x="3556000" y="2755900"/>
          <p14:tracePt t="72671" x="3556000" y="2781300"/>
          <p14:tracePt t="72687" x="3556000" y="2813050"/>
          <p14:tracePt t="72704" x="3556000" y="2851150"/>
          <p14:tracePt t="72707" x="3556000" y="2870200"/>
          <p14:tracePt t="72721" x="3562350" y="2889250"/>
          <p14:tracePt t="72738" x="3600450" y="2933700"/>
          <p14:tracePt t="72754" x="3670300" y="2997200"/>
          <p14:tracePt t="72771" x="3733800" y="3028950"/>
          <p14:tracePt t="72788" x="3835400" y="3048000"/>
          <p14:tracePt t="72804" x="3962400" y="3054350"/>
          <p14:tracePt t="72821" x="4114800" y="3048000"/>
          <p14:tracePt t="72837" x="4222750" y="3009900"/>
          <p14:tracePt t="72854" x="4292600" y="2965450"/>
          <p14:tracePt t="72871" x="4311650" y="2933700"/>
          <p14:tracePt t="72887" x="4330700" y="2895600"/>
          <p14:tracePt t="72904" x="4330700" y="2870200"/>
          <p14:tracePt t="72921" x="4330700" y="2825750"/>
          <p14:tracePt t="72922" x="4324350" y="2813050"/>
          <p14:tracePt t="72938" x="4298950" y="2774950"/>
          <p14:tracePt t="72954" x="4279900" y="2749550"/>
          <p14:tracePt t="72971" x="4235450" y="2724150"/>
          <p14:tracePt t="72988" x="4191000" y="2692400"/>
          <p14:tracePt t="73004" x="4152900" y="2679700"/>
          <p14:tracePt t="73021" x="4114800" y="2673350"/>
          <p14:tracePt t="73038" x="4076700" y="2673350"/>
          <p14:tracePt t="73054" x="4025900" y="2673350"/>
          <p14:tracePt t="73071" x="3968750" y="2673350"/>
          <p14:tracePt t="73087" x="3917950" y="2673350"/>
          <p14:tracePt t="73104" x="3860800" y="2679700"/>
          <p14:tracePt t="73121" x="3822700" y="2705100"/>
          <p14:tracePt t="73123" x="3803650" y="2711450"/>
          <p14:tracePt t="73137" x="3797300" y="2717800"/>
          <p14:tracePt t="73154" x="3752850" y="2768600"/>
          <p14:tracePt t="73171" x="3740150" y="2825750"/>
          <p14:tracePt t="73187" x="3727450" y="2876550"/>
          <p14:tracePt t="73204" x="3727450" y="2901950"/>
          <p14:tracePt t="73221" x="3740150" y="2952750"/>
          <p14:tracePt t="73238" x="3771900" y="2997200"/>
          <p14:tracePt t="73254" x="3835400" y="3048000"/>
          <p14:tracePt t="73271" x="3930650" y="3086100"/>
          <p14:tracePt t="73288" x="4051300" y="3117850"/>
          <p14:tracePt t="73304" x="4152900" y="3124200"/>
          <p14:tracePt t="73306" x="4203700" y="3124200"/>
          <p14:tracePt t="73321" x="4248150" y="3124200"/>
          <p14:tracePt t="73337" x="4311650" y="3124200"/>
          <p14:tracePt t="73339" x="4330700" y="3117850"/>
          <p14:tracePt t="73354" x="4343400" y="3079750"/>
          <p14:tracePt t="73370" x="4343400" y="3041650"/>
          <p14:tracePt t="73387" x="4343400" y="2978150"/>
          <p14:tracePt t="73404" x="4330700" y="2933700"/>
          <p14:tracePt t="73420" x="4311650" y="2895600"/>
          <p14:tracePt t="73437" x="4286250" y="2863850"/>
          <p14:tracePt t="73454" x="4248150" y="2844800"/>
          <p14:tracePt t="73471" x="4210050" y="2832100"/>
          <p14:tracePt t="73488" x="4178300" y="2825750"/>
          <p14:tracePt t="73504" x="4165600" y="2825750"/>
          <p14:tracePt t="73521" x="4152900" y="2825750"/>
          <p14:tracePt t="73580" x="4146550" y="2825750"/>
          <p14:tracePt t="73597" x="4140200" y="2838450"/>
          <p14:tracePt t="73612" x="4140200" y="2844800"/>
          <p14:tracePt t="73618" x="4140200" y="2863850"/>
          <p14:tracePt t="73629" x="4140200" y="2876550"/>
          <p14:tracePt t="73637" x="4140200" y="2889250"/>
          <p14:tracePt t="73654" x="4146550" y="2933700"/>
          <p14:tracePt t="73670" x="4159250" y="2959100"/>
          <p14:tracePt t="73687" x="4165600" y="2978150"/>
          <p14:tracePt t="73704" x="4178300" y="2978150"/>
          <p14:tracePt t="73721" x="4184650" y="2978150"/>
          <p14:tracePt t="73738" x="4197350" y="2978150"/>
          <p14:tracePt t="73754" x="4216400" y="2959100"/>
          <p14:tracePt t="73771" x="4229100" y="2908300"/>
          <p14:tracePt t="73788" x="4235450" y="2863850"/>
          <p14:tracePt t="73804" x="4235450" y="2813050"/>
          <p14:tracePt t="73820" x="4222750" y="2787650"/>
          <p14:tracePt t="73837" x="4178300" y="2762250"/>
          <p14:tracePt t="73854" x="4127500" y="2743200"/>
          <p14:tracePt t="73870" x="4089400" y="2736850"/>
          <p14:tracePt t="73887" x="4044950" y="2736850"/>
          <p14:tracePt t="73904" x="4019550" y="2736850"/>
          <p14:tracePt t="73920" x="3987800" y="2743200"/>
          <p14:tracePt t="73937" x="3975100" y="2774950"/>
          <p14:tracePt t="73939" x="3968750" y="2800350"/>
          <p14:tracePt t="73954" x="3949700" y="2844800"/>
          <p14:tracePt t="73971" x="3943350" y="2882900"/>
          <p14:tracePt t="73987" x="3943350" y="2921000"/>
          <p14:tracePt t="74004" x="3949700" y="2952750"/>
          <p14:tracePt t="74021" x="3968750" y="2978150"/>
          <p14:tracePt t="74037" x="4006850" y="2997200"/>
          <p14:tracePt t="74054" x="4038600" y="3003550"/>
          <p14:tracePt t="74070" x="4095750" y="3003550"/>
          <p14:tracePt t="74087" x="4140200" y="2990850"/>
          <p14:tracePt t="74104" x="4178300" y="2965450"/>
          <p14:tracePt t="74120" x="4197350" y="2921000"/>
          <p14:tracePt t="74137" x="4203700" y="2876550"/>
          <p14:tracePt t="74139" x="4203700" y="2844800"/>
          <p14:tracePt t="74154" x="4191000" y="2813050"/>
          <p14:tracePt t="74170" x="4171950" y="2781300"/>
          <p14:tracePt t="74187" x="4152900" y="2762250"/>
          <p14:tracePt t="74204" x="4133850" y="2749550"/>
          <p14:tracePt t="74253" x="4127500" y="2749550"/>
          <p14:tracePt t="74261" x="4114800" y="2755900"/>
          <p14:tracePt t="74272" x="4114800" y="2762250"/>
          <p14:tracePt t="74288" x="4114800" y="2806700"/>
          <p14:tracePt t="74304" x="4114800" y="2832100"/>
          <p14:tracePt t="74321" x="4127500" y="2851150"/>
          <p14:tracePt t="74337" x="4127500" y="2857500"/>
          <p14:tracePt t="74354" x="4133850" y="2857500"/>
          <p14:tracePt t="74371" x="4152900" y="2851150"/>
          <p14:tracePt t="74387" x="4165600" y="2813050"/>
          <p14:tracePt t="74404" x="4178300" y="2774950"/>
          <p14:tracePt t="74420" x="4178300" y="2730500"/>
          <p14:tracePt t="74437" x="4178300" y="2698750"/>
          <p14:tracePt t="74455" x="4159250" y="2673350"/>
          <p14:tracePt t="74459" x="4152900" y="2667000"/>
          <p14:tracePt t="74470" x="4146550" y="2667000"/>
          <p14:tracePt t="74487" x="4114800" y="2647950"/>
          <p14:tracePt t="74491" x="4095750" y="2641600"/>
          <p14:tracePt t="74504" x="4089400" y="2641600"/>
          <p14:tracePt t="74521" x="4038600" y="2641600"/>
          <p14:tracePt t="74525" x="4032250" y="2641600"/>
          <p14:tracePt t="74537" x="4006850" y="2641600"/>
          <p14:tracePt t="74554" x="3968750" y="2686050"/>
          <p14:tracePt t="74571" x="3968750" y="2717800"/>
          <p14:tracePt t="74587" x="3968750" y="2762250"/>
          <p14:tracePt t="74604" x="3968750" y="2800350"/>
          <p14:tracePt t="74620" x="3981450" y="2832100"/>
          <p14:tracePt t="74637" x="4013200" y="2851150"/>
          <p14:tracePt t="74653" x="4032250" y="2870200"/>
          <p14:tracePt t="74670" x="4044950" y="2876550"/>
          <p14:tracePt t="74687" x="4051300" y="2876550"/>
          <p14:tracePt t="74704" x="4070350" y="2876550"/>
          <p14:tracePt t="74706" x="4070350" y="2870200"/>
          <p14:tracePt t="74720" x="4070350" y="2863850"/>
          <p14:tracePt t="74737" x="4070350" y="2844800"/>
          <p14:tracePt t="74754" x="4070350" y="2806700"/>
          <p14:tracePt t="74770" x="4051300" y="2787650"/>
          <p14:tracePt t="74787" x="4019550" y="2781300"/>
          <p14:tracePt t="74803" x="3975100" y="2768600"/>
          <p14:tracePt t="74820" x="3956050" y="2768600"/>
          <p14:tracePt t="74837" x="3924300" y="2768600"/>
          <p14:tracePt t="74853" x="3905250" y="2781300"/>
          <p14:tracePt t="74870" x="3892550" y="2806700"/>
          <p14:tracePt t="74887" x="3892550" y="2825750"/>
          <p14:tracePt t="74903" x="3898900" y="2844800"/>
          <p14:tracePt t="74920" x="3917950" y="2863850"/>
          <p14:tracePt t="74923" x="3937000" y="2876550"/>
          <p14:tracePt t="74937" x="3956050" y="2876550"/>
          <p14:tracePt t="74954" x="3994150" y="2876550"/>
          <p14:tracePt t="74970" x="4025900" y="2876550"/>
          <p14:tracePt t="74987" x="4044950" y="2851150"/>
          <p14:tracePt t="75004" x="4051300" y="2838450"/>
          <p14:tracePt t="75021" x="4051300" y="2832100"/>
          <p14:tracePt t="75037" x="4051300" y="2825750"/>
          <p14:tracePt t="75274" x="0" y="0"/>
        </p14:tracePtLst>
        <p14:tracePtLst>
          <p14:tracePt t="76134" x="5975350" y="2635250"/>
          <p14:tracePt t="76144" x="5969000" y="2635250"/>
          <p14:tracePt t="76153" x="5962650" y="2647950"/>
          <p14:tracePt t="76170" x="5937250" y="2673350"/>
          <p14:tracePt t="76186" x="5930900" y="2698750"/>
          <p14:tracePt t="76203" x="5918200" y="2730500"/>
          <p14:tracePt t="76220" x="5918200" y="2749550"/>
          <p14:tracePt t="76236" x="5918200" y="2768600"/>
          <p14:tracePt t="76254" x="5918200" y="2787650"/>
          <p14:tracePt t="76270" x="5918200" y="2806700"/>
          <p14:tracePt t="76286" x="5918200" y="2813050"/>
          <p14:tracePt t="76303" x="5918200" y="2825750"/>
          <p14:tracePt t="76320" x="5918200" y="2844800"/>
          <p14:tracePt t="76336" x="5924550" y="2851150"/>
          <p14:tracePt t="76353" x="5930900" y="2857500"/>
          <p14:tracePt t="76370" x="5949950" y="2876550"/>
          <p14:tracePt t="76386" x="5969000" y="2895600"/>
          <p14:tracePt t="76403" x="6007100" y="2908300"/>
          <p14:tracePt t="76419" x="6038850" y="2921000"/>
          <p14:tracePt t="76436" x="6102350" y="2927350"/>
          <p14:tracePt t="76453" x="6165850" y="2940050"/>
          <p14:tracePt t="76470" x="6235700" y="2940050"/>
          <p14:tracePt t="76486" x="6311900" y="2940050"/>
          <p14:tracePt t="76503" x="6356350" y="2921000"/>
          <p14:tracePt t="76520" x="6381750" y="2901950"/>
          <p14:tracePt t="76522" x="6394450" y="2889250"/>
          <p14:tracePt t="76536" x="6407150" y="2876550"/>
          <p14:tracePt t="76553" x="6419850" y="2851150"/>
          <p14:tracePt t="76555" x="6426200" y="2838450"/>
          <p14:tracePt t="76571" x="6426200" y="2825750"/>
          <p14:tracePt t="76586" x="6438900" y="2813050"/>
          <p14:tracePt t="76603" x="6438900" y="2800350"/>
          <p14:tracePt t="76619" x="6438900" y="2781300"/>
          <p14:tracePt t="76636" x="6438900" y="2768600"/>
          <p14:tracePt t="76653" x="6432550" y="2743200"/>
          <p14:tracePt t="76669" x="6413500" y="2717800"/>
          <p14:tracePt t="76686" x="6394450" y="2698750"/>
          <p14:tracePt t="76703" x="6362700" y="2679700"/>
          <p14:tracePt t="76719" x="6337300" y="2667000"/>
          <p14:tracePt t="76737" x="6324600" y="2667000"/>
          <p14:tracePt t="76739" x="6311900" y="2667000"/>
          <p14:tracePt t="76753" x="6299200" y="2667000"/>
          <p14:tracePt t="76770" x="6286500" y="2667000"/>
          <p14:tracePt t="76787" x="6254750" y="2679700"/>
          <p14:tracePt t="76803" x="6248400" y="2698750"/>
          <p14:tracePt t="76819" x="6242050" y="2705100"/>
          <p14:tracePt t="76836" x="6235700" y="2730500"/>
          <p14:tracePt t="76853" x="6235700" y="2743200"/>
          <p14:tracePt t="76869" x="6235700" y="2762250"/>
          <p14:tracePt t="76886" x="6242050" y="2787650"/>
          <p14:tracePt t="76903" x="6261100" y="2819400"/>
          <p14:tracePt t="76919" x="6305550" y="2851150"/>
          <p14:tracePt t="76936" x="6375400" y="2870200"/>
          <p14:tracePt t="76953" x="6483350" y="2889250"/>
          <p14:tracePt t="76955" x="6559550" y="2895600"/>
          <p14:tracePt t="76970" x="6692900" y="2901950"/>
          <p14:tracePt t="76986" x="6832600" y="2901950"/>
          <p14:tracePt t="77003" x="6889750" y="2901950"/>
          <p14:tracePt t="77020" x="6915150" y="2889250"/>
          <p14:tracePt t="77036" x="6921500" y="2863850"/>
          <p14:tracePt t="77053" x="6908800" y="2825750"/>
          <p14:tracePt t="77069" x="6889750" y="2787650"/>
          <p14:tracePt t="77086" x="6858000" y="2762250"/>
          <p14:tracePt t="77102" x="6826250" y="2743200"/>
          <p14:tracePt t="77119" x="6788150" y="2730500"/>
          <p14:tracePt t="77136" x="6762750" y="2717800"/>
          <p14:tracePt t="77152" x="6737350" y="2711450"/>
          <p14:tracePt t="77155" x="6718300" y="2705100"/>
          <p14:tracePt t="77169" x="6711950" y="2705100"/>
          <p14:tracePt t="77186" x="6686550" y="2705100"/>
          <p14:tracePt t="77275" x="0" y="0"/>
        </p14:tracePtLst>
        <p14:tracePtLst>
          <p14:tracePt t="80012" x="6254750" y="2609850"/>
          <p14:tracePt t="80020" x="6235700" y="2609850"/>
          <p14:tracePt t="80035" x="6197600" y="2628900"/>
          <p14:tracePt t="80052" x="6178550" y="2654300"/>
          <p14:tracePt t="80069" x="6146800" y="2692400"/>
          <p14:tracePt t="80086" x="6121400" y="2743200"/>
          <p14:tracePt t="80102" x="6108700" y="2794000"/>
          <p14:tracePt t="80118" x="6108700" y="2825750"/>
          <p14:tracePt t="80135" x="6108700" y="2851150"/>
          <p14:tracePt t="80152" x="6108700" y="2895600"/>
          <p14:tracePt t="80168" x="6121400" y="2914650"/>
          <p14:tracePt t="80171" x="6127750" y="2927350"/>
          <p14:tracePt t="80185" x="6140450" y="2940050"/>
          <p14:tracePt t="80202" x="6165850" y="2952750"/>
          <p14:tracePt t="80218" x="6191250" y="2965450"/>
          <p14:tracePt t="80235" x="6216650" y="2965450"/>
          <p14:tracePt t="80252" x="6254750" y="2971800"/>
          <p14:tracePt t="80268" x="6299200" y="2971800"/>
          <p14:tracePt t="80285" x="6343650" y="2971800"/>
          <p14:tracePt t="80302" x="6394450" y="2959100"/>
          <p14:tracePt t="80318" x="6432550" y="2933700"/>
          <p14:tracePt t="80335" x="6451600" y="2914650"/>
          <p14:tracePt t="80352" x="6464300" y="2882900"/>
          <p14:tracePt t="80355" x="6470650" y="2870200"/>
          <p14:tracePt t="80368" x="6477000" y="2857500"/>
          <p14:tracePt t="80385" x="6483350" y="2838450"/>
          <p14:tracePt t="80388" x="6489700" y="2819400"/>
          <p14:tracePt t="80402" x="6496050" y="2794000"/>
          <p14:tracePt t="80418" x="6496050" y="2781300"/>
          <p14:tracePt t="80435" x="6496050" y="2762250"/>
          <p14:tracePt t="80451" x="6496050" y="2743200"/>
          <p14:tracePt t="80468" x="6496050" y="2724150"/>
          <p14:tracePt t="80485" x="6489700" y="2711450"/>
          <p14:tracePt t="80502" x="6477000" y="2692400"/>
          <p14:tracePt t="80519" x="6464300" y="2673350"/>
          <p14:tracePt t="80535" x="6438900" y="2667000"/>
          <p14:tracePt t="80552" x="6394450" y="2654300"/>
          <p14:tracePt t="80555" x="6375400" y="2654300"/>
          <p14:tracePt t="80568" x="6350000" y="2647950"/>
          <p14:tracePt t="80585" x="6305550" y="2635250"/>
          <p14:tracePt t="80602" x="6223000" y="2635250"/>
          <p14:tracePt t="80618" x="6178550" y="2635250"/>
          <p14:tracePt t="80635" x="6140450" y="2635250"/>
          <p14:tracePt t="80651" x="6102350" y="2635250"/>
          <p14:tracePt t="80668" x="6070600" y="2654300"/>
          <p14:tracePt t="80685" x="6051550" y="2667000"/>
          <p14:tracePt t="80701" x="6026150" y="2686050"/>
          <p14:tracePt t="80718" x="6013450" y="2692400"/>
          <p14:tracePt t="80735" x="6007100" y="2705100"/>
          <p14:tracePt t="80752" x="5994400" y="2717800"/>
          <p14:tracePt t="80768" x="5994400" y="2730500"/>
          <p14:tracePt t="80785" x="5994400" y="2749550"/>
          <p14:tracePt t="80786" x="5994400" y="2755900"/>
          <p14:tracePt t="80802" x="5994400" y="2768600"/>
          <p14:tracePt t="80818" x="5994400" y="2787650"/>
          <p14:tracePt t="80835" x="5994400" y="2806700"/>
          <p14:tracePt t="80851" x="6000750" y="2813050"/>
          <p14:tracePt t="80868" x="6013450" y="2825750"/>
          <p14:tracePt t="80885" x="6026150" y="2838450"/>
          <p14:tracePt t="80901" x="6064250" y="2863850"/>
          <p14:tracePt t="80918" x="6108700" y="2882900"/>
          <p14:tracePt t="80935" x="6165850" y="2914650"/>
          <p14:tracePt t="80951" x="6235700" y="2927350"/>
          <p14:tracePt t="80968" x="6305550" y="2940050"/>
          <p14:tracePt t="80984" x="6362700" y="2946400"/>
          <p14:tracePt t="81002" x="6464300" y="2946400"/>
          <p14:tracePt t="81018" x="6540500" y="2946400"/>
          <p14:tracePt t="81034" x="6597650" y="2933700"/>
          <p14:tracePt t="81052" x="6642100" y="2908300"/>
          <p14:tracePt t="81068" x="6680200" y="2882900"/>
          <p14:tracePt t="81085" x="6692900" y="2863850"/>
          <p14:tracePt t="81101" x="6699250" y="2844800"/>
          <p14:tracePt t="81118" x="6705600" y="2832100"/>
          <p14:tracePt t="81135" x="6705600" y="2819400"/>
          <p14:tracePt t="81151" x="6705600" y="2800350"/>
          <p14:tracePt t="81168" x="6699250" y="2787650"/>
          <p14:tracePt t="81185" x="6680200" y="2762250"/>
          <p14:tracePt t="81187" x="6667500" y="2749550"/>
          <p14:tracePt t="81201" x="6648450" y="2736850"/>
          <p14:tracePt t="81218" x="6540500" y="2679700"/>
          <p14:tracePt t="81235" x="6470650" y="2660650"/>
          <p14:tracePt t="81252" x="6426200" y="2647950"/>
          <p14:tracePt t="81268" x="6413500" y="2641600"/>
          <p14:tracePt t="81285" x="6400800" y="2641600"/>
          <p14:tracePt t="81302" x="6394450" y="2641600"/>
          <p14:tracePt t="81319" x="6381750" y="2641600"/>
          <p14:tracePt t="81335" x="6381750" y="2654300"/>
          <p14:tracePt t="81351" x="6369050" y="2686050"/>
          <p14:tracePt t="81368" x="6369050" y="2724150"/>
          <p14:tracePt t="81385" x="6369050" y="2762250"/>
          <p14:tracePt t="81387" x="6369050" y="2781300"/>
          <p14:tracePt t="81401" x="6369050" y="2800350"/>
          <p14:tracePt t="81418" x="6400800" y="2857500"/>
          <p14:tracePt t="81435" x="6426200" y="2876550"/>
          <p14:tracePt t="81451" x="6457950" y="2889250"/>
          <p14:tracePt t="81468" x="6496050" y="2901950"/>
          <p14:tracePt t="81485" x="6534150" y="2901950"/>
          <p14:tracePt t="81502" x="6597650" y="2901950"/>
          <p14:tracePt t="81519" x="6686550" y="2901950"/>
          <p14:tracePt t="81522" x="6724650" y="2895600"/>
          <p14:tracePt t="81535" x="6743700" y="2889250"/>
          <p14:tracePt t="81552" x="6781800" y="2863850"/>
          <p14:tracePt t="81556" x="6800850" y="2851150"/>
          <p14:tracePt t="81568" x="6813550" y="2844800"/>
          <p14:tracePt t="81584" x="6819900" y="2832100"/>
          <p14:tracePt t="81602" x="6819900" y="2819400"/>
          <p14:tracePt t="81605" x="6819900" y="2813050"/>
          <p14:tracePt t="81618" x="6819900" y="2800350"/>
          <p14:tracePt t="81635" x="6800850" y="2768600"/>
          <p14:tracePt t="81651" x="6788150" y="2755900"/>
          <p14:tracePt t="81668" x="6756400" y="2736850"/>
          <p14:tracePt t="81684" x="6718300" y="2711450"/>
          <p14:tracePt t="81701" x="6667500" y="2692400"/>
          <p14:tracePt t="81718" x="6616700" y="2686050"/>
          <p14:tracePt t="81734" x="6565900" y="2679700"/>
          <p14:tracePt t="81752" x="6502400" y="2679700"/>
          <p14:tracePt t="81768" x="6445250" y="2679700"/>
          <p14:tracePt t="81771" x="6419850" y="2679700"/>
          <p14:tracePt t="81785" x="6388100" y="2679700"/>
          <p14:tracePt t="81801" x="6350000" y="2692400"/>
          <p14:tracePt t="81803" x="6343650" y="2698750"/>
          <p14:tracePt t="81819" x="6318250" y="2711450"/>
          <p14:tracePt t="81835" x="6305550" y="2730500"/>
          <p14:tracePt t="81851" x="6292850" y="2743200"/>
          <p14:tracePt t="81868" x="6286500" y="2768600"/>
          <p14:tracePt t="81884" x="6286500" y="2787650"/>
          <p14:tracePt t="81901" x="6286500" y="2806700"/>
          <p14:tracePt t="81918" x="6286500" y="2844800"/>
          <p14:tracePt t="81934" x="6292850" y="2870200"/>
          <p14:tracePt t="81951" x="6305550" y="2901950"/>
          <p14:tracePt t="81968" x="6324600" y="2921000"/>
          <p14:tracePt t="81984" x="6350000" y="2940050"/>
          <p14:tracePt t="82001" x="6388100" y="2959100"/>
          <p14:tracePt t="82018" x="6438900" y="2965450"/>
          <p14:tracePt t="82034" x="6464300" y="2965450"/>
          <p14:tracePt t="82051" x="6502400" y="2965450"/>
          <p14:tracePt t="82068" x="6534150" y="2946400"/>
          <p14:tracePt t="82084" x="6559550" y="2914650"/>
          <p14:tracePt t="82101" x="6565900" y="2882900"/>
          <p14:tracePt t="82118" x="6572250" y="2844800"/>
          <p14:tracePt t="82134" x="6578600" y="2819400"/>
          <p14:tracePt t="82151" x="6578600" y="2806700"/>
          <p14:tracePt t="82167" x="6578600" y="2794000"/>
          <p14:tracePt t="82184" x="6578600" y="2781300"/>
          <p14:tracePt t="82201" x="6578600" y="2768600"/>
          <p14:tracePt t="82202" x="6578600" y="2749550"/>
          <p14:tracePt t="82218" x="6572250" y="2730500"/>
          <p14:tracePt t="82234" x="6553200" y="2711450"/>
          <p14:tracePt t="82251" x="6527800" y="2692400"/>
          <p14:tracePt t="82268" x="6496050" y="2673350"/>
          <p14:tracePt t="82284" x="6457950" y="2667000"/>
          <p14:tracePt t="82301" x="6407150" y="2654300"/>
          <p14:tracePt t="82318" x="6375400" y="2654300"/>
          <p14:tracePt t="82335" x="6330950" y="2654300"/>
          <p14:tracePt t="82351" x="6305550" y="2654300"/>
          <p14:tracePt t="82354" x="6292850" y="2654300"/>
          <p14:tracePt t="82368" x="6280150" y="2654300"/>
          <p14:tracePt t="82384" x="6261100" y="2667000"/>
          <p14:tracePt t="82401" x="6254750" y="2673350"/>
          <p14:tracePt t="82418" x="6242050" y="2692400"/>
          <p14:tracePt t="82434" x="6242050" y="2711450"/>
          <p14:tracePt t="82451" x="6242050" y="2736850"/>
          <p14:tracePt t="82468" x="6242050" y="2768600"/>
          <p14:tracePt t="82484" x="6248400" y="2800350"/>
          <p14:tracePt t="82501" x="6261100" y="2819400"/>
          <p14:tracePt t="82518" x="6273800" y="2825750"/>
          <p14:tracePt t="82522" x="6286500" y="2832100"/>
          <p14:tracePt t="82535" x="6292850" y="2844800"/>
          <p14:tracePt t="82551" x="6330950" y="2857500"/>
          <p14:tracePt t="82554" x="6343650" y="2857500"/>
          <p14:tracePt t="82567" x="6375400" y="2857500"/>
          <p14:tracePt t="82585" x="6445250" y="2857500"/>
          <p14:tracePt t="82587" x="6489700" y="2857500"/>
          <p14:tracePt t="82601" x="6508750" y="2857500"/>
          <p14:tracePt t="82618" x="6578600" y="2857500"/>
          <p14:tracePt t="82634" x="6591300" y="2844800"/>
          <p14:tracePt t="82651" x="6604000" y="2838450"/>
          <p14:tracePt t="82668" x="6604000" y="2832100"/>
          <p14:tracePt t="82684" x="6604000" y="2800350"/>
          <p14:tracePt t="82701" x="6604000" y="2781300"/>
          <p14:tracePt t="82717" x="6604000" y="2762250"/>
          <p14:tracePt t="82734" x="6604000" y="2755900"/>
          <p14:tracePt t="82751" x="6604000" y="2749550"/>
          <p14:tracePt t="82980" x="0" y="0"/>
        </p14:tracePtLst>
        <p14:tracePtLst>
          <p14:tracePt t="83542" x="8388350" y="2571750"/>
          <p14:tracePt t="83560" x="8369300" y="2578100"/>
          <p14:tracePt t="83572" x="8369300" y="2603500"/>
          <p14:tracePt t="83584" x="8362950" y="2628900"/>
          <p14:tracePt t="83601" x="8362950" y="2660650"/>
          <p14:tracePt t="83617" x="8350250" y="2705100"/>
          <p14:tracePt t="83634" x="8356600" y="2768600"/>
          <p14:tracePt t="83650" x="8375650" y="2806700"/>
          <p14:tracePt t="83667" x="8413750" y="2844800"/>
          <p14:tracePt t="83684" x="8451850" y="2876550"/>
          <p14:tracePt t="83701" x="8515350" y="2908300"/>
          <p14:tracePt t="83717" x="8591550" y="2940050"/>
          <p14:tracePt t="83734" x="8705850" y="2952750"/>
          <p14:tracePt t="83750" x="8788400" y="2952750"/>
          <p14:tracePt t="83768" x="8864600" y="2952750"/>
          <p14:tracePt t="83784" x="8915400" y="2946400"/>
          <p14:tracePt t="83786" x="8934450" y="2933700"/>
          <p14:tracePt t="83801" x="8947150" y="2921000"/>
          <p14:tracePt t="83818" x="8966200" y="2901950"/>
          <p14:tracePt t="83819" x="8972550" y="2889250"/>
          <p14:tracePt t="83834" x="8991600" y="2870200"/>
          <p14:tracePt t="83850" x="8997950" y="2844800"/>
          <p14:tracePt t="83867" x="8997950" y="2825750"/>
          <p14:tracePt t="83883" x="8997950" y="2800350"/>
          <p14:tracePt t="83900" x="8991600" y="2762250"/>
          <p14:tracePt t="83917" x="8978900" y="2743200"/>
          <p14:tracePt t="83934" x="8966200" y="2717800"/>
          <p14:tracePt t="83950" x="8947150" y="2705100"/>
          <p14:tracePt t="83967" x="8934450" y="2692400"/>
          <p14:tracePt t="83984" x="8915400" y="2686050"/>
          <p14:tracePt t="84000" x="8896350" y="2686050"/>
          <p14:tracePt t="84017" x="8883650" y="2686050"/>
          <p14:tracePt t="84021" x="8877300" y="2686050"/>
          <p14:tracePt t="84034" x="8851900" y="2686050"/>
          <p14:tracePt t="84050" x="8839200" y="2686050"/>
          <p14:tracePt t="84067" x="8820150" y="2692400"/>
          <p14:tracePt t="84084" x="8801100" y="2717800"/>
          <p14:tracePt t="84100" x="8788400" y="2730500"/>
          <p14:tracePt t="84117" x="8782050" y="2755900"/>
          <p14:tracePt t="84134" x="8782050" y="2781300"/>
          <p14:tracePt t="84150" x="8782050" y="2806700"/>
          <p14:tracePt t="84167" x="8782050" y="2825750"/>
          <p14:tracePt t="84184" x="8782050" y="2838450"/>
          <p14:tracePt t="84200" x="8788400" y="2851150"/>
          <p14:tracePt t="84217" x="8801100" y="2851150"/>
          <p14:tracePt t="84234" x="8813800" y="2851150"/>
          <p14:tracePt t="84250" x="8826500" y="2851150"/>
          <p14:tracePt t="84268" x="8839200" y="2851150"/>
          <p14:tracePt t="84284" x="8839200" y="2838450"/>
          <p14:tracePt t="84301" x="8845550" y="2825750"/>
          <p14:tracePt t="84317" x="8845550" y="2819400"/>
          <p14:tracePt t="84334" x="8845550" y="2806700"/>
          <p14:tracePt t="84351" x="8845550" y="2794000"/>
          <p14:tracePt t="84384" x="8845550" y="2787650"/>
          <p14:tracePt t="84514" x="0" y="0"/>
        </p14:tracePtLst>
        <p14:tracePtLst>
          <p14:tracePt t="86029" x="8597900" y="2552700"/>
          <p14:tracePt t="86052" x="8591550" y="2552700"/>
          <p14:tracePt t="86062" x="8585200" y="2552700"/>
          <p14:tracePt t="86072" x="8578850" y="2552700"/>
          <p14:tracePt t="86083" x="8559800" y="2565400"/>
          <p14:tracePt t="86100" x="8547100" y="2584450"/>
          <p14:tracePt t="86116" x="8534400" y="2622550"/>
          <p14:tracePt t="86133" x="8521700" y="2660650"/>
          <p14:tracePt t="86150" x="8515350" y="2711450"/>
          <p14:tracePt t="86166" x="8515350" y="2743200"/>
          <p14:tracePt t="86183" x="8515350" y="2787650"/>
          <p14:tracePt t="86200" x="8515350" y="2819400"/>
          <p14:tracePt t="86216" x="8515350" y="2838450"/>
          <p14:tracePt t="86233" x="8515350" y="2870200"/>
          <p14:tracePt t="86236" x="8521700" y="2895600"/>
          <p14:tracePt t="86250" x="8534400" y="2921000"/>
          <p14:tracePt t="86266" x="8553450" y="2952750"/>
          <p14:tracePt t="86283" x="8578850" y="2971800"/>
          <p14:tracePt t="86300" x="8610600" y="2997200"/>
          <p14:tracePt t="86317" x="8642350" y="3016250"/>
          <p14:tracePt t="86333" x="8680450" y="3028950"/>
          <p14:tracePt t="86350" x="8731250" y="3041650"/>
          <p14:tracePt t="86366" x="8782050" y="3041650"/>
          <p14:tracePt t="86383" x="8813800" y="3041650"/>
          <p14:tracePt t="86399" x="8839200" y="3041650"/>
          <p14:tracePt t="86416" x="8870950" y="3035300"/>
          <p14:tracePt t="86433" x="8883650" y="3009900"/>
          <p14:tracePt t="86435" x="8896350" y="2990850"/>
          <p14:tracePt t="86450" x="8915400" y="2952750"/>
          <p14:tracePt t="86466" x="8921750" y="2908300"/>
          <p14:tracePt t="86483" x="8921750" y="2844800"/>
          <p14:tracePt t="86499" x="8921750" y="2781300"/>
          <p14:tracePt t="86517" x="8909050" y="2717800"/>
          <p14:tracePt t="86533" x="8890000" y="2679700"/>
          <p14:tracePt t="86550" x="8870950" y="2641600"/>
          <p14:tracePt t="86566" x="8845550" y="2609850"/>
          <p14:tracePt t="86583" x="8826500" y="2597150"/>
          <p14:tracePt t="86600" x="8813800" y="2590800"/>
          <p14:tracePt t="86616" x="8788400" y="2578100"/>
          <p14:tracePt t="86633" x="8782050" y="2578100"/>
          <p14:tracePt t="86649" x="8769350" y="2578100"/>
          <p14:tracePt t="86666" x="8763000" y="2578100"/>
          <p14:tracePt t="87013" x="8756650" y="2578100"/>
          <p14:tracePt t="87031" x="8750300" y="2584450"/>
          <p14:tracePt t="87045" x="8743950" y="2584450"/>
          <p14:tracePt t="87055" x="8731250" y="2597150"/>
          <p14:tracePt t="87067" x="8712200" y="2622550"/>
          <p14:tracePt t="87083" x="8680450" y="2647950"/>
          <p14:tracePt t="87100" x="8648700" y="2679700"/>
          <p14:tracePt t="87117" x="8616950" y="2711450"/>
          <p14:tracePt t="87133" x="8597900" y="2736850"/>
          <p14:tracePt t="87149" x="8585200" y="2774950"/>
          <p14:tracePt t="87166" x="8578850" y="2787650"/>
          <p14:tracePt t="87183" x="8578850" y="2806700"/>
          <p14:tracePt t="87199" x="8578850" y="2825750"/>
          <p14:tracePt t="87216" x="8578850" y="2838450"/>
          <p14:tracePt t="87219" x="8578850" y="2844800"/>
          <p14:tracePt t="87233" x="8578850" y="2851150"/>
          <p14:tracePt t="87235" x="8578850" y="2857500"/>
          <p14:tracePt t="87274" x="8578850" y="2863850"/>
          <p14:tracePt t="87300" x="8578850" y="2876550"/>
          <p14:tracePt t="87316" x="8591550" y="2882900"/>
          <p14:tracePt t="87333" x="8591550" y="2889250"/>
          <p14:tracePt t="87348" x="8610600" y="2901950"/>
          <p14:tracePt t="87355" x="8623300" y="2908300"/>
          <p14:tracePt t="87366" x="8642350" y="2914650"/>
          <p14:tracePt t="87382" x="8674100" y="2927350"/>
          <p14:tracePt t="87399" x="8731250" y="2933700"/>
          <p14:tracePt t="87402" x="8769350" y="2940050"/>
          <p14:tracePt t="87416" x="8801100" y="2946400"/>
          <p14:tracePt t="87432" x="8858250" y="2946400"/>
          <p14:tracePt t="87435" x="8890000" y="2946400"/>
          <p14:tracePt t="87449" x="8915400" y="2946400"/>
          <p14:tracePt t="87466" x="8940800" y="2946400"/>
          <p14:tracePt t="87482" x="8953500" y="2946400"/>
          <p14:tracePt t="87499" x="8959850" y="2927350"/>
          <p14:tracePt t="87516" x="8972550" y="2908300"/>
          <p14:tracePt t="87533" x="8972550" y="2889250"/>
          <p14:tracePt t="87550" x="8978900" y="2857500"/>
          <p14:tracePt t="87567" x="8978900" y="2825750"/>
          <p14:tracePt t="87571" x="8978900" y="2800350"/>
          <p14:tracePt t="87583" x="8978900" y="2787650"/>
          <p14:tracePt t="87599" x="8972550" y="2749550"/>
          <p14:tracePt t="87617" x="8966200" y="2724150"/>
          <p14:tracePt t="87621" x="8953500" y="2705100"/>
          <p14:tracePt t="87633" x="8947150" y="2698750"/>
          <p14:tracePt t="87649" x="8928100" y="2679700"/>
          <p14:tracePt t="87666" x="8902700" y="2673350"/>
          <p14:tracePt t="87683" x="8883650" y="2673350"/>
          <p14:tracePt t="87699" x="8858250" y="2673350"/>
          <p14:tracePt t="87716" x="8845550" y="2673350"/>
          <p14:tracePt t="87733" x="8820150" y="2673350"/>
          <p14:tracePt t="87749" x="8782050" y="2686050"/>
          <p14:tracePt t="87766" x="8756650" y="2705100"/>
          <p14:tracePt t="87783" x="8731250" y="2736850"/>
          <p14:tracePt t="87787" x="8724900" y="2749550"/>
          <p14:tracePt t="87800" x="8712200" y="2762250"/>
          <p14:tracePt t="87817" x="8705850" y="2781300"/>
          <p14:tracePt t="87833" x="8699500" y="2800350"/>
          <p14:tracePt t="87835" x="8699500" y="2806700"/>
          <p14:tracePt t="87851" x="8699500" y="2813050"/>
          <p14:tracePt t="87867" x="8699500" y="2851150"/>
          <p14:tracePt t="87883" x="8712200" y="2870200"/>
          <p14:tracePt t="87899" x="8712200" y="2882900"/>
          <p14:tracePt t="87916" x="8731250" y="2901950"/>
          <p14:tracePt t="87932" x="8750300" y="2914650"/>
          <p14:tracePt t="87949" x="8801100" y="2927350"/>
          <p14:tracePt t="87966" x="8877300" y="2940050"/>
          <p14:tracePt t="87982" x="8934450" y="2940050"/>
          <p14:tracePt t="87999" x="9004300" y="2940050"/>
          <p14:tracePt t="88016" x="9036050" y="2933700"/>
          <p14:tracePt t="88019" x="9048750" y="2927350"/>
          <p14:tracePt t="88050" x="9061450" y="2901950"/>
          <p14:tracePt t="88067" x="9067800" y="2863850"/>
          <p14:tracePt t="88083" x="9067800" y="2838450"/>
          <p14:tracePt t="88100" x="9067800" y="2806700"/>
          <p14:tracePt t="88116" x="9067800" y="2768600"/>
          <p14:tracePt t="88132" x="9067800" y="2755900"/>
          <p14:tracePt t="88149" x="9061450" y="2743200"/>
          <p14:tracePt t="88166" x="9055100" y="2736850"/>
          <p14:tracePt t="88182" x="9055100" y="2730500"/>
          <p14:tracePt t="88350" x="9048750" y="2730500"/>
          <p14:tracePt t="88357" x="0" y="0"/>
        </p14:tracePtLst>
        <p14:tracePtLst>
          <p14:tracePt t="89036" x="5029200" y="2952750"/>
          <p14:tracePt t="89061" x="5022850" y="2952750"/>
          <p14:tracePt t="89076" x="5010150" y="2952750"/>
          <p14:tracePt t="89091" x="5003800" y="2965450"/>
          <p14:tracePt t="89100" x="4997450" y="2978150"/>
          <p14:tracePt t="89115" x="4997450" y="3003550"/>
          <p14:tracePt t="89132" x="4997450" y="3048000"/>
          <p14:tracePt t="89149" x="4997450" y="3079750"/>
          <p14:tracePt t="89165" x="4997450" y="3111500"/>
          <p14:tracePt t="89182" x="5003800" y="3117850"/>
          <p14:tracePt t="89199" x="5010150" y="3124200"/>
          <p14:tracePt t="89227" x="5016500" y="3124200"/>
          <p14:tracePt t="89238" x="5022850" y="3124200"/>
          <p14:tracePt t="89249" x="5029200" y="3124200"/>
          <p14:tracePt t="89265" x="5067300" y="3117850"/>
          <p14:tracePt t="89283" x="5099050" y="3079750"/>
          <p14:tracePt t="89299" x="5130800" y="3041650"/>
          <p14:tracePt t="89316" x="5143500" y="3016250"/>
          <p14:tracePt t="89332" x="5149850" y="2997200"/>
          <p14:tracePt t="89499" x="0" y="0"/>
        </p14:tracePtLst>
        <p14:tracePtLst>
          <p14:tracePt t="93232" x="1473200" y="2717800"/>
          <p14:tracePt t="93246" x="1466850" y="2730500"/>
          <p14:tracePt t="93261" x="1466850" y="2749550"/>
          <p14:tracePt t="93278" x="1460500" y="2781300"/>
          <p14:tracePt t="93286" x="1454150" y="2794000"/>
          <p14:tracePt t="93298" x="1454150" y="2825750"/>
          <p14:tracePt t="93315" x="1454150" y="2863850"/>
          <p14:tracePt t="93331" x="1460500" y="2889250"/>
          <p14:tracePt t="93348" x="1466850" y="2908300"/>
          <p14:tracePt t="93365" x="1498600" y="2921000"/>
          <p14:tracePt t="93381" x="1524000" y="2933700"/>
          <p14:tracePt t="93397" x="1555750" y="2933700"/>
          <p14:tracePt t="93414" x="1587500" y="2933700"/>
          <p14:tracePt t="93431" x="1631950" y="2927350"/>
          <p14:tracePt t="93447" x="1663700" y="2901950"/>
          <p14:tracePt t="93464" x="1701800" y="2876550"/>
          <p14:tracePt t="93480" x="1720850" y="2838450"/>
          <p14:tracePt t="93482" x="1720850" y="2825750"/>
          <p14:tracePt t="93497" x="1727200" y="2813050"/>
          <p14:tracePt t="93514" x="1727200" y="2794000"/>
          <p14:tracePt t="93547" x="1727200" y="2787650"/>
          <p14:tracePt t="93723" x="0" y="0"/>
        </p14:tracePtLst>
        <p14:tracePtLst>
          <p14:tracePt t="96241" x="2959100" y="3213100"/>
          <p14:tracePt t="96243" x="2952750" y="3225800"/>
          <p14:tracePt t="96256" x="2946400" y="3238500"/>
          <p14:tracePt t="96270" x="2940050" y="3263900"/>
          <p14:tracePt t="96285" x="2940050" y="3295650"/>
          <p14:tracePt t="96296" x="2940050" y="3302000"/>
          <p14:tracePt t="96313" x="2940050" y="3333750"/>
          <p14:tracePt t="96315" x="2946400" y="3340100"/>
          <p14:tracePt t="96330" x="2959100" y="3346450"/>
          <p14:tracePt t="96346" x="3003550" y="3352800"/>
          <p14:tracePt t="96363" x="3054350" y="3352800"/>
          <p14:tracePt t="96380" x="3117850" y="3346450"/>
          <p14:tracePt t="96397" x="3181350" y="3321050"/>
          <p14:tracePt t="96414" x="3213100" y="3295650"/>
          <p14:tracePt t="96429" x="3225800" y="3270250"/>
          <p14:tracePt t="96446" x="3232150" y="3263900"/>
          <p14:tracePt t="96463" x="3232150" y="3251200"/>
          <p14:tracePt t="96596" x="0" y="0"/>
        </p14:tracePtLst>
        <p14:tracePtLst>
          <p14:tracePt t="97054" x="3917950" y="3321050"/>
          <p14:tracePt t="97101" x="3930650" y="3321050"/>
          <p14:tracePt t="97118" x="4006850" y="3333750"/>
          <p14:tracePt t="97131" x="4133850" y="3365500"/>
          <p14:tracePt t="97147" x="4279900" y="3390900"/>
          <p14:tracePt t="97164" x="4375150" y="3390900"/>
          <p14:tracePt t="97180" x="4432300" y="3390900"/>
          <p14:tracePt t="97196" x="4457700" y="3384550"/>
          <p14:tracePt t="97213" x="4483100" y="3365500"/>
          <p14:tracePt t="97229" x="4495800" y="3340100"/>
          <p14:tracePt t="97246" x="4508500" y="3314700"/>
          <p14:tracePt t="97263" x="4514850" y="3276600"/>
          <p14:tracePt t="97279" x="4514850" y="3257550"/>
          <p14:tracePt t="97296" x="4514850" y="3232150"/>
          <p14:tracePt t="97300" x="4508500" y="3219450"/>
          <p14:tracePt t="97313" x="4502150" y="3206750"/>
          <p14:tracePt t="97331" x="4438650" y="3187700"/>
          <p14:tracePt t="97347" x="4400550" y="3187700"/>
          <p14:tracePt t="97363" x="4362450" y="3187700"/>
          <p14:tracePt t="97380" x="4330700" y="3187700"/>
          <p14:tracePt t="97396" x="4292600" y="3187700"/>
          <p14:tracePt t="97413" x="4260850" y="3200400"/>
          <p14:tracePt t="97429" x="4241800" y="3225800"/>
          <p14:tracePt t="97446" x="4229100" y="3232150"/>
          <p14:tracePt t="97462" x="4222750" y="3244850"/>
          <p14:tracePt t="97479" x="4222750" y="3257550"/>
          <p14:tracePt t="97496" x="4222750" y="3276600"/>
          <p14:tracePt t="97512" x="4222750" y="3295650"/>
          <p14:tracePt t="97515" x="4222750" y="3308350"/>
          <p14:tracePt t="97529" x="4222750" y="3314700"/>
          <p14:tracePt t="97546" x="4273550" y="3333750"/>
          <p14:tracePt t="97562" x="4324350" y="3333750"/>
          <p14:tracePt t="97579" x="4362450" y="3333750"/>
          <p14:tracePt t="97596" x="4406900" y="3327400"/>
          <p14:tracePt t="97613" x="4419600" y="3314700"/>
          <p14:tracePt t="97629" x="4432300" y="3302000"/>
          <p14:tracePt t="97646" x="4438650" y="3289300"/>
          <p14:tracePt t="97662" x="4438650" y="3276600"/>
          <p14:tracePt t="97680" x="4438650" y="3270250"/>
          <p14:tracePt t="98099" x="0" y="0"/>
        </p14:tracePtLst>
        <p14:tracePtLst>
          <p14:tracePt t="98711" x="4254500" y="3111500"/>
          <p14:tracePt t="98726" x="4241800" y="3111500"/>
          <p14:tracePt t="98740" x="4222750" y="3124200"/>
          <p14:tracePt t="98762" x="4203700" y="3136900"/>
          <p14:tracePt t="98779" x="4184650" y="3155950"/>
          <p14:tracePt t="98795" x="4165600" y="3168650"/>
          <p14:tracePt t="98812" x="4165600" y="3187700"/>
          <p14:tracePt t="98829" x="4152900" y="3219450"/>
          <p14:tracePt t="98846" x="4152900" y="3232150"/>
          <p14:tracePt t="98862" x="4152900" y="3244850"/>
          <p14:tracePt t="98879" x="4152900" y="3263900"/>
          <p14:tracePt t="98895" x="4152900" y="3276600"/>
          <p14:tracePt t="98912" x="4165600" y="3289300"/>
          <p14:tracePt t="98914" x="4184650" y="3295650"/>
          <p14:tracePt t="98929" x="4210050" y="3308350"/>
          <p14:tracePt t="98945" x="4254500" y="3321050"/>
          <p14:tracePt t="98962" x="4349750" y="3333750"/>
          <p14:tracePt t="98979" x="4375150" y="3333750"/>
          <p14:tracePt t="98995" x="4394200" y="3333750"/>
          <p14:tracePt t="99012" x="4406900" y="3327400"/>
          <p14:tracePt t="99029" x="4406900" y="3308350"/>
          <p14:tracePt t="99045" x="4406900" y="3282950"/>
          <p14:tracePt t="99062" x="4406900" y="3251200"/>
          <p14:tracePt t="99079" x="4381500" y="3232150"/>
          <p14:tracePt t="99096" x="4349750" y="3213100"/>
          <p14:tracePt t="99099" x="4324350" y="3206750"/>
          <p14:tracePt t="99112" x="4298950" y="3200400"/>
          <p14:tracePt t="99129" x="4248150" y="3200400"/>
          <p14:tracePt t="99145" x="4203700" y="3200400"/>
          <p14:tracePt t="99148" x="4171950" y="3200400"/>
          <p14:tracePt t="99162" x="4121150" y="3206750"/>
          <p14:tracePt t="99178" x="4089400" y="3232150"/>
          <p14:tracePt t="99195" x="4051300" y="3257550"/>
          <p14:tracePt t="99212" x="4032250" y="3282950"/>
          <p14:tracePt t="99228" x="4032250" y="3295650"/>
          <p14:tracePt t="99262" x="4025900" y="3302000"/>
          <p14:tracePt t="99284" x="4025900" y="3308350"/>
          <p14:tracePt t="99295" x="4025900" y="3314700"/>
          <p14:tracePt t="99312" x="4064000" y="3333750"/>
          <p14:tracePt t="99330" x="4127500" y="3346450"/>
          <p14:tracePt t="99347" x="4171950" y="3346450"/>
          <p14:tracePt t="99363" x="4191000" y="3346450"/>
          <p14:tracePt t="99379" x="4203700" y="3346450"/>
          <p14:tracePt t="99396" x="4216400" y="3340100"/>
          <p14:tracePt t="99531" x="0" y="0"/>
        </p14:tracePtLst>
        <p14:tracePtLst>
          <p14:tracePt t="99861" x="4025900" y="3168650"/>
          <p14:tracePt t="99891" x="4013200" y="3168650"/>
          <p14:tracePt t="99901" x="4006850" y="3175000"/>
          <p14:tracePt t="99913" x="4000500" y="3175000"/>
          <p14:tracePt t="99928" x="3994150" y="3187700"/>
          <p14:tracePt t="99945" x="3994150" y="3200400"/>
          <p14:tracePt t="99962" x="3994150" y="3225800"/>
          <p14:tracePt t="99978" x="3994150" y="3238500"/>
          <p14:tracePt t="99995" x="3994150" y="3263900"/>
          <p14:tracePt t="100011" x="3994150" y="3314700"/>
          <p14:tracePt t="100028" x="4019550" y="3352800"/>
          <p14:tracePt t="100045" x="4057650" y="3384550"/>
          <p14:tracePt t="100061" x="4102100" y="3397250"/>
          <p14:tracePt t="100078" x="4108450" y="3403600"/>
          <p14:tracePt t="100095" x="4121150" y="3403600"/>
          <p14:tracePt t="100112" x="4127500" y="3403600"/>
          <p14:tracePt t="100128" x="4140200" y="3397250"/>
          <p14:tracePt t="100145" x="4140200" y="3384550"/>
          <p14:tracePt t="100147" x="4146550" y="3365500"/>
          <p14:tracePt t="100163" x="4146550" y="3352800"/>
          <p14:tracePt t="100178" x="4152900" y="3340100"/>
          <p14:tracePt t="100195" x="4152900" y="3333750"/>
          <p14:tracePt t="100218" x="4152900" y="3327400"/>
          <p14:tracePt t="100228" x="4152900" y="3321050"/>
          <p14:tracePt t="100338" x="0" y="0"/>
        </p14:tracePtLst>
        <p14:tracePtLst>
          <p14:tracePt t="108628" x="1568450" y="1771650"/>
          <p14:tracePt t="108644" x="1555750" y="1771650"/>
          <p14:tracePt t="108660" x="1549400" y="1778000"/>
          <p14:tracePt t="108676" x="1549400" y="1797050"/>
          <p14:tracePt t="108693" x="1549400" y="1822450"/>
          <p14:tracePt t="108709" x="1555750" y="1860550"/>
          <p14:tracePt t="108726" x="1587500" y="1885950"/>
          <p14:tracePt t="108742" x="1612900" y="1898650"/>
          <p14:tracePt t="108759" x="1638300" y="1911350"/>
          <p14:tracePt t="108792" x="1657350" y="1911350"/>
          <p14:tracePt t="108809" x="1663700" y="1892300"/>
          <p14:tracePt t="108825" x="1670050" y="1854200"/>
          <p14:tracePt t="108827" x="1670050" y="1841500"/>
          <p14:tracePt t="108842" x="1670050" y="1803400"/>
          <p14:tracePt t="108858" x="1670050" y="1797050"/>
          <p14:tracePt t="108946" x="0" y="0"/>
        </p14:tracePtLst>
        <p14:tracePtLst>
          <p14:tracePt t="112645" x="3492500" y="3067050"/>
          <p14:tracePt t="112653" x="3473450" y="3067050"/>
          <p14:tracePt t="112663" x="3460750" y="3067050"/>
          <p14:tracePt t="112675" x="3429000" y="3067050"/>
          <p14:tracePt t="112691" x="3409950" y="3079750"/>
          <p14:tracePt t="112708" x="3397250" y="3098800"/>
          <p14:tracePt t="112724" x="3378200" y="3130550"/>
          <p14:tracePt t="112741" x="3365500" y="3149600"/>
          <p14:tracePt t="112757" x="3365500" y="3162300"/>
          <p14:tracePt t="112774" x="3359150" y="3187700"/>
          <p14:tracePt t="112791" x="3359150" y="3200400"/>
          <p14:tracePt t="112807" x="3359150" y="3225800"/>
          <p14:tracePt t="112811" x="3371850" y="3244850"/>
          <p14:tracePt t="112824" x="3390900" y="3270250"/>
          <p14:tracePt t="112841" x="3435350" y="3302000"/>
          <p14:tracePt t="112843" x="3479800" y="3327400"/>
          <p14:tracePt t="112857" x="3536950" y="3352800"/>
          <p14:tracePt t="112874" x="3727450" y="3409950"/>
          <p14:tracePt t="112890" x="3854450" y="3422650"/>
          <p14:tracePt t="112908" x="3962400" y="3429000"/>
          <p14:tracePt t="112924" x="4070350" y="3429000"/>
          <p14:tracePt t="112941" x="4140200" y="3416300"/>
          <p14:tracePt t="112958" x="4171950" y="3397250"/>
          <p14:tracePt t="112974" x="4197350" y="3384550"/>
          <p14:tracePt t="112991" x="4210050" y="3365500"/>
          <p14:tracePt t="113024" x="4210050" y="3359150"/>
          <p14:tracePt t="113040" x="4210050" y="3346450"/>
          <p14:tracePt t="113042" x="4210050" y="3340100"/>
          <p14:tracePt t="113057" x="4210050" y="3333750"/>
          <p14:tracePt t="113074" x="4210050" y="3282950"/>
          <p14:tracePt t="113090" x="4210050" y="3257550"/>
          <p14:tracePt t="113107" x="4210050" y="3238500"/>
          <p14:tracePt t="113124" x="4203700" y="3225800"/>
          <p14:tracePt t="113140" x="4197350" y="3225800"/>
          <p14:tracePt t="113158" x="4184650" y="3225800"/>
          <p14:tracePt t="113174" x="4165600" y="3225800"/>
          <p14:tracePt t="113191" x="4140200" y="3225800"/>
          <p14:tracePt t="113208" x="4114800" y="3257550"/>
          <p14:tracePt t="113224" x="4089400" y="3295650"/>
          <p14:tracePt t="113227" x="4089400" y="3308350"/>
          <p14:tracePt t="113241" x="4089400" y="3327400"/>
          <p14:tracePt t="113257" x="4089400" y="3359150"/>
          <p14:tracePt t="113261" x="4095750" y="3371850"/>
          <p14:tracePt t="113274" x="4108450" y="3378200"/>
          <p14:tracePt t="113290" x="4140200" y="3390900"/>
          <p14:tracePt t="113307" x="4184650" y="3390900"/>
          <p14:tracePt t="113324" x="4254500" y="3390900"/>
          <p14:tracePt t="113340" x="4324350" y="3378200"/>
          <p14:tracePt t="113357" x="4356100" y="3352800"/>
          <p14:tracePt t="113374" x="4375150" y="3333750"/>
          <p14:tracePt t="113390" x="4381500" y="3314700"/>
          <p14:tracePt t="113407" x="4381500" y="3302000"/>
          <p14:tracePt t="113424" x="4368800" y="3282950"/>
          <p14:tracePt t="113427" x="4356100" y="3270250"/>
          <p14:tracePt t="113441" x="4343400" y="3257550"/>
          <p14:tracePt t="113458" x="4273550" y="3232150"/>
          <p14:tracePt t="113474" x="4241800" y="3225800"/>
          <p14:tracePt t="113491" x="4229100" y="3225800"/>
          <p14:tracePt t="113507" x="4222750" y="3225800"/>
          <p14:tracePt t="113524" x="4222750" y="3232150"/>
          <p14:tracePt t="113540" x="4222750" y="3257550"/>
          <p14:tracePt t="113557" x="4222750" y="3295650"/>
          <p14:tracePt t="113574" x="4248150" y="3314700"/>
          <p14:tracePt t="113590" x="4260850" y="3314700"/>
          <p14:tracePt t="113607" x="4273550" y="3314700"/>
          <p14:tracePt t="113624" x="4279900" y="3314700"/>
          <p14:tracePt t="113640" x="4292600" y="3314700"/>
          <p14:tracePt t="113658" x="4298950" y="3308350"/>
          <p14:tracePt t="113674" x="4298950" y="3302000"/>
          <p14:tracePt t="113691" x="4298950" y="3295650"/>
          <p14:tracePt t="113946" x="0" y="0"/>
        </p14:tracePtLst>
        <p14:tracePtLst>
          <p14:tracePt t="114592" x="5473700" y="3244850"/>
          <p14:tracePt t="114612" x="5480050" y="3244850"/>
          <p14:tracePt t="114628" x="5486400" y="3263900"/>
          <p14:tracePt t="114640" x="5492750" y="3276600"/>
          <p14:tracePt t="114657" x="5524500" y="3333750"/>
          <p14:tracePt t="114674" x="5575300" y="3397250"/>
          <p14:tracePt t="114675" x="5594350" y="3416300"/>
          <p14:tracePt t="114690" x="5619750" y="3435350"/>
          <p14:tracePt t="114707" x="5651500" y="3441700"/>
          <p14:tracePt t="114723" x="5708650" y="3441700"/>
          <p14:tracePt t="114740" x="5746750" y="3390900"/>
          <p14:tracePt t="114757" x="5772150" y="3321050"/>
          <p14:tracePt t="114773" x="5784850" y="3263900"/>
          <p14:tracePt t="114790" x="5784850" y="3238500"/>
          <p14:tracePt t="114807" x="5784850" y="3213100"/>
          <p14:tracePt t="114840" x="5784850" y="3206750"/>
          <p14:tracePt t="115181" x="5778500" y="3206750"/>
          <p14:tracePt t="115201" x="5753100" y="3206750"/>
          <p14:tracePt t="115214" x="5715000" y="3206750"/>
          <p14:tracePt t="115224" x="5689600" y="3206750"/>
          <p14:tracePt t="115240" x="5645150" y="3206750"/>
          <p14:tracePt t="115257" x="5613400" y="3206750"/>
          <p14:tracePt t="115260" x="5600700" y="3206750"/>
          <p14:tracePt t="115273" x="5594350" y="3206750"/>
          <p14:tracePt t="115290" x="5568950" y="3206750"/>
          <p14:tracePt t="115307" x="5543550" y="3213100"/>
          <p14:tracePt t="115323" x="5511800" y="3238500"/>
          <p14:tracePt t="115340" x="5505450" y="3257550"/>
          <p14:tracePt t="115356" x="5492750" y="3289300"/>
          <p14:tracePt t="115373" x="5492750" y="3302000"/>
          <p14:tracePt t="115390" x="5492750" y="3321050"/>
          <p14:tracePt t="115407" x="5492750" y="3340100"/>
          <p14:tracePt t="115411" x="5492750" y="3346450"/>
          <p14:tracePt t="115435" x="5499100" y="3359150"/>
          <p14:tracePt t="115445" x="5505450" y="3365500"/>
          <p14:tracePt t="115456" x="5511800" y="3365500"/>
          <p14:tracePt t="115474" x="5562600" y="3365500"/>
          <p14:tracePt t="115490" x="5594350" y="3365500"/>
          <p14:tracePt t="115507" x="5607050" y="3365500"/>
          <p14:tracePt t="115523" x="5626100" y="3365500"/>
          <p14:tracePt t="115573" x="5626100" y="3359150"/>
          <p14:tracePt t="115588" x="5626100" y="3346450"/>
          <p14:tracePt t="115596" x="5626100" y="3340100"/>
          <p14:tracePt t="115606" x="5626100" y="3314700"/>
          <p14:tracePt t="115623" x="5619750" y="3276600"/>
          <p14:tracePt t="115640" x="5613400" y="3257550"/>
          <p14:tracePt t="115643" x="5607050" y="3244850"/>
          <p14:tracePt t="115657" x="5607050" y="3238500"/>
          <p14:tracePt t="115659" x="5600700" y="3225800"/>
          <p14:tracePt t="115674" x="5594350" y="3219450"/>
          <p14:tracePt t="115764" x="5588000" y="3219450"/>
          <p14:tracePt t="115780" x="5581650" y="3219450"/>
          <p14:tracePt t="115805" x="5575300" y="3219450"/>
          <p14:tracePt t="115818" x="5562600" y="3219450"/>
          <p14:tracePt t="115839" x="5556250" y="3232150"/>
          <p14:tracePt t="115856" x="5549900" y="3251200"/>
          <p14:tracePt t="115873" x="5543550" y="3270250"/>
          <p14:tracePt t="115890" x="5543550" y="3308350"/>
          <p14:tracePt t="115906" x="5549900" y="3333750"/>
          <p14:tracePt t="115923" x="5562600" y="3352800"/>
          <p14:tracePt t="115940" x="5581650" y="3359150"/>
          <p14:tracePt t="115956" x="5588000" y="3365500"/>
          <p14:tracePt t="115989" x="5594350" y="3365500"/>
          <p14:tracePt t="116007" x="5619750" y="3365500"/>
          <p14:tracePt t="116023" x="5651500" y="3352800"/>
          <p14:tracePt t="116039" x="5670550" y="3321050"/>
          <p14:tracePt t="116057" x="5676900" y="3302000"/>
          <p14:tracePt t="116073" x="5676900" y="3295650"/>
          <p14:tracePt t="116363" x="0" y="0"/>
        </p14:tracePtLst>
        <p14:tracePtLst>
          <p14:tracePt t="117149" x="6489700" y="3390900"/>
          <p14:tracePt t="117238" x="6496050" y="3390900"/>
          <p14:tracePt t="117257" x="6508750" y="3390900"/>
          <p14:tracePt t="117277" x="6584950" y="3390900"/>
          <p14:tracePt t="117290" x="6629400" y="3390900"/>
          <p14:tracePt t="117306" x="6838950" y="3390900"/>
          <p14:tracePt t="117323" x="7048500" y="3390900"/>
          <p14:tracePt t="117339" x="7270750" y="3390900"/>
          <p14:tracePt t="117356" x="7486650" y="3390900"/>
          <p14:tracePt t="117373" x="7677150" y="3390900"/>
          <p14:tracePt t="117389" x="7854950" y="3390900"/>
          <p14:tracePt t="117406" x="7994650" y="3390900"/>
          <p14:tracePt t="117423" x="8134350" y="3390900"/>
          <p14:tracePt t="117440" x="8261350" y="3390900"/>
          <p14:tracePt t="117457" x="8375650" y="3390900"/>
          <p14:tracePt t="117461" x="8439150" y="3403600"/>
          <p14:tracePt t="117473" x="8509000" y="3409950"/>
          <p14:tracePt t="117489" x="8591550" y="3409950"/>
          <p14:tracePt t="117492" x="8648700" y="3416300"/>
          <p14:tracePt t="117506" x="8699500" y="3422650"/>
          <p14:tracePt t="117522" x="8756650" y="3422650"/>
          <p14:tracePt t="117539" x="8794750" y="3422650"/>
          <p14:tracePt t="117556" x="8832850" y="3422650"/>
          <p14:tracePt t="117572" x="8883650" y="3422650"/>
          <p14:tracePt t="117589" x="8928100" y="3422650"/>
          <p14:tracePt t="117606" x="8985250" y="3422650"/>
          <p14:tracePt t="117622" x="9036050" y="3422650"/>
          <p14:tracePt t="117639" x="9074150" y="3422650"/>
          <p14:tracePt t="117656" x="9112250" y="3422650"/>
          <p14:tracePt t="117673" x="9169400" y="3429000"/>
          <p14:tracePt t="117675" x="9194800" y="3429000"/>
          <p14:tracePt t="117690" x="9290050" y="3448050"/>
          <p14:tracePt t="117706" x="9366250" y="3460750"/>
          <p14:tracePt t="117723" x="9436100" y="3467100"/>
          <p14:tracePt t="117740" x="9493250" y="3467100"/>
          <p14:tracePt t="117756" x="9531350" y="3467100"/>
          <p14:tracePt t="117773" x="9569450" y="3467100"/>
          <p14:tracePt t="117789" x="9594850" y="3467100"/>
          <p14:tracePt t="117806" x="9601200" y="3467100"/>
          <p14:tracePt t="117822" x="9607550" y="3467100"/>
          <p14:tracePt t="118434" x="0" y="0"/>
        </p14:tracePtLst>
        <p14:tracePtLst>
          <p14:tracePt t="119958" x="2216150" y="3168650"/>
          <p14:tracePt t="119972" x="2216150" y="3187700"/>
          <p14:tracePt t="119988" x="2216150" y="3206750"/>
          <p14:tracePt t="120005" x="2216150" y="3225800"/>
          <p14:tracePt t="120022" x="2216150" y="3238500"/>
          <p14:tracePt t="120038" x="2216150" y="3257550"/>
          <p14:tracePt t="120055" x="2216150" y="3289300"/>
          <p14:tracePt t="120072" x="2222500" y="3302000"/>
          <p14:tracePt t="120088" x="2241550" y="3314700"/>
          <p14:tracePt t="120105" x="2273300" y="3333750"/>
          <p14:tracePt t="120122" x="2336800" y="3359150"/>
          <p14:tracePt t="120138" x="2368550" y="3359150"/>
          <p14:tracePt t="120155" x="2393950" y="3359150"/>
          <p14:tracePt t="120171" x="2413000" y="3333750"/>
          <p14:tracePt t="120188" x="2425700" y="3302000"/>
          <p14:tracePt t="120205" x="2425700" y="3282950"/>
          <p14:tracePt t="120222" x="2425700" y="3263900"/>
          <p14:tracePt t="120238" x="2425700" y="3251200"/>
          <p14:tracePt t="120255" x="2425700" y="3244850"/>
          <p14:tracePt t="120426" x="0" y="0"/>
        </p14:tracePtLst>
        <p14:tracePtLst>
          <p14:tracePt t="120949" x="3708400" y="3454400"/>
          <p14:tracePt t="120965" x="3708400" y="3448050"/>
          <p14:tracePt t="120982" x="3695700" y="3448050"/>
          <p14:tracePt t="121000" x="3676650" y="3454400"/>
          <p14:tracePt t="121010" x="3670300" y="3460750"/>
          <p14:tracePt t="121022" x="3670300" y="3467100"/>
          <p14:tracePt t="121038" x="3670300" y="3473450"/>
          <p14:tracePt t="121055" x="3670300" y="3486150"/>
          <p14:tracePt t="121071" x="3670300" y="3505200"/>
          <p14:tracePt t="121088" x="3670300" y="3530600"/>
          <p14:tracePt t="121104" x="3670300" y="3568700"/>
          <p14:tracePt t="121106" x="3683000" y="3587750"/>
          <p14:tracePt t="121121" x="3702050" y="3600450"/>
          <p14:tracePt t="121138" x="3778250" y="3638550"/>
          <p14:tracePt t="121154" x="3829050" y="3657600"/>
          <p14:tracePt t="121171" x="3860800" y="3663950"/>
          <p14:tracePt t="121188" x="3879850" y="3663950"/>
          <p14:tracePt t="121205" x="3892550" y="3663950"/>
          <p14:tracePt t="121221" x="3898900" y="3663950"/>
          <p14:tracePt t="121238" x="3905250" y="3663950"/>
          <p14:tracePt t="121378" x="0" y="0"/>
        </p14:tracePtLst>
        <p14:tracePtLst>
          <p14:tracePt t="121734" x="2495550" y="3390900"/>
          <p14:tracePt t="121750" x="2482850" y="3397250"/>
          <p14:tracePt t="121772" x="2457450" y="3441700"/>
          <p14:tracePt t="121788" x="2451100" y="3498850"/>
          <p14:tracePt t="121804" x="2451100" y="3562350"/>
          <p14:tracePt t="121821" x="2457450" y="3632200"/>
          <p14:tracePt t="121838" x="2482850" y="3670300"/>
          <p14:tracePt t="121854" x="2514600" y="3695700"/>
          <p14:tracePt t="121871" x="2552700" y="3702050"/>
          <p14:tracePt t="121888" x="2609850" y="3702050"/>
          <p14:tracePt t="121891" x="2635250" y="3702050"/>
          <p14:tracePt t="121904" x="2660650" y="3702050"/>
          <p14:tracePt t="121921" x="2692400" y="3670300"/>
          <p14:tracePt t="121923" x="2711450" y="3651250"/>
          <p14:tracePt t="121939" x="2736850" y="3625850"/>
          <p14:tracePt t="121955" x="2743200" y="3613150"/>
          <p14:tracePt t="121972" x="2743200" y="3606800"/>
          <p14:tracePt t="122301" x="0" y="0"/>
        </p14:tracePtLst>
        <p14:tracePtLst>
          <p14:tracePt t="122997" x="4819650" y="2444750"/>
          <p14:tracePt t="123012" x="4813300" y="2444750"/>
          <p14:tracePt t="123027" x="4800600" y="2444750"/>
          <p14:tracePt t="123039" x="4794250" y="2457450"/>
          <p14:tracePt t="123054" x="4781550" y="2470150"/>
          <p14:tracePt t="123070" x="4775200" y="2501900"/>
          <p14:tracePt t="123087" x="4768850" y="2546350"/>
          <p14:tracePt t="123104" x="4768850" y="2578100"/>
          <p14:tracePt t="123106" x="4768850" y="2597150"/>
          <p14:tracePt t="123120" x="4768850" y="2616200"/>
          <p14:tracePt t="123137" x="4787900" y="2647950"/>
          <p14:tracePt t="123154" x="4819650" y="2679700"/>
          <p14:tracePt t="123170" x="4845050" y="2692400"/>
          <p14:tracePt t="123187" x="4883150" y="2698750"/>
          <p14:tracePt t="123204" x="4933950" y="2698750"/>
          <p14:tracePt t="123221" x="5003800" y="2698750"/>
          <p14:tracePt t="123237" x="5086350" y="2698750"/>
          <p14:tracePt t="123254" x="5143500" y="2686050"/>
          <p14:tracePt t="123271" x="5168900" y="2667000"/>
          <p14:tracePt t="123287" x="5175250" y="2654300"/>
          <p14:tracePt t="123304" x="5175250" y="2635250"/>
          <p14:tracePt t="123308" x="5175250" y="2616200"/>
          <p14:tracePt t="123320" x="5175250" y="2603500"/>
          <p14:tracePt t="123337" x="5162550" y="2559050"/>
          <p14:tracePt t="123341" x="5156200" y="2540000"/>
          <p14:tracePt t="123354" x="5124450" y="2501900"/>
          <p14:tracePt t="123370" x="5067300" y="2463800"/>
          <p14:tracePt t="123387" x="5035550" y="2438400"/>
          <p14:tracePt t="123404" x="4997450" y="2419350"/>
          <p14:tracePt t="123420" x="4978400" y="2413000"/>
          <p14:tracePt t="123626" x="0" y="0"/>
        </p14:tracePtLst>
        <p14:tracePtLst>
          <p14:tracePt t="125204" x="1085850" y="3232150"/>
          <p14:tracePt t="125227" x="1079500" y="3232150"/>
          <p14:tracePt t="125237" x="1066800" y="3232150"/>
          <p14:tracePt t="125244" x="1060450" y="3232150"/>
          <p14:tracePt t="125253" x="1047750" y="3238500"/>
          <p14:tracePt t="125270" x="1035050" y="3244850"/>
          <p14:tracePt t="125287" x="1016000" y="3257550"/>
          <p14:tracePt t="125290" x="1003300" y="3257550"/>
          <p14:tracePt t="125304" x="990600" y="3263900"/>
          <p14:tracePt t="125320" x="965200" y="3289300"/>
          <p14:tracePt t="125323" x="958850" y="3302000"/>
          <p14:tracePt t="125336" x="939800" y="3314700"/>
          <p14:tracePt t="125353" x="914400" y="3340100"/>
          <p14:tracePt t="125356" x="908050" y="3359150"/>
          <p14:tracePt t="125370" x="889000" y="3390900"/>
          <p14:tracePt t="125386" x="876300" y="3416300"/>
          <p14:tracePt t="125403" x="863600" y="3441700"/>
          <p14:tracePt t="125420" x="857250" y="3460750"/>
          <p14:tracePt t="125436" x="850900" y="3486150"/>
          <p14:tracePt t="125453" x="850900" y="3505200"/>
          <p14:tracePt t="125470" x="850900" y="3530600"/>
          <p14:tracePt t="125487" x="850900" y="3549650"/>
          <p14:tracePt t="125491" x="850900" y="3562350"/>
          <p14:tracePt t="125503" x="850900" y="3575050"/>
          <p14:tracePt t="125520" x="850900" y="3594100"/>
          <p14:tracePt t="125524" x="850900" y="3613150"/>
          <p14:tracePt t="125537" x="857250" y="3619500"/>
          <p14:tracePt t="125553" x="863600" y="3644900"/>
          <p14:tracePt t="125556" x="869950" y="3663950"/>
          <p14:tracePt t="125570" x="889000" y="3695700"/>
          <p14:tracePt t="125586" x="914400" y="3721100"/>
          <p14:tracePt t="125603" x="952500" y="3752850"/>
          <p14:tracePt t="125619" x="996950" y="3778250"/>
          <p14:tracePt t="125636" x="1035050" y="3797300"/>
          <p14:tracePt t="125653" x="1066800" y="3810000"/>
          <p14:tracePt t="125670" x="1092200" y="3816350"/>
          <p14:tracePt t="125686" x="1104900" y="3822700"/>
          <p14:tracePt t="125703" x="1111250" y="3822700"/>
          <p14:tracePt t="125737" x="1117600" y="3822700"/>
          <p14:tracePt t="126306" x="0" y="0"/>
        </p14:tracePtLst>
        <p14:tracePtLst>
          <p14:tracePt t="126893" x="1968500" y="3930650"/>
          <p14:tracePt t="126912" x="1962150" y="3943350"/>
          <p14:tracePt t="126926" x="1955800" y="3975100"/>
          <p14:tracePt t="126940" x="1955800" y="3994150"/>
          <p14:tracePt t="126952" x="1955800" y="4013200"/>
          <p14:tracePt t="126969" x="1962150" y="4064000"/>
          <p14:tracePt t="126970" x="1968500" y="4076700"/>
          <p14:tracePt t="126986" x="1987550" y="4102100"/>
          <p14:tracePt t="127003" x="2019300" y="4127500"/>
          <p14:tracePt t="127019" x="2044700" y="4133850"/>
          <p14:tracePt t="127036" x="2070100" y="4133850"/>
          <p14:tracePt t="127053" x="2101850" y="4127500"/>
          <p14:tracePt t="127069" x="2114550" y="4102100"/>
          <p14:tracePt t="127086" x="2127250" y="4076700"/>
          <p14:tracePt t="127103" x="2133600" y="4044950"/>
          <p14:tracePt t="127119" x="2133600" y="4013200"/>
          <p14:tracePt t="127136" x="2133600" y="3987800"/>
          <p14:tracePt t="127152" x="2133600" y="3968750"/>
          <p14:tracePt t="127154" x="2133600" y="3962400"/>
          <p14:tracePt t="127274" x="0" y="0"/>
        </p14:tracePtLst>
        <p14:tracePtLst>
          <p14:tracePt t="127548" x="2832100" y="4000500"/>
          <p14:tracePt t="127613" x="2832100" y="4006850"/>
          <p14:tracePt t="127629" x="2832100" y="4025900"/>
          <p14:tracePt t="127638" x="2832100" y="4032250"/>
          <p14:tracePt t="127652" x="2851150" y="4057650"/>
          <p14:tracePt t="127669" x="2882900" y="4070350"/>
          <p14:tracePt t="127686" x="2940050" y="4076700"/>
          <p14:tracePt t="127702" x="3016250" y="4076700"/>
          <p14:tracePt t="127707" x="3035300" y="4076700"/>
          <p14:tracePt t="127719" x="3060700" y="4076700"/>
          <p14:tracePt t="127722" x="3067050" y="4076700"/>
          <p14:tracePt t="127736" x="3073400" y="4070350"/>
          <p14:tracePt t="127753" x="3079750" y="4064000"/>
          <p14:tracePt t="127770" x="3086100" y="4044950"/>
          <p14:tracePt t="127805" x="3086100" y="4038600"/>
          <p14:tracePt t="127827" x="3086100" y="4025900"/>
          <p14:tracePt t="127955" x="0" y="0"/>
        </p14:tracePtLst>
        <p14:tracePtLst>
          <p14:tracePt t="128503" x="1358900" y="3943350"/>
          <p14:tracePt t="128527" x="1339850" y="3949700"/>
          <p14:tracePt t="128532" x="1339850" y="3956050"/>
          <p14:tracePt t="128548" x="1320800" y="3962400"/>
          <p14:tracePt t="128560" x="1320800" y="3968750"/>
          <p14:tracePt t="128569" x="1314450" y="3968750"/>
          <p14:tracePt t="128585" x="1308100" y="3981450"/>
          <p14:tracePt t="128602" x="1301750" y="3987800"/>
          <p14:tracePt t="128619" x="1301750" y="3994150"/>
          <p14:tracePt t="128635" x="1301750" y="4013200"/>
          <p14:tracePt t="128652" x="1301750" y="4032250"/>
          <p14:tracePt t="128669" x="1308100" y="4057650"/>
          <p14:tracePt t="128685" x="1320800" y="4076700"/>
          <p14:tracePt t="128702" x="1339850" y="4102100"/>
          <p14:tracePt t="128719" x="1377950" y="4121150"/>
          <p14:tracePt t="128735" x="1416050" y="4127500"/>
          <p14:tracePt t="128739" x="1441450" y="4127500"/>
          <p14:tracePt t="128752" x="1460500" y="4127500"/>
          <p14:tracePt t="128769" x="1498600" y="4127500"/>
          <p14:tracePt t="128771" x="1517650" y="4121150"/>
          <p14:tracePt t="128786" x="1530350" y="4114800"/>
          <p14:tracePt t="128803" x="1549400" y="4089400"/>
          <p14:tracePt t="128819" x="1549400" y="4070350"/>
          <p14:tracePt t="128835" x="1549400" y="4051300"/>
          <p14:tracePt t="128852" x="1549400" y="4038600"/>
          <p14:tracePt t="128868" x="1549400" y="4025900"/>
          <p14:tracePt t="128885" x="1549400" y="4013200"/>
          <p14:tracePt t="128902" x="1549400" y="3994150"/>
          <p14:tracePt t="128918" x="1524000" y="3981450"/>
          <p14:tracePt t="128935" x="1492250" y="3975100"/>
          <p14:tracePt t="128952" x="1447800" y="3968750"/>
          <p14:tracePt t="128968" x="1403350" y="3968750"/>
          <p14:tracePt t="128985" x="1352550" y="3968750"/>
          <p14:tracePt t="128986" x="1327150" y="3968750"/>
          <p14:tracePt t="129002" x="1295400" y="3975100"/>
          <p14:tracePt t="129019" x="1270000" y="3987800"/>
          <p14:tracePt t="129035" x="1244600" y="4000500"/>
          <p14:tracePt t="129052" x="1238250" y="4013200"/>
          <p14:tracePt t="129070" x="1231900" y="4019550"/>
          <p14:tracePt t="129085" x="1231900" y="4044950"/>
          <p14:tracePt t="129101" x="1231900" y="4064000"/>
          <p14:tracePt t="129118" x="1238250" y="4089400"/>
          <p14:tracePt t="129135" x="1250950" y="4108450"/>
          <p14:tracePt t="129152" x="1276350" y="4133850"/>
          <p14:tracePt t="129168" x="1320800" y="4171950"/>
          <p14:tracePt t="129185" x="1377950" y="4191000"/>
          <p14:tracePt t="129202" x="1479550" y="4191000"/>
          <p14:tracePt t="129218" x="1536700" y="4191000"/>
          <p14:tracePt t="129235" x="1562100" y="4171950"/>
          <p14:tracePt t="129252" x="1574800" y="4140200"/>
          <p14:tracePt t="129268" x="1574800" y="4102100"/>
          <p14:tracePt t="129285" x="1568450" y="4064000"/>
          <p14:tracePt t="129302" x="1549400" y="4032250"/>
          <p14:tracePt t="129319" x="1530350" y="4006850"/>
          <p14:tracePt t="129335" x="1492250" y="3981450"/>
          <p14:tracePt t="129352" x="1466850" y="3975100"/>
          <p14:tracePt t="129368" x="1447800" y="3975100"/>
          <p14:tracePt t="129385" x="1435100" y="3975100"/>
          <p14:tracePt t="129402" x="1416050" y="3975100"/>
          <p14:tracePt t="129418" x="1397000" y="3987800"/>
          <p14:tracePt t="129435" x="1377950" y="4000500"/>
          <p14:tracePt t="129452" x="1377950" y="4013200"/>
          <p14:tracePt t="129468" x="1377950" y="4025900"/>
          <p14:tracePt t="129485" x="1377950" y="4038600"/>
          <p14:tracePt t="129519" x="1377950" y="4051300"/>
          <p14:tracePt t="129535" x="1390650" y="4064000"/>
          <p14:tracePt t="129552" x="1428750" y="4076700"/>
          <p14:tracePt t="129555" x="1466850" y="4083050"/>
          <p14:tracePt t="129568" x="1492250" y="4083050"/>
          <p14:tracePt t="129572" x="1530350" y="4083050"/>
          <p14:tracePt t="129586" x="1574800" y="4083050"/>
          <p14:tracePt t="129602" x="1644650" y="4044950"/>
          <p14:tracePt t="129619" x="1663700" y="4025900"/>
          <p14:tracePt t="129635" x="1670050" y="4025900"/>
          <p14:tracePt t="129651" x="1670050" y="4006850"/>
          <p14:tracePt t="129668" x="1670050" y="3994150"/>
          <p14:tracePt t="129685" x="1657350" y="3987800"/>
          <p14:tracePt t="129701" x="1600200" y="3956050"/>
          <p14:tracePt t="129718" x="1498600" y="3943350"/>
          <p14:tracePt t="129735" x="1371600" y="3917950"/>
          <p14:tracePt t="129752" x="1289050" y="3911600"/>
          <p14:tracePt t="129769" x="1257300" y="3911600"/>
          <p14:tracePt t="129770" x="1250950" y="3911600"/>
          <p14:tracePt t="129785" x="1244600" y="3911600"/>
          <p14:tracePt t="129820" x="1244600" y="3917950"/>
          <p14:tracePt t="129831" x="1244600" y="3937000"/>
          <p14:tracePt t="129842" x="1244600" y="3987800"/>
          <p14:tracePt t="129853" x="1250950" y="4000500"/>
          <p14:tracePt t="129869" x="1263650" y="4038600"/>
          <p14:tracePt t="129885" x="1276350" y="4070350"/>
          <p14:tracePt t="129902" x="1301750" y="4102100"/>
          <p14:tracePt t="129918" x="1333500" y="4121150"/>
          <p14:tracePt t="129935" x="1352550" y="4121150"/>
          <p14:tracePt t="129952" x="1397000" y="4127500"/>
          <p14:tracePt t="129954" x="1403350" y="4127500"/>
          <p14:tracePt t="129968" x="1422400" y="4127500"/>
          <p14:tracePt t="129985" x="1447800" y="4127500"/>
          <p14:tracePt t="129986" x="1460500" y="4127500"/>
          <p14:tracePt t="130002" x="1466850" y="4114800"/>
          <p14:tracePt t="130018" x="1466850" y="4108450"/>
          <p14:tracePt t="130035" x="1466850" y="4095750"/>
          <p14:tracePt t="130052" x="1466850" y="4089400"/>
          <p14:tracePt t="130068" x="1460500" y="4076700"/>
          <p14:tracePt t="130085" x="1441450" y="4051300"/>
          <p14:tracePt t="130101" x="1422400" y="4032250"/>
          <p14:tracePt t="130118" x="1384300" y="4013200"/>
          <p14:tracePt t="130135" x="1365250" y="4006850"/>
          <p14:tracePt t="130151" x="1358900" y="4000500"/>
          <p14:tracePt t="130168" x="1352550" y="4000500"/>
          <p14:tracePt t="130221" x="1346200" y="4000500"/>
          <p14:tracePt t="130244" x="1346200" y="4013200"/>
          <p14:tracePt t="130256" x="1346200" y="4025900"/>
          <p14:tracePt t="130269" x="1346200" y="4032250"/>
          <p14:tracePt t="130286" x="1346200" y="4038600"/>
          <p14:tracePt t="130301" x="1346200" y="4044950"/>
          <p14:tracePt t="130319" x="1346200" y="4057650"/>
          <p14:tracePt t="130335" x="1346200" y="4064000"/>
          <p14:tracePt t="130351" x="1371600" y="4070350"/>
          <p14:tracePt t="130355" x="1384300" y="4070350"/>
          <p14:tracePt t="130368" x="1403350" y="4070350"/>
          <p14:tracePt t="130385" x="1422400" y="4070350"/>
          <p14:tracePt t="130387" x="1435100" y="4070350"/>
          <p14:tracePt t="130401" x="1441450" y="4070350"/>
          <p14:tracePt t="130419" x="1441450" y="4064000"/>
          <p14:tracePt t="130435" x="1441450" y="4051300"/>
          <p14:tracePt t="130451" x="1441450" y="4038600"/>
          <p14:tracePt t="130468" x="1441450" y="4032250"/>
          <p14:tracePt t="130485" x="1422400" y="4019550"/>
          <p14:tracePt t="130502" x="1384300" y="4006850"/>
          <p14:tracePt t="130518" x="1371600" y="4006850"/>
          <p14:tracePt t="130535" x="1365250" y="4006850"/>
          <p14:tracePt t="130552" x="1358900" y="4006850"/>
          <p14:tracePt t="130569" x="1352550" y="4006850"/>
          <p14:tracePt t="130585" x="1346200" y="4006850"/>
          <p14:tracePt t="130604" x="1339850" y="4013200"/>
          <p14:tracePt t="130630" x="1339850" y="4019550"/>
          <p14:tracePt t="130661" x="1339850" y="4025900"/>
          <p14:tracePt t="130700" x="1346200" y="4025900"/>
          <p14:tracePt t="130709" x="1358900" y="4032250"/>
          <p14:tracePt t="130854" x="1358900" y="4038600"/>
          <p14:tracePt t="130869" x="1352550" y="4038600"/>
          <p14:tracePt t="130887" x="1333500" y="4038600"/>
          <p14:tracePt t="130901" x="1327150" y="4038600"/>
          <p14:tracePt t="130933" x="1320800" y="4038600"/>
          <p14:tracePt t="130947" x="1308100" y="4044950"/>
          <p14:tracePt t="130963" x="1308100" y="4057650"/>
          <p14:tracePt t="130980" x="1308100" y="4064000"/>
          <p14:tracePt t="130989" x="1308100" y="4070350"/>
          <p14:tracePt t="131002" x="1308100" y="4089400"/>
          <p14:tracePt t="131019" x="1314450" y="4102100"/>
          <p14:tracePt t="131036" x="1320800" y="4102100"/>
          <p14:tracePt t="131051" x="1339850" y="4102100"/>
          <p14:tracePt t="131068" x="1371600" y="4102100"/>
          <p14:tracePt t="131085" x="1397000" y="4102100"/>
          <p14:tracePt t="131101" x="1403350" y="4102100"/>
          <p14:tracePt t="131118" x="1409700" y="4102100"/>
          <p14:tracePt t="131134" x="1409700" y="4095750"/>
          <p14:tracePt t="131151" x="1416050" y="4083050"/>
          <p14:tracePt t="131483" x="0" y="0"/>
        </p14:tracePtLst>
        <p14:tracePtLst>
          <p14:tracePt t="134164" x="1447800" y="2501900"/>
          <p14:tracePt t="134188" x="1441450" y="2501900"/>
          <p14:tracePt t="134199" x="1435100" y="2501900"/>
          <p14:tracePt t="134212" x="1428750" y="2508250"/>
          <p14:tracePt t="134229" x="1422400" y="2520950"/>
          <p14:tracePt t="134239" x="1416050" y="2520950"/>
          <p14:tracePt t="134250" x="1403350" y="2533650"/>
          <p14:tracePt t="134267" x="1390650" y="2540000"/>
          <p14:tracePt t="134284" x="1371600" y="2571750"/>
          <p14:tracePt t="134301" x="1339850" y="2635250"/>
          <p14:tracePt t="134317" x="1276350" y="2717800"/>
          <p14:tracePt t="134334" x="1193800" y="2825750"/>
          <p14:tracePt t="134351" x="1117600" y="2933700"/>
          <p14:tracePt t="134367" x="1073150" y="3035300"/>
          <p14:tracePt t="134383" x="1016000" y="3117850"/>
          <p14:tracePt t="134400" x="990600" y="3194050"/>
          <p14:tracePt t="134403" x="965200" y="3219450"/>
          <p14:tracePt t="134417" x="958850" y="3251200"/>
          <p14:tracePt t="134434" x="952500" y="3321050"/>
          <p14:tracePt t="134450" x="952500" y="3429000"/>
          <p14:tracePt t="134467" x="958850" y="3479800"/>
          <p14:tracePt t="134483" x="971550" y="3530600"/>
          <p14:tracePt t="134500" x="984250" y="3568700"/>
          <p14:tracePt t="134517" x="1003300" y="3606800"/>
          <p14:tracePt t="134534" x="1047750" y="3676650"/>
          <p14:tracePt t="134550" x="1098550" y="3752850"/>
          <p14:tracePt t="134567" x="1200150" y="3841750"/>
          <p14:tracePt t="134571" x="1263650" y="3892550"/>
          <p14:tracePt t="134583" x="1333500" y="3943350"/>
          <p14:tracePt t="134600" x="1479550" y="4025900"/>
          <p14:tracePt t="134617" x="1612900" y="4089400"/>
          <p14:tracePt t="134619" x="1682750" y="4114800"/>
          <p14:tracePt t="134633" x="1746250" y="4127500"/>
          <p14:tracePt t="134650" x="2006600" y="4165600"/>
          <p14:tracePt t="134666" x="2216150" y="4165600"/>
          <p14:tracePt t="134683" x="2432050" y="4165600"/>
          <p14:tracePt t="134700" x="2622550" y="4165600"/>
          <p14:tracePt t="134716" x="2774950" y="4165600"/>
          <p14:tracePt t="134733" x="2921000" y="4165600"/>
          <p14:tracePt t="134750" x="3098800" y="4165600"/>
          <p14:tracePt t="134767" x="3378200" y="4165600"/>
          <p14:tracePt t="134784" x="3835400" y="4159250"/>
          <p14:tracePt t="134800" x="4165600" y="4102100"/>
          <p14:tracePt t="134802" x="4318000" y="4070350"/>
          <p14:tracePt t="134817" x="4457700" y="4051300"/>
          <p14:tracePt t="134834" x="4806950" y="3987800"/>
          <p14:tracePt t="134850" x="5016500" y="3930650"/>
          <p14:tracePt t="134867" x="5283200" y="3892550"/>
          <p14:tracePt t="134883" x="5568950" y="3879850"/>
          <p14:tracePt t="134900" x="5759450" y="3879850"/>
          <p14:tracePt t="134916" x="5842000" y="3879850"/>
          <p14:tracePt t="134933" x="5867400" y="3879850"/>
          <p14:tracePt t="134950" x="5873750" y="3879850"/>
          <p14:tracePt t="134983" x="5873750" y="3873500"/>
          <p14:tracePt t="135000" x="5873750" y="3848100"/>
          <p14:tracePt t="135017" x="5867400" y="3778250"/>
          <p14:tracePt t="135020" x="5854700" y="3727450"/>
          <p14:tracePt t="135034" x="5778500" y="3587750"/>
          <p14:tracePt t="135050" x="5695950" y="3435350"/>
          <p14:tracePt t="135067" x="5562600" y="3276600"/>
          <p14:tracePt t="135083" x="5384800" y="3124200"/>
          <p14:tracePt t="135100" x="5175250" y="3016250"/>
          <p14:tracePt t="135116" x="4978400" y="2927350"/>
          <p14:tracePt t="135133" x="4730750" y="2832100"/>
          <p14:tracePt t="135150" x="4489450" y="2768600"/>
          <p14:tracePt t="135166" x="4197350" y="2705100"/>
          <p14:tracePt t="135183" x="3962400" y="2660650"/>
          <p14:tracePt t="135200" x="3771900" y="2622550"/>
          <p14:tracePt t="135216" x="3606800" y="2590800"/>
          <p14:tracePt t="135233" x="3448050" y="2571750"/>
          <p14:tracePt t="135234" x="3384550" y="2571750"/>
          <p14:tracePt t="135250" x="3206750" y="2571750"/>
          <p14:tracePt t="135266" x="3003550" y="2571750"/>
          <p14:tracePt t="135283" x="2806700" y="2571750"/>
          <p14:tracePt t="135300" x="2635250" y="2571750"/>
          <p14:tracePt t="135317" x="2508250" y="2571750"/>
          <p14:tracePt t="135333" x="2432050" y="2571750"/>
          <p14:tracePt t="135350" x="2400300" y="2571750"/>
          <p14:tracePt t="135366" x="2381250" y="2571750"/>
          <p14:tracePt t="135400" x="2343150" y="2571750"/>
          <p14:tracePt t="135417" x="2305050" y="2584450"/>
          <p14:tracePt t="135419" x="2266950" y="2590800"/>
          <p14:tracePt t="135433" x="2222500" y="2597150"/>
          <p14:tracePt t="135450" x="2089150" y="2622550"/>
          <p14:tracePt t="135466" x="2000250" y="2641600"/>
          <p14:tracePt t="135483" x="1924050" y="2647950"/>
          <p14:tracePt t="135500" x="1816100" y="2647950"/>
          <p14:tracePt t="135517" x="1701800" y="2647950"/>
          <p14:tracePt t="135534" x="1612900" y="2647950"/>
          <p14:tracePt t="135550" x="1555750" y="2647950"/>
          <p14:tracePt t="135567" x="1511300" y="2647950"/>
          <p14:tracePt t="135571" x="1492250" y="2647950"/>
          <p14:tracePt t="135583" x="1466850" y="2647950"/>
          <p14:tracePt t="135600" x="1435100" y="2647950"/>
          <p14:tracePt t="135603" x="1409700" y="2647950"/>
          <p14:tracePt t="135616" x="1384300" y="2647950"/>
          <p14:tracePt t="135633" x="1339850" y="2647950"/>
          <p14:tracePt t="135637" x="1308100" y="2654300"/>
          <p14:tracePt t="135650" x="1244600" y="2667000"/>
          <p14:tracePt t="135666" x="1187450" y="2679700"/>
          <p14:tracePt t="135683" x="1136650" y="2705100"/>
          <p14:tracePt t="135699" x="1104900" y="2724150"/>
          <p14:tracePt t="135716" x="1073150" y="2749550"/>
          <p14:tracePt t="135733" x="1054100" y="2781300"/>
          <p14:tracePt t="135750" x="1041400" y="2819400"/>
          <p14:tracePt t="135766" x="1035050" y="2851150"/>
          <p14:tracePt t="135783" x="1035050" y="2901950"/>
          <p14:tracePt t="135800" x="1035050" y="2959100"/>
          <p14:tracePt t="135816" x="1035050" y="3054350"/>
          <p14:tracePt t="135818" x="1035050" y="3105150"/>
          <p14:tracePt t="135833" x="1035050" y="3162300"/>
          <p14:tracePt t="135850" x="1047750" y="3365500"/>
          <p14:tracePt t="135866" x="1054100" y="3473450"/>
          <p14:tracePt t="135883" x="1092200" y="3562350"/>
          <p14:tracePt t="135899" x="1123950" y="3644900"/>
          <p14:tracePt t="135916" x="1168400" y="3708400"/>
          <p14:tracePt t="135933" x="1219200" y="3765550"/>
          <p14:tracePt t="135949" x="1289050" y="3816350"/>
          <p14:tracePt t="135966" x="1397000" y="3886200"/>
          <p14:tracePt t="135983" x="1543050" y="3949700"/>
          <p14:tracePt t="135999" x="1739900" y="4019550"/>
          <p14:tracePt t="136017" x="1949450" y="4064000"/>
          <p14:tracePt t="136020" x="2070100" y="4095750"/>
          <p14:tracePt t="136033" x="2241550" y="4127500"/>
          <p14:tracePt t="136050" x="2889250" y="4241800"/>
          <p14:tracePt t="136067" x="3340100" y="4305300"/>
          <p14:tracePt t="136083" x="3784600" y="4330700"/>
          <p14:tracePt t="136100" x="4152900" y="4330700"/>
          <p14:tracePt t="136116" x="4540250" y="4330700"/>
          <p14:tracePt t="136133" x="4845050" y="4330700"/>
          <p14:tracePt t="136149" x="5048250" y="4330700"/>
          <p14:tracePt t="136166" x="5162550" y="4330700"/>
          <p14:tracePt t="136183" x="5257800" y="4330700"/>
          <p14:tracePt t="136199" x="5378450" y="4330700"/>
          <p14:tracePt t="136216" x="5537200" y="4330700"/>
          <p14:tracePt t="136233" x="5753100" y="4324350"/>
          <p14:tracePt t="136235" x="5848350" y="4305300"/>
          <p14:tracePt t="136249" x="5924550" y="4298950"/>
          <p14:tracePt t="136266" x="6045200" y="4273550"/>
          <p14:tracePt t="136283" x="6057900" y="4267200"/>
          <p14:tracePt t="136300" x="6057900" y="4254500"/>
          <p14:tracePt t="136317" x="6057900" y="4229100"/>
          <p14:tracePt t="136333" x="6057900" y="4146550"/>
          <p14:tracePt t="136350" x="6057900" y="4006850"/>
          <p14:tracePt t="136366" x="6032500" y="3822700"/>
          <p14:tracePt t="136383" x="5988050" y="3651250"/>
          <p14:tracePt t="136399" x="5937250" y="3498850"/>
          <p14:tracePt t="136416" x="5886450" y="3384550"/>
          <p14:tracePt t="136433" x="5842000" y="3302000"/>
          <p14:tracePt t="136436" x="5829300" y="3263900"/>
          <p14:tracePt t="136449" x="5810250" y="3225800"/>
          <p14:tracePt t="136466" x="5791200" y="3136900"/>
          <p14:tracePt t="136483" x="5797550" y="3092450"/>
          <p14:tracePt t="136499" x="5784850" y="3048000"/>
          <p14:tracePt t="136516" x="5772150" y="3022600"/>
          <p14:tracePt t="136533" x="5759450" y="3003550"/>
          <p14:tracePt t="136550" x="5753100" y="2997200"/>
          <p14:tracePt t="136630" x="5746750" y="2984500"/>
          <p14:tracePt t="136647" x="5734050" y="2978150"/>
          <p14:tracePt t="136663" x="5727700" y="2971800"/>
          <p14:tracePt t="136676" x="5695950" y="2946400"/>
          <p14:tracePt t="136691" x="5670550" y="2927350"/>
          <p14:tracePt t="136699" x="5613400" y="2882900"/>
          <p14:tracePt t="136716" x="5549900" y="2838450"/>
          <p14:tracePt t="136732" x="5454650" y="2781300"/>
          <p14:tracePt t="136749" x="5359400" y="2736850"/>
          <p14:tracePt t="136766" x="5289550" y="2711450"/>
          <p14:tracePt t="136783" x="5232400" y="2698750"/>
          <p14:tracePt t="136800" x="5213350" y="2698750"/>
          <p14:tracePt t="136816" x="5187950" y="2692400"/>
          <p14:tracePt t="136819" x="5175250" y="2692400"/>
          <p14:tracePt t="136833" x="5156200" y="2692400"/>
          <p14:tracePt t="136849" x="5118100" y="2692400"/>
          <p14:tracePt t="136866" x="5054600" y="2692400"/>
          <p14:tracePt t="136882" x="5010150" y="2692400"/>
          <p14:tracePt t="136899" x="4965700" y="2692400"/>
          <p14:tracePt t="136916" x="4902200" y="2692400"/>
          <p14:tracePt t="136932" x="4826000" y="2692400"/>
          <p14:tracePt t="136949" x="4718050" y="2692400"/>
          <p14:tracePt t="136966" x="4559300" y="2692400"/>
          <p14:tracePt t="136982" x="4381500" y="2692400"/>
          <p14:tracePt t="136999" x="4171950" y="2692400"/>
          <p14:tracePt t="137016" x="3949700" y="2692400"/>
          <p14:tracePt t="137032" x="3740150" y="2692400"/>
          <p14:tracePt t="137050" x="3448050" y="2692400"/>
          <p14:tracePt t="137066" x="3276600" y="2692400"/>
          <p14:tracePt t="137083" x="3117850" y="2692400"/>
          <p14:tracePt t="137099" x="2952750" y="2692400"/>
          <p14:tracePt t="137116" x="2781300" y="2692400"/>
          <p14:tracePt t="137133" x="2616200" y="2692400"/>
          <p14:tracePt t="137149" x="2432050" y="2692400"/>
          <p14:tracePt t="137166" x="2266950" y="2692400"/>
          <p14:tracePt t="137182" x="2120900" y="2692400"/>
          <p14:tracePt t="137199" x="1987550" y="2692400"/>
          <p14:tracePt t="137216" x="1892300" y="2692400"/>
          <p14:tracePt t="137220" x="1860550" y="2692400"/>
          <p14:tracePt t="137232" x="1828800" y="2692400"/>
          <p14:tracePt t="137249" x="1752600" y="2692400"/>
          <p14:tracePt t="137266" x="1644650" y="2692400"/>
          <p14:tracePt t="137283" x="1587500" y="2692400"/>
          <p14:tracePt t="137300" x="1555750" y="2692400"/>
          <p14:tracePt t="137317" x="1530350" y="2692400"/>
          <p14:tracePt t="137333" x="1511300" y="2698750"/>
          <p14:tracePt t="137350" x="1485900" y="2717800"/>
          <p14:tracePt t="137366" x="1447800" y="2749550"/>
          <p14:tracePt t="137383" x="1390650" y="2787650"/>
          <p14:tracePt t="137399" x="1346200" y="2825750"/>
          <p14:tracePt t="137416" x="1308100" y="2863850"/>
          <p14:tracePt t="137419" x="1289050" y="2882900"/>
          <p14:tracePt t="137432" x="1276350" y="2901950"/>
          <p14:tracePt t="137449" x="1263650" y="2933700"/>
          <p14:tracePt t="137466" x="1257300" y="3003550"/>
          <p14:tracePt t="137482" x="1257300" y="3054350"/>
          <p14:tracePt t="137499" x="1257300" y="3111500"/>
          <p14:tracePt t="137516" x="1257300" y="3187700"/>
          <p14:tracePt t="137533" x="1270000" y="3238500"/>
          <p14:tracePt t="137549" x="1276350" y="3276600"/>
          <p14:tracePt t="137566" x="1295400" y="3321050"/>
          <p14:tracePt t="137582" x="1327150" y="3365500"/>
          <p14:tracePt t="137600" x="1365250" y="3422650"/>
          <p14:tracePt t="137616" x="1479550" y="3486150"/>
          <p14:tracePt t="137620" x="1593850" y="3530600"/>
          <p14:tracePt t="137632" x="1784350" y="3581400"/>
          <p14:tracePt t="137650" x="2800350" y="3784600"/>
          <p14:tracePt t="137666" x="3651250" y="3962400"/>
          <p14:tracePt t="137682" x="4279900" y="4089400"/>
          <p14:tracePt t="137699" x="4540250" y="4121150"/>
          <p14:tracePt t="137716" x="4616450" y="4121150"/>
          <p14:tracePt t="137732" x="4635500" y="4121150"/>
          <p14:tracePt t="137749" x="4654550" y="4121150"/>
          <p14:tracePt t="137766" x="4667250" y="4121150"/>
          <p14:tracePt t="137783" x="4699000" y="4121150"/>
          <p14:tracePt t="137787" x="4724400" y="4121150"/>
          <p14:tracePt t="137800" x="4749800" y="4121150"/>
          <p14:tracePt t="137816" x="4819650" y="4121150"/>
          <p14:tracePt t="137820" x="4864100" y="4121150"/>
          <p14:tracePt t="137833" x="4895850" y="4121150"/>
          <p14:tracePt t="137850" x="4946650" y="4121150"/>
          <p14:tracePt t="137866" x="4953000" y="4121150"/>
          <p14:tracePt t="138261" x="4959350" y="4121150"/>
          <p14:tracePt t="138268" x="4965700" y="4121150"/>
          <p14:tracePt t="138282" x="4991100" y="4083050"/>
          <p14:tracePt t="138299" x="5048250" y="4019550"/>
          <p14:tracePt t="138315" x="5130800" y="3930650"/>
          <p14:tracePt t="138332" x="5232400" y="3816350"/>
          <p14:tracePt t="138349" x="5314950" y="3689350"/>
          <p14:tracePt t="138366" x="5378450" y="3594100"/>
          <p14:tracePt t="138382" x="5435600" y="3505200"/>
          <p14:tracePt t="138399" x="5486400" y="3435350"/>
          <p14:tracePt t="138415" x="5511800" y="3371850"/>
          <p14:tracePt t="138432" x="5530850" y="3327400"/>
          <p14:tracePt t="138448" x="5530850" y="3321050"/>
          <p14:tracePt t="138466" x="5537200" y="3308350"/>
          <p14:tracePt t="138772" x="0" y="0"/>
        </p14:tracePtLst>
        <p14:tracePtLst>
          <p14:tracePt t="140679" x="1219200" y="2641600"/>
          <p14:tracePt t="140748" x="1212850" y="2641600"/>
          <p14:tracePt t="140765" x="1181100" y="2641600"/>
          <p14:tracePt t="140781" x="1104900" y="2641600"/>
          <p14:tracePt t="140799" x="965200" y="2641600"/>
          <p14:tracePt t="140815" x="857250" y="2667000"/>
          <p14:tracePt t="140832" x="787400" y="2686050"/>
          <p14:tracePt t="140836" x="768350" y="2692400"/>
          <p14:tracePt t="140849" x="762000" y="2692400"/>
          <p14:tracePt t="140865" x="749300" y="2692400"/>
          <p14:tracePt t="140914" x="742950" y="2698750"/>
          <p14:tracePt t="140931" x="742950" y="2711450"/>
          <p14:tracePt t="140941" x="755650" y="2730500"/>
          <p14:tracePt t="140948" x="768350" y="2755900"/>
          <p14:tracePt t="140964" x="825500" y="2851150"/>
          <p14:tracePt t="140981" x="901700" y="2984500"/>
          <p14:tracePt t="140998" x="996950" y="3130550"/>
          <p14:tracePt t="141014" x="1060450" y="3251200"/>
          <p14:tracePt t="141031" x="1098550" y="3321050"/>
          <p14:tracePt t="141048" x="1117600" y="3359150"/>
          <p14:tracePt t="141065" x="1123950" y="3378200"/>
          <p14:tracePt t="141067" x="1123950" y="3390900"/>
          <p14:tracePt t="141081" x="1123950" y="3397250"/>
          <p14:tracePt t="141084" x="1123950" y="3409950"/>
          <p14:tracePt t="141098" x="1123950" y="3435350"/>
          <p14:tracePt t="141115" x="1123950" y="3473450"/>
          <p14:tracePt t="141131" x="1123950" y="3498850"/>
          <p14:tracePt t="141148" x="1117600" y="3530600"/>
          <p14:tracePt t="141164" x="1117600" y="3549650"/>
          <p14:tracePt t="141181" x="1117600" y="3562350"/>
          <p14:tracePt t="141198" x="1117600" y="3575050"/>
          <p14:tracePt t="141214" x="1117600" y="3587750"/>
          <p14:tracePt t="141231" x="1117600" y="3625850"/>
          <p14:tracePt t="141248" x="1130300" y="3644900"/>
          <p14:tracePt t="141264" x="1136650" y="3663950"/>
          <p14:tracePt t="141281" x="1143000" y="3670300"/>
          <p14:tracePt t="141283" x="1149350" y="3683000"/>
          <p14:tracePt t="141350" x="1155700" y="3683000"/>
          <p14:tracePt t="141363" x="1200150" y="3689350"/>
          <p14:tracePt t="141374" x="1244600" y="3702050"/>
          <p14:tracePt t="141384" x="1314450" y="3714750"/>
          <p14:tracePt t="141398" x="1568450" y="3765550"/>
          <p14:tracePt t="141414" x="2114550" y="3848100"/>
          <p14:tracePt t="141431" x="2876550" y="4000500"/>
          <p14:tracePt t="141448" x="3536950" y="4083050"/>
          <p14:tracePt t="141451" x="3740150" y="4095750"/>
          <p14:tracePt t="141464" x="3841750" y="4095750"/>
          <p14:tracePt t="141481" x="3930650" y="4095750"/>
          <p14:tracePt t="141483" x="3943350" y="4095750"/>
          <p14:tracePt t="141497" x="3949700" y="4095750"/>
          <p14:tracePt t="141642" x="0" y="0"/>
        </p14:tracePtLst>
        <p14:tracePtLst>
          <p14:tracePt t="147435" x="8064500" y="2838450"/>
          <p14:tracePt t="147550" x="8077200" y="2844800"/>
          <p14:tracePt t="147565" x="8108950" y="2851150"/>
          <p14:tracePt t="147582" x="8204200" y="2851150"/>
          <p14:tracePt t="147601" x="8324850" y="2851150"/>
          <p14:tracePt t="147613" x="8458200" y="2851150"/>
          <p14:tracePt t="147630" x="8610600" y="2851150"/>
          <p14:tracePt t="147646" x="8737600" y="2851150"/>
          <p14:tracePt t="147663" x="8832850" y="2851150"/>
          <p14:tracePt t="147679" x="8909050" y="2851150"/>
          <p14:tracePt t="147696" x="8953500" y="2851150"/>
          <p14:tracePt t="147698" x="8978900" y="2851150"/>
          <p14:tracePt t="147712" x="9004300" y="2851150"/>
          <p14:tracePt t="147729" x="9048750" y="2851150"/>
          <p14:tracePt t="147746" x="9105900" y="2851150"/>
          <p14:tracePt t="147762" x="9144000" y="2851150"/>
          <p14:tracePt t="147779" x="9169400" y="2851150"/>
          <p14:tracePt t="147795" x="9175750" y="2851150"/>
          <p14:tracePt t="147812" x="9194800" y="2851150"/>
          <p14:tracePt t="147829" x="9220200" y="2851150"/>
          <p14:tracePt t="147846" x="9232900" y="2851150"/>
          <p14:tracePt t="147863" x="9258300" y="2851150"/>
          <p14:tracePt t="147880" x="9290050" y="2851150"/>
          <p14:tracePt t="147883" x="9302750" y="2851150"/>
          <p14:tracePt t="147896" x="9321800" y="2851150"/>
          <p14:tracePt t="147913" x="9353550" y="2851150"/>
          <p14:tracePt t="147915" x="9366250" y="2851150"/>
          <p14:tracePt t="147929" x="9378950" y="2851150"/>
          <p14:tracePt t="147946" x="9417050" y="2844800"/>
          <p14:tracePt t="147963" x="9436100" y="2844800"/>
          <p14:tracePt t="147979" x="9448800" y="2838450"/>
          <p14:tracePt t="148036" x="9455150" y="2832100"/>
          <p14:tracePt t="148048" x="9455150" y="2825750"/>
          <p14:tracePt t="148070" x="9455150" y="2813050"/>
          <p14:tracePt t="148085" x="9442450" y="2800350"/>
          <p14:tracePt t="148096" x="9429750" y="2781300"/>
          <p14:tracePt t="148113" x="9385300" y="2755900"/>
          <p14:tracePt t="148115" x="9359900" y="2743200"/>
          <p14:tracePt t="148131" x="9334500" y="2736850"/>
          <p14:tracePt t="148146" x="9271000" y="2717800"/>
          <p14:tracePt t="148163" x="9188450" y="2705100"/>
          <p14:tracePt t="148179" x="9131300" y="2698750"/>
          <p14:tracePt t="148196" x="9080500" y="2698750"/>
          <p14:tracePt t="148212" x="9036050" y="2698750"/>
          <p14:tracePt t="148229" x="8985250" y="2705100"/>
          <p14:tracePt t="148245" x="8934450" y="2717800"/>
          <p14:tracePt t="148262" x="8890000" y="2743200"/>
          <p14:tracePt t="148279" x="8858250" y="2781300"/>
          <p14:tracePt t="148295" x="8832850" y="2819400"/>
          <p14:tracePt t="148312" x="8820150" y="2838450"/>
          <p14:tracePt t="148314" x="8820150" y="2844800"/>
          <p14:tracePt t="148329" x="8820150" y="2851150"/>
          <p14:tracePt t="148347" x="8820150" y="2857500"/>
          <p14:tracePt t="148362" x="8820150" y="2863850"/>
          <p14:tracePt t="148379" x="8832850" y="2876550"/>
          <p14:tracePt t="148396" x="8858250" y="2882900"/>
          <p14:tracePt t="148412" x="8934450" y="2889250"/>
          <p14:tracePt t="148429" x="9010650" y="2889250"/>
          <p14:tracePt t="148445" x="9080500" y="2889250"/>
          <p14:tracePt t="148462" x="9137650" y="2889250"/>
          <p14:tracePt t="148479" x="9169400" y="2889250"/>
          <p14:tracePt t="148495" x="9188450" y="2889250"/>
          <p14:tracePt t="148528" x="9188450" y="2876550"/>
          <p14:tracePt t="148532" x="9188450" y="2870200"/>
          <p14:tracePt t="148545" x="9188450" y="2851150"/>
          <p14:tracePt t="148562" x="9169400" y="2813050"/>
          <p14:tracePt t="148579" x="9118600" y="2774950"/>
          <p14:tracePt t="148596" x="9055100" y="2736850"/>
          <p14:tracePt t="148612" x="8997950" y="2717800"/>
          <p14:tracePt t="148629" x="8972550" y="2717800"/>
          <p14:tracePt t="148646" x="8947150" y="2717800"/>
          <p14:tracePt t="148662" x="8934450" y="2717800"/>
          <p14:tracePt t="148679" x="8902700" y="2730500"/>
          <p14:tracePt t="148695" x="8877300" y="2762250"/>
          <p14:tracePt t="148712" x="8858250" y="2794000"/>
          <p14:tracePt t="148728" x="8858250" y="2800350"/>
          <p14:tracePt t="148745" x="8858250" y="2806700"/>
          <p14:tracePt t="148762" x="8858250" y="2825750"/>
          <p14:tracePt t="148778" x="8870950" y="2832100"/>
          <p14:tracePt t="148795" x="8883650" y="2851150"/>
          <p14:tracePt t="148812" x="8902700" y="2857500"/>
          <p14:tracePt t="148828" x="8934450" y="2863850"/>
          <p14:tracePt t="148846" x="8940800" y="2863850"/>
          <p14:tracePt t="148862" x="8953500" y="2863850"/>
          <p14:tracePt t="148879" x="8959850" y="2863850"/>
          <p14:tracePt t="148895" x="8966200" y="2863850"/>
          <p14:tracePt t="148912" x="8978900" y="2863850"/>
          <p14:tracePt t="148931" x="8978900" y="2857500"/>
          <p14:tracePt t="148945" x="8978900" y="2851150"/>
          <p14:tracePt t="149891" x="0" y="0"/>
        </p14:tracePtLst>
        <p14:tracePtLst>
          <p14:tracePt t="150345" x="8616950" y="2692400"/>
          <p14:tracePt t="150362" x="8604250" y="2717800"/>
          <p14:tracePt t="150378" x="8597900" y="2730500"/>
          <p14:tracePt t="150394" x="8597900" y="2774950"/>
          <p14:tracePt t="150411" x="8597900" y="2832100"/>
          <p14:tracePt t="150428" x="8616950" y="2863850"/>
          <p14:tracePt t="150444" x="8655050" y="2895600"/>
          <p14:tracePt t="150461" x="8686800" y="2927350"/>
          <p14:tracePt t="150478" x="8731250" y="2952750"/>
          <p14:tracePt t="150494" x="8769350" y="2959100"/>
          <p14:tracePt t="150511" x="8813800" y="2959100"/>
          <p14:tracePt t="150528" x="8864600" y="2959100"/>
          <p14:tracePt t="150531" x="8883650" y="2952750"/>
          <p14:tracePt t="150545" x="8896350" y="2946400"/>
          <p14:tracePt t="150561" x="8921750" y="2927350"/>
          <p14:tracePt t="150563" x="8928100" y="2921000"/>
          <p14:tracePt t="150578" x="8934450" y="2901950"/>
          <p14:tracePt t="150595" x="8934450" y="2882900"/>
          <p14:tracePt t="150612" x="8934450" y="2870200"/>
          <p14:tracePt t="150628" x="8934450" y="2863850"/>
          <p14:tracePt t="150645" x="8934450" y="2857500"/>
          <p14:tracePt t="151020" x="0" y="0"/>
        </p14:tracePtLst>
        <p14:tracePtLst>
          <p14:tracePt t="152350" x="5835650" y="2921000"/>
          <p14:tracePt t="152361" x="5835650" y="2927350"/>
          <p14:tracePt t="152378" x="5829300" y="2940050"/>
          <p14:tracePt t="152394" x="5829300" y="2978150"/>
          <p14:tracePt t="152411" x="5829300" y="3016250"/>
          <p14:tracePt t="152428" x="5829300" y="3054350"/>
          <p14:tracePt t="152444" x="5829300" y="3098800"/>
          <p14:tracePt t="152461" x="5835650" y="3136900"/>
          <p14:tracePt t="152478" x="5842000" y="3155950"/>
          <p14:tracePt t="152494" x="5873750" y="3162300"/>
          <p14:tracePt t="152510" x="5899150" y="3162300"/>
          <p14:tracePt t="152527" x="5943600" y="3162300"/>
          <p14:tracePt t="152544" x="6013450" y="3155950"/>
          <p14:tracePt t="152561" x="6038850" y="3136900"/>
          <p14:tracePt t="152562" x="6051550" y="3124200"/>
          <p14:tracePt t="152577" x="6057900" y="3111500"/>
          <p14:tracePt t="152594" x="6064250" y="3067050"/>
          <p14:tracePt t="152611" x="6038850" y="3048000"/>
          <p14:tracePt t="152628" x="6019800" y="3022600"/>
          <p14:tracePt t="152644" x="5988050" y="3003550"/>
          <p14:tracePt t="152661" x="5969000" y="2990850"/>
          <p14:tracePt t="152677" x="5943600" y="2984500"/>
          <p14:tracePt t="152694" x="5930900" y="2984500"/>
          <p14:tracePt t="152710" x="5924550" y="2984500"/>
          <p14:tracePt t="152727" x="5918200" y="2984500"/>
          <p14:tracePt t="152747" x="5911850" y="2984500"/>
          <p14:tracePt t="152763" x="5905500" y="2984500"/>
          <p14:tracePt t="152777" x="5899150" y="2997200"/>
          <p14:tracePt t="152794" x="5899150" y="3035300"/>
          <p14:tracePt t="152810" x="5899150" y="3060700"/>
          <p14:tracePt t="152827" x="5918200" y="3079750"/>
          <p14:tracePt t="152844" x="5937250" y="3098800"/>
          <p14:tracePt t="152861" x="5949950" y="3098800"/>
          <p14:tracePt t="152894" x="5962650" y="3098800"/>
          <p14:tracePt t="152911" x="5981700" y="3092450"/>
          <p14:tracePt t="152927" x="6007100" y="3060700"/>
          <p14:tracePt t="152930" x="6013450" y="3048000"/>
          <p14:tracePt t="152944" x="6019800" y="3028950"/>
          <p14:tracePt t="152947" x="6026150" y="3009900"/>
          <p14:tracePt t="152960" x="6026150" y="2997200"/>
          <p14:tracePt t="152977" x="6026150" y="2978150"/>
          <p14:tracePt t="152994" x="6026150" y="2971800"/>
          <p14:tracePt t="153010" x="6026150" y="2959100"/>
          <p14:tracePt t="153059" x="6019800" y="2959100"/>
          <p14:tracePt t="153067" x="6013450" y="2965450"/>
          <p14:tracePt t="153077" x="6013450" y="2971800"/>
          <p14:tracePt t="153094" x="6007100" y="2978150"/>
          <p14:tracePt t="153111" x="6000750" y="2997200"/>
          <p14:tracePt t="153128" x="6000750" y="3003550"/>
          <p14:tracePt t="153145" x="6000750" y="3016250"/>
          <p14:tracePt t="153161" x="6007100" y="3035300"/>
          <p14:tracePt t="153163" x="6013450" y="3048000"/>
          <p14:tracePt t="153178" x="6057900" y="3067050"/>
          <p14:tracePt t="153194" x="6070600" y="3073400"/>
          <p14:tracePt t="153210" x="6076950" y="3073400"/>
          <p14:tracePt t="153228" x="6083300" y="3073400"/>
          <p14:tracePt t="153244" x="6083300" y="3067050"/>
          <p14:tracePt t="153260" x="6051550" y="3035300"/>
          <p14:tracePt t="153277" x="6007100" y="3009900"/>
          <p14:tracePt t="153294" x="5943600" y="2990850"/>
          <p14:tracePt t="153310" x="5886450" y="2971800"/>
          <p14:tracePt t="153327" x="5854700" y="2971800"/>
          <p14:tracePt t="153343" x="5842000" y="2971800"/>
          <p14:tracePt t="153360" x="5829300" y="2971800"/>
          <p14:tracePt t="153378" x="5829300" y="2990850"/>
          <p14:tracePt t="153380" x="5829300" y="3009900"/>
          <p14:tracePt t="153394" x="5835650" y="3060700"/>
          <p14:tracePt t="153410" x="5848350" y="3086100"/>
          <p14:tracePt t="153427" x="5873750" y="3111500"/>
          <p14:tracePt t="153443" x="5905500" y="3124200"/>
          <p14:tracePt t="153460" x="5918200" y="3130550"/>
          <p14:tracePt t="153477" x="5924550" y="3130550"/>
          <p14:tracePt t="153493" x="5949950" y="3130550"/>
          <p14:tracePt t="153510" x="5988050" y="3117850"/>
          <p14:tracePt t="153527" x="6026150" y="3098800"/>
          <p14:tracePt t="153543" x="6032500" y="3067050"/>
          <p14:tracePt t="153560" x="6032500" y="3060700"/>
          <p14:tracePt t="153577" x="6032500" y="3048000"/>
          <p14:tracePt t="153612" x="6032500" y="3041650"/>
          <p14:tracePt t="153667" x="6026150" y="3041650"/>
          <p14:tracePt t="153716" x="6019800" y="3041650"/>
          <p14:tracePt t="153742" x="6019800" y="3048000"/>
          <p14:tracePt t="153820" x="6026150" y="3048000"/>
          <p14:tracePt t="153836" x="6026150" y="3016250"/>
          <p14:tracePt t="153851" x="5994400" y="2997200"/>
          <p14:tracePt t="153863" x="5975350" y="2984500"/>
          <p14:tracePt t="153877" x="5937250" y="2965450"/>
          <p14:tracePt t="153894" x="5905500" y="2952750"/>
          <p14:tracePt t="153911" x="5892800" y="2952750"/>
          <p14:tracePt t="153928" x="5886450" y="2952750"/>
          <p14:tracePt t="153944" x="5867400" y="2959100"/>
          <p14:tracePt t="153947" x="5861050" y="2971800"/>
          <p14:tracePt t="153960" x="5854700" y="2984500"/>
          <p14:tracePt t="153977" x="5848350" y="3016250"/>
          <p14:tracePt t="153993" x="5848350" y="3041650"/>
          <p14:tracePt t="153995" x="5848350" y="3060700"/>
          <p14:tracePt t="154010" x="5854700" y="3086100"/>
          <p14:tracePt t="154027" x="5867400" y="3098800"/>
          <p14:tracePt t="154043" x="5873750" y="3098800"/>
          <p14:tracePt t="154060" x="5880100" y="3098800"/>
          <p14:tracePt t="154077" x="5886450" y="3098800"/>
          <p14:tracePt t="154093" x="5911850" y="3098800"/>
          <p14:tracePt t="154110" x="5937250" y="3092450"/>
          <p14:tracePt t="154127" x="5956300" y="3060700"/>
          <p14:tracePt t="154144" x="5962650" y="3041650"/>
          <p14:tracePt t="154147" x="5962650" y="3028950"/>
          <p14:tracePt t="154160" x="5962650" y="3022600"/>
          <p14:tracePt t="154177" x="5956300" y="3009900"/>
          <p14:tracePt t="154203" x="5949950" y="3009900"/>
          <p14:tracePt t="154210" x="5943600" y="3009900"/>
          <p14:tracePt t="154227" x="5937250" y="3009900"/>
          <p14:tracePt t="154259" x="5930900" y="3009900"/>
          <p14:tracePt t="154275" x="5930900" y="3022600"/>
          <p14:tracePt t="154284" x="5930900" y="3028950"/>
          <p14:tracePt t="154293" x="5930900" y="3048000"/>
          <p14:tracePt t="154310" x="5949950" y="3060700"/>
          <p14:tracePt t="154327" x="5962650" y="3060700"/>
          <p14:tracePt t="154343" x="5975350" y="3060700"/>
          <p14:tracePt t="154360" x="5988050" y="3060700"/>
          <p14:tracePt t="154377" x="6000750" y="3054350"/>
          <p14:tracePt t="154379" x="6000750" y="3048000"/>
          <p14:tracePt t="154394" x="6000750" y="3035300"/>
          <p14:tracePt t="154410" x="6000750" y="3028950"/>
          <p14:tracePt t="154452" x="6000750" y="3022600"/>
          <p14:tracePt t="154735" x="5994400" y="3022600"/>
          <p14:tracePt t="154756" x="5969000" y="3022600"/>
          <p14:tracePt t="154779" x="5911850" y="3022600"/>
          <p14:tracePt t="154793" x="5886450" y="3022600"/>
          <p14:tracePt t="154810" x="5816600" y="3035300"/>
          <p14:tracePt t="154827" x="5797550" y="3048000"/>
          <p14:tracePt t="154843" x="5791200" y="3048000"/>
          <p14:tracePt t="154877" x="5791200" y="3067050"/>
          <p14:tracePt t="154894" x="5803900" y="3086100"/>
          <p14:tracePt t="154910" x="5816600" y="3105150"/>
          <p14:tracePt t="154927" x="5835650" y="3117850"/>
          <p14:tracePt t="154944" x="5867400" y="3136900"/>
          <p14:tracePt t="154947" x="5880100" y="3143250"/>
          <p14:tracePt t="154960" x="5892800" y="3149600"/>
          <p14:tracePt t="154976" x="5924550" y="3149600"/>
          <p14:tracePt t="154993" x="5956300" y="3149600"/>
          <p14:tracePt t="154996" x="5969000" y="3149600"/>
          <p14:tracePt t="155010" x="5994400" y="3136900"/>
          <p14:tracePt t="155026" x="6007100" y="3092450"/>
          <p14:tracePt t="155043" x="6007100" y="3060700"/>
          <p14:tracePt t="155060" x="6007100" y="3041650"/>
          <p14:tracePt t="155076" x="6000750" y="3028950"/>
          <p14:tracePt t="155093" x="5994400" y="3016250"/>
          <p14:tracePt t="155603" x="0" y="0"/>
        </p14:tracePtLst>
        <p14:tracePtLst>
          <p14:tracePt t="156790" x="8807450" y="2362200"/>
          <p14:tracePt t="156836" x="8832850" y="2362200"/>
          <p14:tracePt t="156853" x="8909050" y="2362200"/>
          <p14:tracePt t="156869" x="9023350" y="2362200"/>
          <p14:tracePt t="156883" x="9163050" y="2362200"/>
          <p14:tracePt t="156896" x="9239250" y="2362200"/>
          <p14:tracePt t="156910" x="9404350" y="2362200"/>
          <p14:tracePt t="156926" x="9531350" y="2362200"/>
          <p14:tracePt t="156942" x="9639300" y="2362200"/>
          <p14:tracePt t="156959" x="9696450" y="2362200"/>
          <p14:tracePt t="156976" x="9721850" y="2362200"/>
          <p14:tracePt t="156992" x="9734550" y="2362200"/>
          <p14:tracePt t="157647" x="9747250" y="2362200"/>
          <p14:tracePt t="157665" x="9779000" y="2362200"/>
          <p14:tracePt t="157686" x="9842500" y="2362200"/>
          <p14:tracePt t="157699" x="9912350" y="2362200"/>
          <p14:tracePt t="157709" x="9944100" y="2362200"/>
          <p14:tracePt t="157726" x="10007600" y="2362200"/>
          <p14:tracePt t="157742" x="10058400" y="2362200"/>
          <p14:tracePt t="157759" x="10083800" y="2362200"/>
          <p14:tracePt t="157775" x="10109200" y="2362200"/>
          <p14:tracePt t="157792" x="10128250" y="2362200"/>
          <p14:tracePt t="157809" x="10160000" y="2362200"/>
          <p14:tracePt t="157826" x="10191750" y="2362200"/>
          <p14:tracePt t="157842" x="10217150" y="2362200"/>
          <p14:tracePt t="157883" x="10223500" y="2362200"/>
          <p14:tracePt t="157892" x="10229850" y="2362200"/>
          <p14:tracePt t="157948" x="10236200" y="2362200"/>
          <p14:tracePt t="157965" x="10248900" y="2362200"/>
          <p14:tracePt t="157980" x="10255250" y="2362200"/>
          <p14:tracePt t="157993" x="10261600" y="2362200"/>
          <p14:tracePt t="158009" x="10267950" y="2362200"/>
          <p14:tracePt t="158134" x="10274300" y="2362200"/>
          <p14:tracePt t="158151" x="10267950" y="2349500"/>
          <p14:tracePt t="158169" x="10242550" y="2330450"/>
          <p14:tracePt t="158181" x="10223500" y="2311400"/>
          <p14:tracePt t="158196" x="10198100" y="2305050"/>
          <p14:tracePt t="158209" x="10191750" y="2305050"/>
          <p14:tracePt t="158212" x="10179050" y="2305050"/>
          <p14:tracePt t="158227" x="10160000" y="2305050"/>
          <p14:tracePt t="158242" x="10128250" y="2305050"/>
          <p14:tracePt t="158259" x="10096500" y="2305050"/>
          <p14:tracePt t="158275" x="10058400" y="2311400"/>
          <p14:tracePt t="158292" x="10033000" y="2330450"/>
          <p14:tracePt t="158309" x="10013950" y="2336800"/>
          <p14:tracePt t="158325" x="9994900" y="2349500"/>
          <p14:tracePt t="158563" x="0" y="0"/>
        </p14:tracePtLst>
        <p14:tracePtLst>
          <p14:tracePt t="161293" x="8369300" y="2641600"/>
          <p14:tracePt t="161308" x="8362950" y="2641600"/>
          <p14:tracePt t="161320" x="8350250" y="2647950"/>
          <p14:tracePt t="161331" x="8350250" y="2654300"/>
          <p14:tracePt t="161341" x="8350250" y="2667000"/>
          <p14:tracePt t="161358" x="8350250" y="2686050"/>
          <p14:tracePt t="161374" x="8350250" y="2711450"/>
          <p14:tracePt t="161391" x="8350250" y="2755900"/>
          <p14:tracePt t="161407" x="8362950" y="2787650"/>
          <p14:tracePt t="161424" x="8401050" y="2851150"/>
          <p14:tracePt t="161442" x="8439150" y="2914650"/>
          <p14:tracePt t="161444" x="8470900" y="2946400"/>
          <p14:tracePt t="161458" x="8534400" y="3003550"/>
          <p14:tracePt t="161475" x="8623300" y="3048000"/>
          <p14:tracePt t="161491" x="8693150" y="3067050"/>
          <p14:tracePt t="161508" x="8750300" y="3086100"/>
          <p14:tracePt t="161524" x="8801100" y="3079750"/>
          <p14:tracePt t="161541" x="8832850" y="3067050"/>
          <p14:tracePt t="161557" x="8858250" y="3048000"/>
          <p14:tracePt t="161574" x="8870950" y="3022600"/>
          <p14:tracePt t="161591" x="8870950" y="2984500"/>
          <p14:tracePt t="161607" x="8870950" y="2940050"/>
          <p14:tracePt t="161611" x="8870950" y="2914650"/>
          <p14:tracePt t="161624" x="8870950" y="2895600"/>
          <p14:tracePt t="161641" x="8870950" y="2870200"/>
          <p14:tracePt t="161644" x="8870950" y="2863850"/>
          <p14:tracePt t="161658" x="8864600" y="2838450"/>
          <p14:tracePt t="161748" x="8858250" y="2838450"/>
          <p14:tracePt t="162771" x="0" y="0"/>
        </p14:tracePtLst>
        <p14:tracePtLst>
          <p14:tracePt t="164293" x="8305800" y="2730500"/>
          <p14:tracePt t="164307" x="8305800" y="2736850"/>
          <p14:tracePt t="164319" x="8305800" y="2743200"/>
          <p14:tracePt t="164326" x="8305800" y="2755900"/>
          <p14:tracePt t="164340" x="8305800" y="2781300"/>
          <p14:tracePt t="164356" x="8305800" y="2813050"/>
          <p14:tracePt t="164373" x="8305800" y="2851150"/>
          <p14:tracePt t="164390" x="8312150" y="2889250"/>
          <p14:tracePt t="164407" x="8331200" y="2914650"/>
          <p14:tracePt t="164424" x="8356600" y="2927350"/>
          <p14:tracePt t="164441" x="8388350" y="2946400"/>
          <p14:tracePt t="164443" x="8401050" y="2952750"/>
          <p14:tracePt t="164457" x="8420100" y="2959100"/>
          <p14:tracePt t="164460" x="8451850" y="2965450"/>
          <p14:tracePt t="164474" x="8540750" y="2971800"/>
          <p14:tracePt t="164490" x="8636000" y="2971800"/>
          <p14:tracePt t="164507" x="8705850" y="2971800"/>
          <p14:tracePt t="164523" x="8731250" y="2971800"/>
          <p14:tracePt t="164540" x="8743950" y="2971800"/>
          <p14:tracePt t="164556" x="8750300" y="2971800"/>
          <p14:tracePt t="164573" x="8756650" y="2971800"/>
          <p14:tracePt t="164715" x="0" y="0"/>
        </p14:tracePtLst>
        <p14:tracePtLst>
          <p14:tracePt t="165149" x="8420100" y="2724150"/>
          <p14:tracePt t="165156" x="8413750" y="2724150"/>
          <p14:tracePt t="165173" x="8413750" y="2743200"/>
          <p14:tracePt t="165190" x="8401050" y="2768600"/>
          <p14:tracePt t="165207" x="8394700" y="2787650"/>
          <p14:tracePt t="165211" x="8388350" y="2800350"/>
          <p14:tracePt t="165223" x="8382000" y="2813050"/>
          <p14:tracePt t="165240" x="8375650" y="2832100"/>
          <p14:tracePt t="165256" x="8375650" y="2844800"/>
          <p14:tracePt t="165259" x="8375650" y="2863850"/>
          <p14:tracePt t="165273" x="8375650" y="2870200"/>
          <p14:tracePt t="165290" x="8375650" y="2901950"/>
          <p14:tracePt t="165307" x="8382000" y="2914650"/>
          <p14:tracePt t="165323" x="8394700" y="2927350"/>
          <p14:tracePt t="165340" x="8439150" y="2959100"/>
          <p14:tracePt t="165356" x="8489950" y="2990850"/>
          <p14:tracePt t="165373" x="8572500" y="3009900"/>
          <p14:tracePt t="165390" x="8661400" y="3035300"/>
          <p14:tracePt t="165406" x="8718550" y="3041650"/>
          <p14:tracePt t="165423" x="8769350" y="3041650"/>
          <p14:tracePt t="165440" x="8807450" y="3035300"/>
          <p14:tracePt t="165456" x="8845550" y="3022600"/>
          <p14:tracePt t="165459" x="8864600" y="3009900"/>
          <p14:tracePt t="165473" x="8883650" y="2997200"/>
          <p14:tracePt t="165490" x="8909050" y="2959100"/>
          <p14:tracePt t="165506" x="8921750" y="2927350"/>
          <p14:tracePt t="165523" x="8928100" y="2914650"/>
          <p14:tracePt t="165539" x="8928100" y="2901950"/>
          <p14:tracePt t="165556" x="8928100" y="2889250"/>
          <p14:tracePt t="165573" x="8928100" y="2870200"/>
          <p14:tracePt t="165589" x="8928100" y="2863850"/>
          <p14:tracePt t="165606" x="8928100" y="2851150"/>
          <p14:tracePt t="165623" x="8928100" y="2838450"/>
          <p14:tracePt t="165639" x="8928100" y="2819400"/>
          <p14:tracePt t="165656" x="8915400" y="2806700"/>
          <p14:tracePt t="165673" x="8890000" y="2787650"/>
          <p14:tracePt t="165690" x="8877300" y="2781300"/>
          <p14:tracePt t="165706" x="8851900" y="2768600"/>
          <p14:tracePt t="165723" x="8820150" y="2755900"/>
          <p14:tracePt t="165739" x="8801100" y="2755900"/>
          <p14:tracePt t="165756" x="8769350" y="2755900"/>
          <p14:tracePt t="165773" x="8743950" y="2755900"/>
          <p14:tracePt t="165789" x="8724900" y="2755900"/>
          <p14:tracePt t="165806" x="8699500" y="2762250"/>
          <p14:tracePt t="165823" x="8674100" y="2768600"/>
          <p14:tracePt t="165839" x="8661400" y="2787650"/>
          <p14:tracePt t="165856" x="8636000" y="2800350"/>
          <p14:tracePt t="165859" x="8629650" y="2806700"/>
          <p14:tracePt t="165873" x="8616950" y="2819400"/>
          <p14:tracePt t="165889" x="8604250" y="2838450"/>
          <p14:tracePt t="165906" x="8591550" y="2876550"/>
          <p14:tracePt t="165923" x="8591550" y="2889250"/>
          <p14:tracePt t="165940" x="8591550" y="2901950"/>
          <p14:tracePt t="165956" x="8591550" y="2908300"/>
          <p14:tracePt t="165973" x="8591550" y="2921000"/>
          <p14:tracePt t="165990" x="8591550" y="2933700"/>
          <p14:tracePt t="166022" x="8610600" y="2940050"/>
          <p14:tracePt t="166039" x="8610600" y="2946400"/>
          <p14:tracePt t="166056" x="8623300" y="2952750"/>
          <p14:tracePt t="166073" x="8642350" y="2965450"/>
          <p14:tracePt t="166089" x="8674100" y="2971800"/>
          <p14:tracePt t="166106" x="8724900" y="2978150"/>
          <p14:tracePt t="166122" x="8769350" y="2978150"/>
          <p14:tracePt t="166139" x="8826500" y="2978150"/>
          <p14:tracePt t="166156" x="8877300" y="2965450"/>
          <p14:tracePt t="166172" x="8909050" y="2946400"/>
          <p14:tracePt t="166189" x="8921750" y="2921000"/>
          <p14:tracePt t="166206" x="8928100" y="2901950"/>
          <p14:tracePt t="166223" x="8934450" y="2870200"/>
          <p14:tracePt t="166239" x="8934450" y="2838450"/>
          <p14:tracePt t="166256" x="8934450" y="2819400"/>
          <p14:tracePt t="166258" x="8934450" y="2813050"/>
          <p14:tracePt t="166272" x="8934450" y="2806700"/>
          <p14:tracePt t="166289" x="8934450" y="2787650"/>
          <p14:tracePt t="166291" x="8934450" y="2781300"/>
          <p14:tracePt t="166306" x="8921750" y="2768600"/>
          <p14:tracePt t="166322" x="8915400" y="2762250"/>
          <p14:tracePt t="166339" x="8909050" y="2755900"/>
          <p14:tracePt t="166356" x="8902700" y="2749550"/>
          <p14:tracePt t="166372" x="8883650" y="2736850"/>
          <p14:tracePt t="166389" x="8870950" y="2736850"/>
          <p14:tracePt t="166406" x="8826500" y="2724150"/>
          <p14:tracePt t="166423" x="8782050" y="2724150"/>
          <p14:tracePt t="166439" x="8737600" y="2724150"/>
          <p14:tracePt t="166456" x="8693150" y="2724150"/>
          <p14:tracePt t="166473" x="8667750" y="2724150"/>
          <p14:tracePt t="166474" x="8661400" y="2724150"/>
          <p14:tracePt t="166490" x="8648700" y="2724150"/>
          <p14:tracePt t="166506" x="8623300" y="2736850"/>
          <p14:tracePt t="166522" x="8591550" y="2762250"/>
          <p14:tracePt t="166539" x="8559800" y="2794000"/>
          <p14:tracePt t="166556" x="8547100" y="2844800"/>
          <p14:tracePt t="166572" x="8547100" y="2870200"/>
          <p14:tracePt t="166589" x="8547100" y="2908300"/>
          <p14:tracePt t="166606" x="8547100" y="2927350"/>
          <p14:tracePt t="166622" x="8553450" y="2965450"/>
          <p14:tracePt t="166639" x="8572500" y="2978150"/>
          <p14:tracePt t="166656" x="8604250" y="3003550"/>
          <p14:tracePt t="166672" x="8667750" y="3028950"/>
          <p14:tracePt t="166690" x="8750300" y="3060700"/>
          <p14:tracePt t="166706" x="8870950" y="3067050"/>
          <p14:tracePt t="166723" x="8953500" y="3054350"/>
          <p14:tracePt t="166739" x="9017000" y="3009900"/>
          <p14:tracePt t="166756" x="9061450" y="2978150"/>
          <p14:tracePt t="166772" x="9080500" y="2946400"/>
          <p14:tracePt t="166789" x="9093200" y="2927350"/>
          <p14:tracePt t="166806" x="9093200" y="2908300"/>
          <p14:tracePt t="166822" x="9099550" y="2889250"/>
          <p14:tracePt t="166839" x="9099550" y="2882900"/>
          <p14:tracePt t="166855" x="9099550" y="2876550"/>
          <p14:tracePt t="166872" x="9099550" y="2863850"/>
          <p14:tracePt t="166889" x="9093200" y="2857500"/>
          <p14:tracePt t="166974" x="9093200" y="2844800"/>
          <p14:tracePt t="167060" x="9086850" y="2844800"/>
          <p14:tracePt t="167085" x="9074150" y="2838450"/>
          <p14:tracePt t="167118" x="9067800" y="2825750"/>
          <p14:tracePt t="167133" x="9061450" y="2825750"/>
          <p14:tracePt t="167150" x="9055100" y="2813050"/>
          <p14:tracePt t="167162" x="9048750" y="2806700"/>
          <p14:tracePt t="167164" x="9042400" y="2800350"/>
          <p14:tracePt t="167174" x="9029700" y="2794000"/>
          <p14:tracePt t="167190" x="8997950" y="2774950"/>
          <p14:tracePt t="167206" x="8966200" y="2755900"/>
          <p14:tracePt t="167222" x="8902700" y="2743200"/>
          <p14:tracePt t="167240" x="8826500" y="2730500"/>
          <p14:tracePt t="167256" x="8769350" y="2730500"/>
          <p14:tracePt t="167258" x="8743950" y="2730500"/>
          <p14:tracePt t="167272" x="8731250" y="2730500"/>
          <p14:tracePt t="167289" x="8718550" y="2730500"/>
          <p14:tracePt t="167292" x="8712200" y="2730500"/>
          <p14:tracePt t="167306" x="8699500" y="2730500"/>
          <p14:tracePt t="167322" x="8693150" y="2730500"/>
          <p14:tracePt t="167339" x="8667750" y="2743200"/>
          <p14:tracePt t="167355" x="8648700" y="2774950"/>
          <p14:tracePt t="167372" x="8629650" y="2806700"/>
          <p14:tracePt t="167389" x="8616950" y="2844800"/>
          <p14:tracePt t="167405" x="8616950" y="2876550"/>
          <p14:tracePt t="167422" x="8616950" y="2921000"/>
          <p14:tracePt t="167440" x="8629650" y="2959100"/>
          <p14:tracePt t="167442" x="8642350" y="2978150"/>
          <p14:tracePt t="167456" x="8661400" y="2997200"/>
          <p14:tracePt t="167473" x="8699500" y="3022600"/>
          <p14:tracePt t="167475" x="8737600" y="3035300"/>
          <p14:tracePt t="167489" x="8782050" y="3048000"/>
          <p14:tracePt t="167491" x="8826500" y="3060700"/>
          <p14:tracePt t="167507" x="8902700" y="3060700"/>
          <p14:tracePt t="167523" x="8991600" y="3054350"/>
          <p14:tracePt t="167539" x="9036050" y="3035300"/>
          <p14:tracePt t="167555" x="9074150" y="3003550"/>
          <p14:tracePt t="167573" x="9093200" y="2965450"/>
          <p14:tracePt t="167589" x="9099550" y="2940050"/>
          <p14:tracePt t="167605" x="9099550" y="2901950"/>
          <p14:tracePt t="167622" x="9099550" y="2876550"/>
          <p14:tracePt t="167639" x="9099550" y="2838450"/>
          <p14:tracePt t="167655" x="9086850" y="2800350"/>
          <p14:tracePt t="167659" x="9086850" y="2794000"/>
          <p14:tracePt t="167672" x="9074150" y="2781300"/>
          <p14:tracePt t="167690" x="9061450" y="2762250"/>
          <p14:tracePt t="167706" x="9048750" y="2749550"/>
          <p14:tracePt t="167722" x="9036050" y="2743200"/>
          <p14:tracePt t="167739" x="9004300" y="2736850"/>
          <p14:tracePt t="167756" x="8972550" y="2736850"/>
          <p14:tracePt t="167772" x="8928100" y="2724150"/>
          <p14:tracePt t="167789" x="8896350" y="2724150"/>
          <p14:tracePt t="167805" x="8870950" y="2724150"/>
          <p14:tracePt t="167822" x="8851900" y="2724150"/>
          <p14:tracePt t="167839" x="8832850" y="2724150"/>
          <p14:tracePt t="167856" x="8807450" y="2730500"/>
          <p14:tracePt t="167859" x="8794750" y="2743200"/>
          <p14:tracePt t="167872" x="8788400" y="2755900"/>
          <p14:tracePt t="167889" x="8775700" y="2768600"/>
          <p14:tracePt t="167905" x="8763000" y="2800350"/>
          <p14:tracePt t="167907" x="8756650" y="2819400"/>
          <p14:tracePt t="167924" x="8756650" y="2832100"/>
          <p14:tracePt t="167939" x="8756650" y="2851150"/>
          <p14:tracePt t="167956" x="8756650" y="2870200"/>
          <p14:tracePt t="167972" x="8769350" y="2889250"/>
          <p14:tracePt t="167989" x="8782050" y="2908300"/>
          <p14:tracePt t="168005" x="8813800" y="2927350"/>
          <p14:tracePt t="168022" x="8845550" y="2940050"/>
          <p14:tracePt t="168039" x="8909050" y="2959100"/>
          <p14:tracePt t="168055" x="8972550" y="2959100"/>
          <p14:tracePt t="168058" x="9004300" y="2959100"/>
          <p14:tracePt t="168072" x="9048750" y="2959100"/>
          <p14:tracePt t="168089" x="9099550" y="2946400"/>
          <p14:tracePt t="168105" x="9131300" y="2927350"/>
          <p14:tracePt t="168107" x="9137650" y="2901950"/>
          <p14:tracePt t="168122" x="9137650" y="2863850"/>
          <p14:tracePt t="168139" x="9150350" y="2800350"/>
          <p14:tracePt t="168155" x="9144000" y="2743200"/>
          <p14:tracePt t="168172" x="9124950" y="2705100"/>
          <p14:tracePt t="168189" x="9099550" y="2673350"/>
          <p14:tracePt t="168206" x="9080500" y="2654300"/>
          <p14:tracePt t="168222" x="9061450" y="2647950"/>
          <p14:tracePt t="168239" x="9048750" y="2647950"/>
          <p14:tracePt t="168256" x="9023350" y="2647950"/>
          <p14:tracePt t="168259" x="9004300" y="2647950"/>
          <p14:tracePt t="168272" x="8972550" y="2647950"/>
          <p14:tracePt t="168288" x="8921750" y="2654300"/>
          <p14:tracePt t="168305" x="8864600" y="2673350"/>
          <p14:tracePt t="168308" x="8845550" y="2679700"/>
          <p14:tracePt t="168322" x="8813800" y="2698750"/>
          <p14:tracePt t="168338" x="8794750" y="2711450"/>
          <p14:tracePt t="168355" x="8782050" y="2724150"/>
          <p14:tracePt t="168372" x="8769350" y="2743200"/>
          <p14:tracePt t="168388" x="8769350" y="2762250"/>
          <p14:tracePt t="168405" x="8769350" y="2794000"/>
          <p14:tracePt t="168422" x="8769350" y="2832100"/>
          <p14:tracePt t="168439" x="8769350" y="2857500"/>
          <p14:tracePt t="168442" x="8769350" y="2870200"/>
          <p14:tracePt t="168472" x="8769350" y="2889250"/>
          <p14:tracePt t="168489" x="8782050" y="2908300"/>
          <p14:tracePt t="168506" x="8839200" y="2921000"/>
          <p14:tracePt t="168522" x="8877300" y="2927350"/>
          <p14:tracePt t="168538" x="8940800" y="2927350"/>
          <p14:tracePt t="168555" x="9010650" y="2927350"/>
          <p14:tracePt t="168572" x="9067800" y="2914650"/>
          <p14:tracePt t="168589" x="9105900" y="2889250"/>
          <p14:tracePt t="168613" x="9131300" y="2838450"/>
          <p14:tracePt t="168638" x="9131300" y="2819400"/>
          <p14:tracePt t="168655" x="9131300" y="2800350"/>
          <p14:tracePt t="168672" x="9118600" y="2787650"/>
          <p14:tracePt t="168689" x="9099550" y="2774950"/>
          <p14:tracePt t="168691" x="9074150" y="2762250"/>
          <p14:tracePt t="168705" x="9048750" y="2755900"/>
          <p14:tracePt t="168722" x="8921750" y="2717800"/>
          <p14:tracePt t="168739" x="8832850" y="2698750"/>
          <p14:tracePt t="168755" x="8763000" y="2692400"/>
          <p14:tracePt t="168772" x="8712200" y="2692400"/>
          <p14:tracePt t="168788" x="8674100" y="2692400"/>
          <p14:tracePt t="168805" x="8655050" y="2692400"/>
          <p14:tracePt t="168822" x="8636000" y="2692400"/>
          <p14:tracePt t="168838" x="8629650" y="2698750"/>
          <p14:tracePt t="168855" x="8616950" y="2711450"/>
          <p14:tracePt t="168872" x="8604250" y="2755900"/>
          <p14:tracePt t="168888" x="8604250" y="2781300"/>
          <p14:tracePt t="168905" x="8604250" y="2819400"/>
          <p14:tracePt t="168922" x="8604250" y="2870200"/>
          <p14:tracePt t="168938" x="8623300" y="2901950"/>
          <p14:tracePt t="168955" x="8661400" y="2933700"/>
          <p14:tracePt t="168971" x="8712200" y="2959100"/>
          <p14:tracePt t="168988" x="8794750" y="2984500"/>
          <p14:tracePt t="169005" x="8883650" y="2997200"/>
          <p14:tracePt t="169022" x="8959850" y="2997200"/>
          <p14:tracePt t="169038" x="9023350" y="2997200"/>
          <p14:tracePt t="169055" x="9074150" y="2978150"/>
          <p14:tracePt t="169071" x="9112250" y="2946400"/>
          <p14:tracePt t="169088" x="9124950" y="2914650"/>
          <p14:tracePt t="169105" x="9124950" y="2882900"/>
          <p14:tracePt t="169106" x="9124950" y="2870200"/>
          <p14:tracePt t="169122" x="9124950" y="2819400"/>
          <p14:tracePt t="169138" x="9105900" y="2774950"/>
          <p14:tracePt t="169155" x="9080500" y="2749550"/>
          <p14:tracePt t="169171" x="9061450" y="2730500"/>
          <p14:tracePt t="169188" x="9029700" y="2717800"/>
          <p14:tracePt t="169205" x="9010650" y="2711450"/>
          <p14:tracePt t="169222" x="8991600" y="2711450"/>
          <p14:tracePt t="169239" x="8972550" y="2711450"/>
          <p14:tracePt t="169255" x="8953500" y="2711450"/>
          <p14:tracePt t="169272" x="8928100" y="2711450"/>
          <p14:tracePt t="169288" x="8915400" y="2711450"/>
          <p14:tracePt t="169291" x="8890000" y="2711450"/>
          <p14:tracePt t="169305" x="8870950" y="2717800"/>
          <p14:tracePt t="169322" x="8820150" y="2749550"/>
          <p14:tracePt t="169338" x="8782050" y="2781300"/>
          <p14:tracePt t="169355" x="8756650" y="2800350"/>
          <p14:tracePt t="169371" x="8750300" y="2819400"/>
          <p14:tracePt t="169388" x="8737600" y="2844800"/>
          <p14:tracePt t="169405" x="8737600" y="2857500"/>
          <p14:tracePt t="169421" x="8737600" y="2876550"/>
          <p14:tracePt t="169438" x="8750300" y="2921000"/>
          <p14:tracePt t="169455" x="8769350" y="2959100"/>
          <p14:tracePt t="169471" x="8813800" y="2997200"/>
          <p14:tracePt t="169488" x="8909050" y="3035300"/>
          <p14:tracePt t="169505" x="9017000" y="3048000"/>
          <p14:tracePt t="169507" x="9067800" y="3054350"/>
          <p14:tracePt t="169521" x="9105900" y="3054350"/>
          <p14:tracePt t="169524" x="9137650" y="3054350"/>
          <p14:tracePt t="169538" x="9194800" y="3054350"/>
          <p14:tracePt t="169555" x="9213850" y="3028950"/>
          <p14:tracePt t="169571" x="9232900" y="2984500"/>
          <p14:tracePt t="169588" x="9232900" y="2952750"/>
          <p14:tracePt t="169605" x="9232900" y="2914650"/>
          <p14:tracePt t="169621" x="9232900" y="2882900"/>
          <p14:tracePt t="169638" x="9226550" y="2863850"/>
          <p14:tracePt t="169655" x="9213850" y="2844800"/>
          <p14:tracePt t="169671" x="9207500" y="2844800"/>
          <p14:tracePt t="169705" x="9207500" y="2838450"/>
          <p14:tracePt t="169922" x="0" y="0"/>
        </p14:tracePtLst>
        <p14:tracePtLst>
          <p14:tracePt t="171820" x="8858250" y="2774950"/>
          <p14:tracePt t="171827" x="8832850" y="2794000"/>
          <p14:tracePt t="171837" x="8813800" y="2813050"/>
          <p14:tracePt t="171854" x="8782050" y="2851150"/>
          <p14:tracePt t="171871" x="8763000" y="2882900"/>
          <p14:tracePt t="171887" x="8750300" y="2908300"/>
          <p14:tracePt t="171904" x="8750300" y="2914650"/>
          <p14:tracePt t="171921" x="8750300" y="2921000"/>
          <p14:tracePt t="171940" x="8750300" y="2927350"/>
          <p14:tracePt t="171955" x="8750300" y="2940050"/>
          <p14:tracePt t="171971" x="8769350" y="2952750"/>
          <p14:tracePt t="171988" x="8820150" y="2971800"/>
          <p14:tracePt t="172005" x="8902700" y="2997200"/>
          <p14:tracePt t="172021" x="8991600" y="3016250"/>
          <p14:tracePt t="172037" x="9061450" y="3022600"/>
          <p14:tracePt t="172054" x="9118600" y="3022600"/>
          <p14:tracePt t="172071" x="9156700" y="3022600"/>
          <p14:tracePt t="172087" x="9175750" y="3022600"/>
          <p14:tracePt t="172090" x="9182100" y="3022600"/>
          <p14:tracePt t="172104" x="9182100" y="3016250"/>
          <p14:tracePt t="172120" x="9182100" y="2990850"/>
          <p14:tracePt t="172123" x="9182100" y="2978150"/>
          <p14:tracePt t="172137" x="9182100" y="2971800"/>
          <p14:tracePt t="172154" x="9182100" y="2946400"/>
          <p14:tracePt t="172298" x="0" y="0"/>
        </p14:tracePtLst>
        <p14:tracePtLst>
          <p14:tracePt t="176293" x="3784600" y="3168650"/>
          <p14:tracePt t="176306" x="3778250" y="3175000"/>
          <p14:tracePt t="176319" x="3778250" y="3187700"/>
          <p14:tracePt t="176336" x="3778250" y="3225800"/>
          <p14:tracePt t="176353" x="3778250" y="3289300"/>
          <p14:tracePt t="176355" x="3778250" y="3321050"/>
          <p14:tracePt t="176369" x="3784600" y="3365500"/>
          <p14:tracePt t="176386" x="3816350" y="3460750"/>
          <p14:tracePt t="176402" x="3848100" y="3492500"/>
          <p14:tracePt t="176419" x="3905250" y="3524250"/>
          <p14:tracePt t="176436" x="3994150" y="3543300"/>
          <p14:tracePt t="176452" x="4102100" y="3543300"/>
          <p14:tracePt t="176470" x="4241800" y="3524250"/>
          <p14:tracePt t="176486" x="4375150" y="3473450"/>
          <p14:tracePt t="176503" x="4470400" y="3435350"/>
          <p14:tracePt t="176519" x="4514850" y="3397250"/>
          <p14:tracePt t="176522" x="4521200" y="3378200"/>
          <p14:tracePt t="176536" x="4527550" y="3365500"/>
          <p14:tracePt t="176553" x="4527550" y="3352800"/>
          <p14:tracePt t="176555" x="4527550" y="3333750"/>
          <p14:tracePt t="176569" x="4527550" y="3321050"/>
          <p14:tracePt t="176571" x="4521200" y="3308350"/>
          <p14:tracePt t="176586" x="4508500" y="3282950"/>
          <p14:tracePt t="176602" x="4470400" y="3263900"/>
          <p14:tracePt t="176619" x="4400550" y="3219450"/>
          <p14:tracePt t="176636" x="4298950" y="3175000"/>
          <p14:tracePt t="176652" x="4165600" y="3155950"/>
          <p14:tracePt t="176669" x="4089400" y="3143250"/>
          <p14:tracePt t="176686" x="4032250" y="3143250"/>
          <p14:tracePt t="176702" x="4019550" y="3143250"/>
          <p14:tracePt t="176719" x="4006850" y="3143250"/>
          <p14:tracePt t="176736" x="3994150" y="3149600"/>
          <p14:tracePt t="176739" x="3987800" y="3155950"/>
          <p14:tracePt t="176752" x="3981450" y="3162300"/>
          <p14:tracePt t="176755" x="3981450" y="3175000"/>
          <p14:tracePt t="176769" x="3981450" y="3181350"/>
          <p14:tracePt t="176786" x="3975100" y="3225800"/>
          <p14:tracePt t="176803" x="3975100" y="3282950"/>
          <p14:tracePt t="176819" x="3994150" y="3327400"/>
          <p14:tracePt t="176836" x="4025900" y="3365500"/>
          <p14:tracePt t="176852" x="4076700" y="3403600"/>
          <p14:tracePt t="176869" x="4140200" y="3435350"/>
          <p14:tracePt t="176886" x="4191000" y="3454400"/>
          <p14:tracePt t="176902" x="4222750" y="3454400"/>
          <p14:tracePt t="176919" x="4260850" y="3454400"/>
          <p14:tracePt t="176936" x="4286250" y="3429000"/>
          <p14:tracePt t="176939" x="4298950" y="3409950"/>
          <p14:tracePt t="176952" x="4305300" y="3384550"/>
          <p14:tracePt t="176955" x="4311650" y="3365500"/>
          <p14:tracePt t="176969" x="4311650" y="3352800"/>
          <p14:tracePt t="176986" x="4311650" y="3295650"/>
          <p14:tracePt t="177002" x="4292600" y="3257550"/>
          <p14:tracePt t="177019" x="4260850" y="3232150"/>
          <p14:tracePt t="177036" x="4241800" y="3225800"/>
          <p14:tracePt t="177052" x="4216400" y="3213100"/>
          <p14:tracePt t="177069" x="4184650" y="3213100"/>
          <p14:tracePt t="177086" x="4165600" y="3213100"/>
          <p14:tracePt t="177102" x="4152900" y="3213100"/>
          <p14:tracePt t="177119" x="4146550" y="3213100"/>
          <p14:tracePt t="177412" x="0" y="0"/>
        </p14:tracePtLst>
        <p14:tracePtLst>
          <p14:tracePt t="180653" x="5803900" y="4102100"/>
          <p14:tracePt t="180700" x="5803900" y="4108450"/>
          <p14:tracePt t="180718" x="5829300" y="4114800"/>
          <p14:tracePt t="180734" x="5892800" y="4114800"/>
          <p14:tracePt t="180752" x="6038850" y="4114800"/>
          <p14:tracePt t="180756" x="6134100" y="4114800"/>
          <p14:tracePt t="180768" x="6248400" y="4114800"/>
          <p14:tracePt t="180785" x="6527800" y="4114800"/>
          <p14:tracePt t="180803" x="6832600" y="4114800"/>
          <p14:tracePt t="180819" x="6896100" y="4114800"/>
          <p14:tracePt t="180835" x="6908800" y="4114800"/>
          <p14:tracePt t="181228" x="0" y="0"/>
        </p14:tracePtLst>
        <p14:tracePtLst>
          <p14:tracePt t="182085" x="3930650" y="3117850"/>
          <p14:tracePt t="182117" x="3917950" y="3117850"/>
          <p14:tracePt t="182127" x="3911600" y="3124200"/>
          <p14:tracePt t="182140" x="3911600" y="3143250"/>
          <p14:tracePt t="182151" x="3905250" y="3155950"/>
          <p14:tracePt t="182167" x="3898900" y="3194050"/>
          <p14:tracePt t="182184" x="3898900" y="3206750"/>
          <p14:tracePt t="182188" x="3898900" y="3225800"/>
          <p14:tracePt t="182201" x="3898900" y="3232150"/>
          <p14:tracePt t="182218" x="3905250" y="3282950"/>
          <p14:tracePt t="182234" x="3924300" y="3308350"/>
          <p14:tracePt t="182251" x="3956050" y="3346450"/>
          <p14:tracePt t="182268" x="3987800" y="3365500"/>
          <p14:tracePt t="182284" x="4032250" y="3371850"/>
          <p14:tracePt t="182301" x="4083050" y="3371850"/>
          <p14:tracePt t="182317" x="4146550" y="3371850"/>
          <p14:tracePt t="182334" x="4203700" y="3365500"/>
          <p14:tracePt t="182351" x="4235450" y="3365500"/>
          <p14:tracePt t="182367" x="4248150" y="3346450"/>
          <p14:tracePt t="182384" x="4248150" y="3321050"/>
          <p14:tracePt t="182388" x="4248150" y="3302000"/>
          <p14:tracePt t="182400" x="4248150" y="3282950"/>
          <p14:tracePt t="182417" x="4248150" y="3238500"/>
          <p14:tracePt t="182434" x="4241800" y="3162300"/>
          <p14:tracePt t="182450" x="4203700" y="3124200"/>
          <p14:tracePt t="182467" x="4140200" y="3092450"/>
          <p14:tracePt t="182484" x="4070350" y="3060700"/>
          <p14:tracePt t="182501" x="3994150" y="3054350"/>
          <p14:tracePt t="182517" x="3898900" y="3054350"/>
          <p14:tracePt t="182534" x="3790950" y="3054350"/>
          <p14:tracePt t="182551" x="3702050" y="3054350"/>
          <p14:tracePt t="182554" x="3670300" y="3054350"/>
          <p14:tracePt t="182567" x="3638550" y="3054350"/>
          <p14:tracePt t="182584" x="3581400" y="3060700"/>
          <p14:tracePt t="182601" x="3549650" y="3073400"/>
          <p14:tracePt t="182603" x="3543300" y="3079750"/>
          <p14:tracePt t="182617" x="3543300" y="3086100"/>
          <p14:tracePt t="182634" x="3536950" y="3111500"/>
          <p14:tracePt t="182650" x="3530600" y="3136900"/>
          <p14:tracePt t="182667" x="3530600" y="3175000"/>
          <p14:tracePt t="182684" x="3543300" y="3225800"/>
          <p14:tracePt t="182700" x="3575050" y="3276600"/>
          <p14:tracePt t="182717" x="3632200" y="3321050"/>
          <p14:tracePt t="182734" x="3708400" y="3365500"/>
          <p14:tracePt t="182750" x="3790950" y="3409950"/>
          <p14:tracePt t="182767" x="3860800" y="3422650"/>
          <p14:tracePt t="182771" x="3892550" y="3429000"/>
          <p14:tracePt t="182784" x="3911600" y="3429000"/>
          <p14:tracePt t="182801" x="3968750" y="3429000"/>
          <p14:tracePt t="182818" x="4006850" y="3422650"/>
          <p14:tracePt t="182834" x="4013200" y="3403600"/>
          <p14:tracePt t="182851" x="4013200" y="3378200"/>
          <p14:tracePt t="182867" x="4013200" y="3340100"/>
          <p14:tracePt t="182884" x="4013200" y="3314700"/>
          <p14:tracePt t="182900" x="3994150" y="3289300"/>
          <p14:tracePt t="182917" x="3962400" y="3276600"/>
          <p14:tracePt t="182934" x="3930650" y="3257550"/>
          <p14:tracePt t="182950" x="3905250" y="3251200"/>
          <p14:tracePt t="182967" x="3898900" y="3251200"/>
          <p14:tracePt t="182984" x="3892550" y="3251200"/>
          <p14:tracePt t="183020" x="3886200" y="3251200"/>
          <p14:tracePt t="183027" x="3879850" y="3257550"/>
          <p14:tracePt t="183043" x="3879850" y="3270250"/>
          <p14:tracePt t="183051" x="3879850" y="3276600"/>
          <p14:tracePt t="183067" x="3879850" y="3314700"/>
          <p14:tracePt t="183083" x="3898900" y="3346450"/>
          <p14:tracePt t="183100" x="3956050" y="3397250"/>
          <p14:tracePt t="183117" x="4057650" y="3435350"/>
          <p14:tracePt t="183133" x="4159250" y="3460750"/>
          <p14:tracePt t="183150" x="4235450" y="3467100"/>
          <p14:tracePt t="183167" x="4279900" y="3467100"/>
          <p14:tracePt t="183183" x="4298950" y="3460750"/>
          <p14:tracePt t="183187" x="4298950" y="3454400"/>
          <p14:tracePt t="183200" x="4305300" y="3429000"/>
          <p14:tracePt t="183217" x="4305300" y="3416300"/>
          <p14:tracePt t="183234" x="4286250" y="3340100"/>
          <p14:tracePt t="183250" x="4241800" y="3289300"/>
          <p14:tracePt t="183267" x="4197350" y="3238500"/>
          <p14:tracePt t="183283" x="4140200" y="3206750"/>
          <p14:tracePt t="183301" x="4089400" y="3187700"/>
          <p14:tracePt t="183317" x="4064000" y="3187700"/>
          <p14:tracePt t="183334" x="4044950" y="3187700"/>
          <p14:tracePt t="183350" x="4019550" y="3194050"/>
          <p14:tracePt t="183367" x="4006850" y="3213100"/>
          <p14:tracePt t="183384" x="4000500" y="3257550"/>
          <p14:tracePt t="183400" x="4000500" y="3295650"/>
          <p14:tracePt t="183417" x="4000500" y="3333750"/>
          <p14:tracePt t="183434" x="4019550" y="3384550"/>
          <p14:tracePt t="183450" x="4025900" y="3397250"/>
          <p14:tracePt t="183467" x="4032250" y="3403600"/>
          <p14:tracePt t="183509" x="4038600" y="3403600"/>
          <p14:tracePt t="183517" x="4044950" y="3403600"/>
          <p14:tracePt t="183534" x="4051300" y="3403600"/>
          <p14:tracePt t="183550" x="4051300" y="3390900"/>
          <p14:tracePt t="183567" x="4051300" y="3371850"/>
          <p14:tracePt t="183584" x="4051300" y="3346450"/>
          <p14:tracePt t="183586" x="4051300" y="3333750"/>
          <p14:tracePt t="183600" x="4051300" y="3314700"/>
          <p14:tracePt t="183617" x="4032250" y="3302000"/>
          <p14:tracePt t="183633" x="4019550" y="3289300"/>
          <p14:tracePt t="183677" x="4013200" y="3289300"/>
          <p14:tracePt t="183693" x="4006850" y="3295650"/>
          <p14:tracePt t="183704" x="4006850" y="3302000"/>
          <p14:tracePt t="183717" x="4006850" y="3340100"/>
          <p14:tracePt t="183733" x="4038600" y="3378200"/>
          <p14:tracePt t="183750" x="4095750" y="3416300"/>
          <p14:tracePt t="183767" x="4165600" y="3441700"/>
          <p14:tracePt t="183784" x="4210050" y="3448050"/>
          <p14:tracePt t="183787" x="4222750" y="3448050"/>
          <p14:tracePt t="183800" x="4235450" y="3448050"/>
          <p14:tracePt t="183817" x="4254500" y="3441700"/>
          <p14:tracePt t="183834" x="4279900" y="3409950"/>
          <p14:tracePt t="183850" x="4279900" y="3384550"/>
          <p14:tracePt t="183867" x="4279900" y="3340100"/>
          <p14:tracePt t="183883" x="4267200" y="3314700"/>
          <p14:tracePt t="183900" x="4254500" y="3295650"/>
          <p14:tracePt t="183916" x="4235450" y="3276600"/>
          <p14:tracePt t="183933" x="4222750" y="3270250"/>
          <p14:tracePt t="183950" x="4216400" y="3263900"/>
          <p14:tracePt t="184037" x="4216400" y="3270250"/>
          <p14:tracePt t="184055" x="4229100" y="3295650"/>
          <p14:tracePt t="184067" x="4254500" y="3333750"/>
          <p14:tracePt t="184084" x="4292600" y="3365500"/>
          <p14:tracePt t="184100" x="4318000" y="3378200"/>
          <p14:tracePt t="184116" x="4318000" y="3384550"/>
          <p14:tracePt t="184164" x="4318000" y="3378200"/>
          <p14:tracePt t="184175" x="4318000" y="3359150"/>
          <p14:tracePt t="184190" x="4305300" y="3340100"/>
          <p14:tracePt t="184203" x="4267200" y="3314700"/>
          <p14:tracePt t="184217" x="4241800" y="3302000"/>
          <p14:tracePt t="184233" x="4210050" y="3295650"/>
          <p14:tracePt t="184250" x="4171950" y="3295650"/>
          <p14:tracePt t="184267" x="4146550" y="3308350"/>
          <p14:tracePt t="184284" x="4133850" y="3340100"/>
          <p14:tracePt t="184300" x="4127500" y="3371850"/>
          <p14:tracePt t="184316" x="4127500" y="3390900"/>
          <p14:tracePt t="184333" x="4133850" y="3409950"/>
          <p14:tracePt t="184350" x="4159250" y="3429000"/>
          <p14:tracePt t="184366" x="4191000" y="3441700"/>
          <p14:tracePt t="184383" x="4203700" y="3441700"/>
          <p14:tracePt t="184400" x="4222750" y="3441700"/>
          <p14:tracePt t="184416" x="4235450" y="3441700"/>
          <p14:tracePt t="184433" x="4254500" y="3397250"/>
          <p14:tracePt t="184435" x="4254500" y="3384550"/>
          <p14:tracePt t="184450" x="4254500" y="3359150"/>
          <p14:tracePt t="184466" x="4254500" y="3352800"/>
          <p14:tracePt t="184524" x="4254500" y="3346450"/>
          <p14:tracePt t="184531" x="4254500" y="3340100"/>
          <p14:tracePt t="184539" x="4248150" y="3333750"/>
          <p14:tracePt t="184550" x="4241800" y="3321050"/>
          <p14:tracePt t="184567" x="4210050" y="3302000"/>
          <p14:tracePt t="184583" x="4197350" y="3289300"/>
          <p14:tracePt t="184587" x="4191000" y="3289300"/>
          <p14:tracePt t="184600" x="4184650" y="3289300"/>
          <p14:tracePt t="184694" x="4184650" y="3295650"/>
          <p14:tracePt t="186005" x="4184650" y="3302000"/>
          <p14:tracePt t="186076" x="4184650" y="3295650"/>
          <p14:tracePt t="186091" x="4159250" y="3289300"/>
          <p14:tracePt t="186104" x="4140200" y="3282950"/>
          <p14:tracePt t="186117" x="4051300" y="3270250"/>
          <p14:tracePt t="186133" x="3994150" y="3270250"/>
          <p14:tracePt t="186149" x="3962400" y="3270250"/>
          <p14:tracePt t="186166" x="3956050" y="3270250"/>
          <p14:tracePt t="186183" x="3949700" y="3270250"/>
          <p14:tracePt t="186199" x="3949700" y="3282950"/>
          <p14:tracePt t="186216" x="3956050" y="3314700"/>
          <p14:tracePt t="186219" x="3968750" y="3327400"/>
          <p14:tracePt t="186233" x="3975100" y="3333750"/>
          <p14:tracePt t="186250" x="4006850" y="3365500"/>
          <p14:tracePt t="186266" x="4019550" y="3371850"/>
          <p14:tracePt t="186351" x="4025900" y="3371850"/>
          <p14:tracePt t="186875" x="0" y="0"/>
        </p14:tracePtLst>
        <p14:tracePtLst>
          <p14:tracePt t="189541" x="9340850" y="2235200"/>
          <p14:tracePt t="189556" x="9340850" y="2247900"/>
          <p14:tracePt t="189572" x="9334500" y="2254250"/>
          <p14:tracePt t="189586" x="9334500" y="2273300"/>
          <p14:tracePt t="189599" x="9334500" y="2311400"/>
          <p14:tracePt t="189615" x="9340850" y="2355850"/>
          <p14:tracePt t="189632" x="9359900" y="2406650"/>
          <p14:tracePt t="189648" x="9391650" y="2451100"/>
          <p14:tracePt t="189665" x="9417050" y="2476500"/>
          <p14:tracePt t="189681" x="9442450" y="2495550"/>
          <p14:tracePt t="189683" x="9455150" y="2495550"/>
          <p14:tracePt t="189698" x="9486900" y="2495550"/>
          <p14:tracePt t="189715" x="9537700" y="2482850"/>
          <p14:tracePt t="189731" x="9575800" y="2457450"/>
          <p14:tracePt t="189748" x="9594850" y="2432050"/>
          <p14:tracePt t="189765" x="9607550" y="2393950"/>
          <p14:tracePt t="189781" x="9607550" y="2374900"/>
          <p14:tracePt t="189798" x="9607550" y="2355850"/>
          <p14:tracePt t="189815" x="9607550" y="2343150"/>
          <p14:tracePt t="189832" x="9607550" y="2330450"/>
          <p14:tracePt t="189835" x="9601200" y="2324100"/>
          <p14:tracePt t="189852" x="9594850" y="2317750"/>
          <p14:tracePt t="189864" x="9588500" y="2311400"/>
          <p14:tracePt t="189881" x="9588500" y="2305050"/>
          <p14:tracePt t="189946" x="0" y="0"/>
        </p14:tracePtLst>
        <p14:tracePtLst>
          <p14:tracePt t="190462" x="7810500" y="3448050"/>
          <p14:tracePt t="190480" x="7810500" y="3454400"/>
          <p14:tracePt t="190496" x="7797800" y="3473450"/>
          <p14:tracePt t="190511" x="7797800" y="3486150"/>
          <p14:tracePt t="190523" x="7791450" y="3511550"/>
          <p14:tracePt t="190535" x="7791450" y="3524250"/>
          <p14:tracePt t="190548" x="7791450" y="3568700"/>
          <p14:tracePt t="190565" x="7791450" y="3619500"/>
          <p14:tracePt t="190581" x="7810500" y="3670300"/>
          <p14:tracePt t="190598" x="7829550" y="3708400"/>
          <p14:tracePt t="190615" x="7861300" y="3721100"/>
          <p14:tracePt t="190631" x="7905750" y="3721100"/>
          <p14:tracePt t="190648" x="8007350" y="3708400"/>
          <p14:tracePt t="190651" x="8058150" y="3683000"/>
          <p14:tracePt t="190664" x="8102600" y="3657600"/>
          <p14:tracePt t="190681" x="8159750" y="3619500"/>
          <p14:tracePt t="190683" x="8166100" y="3606800"/>
          <p14:tracePt t="190698" x="8172450" y="3594100"/>
          <p14:tracePt t="190715" x="8178800" y="3587750"/>
          <p14:tracePt t="190747" x="8178800" y="3581400"/>
          <p14:tracePt t="190761" x="8178800" y="3575050"/>
          <p14:tracePt t="190774" x="8172450" y="3575050"/>
          <p14:tracePt t="190785" x="8159750" y="3568700"/>
          <p14:tracePt t="190798" x="8153400" y="3556000"/>
          <p14:tracePt t="190815" x="8140700" y="3549650"/>
          <p14:tracePt t="190819" x="8128000" y="3543300"/>
          <p14:tracePt t="190819" x="0" y="0"/>
        </p14:tracePtLst>
        <p14:tracePtLst>
          <p14:tracePt t="191718" x="692150" y="4533900"/>
          <p14:tracePt t="191740" x="641350" y="4540250"/>
          <p14:tracePt t="191750" x="590550" y="4552950"/>
          <p14:tracePt t="191764" x="546100" y="4565650"/>
          <p14:tracePt t="191781" x="527050" y="4572000"/>
          <p14:tracePt t="191797" x="514350" y="4578350"/>
          <p14:tracePt t="191815" x="508000" y="4584700"/>
          <p14:tracePt t="191836" x="508000" y="4591050"/>
          <p14:tracePt t="191859" x="508000" y="4597400"/>
          <p14:tracePt t="191868" x="508000" y="4603750"/>
          <p14:tracePt t="191882" x="520700" y="4635500"/>
          <p14:tracePt t="191897" x="552450" y="4660900"/>
          <p14:tracePt t="191914" x="723900" y="4743450"/>
          <p14:tracePt t="191932" x="844550" y="4762500"/>
          <p14:tracePt t="191947" x="920750" y="4787900"/>
          <p14:tracePt t="191964" x="939800" y="4787900"/>
          <p14:tracePt t="191981" x="952500" y="4787900"/>
          <p14:tracePt t="191997" x="958850" y="4787900"/>
          <p14:tracePt t="192436" x="952500" y="4787900"/>
          <p14:tracePt t="192455" x="933450" y="4787900"/>
          <p14:tracePt t="192468" x="914400" y="4787900"/>
          <p14:tracePt t="192481" x="908050" y="4787900"/>
          <p14:tracePt t="192497" x="901700" y="4787900"/>
          <p14:tracePt t="192698" x="0" y="0"/>
        </p14:tracePtLst>
        <p14:tracePtLst>
          <p14:tracePt t="193080" x="730250" y="4584700"/>
          <p14:tracePt t="193144" x="723900" y="4584700"/>
          <p14:tracePt t="193167" x="647700" y="4591050"/>
          <p14:tracePt t="193182" x="590550" y="4603750"/>
          <p14:tracePt t="193197" x="508000" y="4616450"/>
          <p14:tracePt t="193213" x="438150" y="4629150"/>
          <p14:tracePt t="193230" x="406400" y="4641850"/>
          <p14:tracePt t="193247" x="400050" y="4648200"/>
          <p14:tracePt t="193308" x="400050" y="4654550"/>
          <p14:tracePt t="193323" x="425450" y="4660900"/>
          <p14:tracePt t="193330" x="450850" y="4667250"/>
          <p14:tracePt t="193339" x="495300" y="4679950"/>
          <p14:tracePt t="193347" x="552450" y="4686300"/>
          <p14:tracePt t="193364" x="685800" y="4711700"/>
          <p14:tracePt t="193380" x="781050" y="4730750"/>
          <p14:tracePt t="193397" x="819150" y="4737100"/>
          <p14:tracePt t="193413" x="831850" y="4737100"/>
          <p14:tracePt t="193554" x="0" y="0"/>
        </p14:tracePtLst>
        <p14:tracePtLst>
          <p14:tracePt t="194094" x="704850" y="4572000"/>
          <p14:tracePt t="194206" x="692150" y="4572000"/>
          <p14:tracePt t="194227" x="635000" y="4572000"/>
          <p14:tracePt t="194240" x="520700" y="4578350"/>
          <p14:tracePt t="194252" x="393700" y="4578350"/>
          <p14:tracePt t="194263" x="342900" y="4584700"/>
          <p14:tracePt t="194280" x="273050" y="4597400"/>
          <p14:tracePt t="194297" x="266700" y="4597400"/>
          <p14:tracePt t="194314" x="260350" y="4597400"/>
          <p14:tracePt t="194444" x="260350" y="4610100"/>
          <p14:tracePt t="194459" x="273050" y="4616450"/>
          <p14:tracePt t="194476" x="387350" y="4641850"/>
          <p14:tracePt t="194495" x="533400" y="4667250"/>
          <p14:tracePt t="194508" x="641350" y="4692650"/>
          <p14:tracePt t="194522" x="673100" y="4699000"/>
          <p14:tracePt t="194525" x="698500" y="4705350"/>
          <p14:tracePt t="194535" x="704850" y="4705350"/>
          <p14:tracePt t="194546" x="711200" y="4705350"/>
          <p14:tracePt t="195004" x="0" y="0"/>
        </p14:tracePtLst>
        <p14:tracePtLst>
          <p14:tracePt t="198619" x="762000" y="4578350"/>
          <p14:tracePt t="198742" x="762000" y="4584700"/>
          <p14:tracePt t="198773" x="742950" y="4591050"/>
          <p14:tracePt t="198789" x="692150" y="4610100"/>
          <p14:tracePt t="198809" x="571500" y="4635500"/>
          <p14:tracePt t="198812" x="514350" y="4641850"/>
          <p14:tracePt t="198827" x="406400" y="4673600"/>
          <p14:tracePt t="198837" x="381000" y="4686300"/>
          <p14:tracePt t="198848" x="355600" y="4699000"/>
          <p14:tracePt t="198862" x="342900" y="4705350"/>
          <p14:tracePt t="198879" x="342900" y="4711700"/>
          <p14:tracePt t="198896" x="349250" y="4724400"/>
          <p14:tracePt t="198899" x="374650" y="4737100"/>
          <p14:tracePt t="198912" x="412750" y="4749800"/>
          <p14:tracePt t="198928" x="584200" y="4794250"/>
          <p14:tracePt t="198932" x="723900" y="4826000"/>
          <p14:tracePt t="198945" x="889000" y="4857750"/>
          <p14:tracePt t="198962" x="1276350" y="4921250"/>
          <p14:tracePt t="198978" x="1384300" y="4921250"/>
          <p14:tracePt t="198995" x="1441450" y="4921250"/>
          <p14:tracePt t="199012" x="1473200" y="4921250"/>
          <p14:tracePt t="199028" x="1498600" y="4921250"/>
          <p14:tracePt t="199045" x="1524000" y="4921250"/>
          <p14:tracePt t="199062" x="1543050" y="4921250"/>
          <p14:tracePt t="199163" x="1536700" y="4921250"/>
          <p14:tracePt t="199163" x="0" y="0"/>
        </p14:tracePtLst>
        <p14:tracePtLst>
          <p14:tracePt t="201814" x="4737100" y="4362450"/>
          <p14:tracePt t="201853" x="4730750" y="4368800"/>
          <p14:tracePt t="201871" x="4730750" y="4375150"/>
          <p14:tracePt t="201884" x="4730750" y="4406900"/>
          <p14:tracePt t="201894" x="4737100" y="4425950"/>
          <p14:tracePt t="201911" x="4756150" y="4451350"/>
          <p14:tracePt t="201915" x="4762500" y="4464050"/>
          <p14:tracePt t="201927" x="4762500" y="4476750"/>
          <p14:tracePt t="201944" x="4768850" y="4483100"/>
          <p14:tracePt t="201947" x="4775200" y="4495800"/>
          <p14:tracePt t="201963" x="4775200" y="4502150"/>
          <p14:tracePt t="201977" x="4775200" y="4508500"/>
          <p14:tracePt t="201994" x="4775200" y="4514850"/>
          <p14:tracePt t="202011" x="4775200" y="4533900"/>
          <p14:tracePt t="202027" x="4762500" y="4552950"/>
          <p14:tracePt t="202044" x="4718050" y="4559300"/>
          <p14:tracePt t="202061" x="4679950" y="4559300"/>
          <p14:tracePt t="202077" x="4654550" y="4559300"/>
          <p14:tracePt t="202244" x="4648200" y="4565650"/>
          <p14:tracePt t="202270" x="4648200" y="4572000"/>
          <p14:tracePt t="202286" x="4648200" y="4578350"/>
          <p14:tracePt t="202300" x="4648200" y="4597400"/>
          <p14:tracePt t="202310" x="4654550" y="4597400"/>
          <p14:tracePt t="202327" x="4660900" y="4610100"/>
          <p14:tracePt t="202370" x="0" y="0"/>
        </p14:tracePtLst>
        <p14:tracePtLst>
          <p14:tracePt t="203062" x="7315200" y="4337050"/>
          <p14:tracePt t="203080" x="7327900" y="4343400"/>
          <p14:tracePt t="203094" x="7340600" y="4356100"/>
          <p14:tracePt t="203111" x="7346950" y="4362450"/>
          <p14:tracePt t="203127" x="7346950" y="4368800"/>
          <p14:tracePt t="203144" x="7346950" y="4375150"/>
          <p14:tracePt t="203161" x="7346950" y="4387850"/>
          <p14:tracePt t="203177" x="7346950" y="4413250"/>
          <p14:tracePt t="203194" x="7346950" y="4438650"/>
          <p14:tracePt t="203210" x="7346950" y="4464050"/>
          <p14:tracePt t="203227" x="7346950" y="4476750"/>
          <p14:tracePt t="203243" x="7346950" y="4495800"/>
          <p14:tracePt t="203260" x="7366000" y="4527550"/>
          <p14:tracePt t="203277" x="7385050" y="4546600"/>
          <p14:tracePt t="203293" x="7423150" y="4572000"/>
          <p14:tracePt t="203310" x="7448550" y="4578350"/>
          <p14:tracePt t="203327" x="7493000" y="4591050"/>
          <p14:tracePt t="203343" x="7512050" y="4591050"/>
          <p14:tracePt t="203361" x="7531100" y="4591050"/>
          <p14:tracePt t="203363" x="7543800" y="4578350"/>
          <p14:tracePt t="203378" x="7550150" y="4565650"/>
          <p14:tracePt t="203394" x="7569200" y="4527550"/>
          <p14:tracePt t="203411" x="7569200" y="4521200"/>
          <p14:tracePt t="203427" x="7569200" y="4514850"/>
          <p14:tracePt t="203491" x="7569200" y="4508500"/>
          <p14:tracePt t="203509" x="7562850" y="4508500"/>
          <p14:tracePt t="203516" x="7556500" y="4508500"/>
          <p14:tracePt t="203532" x="7543800" y="4508500"/>
          <p14:tracePt t="203543" x="7537450" y="4508500"/>
          <p14:tracePt t="203560" x="7524750" y="4508500"/>
          <p14:tracePt t="203577" x="7518400" y="4521200"/>
          <p14:tracePt t="203593" x="7499350" y="4552950"/>
          <p14:tracePt t="203595" x="7493000" y="4578350"/>
          <p14:tracePt t="203610" x="7493000" y="4622800"/>
          <p14:tracePt t="203627" x="7493000" y="4667250"/>
          <p14:tracePt t="203644" x="7493000" y="4692650"/>
          <p14:tracePt t="203660" x="7493000" y="4705350"/>
          <p14:tracePt t="203677" x="7493000" y="4711700"/>
          <p14:tracePt t="203707" x="7486650" y="4718050"/>
          <p14:tracePt t="203724" x="7473950" y="4730750"/>
          <p14:tracePt t="203732" x="7467600" y="4737100"/>
          <p14:tracePt t="203743" x="7448550" y="4743450"/>
          <p14:tracePt t="203760" x="7416800" y="4743450"/>
          <p14:tracePt t="203777" x="7366000" y="4743450"/>
          <p14:tracePt t="203779" x="7353300" y="4743450"/>
          <p14:tracePt t="203793" x="7334250" y="4743450"/>
          <p14:tracePt t="203793" x="0" y="0"/>
        </p14:tracePtLst>
        <p14:tracePtLst>
          <p14:tracePt t="204982" x="5327650" y="4400550"/>
          <p14:tracePt t="205000" x="5314950" y="4406900"/>
          <p14:tracePt t="205011" x="5308600" y="4432300"/>
          <p14:tracePt t="205027" x="5302250" y="4457700"/>
          <p14:tracePt t="205043" x="5302250" y="4495800"/>
          <p14:tracePt t="205060" x="5308600" y="4527550"/>
          <p14:tracePt t="205076" x="5321300" y="4552950"/>
          <p14:tracePt t="205093" x="5334000" y="4565650"/>
          <p14:tracePt t="205110" x="5372100" y="4584700"/>
          <p14:tracePt t="205127" x="5410200" y="4591050"/>
          <p14:tracePt t="205131" x="5454650" y="4597400"/>
          <p14:tracePt t="205148" x="5499100" y="4603750"/>
          <p14:tracePt t="205161" x="5562600" y="4603750"/>
          <p14:tracePt t="205177" x="5632450" y="4603750"/>
          <p14:tracePt t="205180" x="5657850" y="4597400"/>
          <p14:tracePt t="205194" x="5670550" y="4584700"/>
          <p14:tracePt t="205210" x="5683250" y="4584700"/>
          <p14:tracePt t="205252" x="5683250" y="4578350"/>
          <p14:tracePt t="205259" x="5683250" y="4572000"/>
          <p14:tracePt t="205275" x="5683250" y="4565650"/>
          <p14:tracePt t="205284" x="5683250" y="4559300"/>
          <p14:tracePt t="205307" x="5683250" y="4552950"/>
          <p14:tracePt t="205395" x="0" y="0"/>
        </p14:tracePtLst>
        <p14:tracePtLst>
          <p14:tracePt t="205828" x="6007100" y="4419600"/>
          <p14:tracePt t="205840" x="6000750" y="4419600"/>
          <p14:tracePt t="205850" x="5994400" y="4419600"/>
          <p14:tracePt t="205867" x="5988050" y="4419600"/>
          <p14:tracePt t="205882" x="5975350" y="4425950"/>
          <p14:tracePt t="205899" x="5969000" y="4438650"/>
          <p14:tracePt t="205915" x="5969000" y="4451350"/>
          <p14:tracePt t="205926" x="5969000" y="4464050"/>
          <p14:tracePt t="205942" x="5969000" y="4508500"/>
          <p14:tracePt t="205960" x="5994400" y="4546600"/>
          <p14:tracePt t="205976" x="6057900" y="4584700"/>
          <p14:tracePt t="205979" x="6102350" y="4610100"/>
          <p14:tracePt t="205993" x="6159500" y="4635500"/>
          <p14:tracePt t="206009" x="6299200" y="4667250"/>
          <p14:tracePt t="206026" x="6451600" y="4673600"/>
          <p14:tracePt t="206042" x="6496050" y="4667250"/>
          <p14:tracePt t="206059" x="6521450" y="4660900"/>
          <p14:tracePt t="206076" x="6527800" y="4641850"/>
          <p14:tracePt t="206093" x="6527800" y="4622800"/>
          <p14:tracePt t="206109" x="6527800" y="4610100"/>
          <p14:tracePt t="206127" x="6521450" y="4578350"/>
          <p14:tracePt t="206130" x="6508750" y="4572000"/>
          <p14:tracePt t="206143" x="6496050" y="4559300"/>
          <p14:tracePt t="206147" x="6477000" y="4540250"/>
          <p14:tracePt t="206159" x="6457950" y="4521200"/>
          <p14:tracePt t="206163" x="6432550" y="4502150"/>
          <p14:tracePt t="206176" x="6407150" y="4489450"/>
          <p14:tracePt t="206193" x="6362700" y="4476750"/>
          <p14:tracePt t="206196" x="6356350" y="4470400"/>
          <p14:tracePt t="206347" x="0" y="0"/>
        </p14:tracePtLst>
        <p14:tracePtLst>
          <p14:tracePt t="208326" x="5975350" y="4419600"/>
          <p14:tracePt t="208357" x="5969000" y="4419600"/>
          <p14:tracePt t="208372" x="5962650" y="4419600"/>
          <p14:tracePt t="208382" x="5956300" y="4419600"/>
          <p14:tracePt t="208395" x="5956300" y="4432300"/>
          <p14:tracePt t="208420" x="5956300" y="4445000"/>
          <p14:tracePt t="208430" x="5956300" y="4451350"/>
          <p14:tracePt t="208443" x="5956300" y="4476750"/>
          <p14:tracePt t="208458" x="5956300" y="4514850"/>
          <p14:tracePt t="208475" x="5981700" y="4546600"/>
          <p14:tracePt t="208492" x="6013450" y="4578350"/>
          <p14:tracePt t="208508" x="6083300" y="4616450"/>
          <p14:tracePt t="208525" x="6165850" y="4641850"/>
          <p14:tracePt t="208542" x="6242050" y="4654550"/>
          <p14:tracePt t="208558" x="6292850" y="4660900"/>
          <p14:tracePt t="208575" x="6324600" y="4660900"/>
          <p14:tracePt t="208591" x="6350000" y="4648200"/>
          <p14:tracePt t="208608" x="6362700" y="4635500"/>
          <p14:tracePt t="208610" x="6369050" y="4622800"/>
          <p14:tracePt t="208625" x="6375400" y="4610100"/>
          <p14:tracePt t="208642" x="6375400" y="4578350"/>
          <p14:tracePt t="208659" x="6375400" y="4559300"/>
          <p14:tracePt t="208675" x="6375400" y="4533900"/>
          <p14:tracePt t="208692" x="6369050" y="4508500"/>
          <p14:tracePt t="208709" x="6350000" y="4483100"/>
          <p14:tracePt t="208725" x="6311900" y="4464050"/>
          <p14:tracePt t="208741" x="6261100" y="4445000"/>
          <p14:tracePt t="208758" x="6223000" y="4445000"/>
          <p14:tracePt t="208775" x="6184900" y="4445000"/>
          <p14:tracePt t="208791" x="6134100" y="4445000"/>
          <p14:tracePt t="208794" x="6121400" y="4445000"/>
          <p14:tracePt t="208808" x="6102350" y="4451350"/>
          <p14:tracePt t="208825" x="6064250" y="4464050"/>
          <p14:tracePt t="208827" x="6051550" y="4476750"/>
          <p14:tracePt t="208842" x="6038850" y="4489450"/>
          <p14:tracePt t="208858" x="6019800" y="4508500"/>
          <p14:tracePt t="208875" x="6007100" y="4521200"/>
          <p14:tracePt t="208892" x="6000750" y="4533900"/>
          <p14:tracePt t="208909" x="6000750" y="4552950"/>
          <p14:tracePt t="208925" x="6000750" y="4559300"/>
          <p14:tracePt t="208942" x="6000750" y="4572000"/>
          <p14:tracePt t="208958" x="6000750" y="4584700"/>
          <p14:tracePt t="208976" x="6019800" y="4591050"/>
          <p14:tracePt t="208991" x="6096000" y="4603750"/>
          <p14:tracePt t="209008" x="6203950" y="4603750"/>
          <p14:tracePt t="209026" x="6350000" y="4603750"/>
          <p14:tracePt t="209028" x="6426200" y="4603750"/>
          <p14:tracePt t="209042" x="6477000" y="4603750"/>
          <p14:tracePt t="209058" x="6546850" y="4603750"/>
          <p14:tracePt t="209075" x="6559550" y="4597400"/>
          <p14:tracePt t="209091" x="6565900" y="4597400"/>
          <p14:tracePt t="209108" x="6553200" y="4559300"/>
          <p14:tracePt t="209125" x="6496050" y="4514850"/>
          <p14:tracePt t="209142" x="6394450" y="4464050"/>
          <p14:tracePt t="209158" x="6261100" y="4432300"/>
          <p14:tracePt t="209175" x="6172200" y="4406900"/>
          <p14:tracePt t="209178" x="6153150" y="4406900"/>
          <p14:tracePt t="209192" x="6134100" y="4406900"/>
          <p14:tracePt t="209209" x="6121400" y="4406900"/>
          <p14:tracePt t="209225" x="6108700" y="4406900"/>
          <p14:tracePt t="209227" x="6102350" y="4406900"/>
          <p14:tracePt t="209242" x="6096000" y="4406900"/>
          <p14:tracePt t="209244" x="6096000" y="4413250"/>
          <p14:tracePt t="209258" x="6089650" y="4413250"/>
          <p14:tracePt t="209275" x="6089650" y="4432300"/>
          <p14:tracePt t="209291" x="6089650" y="4451350"/>
          <p14:tracePt t="209308" x="6089650" y="4476750"/>
          <p14:tracePt t="209325" x="6108700" y="4502150"/>
          <p14:tracePt t="209341" x="6127750" y="4527550"/>
          <p14:tracePt t="209358" x="6165850" y="4546600"/>
          <p14:tracePt t="209375" x="6210300" y="4559300"/>
          <p14:tracePt t="209391" x="6242050" y="4559300"/>
          <p14:tracePt t="209409" x="6261100" y="4559300"/>
          <p14:tracePt t="209411" x="6273800" y="4559300"/>
          <p14:tracePt t="209425" x="6280150" y="4559300"/>
          <p14:tracePt t="209442" x="6299200" y="4559300"/>
          <p14:tracePt t="209458" x="6305550" y="4552950"/>
          <p14:tracePt t="209476" x="6305550" y="4546600"/>
          <p14:tracePt t="209492" x="6305550" y="4540250"/>
          <p14:tracePt t="209508" x="6305550" y="4514850"/>
          <p14:tracePt t="209525" x="6292850" y="4495800"/>
          <p14:tracePt t="209541" x="6248400" y="4464050"/>
          <p14:tracePt t="209558" x="6172200" y="4432300"/>
          <p14:tracePt t="209575" x="6083300" y="4413250"/>
          <p14:tracePt t="209591" x="6032500" y="4413250"/>
          <p14:tracePt t="209608" x="5994400" y="4413250"/>
          <p14:tracePt t="209625" x="5975350" y="4419600"/>
          <p14:tracePt t="209626" x="5962650" y="4425950"/>
          <p14:tracePt t="209641" x="5956300" y="4445000"/>
          <p14:tracePt t="209658" x="5937250" y="4489450"/>
          <p14:tracePt t="209675" x="5937250" y="4514850"/>
          <p14:tracePt t="209692" x="5943600" y="4533900"/>
          <p14:tracePt t="209708" x="5975350" y="4552950"/>
          <p14:tracePt t="209725" x="6026150" y="4584700"/>
          <p14:tracePt t="209741" x="6076950" y="4591050"/>
          <p14:tracePt t="209758" x="6096000" y="4591050"/>
          <p14:tracePt t="209955" x="0" y="0"/>
        </p14:tracePtLst>
        <p14:tracePtLst>
          <p14:tracePt t="211934" x="6178550" y="4368800"/>
          <p14:tracePt t="211949" x="6146800" y="4368800"/>
          <p14:tracePt t="211964" x="6121400" y="4368800"/>
          <p14:tracePt t="211974" x="6102350" y="4368800"/>
          <p14:tracePt t="211991" x="6070600" y="4368800"/>
          <p14:tracePt t="212007" x="6045200" y="4375150"/>
          <p14:tracePt t="212024" x="6019800" y="4381500"/>
          <p14:tracePt t="212026" x="6013450" y="4387850"/>
          <p14:tracePt t="212041" x="6007100" y="4387850"/>
          <p14:tracePt t="212057" x="5994400" y="4387850"/>
          <p14:tracePt t="212059" x="5988050" y="4394200"/>
          <p14:tracePt t="212075" x="5981700" y="4413250"/>
          <p14:tracePt t="212091" x="5975350" y="4432300"/>
          <p14:tracePt t="212108" x="5969000" y="4451350"/>
          <p14:tracePt t="212124" x="5969000" y="4470400"/>
          <p14:tracePt t="212140" x="5969000" y="4508500"/>
          <p14:tracePt t="212158" x="5975350" y="4559300"/>
          <p14:tracePt t="212175" x="5994400" y="4603750"/>
          <p14:tracePt t="212191" x="6032500" y="4648200"/>
          <p14:tracePt t="212195" x="6051550" y="4660900"/>
          <p14:tracePt t="212208" x="6064250" y="4673600"/>
          <p14:tracePt t="212225" x="6102350" y="4699000"/>
          <p14:tracePt t="212240" x="6127750" y="4699000"/>
          <p14:tracePt t="212243" x="6146800" y="4699000"/>
          <p14:tracePt t="212258" x="6165850" y="4699000"/>
          <p14:tracePt t="212274" x="6203950" y="4699000"/>
          <p14:tracePt t="212290" x="6223000" y="4686300"/>
          <p14:tracePt t="212307" x="6248400" y="4673600"/>
          <p14:tracePt t="212324" x="6261100" y="4660900"/>
          <p14:tracePt t="212340" x="6267450" y="4648200"/>
          <p14:tracePt t="212357" x="6280150" y="4616450"/>
          <p14:tracePt t="212374" x="6286500" y="4591050"/>
          <p14:tracePt t="212390" x="6286500" y="4578350"/>
          <p14:tracePt t="212407" x="6286500" y="4572000"/>
          <p14:tracePt t="212424" x="6286500" y="4565650"/>
          <p14:tracePt t="212660" x="0" y="0"/>
        </p14:tracePtLst>
        <p14:tracePtLst>
          <p14:tracePt t="213948" x="5054600" y="4546600"/>
          <p14:tracePt t="214052" x="5086350" y="4546600"/>
          <p14:tracePt t="214067" x="5105400" y="4546600"/>
          <p14:tracePt t="214083" x="5257800" y="4572000"/>
          <p14:tracePt t="214098" x="5480050" y="4616450"/>
          <p14:tracePt t="214116" x="5810250" y="4686300"/>
          <p14:tracePt t="214124" x="5886450" y="4705350"/>
          <p14:tracePt t="214140" x="5994400" y="4730750"/>
          <p14:tracePt t="214156" x="6064250" y="4737100"/>
          <p14:tracePt t="214174" x="6115050" y="4749800"/>
          <p14:tracePt t="214191" x="6134100" y="4749800"/>
          <p14:tracePt t="214207" x="6146800" y="4749800"/>
          <p14:tracePt t="214211" x="6159500" y="4749800"/>
          <p14:tracePt t="214240" x="6172200" y="4749800"/>
          <p14:tracePt t="214256" x="6184900" y="4749800"/>
          <p14:tracePt t="214258" x="6191250" y="4749800"/>
          <p14:tracePt t="214483" x="0" y="0"/>
        </p14:tracePtLst>
        <p14:tracePtLst>
          <p14:tracePt t="215180" x="4165600" y="4870450"/>
          <p14:tracePt t="215228" x="4184650" y="4870450"/>
          <p14:tracePt t="215243" x="4298950" y="4876800"/>
          <p14:tracePt t="215258" x="4406900" y="4895850"/>
          <p14:tracePt t="215260" x="4527550" y="4921250"/>
          <p14:tracePt t="215273" x="4718050" y="4972050"/>
          <p14:tracePt t="215290" x="5194300" y="5048250"/>
          <p14:tracePt t="215306" x="5314950" y="5073650"/>
          <p14:tracePt t="215323" x="5340350" y="5073650"/>
          <p14:tracePt t="215339" x="5346700" y="5073650"/>
          <p14:tracePt t="215380" x="5353050" y="5073650"/>
          <p14:tracePt t="215388" x="5359400" y="5073650"/>
          <p14:tracePt t="215563" x="0" y="0"/>
        </p14:tracePtLst>
        <p14:tracePtLst>
          <p14:tracePt t="216256" x="5461000" y="4387850"/>
          <p14:tracePt t="216270" x="5429250" y="4394200"/>
          <p14:tracePt t="216284" x="5403850" y="4406900"/>
          <p14:tracePt t="216295" x="5391150" y="4419600"/>
          <p14:tracePt t="216306" x="5365750" y="4451350"/>
          <p14:tracePt t="216322" x="5334000" y="4495800"/>
          <p14:tracePt t="216339" x="5314950" y="4540250"/>
          <p14:tracePt t="216356" x="5308600" y="4584700"/>
          <p14:tracePt t="216372" x="5302250" y="4629150"/>
          <p14:tracePt t="216389" x="5302250" y="4667250"/>
          <p14:tracePt t="216406" x="5302250" y="4692650"/>
          <p14:tracePt t="216422" x="5314950" y="4711700"/>
          <p14:tracePt t="216439" x="5346700" y="4724400"/>
          <p14:tracePt t="216456" x="5384800" y="4743450"/>
          <p14:tracePt t="216458" x="5422900" y="4749800"/>
          <p14:tracePt t="216472" x="5454650" y="4749800"/>
          <p14:tracePt t="216489" x="5518150" y="4749800"/>
          <p14:tracePt t="216506" x="5549900" y="4749800"/>
          <p14:tracePt t="216523" x="5568950" y="4749800"/>
          <p14:tracePt t="216539" x="5575300" y="4743450"/>
          <p14:tracePt t="216555" x="5575300" y="4730750"/>
          <p14:tracePt t="216572" x="5581650" y="4711700"/>
          <p14:tracePt t="216589" x="5581650" y="4705350"/>
          <p14:tracePt t="216605" x="5581650" y="4699000"/>
          <p14:tracePt t="216622" x="5581650" y="4686300"/>
          <p14:tracePt t="216707" x="0" y="0"/>
        </p14:tracePtLst>
        <p14:tracePtLst>
          <p14:tracePt t="218958" x="1574800" y="2705100"/>
          <p14:tracePt t="218972" x="1555750" y="2736850"/>
          <p14:tracePt t="218988" x="1530350" y="2774950"/>
          <p14:tracePt t="219005" x="1511300" y="2819400"/>
          <p14:tracePt t="219021" x="1492250" y="2870200"/>
          <p14:tracePt t="219038" x="1492250" y="2895600"/>
          <p14:tracePt t="219055" x="1492250" y="2933700"/>
          <p14:tracePt t="219071" x="1492250" y="2959100"/>
          <p14:tracePt t="219088" x="1498600" y="2978150"/>
          <p14:tracePt t="219105" x="1517650" y="2997200"/>
          <p14:tracePt t="219107" x="1530350" y="3003550"/>
          <p14:tracePt t="219121" x="1549400" y="3003550"/>
          <p14:tracePt t="219138" x="1606550" y="3016250"/>
          <p14:tracePt t="219155" x="1682750" y="3016250"/>
          <p14:tracePt t="219171" x="1746250" y="3016250"/>
          <p14:tracePt t="219188" x="1797050" y="3009900"/>
          <p14:tracePt t="219205" x="1822450" y="2978150"/>
          <p14:tracePt t="219222" x="1828800" y="2933700"/>
          <p14:tracePt t="219238" x="1828800" y="2876550"/>
          <p14:tracePt t="219255" x="1803400" y="2832100"/>
          <p14:tracePt t="219272" x="1771650" y="2800350"/>
          <p14:tracePt t="219274" x="1752600" y="2787650"/>
          <p14:tracePt t="219288" x="1746250" y="2774950"/>
          <p14:tracePt t="219305" x="1708150" y="2755900"/>
          <p14:tracePt t="219307" x="1701800" y="2755900"/>
          <p14:tracePt t="219321" x="1695450" y="2755900"/>
          <p14:tracePt t="219338" x="1670050" y="2755900"/>
          <p14:tracePt t="219355" x="1657350" y="2755900"/>
          <p14:tracePt t="219371" x="1644650" y="2755900"/>
          <p14:tracePt t="219388" x="1638300" y="2755900"/>
          <p14:tracePt t="219404" x="1631950" y="2755900"/>
          <p14:tracePt t="219421" x="1625600" y="2768600"/>
          <p14:tracePt t="219438" x="1612900" y="2794000"/>
          <p14:tracePt t="219455" x="1612900" y="2819400"/>
          <p14:tracePt t="219472" x="1612900" y="2857500"/>
          <p14:tracePt t="219488" x="1612900" y="2863850"/>
          <p14:tracePt t="219505" x="1612900" y="2882900"/>
          <p14:tracePt t="219522" x="1638300" y="2889250"/>
          <p14:tracePt t="219538" x="1676400" y="2901950"/>
          <p14:tracePt t="219555" x="1708150" y="2901950"/>
          <p14:tracePt t="219571" x="1739900" y="2895600"/>
          <p14:tracePt t="219588" x="1758950" y="2870200"/>
          <p14:tracePt t="219605" x="1771650" y="2825750"/>
          <p14:tracePt t="219621" x="1765300" y="2762250"/>
          <p14:tracePt t="219638" x="1727200" y="2705100"/>
          <p14:tracePt t="219654" x="1670050" y="2667000"/>
          <p14:tracePt t="219671" x="1619250" y="2647950"/>
          <p14:tracePt t="219675" x="1612900" y="2647950"/>
          <p14:tracePt t="219688" x="1593850" y="2647950"/>
          <p14:tracePt t="219705" x="1574800" y="2647950"/>
          <p14:tracePt t="219707" x="1562100" y="2647950"/>
          <p14:tracePt t="219721" x="1536700" y="2647950"/>
          <p14:tracePt t="219738" x="1511300" y="2711450"/>
          <p14:tracePt t="219755" x="1498600" y="2762250"/>
          <p14:tracePt t="219772" x="1498600" y="2806700"/>
          <p14:tracePt t="219789" x="1498600" y="2851150"/>
          <p14:tracePt t="219805" x="1504950" y="2870200"/>
          <p14:tracePt t="219838" x="1517650" y="2870200"/>
          <p14:tracePt t="219855" x="1530350" y="2870200"/>
          <p14:tracePt t="219871" x="1543050" y="2870200"/>
          <p14:tracePt t="219888" x="1562100" y="2844800"/>
          <p14:tracePt t="219892" x="1568450" y="2825750"/>
          <p14:tracePt t="219905" x="1574800" y="2800350"/>
          <p14:tracePt t="219921" x="1574800" y="2755900"/>
          <p14:tracePt t="219938" x="1568450" y="2705100"/>
          <p14:tracePt t="219955" x="1555750" y="2686050"/>
          <p14:tracePt t="219995" x="1549400" y="2686050"/>
          <p14:tracePt t="220004" x="1536700" y="2686050"/>
          <p14:tracePt t="220011" x="1524000" y="2711450"/>
          <p14:tracePt t="220021" x="1517650" y="2743200"/>
          <p14:tracePt t="220038" x="1511300" y="2813050"/>
          <p14:tracePt t="220054" x="1511300" y="2889250"/>
          <p14:tracePt t="220071" x="1530350" y="2933700"/>
          <p14:tracePt t="220088" x="1562100" y="2946400"/>
          <p14:tracePt t="220091" x="1562100" y="2952750"/>
          <p14:tracePt t="220108" x="1568450" y="2952750"/>
          <p14:tracePt t="220121" x="1574800" y="2952750"/>
          <p14:tracePt t="220138" x="1587500" y="2946400"/>
          <p14:tracePt t="220154" x="1593850" y="2901950"/>
          <p14:tracePt t="220171" x="1593850" y="2870200"/>
          <p14:tracePt t="220188" x="1587500" y="2819400"/>
          <p14:tracePt t="220205" x="1568450" y="2781300"/>
          <p14:tracePt t="220221" x="1555750" y="2768600"/>
          <p14:tracePt t="220259" x="1549400" y="2768600"/>
          <p14:tracePt t="220275" x="1536700" y="2768600"/>
          <p14:tracePt t="220288" x="1536700" y="2781300"/>
          <p14:tracePt t="220304" x="1536700" y="2806700"/>
          <p14:tracePt t="220321" x="1536700" y="2832100"/>
          <p14:tracePt t="220323" x="1543050" y="2851150"/>
          <p14:tracePt t="220338" x="1555750" y="2857500"/>
          <p14:tracePt t="220354" x="1568450" y="2857500"/>
          <p14:tracePt t="220371" x="1587500" y="2857500"/>
          <p14:tracePt t="220388" x="1612900" y="2844800"/>
          <p14:tracePt t="220404" x="1612900" y="2806700"/>
          <p14:tracePt t="220421" x="1612900" y="2749550"/>
          <p14:tracePt t="220438" x="1606550" y="2724150"/>
          <p14:tracePt t="220455" x="1606550" y="2711450"/>
          <p14:tracePt t="220471" x="1600200" y="2711450"/>
          <p14:tracePt t="220488" x="1593850" y="2711450"/>
          <p14:tracePt t="220505" x="1587500" y="2711450"/>
          <p14:tracePt t="220521" x="1562100" y="2717800"/>
          <p14:tracePt t="220523" x="1555750" y="2736850"/>
          <p14:tracePt t="220538" x="1549400" y="2774950"/>
          <p14:tracePt t="220554" x="1549400" y="2800350"/>
          <p14:tracePt t="220571" x="1549400" y="2813050"/>
          <p14:tracePt t="220762" x="0" y="0"/>
        </p14:tracePtLst>
        <p14:tracePtLst>
          <p14:tracePt t="221208" x="1524000" y="2692400"/>
          <p14:tracePt t="221229" x="1511300" y="2698750"/>
          <p14:tracePt t="221241" x="1498600" y="2698750"/>
          <p14:tracePt t="221254" x="1492250" y="2724150"/>
          <p14:tracePt t="221271" x="1485900" y="2743200"/>
          <p14:tracePt t="221288" x="1479550" y="2774950"/>
          <p14:tracePt t="221291" x="1479550" y="2787650"/>
          <p14:tracePt t="221304" x="1473200" y="2813050"/>
          <p14:tracePt t="221321" x="1473200" y="2838450"/>
          <p14:tracePt t="221337" x="1473200" y="2870200"/>
          <p14:tracePt t="221339" x="1473200" y="2895600"/>
          <p14:tracePt t="221354" x="1485900" y="2921000"/>
          <p14:tracePt t="221371" x="1504950" y="2933700"/>
          <p14:tracePt t="221387" x="1549400" y="2952750"/>
          <p14:tracePt t="221404" x="1593850" y="2959100"/>
          <p14:tracePt t="221421" x="1651000" y="2959100"/>
          <p14:tracePt t="221437" x="1676400" y="2940050"/>
          <p14:tracePt t="221454" x="1689100" y="2908300"/>
          <p14:tracePt t="221471" x="1695450" y="2870200"/>
          <p14:tracePt t="221475" x="1695450" y="2857500"/>
          <p14:tracePt t="221487" x="1695450" y="2819400"/>
          <p14:tracePt t="221505" x="1676400" y="2781300"/>
          <p14:tracePt t="221507" x="1663700" y="2762250"/>
          <p14:tracePt t="221521" x="1651000" y="2743200"/>
          <p14:tracePt t="221538" x="1625600" y="2711450"/>
          <p14:tracePt t="221554" x="1593850" y="2692400"/>
          <p14:tracePt t="221571" x="1587500" y="2686050"/>
          <p14:tracePt t="221587" x="1574800" y="2679700"/>
          <p14:tracePt t="221812" x="1562100" y="2679700"/>
          <p14:tracePt t="221829" x="1549400" y="2686050"/>
          <p14:tracePt t="221846" x="1530350" y="2711450"/>
          <p14:tracePt t="221851" x="1517650" y="2717800"/>
          <p14:tracePt t="221867" x="1498600" y="2755900"/>
          <p14:tracePt t="221878" x="1492250" y="2781300"/>
          <p14:tracePt t="221887" x="1485900" y="2806700"/>
          <p14:tracePt t="221904" x="1479550" y="2838450"/>
          <p14:tracePt t="221907" x="1473200" y="2863850"/>
          <p14:tracePt t="221920" x="1473200" y="2870200"/>
          <p14:tracePt t="221937" x="1473200" y="2895600"/>
          <p14:tracePt t="221940" x="1473200" y="2901950"/>
          <p14:tracePt t="221954" x="1473200" y="2921000"/>
          <p14:tracePt t="221987" x="1479550" y="2933700"/>
          <p14:tracePt t="222012" x="1498600" y="2940050"/>
          <p14:tracePt t="222023" x="1498600" y="2946400"/>
          <p14:tracePt t="222038" x="1517650" y="2946400"/>
          <p14:tracePt t="222054" x="1536700" y="2946400"/>
          <p14:tracePt t="222070" x="1555750" y="2946400"/>
          <p14:tracePt t="222087" x="1562100" y="2933700"/>
          <p14:tracePt t="222104" x="1562100" y="2927350"/>
          <p14:tracePt t="222120" x="1568450" y="2908300"/>
          <p14:tracePt t="222137" x="1574800" y="2901950"/>
          <p14:tracePt t="222404" x="1581150" y="2895600"/>
          <p14:tracePt t="222421" x="1581150" y="2889250"/>
          <p14:tracePt t="222437" x="1581150" y="2870200"/>
          <p14:tracePt t="222454" x="1581150" y="2832100"/>
          <p14:tracePt t="222471" x="1587500" y="2794000"/>
          <p14:tracePt t="222488" x="1593850" y="2768600"/>
          <p14:tracePt t="222491" x="1593850" y="2762250"/>
          <p14:tracePt t="222504" x="1593850" y="2755900"/>
          <p14:tracePt t="222521" x="1593850" y="2749550"/>
          <p14:tracePt t="222685" x="1593850" y="2743200"/>
          <p14:tracePt t="222702" x="1581150" y="2749550"/>
          <p14:tracePt t="222724" x="1549400" y="2794000"/>
          <p14:tracePt t="222738" x="1536700" y="2832100"/>
          <p14:tracePt t="222755" x="1536700" y="2876550"/>
          <p14:tracePt t="222771" x="1568450" y="2933700"/>
          <p14:tracePt t="222787" x="1663700" y="2997200"/>
          <p14:tracePt t="222804" x="1854200" y="3054350"/>
          <p14:tracePt t="222820" x="2095500" y="3086100"/>
          <p14:tracePt t="222837" x="2273300" y="3098800"/>
          <p14:tracePt t="222854" x="2368550" y="3098800"/>
          <p14:tracePt t="222870" x="2393950" y="3098800"/>
          <p14:tracePt t="222887" x="2400300" y="3092450"/>
          <p14:tracePt t="222904" x="2406650" y="3092450"/>
          <p14:tracePt t="222920" x="2419350" y="3079750"/>
          <p14:tracePt t="222937" x="2432050" y="3073400"/>
          <p14:tracePt t="222939" x="2438400" y="3067050"/>
          <p14:tracePt t="222954" x="2470150" y="3048000"/>
          <p14:tracePt t="222970" x="2527300" y="3035300"/>
          <p14:tracePt t="222987" x="2635250" y="3016250"/>
          <p14:tracePt t="223004" x="2730500" y="2990850"/>
          <p14:tracePt t="223020" x="2749550" y="2984500"/>
          <p14:tracePt t="223037" x="2755900" y="2984500"/>
          <p14:tracePt t="223068" x="2736850" y="2984500"/>
          <p14:tracePt t="223075" x="2679700" y="2984500"/>
          <p14:tracePt t="223087" x="2616200" y="2984500"/>
          <p14:tracePt t="223104" x="2438400" y="2984500"/>
          <p14:tracePt t="223120" x="2216150" y="2965450"/>
          <p14:tracePt t="223136" x="2012950" y="2940050"/>
          <p14:tracePt t="223153" x="1847850" y="2908300"/>
          <p14:tracePt t="223154" x="1784350" y="2889250"/>
          <p14:tracePt t="223170" x="1708150" y="2876550"/>
          <p14:tracePt t="223186" x="1682750" y="2876550"/>
          <p14:tracePt t="223203" x="1670050" y="2876550"/>
          <p14:tracePt t="223220" x="1651000" y="2876550"/>
          <p14:tracePt t="223237" x="1638300" y="2876550"/>
          <p14:tracePt t="223253" x="1606550" y="2876550"/>
          <p14:tracePt t="223270" x="1574800" y="2876550"/>
          <p14:tracePt t="223287" x="1543050" y="2876550"/>
          <p14:tracePt t="223303" x="1492250" y="2876550"/>
          <p14:tracePt t="223320" x="1441450" y="2876550"/>
          <p14:tracePt t="223336" x="1352550" y="2876550"/>
          <p14:tracePt t="223354" x="1263650" y="2876550"/>
          <p14:tracePt t="223354" x="1225550" y="2876550"/>
          <p14:tracePt t="223370" x="1168400" y="2876550"/>
          <p14:tracePt t="223386" x="1136650" y="2876550"/>
          <p14:tracePt t="223538" x="1162050" y="2876550"/>
          <p14:tracePt t="223546" x="1212850" y="2876550"/>
          <p14:tracePt t="223555" x="1276350" y="2876550"/>
          <p14:tracePt t="223570" x="1466850" y="2876550"/>
          <p14:tracePt t="223586" x="1739900" y="2876550"/>
          <p14:tracePt t="223603" x="2171700" y="2876550"/>
          <p14:tracePt t="223620" x="2667000" y="2876550"/>
          <p14:tracePt t="223636" x="3143250" y="2876550"/>
          <p14:tracePt t="223653" x="3467100" y="2876550"/>
          <p14:tracePt t="223670" x="3689350" y="2876550"/>
          <p14:tracePt t="223686" x="3879850" y="2876550"/>
          <p14:tracePt t="223703" x="4076700" y="2876550"/>
          <p14:tracePt t="223720" x="4298950" y="2876550"/>
          <p14:tracePt t="223737" x="4540250" y="2876550"/>
          <p14:tracePt t="223753" x="4826000" y="2876550"/>
          <p14:tracePt t="223754" x="4940300" y="2876550"/>
          <p14:tracePt t="223770" x="5118100" y="2876550"/>
          <p14:tracePt t="223786" x="5213350" y="2876550"/>
          <p14:tracePt t="223803" x="5264150" y="2876550"/>
          <p14:tracePt t="223820" x="5289550" y="2876550"/>
          <p14:tracePt t="223836" x="5295900" y="2876550"/>
          <p14:tracePt t="223853" x="5302250" y="2876550"/>
          <p14:tracePt t="224148" x="0" y="0"/>
        </p14:tracePtLst>
        <p14:tracePtLst>
          <p14:tracePt t="224836" x="1504950" y="2673350"/>
          <p14:tracePt t="224844" x="1498600" y="2673350"/>
          <p14:tracePt t="224853" x="1485900" y="2679700"/>
          <p14:tracePt t="224869" x="1466850" y="2679700"/>
          <p14:tracePt t="224886" x="1460500" y="2692400"/>
          <p14:tracePt t="224903" x="1447800" y="2698750"/>
          <p14:tracePt t="224907" x="1441450" y="2705100"/>
          <p14:tracePt t="224919" x="1435100" y="2711450"/>
          <p14:tracePt t="224936" x="1422400" y="2730500"/>
          <p14:tracePt t="224939" x="1422400" y="2736850"/>
          <p14:tracePt t="224953" x="1416050" y="2749550"/>
          <p14:tracePt t="224970" x="1416050" y="2774950"/>
          <p14:tracePt t="224987" x="1428750" y="2870200"/>
          <p14:tracePt t="225003" x="1473200" y="2927350"/>
          <p14:tracePt t="225020" x="1536700" y="2965450"/>
          <p14:tracePt t="225037" x="1612900" y="2997200"/>
          <p14:tracePt t="225054" x="1676400" y="3009900"/>
          <p14:tracePt t="225069" x="1695450" y="3009900"/>
          <p14:tracePt t="225086" x="1708150" y="3009900"/>
          <p14:tracePt t="225103" x="1727200" y="3009900"/>
          <p14:tracePt t="225106" x="1727200" y="2997200"/>
          <p14:tracePt t="225119" x="1733550" y="2984500"/>
          <p14:tracePt t="225136" x="1733550" y="2965450"/>
          <p14:tracePt t="225139" x="1733550" y="2959100"/>
          <p14:tracePt t="225153" x="1733550" y="2946400"/>
          <p14:tracePt t="225169" x="1733550" y="2927350"/>
          <p14:tracePt t="225186" x="1733550" y="2914650"/>
          <p14:tracePt t="225300" x="0" y="0"/>
        </p14:tracePtLst>
        <p14:tracePtLst>
          <p14:tracePt t="226175" x="3962400" y="3155950"/>
          <p14:tracePt t="226180" x="3949700" y="3155950"/>
          <p14:tracePt t="226199" x="3930650" y="3168650"/>
          <p14:tracePt t="226203" x="3917950" y="3168650"/>
          <p14:tracePt t="226218" x="3898900" y="3187700"/>
          <p14:tracePt t="226228" x="3892550" y="3200400"/>
          <p14:tracePt t="226237" x="3886200" y="3206750"/>
          <p14:tracePt t="226252" x="3873500" y="3238500"/>
          <p14:tracePt t="226269" x="3867150" y="3257550"/>
          <p14:tracePt t="226285" x="3867150" y="3302000"/>
          <p14:tracePt t="226303" x="3867150" y="3352800"/>
          <p14:tracePt t="226319" x="3886200" y="3416300"/>
          <p14:tracePt t="226336" x="3924300" y="3467100"/>
          <p14:tracePt t="226352" x="3956050" y="3505200"/>
          <p14:tracePt t="226369" x="3981450" y="3524250"/>
          <p14:tracePt t="226370" x="3987800" y="3524250"/>
          <p14:tracePt t="226387" x="3994150" y="3524250"/>
          <p14:tracePt t="226403" x="4000500" y="3524250"/>
          <p14:tracePt t="226419" x="4013200" y="3524250"/>
          <p14:tracePt t="226435" x="4032250" y="3524250"/>
          <p14:tracePt t="226452" x="4064000" y="3524250"/>
          <p14:tracePt t="226469" x="4095750" y="3505200"/>
          <p14:tracePt t="226486" x="4140200" y="3486150"/>
          <p14:tracePt t="226502" x="4191000" y="3467100"/>
          <p14:tracePt t="226519" x="4222750" y="3448050"/>
          <p14:tracePt t="226523" x="4241800" y="3441700"/>
          <p14:tracePt t="226536" x="4260850" y="3422650"/>
          <p14:tracePt t="226552" x="4286250" y="3397250"/>
          <p14:tracePt t="226555" x="4292600" y="3378200"/>
          <p14:tracePt t="226571" x="4292600" y="3359150"/>
          <p14:tracePt t="226586" x="4292600" y="3327400"/>
          <p14:tracePt t="226602" x="4286250" y="3282950"/>
          <p14:tracePt t="226619" x="4273550" y="3251200"/>
          <p14:tracePt t="226636" x="4248150" y="3213100"/>
          <p14:tracePt t="226652" x="4222750" y="3181350"/>
          <p14:tracePt t="226669" x="4210050" y="3162300"/>
          <p14:tracePt t="226685" x="4197350" y="3155950"/>
          <p14:tracePt t="226702" x="4191000" y="3149600"/>
          <p14:tracePt t="226719" x="4184650" y="3143250"/>
          <p14:tracePt t="226736" x="4165600" y="3136900"/>
          <p14:tracePt t="226753" x="4159250" y="3136900"/>
          <p14:tracePt t="226769" x="4140200" y="3136900"/>
          <p14:tracePt t="226771" x="4133850" y="3130550"/>
          <p14:tracePt t="226786" x="4121150" y="3124200"/>
          <p14:tracePt t="226788" x="4114800" y="3124200"/>
          <p14:tracePt t="226802" x="4095750" y="3124200"/>
          <p14:tracePt t="226819" x="4064000" y="3124200"/>
          <p14:tracePt t="226835" x="4025900" y="3124200"/>
          <p14:tracePt t="226852" x="3994150" y="3149600"/>
          <p14:tracePt t="226869" x="3956050" y="3168650"/>
          <p14:tracePt t="226885" x="3924300" y="3200400"/>
          <p14:tracePt t="226902" x="3911600" y="3225800"/>
          <p14:tracePt t="226919" x="3905250" y="3244850"/>
          <p14:tracePt t="226935" x="3905250" y="3276600"/>
          <p14:tracePt t="226952" x="3898900" y="3302000"/>
          <p14:tracePt t="226969" x="3898900" y="3327400"/>
          <p14:tracePt t="226971" x="3898900" y="3340100"/>
          <p14:tracePt t="226986" x="3898900" y="3371850"/>
          <p14:tracePt t="227002" x="3911600" y="3397250"/>
          <p14:tracePt t="227019" x="3924300" y="3422650"/>
          <p14:tracePt t="227036" x="3956050" y="3441700"/>
          <p14:tracePt t="227052" x="4000500" y="3467100"/>
          <p14:tracePt t="227069" x="4057650" y="3486150"/>
          <p14:tracePt t="227085" x="4114800" y="3492500"/>
          <p14:tracePt t="227102" x="4152900" y="3498850"/>
          <p14:tracePt t="227119" x="4197350" y="3486150"/>
          <p14:tracePt t="227135" x="4235450" y="3460750"/>
          <p14:tracePt t="227152" x="4260850" y="3422650"/>
          <p14:tracePt t="227169" x="4273550" y="3390900"/>
          <p14:tracePt t="227171" x="4273550" y="3371850"/>
          <p14:tracePt t="227185" x="4273550" y="3346450"/>
          <p14:tracePt t="227202" x="4267200" y="3263900"/>
          <p14:tracePt t="227218" x="4241800" y="3232150"/>
          <p14:tracePt t="227236" x="4216400" y="3200400"/>
          <p14:tracePt t="227252" x="4184650" y="3175000"/>
          <p14:tracePt t="227269" x="4146550" y="3162300"/>
          <p14:tracePt t="227286" x="4121150" y="3155950"/>
          <p14:tracePt t="227302" x="4095750" y="3155950"/>
          <p14:tracePt t="227319" x="4070350" y="3155950"/>
          <p14:tracePt t="227335" x="4051300" y="3155950"/>
          <p14:tracePt t="227352" x="4038600" y="3155950"/>
          <p14:tracePt t="227368" x="3994150" y="3162300"/>
          <p14:tracePt t="227385" x="3962400" y="3200400"/>
          <p14:tracePt t="227387" x="3949700" y="3225800"/>
          <p14:tracePt t="227402" x="3924300" y="3289300"/>
          <p14:tracePt t="227418" x="3924300" y="3321050"/>
          <p14:tracePt t="227435" x="3924300" y="3346450"/>
          <p14:tracePt t="227452" x="3924300" y="3384550"/>
          <p14:tracePt t="227468" x="3937000" y="3416300"/>
          <p14:tracePt t="227486" x="3975100" y="3441700"/>
          <p14:tracePt t="227502" x="4064000" y="3486150"/>
          <p14:tracePt t="227519" x="4171950" y="3511550"/>
          <p14:tracePt t="227536" x="4260850" y="3517900"/>
          <p14:tracePt t="227552" x="4318000" y="3511550"/>
          <p14:tracePt t="227555" x="4330700" y="3498850"/>
          <p14:tracePt t="227568" x="4343400" y="3479800"/>
          <p14:tracePt t="227572" x="4349750" y="3460750"/>
          <p14:tracePt t="227585" x="4356100" y="3435350"/>
          <p14:tracePt t="227602" x="4356100" y="3346450"/>
          <p14:tracePt t="227619" x="4349750" y="3263900"/>
          <p14:tracePt t="227635" x="4330700" y="3225800"/>
          <p14:tracePt t="227652" x="4292600" y="3187700"/>
          <p14:tracePt t="227668" x="4267200" y="3155950"/>
          <p14:tracePt t="227685" x="4229100" y="3143250"/>
          <p14:tracePt t="227702" x="4191000" y="3136900"/>
          <p14:tracePt t="227718" x="4146550" y="3136900"/>
          <p14:tracePt t="227735" x="4102100" y="3136900"/>
          <p14:tracePt t="227739" x="4076700" y="3136900"/>
          <p14:tracePt t="227752" x="4057650" y="3136900"/>
          <p14:tracePt t="227769" x="4000500" y="3175000"/>
          <p14:tracePt t="227786" x="3937000" y="3232150"/>
          <p14:tracePt t="227802" x="3905250" y="3276600"/>
          <p14:tracePt t="227818" x="3892550" y="3308350"/>
          <p14:tracePt t="227836" x="3886200" y="3340100"/>
          <p14:tracePt t="227852" x="3886200" y="3371850"/>
          <p14:tracePt t="227868" x="3886200" y="3390900"/>
          <p14:tracePt t="227885" x="3886200" y="3422650"/>
          <p14:tracePt t="227902" x="3911600" y="3435350"/>
          <p14:tracePt t="227918" x="3930650" y="3441700"/>
          <p14:tracePt t="227935" x="3987800" y="3448050"/>
          <p14:tracePt t="227952" x="4051300" y="3448050"/>
          <p14:tracePt t="227968" x="4121150" y="3441700"/>
          <p14:tracePt t="227986" x="4146550" y="3422650"/>
          <p14:tracePt t="227988" x="4165600" y="3409950"/>
          <p14:tracePt t="228002" x="4184650" y="3384550"/>
          <p14:tracePt t="228019" x="4197350" y="3346450"/>
          <p14:tracePt t="228035" x="4197350" y="3333750"/>
          <p14:tracePt t="228052" x="4197350" y="3302000"/>
          <p14:tracePt t="228069" x="4184650" y="3257550"/>
          <p14:tracePt t="228085" x="4152900" y="3219450"/>
          <p14:tracePt t="228102" x="4095750" y="3181350"/>
          <p14:tracePt t="228118" x="4044950" y="3155950"/>
          <p14:tracePt t="228135" x="4000500" y="3143250"/>
          <p14:tracePt t="228152" x="3994150" y="3136900"/>
          <p14:tracePt t="228168" x="3987800" y="3136900"/>
          <p14:tracePt t="228185" x="3962400" y="3143250"/>
          <p14:tracePt t="228187" x="3956050" y="3162300"/>
          <p14:tracePt t="228202" x="3943350" y="3194050"/>
          <p14:tracePt t="228218" x="3930650" y="3244850"/>
          <p14:tracePt t="228235" x="3930650" y="3276600"/>
          <p14:tracePt t="228252" x="3930650" y="3321050"/>
          <p14:tracePt t="228269" x="3949700" y="3378200"/>
          <p14:tracePt t="228285" x="3981450" y="3416300"/>
          <p14:tracePt t="228302" x="4013200" y="3441700"/>
          <p14:tracePt t="228319" x="4044950" y="3454400"/>
          <p14:tracePt t="228335" x="4076700" y="3467100"/>
          <p14:tracePt t="228352" x="4108450" y="3467100"/>
          <p14:tracePt t="228368" x="4146550" y="3454400"/>
          <p14:tracePt t="228385" x="4171950" y="3409950"/>
          <p14:tracePt t="228388" x="4184650" y="3384550"/>
          <p14:tracePt t="228402" x="4191000" y="3333750"/>
          <p14:tracePt t="228418" x="4191000" y="3282950"/>
          <p14:tracePt t="228435" x="4191000" y="3232150"/>
          <p14:tracePt t="228451" x="4184650" y="3219450"/>
          <p14:tracePt t="228468" x="4171950" y="3206750"/>
          <p14:tracePt t="228485" x="4165600" y="3200400"/>
          <p14:tracePt t="228502" x="4146550" y="3200400"/>
          <p14:tracePt t="228518" x="4133850" y="3200400"/>
          <p14:tracePt t="228535" x="4121150" y="3200400"/>
          <p14:tracePt t="228552" x="4095750" y="3206750"/>
          <p14:tracePt t="228568" x="4064000" y="3232150"/>
          <p14:tracePt t="228585" x="4044950" y="3251200"/>
          <p14:tracePt t="228602" x="4038600" y="3282950"/>
          <p14:tracePt t="228618" x="4038600" y="3302000"/>
          <p14:tracePt t="228650" x="4038600" y="3308350"/>
          <p14:tracePt t="228660" x="4038600" y="3314700"/>
          <p14:tracePt t="228716" x="4044950" y="3314700"/>
          <p14:tracePt t="228732" x="4051300" y="3308350"/>
          <p14:tracePt t="228748" x="4051300" y="3302000"/>
          <p14:tracePt t="228761" x="4051300" y="3289300"/>
          <p14:tracePt t="228770" x="4051300" y="3257550"/>
          <p14:tracePt t="228785" x="4044950" y="3244850"/>
          <p14:tracePt t="229027" x="0" y="0"/>
        </p14:tracePtLst>
        <p14:tracePtLst>
          <p14:tracePt t="231957" x="3917950" y="3181350"/>
          <p14:tracePt t="232003" x="3911600" y="3181350"/>
          <p14:tracePt t="232021" x="3905250" y="3187700"/>
          <p14:tracePt t="232027" x="3892550" y="3200400"/>
          <p14:tracePt t="232035" x="3886200" y="3206750"/>
          <p14:tracePt t="232051" x="3879850" y="3257550"/>
          <p14:tracePt t="232067" x="3867150" y="3359150"/>
          <p14:tracePt t="232084" x="3867150" y="3448050"/>
          <p14:tracePt t="232101" x="3867150" y="3536950"/>
          <p14:tracePt t="232117" x="3886200" y="3575050"/>
          <p14:tracePt t="232133" x="3905250" y="3600450"/>
          <p14:tracePt t="232150" x="3924300" y="3606800"/>
          <p14:tracePt t="232167" x="3943350" y="3606800"/>
          <p14:tracePt t="232184" x="3956050" y="3606800"/>
          <p14:tracePt t="232200" x="3968750" y="3606800"/>
          <p14:tracePt t="232217" x="3981450" y="3600450"/>
          <p14:tracePt t="232234" x="3987800" y="3600450"/>
          <p14:tracePt t="232250" x="3987800" y="3594100"/>
          <p14:tracePt t="232275" x="0" y="0"/>
        </p14:tracePtLst>
        <p14:tracePtLst>
          <p14:tracePt t="233501" x="1714500" y="4781550"/>
          <p14:tracePt t="233599" x="1727200" y="4781550"/>
          <p14:tracePt t="233617" x="1778000" y="4787900"/>
          <p14:tracePt t="233635" x="1968500" y="4819650"/>
          <p14:tracePt t="233650" x="2184400" y="4845050"/>
          <p14:tracePt t="233667" x="2470150" y="4851400"/>
          <p14:tracePt t="233683" x="2736850" y="4864100"/>
          <p14:tracePt t="233700" x="2895600" y="4883150"/>
          <p14:tracePt t="233717" x="2952750" y="4883150"/>
          <p14:tracePt t="233733" x="2965450" y="4889500"/>
          <p14:tracePt t="235331" x="0" y="0"/>
        </p14:tracePtLst>
        <p14:tracePtLst>
          <p14:tracePt t="235765" x="4362450" y="4699000"/>
          <p14:tracePt t="235874" x="4362450" y="4718050"/>
          <p14:tracePt t="235882" x="4362450" y="4737100"/>
          <p14:tracePt t="235892" x="4362450" y="4762500"/>
          <p14:tracePt t="235899" x="4356100" y="4800600"/>
          <p14:tracePt t="235916" x="4356100" y="4838700"/>
          <p14:tracePt t="235933" x="4362450" y="4883150"/>
          <p14:tracePt t="235949" x="4381500" y="4914900"/>
          <p14:tracePt t="235966" x="4419600" y="4927600"/>
          <p14:tracePt t="235982" x="4445000" y="4933950"/>
          <p14:tracePt t="235999" x="4476750" y="4933950"/>
          <p14:tracePt t="236003" x="4502150" y="4933950"/>
          <p14:tracePt t="236016" x="4540250" y="4927600"/>
          <p14:tracePt t="236033" x="4572000" y="4914900"/>
          <p14:tracePt t="236036" x="4584700" y="4914900"/>
          <p14:tracePt t="236050" x="4603750" y="4895850"/>
          <p14:tracePt t="236067" x="4622800" y="4870450"/>
          <p14:tracePt t="236082" x="4629150" y="4838700"/>
          <p14:tracePt t="236099" x="4641850" y="4806950"/>
          <p14:tracePt t="236116" x="4648200" y="4775200"/>
          <p14:tracePt t="236132" x="4648200" y="4762500"/>
          <p14:tracePt t="237090" x="0" y="0"/>
        </p14:tracePtLst>
        <p14:tracePtLst>
          <p14:tracePt t="237463" x="4502150" y="4686300"/>
          <p14:tracePt t="237531" x="4495800" y="4692650"/>
          <p14:tracePt t="237549" x="4495800" y="4699000"/>
          <p14:tracePt t="237558" x="4495800" y="4718050"/>
          <p14:tracePt t="237566" x="4495800" y="4730750"/>
          <p14:tracePt t="237582" x="4495800" y="4768850"/>
          <p14:tracePt t="237599" x="4502150" y="4794250"/>
          <p14:tracePt t="237602" x="4514850" y="4806950"/>
          <p14:tracePt t="237615" x="4521200" y="4819650"/>
          <p14:tracePt t="237632" x="4552950" y="4832350"/>
          <p14:tracePt t="237636" x="4565650" y="4838700"/>
          <p14:tracePt t="237649" x="4572000" y="4845050"/>
          <p14:tracePt t="237665" x="4597400" y="4851400"/>
          <p14:tracePt t="237667" x="4610100" y="4851400"/>
          <p14:tracePt t="237682" x="4648200" y="4851400"/>
          <p14:tracePt t="237699" x="4679950" y="4851400"/>
          <p14:tracePt t="237715" x="4692650" y="4851400"/>
          <p14:tracePt t="237732" x="4711700" y="4845050"/>
          <p14:tracePt t="237748" x="4718050" y="4838700"/>
          <p14:tracePt t="237765" x="4724400" y="4826000"/>
          <p14:tracePt t="237782" x="4730750" y="4806950"/>
          <p14:tracePt t="237799" x="4730750" y="4794250"/>
          <p14:tracePt t="237816" x="4737100" y="4781550"/>
          <p14:tracePt t="237819" x="4737100" y="4762500"/>
          <p14:tracePt t="237850" x="4730750" y="4743450"/>
          <p14:tracePt t="237866" x="4699000" y="4724400"/>
          <p14:tracePt t="237882" x="4667250" y="4711700"/>
          <p14:tracePt t="237899" x="4654550" y="4705350"/>
          <p14:tracePt t="237915" x="4635500" y="4705350"/>
          <p14:tracePt t="237932" x="4629150" y="4705350"/>
          <p14:tracePt t="238180" x="4622800" y="4705350"/>
          <p14:tracePt t="238196" x="4610100" y="4705350"/>
          <p14:tracePt t="238209" x="4603750" y="4705350"/>
          <p14:tracePt t="238223" x="4591050" y="4737100"/>
          <p14:tracePt t="238240" x="4572000" y="4768850"/>
          <p14:tracePt t="238242" x="4565650" y="4781550"/>
          <p14:tracePt t="238256" x="4559300" y="4794250"/>
          <p14:tracePt t="238270" x="4559300" y="4800600"/>
          <p14:tracePt t="238283" x="4559300" y="4813300"/>
          <p14:tracePt t="238299" x="4559300" y="4826000"/>
          <p14:tracePt t="238316" x="4559300" y="4845050"/>
          <p14:tracePt t="238332" x="4565650" y="4876800"/>
          <p14:tracePt t="238349" x="4591050" y="4902200"/>
          <p14:tracePt t="238365" x="4622800" y="4921250"/>
          <p14:tracePt t="238382" x="4660900" y="4933950"/>
          <p14:tracePt t="238398" x="4705350" y="4933950"/>
          <p14:tracePt t="238415" x="4781550" y="4927600"/>
          <p14:tracePt t="238432" x="4832350" y="4902200"/>
          <p14:tracePt t="238449" x="4864100" y="4883150"/>
          <p14:tracePt t="238451" x="4870450" y="4883150"/>
          <p14:tracePt t="238465" x="4870450" y="4876800"/>
          <p14:tracePt t="238482" x="4870450" y="4870450"/>
          <p14:tracePt t="238499" x="4870450" y="4857750"/>
          <p14:tracePt t="238524" x="4870450" y="4851400"/>
          <p14:tracePt t="238563" x="4870450" y="4845050"/>
          <p14:tracePt t="238629" x="4870450" y="4832350"/>
          <p14:tracePt t="238675" x="4864100" y="4826000"/>
          <p14:tracePt t="238683" x="4864100" y="4819650"/>
          <p14:tracePt t="238709" x="4857750" y="4813300"/>
          <p14:tracePt t="238725" x="4851400" y="4806950"/>
          <p14:tracePt t="238740" x="4845050" y="4800600"/>
          <p14:tracePt t="238910" x="4845050" y="4794250"/>
          <p14:tracePt t="238926" x="4832350" y="4787900"/>
          <p14:tracePt t="238942" x="4826000" y="4781550"/>
          <p14:tracePt t="238960" x="4819650" y="4775200"/>
          <p14:tracePt t="238973" x="4806950" y="4775200"/>
          <p14:tracePt t="238981" x="4800600" y="4775200"/>
          <p14:tracePt t="238998" x="4794250" y="4768850"/>
          <p14:tracePt t="239015" x="4781550" y="4762500"/>
          <p14:tracePt t="239031" x="4762500" y="4756150"/>
          <p14:tracePt t="239035" x="4756150" y="4749800"/>
          <p14:tracePt t="239049" x="4743450" y="4749800"/>
          <p14:tracePt t="239066" x="4705350" y="4737100"/>
          <p14:tracePt t="239083" x="4660900" y="4718050"/>
          <p14:tracePt t="239099" x="4648200" y="4711700"/>
          <p14:tracePt t="239116" x="4641850" y="4711700"/>
          <p14:tracePt t="239132" x="4635500" y="4711700"/>
          <p14:tracePt t="239187" x="4629150" y="4711700"/>
          <p14:tracePt t="239203" x="4622800" y="4730750"/>
          <p14:tracePt t="239213" x="4616450" y="4743450"/>
          <p14:tracePt t="239223" x="4610100" y="4762500"/>
          <p14:tracePt t="239232" x="4610100" y="4775200"/>
          <p14:tracePt t="239248" x="4597400" y="4813300"/>
          <p14:tracePt t="239265" x="4597400" y="4838700"/>
          <p14:tracePt t="239267" x="4597400" y="4845050"/>
          <p14:tracePt t="239281" x="4597400" y="4857750"/>
          <p14:tracePt t="239299" x="4597400" y="4876800"/>
          <p14:tracePt t="239315" x="4597400" y="4883150"/>
          <p14:tracePt t="239332" x="4597400" y="4895850"/>
          <p14:tracePt t="239349" x="4603750" y="4908550"/>
          <p14:tracePt t="239365" x="4610100" y="4914900"/>
          <p14:tracePt t="239381" x="4622800" y="4921250"/>
          <p14:tracePt t="239398" x="4648200" y="4927600"/>
          <p14:tracePt t="239415" x="4667250" y="4927600"/>
          <p14:tracePt t="239431" x="4686300" y="4927600"/>
          <p14:tracePt t="239434" x="4699000" y="4927600"/>
          <p14:tracePt t="239448" x="4711700" y="4927600"/>
          <p14:tracePt t="239465" x="4718050" y="4927600"/>
          <p14:tracePt t="239481" x="4730750" y="4927600"/>
          <p14:tracePt t="239483" x="4737100" y="4914900"/>
          <p14:tracePt t="239498" x="4749800" y="4876800"/>
          <p14:tracePt t="239515" x="4756150" y="4845050"/>
          <p14:tracePt t="239531" x="4756150" y="4819650"/>
          <p14:tracePt t="239548" x="4756150" y="4806950"/>
          <p14:tracePt t="239565" x="4756150" y="4787900"/>
          <p14:tracePt t="239582" x="4756150" y="4768850"/>
          <p14:tracePt t="239599" x="4749800" y="4762500"/>
          <p14:tracePt t="239615" x="4737100" y="4749800"/>
          <p14:tracePt t="239631" x="4724400" y="4743450"/>
          <p14:tracePt t="239649" x="4699000" y="4743450"/>
          <p14:tracePt t="239665" x="4692650" y="4737100"/>
          <p14:tracePt t="239681" x="4686300" y="4737100"/>
          <p14:tracePt t="239698" x="4679950" y="4737100"/>
          <p14:tracePt t="239922" x="0" y="0"/>
        </p14:tracePtLst>
        <p14:tracePtLst>
          <p14:tracePt t="240566" x="1454150" y="2692400"/>
          <p14:tracePt t="240575" x="1454150" y="2698750"/>
          <p14:tracePt t="240586" x="1447800" y="2705100"/>
          <p14:tracePt t="240598" x="1435100" y="2749550"/>
          <p14:tracePt t="240615" x="1416050" y="2806700"/>
          <p14:tracePt t="240619" x="1409700" y="2844800"/>
          <p14:tracePt t="240631" x="1409700" y="2876550"/>
          <p14:tracePt t="240648" x="1409700" y="2965450"/>
          <p14:tracePt t="240664" x="1409700" y="3041650"/>
          <p14:tracePt t="240667" x="1422400" y="3073400"/>
          <p14:tracePt t="240681" x="1454150" y="3105150"/>
          <p14:tracePt t="240698" x="1555750" y="3175000"/>
          <p14:tracePt t="240714" x="1644650" y="3206750"/>
          <p14:tracePt t="240731" x="1701800" y="3213100"/>
          <p14:tracePt t="240748" x="1752600" y="3213100"/>
          <p14:tracePt t="240764" x="1778000" y="3206750"/>
          <p14:tracePt t="240781" x="1797050" y="3175000"/>
          <p14:tracePt t="240798" x="1803400" y="3143250"/>
          <p14:tracePt t="240814" x="1803400" y="3086100"/>
          <p14:tracePt t="240832" x="1803400" y="3009900"/>
          <p14:tracePt t="240835" x="1803400" y="2978150"/>
          <p14:tracePt t="240848" x="1797050" y="2933700"/>
          <p14:tracePt t="240864" x="1758950" y="2870200"/>
          <p14:tracePt t="240881" x="1708150" y="2813050"/>
          <p14:tracePt t="240883" x="1682750" y="2781300"/>
          <p14:tracePt t="240897" x="1663700" y="2762250"/>
          <p14:tracePt t="240914" x="1568450" y="2698750"/>
          <p14:tracePt t="240930" x="1511300" y="2673350"/>
          <p14:tracePt t="240947" x="1460500" y="2654300"/>
          <p14:tracePt t="240964" x="1428750" y="2647950"/>
          <p14:tracePt t="240981" x="1416050" y="2647950"/>
          <p14:tracePt t="241014" x="1403350" y="2654300"/>
          <p14:tracePt t="241031" x="1397000" y="2679700"/>
          <p14:tracePt t="241048" x="1397000" y="2711450"/>
          <p14:tracePt t="241064" x="1397000" y="2768600"/>
          <p14:tracePt t="241068" x="1403350" y="2800350"/>
          <p14:tracePt t="241081" x="1416050" y="2844800"/>
          <p14:tracePt t="241098" x="1485900" y="2971800"/>
          <p14:tracePt t="241114" x="1524000" y="3016250"/>
          <p14:tracePt t="241131" x="1562100" y="3035300"/>
          <p14:tracePt t="241148" x="1581150" y="3035300"/>
          <p14:tracePt t="241164" x="1606550" y="3035300"/>
          <p14:tracePt t="241181" x="1638300" y="3028950"/>
          <p14:tracePt t="241197" x="1663700" y="2984500"/>
          <p14:tracePt t="241214" x="1682750" y="2914650"/>
          <p14:tracePt t="241231" x="1689100" y="2863850"/>
          <p14:tracePt t="241247" x="1689100" y="2806700"/>
          <p14:tracePt t="241264" x="1689100" y="2781300"/>
          <p14:tracePt t="241267" x="1689100" y="2768600"/>
          <p14:tracePt t="241281" x="1689100" y="2755900"/>
          <p14:tracePt t="241283" x="1689100" y="2749550"/>
          <p14:tracePt t="241297" x="1689100" y="2743200"/>
          <p14:tracePt t="241299" x="1689100" y="2736850"/>
          <p14:tracePt t="241829" x="1670050" y="2730500"/>
          <p14:tracePt t="241851" x="1625600" y="2717800"/>
          <p14:tracePt t="241871" x="1536700" y="2698750"/>
          <p14:tracePt t="241881" x="1511300" y="2698750"/>
          <p14:tracePt t="241884" x="1479550" y="2698750"/>
          <p14:tracePt t="241898" x="1447800" y="2698750"/>
          <p14:tracePt t="241914" x="1428750" y="2698750"/>
          <p14:tracePt t="241931" x="1416050" y="2698750"/>
          <p14:tracePt t="241947" x="1416050" y="2705100"/>
          <p14:tracePt t="241964" x="1416050" y="2749550"/>
          <p14:tracePt t="241981" x="1416050" y="2794000"/>
          <p14:tracePt t="241997" x="1416050" y="2844800"/>
          <p14:tracePt t="242014" x="1422400" y="2889250"/>
          <p14:tracePt t="242030" x="1441450" y="2927350"/>
          <p14:tracePt t="242047" x="1460500" y="2952750"/>
          <p14:tracePt t="242064" x="1498600" y="2978150"/>
          <p14:tracePt t="242067" x="1517650" y="2984500"/>
          <p14:tracePt t="242081" x="1536700" y="2997200"/>
          <p14:tracePt t="242098" x="1562100" y="3003550"/>
          <p14:tracePt t="242100" x="1581150" y="3003550"/>
          <p14:tracePt t="242114" x="1606550" y="3003550"/>
          <p14:tracePt t="242131" x="1625600" y="2978150"/>
          <p14:tracePt t="242147" x="1631950" y="2933700"/>
          <p14:tracePt t="242164" x="1631950" y="2882900"/>
          <p14:tracePt t="242180" x="1631950" y="2857500"/>
          <p14:tracePt t="242197" x="1631950" y="2838450"/>
          <p14:tracePt t="242214" x="1631950" y="2819400"/>
          <p14:tracePt t="242230" x="1625600" y="2806700"/>
          <p14:tracePt t="242247" x="1606550" y="2800350"/>
          <p14:tracePt t="242263" x="1574800" y="2787650"/>
          <p14:tracePt t="242280" x="1555750" y="2787650"/>
          <p14:tracePt t="242283" x="1549400" y="2787650"/>
          <p14:tracePt t="242297" x="1543050" y="2787650"/>
          <p14:tracePt t="242314" x="1524000" y="2800350"/>
          <p14:tracePt t="242330" x="1524000" y="2832100"/>
          <p14:tracePt t="242347" x="1530350" y="2889250"/>
          <p14:tracePt t="242364" x="1549400" y="2933700"/>
          <p14:tracePt t="242380" x="1587500" y="2971800"/>
          <p14:tracePt t="242397" x="1606550" y="2984500"/>
          <p14:tracePt t="242413" x="1625600" y="2990850"/>
          <p14:tracePt t="242430" x="1631950" y="2997200"/>
          <p14:tracePt t="242447" x="1651000" y="2997200"/>
          <p14:tracePt t="242463" x="1670050" y="2978150"/>
          <p14:tracePt t="242480" x="1682750" y="2933700"/>
          <p14:tracePt t="242497" x="1682750" y="2882900"/>
          <p14:tracePt t="242499" x="1682750" y="2863850"/>
          <p14:tracePt t="242513" x="1682750" y="2819400"/>
          <p14:tracePt t="242530" x="1670050" y="2768600"/>
          <p14:tracePt t="242547" x="1638300" y="2749550"/>
          <p14:tracePt t="242564" x="1625600" y="2736850"/>
          <p14:tracePt t="242581" x="1612900" y="2730500"/>
          <p14:tracePt t="242597" x="1600200" y="2730500"/>
          <p14:tracePt t="242614" x="1587500" y="2743200"/>
          <p14:tracePt t="242631" x="1574800" y="2774950"/>
          <p14:tracePt t="242648" x="1574800" y="2813050"/>
          <p14:tracePt t="242651" x="1574800" y="2819400"/>
          <p14:tracePt t="242663" x="1574800" y="2825750"/>
          <p14:tracePt t="242680" x="1574800" y="2838450"/>
          <p14:tracePt t="242697" x="1574800" y="2844800"/>
          <p14:tracePt t="242730" x="1581150" y="2844800"/>
          <p14:tracePt t="242739" x="1581150" y="2838450"/>
          <p14:tracePt t="242747" x="1581150" y="2832100"/>
          <p14:tracePt t="242763" x="1593850" y="2787650"/>
          <p14:tracePt t="242780" x="1593850" y="2743200"/>
          <p14:tracePt t="242797" x="1574800" y="2711450"/>
          <p14:tracePt t="242813" x="1562100" y="2698750"/>
          <p14:tracePt t="242830" x="1543050" y="2686050"/>
          <p14:tracePt t="242847" x="1530350" y="2686050"/>
          <p14:tracePt t="242864" x="1504950" y="2692400"/>
          <p14:tracePt t="242880" x="1479550" y="2711450"/>
          <p14:tracePt t="242883" x="1466850" y="2730500"/>
          <p14:tracePt t="242897" x="1460500" y="2749550"/>
          <p14:tracePt t="242914" x="1460500" y="2787650"/>
          <p14:tracePt t="242930" x="1466850" y="2863850"/>
          <p14:tracePt t="242947" x="1492250" y="2895600"/>
          <p14:tracePt t="242963" x="1524000" y="2914650"/>
          <p14:tracePt t="242980" x="1574800" y="2933700"/>
          <p14:tracePt t="242997" x="1625600" y="2946400"/>
          <p14:tracePt t="243013" x="1651000" y="2946400"/>
          <p14:tracePt t="243030" x="1676400" y="2933700"/>
          <p14:tracePt t="243047" x="1676400" y="2914650"/>
          <p14:tracePt t="243064" x="1676400" y="2863850"/>
          <p14:tracePt t="243066" x="1676400" y="2825750"/>
          <p14:tracePt t="243080" x="1663700" y="2800350"/>
          <p14:tracePt t="243097" x="1638300" y="2743200"/>
          <p14:tracePt t="243099" x="1625600" y="2730500"/>
          <p14:tracePt t="243115" x="1600200" y="2705100"/>
          <p14:tracePt t="243130" x="1562100" y="2686050"/>
          <p14:tracePt t="243147" x="1543050" y="2679700"/>
          <p14:tracePt t="243164" x="1517650" y="2679700"/>
          <p14:tracePt t="243180" x="1492250" y="2686050"/>
          <p14:tracePt t="243196" x="1479550" y="2717800"/>
          <p14:tracePt t="243213" x="1479550" y="2755900"/>
          <p14:tracePt t="243230" x="1479550" y="2787650"/>
          <p14:tracePt t="243246" x="1492250" y="2806700"/>
          <p14:tracePt t="243291" x="1498600" y="2806700"/>
          <p14:tracePt t="243317" x="1504950" y="2806700"/>
          <p14:tracePt t="243436" x="1517650" y="2806700"/>
          <p14:tracePt t="243451" x="1530350" y="2832100"/>
          <p14:tracePt t="243464" x="1543050" y="2844800"/>
          <p14:tracePt t="243480" x="1555750" y="2863850"/>
          <p14:tracePt t="243483" x="1562100" y="2870200"/>
          <p14:tracePt t="243496" x="1568450" y="2876550"/>
          <p14:tracePt t="243869" x="0" y="0"/>
        </p14:tracePtLst>
        <p14:tracePtLst>
          <p14:tracePt t="245009" x="1447800" y="2667000"/>
          <p14:tracePt t="245011" x="1441450" y="2673350"/>
          <p14:tracePt t="245044" x="1441450" y="2679700"/>
          <p14:tracePt t="245052" x="1441450" y="2692400"/>
          <p14:tracePt t="245069" x="1441450" y="2698750"/>
          <p14:tracePt t="245084" x="1441450" y="2705100"/>
          <p14:tracePt t="245100" x="1441450" y="2711450"/>
          <p14:tracePt t="245113" x="1441450" y="2724150"/>
          <p14:tracePt t="245131" x="1441450" y="2762250"/>
          <p14:tracePt t="245148" x="1447800" y="2800350"/>
          <p14:tracePt t="245163" x="1473200" y="2838450"/>
          <p14:tracePt t="245180" x="1498600" y="2870200"/>
          <p14:tracePt t="245196" x="1524000" y="2901950"/>
          <p14:tracePt t="245213" x="1549400" y="2921000"/>
          <p14:tracePt t="245229" x="1587500" y="2933700"/>
          <p14:tracePt t="245246" x="1606550" y="2940050"/>
          <p14:tracePt t="245262" x="1619250" y="2940050"/>
          <p14:tracePt t="245279" x="1638300" y="2940050"/>
          <p14:tracePt t="245296" x="1663700" y="2940050"/>
          <p14:tracePt t="245312" x="1663700" y="2921000"/>
          <p14:tracePt t="245330" x="1663700" y="2889250"/>
          <p14:tracePt t="245346" x="1663700" y="2857500"/>
          <p14:tracePt t="245363" x="1663700" y="2838450"/>
          <p14:tracePt t="245380" x="1663700" y="2832100"/>
          <p14:tracePt t="245556" x="0" y="0"/>
        </p14:tracePtLst>
        <p14:tracePtLst>
          <p14:tracePt t="248316" x="762000" y="5060950"/>
          <p14:tracePt t="248460" x="781050" y="5067300"/>
          <p14:tracePt t="248480" x="806450" y="5080000"/>
          <p14:tracePt t="248495" x="844550" y="5099050"/>
          <p14:tracePt t="248500" x="857250" y="5111750"/>
          <p14:tracePt t="248512" x="882650" y="5124450"/>
          <p14:tracePt t="248528" x="939800" y="5156200"/>
          <p14:tracePt t="248533" x="965200" y="5168900"/>
          <p14:tracePt t="248545" x="990600" y="5194300"/>
          <p14:tracePt t="248562" x="1041400" y="5245100"/>
          <p14:tracePt t="248578" x="1073150" y="5327650"/>
          <p14:tracePt t="248596" x="1085850" y="5416550"/>
          <p14:tracePt t="248612" x="1092200" y="5518150"/>
          <p14:tracePt t="248629" x="1092200" y="5613400"/>
          <p14:tracePt t="248646" x="1079500" y="5721350"/>
          <p14:tracePt t="248662" x="1054100" y="5810250"/>
          <p14:tracePt t="248667" x="1047750" y="5848350"/>
          <p14:tracePt t="248678" x="1041400" y="5873750"/>
          <p14:tracePt t="248695" x="1035050" y="5911850"/>
          <p14:tracePt t="248712" x="1028700" y="5949950"/>
          <p14:tracePt t="248728" x="1022350" y="5981700"/>
          <p14:tracePt t="248731" x="1016000" y="6007100"/>
          <p14:tracePt t="248745" x="1009650" y="6026150"/>
          <p14:tracePt t="248762" x="1003300" y="6057900"/>
          <p14:tracePt t="248764" x="1003300" y="6070600"/>
          <p14:tracePt t="248778" x="996950" y="6102350"/>
          <p14:tracePt t="248795" x="990600" y="6140450"/>
          <p14:tracePt t="248811" x="965200" y="6197600"/>
          <p14:tracePt t="248828" x="946150" y="6248400"/>
          <p14:tracePt t="248845" x="933450" y="6292850"/>
          <p14:tracePt t="248862" x="920750" y="6311900"/>
          <p14:tracePt t="248878" x="914400" y="6324600"/>
          <p14:tracePt t="248895" x="908050" y="6343650"/>
          <p14:tracePt t="249277" x="908050" y="6350000"/>
          <p14:tracePt t="249357" x="914400" y="6350000"/>
          <p14:tracePt t="249373" x="920750" y="6350000"/>
          <p14:tracePt t="249393" x="946150" y="6350000"/>
          <p14:tracePt t="249398" x="971550" y="6350000"/>
          <p14:tracePt t="249411" x="984250" y="6350000"/>
          <p14:tracePt t="249420" x="1041400" y="6337300"/>
          <p14:tracePt t="249429" x="1073150" y="6330950"/>
          <p14:tracePt t="249445" x="1174750" y="6318250"/>
          <p14:tracePt t="249461" x="1270000" y="6311900"/>
          <p14:tracePt t="249478" x="1346200" y="6311900"/>
          <p14:tracePt t="249494" x="1377950" y="6311900"/>
          <p14:tracePt t="249511" x="1403350" y="6311900"/>
          <p14:tracePt t="250068" x="0" y="0"/>
        </p14:tracePtLst>
        <p14:tracePtLst>
          <p14:tracePt t="251366" x="2647950" y="5461000"/>
          <p14:tracePt t="251461" x="2654300" y="5467350"/>
          <p14:tracePt t="251469" x="2679700" y="5480050"/>
          <p14:tracePt t="251477" x="2717800" y="5492750"/>
          <p14:tracePt t="251494" x="2838450" y="5530850"/>
          <p14:tracePt t="251510" x="3022600" y="5556250"/>
          <p14:tracePt t="251527" x="3213100" y="5556250"/>
          <p14:tracePt t="251532" x="3314700" y="5556250"/>
          <p14:tracePt t="251544" x="3422650" y="5556250"/>
          <p14:tracePt t="251560" x="3549650" y="5556250"/>
          <p14:tracePt t="251577" x="3600450" y="5556250"/>
          <p14:tracePt t="251594" x="3606800" y="5556250"/>
          <p14:tracePt t="251757" x="3600450" y="5556250"/>
          <p14:tracePt t="251772" x="3511550" y="5549900"/>
          <p14:tracePt t="251781" x="3460750" y="5549900"/>
          <p14:tracePt t="251794" x="3321050" y="5549900"/>
          <p14:tracePt t="251810" x="3206750" y="5549900"/>
          <p14:tracePt t="251827" x="3136900" y="5549900"/>
          <p14:tracePt t="251844" x="3124200" y="5549900"/>
          <p14:tracePt t="251861" x="3117850" y="5549900"/>
          <p14:tracePt t="251931" x="3124200" y="5549900"/>
          <p14:tracePt t="251941" x="3155950" y="5549900"/>
          <p14:tracePt t="251949" x="3206750" y="5549900"/>
          <p14:tracePt t="251960" x="3270250" y="5549900"/>
          <p14:tracePt t="251977" x="3416300" y="5549900"/>
          <p14:tracePt t="251994" x="3498850" y="5549900"/>
          <p14:tracePt t="252010" x="3505200" y="5549900"/>
          <p14:tracePt t="252043" x="3492500" y="5549900"/>
          <p14:tracePt t="252053" x="3454400" y="5549900"/>
          <p14:tracePt t="252060" x="3409950" y="5549900"/>
          <p14:tracePt t="252077" x="3302000" y="5549900"/>
          <p14:tracePt t="252093" x="3251200" y="5549900"/>
          <p14:tracePt t="252110" x="3232150" y="5549900"/>
          <p14:tracePt t="252180" x="3238500" y="5549900"/>
          <p14:tracePt t="252191" x="3244850" y="5549900"/>
          <p14:tracePt t="252203" x="3251200" y="5549900"/>
          <p14:tracePt t="252274" x="0" y="0"/>
        </p14:tracePtLst>
        <p14:tracePtLst>
          <p14:tracePt t="252828" x="1365250" y="2647950"/>
          <p14:tracePt t="252860" x="1365250" y="2654300"/>
          <p14:tracePt t="252869" x="1365250" y="2673350"/>
          <p14:tracePt t="252882" x="1365250" y="2679700"/>
          <p14:tracePt t="252894" x="1371600" y="2724150"/>
          <p14:tracePt t="252911" x="1384300" y="2768600"/>
          <p14:tracePt t="252915" x="1397000" y="2794000"/>
          <p14:tracePt t="252927" x="1409700" y="2832100"/>
          <p14:tracePt t="252944" x="1473200" y="2927350"/>
          <p14:tracePt t="252947" x="1498600" y="2959100"/>
          <p14:tracePt t="252960" x="1530350" y="2984500"/>
          <p14:tracePt t="252977" x="1593850" y="3035300"/>
          <p14:tracePt t="252993" x="1638300" y="3048000"/>
          <p14:tracePt t="252995" x="1644650" y="3048000"/>
          <p14:tracePt t="253010" x="1663700" y="3048000"/>
          <p14:tracePt t="253026" x="1689100" y="3035300"/>
          <p14:tracePt t="253043" x="1701800" y="3009900"/>
          <p14:tracePt t="253060" x="1708150" y="2984500"/>
          <p14:tracePt t="253077" x="1708150" y="2971800"/>
          <p14:tracePt t="253093" x="1708150" y="2965450"/>
          <p14:tracePt t="253138" x="0" y="0"/>
        </p14:tracePtLst>
        <p14:tracePtLst>
          <p14:tracePt t="253978" x="2641600" y="5607050"/>
          <p14:tracePt t="253980" x="2660650" y="5607050"/>
          <p14:tracePt t="253994" x="2711450" y="5607050"/>
          <p14:tracePt t="254011" x="2768600" y="5607050"/>
          <p14:tracePt t="254026" x="2857500" y="5619750"/>
          <p14:tracePt t="254043" x="2978150" y="5645150"/>
          <p14:tracePt t="254060" x="3117850" y="5670550"/>
          <p14:tracePt t="254076" x="3270250" y="5695950"/>
          <p14:tracePt t="254093" x="3397250" y="5721350"/>
          <p14:tracePt t="254110" x="3498850" y="5734050"/>
          <p14:tracePt t="254127" x="3524250" y="5734050"/>
          <p14:tracePt t="254144" x="3536950" y="5734050"/>
          <p14:tracePt t="254450" x="0" y="0"/>
        </p14:tracePtLst>
        <p14:tracePtLst>
          <p14:tracePt t="257309" x="1930400" y="2463800"/>
          <p14:tracePt t="257323" x="1898650" y="2470150"/>
          <p14:tracePt t="257339" x="1885950" y="2476500"/>
          <p14:tracePt t="257353" x="1879600" y="2476500"/>
          <p14:tracePt t="257362" x="1879600" y="2489200"/>
          <p14:tracePt t="257363" x="1873250" y="2508250"/>
          <p14:tracePt t="257375" x="1866900" y="2520950"/>
          <p14:tracePt t="257392" x="1854200" y="2565400"/>
          <p14:tracePt t="257409" x="1841500" y="2616200"/>
          <p14:tracePt t="257412" x="1841500" y="2635250"/>
          <p14:tracePt t="257426" x="1828800" y="2730500"/>
          <p14:tracePt t="257442" x="1816100" y="2832100"/>
          <p14:tracePt t="257458" x="1816100" y="2946400"/>
          <p14:tracePt t="257475" x="1822450" y="3067050"/>
          <p14:tracePt t="257492" x="1841500" y="3187700"/>
          <p14:tracePt t="257508" x="1873250" y="3295650"/>
          <p14:tracePt t="257525" x="1924050" y="3409950"/>
          <p14:tracePt t="257542" x="1968500" y="3505200"/>
          <p14:tracePt t="257558" x="2025650" y="3587750"/>
          <p14:tracePt t="257575" x="2095500" y="3657600"/>
          <p14:tracePt t="257592" x="2159000" y="3695700"/>
          <p14:tracePt t="257608" x="2254250" y="3708400"/>
          <p14:tracePt t="257625" x="2368550" y="3733800"/>
          <p14:tracePt t="257627" x="2419350" y="3733800"/>
          <p14:tracePt t="257642" x="2559050" y="3714750"/>
          <p14:tracePt t="257658" x="2743200" y="3644900"/>
          <p14:tracePt t="257675" x="2940050" y="3511550"/>
          <p14:tracePt t="257692" x="3098800" y="3333750"/>
          <p14:tracePt t="257708" x="3175000" y="3181350"/>
          <p14:tracePt t="257725" x="3213100" y="3041650"/>
          <p14:tracePt t="257742" x="3219450" y="2933700"/>
          <p14:tracePt t="257758" x="3219450" y="2832100"/>
          <p14:tracePt t="257775" x="3175000" y="2711450"/>
          <p14:tracePt t="257792" x="3117850" y="2603500"/>
          <p14:tracePt t="257808" x="3048000" y="2508250"/>
          <p14:tracePt t="257825" x="2971800" y="2438400"/>
          <p14:tracePt t="257826" x="2927350" y="2419350"/>
          <p14:tracePt t="257842" x="2832100" y="2368550"/>
          <p14:tracePt t="257858" x="2749550" y="2330450"/>
          <p14:tracePt t="257875" x="2698750" y="2324100"/>
          <p14:tracePt t="257892" x="2622550" y="2324100"/>
          <p14:tracePt t="257908" x="2514600" y="2330450"/>
          <p14:tracePt t="257925" x="2413000" y="2368550"/>
          <p14:tracePt t="257942" x="2317750" y="2413000"/>
          <p14:tracePt t="257958" x="2222500" y="2463800"/>
          <p14:tracePt t="257975" x="2165350" y="2520950"/>
          <p14:tracePt t="257992" x="2127250" y="2603500"/>
          <p14:tracePt t="257994" x="2114550" y="2654300"/>
          <p14:tracePt t="258008" x="2095500" y="2724150"/>
          <p14:tracePt t="258025" x="2089150" y="2870200"/>
          <p14:tracePt t="258026" x="2089150" y="2959100"/>
          <p14:tracePt t="258042" x="2114550" y="3117850"/>
          <p14:tracePt t="258058" x="2178050" y="3263900"/>
          <p14:tracePt t="258075" x="2260600" y="3371850"/>
          <p14:tracePt t="258091" x="2374900" y="3486150"/>
          <p14:tracePt t="258108" x="2546350" y="3587750"/>
          <p14:tracePt t="258125" x="2717800" y="3644900"/>
          <p14:tracePt t="258142" x="2908300" y="3683000"/>
          <p14:tracePt t="258159" x="3124200" y="3689350"/>
          <p14:tracePt t="258175" x="3327400" y="3644900"/>
          <p14:tracePt t="258179" x="3416300" y="3600450"/>
          <p14:tracePt t="258191" x="3479800" y="3556000"/>
          <p14:tracePt t="258209" x="3562350" y="3460750"/>
          <p14:tracePt t="258211" x="3587750" y="3422650"/>
          <p14:tracePt t="258225" x="3594100" y="3390900"/>
          <p14:tracePt t="258242" x="3581400" y="3270250"/>
          <p14:tracePt t="258258" x="3536950" y="3155950"/>
          <p14:tracePt t="258275" x="3479800" y="3060700"/>
          <p14:tracePt t="258291" x="3454400" y="3016250"/>
          <p14:tracePt t="258308" x="3441700" y="2997200"/>
          <p14:tracePt t="258380" x="3429000" y="2997200"/>
          <p14:tracePt t="258396" x="3422650" y="2990850"/>
          <p14:tracePt t="258500" x="3409950" y="2984500"/>
          <p14:tracePt t="258516" x="3409950" y="2978150"/>
          <p14:tracePt t="258534" x="3397250" y="2952750"/>
          <p14:tracePt t="258551" x="3359150" y="2901950"/>
          <p14:tracePt t="258563" x="3282950" y="2813050"/>
          <p14:tracePt t="258575" x="3232150" y="2755900"/>
          <p14:tracePt t="258591" x="3098800" y="2622550"/>
          <p14:tracePt t="258594" x="3022600" y="2552700"/>
          <p14:tracePt t="258608" x="2940050" y="2489200"/>
          <p14:tracePt t="258625" x="2806700" y="2406650"/>
          <p14:tracePt t="258627" x="2749550" y="2381250"/>
          <p14:tracePt t="258642" x="2711450" y="2368550"/>
          <p14:tracePt t="258659" x="2641600" y="2349500"/>
          <p14:tracePt t="258676" x="2590800" y="2349500"/>
          <p14:tracePt t="258692" x="2520950" y="2393950"/>
          <p14:tracePt t="258709" x="2413000" y="2482850"/>
          <p14:tracePt t="258725" x="2298700" y="2609850"/>
          <p14:tracePt t="258742" x="2190750" y="2743200"/>
          <p14:tracePt t="258758" x="2108200" y="2844800"/>
          <p14:tracePt t="258775" x="2070100" y="2940050"/>
          <p14:tracePt t="258791" x="2057400" y="3009900"/>
          <p14:tracePt t="258808" x="2051050" y="3067050"/>
          <p14:tracePt t="258811" x="2051050" y="3092450"/>
          <p14:tracePt t="258824" x="2051050" y="3124200"/>
          <p14:tracePt t="258841" x="2051050" y="3219450"/>
          <p14:tracePt t="258858" x="2114550" y="3460750"/>
          <p14:tracePt t="258874" x="2190750" y="3625850"/>
          <p14:tracePt t="258892" x="2298700" y="3790950"/>
          <p14:tracePt t="258908" x="2451100" y="3943350"/>
          <p14:tracePt t="258925" x="2597150" y="4064000"/>
          <p14:tracePt t="258942" x="2755900" y="4140200"/>
          <p14:tracePt t="258958" x="2882900" y="4171950"/>
          <p14:tracePt t="258975" x="3022600" y="4184650"/>
          <p14:tracePt t="258991" x="3175000" y="4152900"/>
          <p14:tracePt t="259008" x="3314700" y="4044950"/>
          <p14:tracePt t="259024" x="3390900" y="3854450"/>
          <p14:tracePt t="259027" x="3403600" y="3752850"/>
          <p14:tracePt t="259041" x="3409950" y="3644900"/>
          <p14:tracePt t="259058" x="3371850" y="3333750"/>
          <p14:tracePt t="259074" x="3321050" y="3162300"/>
          <p14:tracePt t="259091" x="3244850" y="3016250"/>
          <p14:tracePt t="259108" x="3155950" y="2870200"/>
          <p14:tracePt t="259124" x="3048000" y="2730500"/>
          <p14:tracePt t="259142" x="2889250" y="2597150"/>
          <p14:tracePt t="259158" x="2762250" y="2514600"/>
          <p14:tracePt t="259175" x="2686050" y="2476500"/>
          <p14:tracePt t="259192" x="2667000" y="2463800"/>
          <p14:tracePt t="259208" x="2660650" y="2463800"/>
          <p14:tracePt t="259555" x="0" y="0"/>
        </p14:tracePtLst>
        <p14:tracePtLst>
          <p14:tracePt t="261300" x="908050" y="4565650"/>
          <p14:tracePt t="261358" x="914400" y="4572000"/>
          <p14:tracePt t="261380" x="1022350" y="4572000"/>
          <p14:tracePt t="261400" x="1193800" y="4572000"/>
          <p14:tracePt t="261403" x="1301750" y="4572000"/>
          <p14:tracePt t="261412" x="1403350" y="4572000"/>
          <p14:tracePt t="261425" x="1511300" y="4572000"/>
          <p14:tracePt t="261441" x="1695450" y="4572000"/>
          <p14:tracePt t="261444" x="1771650" y="4572000"/>
          <p14:tracePt t="261459" x="1860550" y="4572000"/>
          <p14:tracePt t="261475" x="1885950" y="4572000"/>
          <p14:tracePt t="261491" x="1892300" y="4572000"/>
          <p14:tracePt t="261667" x="0" y="0"/>
        </p14:tracePtLst>
        <p14:tracePtLst>
          <p14:tracePt t="262013" x="1022350" y="4679950"/>
          <p14:tracePt t="262031" x="1016000" y="4686300"/>
          <p14:tracePt t="262053" x="1016000" y="4692650"/>
          <p14:tracePt t="262065" x="1022350" y="4699000"/>
          <p14:tracePt t="262074" x="1041400" y="4705350"/>
          <p14:tracePt t="262090" x="1079500" y="4711700"/>
          <p14:tracePt t="262107" x="1155700" y="4730750"/>
          <p14:tracePt t="262123" x="1308100" y="4743450"/>
          <p14:tracePt t="262140" x="1517650" y="4768850"/>
          <p14:tracePt t="262157" x="1841500" y="4768850"/>
          <p14:tracePt t="262174" x="2209800" y="4768850"/>
          <p14:tracePt t="262191" x="2501900" y="4768850"/>
          <p14:tracePt t="262207" x="2654300" y="4768850"/>
          <p14:tracePt t="262224" x="2724150" y="4768850"/>
          <p14:tracePt t="262228" x="2736850" y="4768850"/>
          <p14:tracePt t="262243" x="2743200" y="4768850"/>
          <p14:tracePt t="262789" x="0" y="0"/>
        </p14:tracePtLst>
        <p14:tracePtLst>
          <p14:tracePt t="263874" x="3276600" y="3028950"/>
          <p14:tracePt t="263890" x="3270250" y="3016250"/>
          <p14:tracePt t="263916" x="3251200" y="3009900"/>
          <p14:tracePt t="263924" x="3232150" y="3003550"/>
          <p14:tracePt t="263940" x="3187700" y="3003550"/>
          <p14:tracePt t="263957" x="3067050" y="3003550"/>
          <p14:tracePt t="263973" x="2889250" y="3016250"/>
          <p14:tracePt t="263990" x="2705100" y="3054350"/>
          <p14:tracePt t="264007" x="2533650" y="3092450"/>
          <p14:tracePt t="264011" x="2457450" y="3117850"/>
          <p14:tracePt t="264023" x="2387600" y="3155950"/>
          <p14:tracePt t="264040" x="2254250" y="3251200"/>
          <p14:tracePt t="264043" x="2184400" y="3302000"/>
          <p14:tracePt t="264056" x="2114550" y="3352800"/>
          <p14:tracePt t="264073" x="1981200" y="3479800"/>
          <p14:tracePt t="264090" x="1809750" y="3721100"/>
          <p14:tracePt t="264106" x="1701800" y="3873500"/>
          <p14:tracePt t="264123" x="1631950" y="4051300"/>
          <p14:tracePt t="264139" x="1587500" y="4222750"/>
          <p14:tracePt t="264156" x="1555750" y="4406900"/>
          <p14:tracePt t="264173" x="1536700" y="4584700"/>
          <p14:tracePt t="264190" x="1530350" y="4756150"/>
          <p14:tracePt t="264207" x="1517650" y="4895850"/>
          <p14:tracePt t="264223" x="1517650" y="5003800"/>
          <p14:tracePt t="264226" x="1517650" y="5035550"/>
          <p14:tracePt t="264239" x="1517650" y="5080000"/>
          <p14:tracePt t="264256" x="1517650" y="5130800"/>
          <p14:tracePt t="264259" x="1517650" y="5156200"/>
          <p14:tracePt t="264273" x="1517650" y="5187950"/>
          <p14:tracePt t="264289" x="1517650" y="5238750"/>
          <p14:tracePt t="264290" x="1517650" y="5251450"/>
          <p14:tracePt t="264306" x="1517650" y="5302250"/>
          <p14:tracePt t="264323" x="1517650" y="5340350"/>
          <p14:tracePt t="264339" x="1517650" y="5384800"/>
          <p14:tracePt t="264356" x="1517650" y="5422900"/>
          <p14:tracePt t="264373" x="1517650" y="5461000"/>
          <p14:tracePt t="264389" x="1517650" y="5499100"/>
          <p14:tracePt t="264406" x="1524000" y="5556250"/>
          <p14:tracePt t="264423" x="1530350" y="5588000"/>
          <p14:tracePt t="264427" x="1536700" y="5607050"/>
          <p14:tracePt t="264440" x="1536700" y="5613400"/>
          <p14:tracePt t="264457" x="1549400" y="5645150"/>
          <p14:tracePt t="264475" x="1568450" y="5670550"/>
          <p14:tracePt t="264490" x="1568450" y="5683250"/>
          <p14:tracePt t="264507" x="1600200" y="5715000"/>
          <p14:tracePt t="264523" x="1644650" y="5740400"/>
          <p14:tracePt t="264539" x="1682750" y="5765800"/>
          <p14:tracePt t="264556" x="1739900" y="5791200"/>
          <p14:tracePt t="264573" x="1771650" y="5797550"/>
          <p14:tracePt t="264589" x="1809750" y="5803900"/>
          <p14:tracePt t="264606" x="1847850" y="5803900"/>
          <p14:tracePt t="264623" x="1873250" y="5803900"/>
          <p14:tracePt t="264639" x="1885950" y="5803900"/>
          <p14:tracePt t="264656" x="1898650" y="5803900"/>
          <p14:tracePt t="264673" x="1905000" y="5803900"/>
          <p14:tracePt t="264689" x="1911350" y="5803900"/>
          <p14:tracePt t="266196" x="1911350" y="5784850"/>
          <p14:tracePt t="266211" x="1879600" y="5632450"/>
          <p14:tracePt t="266229" x="1809750" y="5511800"/>
          <p14:tracePt t="266240" x="1784350" y="5454650"/>
          <p14:tracePt t="266256" x="1739900" y="5321300"/>
          <p14:tracePt t="266259" x="1714500" y="5251450"/>
          <p14:tracePt t="266272" x="1676400" y="5187950"/>
          <p14:tracePt t="266275" x="1651000" y="5130800"/>
          <p14:tracePt t="266289" x="1619250" y="5073650"/>
          <p14:tracePt t="266306" x="1543050" y="4940300"/>
          <p14:tracePt t="266322" x="1498600" y="4876800"/>
          <p14:tracePt t="266339" x="1479550" y="4838700"/>
          <p14:tracePt t="266356" x="1441450" y="4806950"/>
          <p14:tracePt t="266372" x="1403350" y="4781550"/>
          <p14:tracePt t="266389" x="1352550" y="4756150"/>
          <p14:tracePt t="266405" x="1301750" y="4724400"/>
          <p14:tracePt t="266422" x="1238250" y="4699000"/>
          <p14:tracePt t="266427" x="1206500" y="4692650"/>
          <p14:tracePt t="266439" x="1181100" y="4686300"/>
          <p14:tracePt t="266455" x="1136650" y="4679950"/>
          <p14:tracePt t="266472" x="1098550" y="4679950"/>
          <p14:tracePt t="266489" x="1073150" y="4679950"/>
          <p14:tracePt t="266506" x="1028700" y="4686300"/>
          <p14:tracePt t="266522" x="990600" y="4711700"/>
          <p14:tracePt t="266538" x="946150" y="4737100"/>
          <p14:tracePt t="266556" x="920750" y="4762500"/>
          <p14:tracePt t="266572" x="895350" y="4787900"/>
          <p14:tracePt t="266589" x="869950" y="4813300"/>
          <p14:tracePt t="266605" x="863600" y="4851400"/>
          <p14:tracePt t="266622" x="844550" y="4870450"/>
          <p14:tracePt t="266639" x="831850" y="4902200"/>
          <p14:tracePt t="266655" x="819150" y="4921250"/>
          <p14:tracePt t="266672" x="819150" y="4933950"/>
          <p14:tracePt t="266756" x="819150" y="4940300"/>
          <p14:tracePt t="266763" x="819150" y="4946650"/>
          <p14:tracePt t="266773" x="819150" y="4953000"/>
          <p14:tracePt t="266789" x="819150" y="4991100"/>
          <p14:tracePt t="266805" x="831850" y="5067300"/>
          <p14:tracePt t="266822" x="876300" y="5149850"/>
          <p14:tracePt t="266839" x="958850" y="5245100"/>
          <p14:tracePt t="266855" x="1047750" y="5321300"/>
          <p14:tracePt t="266872" x="1098550" y="5346700"/>
          <p14:tracePt t="266874" x="1111250" y="5353050"/>
          <p14:tracePt t="266889" x="1123950" y="5359400"/>
          <p14:tracePt t="266905" x="1130300" y="5359400"/>
          <p14:tracePt t="266922" x="1181100" y="5353050"/>
          <p14:tracePt t="266939" x="1231900" y="5308600"/>
          <p14:tracePt t="266956" x="1276350" y="5251450"/>
          <p14:tracePt t="266972" x="1320800" y="5187950"/>
          <p14:tracePt t="266989" x="1358900" y="5105400"/>
          <p14:tracePt t="267006" x="1365250" y="5010150"/>
          <p14:tracePt t="267022" x="1365250" y="4914900"/>
          <p14:tracePt t="267039" x="1365250" y="4832350"/>
          <p14:tracePt t="267055" x="1346200" y="4794250"/>
          <p14:tracePt t="267072" x="1333500" y="4768850"/>
          <p14:tracePt t="267089" x="1320800" y="4756150"/>
          <p14:tracePt t="267091" x="1314450" y="4756150"/>
          <p14:tracePt t="267105" x="1301750" y="4749800"/>
          <p14:tracePt t="267122" x="1206500" y="4724400"/>
          <p14:tracePt t="267138" x="1149350" y="4724400"/>
          <p14:tracePt t="267155" x="1073150" y="4724400"/>
          <p14:tracePt t="267172" x="1035050" y="4724400"/>
          <p14:tracePt t="267189" x="1003300" y="4730750"/>
          <p14:tracePt t="267206" x="984250" y="4737100"/>
          <p14:tracePt t="267222" x="971550" y="4768850"/>
          <p14:tracePt t="267239" x="952500" y="4806950"/>
          <p14:tracePt t="267256" x="946150" y="4857750"/>
          <p14:tracePt t="267273" x="946150" y="4921250"/>
          <p14:tracePt t="267275" x="946150" y="4965700"/>
          <p14:tracePt t="267288" x="952500" y="5022850"/>
          <p14:tracePt t="267305" x="984250" y="5111750"/>
          <p14:tracePt t="267323" x="1060450" y="5213350"/>
          <p14:tracePt t="267338" x="1111250" y="5245100"/>
          <p14:tracePt t="267355" x="1130300" y="5257800"/>
          <p14:tracePt t="267372" x="1143000" y="5257800"/>
          <p14:tracePt t="267388" x="1155700" y="5257800"/>
          <p14:tracePt t="267405" x="1193800" y="5245100"/>
          <p14:tracePt t="267422" x="1219200" y="5207000"/>
          <p14:tracePt t="267439" x="1244600" y="5143500"/>
          <p14:tracePt t="267443" x="1257300" y="5118100"/>
          <p14:tracePt t="267456" x="1263650" y="5080000"/>
          <p14:tracePt t="267473" x="1270000" y="5048250"/>
          <p14:tracePt t="267475" x="1270000" y="5035550"/>
          <p14:tracePt t="267489" x="1276350" y="5022850"/>
          <p14:tracePt t="267506" x="1276350" y="5016500"/>
          <p14:tracePt t="267539" x="1276350" y="5010150"/>
          <p14:tracePt t="267547" x="1276350" y="5003800"/>
          <p14:tracePt t="267555" x="1276350" y="4984750"/>
          <p14:tracePt t="267572" x="1250950" y="4946650"/>
          <p14:tracePt t="267588" x="1231900" y="4927600"/>
          <p14:tracePt t="267605" x="1206500" y="4908550"/>
          <p14:tracePt t="267638" x="1181100" y="4895850"/>
          <p14:tracePt t="267655" x="1174750" y="4895850"/>
          <p14:tracePt t="267672" x="1155700" y="4895850"/>
          <p14:tracePt t="267676" x="1143000" y="4902200"/>
          <p14:tracePt t="267689" x="1123950" y="4921250"/>
          <p14:tracePt t="267707" x="1098550" y="4984750"/>
          <p14:tracePt t="267723" x="1066800" y="5054600"/>
          <p14:tracePt t="267738" x="1066800" y="5067300"/>
          <p14:tracePt t="267756" x="1066800" y="5086350"/>
          <p14:tracePt t="267772" x="1073150" y="5099050"/>
          <p14:tracePt t="267788" x="1123950" y="5105400"/>
          <p14:tracePt t="267806" x="1193800" y="5111750"/>
          <p14:tracePt t="267822" x="1270000" y="5105400"/>
          <p14:tracePt t="267838" x="1333500" y="5086350"/>
          <p14:tracePt t="267855" x="1352550" y="5048250"/>
          <p14:tracePt t="267872" x="1352550" y="5022850"/>
          <p14:tracePt t="267888" x="1352550" y="4997450"/>
          <p14:tracePt t="267905" x="1346200" y="4984750"/>
          <p14:tracePt t="267922" x="1339850" y="4978400"/>
          <p14:tracePt t="267939" x="1333500" y="4972050"/>
          <p14:tracePt t="267957" x="1333500" y="4965700"/>
          <p14:tracePt t="267973" x="1327150" y="4946650"/>
          <p14:tracePt t="267989" x="1314450" y="4927600"/>
          <p14:tracePt t="268006" x="1301750" y="4914900"/>
          <p14:tracePt t="268022" x="1282700" y="4908550"/>
          <p14:tracePt t="268038" x="1257300" y="4908550"/>
          <p14:tracePt t="268055" x="1231900" y="4908550"/>
          <p14:tracePt t="268072" x="1200150" y="4914900"/>
          <p14:tracePt t="268075" x="1187450" y="4927600"/>
          <p14:tracePt t="268088" x="1168400" y="4953000"/>
          <p14:tracePt t="268090" x="1143000" y="4978400"/>
          <p14:tracePt t="268105" x="1130300" y="5016500"/>
          <p14:tracePt t="268122" x="1117600" y="5092700"/>
          <p14:tracePt t="268138" x="1117600" y="5124450"/>
          <p14:tracePt t="268155" x="1123950" y="5137150"/>
          <p14:tracePt t="268172" x="1130300" y="5137150"/>
          <p14:tracePt t="268189" x="1143000" y="5137150"/>
          <p14:tracePt t="268349" x="1149350" y="5137150"/>
          <p14:tracePt t="268358" x="1162050" y="5143500"/>
          <p14:tracePt t="268371" x="1206500" y="5156200"/>
          <p14:tracePt t="268372" x="0" y="0"/>
        </p14:tracePtLst>
        <p14:tracePtLst>
          <p14:tracePt t="269303" x="2597150" y="5480050"/>
          <p14:tracePt t="269389" x="2603500" y="5480050"/>
          <p14:tracePt t="269404" x="2641600" y="5486400"/>
          <p14:tracePt t="269421" x="2774950" y="5499100"/>
          <p14:tracePt t="269438" x="2978150" y="5537200"/>
          <p14:tracePt t="269455" x="3238500" y="5575300"/>
          <p14:tracePt t="269472" x="3441700" y="5600700"/>
          <p14:tracePt t="269489" x="3562350" y="5607050"/>
          <p14:tracePt t="269493" x="3594100" y="5607050"/>
          <p14:tracePt t="269505" x="3606800" y="5607050"/>
          <p14:tracePt t="269522" x="3619500" y="5607050"/>
          <p14:tracePt t="269664" x="3587750" y="5607050"/>
          <p14:tracePt t="269680" x="3479800" y="5600700"/>
          <p14:tracePt t="269692" x="3321050" y="5600700"/>
          <p14:tracePt t="269707" x="3251200" y="5600700"/>
          <p14:tracePt t="269721" x="3111500" y="5600700"/>
          <p14:tracePt t="269738" x="2971800" y="5600700"/>
          <p14:tracePt t="269754" x="2927350" y="5600700"/>
          <p14:tracePt t="269771" x="2914650" y="5600700"/>
          <p14:tracePt t="269900" x="2927350" y="5600700"/>
          <p14:tracePt t="269912" x="2959100" y="5600700"/>
          <p14:tracePt t="269929" x="3060700" y="5600700"/>
          <p14:tracePt t="269945" x="3168650" y="5600700"/>
          <p14:tracePt t="269948" x="3200400" y="5600700"/>
          <p14:tracePt t="269957" x="3238500" y="5600700"/>
          <p14:tracePt t="269972" x="3282950" y="5600700"/>
          <p14:tracePt t="269988" x="3295650" y="5600700"/>
          <p14:tracePt t="270092" x="3302000" y="5600700"/>
          <p14:tracePt t="270140" x="3308350" y="5600700"/>
          <p14:tracePt t="270174" x="3314700" y="5600700"/>
          <p14:tracePt t="271259" x="0" y="0"/>
        </p14:tracePtLst>
        <p14:tracePtLst>
          <p14:tracePt t="275875" x="2698750" y="5289550"/>
          <p14:tracePt t="275891" x="2692400" y="5289550"/>
          <p14:tracePt t="275926" x="2679700" y="5289550"/>
          <p14:tracePt t="275933" x="2679700" y="5295900"/>
          <p14:tracePt t="275941" x="2679700" y="5302250"/>
          <p14:tracePt t="275952" x="2673350" y="5321300"/>
          <p14:tracePt t="275969" x="2667000" y="5334000"/>
          <p14:tracePt t="275986" x="2660650" y="5378450"/>
          <p14:tracePt t="276003" x="2660650" y="5422900"/>
          <p14:tracePt t="276020" x="2667000" y="5454650"/>
          <p14:tracePt t="276036" x="2692400" y="5492750"/>
          <p14:tracePt t="276052" x="2724150" y="5524500"/>
          <p14:tracePt t="276070" x="2800350" y="5581650"/>
          <p14:tracePt t="276086" x="2901950" y="5638800"/>
          <p14:tracePt t="276102" x="3022600" y="5683250"/>
          <p14:tracePt t="276119" x="3124200" y="5708650"/>
          <p14:tracePt t="276136" x="3155950" y="5715000"/>
          <p14:tracePt t="276152" x="3162300" y="5715000"/>
          <p14:tracePt t="276169" x="3168650" y="5715000"/>
          <p14:tracePt t="276186" x="3194050" y="5657850"/>
          <p14:tracePt t="276202" x="3206750" y="5594350"/>
          <p14:tracePt t="276219" x="3206750" y="5549900"/>
          <p14:tracePt t="276236" x="3206750" y="5492750"/>
          <p14:tracePt t="276253" x="3194050" y="5441950"/>
          <p14:tracePt t="276269" x="3175000" y="5410200"/>
          <p14:tracePt t="276286" x="3143250" y="5397500"/>
          <p14:tracePt t="276303" x="3117850" y="5397500"/>
          <p14:tracePt t="276307" x="3098800" y="5397500"/>
          <p14:tracePt t="276319" x="3086100" y="5397500"/>
          <p14:tracePt t="276336" x="3041650" y="5397500"/>
          <p14:tracePt t="276339" x="3028950" y="5397500"/>
          <p14:tracePt t="276352" x="3009900" y="5403850"/>
          <p14:tracePt t="276369" x="2965450" y="5429250"/>
          <p14:tracePt t="276385" x="2927350" y="5461000"/>
          <p14:tracePt t="276388" x="2908300" y="5473700"/>
          <p14:tracePt t="276402" x="2895600" y="5499100"/>
          <p14:tracePt t="276419" x="2895600" y="5518150"/>
          <p14:tracePt t="276436" x="2895600" y="5549900"/>
          <p14:tracePt t="276452" x="2901950" y="5575300"/>
          <p14:tracePt t="276469" x="2940050" y="5607050"/>
          <p14:tracePt t="276486" x="3016250" y="5645150"/>
          <p14:tracePt t="276502" x="3067050" y="5651500"/>
          <p14:tracePt t="276519" x="3117850" y="5651500"/>
          <p14:tracePt t="276522" x="3124200" y="5651500"/>
          <p14:tracePt t="276535" x="3136900" y="5651500"/>
          <p14:tracePt t="276552" x="3162300" y="5638800"/>
          <p14:tracePt t="276555" x="3168650" y="5613400"/>
          <p14:tracePt t="276569" x="3168650" y="5594350"/>
          <p14:tracePt t="276585" x="3168650" y="5562600"/>
          <p14:tracePt t="276587" x="3168650" y="5543550"/>
          <p14:tracePt t="276602" x="3168650" y="5505450"/>
          <p14:tracePt t="276618" x="3149600" y="5473700"/>
          <p14:tracePt t="276635" x="3111500" y="5454650"/>
          <p14:tracePt t="276652" x="3086100" y="5448300"/>
          <p14:tracePt t="276669" x="3060700" y="5448300"/>
          <p14:tracePt t="276685" x="3028950" y="5448300"/>
          <p14:tracePt t="276702" x="3009900" y="5480050"/>
          <p14:tracePt t="276719" x="3003550" y="5499100"/>
          <p14:tracePt t="276736" x="3003550" y="5518150"/>
          <p14:tracePt t="276753" x="3016250" y="5530850"/>
          <p14:tracePt t="276769" x="3054350" y="5549900"/>
          <p14:tracePt t="276772" x="3079750" y="5556250"/>
          <p14:tracePt t="276787" x="3117850" y="5556250"/>
          <p14:tracePt t="276803" x="3143250" y="5549900"/>
          <p14:tracePt t="276819" x="3162300" y="5543550"/>
          <p14:tracePt t="276836" x="3162300" y="5524500"/>
          <p14:tracePt t="276852" x="3155950" y="5486400"/>
          <p14:tracePt t="276869" x="3130550" y="5454650"/>
          <p14:tracePt t="276885" x="3105150" y="5448300"/>
          <p14:tracePt t="276902" x="3086100" y="5435600"/>
          <p14:tracePt t="276918" x="3079750" y="5435600"/>
          <p14:tracePt t="276935" x="3067050" y="5435600"/>
          <p14:tracePt t="276952" x="3060700" y="5441950"/>
          <p14:tracePt t="276968" x="3060700" y="5454650"/>
          <p14:tracePt t="276986" x="3067050" y="5499100"/>
          <p14:tracePt t="277002" x="3086100" y="5518150"/>
          <p14:tracePt t="277019" x="3111500" y="5524500"/>
          <p14:tracePt t="277035" x="3130550" y="5524500"/>
          <p14:tracePt t="277052" x="3143250" y="5524500"/>
          <p14:tracePt t="277069" x="3155950" y="5518150"/>
          <p14:tracePt t="277085" x="3155950" y="5486400"/>
          <p14:tracePt t="277102" x="3143250" y="5454650"/>
          <p14:tracePt t="277119" x="3117850" y="5441950"/>
          <p14:tracePt t="277135" x="3086100" y="5429250"/>
          <p14:tracePt t="277152" x="3060700" y="5422900"/>
          <p14:tracePt t="277168" x="3035300" y="5422900"/>
          <p14:tracePt t="277185" x="3016250" y="5441950"/>
          <p14:tracePt t="277188" x="3016250" y="5448300"/>
          <p14:tracePt t="277202" x="3016250" y="5461000"/>
          <p14:tracePt t="277219" x="3016250" y="5480050"/>
          <p14:tracePt t="277236" x="3035300" y="5499100"/>
          <p14:tracePt t="277252" x="3073400" y="5518150"/>
          <p14:tracePt t="277269" x="3092450" y="5524500"/>
          <p14:tracePt t="277285" x="3105150" y="5524500"/>
          <p14:tracePt t="277302" x="3117850" y="5518150"/>
          <p14:tracePt t="277319" x="3117850" y="5492750"/>
          <p14:tracePt t="277335" x="3117850" y="5486400"/>
          <p14:tracePt t="277352" x="3117850" y="5480050"/>
          <p14:tracePt t="277538" x="0" y="0"/>
        </p14:tracePtLst>
        <p14:tracePtLst>
          <p14:tracePt t="278521" x="2736850" y="5378450"/>
          <p14:tracePt t="278535" x="2730500" y="5378450"/>
          <p14:tracePt t="278552" x="2730500" y="5384800"/>
          <p14:tracePt t="278568" x="2730500" y="5403850"/>
          <p14:tracePt t="278585" x="2730500" y="5429250"/>
          <p14:tracePt t="278588" x="2730500" y="5448300"/>
          <p14:tracePt t="278602" x="2730500" y="5467350"/>
          <p14:tracePt t="278618" x="2730500" y="5518150"/>
          <p14:tracePt t="278635" x="2730500" y="5556250"/>
          <p14:tracePt t="278651" x="2736850" y="5607050"/>
          <p14:tracePt t="278668" x="2774950" y="5651500"/>
          <p14:tracePt t="278685" x="2857500" y="5715000"/>
          <p14:tracePt t="278701" x="2971800" y="5759450"/>
          <p14:tracePt t="278718" x="3086100" y="5791200"/>
          <p14:tracePt t="278734" x="3175000" y="5803900"/>
          <p14:tracePt t="278752" x="3219450" y="5803900"/>
          <p14:tracePt t="278754" x="3232150" y="5803900"/>
          <p14:tracePt t="278768" x="3251200" y="5803900"/>
          <p14:tracePt t="278785" x="3270250" y="5791200"/>
          <p14:tracePt t="278802" x="3289300" y="5778500"/>
          <p14:tracePt t="278804" x="3295650" y="5759450"/>
          <p14:tracePt t="278819" x="3314700" y="5721350"/>
          <p14:tracePt t="278835" x="3327400" y="5683250"/>
          <p14:tracePt t="278851" x="3340100" y="5645150"/>
          <p14:tracePt t="278868" x="3352800" y="5613400"/>
          <p14:tracePt t="278885" x="3352800" y="5581650"/>
          <p14:tracePt t="278901" x="3352800" y="5556250"/>
          <p14:tracePt t="278918" x="3346450" y="5530850"/>
          <p14:tracePt t="278935" x="3340100" y="5518150"/>
          <p14:tracePt t="278951" x="3333750" y="5492750"/>
          <p14:tracePt t="278968" x="3308350" y="5480050"/>
          <p14:tracePt t="278984" x="3276600" y="5454650"/>
          <p14:tracePt t="279001" x="3200400" y="5422900"/>
          <p14:tracePt t="279002" x="3181350" y="5416550"/>
          <p14:tracePt t="279018" x="3117850" y="5403850"/>
          <p14:tracePt t="279034" x="3060700" y="5397500"/>
          <p14:tracePt t="279051" x="2997200" y="5397500"/>
          <p14:tracePt t="279068" x="2959100" y="5397500"/>
          <p14:tracePt t="279084" x="2921000" y="5397500"/>
          <p14:tracePt t="279101" x="2895600" y="5397500"/>
          <p14:tracePt t="279118" x="2870200" y="5397500"/>
          <p14:tracePt t="279134" x="2838450" y="5397500"/>
          <p14:tracePt t="279151" x="2819400" y="5410200"/>
          <p14:tracePt t="279155" x="2806700" y="5422900"/>
          <p14:tracePt t="279168" x="2800350" y="5441950"/>
          <p14:tracePt t="279184" x="2787650" y="5473700"/>
          <p14:tracePt t="279187" x="2781300" y="5492750"/>
          <p14:tracePt t="279201" x="2781300" y="5511800"/>
          <p14:tracePt t="279218" x="2768600" y="5562600"/>
          <p14:tracePt t="279234" x="2768600" y="5588000"/>
          <p14:tracePt t="279252" x="2768600" y="5613400"/>
          <p14:tracePt t="279268" x="2774950" y="5651500"/>
          <p14:tracePt t="279285" x="2794000" y="5676900"/>
          <p14:tracePt t="279301" x="2813050" y="5708650"/>
          <p14:tracePt t="279318" x="2838450" y="5727700"/>
          <p14:tracePt t="279334" x="2895600" y="5759450"/>
          <p14:tracePt t="279352" x="2952750" y="5765800"/>
          <p14:tracePt t="279368" x="3022600" y="5765800"/>
          <p14:tracePt t="279384" x="3092450" y="5765800"/>
          <p14:tracePt t="279401" x="3143250" y="5746750"/>
          <p14:tracePt t="279403" x="3162300" y="5734050"/>
          <p14:tracePt t="279418" x="3187700" y="5702300"/>
          <p14:tracePt t="279434" x="3200400" y="5670550"/>
          <p14:tracePt t="279451" x="3219450" y="5626100"/>
          <p14:tracePt t="279468" x="3219450" y="5600700"/>
          <p14:tracePt t="279484" x="3219450" y="5581650"/>
          <p14:tracePt t="279502" x="3219450" y="5568950"/>
          <p14:tracePt t="279518" x="3219450" y="5549900"/>
          <p14:tracePt t="279827" x="0" y="0"/>
        </p14:tracePtLst>
        <p14:tracePtLst>
          <p14:tracePt t="280582" x="755650" y="4997450"/>
          <p14:tracePt t="280678" x="755650" y="4991100"/>
          <p14:tracePt t="280694" x="742950" y="4991100"/>
          <p14:tracePt t="280712" x="717550" y="4991100"/>
          <p14:tracePt t="280724" x="660400" y="4991100"/>
          <p14:tracePt t="280736" x="615950" y="4991100"/>
          <p14:tracePt t="280752" x="533400" y="4991100"/>
          <p14:tracePt t="280755" x="488950" y="4991100"/>
          <p14:tracePt t="280767" x="444500" y="4991100"/>
          <p14:tracePt t="280785" x="368300" y="4991100"/>
          <p14:tracePt t="280788" x="349250" y="4991100"/>
          <p14:tracePt t="280802" x="330200" y="4991100"/>
          <p14:tracePt t="280818" x="311150" y="4991100"/>
          <p14:tracePt t="280835" x="292100" y="4991100"/>
          <p14:tracePt t="280851" x="285750" y="4997450"/>
          <p14:tracePt t="280885" x="279400" y="5003800"/>
          <p14:tracePt t="280901" x="273050" y="5003800"/>
          <p14:tracePt t="280918" x="273050" y="5016500"/>
          <p14:tracePt t="280934" x="266700" y="5060950"/>
          <p14:tracePt t="280951" x="260350" y="5130800"/>
          <p14:tracePt t="280967" x="260350" y="5251450"/>
          <p14:tracePt t="280984" x="260350" y="5410200"/>
          <p14:tracePt t="280987" x="266700" y="5511800"/>
          <p14:tracePt t="281001" x="285750" y="5607050"/>
          <p14:tracePt t="281018" x="342900" y="5835650"/>
          <p14:tracePt t="281034" x="387350" y="5943600"/>
          <p14:tracePt t="281051" x="419100" y="6007100"/>
          <p14:tracePt t="281068" x="431800" y="6026150"/>
          <p14:tracePt t="281084" x="444500" y="6045200"/>
          <p14:tracePt t="281101" x="450850" y="6064250"/>
          <p14:tracePt t="281117" x="457200" y="6064250"/>
          <p14:tracePt t="281134" x="463550" y="6096000"/>
          <p14:tracePt t="281150" x="463550" y="6102350"/>
          <p14:tracePt t="281167" x="469900" y="6115050"/>
          <p14:tracePt t="281184" x="476250" y="6134100"/>
          <p14:tracePt t="281217" x="482600" y="6134100"/>
          <p14:tracePt t="281234" x="508000" y="6210300"/>
          <p14:tracePt t="281251" x="533400" y="6267450"/>
          <p14:tracePt t="281267" x="558800" y="6330950"/>
          <p14:tracePt t="281284" x="577850" y="6369050"/>
          <p14:tracePt t="281301" x="584200" y="6375400"/>
          <p14:tracePt t="281436" x="590550" y="6375400"/>
          <p14:tracePt t="281448" x="603250" y="6375400"/>
          <p14:tracePt t="281461" x="635000" y="6375400"/>
          <p14:tracePt t="281473" x="660400" y="6375400"/>
          <p14:tracePt t="281484" x="711200" y="6375400"/>
          <p14:tracePt t="281501" x="781050" y="6375400"/>
          <p14:tracePt t="281517" x="825500" y="6375400"/>
          <p14:tracePt t="281534" x="850900" y="6375400"/>
          <p14:tracePt t="281551" x="863600" y="6375400"/>
          <p14:tracePt t="281568" x="869950" y="6375400"/>
          <p14:tracePt t="281584" x="876300" y="6375400"/>
          <p14:tracePt t="281600" x="882650" y="6375400"/>
          <p14:tracePt t="281603" x="889000" y="6375400"/>
          <p14:tracePt t="281617" x="895350" y="6375400"/>
          <p14:tracePt t="281891" x="0" y="0"/>
        </p14:tracePtLst>
        <p14:tracePtLst>
          <p14:tracePt t="282635" x="1962150" y="5467350"/>
          <p14:tracePt t="282642" x="1949450" y="5467350"/>
          <p14:tracePt t="282658" x="1943100" y="5467350"/>
          <p14:tracePt t="282674" x="1936750" y="5467350"/>
          <p14:tracePt t="282690" x="1924050" y="5467350"/>
          <p14:tracePt t="282700" x="1917700" y="5467350"/>
          <p14:tracePt t="282716" x="1898650" y="5467350"/>
          <p14:tracePt t="282733" x="1879600" y="5480050"/>
          <p14:tracePt t="282750" x="1841500" y="5486400"/>
          <p14:tracePt t="282767" x="1809750" y="5505450"/>
          <p14:tracePt t="282783" x="1771650" y="5537200"/>
          <p14:tracePt t="282800" x="1746250" y="5575300"/>
          <p14:tracePt t="282816" x="1739900" y="5594350"/>
          <p14:tracePt t="282833" x="1739900" y="5626100"/>
          <p14:tracePt t="282834" x="1739900" y="5645150"/>
          <p14:tracePt t="282850" x="1739900" y="5670550"/>
          <p14:tracePt t="282866" x="1758950" y="5708650"/>
          <p14:tracePt t="282883" x="1797050" y="5746750"/>
          <p14:tracePt t="282900" x="1885950" y="5803900"/>
          <p14:tracePt t="282916" x="2032000" y="5886450"/>
          <p14:tracePt t="282933" x="2216150" y="5956300"/>
          <p14:tracePt t="282950" x="2425700" y="6000750"/>
          <p14:tracePt t="282966" x="2628900" y="6013450"/>
          <p14:tracePt t="282983" x="2755900" y="6013450"/>
          <p14:tracePt t="283000" x="2863850" y="6007100"/>
          <p14:tracePt t="283017" x="2940050" y="5975350"/>
          <p14:tracePt t="283018" x="2971800" y="5956300"/>
          <p14:tracePt t="283033" x="3009900" y="5930900"/>
          <p14:tracePt t="283050" x="3098800" y="5886450"/>
          <p14:tracePt t="283067" x="3168650" y="5842000"/>
          <p14:tracePt t="283083" x="3232150" y="5810250"/>
          <p14:tracePt t="283100" x="3289300" y="5772150"/>
          <p14:tracePt t="283116" x="3333750" y="5753100"/>
          <p14:tracePt t="283133" x="3371850" y="5734050"/>
          <p14:tracePt t="283150" x="3397250" y="5721350"/>
          <p14:tracePt t="283166" x="3429000" y="5695950"/>
          <p14:tracePt t="283183" x="3460750" y="5670550"/>
          <p14:tracePt t="283200" x="3479800" y="5657850"/>
          <p14:tracePt t="283216" x="3486150" y="5645150"/>
          <p14:tracePt t="283233" x="3492500" y="5632450"/>
          <p14:tracePt t="283250" x="3492500" y="5613400"/>
          <p14:tracePt t="283266" x="3492500" y="5600700"/>
          <p14:tracePt t="283284" x="3460750" y="5581650"/>
          <p14:tracePt t="283300" x="3409950" y="5537200"/>
          <p14:tracePt t="283317" x="3314700" y="5499100"/>
          <p14:tracePt t="283334" x="3181350" y="5448300"/>
          <p14:tracePt t="283350" x="3041650" y="5416550"/>
          <p14:tracePt t="283366" x="2921000" y="5391150"/>
          <p14:tracePt t="283383" x="2819400" y="5378450"/>
          <p14:tracePt t="283400" x="2711450" y="5365750"/>
          <p14:tracePt t="283416" x="2622550" y="5353050"/>
          <p14:tracePt t="283419" x="2571750" y="5353050"/>
          <p14:tracePt t="283433" x="2514600" y="5353050"/>
          <p14:tracePt t="283450" x="2324100" y="5353050"/>
          <p14:tracePt t="283466" x="2209800" y="5353050"/>
          <p14:tracePt t="283483" x="2120900" y="5359400"/>
          <p14:tracePt t="283500" x="2063750" y="5372100"/>
          <p14:tracePt t="283516" x="2025650" y="5391150"/>
          <p14:tracePt t="283533" x="2000250" y="5435600"/>
          <p14:tracePt t="283550" x="1981200" y="5486400"/>
          <p14:tracePt t="283566" x="1981200" y="5518150"/>
          <p14:tracePt t="283583" x="1981200" y="5549900"/>
          <p14:tracePt t="283600" x="1981200" y="5581650"/>
          <p14:tracePt t="283616" x="1987550" y="5594350"/>
          <p14:tracePt t="283633" x="2000250" y="5613400"/>
          <p14:tracePt t="283634" x="2012950" y="5626100"/>
          <p14:tracePt t="283650" x="2057400" y="5657850"/>
          <p14:tracePt t="283666" x="2146300" y="5702300"/>
          <p14:tracePt t="283683" x="2311400" y="5753100"/>
          <p14:tracePt t="283699" x="2501900" y="5778500"/>
          <p14:tracePt t="283716" x="2724150" y="5791200"/>
          <p14:tracePt t="283733" x="2965450" y="5791200"/>
          <p14:tracePt t="283750" x="3232150" y="5791200"/>
          <p14:tracePt t="283767" x="3473450" y="5791200"/>
          <p14:tracePt t="283783" x="3695700" y="5791200"/>
          <p14:tracePt t="283786" x="3790950" y="5791200"/>
          <p14:tracePt t="283800" x="3892550" y="5784850"/>
          <p14:tracePt t="283817" x="4032250" y="5772150"/>
          <p14:tracePt t="283820" x="4076700" y="5765800"/>
          <p14:tracePt t="283834" x="4133850" y="5740400"/>
          <p14:tracePt t="283850" x="4146550" y="5727700"/>
          <p14:tracePt t="283883" x="4152900" y="5721350"/>
          <p14:tracePt t="283899" x="4152900" y="5715000"/>
          <p14:tracePt t="283916" x="4152900" y="5708650"/>
          <p14:tracePt t="283933" x="4133850" y="5683250"/>
          <p14:tracePt t="283949" x="4083050" y="5645150"/>
          <p14:tracePt t="283966" x="3975100" y="5600700"/>
          <p14:tracePt t="283983" x="3790950" y="5537200"/>
          <p14:tracePt t="283999" x="3568700" y="5492750"/>
          <p14:tracePt t="284016" x="3333750" y="5441950"/>
          <p14:tracePt t="284018" x="3225800" y="5416550"/>
          <p14:tracePt t="284033" x="3143250" y="5410200"/>
          <p14:tracePt t="284050" x="2978150" y="5403850"/>
          <p14:tracePt t="284066" x="2895600" y="5403850"/>
          <p14:tracePt t="284083" x="2800350" y="5403850"/>
          <p14:tracePt t="284099" x="2679700" y="5403850"/>
          <p14:tracePt t="284116" x="2533650" y="5403850"/>
          <p14:tracePt t="284133" x="2393950" y="5410200"/>
          <p14:tracePt t="284149" x="2286000" y="5429250"/>
          <p14:tracePt t="284166" x="2216150" y="5441950"/>
          <p14:tracePt t="284183" x="2178050" y="5454650"/>
          <p14:tracePt t="284199" x="2159000" y="5473700"/>
          <p14:tracePt t="284216" x="2133600" y="5492750"/>
          <p14:tracePt t="284232" x="2127250" y="5505450"/>
          <p14:tracePt t="284249" x="2114550" y="5511800"/>
          <p14:tracePt t="284266" x="2114550" y="5530850"/>
          <p14:tracePt t="284283" x="2114550" y="5543550"/>
          <p14:tracePt t="284299" x="2114550" y="5562600"/>
          <p14:tracePt t="284316" x="2120900" y="5575300"/>
          <p14:tracePt t="284333" x="2139950" y="5607050"/>
          <p14:tracePt t="284349" x="2171700" y="5632450"/>
          <p14:tracePt t="284366" x="2209800" y="5651500"/>
          <p14:tracePt t="284383" x="2241550" y="5670550"/>
          <p14:tracePt t="284399" x="2279650" y="5683250"/>
          <p14:tracePt t="284416" x="2311400" y="5695950"/>
          <p14:tracePt t="284432" x="2362200" y="5702300"/>
          <p14:tracePt t="284449" x="2444750" y="5715000"/>
          <p14:tracePt t="284450" x="2476500" y="5715000"/>
          <p14:tracePt t="284466" x="2590800" y="5715000"/>
          <p14:tracePt t="284482" x="2749550" y="5715000"/>
          <p14:tracePt t="284499" x="2921000" y="5715000"/>
          <p14:tracePt t="284516" x="3098800" y="5715000"/>
          <p14:tracePt t="284533" x="3263900" y="5715000"/>
          <p14:tracePt t="284549" x="3416300" y="5715000"/>
          <p14:tracePt t="284566" x="3498850" y="5715000"/>
          <p14:tracePt t="284582" x="3543300" y="5715000"/>
          <p14:tracePt t="284600" x="3562350" y="5715000"/>
          <p14:tracePt t="284616" x="3568700" y="5708650"/>
          <p14:tracePt t="284632" x="3568700" y="5702300"/>
          <p14:tracePt t="284649" x="3568700" y="5689600"/>
          <p14:tracePt t="284666" x="3568700" y="5664200"/>
          <p14:tracePt t="284682" x="3568700" y="5619750"/>
          <p14:tracePt t="284699" x="3556000" y="5594350"/>
          <p14:tracePt t="284716" x="3536950" y="5568950"/>
          <p14:tracePt t="284732" x="3517900" y="5556250"/>
          <p14:tracePt t="284749" x="3498850" y="5543550"/>
          <p14:tracePt t="285091" x="0" y="0"/>
        </p14:tracePtLst>
        <p14:tracePtLst>
          <p14:tracePt t="288421" x="2616200" y="5518150"/>
          <p14:tracePt t="288469" x="2628900" y="5518150"/>
          <p14:tracePt t="288484" x="2673350" y="5518150"/>
          <p14:tracePt t="288498" x="2749550" y="5530850"/>
          <p14:tracePt t="288515" x="2832100" y="5537200"/>
          <p14:tracePt t="288531" x="2933700" y="5549900"/>
          <p14:tracePt t="288548" x="3079750" y="5562600"/>
          <p14:tracePt t="288565" x="3225800" y="5581650"/>
          <p14:tracePt t="288582" x="3352800" y="5588000"/>
          <p14:tracePt t="288599" x="3460750" y="5588000"/>
          <p14:tracePt t="288615" x="3524250" y="5588000"/>
          <p14:tracePt t="288631" x="3562350" y="5588000"/>
          <p14:tracePt t="288649" x="3587750" y="5588000"/>
          <p14:tracePt t="288651" x="3594100" y="5588000"/>
          <p14:tracePt t="288664" x="3600450" y="5588000"/>
          <p14:tracePt t="288681" x="3619500" y="5588000"/>
          <p14:tracePt t="288698" x="3638550" y="5588000"/>
          <p14:tracePt t="288714" x="3651250" y="5588000"/>
          <p14:tracePt t="288748" x="3657600" y="5581650"/>
          <p14:tracePt t="288764" x="3663950" y="5581650"/>
          <p14:tracePt t="288781" x="3670300" y="5581650"/>
          <p14:tracePt t="288798" x="3683000" y="5549900"/>
          <p14:tracePt t="288815" x="3683000" y="5524500"/>
          <p14:tracePt t="288832" x="3683000" y="5492750"/>
          <p14:tracePt t="288848" x="3683000" y="5467350"/>
          <p14:tracePt t="288865" x="3683000" y="5461000"/>
          <p14:tracePt t="288882" x="3676650" y="5454650"/>
          <p14:tracePt t="288898" x="3657600" y="5454650"/>
          <p14:tracePt t="288915" x="3632200" y="5454650"/>
          <p14:tracePt t="288932" x="3581400" y="5454650"/>
          <p14:tracePt t="288948" x="3524250" y="5480050"/>
          <p14:tracePt t="288964" x="3409950" y="5505450"/>
          <p14:tracePt t="288981" x="3289300" y="5530850"/>
          <p14:tracePt t="288998" x="3149600" y="5537200"/>
          <p14:tracePt t="289014" x="3035300" y="5537200"/>
          <p14:tracePt t="289031" x="2984500" y="5537200"/>
          <p14:tracePt t="289048" x="2978150" y="5537200"/>
          <p14:tracePt t="289065" x="2971800" y="5543550"/>
          <p14:tracePt t="289107" x="2971800" y="5549900"/>
          <p14:tracePt t="289123" x="2971800" y="5556250"/>
          <p14:tracePt t="289132" x="2984500" y="5568950"/>
          <p14:tracePt t="289139" x="2984500" y="5581650"/>
          <p14:tracePt t="289148" x="3003550" y="5588000"/>
          <p14:tracePt t="289165" x="3073400" y="5626100"/>
          <p14:tracePt t="289181" x="3168650" y="5664200"/>
          <p14:tracePt t="289198" x="3270250" y="5676900"/>
          <p14:tracePt t="289214" x="3378200" y="5689600"/>
          <p14:tracePt t="289231" x="3454400" y="5683250"/>
          <p14:tracePt t="289248" x="3505200" y="5676900"/>
          <p14:tracePt t="289264" x="3517900" y="5657850"/>
          <p14:tracePt t="289267" x="3524250" y="5651500"/>
          <p14:tracePt t="289281" x="3536950" y="5645150"/>
          <p14:tracePt t="289298" x="3549650" y="5613400"/>
          <p14:tracePt t="289315" x="3556000" y="5600700"/>
          <p14:tracePt t="289331" x="3562350" y="5581650"/>
          <p14:tracePt t="289348" x="3568700" y="5562600"/>
          <p14:tracePt t="289364" x="3568700" y="5556250"/>
          <p14:tracePt t="289381" x="3568700" y="5543550"/>
          <p14:tracePt t="289397" x="3568700" y="5537200"/>
          <p14:tracePt t="289414" x="3568700" y="5530850"/>
          <p14:tracePt t="289431" x="3568700" y="5524500"/>
          <p14:tracePt t="289448" x="3568700" y="5518150"/>
          <p14:tracePt t="289483" x="3562350" y="5511800"/>
          <p14:tracePt t="289497" x="3556000" y="5505450"/>
          <p14:tracePt t="289514" x="3556000" y="5499100"/>
          <p14:tracePt t="289531" x="3536950" y="5499100"/>
          <p14:tracePt t="289564" x="3536950" y="5492750"/>
          <p14:tracePt t="289581" x="3530600" y="5492750"/>
          <p14:tracePt t="289602" x="3530600" y="5505450"/>
          <p14:tracePt t="289614" x="3530600" y="5518150"/>
          <p14:tracePt t="289631" x="3543300" y="5549900"/>
          <p14:tracePt t="289647" x="3568700" y="5575300"/>
          <p14:tracePt t="289664" x="3606800" y="5588000"/>
          <p14:tracePt t="289681" x="3625850" y="5588000"/>
          <p14:tracePt t="289682" x="3638550" y="5588000"/>
          <p14:tracePt t="289697" x="3651250" y="5588000"/>
          <p14:tracePt t="289714" x="3683000" y="5562600"/>
          <p14:tracePt t="289731" x="3695700" y="5537200"/>
          <p14:tracePt t="289747" x="3695700" y="5518150"/>
          <p14:tracePt t="289764" x="3695700" y="5511800"/>
          <p14:tracePt t="289781" x="3695700" y="5505450"/>
          <p14:tracePt t="289834" x="3689350" y="5505450"/>
          <p14:tracePt t="289842" x="3683000" y="5511800"/>
          <p14:tracePt t="289850" x="3683000" y="5524500"/>
          <p14:tracePt t="289867" x="3683000" y="5537200"/>
          <p14:tracePt t="289883" x="3683000" y="5543550"/>
          <p14:tracePt t="289897" x="3683000" y="5556250"/>
          <p14:tracePt t="289954" x="3689350" y="5556250"/>
          <p14:tracePt t="289971" x="3689350" y="5549900"/>
          <p14:tracePt t="289978" x="3689350" y="5537200"/>
          <p14:tracePt t="289987" x="3689350" y="5518150"/>
          <p14:tracePt t="289997" x="3683000" y="5511800"/>
          <p14:tracePt t="290014" x="3670300" y="5499100"/>
          <p14:tracePt t="290031" x="3644900" y="5486400"/>
          <p14:tracePt t="290050" x="3638550" y="5486400"/>
          <p14:tracePt t="290066" x="3632200" y="5486400"/>
          <p14:tracePt t="290083" x="3619500" y="5486400"/>
          <p14:tracePt t="290098" x="3613150" y="5505450"/>
          <p14:tracePt t="290114" x="3606800" y="5518150"/>
          <p14:tracePt t="290131" x="3606800" y="5530850"/>
          <p14:tracePt t="290164" x="3606800" y="5543550"/>
          <p14:tracePt t="290194" x="3613150" y="5543550"/>
          <p14:tracePt t="290202" x="3619500" y="5543550"/>
          <p14:tracePt t="290226" x="3625850" y="5543550"/>
          <p14:tracePt t="290242" x="3625850" y="5537200"/>
          <p14:tracePt t="290258" x="3625850" y="5530850"/>
          <p14:tracePt t="290268" x="3625850" y="5524500"/>
          <p14:tracePt t="290338" x="3613150" y="5524500"/>
          <p14:tracePt t="290346" x="3606800" y="5524500"/>
          <p14:tracePt t="290354" x="3606800" y="5530850"/>
          <p14:tracePt t="290364" x="3606800" y="5543550"/>
          <p14:tracePt t="290381" x="3606800" y="5568950"/>
          <p14:tracePt t="290397" x="3619500" y="5588000"/>
          <p14:tracePt t="290414" x="3632200" y="5600700"/>
          <p14:tracePt t="290430" x="3651250" y="5600700"/>
          <p14:tracePt t="290447" x="3670300" y="5600700"/>
          <p14:tracePt t="290464" x="3695700" y="5600700"/>
          <p14:tracePt t="290466" x="3702050" y="5594350"/>
          <p14:tracePt t="290480" x="3702050" y="5581650"/>
          <p14:tracePt t="290497" x="3708400" y="5543550"/>
          <p14:tracePt t="290514" x="3708400" y="5492750"/>
          <p14:tracePt t="290530" x="3702050" y="5473700"/>
          <p14:tracePt t="290586" x="3695700" y="5473700"/>
          <p14:tracePt t="290594" x="3689350" y="5473700"/>
          <p14:tracePt t="290602" x="3683000" y="5480050"/>
          <p14:tracePt t="290614" x="3683000" y="5486400"/>
          <p14:tracePt t="290630" x="3683000" y="5499100"/>
          <p14:tracePt t="290647" x="3683000" y="5511800"/>
          <p14:tracePt t="290742" x="3670300" y="5511800"/>
          <p14:tracePt t="290757" x="3657600" y="5499100"/>
          <p14:tracePt t="290772" x="3651250" y="5486400"/>
          <p14:tracePt t="290784" x="3644900" y="5486400"/>
          <p14:tracePt t="290811" x="3638550" y="5486400"/>
          <p14:tracePt t="290837" x="3625850" y="5486400"/>
          <p14:tracePt t="290851" x="3619500" y="5492750"/>
          <p14:tracePt t="290860" x="3613150" y="5499100"/>
          <p14:tracePt t="290875" x="3613150" y="5505450"/>
          <p14:tracePt t="290884" x="3613150" y="5518150"/>
          <p14:tracePt t="290924" x="3613150" y="5524500"/>
          <p14:tracePt t="290941" x="3619500" y="5524500"/>
          <p14:tracePt t="290948" x="3632200" y="5524500"/>
          <p14:tracePt t="290964" x="3651250" y="5524500"/>
          <p14:tracePt t="290981" x="3663950" y="5518150"/>
          <p14:tracePt t="290997" x="3663950" y="5511800"/>
          <p14:tracePt t="291014" x="3663950" y="5486400"/>
          <p14:tracePt t="291030" x="3657600" y="5486400"/>
          <p14:tracePt t="291047" x="3657600" y="5480050"/>
          <p14:tracePt t="291065" x="3644900" y="5480050"/>
          <p14:tracePt t="291081" x="3632200" y="5480050"/>
          <p14:tracePt t="291098" x="3625850" y="5486400"/>
          <p14:tracePt t="291114" x="3625850" y="5505450"/>
          <p14:tracePt t="291130" x="3625850" y="5511800"/>
          <p14:tracePt t="291147" x="3632200" y="5511800"/>
          <p14:tracePt t="291164" x="3638550" y="5511800"/>
          <p14:tracePt t="291194" x="3644900" y="5511800"/>
          <p14:tracePt t="291210" x="3632200" y="5499100"/>
          <p14:tracePt t="291218" x="3613150" y="5486400"/>
          <p14:tracePt t="291230" x="3600450" y="5480050"/>
          <p14:tracePt t="291247" x="3568700" y="5480050"/>
          <p14:tracePt t="291263" x="3549650" y="5480050"/>
          <p14:tracePt t="291280" x="3536950" y="5480050"/>
          <p14:tracePt t="291314" x="3536950" y="5511800"/>
          <p14:tracePt t="291330" x="3556000" y="5562600"/>
          <p14:tracePt t="291347" x="3606800" y="5588000"/>
          <p14:tracePt t="291364" x="3638550" y="5607050"/>
          <p14:tracePt t="291380" x="3644900" y="5607050"/>
          <p14:tracePt t="291397" x="3651250" y="5607050"/>
          <p14:tracePt t="291413" x="3657600" y="5600700"/>
          <p14:tracePt t="291430" x="3657600" y="5568950"/>
          <p14:tracePt t="291447" x="3619500" y="5524500"/>
          <p14:tracePt t="291463" x="3587750" y="5486400"/>
          <p14:tracePt t="291480" x="3568700" y="5473700"/>
          <p14:tracePt t="291546" x="3568700" y="5480050"/>
          <p14:tracePt t="291554" x="3568700" y="5492750"/>
          <p14:tracePt t="291564" x="3575050" y="5499100"/>
          <p14:tracePt t="291580" x="3587750" y="5511800"/>
          <p14:tracePt t="291597" x="3594100" y="5518150"/>
          <p14:tracePt t="291650" x="3594100" y="5505450"/>
          <p14:tracePt t="291658" x="3587750" y="5492750"/>
          <p14:tracePt t="291666" x="3581400" y="5492750"/>
          <p14:tracePt t="291680" x="3575050" y="5486400"/>
          <p14:tracePt t="291697" x="3568700" y="5486400"/>
          <p14:tracePt t="291713" x="3562350" y="5486400"/>
          <p14:tracePt t="291779" x="3556000" y="5486400"/>
          <p14:tracePt t="291804" x="3556000" y="5492750"/>
          <p14:tracePt t="291827" x="3562350" y="5492750"/>
          <p14:tracePt t="291859" x="3568700" y="5492750"/>
          <p14:tracePt t="291916" x="3568700" y="5486400"/>
          <p14:tracePt t="291948" x="3556000" y="5486400"/>
          <p14:tracePt t="291966" x="3543300" y="5486400"/>
          <p14:tracePt t="291980" x="3543300" y="5492750"/>
          <p14:tracePt t="291997" x="3543300" y="5511800"/>
          <p14:tracePt t="292014" x="3543300" y="5518150"/>
          <p14:tracePt t="292030" x="3543300" y="5524500"/>
          <p14:tracePt t="292047" x="3562350" y="5530850"/>
          <p14:tracePt t="292064" x="3575050" y="5530850"/>
          <p14:tracePt t="292067" x="3594100" y="5530850"/>
          <p14:tracePt t="292080" x="3606800" y="5530850"/>
          <p14:tracePt t="292097" x="3632200" y="5530850"/>
          <p14:tracePt t="292114" x="3644900" y="5511800"/>
          <p14:tracePt t="292130" x="3644900" y="5499100"/>
          <p14:tracePt t="292148" x="3644900" y="5492750"/>
          <p14:tracePt t="292238" x="3644900" y="5499100"/>
          <p14:tracePt t="292254" x="3644900" y="5505450"/>
          <p14:tracePt t="292275" x="3651250" y="5505450"/>
          <p14:tracePt t="292286" x="3657600" y="5505450"/>
          <p14:tracePt t="292301" x="3670300" y="5505450"/>
          <p14:tracePt t="292317" x="3670300" y="5499100"/>
          <p14:tracePt t="292331" x="3670300" y="5461000"/>
          <p14:tracePt t="292347" x="3663950" y="5454650"/>
          <p14:tracePt t="292381" x="3651250" y="5454650"/>
          <p14:tracePt t="292397" x="3632200" y="5454650"/>
          <p14:tracePt t="292413" x="3625850" y="5461000"/>
          <p14:tracePt t="292430" x="3625850" y="5473700"/>
          <p14:tracePt t="292447" x="3625850" y="5480050"/>
          <p14:tracePt t="292539" x="3619500" y="5486400"/>
          <p14:tracePt t="292563" x="3613150" y="5486400"/>
          <p14:tracePt t="292597" x="3606800" y="5486400"/>
          <p14:tracePt t="292605" x="3594100" y="5492750"/>
          <p14:tracePt t="292774" x="3587750" y="5505450"/>
          <p14:tracePt t="292790" x="3581400" y="5511800"/>
          <p14:tracePt t="292808" x="3581400" y="5518150"/>
          <p14:tracePt t="292818" x="3581400" y="5524500"/>
          <p14:tracePt t="292831" x="3581400" y="5530850"/>
          <p14:tracePt t="292847" x="3581400" y="5543550"/>
          <p14:tracePt t="292864" x="3581400" y="5549900"/>
          <p14:tracePt t="292880" x="3594100" y="5568950"/>
          <p14:tracePt t="292897" x="3606800" y="5568950"/>
          <p14:tracePt t="292914" x="3619500" y="5568950"/>
          <p14:tracePt t="292948" x="3625850" y="5568950"/>
          <p14:tracePt t="292964" x="3625850" y="5562600"/>
          <p14:tracePt t="292980" x="3625850" y="5556250"/>
          <p14:tracePt t="292996" x="3613150" y="5549900"/>
          <p14:tracePt t="293103" x="3619500" y="5549900"/>
          <p14:tracePt t="293117" x="3625850" y="5549900"/>
          <p14:tracePt t="293155" x="3632200" y="5543550"/>
          <p14:tracePt t="293410" x="0" y="0"/>
        </p14:tracePtLst>
        <p14:tracePtLst>
          <p14:tracePt t="294622" x="2832100" y="5657850"/>
          <p14:tracePt t="294651" x="2832100" y="5670550"/>
          <p14:tracePt t="294659" x="2832100" y="5676900"/>
          <p14:tracePt t="294667" x="2832100" y="5689600"/>
          <p14:tracePt t="294679" x="2832100" y="5715000"/>
          <p14:tracePt t="294696" x="2838450" y="5734050"/>
          <p14:tracePt t="294712" x="2863850" y="5765800"/>
          <p14:tracePt t="294714" x="2882900" y="5772150"/>
          <p14:tracePt t="294729" x="2914650" y="5791200"/>
          <p14:tracePt t="294746" x="3073400" y="5842000"/>
          <p14:tracePt t="294762" x="3181350" y="5867400"/>
          <p14:tracePt t="294779" x="3270250" y="5867400"/>
          <p14:tracePt t="294796" x="3346450" y="5867400"/>
          <p14:tracePt t="294812" x="3390900" y="5854700"/>
          <p14:tracePt t="294829" x="3416300" y="5829300"/>
          <p14:tracePt t="294846" x="3435350" y="5810250"/>
          <p14:tracePt t="294863" x="3435350" y="5797550"/>
          <p14:tracePt t="294880" x="3435350" y="5778500"/>
          <p14:tracePt t="294883" x="3435350" y="5772150"/>
          <p14:tracePt t="294896" x="3429000" y="5759450"/>
          <p14:tracePt t="294912" x="3416300" y="5746750"/>
          <p14:tracePt t="294915" x="3397250" y="5740400"/>
          <p14:tracePt t="294929" x="3378200" y="5727700"/>
          <p14:tracePt t="294946" x="3321050" y="5702300"/>
          <p14:tracePt t="294962" x="3295650" y="5702300"/>
          <p14:tracePt t="294979" x="3263900" y="5702300"/>
          <p14:tracePt t="294996" x="3251200" y="5702300"/>
          <p14:tracePt t="295012" x="3232150" y="5702300"/>
          <p14:tracePt t="295029" x="3206750" y="5715000"/>
          <p14:tracePt t="295046" x="3194050" y="5740400"/>
          <p14:tracePt t="295062" x="3181350" y="5778500"/>
          <p14:tracePt t="295079" x="3168650" y="5803900"/>
          <p14:tracePt t="295096" x="3168650" y="5816600"/>
          <p14:tracePt t="295099" x="3168650" y="5822950"/>
          <p14:tracePt t="295112" x="3168650" y="5829300"/>
          <p14:tracePt t="295130" x="3175000" y="5842000"/>
          <p14:tracePt t="295147" x="3244850" y="5873750"/>
          <p14:tracePt t="295163" x="3365500" y="5892800"/>
          <p14:tracePt t="295179" x="3460750" y="5899150"/>
          <p14:tracePt t="295196" x="3536950" y="5899150"/>
          <p14:tracePt t="295213" x="3568700" y="5867400"/>
          <p14:tracePt t="295229" x="3575050" y="5842000"/>
          <p14:tracePt t="295246" x="3575050" y="5791200"/>
          <p14:tracePt t="295262" x="3562350" y="5753100"/>
          <p14:tracePt t="295279" x="3530600" y="5721350"/>
          <p14:tracePt t="295296" x="3492500" y="5695950"/>
          <p14:tracePt t="295298" x="3454400" y="5683250"/>
          <p14:tracePt t="295312" x="3435350" y="5676900"/>
          <p14:tracePt t="295329" x="3397250" y="5676900"/>
          <p14:tracePt t="295332" x="3384550" y="5676900"/>
          <p14:tracePt t="295346" x="3371850" y="5676900"/>
          <p14:tracePt t="295362" x="3359150" y="5676900"/>
          <p14:tracePt t="295379" x="3346450" y="5702300"/>
          <p14:tracePt t="295396" x="3340100" y="5727700"/>
          <p14:tracePt t="295412" x="3340100" y="5759450"/>
          <p14:tracePt t="295429" x="3340100" y="5791200"/>
          <p14:tracePt t="295446" x="3365500" y="5822950"/>
          <p14:tracePt t="295462" x="3371850" y="5835650"/>
          <p14:tracePt t="295479" x="3378200" y="5835650"/>
          <p14:tracePt t="295496" x="3384550" y="5835650"/>
          <p14:tracePt t="295512" x="3409950" y="5835650"/>
          <p14:tracePt t="295529" x="3429000" y="5810250"/>
          <p14:tracePt t="295531" x="3435350" y="5797550"/>
          <p14:tracePt t="295546" x="3435350" y="5778500"/>
          <p14:tracePt t="295562" x="3435350" y="5759450"/>
          <p14:tracePt t="295596" x="3435350" y="5753100"/>
          <p14:tracePt t="295619" x="3429000" y="5753100"/>
          <p14:tracePt t="295635" x="3422650" y="5753100"/>
          <p14:tracePt t="295651" x="3416300" y="5753100"/>
          <p14:tracePt t="295662" x="3409950" y="5753100"/>
          <p14:tracePt t="295679" x="3409950" y="5759450"/>
          <p14:tracePt t="295696" x="3409950" y="5784850"/>
          <p14:tracePt t="295712" x="3435350" y="5791200"/>
          <p14:tracePt t="295716" x="3441700" y="5791200"/>
          <p14:tracePt t="295729" x="3460750" y="5791200"/>
          <p14:tracePt t="295746" x="3498850" y="5791200"/>
          <p14:tracePt t="295762" x="3505200" y="5778500"/>
          <p14:tracePt t="295779" x="3505200" y="5765800"/>
          <p14:tracePt t="295796" x="3498850" y="5746750"/>
          <p14:tracePt t="295812" x="3486150" y="5727700"/>
          <p14:tracePt t="295829" x="3441700" y="5708650"/>
          <p14:tracePt t="295846" x="3384550" y="5702300"/>
          <p14:tracePt t="295863" x="3340100" y="5702300"/>
          <p14:tracePt t="295879" x="3314700" y="5702300"/>
          <p14:tracePt t="295882" x="3308350" y="5702300"/>
          <p14:tracePt t="295990" x="3308350" y="5715000"/>
          <p14:tracePt t="296003" x="3321050" y="5727700"/>
          <p14:tracePt t="296020" x="3346450" y="5759450"/>
          <p14:tracePt t="296031" x="3346450" y="5772150"/>
          <p14:tracePt t="296045" x="3352800" y="5778500"/>
          <p14:tracePt t="296062" x="3359150" y="5784850"/>
          <p14:tracePt t="296079" x="3365500" y="5784850"/>
          <p14:tracePt t="296117" x="3365500" y="5778500"/>
          <p14:tracePt t="296133" x="3365500" y="5765800"/>
          <p14:tracePt t="296140" x="3365500" y="5759450"/>
          <p14:tracePt t="296149" x="3365500" y="5753100"/>
          <p14:tracePt t="296163" x="3365500" y="5734050"/>
          <p14:tracePt t="296179" x="3340100" y="5727700"/>
          <p14:tracePt t="296196" x="3308350" y="5721350"/>
          <p14:tracePt t="296212" x="3251200" y="5721350"/>
          <p14:tracePt t="296229" x="3213100" y="5721350"/>
          <p14:tracePt t="296246" x="3194050" y="5721350"/>
          <p14:tracePt t="296262" x="3187700" y="5727700"/>
          <p14:tracePt t="296309" x="3187700" y="5734050"/>
          <p14:tracePt t="296318" x="3194050" y="5740400"/>
          <p14:tracePt t="296329" x="3206750" y="5740400"/>
          <p14:tracePt t="296347" x="3333750" y="5759450"/>
          <p14:tracePt t="296363" x="3416300" y="5778500"/>
          <p14:tracePt t="296380" x="3435350" y="5784850"/>
          <p14:tracePt t="296396" x="3448050" y="5784850"/>
          <p14:tracePt t="296435" x="3448050" y="5772150"/>
          <p14:tracePt t="296451" x="3435350" y="5765800"/>
          <p14:tracePt t="296467" x="3422650" y="5765800"/>
          <p14:tracePt t="296479" x="3409950" y="5765800"/>
          <p14:tracePt t="296495" x="3378200" y="5765800"/>
          <p14:tracePt t="296512" x="3352800" y="5765800"/>
          <p14:tracePt t="296529" x="3346450" y="5772150"/>
          <p14:tracePt t="296555" x="3346450" y="5778500"/>
          <p14:tracePt t="296603" x="3352800" y="5778500"/>
          <p14:tracePt t="296612" x="3365500" y="5778500"/>
          <p14:tracePt t="296629" x="3378200" y="5778500"/>
          <p14:tracePt t="296645" x="3378200" y="5772150"/>
          <p14:tracePt t="297187" x="0" y="0"/>
        </p14:tracePtLst>
        <p14:tracePtLst>
          <p14:tracePt t="297956" x="1657350" y="5499100"/>
          <p14:tracePt t="298124" x="1644650" y="5499100"/>
          <p14:tracePt t="298145" x="1619250" y="5499100"/>
          <p14:tracePt t="298159" x="1524000" y="5499100"/>
          <p14:tracePt t="298171" x="1409700" y="5499100"/>
          <p14:tracePt t="298180" x="1358900" y="5499100"/>
          <p14:tracePt t="298195" x="1295400" y="5499100"/>
          <p14:tracePt t="298211" x="1282700" y="5499100"/>
          <p14:tracePt t="298228" x="1276350" y="5499100"/>
          <p14:tracePt t="298245" x="1270000" y="5505450"/>
          <p14:tracePt t="298388" x="1270000" y="5511800"/>
          <p14:tracePt t="298401" x="1270000" y="5524500"/>
          <p14:tracePt t="298415" x="1289050" y="5549900"/>
          <p14:tracePt t="298428" x="1314450" y="5581650"/>
          <p14:tracePt t="298445" x="1358900" y="5619750"/>
          <p14:tracePt t="298461" x="1422400" y="5657850"/>
          <p14:tracePt t="298478" x="1498600" y="5689600"/>
          <p14:tracePt t="298495" x="1543050" y="5708650"/>
          <p14:tracePt t="298511" x="1574800" y="5721350"/>
          <p14:tracePt t="298514" x="1587500" y="5727700"/>
          <p14:tracePt t="298957" x="0" y="0"/>
        </p14:tracePtLst>
        <p14:tracePtLst>
          <p14:tracePt t="299510" x="1714500" y="5556250"/>
          <p14:tracePt t="299587" x="1701800" y="5556250"/>
          <p14:tracePt t="299598" x="1682750" y="5556250"/>
          <p14:tracePt t="299612" x="1606550" y="5575300"/>
          <p14:tracePt t="299628" x="1504950" y="5607050"/>
          <p14:tracePt t="299645" x="1435100" y="5619750"/>
          <p14:tracePt t="299661" x="1416050" y="5626100"/>
          <p14:tracePt t="299677" x="1409700" y="5626100"/>
          <p14:tracePt t="299764" x="1422400" y="5645150"/>
          <p14:tracePt t="299779" x="1524000" y="5689600"/>
          <p14:tracePt t="299797" x="1733550" y="5765800"/>
          <p14:tracePt t="299811" x="1955800" y="5822950"/>
          <p14:tracePt t="299827" x="2095500" y="5854700"/>
          <p14:tracePt t="299844" x="2133600" y="5861050"/>
          <p14:tracePt t="299861" x="2146300" y="5861050"/>
          <p14:tracePt t="300036" x="0" y="0"/>
        </p14:tracePtLst>
        <p14:tracePtLst>
          <p14:tracePt t="300669" x="1828800" y="5473700"/>
          <p14:tracePt t="300723" x="1822450" y="5473700"/>
          <p14:tracePt t="300724" x="0" y="0"/>
        </p14:tracePtLst>
        <p14:tracePtLst>
          <p14:tracePt t="301037" x="1778000" y="5721350"/>
          <p14:tracePt t="301171" x="0" y="0"/>
        </p14:tracePtLst>
        <p14:tracePtLst>
          <p14:tracePt t="303405" x="3505200" y="5435600"/>
          <p14:tracePt t="303421" x="3492500" y="5435600"/>
          <p14:tracePt t="303433" x="3486150" y="5435600"/>
          <p14:tracePt t="303443" x="3486150" y="5448300"/>
          <p14:tracePt t="303460" x="3486150" y="5473700"/>
          <p14:tracePt t="303476" x="3486150" y="5486400"/>
          <p14:tracePt t="303493" x="3486150" y="5511800"/>
          <p14:tracePt t="303510" x="3486150" y="5537200"/>
          <p14:tracePt t="303526" x="3498850" y="5556250"/>
          <p14:tracePt t="303543" x="3530600" y="5575300"/>
          <p14:tracePt t="303559" x="3568700" y="5594350"/>
          <p14:tracePt t="303576" x="3581400" y="5600700"/>
          <p14:tracePt t="303593" x="3600450" y="5600700"/>
          <p14:tracePt t="303610" x="3613150" y="5600700"/>
          <p14:tracePt t="303627" x="3619500" y="5600700"/>
          <p14:tracePt t="303651" x="3619500" y="5581650"/>
          <p14:tracePt t="303660" x="3619500" y="5568950"/>
          <p14:tracePt t="303677" x="3613150" y="5524500"/>
          <p14:tracePt t="303693" x="3600450" y="5480050"/>
          <p14:tracePt t="303710" x="3581400" y="5461000"/>
          <p14:tracePt t="303726" x="3562350" y="5441950"/>
          <p14:tracePt t="303805" x="3549650" y="5441950"/>
          <p14:tracePt t="303854" x="3543300" y="5448300"/>
          <p14:tracePt t="304156" x="3543300" y="5454650"/>
          <p14:tracePt t="304174" x="3530600" y="5461000"/>
          <p14:tracePt t="304187" x="3524250" y="5473700"/>
          <p14:tracePt t="304200" x="3517900" y="5486400"/>
          <p14:tracePt t="304210" x="3511550" y="5505450"/>
          <p14:tracePt t="304226" x="3511550" y="5530850"/>
          <p14:tracePt t="304243" x="3511550" y="5562600"/>
          <p14:tracePt t="304260" x="3517900" y="5588000"/>
          <p14:tracePt t="304276" x="3536950" y="5613400"/>
          <p14:tracePt t="304309" x="3549650" y="5613400"/>
          <p14:tracePt t="304326" x="3562350" y="5613400"/>
          <p14:tracePt t="304343" x="3575050" y="5613400"/>
          <p14:tracePt t="304359" x="3594100" y="5613400"/>
          <p14:tracePt t="304376" x="3606800" y="5613400"/>
          <p14:tracePt t="304378" x="3619500" y="5607050"/>
          <p14:tracePt t="304410" x="3625850" y="5581650"/>
          <p14:tracePt t="304426" x="3625850" y="5543550"/>
          <p14:tracePt t="304443" x="3625850" y="5524500"/>
          <p14:tracePt t="304460" x="3625850" y="5511800"/>
          <p14:tracePt t="304476" x="3625850" y="5499100"/>
          <p14:tracePt t="304493" x="3619500" y="5486400"/>
          <p14:tracePt t="304509" x="3606800" y="5480050"/>
          <p14:tracePt t="304690" x="0" y="0"/>
        </p14:tracePtLst>
        <p14:tracePtLst>
          <p14:tracePt t="305021" x="3194050" y="5676900"/>
          <p14:tracePt t="305060" x="3194050" y="5683250"/>
          <p14:tracePt t="305075" x="3194050" y="5695950"/>
          <p14:tracePt t="305085" x="3194050" y="5715000"/>
          <p14:tracePt t="305094" x="3194050" y="5734050"/>
          <p14:tracePt t="305109" x="3194050" y="5753100"/>
          <p14:tracePt t="305127" x="3194050" y="5778500"/>
          <p14:tracePt t="305144" x="3206750" y="5797550"/>
          <p14:tracePt t="305147" x="3225800" y="5810250"/>
          <p14:tracePt t="305160" x="3251200" y="5810250"/>
          <p14:tracePt t="305176" x="3321050" y="5835650"/>
          <p14:tracePt t="305194" x="3384550" y="5835650"/>
          <p14:tracePt t="305197" x="3429000" y="5835650"/>
          <p14:tracePt t="305209" x="3448050" y="5822950"/>
          <p14:tracePt t="305227" x="3479800" y="5791200"/>
          <p14:tracePt t="305242" x="3492500" y="5765800"/>
          <p14:tracePt t="305259" x="3492500" y="5753100"/>
          <p14:tracePt t="305292" x="3492500" y="5740400"/>
          <p14:tracePt t="305474" x="0" y="0"/>
        </p14:tracePtLst>
        <p14:tracePtLst>
          <p14:tracePt t="305805" x="3251200" y="5676900"/>
          <p14:tracePt t="305824" x="3244850" y="5676900"/>
          <p14:tracePt t="305836" x="3238500" y="5676900"/>
          <p14:tracePt t="305883" x="3225800" y="5676900"/>
          <p14:tracePt t="305891" x="3219450" y="5683250"/>
          <p14:tracePt t="305899" x="3219450" y="5689600"/>
          <p14:tracePt t="305909" x="3219450" y="5695950"/>
          <p14:tracePt t="305925" x="3219450" y="5727700"/>
          <p14:tracePt t="305942" x="3232150" y="5759450"/>
          <p14:tracePt t="305959" x="3251200" y="5778500"/>
          <p14:tracePt t="305975" x="3289300" y="5803900"/>
          <p14:tracePt t="305979" x="3308350" y="5810250"/>
          <p14:tracePt t="305992" x="3327400" y="5816600"/>
          <p14:tracePt t="306009" x="3346450" y="5822950"/>
          <p14:tracePt t="306011" x="3359150" y="5822950"/>
          <p14:tracePt t="306025" x="3365500" y="5822950"/>
          <p14:tracePt t="306042" x="3384550" y="5822950"/>
          <p14:tracePt t="306059" x="3390900" y="5816600"/>
          <p14:tracePt t="306075" x="3390900" y="5778500"/>
          <p14:tracePt t="306092" x="3384550" y="5734050"/>
          <p14:tracePt t="306109" x="3365500" y="5702300"/>
          <p14:tracePt t="306125" x="3352800" y="5670550"/>
          <p14:tracePt t="306143" x="3333750" y="5657850"/>
          <p14:tracePt t="306159" x="3327400" y="5651500"/>
          <p14:tracePt t="306176" x="3327400" y="5645150"/>
          <p14:tracePt t="306192" x="3308350" y="5645150"/>
          <p14:tracePt t="306195" x="3302000" y="5645150"/>
          <p14:tracePt t="306209" x="3295650" y="5645150"/>
          <p14:tracePt t="306225" x="3289300" y="5645150"/>
          <p14:tracePt t="306227" x="3282950" y="5645150"/>
          <p14:tracePt t="306242" x="3263900" y="5645150"/>
          <p14:tracePt t="306259" x="3238500" y="5664200"/>
          <p14:tracePt t="306275" x="3213100" y="5683250"/>
          <p14:tracePt t="306292" x="3194050" y="5708650"/>
          <p14:tracePt t="306308" x="3187700" y="5715000"/>
          <p14:tracePt t="306325" x="3187700" y="5727700"/>
          <p14:tracePt t="306342" x="3187700" y="5734050"/>
          <p14:tracePt t="306359" x="3187700" y="5746750"/>
          <p14:tracePt t="306375" x="3200400" y="5759450"/>
          <p14:tracePt t="306392" x="3225800" y="5778500"/>
          <p14:tracePt t="306409" x="3238500" y="5778500"/>
          <p14:tracePt t="306491" x="3244850" y="5778500"/>
          <p14:tracePt t="306499" x="3257550" y="5778500"/>
          <p14:tracePt t="306525" x="3263900" y="5772150"/>
          <p14:tracePt t="306786" x="0" y="0"/>
        </p14:tracePtLst>
        <p14:tracePtLst>
          <p14:tracePt t="310230" x="3009900" y="2641600"/>
          <p14:tracePt t="310260" x="3003550" y="2641600"/>
          <p14:tracePt t="310272" x="2990850" y="2641600"/>
          <p14:tracePt t="310286" x="2965450" y="2679700"/>
          <p14:tracePt t="310302" x="2927350" y="2794000"/>
          <p14:tracePt t="310321" x="2882900" y="2965450"/>
          <p14:tracePt t="310335" x="2832100" y="3187700"/>
          <p14:tracePt t="310348" x="2774950" y="3492500"/>
          <p14:tracePt t="310359" x="2743200" y="3663950"/>
          <p14:tracePt t="310374" x="2698750" y="4032250"/>
          <p14:tracePt t="310391" x="2686050" y="4273550"/>
          <p14:tracePt t="310408" x="2686050" y="4451350"/>
          <p14:tracePt t="310424" x="2686050" y="4546600"/>
          <p14:tracePt t="310427" x="2686050" y="4591050"/>
          <p14:tracePt t="310441" x="2686050" y="4610100"/>
          <p14:tracePt t="310458" x="2705100" y="4673600"/>
          <p14:tracePt t="310474" x="2743200" y="4737100"/>
          <p14:tracePt t="310491" x="2813050" y="4806950"/>
          <p14:tracePt t="310507" x="2895600" y="4864100"/>
          <p14:tracePt t="310524" x="3048000" y="4889500"/>
          <p14:tracePt t="310541" x="3225800" y="4895850"/>
          <p14:tracePt t="310557" x="3416300" y="4876800"/>
          <p14:tracePt t="310574" x="3581400" y="4826000"/>
          <p14:tracePt t="310591" x="3733800" y="4775200"/>
          <p14:tracePt t="310607" x="3848100" y="4705350"/>
          <p14:tracePt t="310610" x="3892550" y="4667250"/>
          <p14:tracePt t="310624" x="3917950" y="4641850"/>
          <p14:tracePt t="310640" x="3968750" y="4572000"/>
          <p14:tracePt t="310642" x="3981450" y="4540250"/>
          <p14:tracePt t="310658" x="4006850" y="4483100"/>
          <p14:tracePt t="310674" x="4013200" y="4438650"/>
          <p14:tracePt t="310691" x="4013200" y="4375150"/>
          <p14:tracePt t="310708" x="4013200" y="4279900"/>
          <p14:tracePt t="310724" x="4000500" y="4146550"/>
          <p14:tracePt t="310741" x="3943350" y="3981450"/>
          <p14:tracePt t="310757" x="3886200" y="3829050"/>
          <p14:tracePt t="310774" x="3835400" y="3695700"/>
          <p14:tracePt t="310790" x="3810000" y="3625850"/>
          <p14:tracePt t="310807" x="3803650" y="3600450"/>
          <p14:tracePt t="310824" x="3803650" y="3594100"/>
          <p14:tracePt t="310907" x="0" y="0"/>
        </p14:tracePtLst>
        <p14:tracePtLst>
          <p14:tracePt t="312359" x="2978150" y="1720850"/>
          <p14:tracePt t="312379" x="2965450" y="1733550"/>
          <p14:tracePt t="312398" x="2940050" y="1841500"/>
          <p14:tracePt t="312408" x="2921000" y="1892300"/>
          <p14:tracePt t="312424" x="2876550" y="2057400"/>
          <p14:tracePt t="312427" x="2851150" y="2165350"/>
          <p14:tracePt t="312441" x="2825750" y="2273300"/>
          <p14:tracePt t="312457" x="2743200" y="2565400"/>
          <p14:tracePt t="312473" x="2660650" y="2844800"/>
          <p14:tracePt t="312490" x="2559050" y="3143250"/>
          <p14:tracePt t="312507" x="2527300" y="3308350"/>
          <p14:tracePt t="312523" x="2501900" y="3454400"/>
          <p14:tracePt t="312540" x="2489200" y="3613150"/>
          <p14:tracePt t="312556" x="2489200" y="3797300"/>
          <p14:tracePt t="312573" x="2514600" y="4032250"/>
          <p14:tracePt t="312590" x="2571750" y="4305300"/>
          <p14:tracePt t="312606" x="2711450" y="4572000"/>
          <p14:tracePt t="312623" x="2895600" y="4787900"/>
          <p14:tracePt t="312640" x="3079750" y="4933950"/>
          <p14:tracePt t="312657" x="3321050" y="5054600"/>
          <p14:tracePt t="312659" x="3454400" y="5099050"/>
          <p14:tracePt t="312673" x="3600450" y="5118100"/>
          <p14:tracePt t="312690" x="3892550" y="5086350"/>
          <p14:tracePt t="312707" x="4044950" y="4972050"/>
          <p14:tracePt t="312724" x="4140200" y="4806950"/>
          <p14:tracePt t="312740" x="4210050" y="4514850"/>
          <p14:tracePt t="312757" x="4216400" y="4159250"/>
          <p14:tracePt t="312773" x="4146550" y="3803650"/>
          <p14:tracePt t="312790" x="4032250" y="3467100"/>
          <p14:tracePt t="312806" x="3917950" y="3244850"/>
          <p14:tracePt t="312823" x="3822700" y="3079750"/>
          <p14:tracePt t="312840" x="3765550" y="2971800"/>
          <p14:tracePt t="312856" x="3740150" y="2940050"/>
          <p14:tracePt t="312873" x="3733800" y="2933700"/>
          <p14:tracePt t="313052" x="0" y="0"/>
        </p14:tracePtLst>
        <p14:tracePtLst>
          <p14:tracePt t="313941" x="9239250" y="6153150"/>
          <p14:tracePt t="313960" x="9239250" y="6165850"/>
          <p14:tracePt t="313979" x="9258300" y="6172200"/>
          <p14:tracePt t="313994" x="9315450" y="6178550"/>
          <p14:tracePt t="314007" x="9372600" y="6184900"/>
          <p14:tracePt t="314023" x="9467850" y="6184900"/>
          <p14:tracePt t="314039" x="9607550" y="6184900"/>
          <p14:tracePt t="314056" x="9753600" y="6184900"/>
          <p14:tracePt t="314059" x="9817100" y="6184900"/>
          <p14:tracePt t="314073" x="9874250" y="6184900"/>
          <p14:tracePt t="314089" x="9956800" y="6184900"/>
          <p14:tracePt t="314091" x="10001250" y="6184900"/>
          <p14:tracePt t="314106" x="10064750" y="6184900"/>
          <p14:tracePt t="314123" x="10134600" y="6184900"/>
          <p14:tracePt t="314139" x="10185400" y="6184900"/>
          <p14:tracePt t="314156" x="10229850" y="6184900"/>
          <p14:tracePt t="314173" x="10236200" y="6184900"/>
          <p14:tracePt t="314190" x="10248900" y="6184900"/>
          <p14:tracePt t="314206" x="10255250" y="6184900"/>
          <p14:tracePt t="314223" x="10267950" y="6184900"/>
          <p14:tracePt t="314240" x="10287000" y="6184900"/>
          <p14:tracePt t="314243" x="10293350" y="6184900"/>
          <p14:tracePt t="314256" x="10306050" y="6184900"/>
          <p14:tracePt t="314273" x="10318750" y="6184900"/>
          <p14:tracePt t="314274" x="10325100" y="6184900"/>
          <p14:tracePt t="314289" x="10331450" y="6184900"/>
          <p14:tracePt t="314306" x="10344150" y="6184900"/>
          <p14:tracePt t="314323" x="10369550" y="6184900"/>
          <p14:tracePt t="314339" x="10401300" y="6184900"/>
          <p14:tracePt t="314356" x="10439400" y="6184900"/>
          <p14:tracePt t="314372" x="10502900" y="6191250"/>
          <p14:tracePt t="314389" x="10579100" y="6203950"/>
          <p14:tracePt t="314406" x="10648950" y="6223000"/>
          <p14:tracePt t="314423" x="10706100" y="6235700"/>
          <p14:tracePt t="314439" x="10763250" y="6248400"/>
          <p14:tracePt t="314442" x="10769600" y="6248400"/>
          <p14:tracePt t="314456" x="10788650" y="6248400"/>
          <p14:tracePt t="314473" x="10814050" y="6248400"/>
          <p14:tracePt t="314475" x="10833100" y="6248400"/>
          <p14:tracePt t="314490" x="10858500" y="6248400"/>
          <p14:tracePt t="314507" x="10890250" y="6248400"/>
          <p14:tracePt t="314522" x="10928350" y="6248400"/>
          <p14:tracePt t="314539" x="10960100" y="6248400"/>
          <p14:tracePt t="314556" x="10985500" y="6248400"/>
          <p14:tracePt t="314572" x="11004550" y="6248400"/>
          <p14:tracePt t="314589" x="11010900" y="6248400"/>
          <p14:tracePt t="314606" x="11036300" y="6248400"/>
          <p14:tracePt t="314622" x="11068050" y="6248400"/>
          <p14:tracePt t="314639" x="11093450" y="6248400"/>
          <p14:tracePt t="314656" x="11131550" y="6248400"/>
          <p14:tracePt t="314660" x="11150600" y="6248400"/>
          <p14:tracePt t="314672" x="11169650" y="6248400"/>
          <p14:tracePt t="314690" x="11182350" y="6248400"/>
          <p14:tracePt t="314706" x="11201400" y="6248400"/>
          <p14:tracePt t="314747" x="11207750" y="6248400"/>
          <p14:tracePt t="314758" x="11214100" y="6248400"/>
          <p14:tracePt t="314780" x="11220450" y="6248400"/>
          <p14:tracePt t="314804" x="11226800" y="6248400"/>
          <p14:tracePt t="314816" x="11233150" y="6248400"/>
          <p14:tracePt t="314828" x="11239500" y="6248400"/>
          <p14:tracePt t="314839" x="11252200" y="6248400"/>
          <p14:tracePt t="314856" x="11271250" y="6248400"/>
          <p14:tracePt t="314872" x="11303000" y="6248400"/>
          <p14:tracePt t="314875" x="11322050" y="6248400"/>
          <p14:tracePt t="314889" x="11341100" y="6248400"/>
          <p14:tracePt t="314906" x="11398250" y="6248400"/>
          <p14:tracePt t="314923" x="11410950" y="6248400"/>
          <p14:tracePt t="314940" x="11417300" y="6248400"/>
          <p14:tracePt t="315070" x="11410950" y="6248400"/>
          <p14:tracePt t="315089" x="11347450" y="6254750"/>
          <p14:tracePt t="315093" x="11277600" y="6267450"/>
          <p14:tracePt t="315106" x="11118850" y="6267450"/>
          <p14:tracePt t="315122" x="10941050" y="6267450"/>
          <p14:tracePt t="315139" x="10795000" y="6267450"/>
          <p14:tracePt t="315156" x="10655300" y="6267450"/>
          <p14:tracePt t="315173" x="10560050" y="6267450"/>
          <p14:tracePt t="315190" x="10464800" y="6267450"/>
          <p14:tracePt t="315206" x="10344150" y="6267450"/>
          <p14:tracePt t="315223" x="10210800" y="6267450"/>
          <p14:tracePt t="315240" x="10058400" y="6267450"/>
          <p14:tracePt t="315257" x="9944100" y="6267450"/>
          <p14:tracePt t="315260" x="9912350" y="6267450"/>
          <p14:tracePt t="315272" x="9893300" y="6267450"/>
          <p14:tracePt t="315289" x="9880600" y="6267450"/>
          <p14:tracePt t="315396" x="9893300" y="6267450"/>
          <p14:tracePt t="315405" x="9944100" y="6267450"/>
          <p14:tracePt t="315415" x="10007600" y="6267450"/>
          <p14:tracePt t="315424" x="10102850" y="6267450"/>
          <p14:tracePt t="315439" x="10331450" y="6267450"/>
          <p14:tracePt t="315456" x="10591800" y="6267450"/>
          <p14:tracePt t="315459" x="10725150" y="6267450"/>
          <p14:tracePt t="315472" x="10826750" y="6267450"/>
          <p14:tracePt t="315489" x="11004550" y="6267450"/>
          <p14:tracePt t="315506" x="11188700" y="6267450"/>
          <p14:tracePt t="315522" x="11226800" y="6267450"/>
          <p14:tracePt t="315539" x="11245850" y="6267450"/>
          <p14:tracePt t="316995" x="0" y="0"/>
        </p14:tracePtLst>
        <p14:tracePtLst>
          <p14:tracePt t="318119" x="3054350" y="1504950"/>
          <p14:tracePt t="318152" x="3048000" y="1517650"/>
          <p14:tracePt t="318166" x="3041650" y="1562100"/>
          <p14:tracePt t="318180" x="3041650" y="1670050"/>
          <p14:tracePt t="318192" x="3054350" y="1733550"/>
          <p14:tracePt t="318205" x="3105150" y="1828800"/>
          <p14:tracePt t="318222" x="3149600" y="1866900"/>
          <p14:tracePt t="318238" x="3175000" y="1873250"/>
          <p14:tracePt t="318255" x="3219450" y="1873250"/>
          <p14:tracePt t="318259" x="3244850" y="1835150"/>
          <p14:tracePt t="318271" x="3263900" y="1797050"/>
          <p14:tracePt t="318288" x="3302000" y="1708150"/>
          <p14:tracePt t="318305" x="3327400" y="1644650"/>
          <p14:tracePt t="318307" x="3333750" y="1625600"/>
          <p14:tracePt t="318323" x="3333750" y="1612900"/>
          <p14:tracePt t="318338" x="3340100" y="1606550"/>
          <p14:tracePt t="318371" x="0" y="0"/>
        </p14:tracePtLst>
        <p14:tracePtLst>
          <p14:tracePt t="318949" x="5435600" y="1498600"/>
          <p14:tracePt t="318996" x="5435600" y="1511300"/>
          <p14:tracePt t="319013" x="5435600" y="1568450"/>
          <p14:tracePt t="319029" x="5441950" y="1631950"/>
          <p14:tracePt t="319041" x="5448300" y="1676400"/>
          <p14:tracePt t="319054" x="5467350" y="1746250"/>
          <p14:tracePt t="319071" x="5480050" y="1778000"/>
          <p14:tracePt t="319088" x="5492750" y="1809750"/>
          <p14:tracePt t="319104" x="5505450" y="1828800"/>
          <p14:tracePt t="319121" x="5524500" y="1841500"/>
          <p14:tracePt t="319197" x="5530850" y="1841500"/>
          <p14:tracePt t="319208" x="5530850" y="1835150"/>
          <p14:tracePt t="319222" x="5530850" y="1790700"/>
          <p14:tracePt t="319239" x="5530850" y="1746250"/>
          <p14:tracePt t="319254" x="5530850" y="1695450"/>
          <p14:tracePt t="319271" x="5530850" y="1663700"/>
          <p14:tracePt t="319288" x="5530850" y="1619250"/>
          <p14:tracePt t="319304" x="5530850" y="1606550"/>
          <p14:tracePt t="319321" x="5530850" y="1600200"/>
          <p14:tracePt t="319338" x="5524500" y="1574800"/>
          <p14:tracePt t="319354" x="5518150" y="1574800"/>
          <p14:tracePt t="319371" x="5511800" y="1555750"/>
          <p14:tracePt t="319388" x="5511800" y="1543050"/>
          <p14:tracePt t="319404" x="5511800" y="1524000"/>
          <p14:tracePt t="319421" x="5505450" y="1504950"/>
          <p14:tracePt t="319438" x="5499100" y="1466850"/>
          <p14:tracePt t="319455" x="5492750" y="1454150"/>
          <p14:tracePt t="319471" x="5486400" y="1441450"/>
          <p14:tracePt t="319589" x="5480050" y="1441450"/>
          <p14:tracePt t="319606" x="5473700" y="1447800"/>
          <p14:tracePt t="319629" x="5448300" y="1511300"/>
          <p14:tracePt t="319645" x="5429250" y="1555750"/>
          <p14:tracePt t="319659" x="5416550" y="1600200"/>
          <p14:tracePt t="319671" x="5416550" y="1619250"/>
          <p14:tracePt t="319687" x="5416550" y="1651000"/>
          <p14:tracePt t="319690" x="5416550" y="1670050"/>
          <p14:tracePt t="319704" x="5416550" y="1695450"/>
          <p14:tracePt t="319721" x="5435600" y="1727200"/>
          <p14:tracePt t="319737" x="5454650" y="1758950"/>
          <p14:tracePt t="319754" x="5480050" y="1771650"/>
          <p14:tracePt t="319771" x="5499100" y="1790700"/>
          <p14:tracePt t="319788" x="5524500" y="1803400"/>
          <p14:tracePt t="319804" x="5530850" y="1803400"/>
          <p14:tracePt t="319821" x="5556250" y="1809750"/>
          <p14:tracePt t="319837" x="5562600" y="1809750"/>
          <p14:tracePt t="319854" x="5588000" y="1809750"/>
          <p14:tracePt t="319871" x="5619750" y="1784350"/>
          <p14:tracePt t="319887" x="5638800" y="1733550"/>
          <p14:tracePt t="319904" x="5657850" y="1670050"/>
          <p14:tracePt t="319921" x="5657850" y="1612900"/>
          <p14:tracePt t="319937" x="5657850" y="1536700"/>
          <p14:tracePt t="319938" x="5657850" y="1524000"/>
          <p14:tracePt t="319954" x="5638800" y="1473200"/>
          <p14:tracePt t="319971" x="5607050" y="1435100"/>
          <p14:tracePt t="319987" x="5556250" y="1390650"/>
          <p14:tracePt t="320004" x="5499100" y="1358900"/>
          <p14:tracePt t="320020" x="5429250" y="1333500"/>
          <p14:tracePt t="320037" x="5378450" y="1320800"/>
          <p14:tracePt t="320054" x="5372100" y="1320800"/>
          <p14:tracePt t="320071" x="5359400" y="1320800"/>
          <p14:tracePt t="320087" x="5334000" y="1320800"/>
          <p14:tracePt t="320104" x="5321300" y="1346200"/>
          <p14:tracePt t="320107" x="5308600" y="1371600"/>
          <p14:tracePt t="320121" x="5295900" y="1397000"/>
          <p14:tracePt t="320137" x="5264150" y="1479550"/>
          <p14:tracePt t="320139" x="5257800" y="1524000"/>
          <p14:tracePt t="320154" x="5257800" y="1600200"/>
          <p14:tracePt t="320171" x="5257800" y="1676400"/>
          <p14:tracePt t="320187" x="5270500" y="1720850"/>
          <p14:tracePt t="320204" x="5289550" y="1746250"/>
          <p14:tracePt t="320221" x="5295900" y="1765300"/>
          <p14:tracePt t="320238" x="5308600" y="1771650"/>
          <p14:tracePt t="320255" x="5321300" y="1784350"/>
          <p14:tracePt t="320271" x="5340350" y="1790700"/>
          <p14:tracePt t="320288" x="5353050" y="1790700"/>
          <p14:tracePt t="320304" x="5372100" y="1790700"/>
          <p14:tracePt t="320307" x="5378450" y="1790700"/>
          <p14:tracePt t="320321" x="5391150" y="1784350"/>
          <p14:tracePt t="320337" x="5416550" y="1758950"/>
          <p14:tracePt t="320339" x="5429250" y="1733550"/>
          <p14:tracePt t="320354" x="5454650" y="1682750"/>
          <p14:tracePt t="320371" x="5473700" y="1631950"/>
          <p14:tracePt t="320387" x="5486400" y="1593850"/>
          <p14:tracePt t="320404" x="5486400" y="1568450"/>
          <p14:tracePt t="320420" x="5492750" y="1536700"/>
          <p14:tracePt t="320437" x="5492750" y="1524000"/>
          <p14:tracePt t="320455" x="5492750" y="1511300"/>
          <p14:tracePt t="320471" x="5492750" y="1504950"/>
          <p14:tracePt t="320499" x="5492750" y="1498600"/>
          <p14:tracePt t="320547" x="5492750" y="1492250"/>
          <p14:tracePt t="320629" x="5492750" y="1504950"/>
          <p14:tracePt t="320645" x="5486400" y="1530350"/>
          <p14:tracePt t="320659" x="5486400" y="1543050"/>
          <p14:tracePt t="320661" x="5486400" y="1555750"/>
          <p14:tracePt t="320674" x="5486400" y="1581150"/>
          <p14:tracePt t="320687" x="5492750" y="1638300"/>
          <p14:tracePt t="320704" x="5511800" y="1676400"/>
          <p14:tracePt t="320707" x="5524500" y="1689100"/>
          <p14:tracePt t="320721" x="5524500" y="1701800"/>
          <p14:tracePt t="320763" x="5530850" y="1708150"/>
          <p14:tracePt t="320795" x="5543550" y="1701800"/>
          <p14:tracePt t="320807" x="5543550" y="1695450"/>
          <p14:tracePt t="320823" x="5543550" y="1657350"/>
          <p14:tracePt t="320837" x="5543550" y="1625600"/>
          <p14:tracePt t="320854" x="5543550" y="1581150"/>
          <p14:tracePt t="320870" x="5537200" y="1574800"/>
          <p14:tracePt t="320887" x="5537200" y="1568450"/>
          <p14:tracePt t="320958" x="5530850" y="1562100"/>
          <p14:tracePt t="320972" x="5518150" y="1574800"/>
          <p14:tracePt t="320988" x="5505450" y="1625600"/>
          <p14:tracePt t="321005" x="5505450" y="1670050"/>
          <p14:tracePt t="321021" x="5505450" y="1727200"/>
          <p14:tracePt t="321038" x="5505450" y="1746250"/>
          <p14:tracePt t="321054" x="5511800" y="1765300"/>
          <p14:tracePt t="321102" x="5524500" y="1765300"/>
          <p14:tracePt t="321112" x="5537200" y="1752600"/>
          <p14:tracePt t="321120" x="5543550" y="1727200"/>
          <p14:tracePt t="321137" x="5562600" y="1657350"/>
          <p14:tracePt t="321140" x="5562600" y="1631950"/>
          <p14:tracePt t="321154" x="5562600" y="1555750"/>
          <p14:tracePt t="321170" x="5543550" y="1504950"/>
          <p14:tracePt t="321187" x="5537200" y="1492250"/>
          <p14:tracePt t="321204" x="5537200" y="1485900"/>
          <p14:tracePt t="321238" x="5530850" y="1485900"/>
          <p14:tracePt t="321254" x="5518150" y="1498600"/>
          <p14:tracePt t="321271" x="5499100" y="1543050"/>
          <p14:tracePt t="321288" x="5492750" y="1600200"/>
          <p14:tracePt t="321291" x="5499100" y="1631950"/>
          <p14:tracePt t="321304" x="5511800" y="1670050"/>
          <p14:tracePt t="321320" x="5543550" y="1733550"/>
          <p14:tracePt t="321337" x="5588000" y="1778000"/>
          <p14:tracePt t="321340" x="5600700" y="1797050"/>
          <p14:tracePt t="321354" x="5638800" y="1816100"/>
          <p14:tracePt t="321370" x="5657850" y="1822450"/>
          <p14:tracePt t="321387" x="5676900" y="1822450"/>
          <p14:tracePt t="321403" x="5695950" y="1784350"/>
          <p14:tracePt t="321420" x="5702300" y="1727200"/>
          <p14:tracePt t="321437" x="5702300" y="1663700"/>
          <p14:tracePt t="321453" x="5702300" y="1600200"/>
          <p14:tracePt t="321471" x="5683250" y="1555750"/>
          <p14:tracePt t="321487" x="5670550" y="1543050"/>
          <p14:tracePt t="321540" x="5670550" y="1536700"/>
          <p14:tracePt t="321556" x="5651500" y="1536700"/>
          <p14:tracePt t="321568" x="5645150" y="1549400"/>
          <p14:tracePt t="321581" x="5626100" y="1600200"/>
          <p14:tracePt t="321589" x="5613400" y="1625600"/>
          <p14:tracePt t="321604" x="5600700" y="1708150"/>
          <p14:tracePt t="321620" x="5594350" y="1746250"/>
          <p14:tracePt t="321637" x="5594350" y="1771650"/>
          <p14:tracePt t="321653" x="5594350" y="1784350"/>
          <p14:tracePt t="321670" x="5594350" y="1790700"/>
          <p14:tracePt t="321704" x="5626100" y="1765300"/>
          <p14:tracePt t="321721" x="5645150" y="1695450"/>
          <p14:tracePt t="321723" x="5645150" y="1663700"/>
          <p14:tracePt t="321737" x="5645150" y="1631950"/>
          <p14:tracePt t="321754" x="5638800" y="1543050"/>
          <p14:tracePt t="321771" x="5619750" y="1511300"/>
          <p14:tracePt t="321787" x="5613400" y="1504950"/>
          <p14:tracePt t="321804" x="5600700" y="1498600"/>
          <p14:tracePt t="321820" x="5588000" y="1498600"/>
          <p14:tracePt t="321837" x="5562600" y="1498600"/>
          <p14:tracePt t="321853" x="5518150" y="1511300"/>
          <p14:tracePt t="321870" x="5480050" y="1574800"/>
          <p14:tracePt t="321886" x="5448300" y="1657350"/>
          <p14:tracePt t="321903" x="5441950" y="1733550"/>
          <p14:tracePt t="321920" x="5441950" y="1822450"/>
          <p14:tracePt t="321937" x="5461000" y="1879600"/>
          <p14:tracePt t="321953" x="5486400" y="1905000"/>
          <p14:tracePt t="321955" x="5505450" y="1911350"/>
          <p14:tracePt t="321970" x="5518150" y="1917700"/>
          <p14:tracePt t="321987" x="5537200" y="1917700"/>
          <p14:tracePt t="322003" x="5562600" y="1898650"/>
          <p14:tracePt t="322020" x="5575300" y="1835150"/>
          <p14:tracePt t="322037" x="5581650" y="1771650"/>
          <p14:tracePt t="322054" x="5581650" y="1695450"/>
          <p14:tracePt t="322070" x="5575300" y="1638300"/>
          <p14:tracePt t="322087" x="5562600" y="1612900"/>
          <p14:tracePt t="322103" x="5556250" y="1612900"/>
          <p14:tracePt t="322139" x="5556250" y="1606550"/>
          <p14:tracePt t="322153" x="5549900" y="1606550"/>
          <p14:tracePt t="322170" x="5549900" y="1689100"/>
          <p14:tracePt t="322186" x="5549900" y="1784350"/>
          <p14:tracePt t="322203" x="5556250" y="1873250"/>
          <p14:tracePt t="322220" x="5568950" y="1911350"/>
          <p14:tracePt t="322237" x="5575300" y="1911350"/>
          <p14:tracePt t="322271" x="5575300" y="1917700"/>
          <p14:tracePt t="322288" x="5600700" y="1917700"/>
          <p14:tracePt t="322303" x="5613400" y="1879600"/>
          <p14:tracePt t="322307" x="5613400" y="1841500"/>
          <p14:tracePt t="322320" x="5613400" y="1803400"/>
          <p14:tracePt t="322337" x="5613400" y="1701800"/>
          <p14:tracePt t="322340" x="5600700" y="1651000"/>
          <p14:tracePt t="322353" x="5588000" y="1600200"/>
          <p14:tracePt t="322370" x="5543550" y="1504950"/>
          <p14:tracePt t="322386" x="5518150" y="1473200"/>
          <p14:tracePt t="322403" x="5499100" y="1454150"/>
          <p14:tracePt t="322420" x="5486400" y="1435100"/>
          <p14:tracePt t="322436" x="5480050" y="1435100"/>
          <p14:tracePt t="322453" x="5473700" y="1435100"/>
          <p14:tracePt t="322470" x="5467350" y="1435100"/>
          <p14:tracePt t="322486" x="5461000" y="1435100"/>
          <p14:tracePt t="322504" x="5441950" y="1447800"/>
          <p14:tracePt t="322507" x="5435600" y="1466850"/>
          <p14:tracePt t="322520" x="5429250" y="1479550"/>
          <p14:tracePt t="322536" x="5416550" y="1530350"/>
          <p14:tracePt t="322553" x="5416550" y="1581150"/>
          <p14:tracePt t="322555" x="5422900" y="1631950"/>
          <p14:tracePt t="322570" x="5441950" y="1682750"/>
          <p14:tracePt t="322586" x="5467350" y="1746250"/>
          <p14:tracePt t="322603" x="5492750" y="1778000"/>
          <p14:tracePt t="322620" x="5518150" y="1797050"/>
          <p14:tracePt t="322636" x="5543550" y="1816100"/>
          <p14:tracePt t="322653" x="5549900" y="1822450"/>
          <p14:tracePt t="322670" x="5556250" y="1822450"/>
          <p14:tracePt t="322686" x="5575300" y="1797050"/>
          <p14:tracePt t="322703" x="5594350" y="1739900"/>
          <p14:tracePt t="322720" x="5594350" y="1676400"/>
          <p14:tracePt t="322737" x="5594350" y="1600200"/>
          <p14:tracePt t="322753" x="5588000" y="1543050"/>
          <p14:tracePt t="322756" x="5581650" y="1517650"/>
          <p14:tracePt t="322770" x="5562600" y="1492250"/>
          <p14:tracePt t="322787" x="5556250" y="1473200"/>
          <p14:tracePt t="322803" x="5549900" y="1473200"/>
          <p14:tracePt t="322820" x="5543550" y="1473200"/>
          <p14:tracePt t="322867" x="5537200" y="1473200"/>
          <p14:tracePt t="322876" x="5530850" y="1473200"/>
          <p14:tracePt t="322886" x="5524500" y="1473200"/>
          <p14:tracePt t="322903" x="5505450" y="1511300"/>
          <p14:tracePt t="322920" x="5492750" y="1568450"/>
          <p14:tracePt t="322923" x="5492750" y="1593850"/>
          <p14:tracePt t="322936" x="5492750" y="1619250"/>
          <p14:tracePt t="322953" x="5499100" y="1670050"/>
          <p14:tracePt t="322956" x="5499100" y="1676400"/>
          <p14:tracePt t="323131" x="5499100" y="1689100"/>
          <p14:tracePt t="323140" x="5499100" y="1701800"/>
          <p14:tracePt t="323161" x="5499100" y="1739900"/>
          <p14:tracePt t="323174" x="5499100" y="1790700"/>
          <p14:tracePt t="323186" x="5511800" y="1822450"/>
          <p14:tracePt t="323203" x="5524500" y="1847850"/>
          <p14:tracePt t="323220" x="5543550" y="1854200"/>
          <p14:tracePt t="323237" x="5549900" y="1854200"/>
          <p14:tracePt t="323253" x="5562600" y="1854200"/>
          <p14:tracePt t="323270" x="5581650" y="1835150"/>
          <p14:tracePt t="323287" x="5581650" y="1803400"/>
          <p14:tracePt t="323303" x="5581650" y="1765300"/>
          <p14:tracePt t="323320" x="5588000" y="1746250"/>
          <p14:tracePt t="323336" x="5588000" y="1739900"/>
          <p14:tracePt t="323651" x="0" y="0"/>
        </p14:tracePtLst>
        <p14:tracePtLst>
          <p14:tracePt t="327103" x="2978150" y="1416050"/>
          <p14:tracePt t="327119" x="2965450" y="1422400"/>
          <p14:tracePt t="327133" x="2952750" y="1473200"/>
          <p14:tracePt t="327147" x="2946400" y="1517650"/>
          <p14:tracePt t="327160" x="2946400" y="1593850"/>
          <p14:tracePt t="327171" x="2946400" y="1657350"/>
          <p14:tracePt t="327185" x="2946400" y="1689100"/>
          <p14:tracePt t="327202" x="2984500" y="1752600"/>
          <p14:tracePt t="327218" x="3028950" y="1771650"/>
          <p14:tracePt t="327235" x="3060700" y="1778000"/>
          <p14:tracePt t="327252" x="3124200" y="1765300"/>
          <p14:tracePt t="327268" x="3149600" y="1733550"/>
          <p14:tracePt t="327285" x="3168650" y="1701800"/>
          <p14:tracePt t="327302" x="3175000" y="1663700"/>
          <p14:tracePt t="327319" x="3175000" y="1631950"/>
          <p14:tracePt t="327335" x="3175000" y="1612900"/>
          <p14:tracePt t="327352" x="3168650" y="1593850"/>
          <p14:tracePt t="327411" x="0" y="0"/>
        </p14:tracePtLst>
        <p14:tracePtLst>
          <p14:tracePt t="329170" x="8197850" y="615950"/>
          <p14:tracePt t="329184" x="8185150" y="622300"/>
          <p14:tracePt t="329201" x="8147050" y="660400"/>
          <p14:tracePt t="329218" x="8070850" y="774700"/>
          <p14:tracePt t="329234" x="8007350" y="889000"/>
          <p14:tracePt t="329251" x="7937500" y="1016000"/>
          <p14:tracePt t="329268" x="7899400" y="1117600"/>
          <p14:tracePt t="329284" x="7880350" y="1206500"/>
          <p14:tracePt t="329301" x="7880350" y="1263650"/>
          <p14:tracePt t="329317" x="7880350" y="1327150"/>
          <p14:tracePt t="329334" x="7893050" y="1384300"/>
          <p14:tracePt t="329351" x="7931150" y="1466850"/>
          <p14:tracePt t="329367" x="8001000" y="1562100"/>
          <p14:tracePt t="329384" x="8102600" y="1657350"/>
          <p14:tracePt t="329401" x="8255000" y="1739900"/>
          <p14:tracePt t="329418" x="8553450" y="1860550"/>
          <p14:tracePt t="329434" x="8769350" y="1892300"/>
          <p14:tracePt t="329451" x="8959850" y="1892300"/>
          <p14:tracePt t="329467" x="9093200" y="1841500"/>
          <p14:tracePt t="329484" x="9163050" y="1765300"/>
          <p14:tracePt t="329501" x="9201150" y="1663700"/>
          <p14:tracePt t="329518" x="9213850" y="1543050"/>
          <p14:tracePt t="329534" x="9213850" y="1416050"/>
          <p14:tracePt t="329551" x="9182100" y="1276350"/>
          <p14:tracePt t="329568" x="9112250" y="1130300"/>
          <p14:tracePt t="329584" x="8985250" y="971550"/>
          <p14:tracePt t="329588" x="8928100" y="901700"/>
          <p14:tracePt t="329601" x="8858250" y="831850"/>
          <p14:tracePt t="329617" x="8705850" y="717550"/>
          <p14:tracePt t="329619" x="8642350" y="673100"/>
          <p14:tracePt t="329634" x="8534400" y="615950"/>
          <p14:tracePt t="329651" x="8458200" y="596900"/>
          <p14:tracePt t="329667" x="8388350" y="577850"/>
          <p14:tracePt t="329684" x="8337550" y="577850"/>
          <p14:tracePt t="329701" x="8255000" y="577850"/>
          <p14:tracePt t="329717" x="8140700" y="596900"/>
          <p14:tracePt t="329734" x="8032750" y="622300"/>
          <p14:tracePt t="329751" x="7912100" y="666750"/>
          <p14:tracePt t="329768" x="7804150" y="717550"/>
          <p14:tracePt t="329784" x="7740650" y="787400"/>
          <p14:tracePt t="329801" x="7689850" y="889000"/>
          <p14:tracePt t="329803" x="7664450" y="946150"/>
          <p14:tracePt t="329818" x="7658100" y="1003300"/>
          <p14:tracePt t="329820" x="7651750" y="1060450"/>
          <p14:tracePt t="329834" x="7651750" y="1136650"/>
          <p14:tracePt t="329850" x="7651750" y="1219200"/>
          <p14:tracePt t="329867" x="7702550" y="1308100"/>
          <p14:tracePt t="329884" x="7785100" y="1403350"/>
          <p14:tracePt t="329901" x="7893050" y="1485900"/>
          <p14:tracePt t="329917" x="8001000" y="1543050"/>
          <p14:tracePt t="329934" x="8128000" y="1581150"/>
          <p14:tracePt t="329951" x="8248650" y="1600200"/>
          <p14:tracePt t="329967" x="8356600" y="1606550"/>
          <p14:tracePt t="329984" x="8445500" y="1606550"/>
          <p14:tracePt t="329987" x="8477250" y="1600200"/>
          <p14:tracePt t="330001" x="8496300" y="1587500"/>
          <p14:tracePt t="330003" x="8515350" y="1574800"/>
          <p14:tracePt t="330018" x="8528050" y="1568450"/>
          <p14:tracePt t="330020" x="8528050" y="1562100"/>
          <p14:tracePt t="330187" x="0" y="0"/>
        </p14:tracePtLst>
        <p14:tracePtLst>
          <p14:tracePt t="331062" x="4895850" y="1289050"/>
          <p14:tracePt t="331077" x="4692650" y="1289050"/>
          <p14:tracePt t="331092" x="4502150" y="1320800"/>
          <p14:tracePt t="331101" x="4394200" y="1320800"/>
          <p14:tracePt t="331117" x="4210050" y="1320800"/>
          <p14:tracePt t="331134" x="4070350" y="1327150"/>
          <p14:tracePt t="331150" x="4000500" y="1333500"/>
          <p14:tracePt t="331167" x="3956050" y="1346200"/>
          <p14:tracePt t="331183" x="3930650" y="1358900"/>
          <p14:tracePt t="331200" x="3905250" y="1377950"/>
          <p14:tracePt t="331217" x="3886200" y="1403350"/>
          <p14:tracePt t="331219" x="3873500" y="1409700"/>
          <p14:tracePt t="331234" x="3848100" y="1422400"/>
          <p14:tracePt t="331250" x="3810000" y="1435100"/>
          <p14:tracePt t="331267" x="3759200" y="1454150"/>
          <p14:tracePt t="331284" x="3708400" y="1473200"/>
          <p14:tracePt t="331300" x="3663950" y="1498600"/>
          <p14:tracePt t="331317" x="3619500" y="1524000"/>
          <p14:tracePt t="331334" x="3587750" y="1543050"/>
          <p14:tracePt t="331350" x="3556000" y="1555750"/>
          <p14:tracePt t="331367" x="3498850" y="1568450"/>
          <p14:tracePt t="331383" x="3409950" y="1581150"/>
          <p14:tracePt t="331400" x="3352800" y="1593850"/>
          <p14:tracePt t="331403" x="3333750" y="1600200"/>
          <p14:tracePt t="331417" x="3327400" y="1600200"/>
          <p14:tracePt t="331433" x="3314700" y="1600200"/>
          <p14:tracePt t="331610" x="0" y="0"/>
        </p14:tracePtLst>
        <p14:tracePtLst>
          <p14:tracePt t="333071" x="8896350" y="6680200"/>
          <p14:tracePt t="333123" x="8896350" y="6692900"/>
          <p14:tracePt t="333133" x="8909050" y="6699250"/>
          <p14:tracePt t="333143" x="8928100" y="6705600"/>
          <p14:tracePt t="333151" x="8959850" y="6711950"/>
          <p14:tracePt t="333166" x="9074150" y="6731000"/>
          <p14:tracePt t="333183" x="9232900" y="6756400"/>
          <p14:tracePt t="333200" x="9436100" y="6800850"/>
          <p14:tracePt t="333203" x="9531350" y="6819900"/>
          <p14:tracePt t="333216" x="9620250" y="6838950"/>
          <p14:tracePt t="333233" x="9734550" y="6845300"/>
          <p14:tracePt t="333235" x="9791700" y="6845300"/>
          <p14:tracePt t="333250" x="9874250" y="6845300"/>
          <p14:tracePt t="333266" x="9944100" y="6845300"/>
          <p14:tracePt t="333284" x="10020300" y="6845300"/>
          <p14:tracePt t="333300" x="10064750" y="6845300"/>
          <p14:tracePt t="333317" x="10077450" y="6845300"/>
          <p14:tracePt t="333333" x="10083800" y="6845300"/>
          <p14:tracePt t="333749" x="10077450" y="6845300"/>
          <p14:tracePt t="333768" x="10045700" y="6845300"/>
          <p14:tracePt t="333789" x="9931400" y="6826250"/>
          <p14:tracePt t="333804" x="9842500" y="6807200"/>
          <p14:tracePt t="333817" x="9785350" y="6800850"/>
          <p14:tracePt t="333834" x="9613900" y="6769100"/>
          <p14:tracePt t="333850" x="9505950" y="6743700"/>
          <p14:tracePt t="333867" x="9423400" y="6731000"/>
          <p14:tracePt t="333883" x="9404350" y="6724650"/>
          <p14:tracePt t="333899" x="9398000" y="6724650"/>
          <p14:tracePt t="334127" x="9429750" y="6724650"/>
          <p14:tracePt t="334149" x="9518650" y="6731000"/>
          <p14:tracePt t="334166" x="9658350" y="6750050"/>
          <p14:tracePt t="334182" x="9798050" y="6762750"/>
          <p14:tracePt t="334199" x="9918700" y="6775450"/>
          <p14:tracePt t="334216" x="10026650" y="6775450"/>
          <p14:tracePt t="334232" x="10121900" y="6775450"/>
          <p14:tracePt t="334249" x="10217150" y="6775450"/>
          <p14:tracePt t="334250" x="10261600" y="6775450"/>
          <p14:tracePt t="334266" x="10325100" y="6775450"/>
          <p14:tracePt t="334283" x="10375900" y="6775450"/>
          <p14:tracePt t="334299" x="10401300" y="6775450"/>
          <p14:tracePt t="334316" x="10407650" y="6775450"/>
          <p14:tracePt t="334370" x="10414000" y="6775450"/>
          <p14:tracePt t="334381" x="10420350" y="6775450"/>
          <p14:tracePt t="334387" x="10426700" y="6775450"/>
          <p14:tracePt t="334403" x="10439400" y="6775450"/>
          <p14:tracePt t="334416" x="10445750" y="6775450"/>
          <p14:tracePt t="334432" x="10471150" y="6775450"/>
          <p14:tracePt t="334449" x="10502900" y="6775450"/>
          <p14:tracePt t="334450" x="10521950" y="6775450"/>
          <p14:tracePt t="334466" x="10553700" y="6775450"/>
          <p14:tracePt t="334482" x="10585450" y="6775450"/>
          <p14:tracePt t="334499" x="10617200" y="6775450"/>
          <p14:tracePt t="334516" x="10629900" y="6775450"/>
          <p14:tracePt t="334533" x="10636250" y="6775450"/>
          <p14:tracePt t="334852" x="10623550" y="6775450"/>
          <p14:tracePt t="334869" x="10572750" y="6775450"/>
          <p14:tracePt t="334884" x="10490200" y="6775450"/>
          <p14:tracePt t="334903" x="10363200" y="6775450"/>
          <p14:tracePt t="334916" x="10242550" y="6775450"/>
          <p14:tracePt t="334932" x="10160000" y="6775450"/>
          <p14:tracePt t="334949" x="10102850" y="6775450"/>
          <p14:tracePt t="334966" x="10077450" y="6775450"/>
          <p14:tracePt t="334982" x="10071100" y="6775450"/>
          <p14:tracePt t="335124" x="10077450" y="6775450"/>
          <p14:tracePt t="335138" x="10134600" y="6769100"/>
          <p14:tracePt t="335156" x="10223500" y="6769100"/>
          <p14:tracePt t="335171" x="10337800" y="6769100"/>
          <p14:tracePt t="335182" x="10394950" y="6769100"/>
          <p14:tracePt t="335199" x="10490200" y="6769100"/>
          <p14:tracePt t="335216" x="10541000" y="6769100"/>
          <p14:tracePt t="335218" x="10553700" y="6769100"/>
          <p14:tracePt t="335232" x="10566400" y="6769100"/>
          <p14:tracePt t="335249" x="10579100" y="6769100"/>
          <p14:tracePt t="335265" x="10585450" y="6769100"/>
          <p14:tracePt t="335428" x="10591800" y="6769100"/>
          <p14:tracePt t="335447" x="10604500" y="6769100"/>
          <p14:tracePt t="335467" x="10629900" y="6769100"/>
          <p14:tracePt t="335476" x="10642600" y="6769100"/>
          <p14:tracePt t="335488" x="10661650" y="6769100"/>
          <p14:tracePt t="335499" x="10693400" y="6769100"/>
          <p14:tracePt t="335515" x="10731500" y="6769100"/>
          <p14:tracePt t="335533" x="10756900" y="6769100"/>
          <p14:tracePt t="335550" x="10763250" y="6769100"/>
          <p14:tracePt t="335566" x="10769600" y="6769100"/>
          <p14:tracePt t="335583" x="10775950" y="6769100"/>
          <p14:tracePt t="335599" x="10782300" y="6769100"/>
          <p14:tracePt t="336283" x="0" y="0"/>
        </p14:tracePtLst>
        <p14:tracePtLst>
          <p14:tracePt t="337901" x="2794000" y="1403350"/>
          <p14:tracePt t="337933" x="2800350" y="1403350"/>
          <p14:tracePt t="337951" x="2800350" y="1416050"/>
          <p14:tracePt t="337965" x="2813050" y="1447800"/>
          <p14:tracePt t="337981" x="2819400" y="1473200"/>
          <p14:tracePt t="337998" x="2838450" y="1504950"/>
          <p14:tracePt t="338015" x="2870200" y="1536700"/>
          <p14:tracePt t="338031" x="2895600" y="1555750"/>
          <p14:tracePt t="338049" x="2921000" y="1574800"/>
          <p14:tracePt t="338066" x="2946400" y="1587500"/>
          <p14:tracePt t="338068" x="2959100" y="1593850"/>
          <p14:tracePt t="338081" x="2965450" y="1593850"/>
          <p14:tracePt t="338099" x="2984500" y="1593850"/>
          <p14:tracePt t="338115" x="3003550" y="1581150"/>
          <p14:tracePt t="338131" x="3022600" y="1543050"/>
          <p14:tracePt t="338148" x="3035300" y="1504950"/>
          <p14:tracePt t="338164" x="3035300" y="1479550"/>
          <p14:tracePt t="338181" x="3035300" y="1435100"/>
          <p14:tracePt t="338198" x="3035300" y="1416050"/>
          <p14:tracePt t="338214" x="3035300" y="1409700"/>
          <p14:tracePt t="338331" x="0" y="0"/>
        </p14:tracePtLst>
        <p14:tracePtLst>
          <p14:tracePt t="339207" x="5403850" y="1479550"/>
          <p14:tracePt t="339255" x="5403850" y="1504950"/>
          <p14:tracePt t="339275" x="5410200" y="1574800"/>
          <p14:tracePt t="339288" x="5416550" y="1600200"/>
          <p14:tracePt t="339301" x="5429250" y="1657350"/>
          <p14:tracePt t="339315" x="5454650" y="1701800"/>
          <p14:tracePt t="339332" x="5467350" y="1739900"/>
          <p14:tracePt t="339348" x="5480050" y="1758950"/>
          <p14:tracePt t="339365" x="5486400" y="1771650"/>
          <p14:tracePt t="339381" x="5499100" y="1778000"/>
          <p14:tracePt t="339398" x="5505450" y="1778000"/>
          <p14:tracePt t="339475" x="5505450" y="1752600"/>
          <p14:tracePt t="339487" x="5505450" y="1733550"/>
          <p14:tracePt t="339498" x="5505450" y="1689100"/>
          <p14:tracePt t="339515" x="5505450" y="1631950"/>
          <p14:tracePt t="339531" x="5499100" y="1587500"/>
          <p14:tracePt t="339547" x="5486400" y="1530350"/>
          <p14:tracePt t="339564" x="5467350" y="1485900"/>
          <p14:tracePt t="339581" x="5454650" y="1447800"/>
          <p14:tracePt t="339597" x="5448300" y="1428750"/>
          <p14:tracePt t="339746" x="5448300" y="1441450"/>
          <p14:tracePt t="339754" x="5448300" y="1466850"/>
          <p14:tracePt t="339764" x="5448300" y="1492250"/>
          <p14:tracePt t="339781" x="5448300" y="1555750"/>
          <p14:tracePt t="339797" x="5467350" y="1644650"/>
          <p14:tracePt t="339814" x="5492750" y="1727200"/>
          <p14:tracePt t="339831" x="5511800" y="1778000"/>
          <p14:tracePt t="339847" x="5524500" y="1803400"/>
          <p14:tracePt t="339864" x="5530850" y="1828800"/>
          <p14:tracePt t="339881" x="5537200" y="1841500"/>
          <p14:tracePt t="339898" x="5543550" y="1854200"/>
          <p14:tracePt t="339899" x="5549900" y="1860550"/>
          <p14:tracePt t="339914" x="5556250" y="1860550"/>
          <p14:tracePt t="339930" x="5562600" y="1879600"/>
          <p14:tracePt t="340006" x="5575300" y="1879600"/>
          <p14:tracePt t="340022" x="5581650" y="1847850"/>
          <p14:tracePt t="340036" x="5594350" y="1803400"/>
          <p14:tracePt t="340047" x="5594350" y="1778000"/>
          <p14:tracePt t="340051" x="5594350" y="1746250"/>
          <p14:tracePt t="340064" x="5594350" y="1720850"/>
          <p14:tracePt t="340081" x="5600700" y="1663700"/>
          <p14:tracePt t="340083" x="5600700" y="1631950"/>
          <p14:tracePt t="340098" x="5600700" y="1600200"/>
          <p14:tracePt t="340114" x="5581650" y="1536700"/>
          <p14:tracePt t="340131" x="5575300" y="1511300"/>
          <p14:tracePt t="340164" x="5562600" y="1498600"/>
          <p14:tracePt t="340197" x="5556250" y="1485900"/>
          <p14:tracePt t="340278" x="5556250" y="1479550"/>
          <p14:tracePt t="340301" x="5543550" y="1479550"/>
          <p14:tracePt t="340309" x="5537200" y="1485900"/>
          <p14:tracePt t="340320" x="5537200" y="1492250"/>
          <p14:tracePt t="340331" x="5530850" y="1524000"/>
          <p14:tracePt t="340347" x="5530850" y="1562100"/>
          <p14:tracePt t="340364" x="5530850" y="1593850"/>
          <p14:tracePt t="340381" x="5530850" y="1631950"/>
          <p14:tracePt t="340397" x="5530850" y="1663700"/>
          <p14:tracePt t="340414" x="5537200" y="1708150"/>
          <p14:tracePt t="340430" x="5549900" y="1739900"/>
          <p14:tracePt t="340447" x="5568950" y="1771650"/>
          <p14:tracePt t="340464" x="5581650" y="1784350"/>
          <p14:tracePt t="340467" x="5581650" y="1797050"/>
          <p14:tracePt t="340480" x="5588000" y="1797050"/>
          <p14:tracePt t="340497" x="5594350" y="1809750"/>
          <p14:tracePt t="340514" x="5600700" y="1816100"/>
          <p14:tracePt t="340548" x="5607050" y="1816100"/>
          <p14:tracePt t="340559" x="5613400" y="1803400"/>
          <p14:tracePt t="340572" x="5626100" y="1778000"/>
          <p14:tracePt t="340584" x="5632450" y="1758950"/>
          <p14:tracePt t="340598" x="5638800" y="1720850"/>
          <p14:tracePt t="340614" x="5645150" y="1670050"/>
          <p14:tracePt t="340631" x="5645150" y="1619250"/>
          <p14:tracePt t="340648" x="5645150" y="1587500"/>
          <p14:tracePt t="340651" x="5645150" y="1562100"/>
          <p14:tracePt t="340664" x="5645150" y="1549400"/>
          <p14:tracePt t="340680" x="5632450" y="1511300"/>
          <p14:tracePt t="340697" x="5613400" y="1485900"/>
          <p14:tracePt t="340700" x="5607050" y="1479550"/>
          <p14:tracePt t="340714" x="5588000" y="1447800"/>
          <p14:tracePt t="340730" x="5568950" y="1435100"/>
          <p14:tracePt t="340747" x="5562600" y="1422400"/>
          <p14:tracePt t="340780" x="5556250" y="1416050"/>
          <p14:tracePt t="340797" x="5549900" y="1416050"/>
          <p14:tracePt t="340814" x="5537200" y="1428750"/>
          <p14:tracePt t="340831" x="5511800" y="1454150"/>
          <p14:tracePt t="340847" x="5492750" y="1492250"/>
          <p14:tracePt t="340851" x="5486400" y="1511300"/>
          <p14:tracePt t="340864" x="5486400" y="1530350"/>
          <p14:tracePt t="340880" x="5480050" y="1574800"/>
          <p14:tracePt t="340883" x="5480050" y="1593850"/>
          <p14:tracePt t="340897" x="5480050" y="1619250"/>
          <p14:tracePt t="340914" x="5480050" y="1682750"/>
          <p14:tracePt t="340930" x="5492750" y="1739900"/>
          <p14:tracePt t="340947" x="5518150" y="1778000"/>
          <p14:tracePt t="340963" x="5530850" y="1803400"/>
          <p14:tracePt t="340980" x="5549900" y="1822450"/>
          <p14:tracePt t="340997" x="5556250" y="1828800"/>
          <p14:tracePt t="341053" x="5562600" y="1828800"/>
          <p14:tracePt t="341067" x="5568950" y="1828800"/>
          <p14:tracePt t="341082" x="5581650" y="1809750"/>
          <p14:tracePt t="341099" x="5594350" y="1739900"/>
          <p14:tracePt t="341114" x="5594350" y="1689100"/>
          <p14:tracePt t="341130" x="5594350" y="1644650"/>
          <p14:tracePt t="341148" x="5594350" y="1606550"/>
          <p14:tracePt t="341163" x="5575300" y="1568450"/>
          <p14:tracePt t="341180" x="5562600" y="1549400"/>
          <p14:tracePt t="341197" x="5537200" y="1517650"/>
          <p14:tracePt t="341213" x="5511800" y="1492250"/>
          <p14:tracePt t="341230" x="5499100" y="1473200"/>
          <p14:tracePt t="341247" x="5492750" y="1466850"/>
          <p14:tracePt t="341263" x="5486400" y="1460500"/>
          <p14:tracePt t="341280" x="5486400" y="1454150"/>
          <p14:tracePt t="341365" x="5480050" y="1454150"/>
          <p14:tracePt t="341382" x="5461000" y="1473200"/>
          <p14:tracePt t="341401" x="5448300" y="1517650"/>
          <p14:tracePt t="341405" x="5448300" y="1536700"/>
          <p14:tracePt t="341420" x="5448300" y="1593850"/>
          <p14:tracePt t="341430" x="5448300" y="1612900"/>
          <p14:tracePt t="341447" x="5448300" y="1670050"/>
          <p14:tracePt t="341463" x="5454650" y="1727200"/>
          <p14:tracePt t="341480" x="5473700" y="1771650"/>
          <p14:tracePt t="341483" x="5480050" y="1790700"/>
          <p14:tracePt t="341497" x="5486400" y="1809750"/>
          <p14:tracePt t="341513" x="5505450" y="1828800"/>
          <p14:tracePt t="341530" x="5524500" y="1854200"/>
          <p14:tracePt t="341547" x="5537200" y="1873250"/>
          <p14:tracePt t="341564" x="5543550" y="1873250"/>
          <p14:tracePt t="341611" x="5549900" y="1873250"/>
          <p14:tracePt t="341619" x="5556250" y="1873250"/>
          <p14:tracePt t="341630" x="5562600" y="1860550"/>
          <p14:tracePt t="341648" x="5568950" y="1822450"/>
          <p14:tracePt t="341663" x="5581650" y="1778000"/>
          <p14:tracePt t="341666" x="5581650" y="1758950"/>
          <p14:tracePt t="341680" x="5581650" y="1733550"/>
          <p14:tracePt t="341697" x="5581650" y="1689100"/>
          <p14:tracePt t="341699" x="5581650" y="1663700"/>
          <p14:tracePt t="341713" x="5581650" y="1644650"/>
          <p14:tracePt t="341730" x="5581650" y="1612900"/>
          <p14:tracePt t="341747" x="5581650" y="1587500"/>
          <p14:tracePt t="341763" x="5581650" y="1568450"/>
          <p14:tracePt t="341780" x="5568950" y="1543050"/>
          <p14:tracePt t="341797" x="5556250" y="1517650"/>
          <p14:tracePt t="341813" x="5543550" y="1504950"/>
          <p14:tracePt t="341830" x="5537200" y="1492250"/>
          <p14:tracePt t="341900" x="5530850" y="1485900"/>
          <p14:tracePt t="341995" x="5524500" y="1485900"/>
          <p14:tracePt t="342007" x="5518150" y="1485900"/>
          <p14:tracePt t="342013" x="5518150" y="1492250"/>
          <p14:tracePt t="342030" x="5505450" y="1530350"/>
          <p14:tracePt t="342046" x="5505450" y="1574800"/>
          <p14:tracePt t="342063" x="5505450" y="1619250"/>
          <p14:tracePt t="342080" x="5505450" y="1670050"/>
          <p14:tracePt t="342083" x="5505450" y="1695450"/>
          <p14:tracePt t="342097" x="5505450" y="1708150"/>
          <p14:tracePt t="342113" x="5511800" y="1752600"/>
          <p14:tracePt t="342130" x="5518150" y="1771650"/>
          <p14:tracePt t="342147" x="5524500" y="1778000"/>
          <p14:tracePt t="342214" x="5530850" y="1784350"/>
          <p14:tracePt t="342233" x="5543550" y="1797050"/>
          <p14:tracePt t="342252" x="5568950" y="1797050"/>
          <p14:tracePt t="342280" x="5581650" y="1797050"/>
          <p14:tracePt t="342313" x="5600700" y="1797050"/>
          <p14:tracePt t="342330" x="5613400" y="1752600"/>
          <p14:tracePt t="342347" x="5613400" y="1708150"/>
          <p14:tracePt t="342363" x="5613400" y="1657350"/>
          <p14:tracePt t="342380" x="5607050" y="1612900"/>
          <p14:tracePt t="342397" x="5600700" y="1581150"/>
          <p14:tracePt t="342413" x="5594350" y="1568450"/>
          <p14:tracePt t="342430" x="5588000" y="1562100"/>
          <p14:tracePt t="342446" x="5575300" y="1543050"/>
          <p14:tracePt t="342699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C43E0F-749C-436D-B9F6-1D1FE4CD77A5}"/>
              </a:ext>
            </a:extLst>
          </p:cNvPr>
          <p:cNvSpPr/>
          <p:nvPr/>
        </p:nvSpPr>
        <p:spPr>
          <a:xfrm>
            <a:off x="157975" y="2134888"/>
            <a:ext cx="1187605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class ThrowDeclaration1 {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由于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m1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内部处理了所有异常，因此不用加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throws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声明</a:t>
            </a:r>
          </a:p>
          <a:p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void m1(){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try{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执行可能抛出异常的语句</a:t>
            </a:r>
          </a:p>
          <a:p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catch(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Throwable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e){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由于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Throwable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是所有异常的父类，因此这里可以捕获所有异常</a:t>
            </a:r>
          </a:p>
          <a:p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处理异常</a:t>
            </a:r>
          </a:p>
          <a:p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public void m2(){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m1();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由于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m1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没有异常声明，因此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m1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的调用者不需要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try/catch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A28DD6-0AAA-4F9F-AB14-EEE1DA5D219D}"/>
              </a:ext>
            </a:extLst>
          </p:cNvPr>
          <p:cNvSpPr/>
          <p:nvPr/>
        </p:nvSpPr>
        <p:spPr>
          <a:xfrm>
            <a:off x="244705" y="1347892"/>
            <a:ext cx="1177469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方法异常声明与方法内捕获处理异常的关系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endParaRPr lang="zh-CN" altLang="en-US" sz="24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9DEA454-4317-414D-ADE6-41E3D4F5D4EC}"/>
              </a:ext>
            </a:extLst>
          </p:cNvPr>
          <p:cNvSpPr txBox="1">
            <a:spLocks/>
          </p:cNvSpPr>
          <p:nvPr/>
        </p:nvSpPr>
        <p:spPr bwMode="auto">
          <a:xfrm>
            <a:off x="1649291" y="191320"/>
            <a:ext cx="7394575" cy="496887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异常声明、抛出和捕获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文本占位符 1">
            <a:extLst>
              <a:ext uri="{FF2B5EF4-FFF2-40B4-BE49-F238E27FC236}">
                <a16:creationId xmlns:a16="http://schemas.microsoft.com/office/drawing/2014/main" id="{7F8488F7-9997-42E8-B9D0-666D98D40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12.2</a:t>
            </a:r>
          </a:p>
        </p:txBody>
      </p:sp>
    </p:spTree>
    <p:extLst>
      <p:ext uri="{BB962C8B-B14F-4D97-AF65-F5344CB8AC3E}">
        <p14:creationId xmlns:p14="http://schemas.microsoft.com/office/powerpoint/2010/main" val="14129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334"/>
    </mc:Choice>
    <mc:Fallback xmlns="">
      <p:transition spd="slow" advTm="82334"/>
    </mc:Fallback>
  </mc:AlternateContent>
  <p:extLst>
    <p:ext uri="{3A86A75C-4F4B-4683-9AE1-C65F6400EC91}">
      <p14:laserTraceLst xmlns:p14="http://schemas.microsoft.com/office/powerpoint/2010/main">
        <p14:tracePtLst>
          <p14:tracePt t="2352" x="3829050" y="2882900"/>
          <p14:tracePt t="2414" x="3689350" y="3009900"/>
          <p14:tracePt t="2428" x="3676650" y="3035300"/>
          <p14:tracePt t="2445" x="3657600" y="3117850"/>
          <p14:tracePt t="2462" x="3657600" y="3181350"/>
          <p14:tracePt t="2478" x="3702050" y="3276600"/>
          <p14:tracePt t="2495" x="3790950" y="3352800"/>
          <p14:tracePt t="2511" x="3937000" y="3435350"/>
          <p14:tracePt t="2528" x="4146550" y="3498850"/>
          <p14:tracePt t="2545" x="4438650" y="3556000"/>
          <p14:tracePt t="2561" x="4787900" y="3600450"/>
          <p14:tracePt t="2578" x="5060950" y="3613150"/>
          <p14:tracePt t="2595" x="5283200" y="3594100"/>
          <p14:tracePt t="2612" x="5416550" y="3549650"/>
          <p14:tracePt t="2614" x="5454650" y="3536950"/>
          <p14:tracePt t="2628" x="5467350" y="3517900"/>
          <p14:tracePt t="2631" x="5480050" y="3511550"/>
          <p14:tracePt t="2645" x="5480050" y="3479800"/>
          <p14:tracePt t="2662" x="5480050" y="3460750"/>
          <p14:tracePt t="2678" x="5480050" y="3448050"/>
          <p14:tracePt t="2695" x="5480050" y="3429000"/>
          <p14:tracePt t="2712" x="5473700" y="3416300"/>
          <p14:tracePt t="2728" x="5467350" y="3403600"/>
          <p14:tracePt t="2745" x="5448300" y="3378200"/>
          <p14:tracePt t="2762" x="5441950" y="3371850"/>
          <p14:tracePt t="2778" x="5429250" y="3359150"/>
          <p14:tracePt t="2795" x="5422900" y="3352800"/>
          <p14:tracePt t="2811" x="5416550" y="3346450"/>
          <p14:tracePt t="2848" x="5410200" y="3346450"/>
          <p14:tracePt t="2982" x="0" y="0"/>
        </p14:tracePtLst>
        <p14:tracePtLst>
          <p14:tracePt t="3897" x="869950" y="1828800"/>
          <p14:tracePt t="4007" x="876300" y="1835150"/>
          <p14:tracePt t="4021" x="889000" y="1835150"/>
          <p14:tracePt t="4024" x="920750" y="1841500"/>
          <p14:tracePt t="4034" x="965200" y="1847850"/>
          <p14:tracePt t="4045" x="1085850" y="1866900"/>
          <p14:tracePt t="4061" x="1200150" y="1866900"/>
          <p14:tracePt t="4078" x="1352550" y="1885950"/>
          <p14:tracePt t="4094" x="1447800" y="1892300"/>
          <p14:tracePt t="4112" x="1536700" y="1905000"/>
          <p14:tracePt t="4128" x="1593850" y="1905000"/>
          <p14:tracePt t="4144" x="1651000" y="1905000"/>
          <p14:tracePt t="4161" x="1714500" y="1905000"/>
          <p14:tracePt t="4178" x="1790700" y="1905000"/>
          <p14:tracePt t="4195" x="1885950" y="1905000"/>
          <p14:tracePt t="4211" x="1974850" y="1905000"/>
          <p14:tracePt t="4228" x="2057400" y="1905000"/>
          <p14:tracePt t="4231" x="2101850" y="1905000"/>
          <p14:tracePt t="4244" x="2133600" y="1905000"/>
          <p14:tracePt t="4261" x="2216150" y="1905000"/>
          <p14:tracePt t="4277" x="2254250" y="1905000"/>
          <p14:tracePt t="4294" x="2279650" y="1905000"/>
          <p14:tracePt t="4311" x="2298700" y="1905000"/>
          <p14:tracePt t="4750" x="0" y="0"/>
        </p14:tracePtLst>
        <p14:tracePtLst>
          <p14:tracePt t="5206" x="2584450" y="1905000"/>
          <p14:tracePt t="5415" x="2590800" y="1905000"/>
          <p14:tracePt t="5430" x="2603500" y="1905000"/>
          <p14:tracePt t="5446" x="2647950" y="1905000"/>
          <p14:tracePt t="5461" x="2711450" y="1911350"/>
          <p14:tracePt t="5478" x="2806700" y="1911350"/>
          <p14:tracePt t="5494" x="2921000" y="1911350"/>
          <p14:tracePt t="5511" x="3041650" y="1911350"/>
          <p14:tracePt t="5527" x="3136900" y="1911350"/>
          <p14:tracePt t="5544" x="3194050" y="1911350"/>
          <p14:tracePt t="5561" x="3238500" y="1911350"/>
          <p14:tracePt t="5577" x="3270250" y="1911350"/>
          <p14:tracePt t="5594" x="3282950" y="1911350"/>
          <p14:tracePt t="5728" x="3289300" y="1911350"/>
          <p14:tracePt t="5743" x="3295650" y="1911350"/>
          <p14:tracePt t="5760" x="3308350" y="1911350"/>
          <p14:tracePt t="5769" x="3314700" y="1911350"/>
          <p14:tracePt t="5777" x="3327400" y="1911350"/>
          <p14:tracePt t="5794" x="3346450" y="1911350"/>
          <p14:tracePt t="5811" x="3378200" y="1911350"/>
          <p14:tracePt t="5827" x="3429000" y="1911350"/>
          <p14:tracePt t="5830" x="3448050" y="1911350"/>
          <p14:tracePt t="5844" x="3473450" y="1911350"/>
          <p14:tracePt t="5862" x="3581400" y="1911350"/>
          <p14:tracePt t="5878" x="3670300" y="1911350"/>
          <p14:tracePt t="5894" x="3746500" y="1911350"/>
          <p14:tracePt t="5911" x="3810000" y="1911350"/>
          <p14:tracePt t="5927" x="3867150" y="1911350"/>
          <p14:tracePt t="5944" x="3911600" y="1911350"/>
          <p14:tracePt t="5960" x="3930650" y="1911350"/>
          <p14:tracePt t="5977" x="3949700" y="1911350"/>
          <p14:tracePt t="6302" x="0" y="0"/>
        </p14:tracePtLst>
        <p14:tracePtLst>
          <p14:tracePt t="7090" x="3740150" y="1905000"/>
          <p14:tracePt t="7217" x="3752850" y="1905000"/>
          <p14:tracePt t="7241" x="3879850" y="1905000"/>
          <p14:tracePt t="7260" x="4038600" y="1905000"/>
          <p14:tracePt t="7261" x="4102100" y="1905000"/>
          <p14:tracePt t="7271" x="4165600" y="1905000"/>
          <p14:tracePt t="7280" x="4216400" y="1905000"/>
          <p14:tracePt t="7293" x="4286250" y="1905000"/>
          <p14:tracePt t="7310" x="4324350" y="1905000"/>
          <p14:tracePt t="7327" x="4337050" y="1905000"/>
          <p14:tracePt t="7367" x="4343400" y="1905000"/>
          <p14:tracePt t="7376" x="4349750" y="1905000"/>
          <p14:tracePt t="7384" x="4356100" y="1905000"/>
          <p14:tracePt t="7399" x="4362450" y="1905000"/>
          <p14:tracePt t="7410" x="4368800" y="1905000"/>
          <p14:tracePt t="7427" x="4375150" y="1905000"/>
          <p14:tracePt t="7444" x="4387850" y="1905000"/>
          <p14:tracePt t="7569" x="4394200" y="1905000"/>
          <p14:tracePt t="7583" x="4400550" y="1905000"/>
          <p14:tracePt t="7594" x="4413250" y="1905000"/>
          <p14:tracePt t="7611" x="4425950" y="1905000"/>
          <p14:tracePt t="7613" x="4438650" y="1905000"/>
          <p14:tracePt t="7627" x="4451350" y="1905000"/>
          <p14:tracePt t="7644" x="4489450" y="1905000"/>
          <p14:tracePt t="7645" x="4502150" y="1905000"/>
          <p14:tracePt t="7660" x="4521200" y="1905000"/>
          <p14:tracePt t="7676" x="4552950" y="1905000"/>
          <p14:tracePt t="7693" x="4603750" y="1905000"/>
          <p14:tracePt t="7710" x="4635500" y="1905000"/>
          <p14:tracePt t="7726" x="4654550" y="1905000"/>
          <p14:tracePt t="7743" x="4673600" y="1905000"/>
          <p14:tracePt t="7760" x="4699000" y="1905000"/>
          <p14:tracePt t="7776" x="4724400" y="1905000"/>
          <p14:tracePt t="7793" x="4749800" y="1905000"/>
          <p14:tracePt t="7810" x="4781550" y="1905000"/>
          <p14:tracePt t="7826" x="4806950" y="1905000"/>
          <p14:tracePt t="7843" x="4838700" y="1905000"/>
          <p14:tracePt t="7845" x="4851400" y="1905000"/>
          <p14:tracePt t="7860" x="4864100" y="1905000"/>
          <p14:tracePt t="7877" x="4895850" y="1905000"/>
          <p14:tracePt t="7893" x="4914900" y="1905000"/>
          <p14:tracePt t="7910" x="4927600" y="1905000"/>
          <p14:tracePt t="7927" x="4940300" y="1905000"/>
          <p14:tracePt t="7943" x="4959350" y="1905000"/>
          <p14:tracePt t="7960" x="4978400" y="1905000"/>
          <p14:tracePt t="7976" x="4997450" y="1905000"/>
          <p14:tracePt t="7993" x="5022850" y="1905000"/>
          <p14:tracePt t="8010" x="5041900" y="1905000"/>
          <p14:tracePt t="8026" x="5067300" y="1905000"/>
          <p14:tracePt t="8043" x="5086350" y="1905000"/>
          <p14:tracePt t="8060" x="5099050" y="1905000"/>
          <p14:tracePt t="8061" x="5105400" y="1905000"/>
          <p14:tracePt t="8087" x="5111750" y="1905000"/>
          <p14:tracePt t="8430" x="0" y="0"/>
        </p14:tracePtLst>
        <p14:tracePtLst>
          <p14:tracePt t="9739" x="1930400" y="1809750"/>
          <p14:tracePt t="9800" x="1936750" y="1809750"/>
          <p14:tracePt t="9807" x="1968500" y="1816100"/>
          <p14:tracePt t="9815" x="2025650" y="1822450"/>
          <p14:tracePt t="9826" x="2120900" y="1841500"/>
          <p14:tracePt t="9843" x="2362200" y="1885950"/>
          <p14:tracePt t="9860" x="2762250" y="1911350"/>
          <p14:tracePt t="9863" x="3003550" y="1924050"/>
          <p14:tracePt t="9876" x="3244850" y="1924050"/>
          <p14:tracePt t="9893" x="3740150" y="1924050"/>
          <p14:tracePt t="9910" x="4451350" y="1924050"/>
          <p14:tracePt t="9926" x="4800600" y="1924050"/>
          <p14:tracePt t="9943" x="5016500" y="1924050"/>
          <p14:tracePt t="9959" x="5175250" y="1924050"/>
          <p14:tracePt t="9976" x="5302250" y="1924050"/>
          <p14:tracePt t="9992" x="5391150" y="1924050"/>
          <p14:tracePt t="10009" x="5467350" y="1924050"/>
          <p14:tracePt t="10026" x="5530850" y="1924050"/>
          <p14:tracePt t="10042" x="5600700" y="1924050"/>
          <p14:tracePt t="10059" x="5626100" y="1924050"/>
          <p14:tracePt t="10063" x="5645150" y="1924050"/>
          <p14:tracePt t="10081" x="5651500" y="1924050"/>
          <p14:tracePt t="10326" x="0" y="0"/>
        </p14:tracePtLst>
        <p14:tracePtLst>
          <p14:tracePt t="13119" x="2489200" y="2133600"/>
          <p14:tracePt t="13160" x="2489200" y="2139950"/>
          <p14:tracePt t="13175" x="2489200" y="2178050"/>
          <p14:tracePt t="13193" x="2501900" y="2247900"/>
          <p14:tracePt t="13208" x="2546350" y="2330450"/>
          <p14:tracePt t="13225" x="2609850" y="2413000"/>
          <p14:tracePt t="13241" x="2679700" y="2476500"/>
          <p14:tracePt t="13258" x="2768600" y="2514600"/>
          <p14:tracePt t="13275" x="2857500" y="2527300"/>
          <p14:tracePt t="13277" x="2882900" y="2527300"/>
          <p14:tracePt t="13291" x="2914650" y="2527300"/>
          <p14:tracePt t="13308" x="2990850" y="2501900"/>
          <p14:tracePt t="13325" x="3054350" y="2400300"/>
          <p14:tracePt t="13341" x="3067050" y="2349500"/>
          <p14:tracePt t="13358" x="3073400" y="2317750"/>
          <p14:tracePt t="13375" x="3073400" y="2298700"/>
          <p14:tracePt t="13392" x="3067050" y="2286000"/>
          <p14:tracePt t="13425" x="3054350" y="2266950"/>
          <p14:tracePt t="13583" x="3054350" y="2260600"/>
          <p14:tracePt t="13599" x="3048000" y="2254250"/>
          <p14:tracePt t="13616" x="3041650" y="2254250"/>
          <p14:tracePt t="13634" x="3028950" y="2254250"/>
          <p14:tracePt t="13648" x="2984500" y="2273300"/>
          <p14:tracePt t="13659" x="2965450" y="2292350"/>
          <p14:tracePt t="13675" x="2933700" y="2355850"/>
          <p14:tracePt t="13678" x="2921000" y="2381250"/>
          <p14:tracePt t="13691" x="2914650" y="2406650"/>
          <p14:tracePt t="13708" x="2914650" y="2425700"/>
          <p14:tracePt t="13724" x="2914650" y="2438400"/>
          <p14:tracePt t="13725" x="2914650" y="2451100"/>
          <p14:tracePt t="13741" x="2927350" y="2451100"/>
          <p14:tracePt t="13758" x="2971800" y="2451100"/>
          <p14:tracePt t="13774" x="3041650" y="2438400"/>
          <p14:tracePt t="13791" x="3092450" y="2393950"/>
          <p14:tracePt t="13808" x="3130550" y="2368550"/>
          <p14:tracePt t="13824" x="3143250" y="2349500"/>
          <p14:tracePt t="13841" x="3143250" y="2343150"/>
          <p14:tracePt t="13858" x="3136900" y="2317750"/>
          <p14:tracePt t="13875" x="3130550" y="2311400"/>
          <p14:tracePt t="13892" x="3117850" y="2298700"/>
          <p14:tracePt t="13895" x="3111500" y="2292350"/>
          <p14:tracePt t="13909" x="3105150" y="2286000"/>
          <p14:tracePt t="13943" x="3092450" y="2279650"/>
          <p14:tracePt t="14119" x="3092450" y="2273300"/>
          <p14:tracePt t="14132" x="3086100" y="2260600"/>
          <p14:tracePt t="14150" x="3073400" y="2235200"/>
          <p14:tracePt t="14164" x="3067050" y="2222500"/>
          <p14:tracePt t="14175" x="3041650" y="2203450"/>
          <p14:tracePt t="14192" x="3009900" y="2178050"/>
          <p14:tracePt t="14209" x="2959100" y="2159000"/>
          <p14:tracePt t="14225" x="2933700" y="2152650"/>
          <p14:tracePt t="14241" x="2901950" y="2152650"/>
          <p14:tracePt t="14258" x="2882900" y="2152650"/>
          <p14:tracePt t="14274" x="2857500" y="2159000"/>
          <p14:tracePt t="14291" x="2838450" y="2178050"/>
          <p14:tracePt t="14307" x="2825750" y="2203450"/>
          <p14:tracePt t="14325" x="2825750" y="2209800"/>
          <p14:tracePt t="14341" x="2825750" y="2222500"/>
          <p14:tracePt t="14374" x="2832100" y="2247900"/>
          <p14:tracePt t="14391" x="2844800" y="2254250"/>
          <p14:tracePt t="14408" x="2882900" y="2266950"/>
          <p14:tracePt t="14424" x="2940050" y="2286000"/>
          <p14:tracePt t="14441" x="3009900" y="2292350"/>
          <p14:tracePt t="14457" x="3060700" y="2292350"/>
          <p14:tracePt t="14474" x="3086100" y="2292350"/>
          <p14:tracePt t="14491" x="3098800" y="2292350"/>
          <p14:tracePt t="14507" x="3098800" y="2273300"/>
          <p14:tracePt t="14524" x="3092450" y="2241550"/>
          <p14:tracePt t="14525" x="3079750" y="2222500"/>
          <p14:tracePt t="14541" x="3054350" y="2190750"/>
          <p14:tracePt t="14557" x="3003550" y="2171700"/>
          <p14:tracePt t="14574" x="2965450" y="2159000"/>
          <p14:tracePt t="14591" x="2940050" y="2159000"/>
          <p14:tracePt t="14607" x="2914650" y="2159000"/>
          <p14:tracePt t="14624" x="2889250" y="2178050"/>
          <p14:tracePt t="14641" x="2863850" y="2241550"/>
          <p14:tracePt t="14658" x="2851150" y="2311400"/>
          <p14:tracePt t="14674" x="2851150" y="2349500"/>
          <p14:tracePt t="14691" x="2857500" y="2393950"/>
          <p14:tracePt t="14708" x="2857500" y="2406650"/>
          <p14:tracePt t="14724" x="2863850" y="2413000"/>
          <p14:tracePt t="14741" x="2882900" y="2413000"/>
          <p14:tracePt t="14757" x="2914650" y="2413000"/>
          <p14:tracePt t="14774" x="2952750" y="2387600"/>
          <p14:tracePt t="14791" x="2990850" y="2343150"/>
          <p14:tracePt t="14807" x="3028950" y="2292350"/>
          <p14:tracePt t="14824" x="3028950" y="2260600"/>
          <p14:tracePt t="14840" x="3028950" y="2241550"/>
          <p14:tracePt t="14857" x="3028950" y="2228850"/>
          <p14:tracePt t="15070" x="0" y="0"/>
        </p14:tracePtLst>
        <p14:tracePtLst>
          <p14:tracePt t="16080" x="692150" y="2832100"/>
          <p14:tracePt t="16256" x="692150" y="2825750"/>
          <p14:tracePt t="16276" x="679450" y="2825750"/>
          <p14:tracePt t="16291" x="635000" y="2832100"/>
          <p14:tracePt t="16307" x="577850" y="2838450"/>
          <p14:tracePt t="16310" x="527050" y="2851150"/>
          <p14:tracePt t="16324" x="482600" y="2863850"/>
          <p14:tracePt t="16341" x="361950" y="2895600"/>
          <p14:tracePt t="16357" x="323850" y="2895600"/>
          <p14:tracePt t="16373" x="317500" y="2895600"/>
          <p14:tracePt t="16390" x="311150" y="2895600"/>
          <p14:tracePt t="16536" x="304800" y="2901950"/>
          <p14:tracePt t="16553" x="304800" y="2921000"/>
          <p14:tracePt t="16565" x="304800" y="2940050"/>
          <p14:tracePt t="16573" x="304800" y="3016250"/>
          <p14:tracePt t="16590" x="304800" y="3136900"/>
          <p14:tracePt t="16607" x="330200" y="3308350"/>
          <p14:tracePt t="16624" x="374650" y="3498850"/>
          <p14:tracePt t="16640" x="419100" y="3714750"/>
          <p14:tracePt t="16658" x="476250" y="3917950"/>
          <p14:tracePt t="16674" x="527050" y="4070350"/>
          <p14:tracePt t="16678" x="552450" y="4127500"/>
          <p14:tracePt t="16691" x="565150" y="4171950"/>
          <p14:tracePt t="16708" x="584200" y="4222750"/>
          <p14:tracePt t="16724" x="596900" y="4254500"/>
          <p14:tracePt t="16726" x="603250" y="4254500"/>
          <p14:tracePt t="16742" x="603250" y="4260850"/>
          <p14:tracePt t="16757" x="603250" y="4267200"/>
          <p14:tracePt t="16774" x="603250" y="4273550"/>
          <p14:tracePt t="16790" x="603250" y="4298950"/>
          <p14:tracePt t="16807" x="603250" y="4330700"/>
          <p14:tracePt t="16823" x="603250" y="4394200"/>
          <p14:tracePt t="16840" x="622300" y="4502150"/>
          <p14:tracePt t="16857" x="647700" y="4610100"/>
          <p14:tracePt t="16873" x="685800" y="4737100"/>
          <p14:tracePt t="16890" x="711200" y="4813300"/>
          <p14:tracePt t="16908" x="717550" y="4845050"/>
          <p14:tracePt t="16910" x="723900" y="4845050"/>
          <p14:tracePt t="17033" x="730250" y="4845050"/>
          <p14:tracePt t="17049" x="730250" y="4832350"/>
          <p14:tracePt t="17067" x="730250" y="4819650"/>
          <p14:tracePt t="17081" x="730250" y="4800600"/>
          <p14:tracePt t="17096" x="730250" y="4794250"/>
          <p14:tracePt t="17107" x="730250" y="4775200"/>
          <p14:tracePt t="17123" x="730250" y="4756150"/>
          <p14:tracePt t="17141" x="723900" y="4692650"/>
          <p14:tracePt t="17158" x="711200" y="4629150"/>
          <p14:tracePt t="17174" x="711200" y="4591050"/>
          <p14:tracePt t="17190" x="711200" y="4559300"/>
          <p14:tracePt t="17207" x="711200" y="4540250"/>
          <p14:tracePt t="17224" x="711200" y="4533900"/>
          <p14:tracePt t="17439" x="704850" y="4521200"/>
          <p14:tracePt t="17440" x="0" y="0"/>
        </p14:tracePtLst>
        <p14:tracePtLst>
          <p14:tracePt t="18953" x="2222500" y="2844800"/>
          <p14:tracePt t="19056" x="2235200" y="2844800"/>
          <p14:tracePt t="19074" x="2260600" y="2857500"/>
          <p14:tracePt t="19089" x="2292350" y="2870200"/>
          <p14:tracePt t="19106" x="2330450" y="2882900"/>
          <p14:tracePt t="19123" x="2355850" y="2889250"/>
          <p14:tracePt t="19139" x="2393950" y="2889250"/>
          <p14:tracePt t="19156" x="2432050" y="2889250"/>
          <p14:tracePt t="19158" x="2444750" y="2889250"/>
          <p14:tracePt t="19173" x="2470150" y="2889250"/>
          <p14:tracePt t="19189" x="2482850" y="2889250"/>
          <p14:tracePt t="19206" x="2501900" y="2889250"/>
          <p14:tracePt t="19223" x="2520950" y="2876550"/>
          <p14:tracePt t="19240" x="2533650" y="2876550"/>
          <p14:tracePt t="19256" x="2546350" y="2863850"/>
          <p14:tracePt t="19273" x="2552700" y="2857500"/>
          <p14:tracePt t="19289" x="2559050" y="2851150"/>
          <p14:tracePt t="19306" x="2565400" y="2844800"/>
          <p14:tracePt t="19323" x="2578100" y="2838450"/>
          <p14:tracePt t="19339" x="2578100" y="2832100"/>
          <p14:tracePt t="19356" x="2584450" y="2825750"/>
          <p14:tracePt t="19372" x="2590800" y="2825750"/>
          <p14:tracePt t="19405" x="2590800" y="2819400"/>
          <p14:tracePt t="19430" x="2590800" y="2813050"/>
          <p14:tracePt t="19490" x="2590800" y="2806700"/>
          <p14:tracePt t="19504" x="2590800" y="2800350"/>
          <p14:tracePt t="19513" x="2590800" y="2794000"/>
          <p14:tracePt t="19527" x="2590800" y="2781300"/>
          <p14:tracePt t="19539" x="2590800" y="2774950"/>
          <p14:tracePt t="19556" x="2590800" y="2755900"/>
          <p14:tracePt t="19559" x="2584450" y="2749550"/>
          <p14:tracePt t="19573" x="2578100" y="2730500"/>
          <p14:tracePt t="19589" x="2559050" y="2717800"/>
          <p14:tracePt t="19606" x="2552700" y="2711450"/>
          <p14:tracePt t="19622" x="2540000" y="2705100"/>
          <p14:tracePt t="19639" x="2533650" y="2705100"/>
          <p14:tracePt t="19673" x="2520950" y="2705100"/>
          <p14:tracePt t="19690" x="2514600" y="2705100"/>
          <p14:tracePt t="19854" x="0" y="0"/>
        </p14:tracePtLst>
        <p14:tracePtLst>
          <p14:tracePt t="20571" x="1219200" y="3028950"/>
          <p14:tracePt t="20747" x="1212850" y="3028950"/>
          <p14:tracePt t="20764" x="1193800" y="3041650"/>
          <p14:tracePt t="20786" x="1149350" y="3073400"/>
          <p14:tracePt t="20790" x="1117600" y="3092450"/>
          <p14:tracePt t="20801" x="1092200" y="3111500"/>
          <p14:tracePt t="20811" x="1054100" y="3124200"/>
          <p14:tracePt t="20822" x="1016000" y="3143250"/>
          <p14:tracePt t="20839" x="977900" y="3162300"/>
          <p14:tracePt t="20855" x="958850" y="3181350"/>
          <p14:tracePt t="20872" x="933450" y="3187700"/>
          <p14:tracePt t="20889" x="920750" y="3194050"/>
          <p14:tracePt t="20905" x="908050" y="3200400"/>
          <p14:tracePt t="21006" x="908050" y="3206750"/>
          <p14:tracePt t="21017" x="908050" y="3213100"/>
          <p14:tracePt t="21031" x="908050" y="3225800"/>
          <p14:tracePt t="21042" x="908050" y="3251200"/>
          <p14:tracePt t="21056" x="908050" y="3289300"/>
          <p14:tracePt t="21072" x="908050" y="3340100"/>
          <p14:tracePt t="21089" x="946150" y="3397250"/>
          <p14:tracePt t="21105" x="990600" y="3435350"/>
          <p14:tracePt t="21122" x="1054100" y="3479800"/>
          <p14:tracePt t="21139" x="1098550" y="3505200"/>
          <p14:tracePt t="21141" x="1117600" y="3505200"/>
          <p14:tracePt t="21155" x="1130300" y="3511550"/>
          <p14:tracePt t="21172" x="1155700" y="3524250"/>
          <p14:tracePt t="21189" x="1162050" y="3524250"/>
          <p14:tracePt t="21711" x="1162050" y="3536950"/>
          <p14:tracePt t="21725" x="1168400" y="3562350"/>
          <p14:tracePt t="21739" x="1168400" y="3581400"/>
          <p14:tracePt t="21755" x="1168400" y="3638550"/>
          <p14:tracePt t="21772" x="1168400" y="3695700"/>
          <p14:tracePt t="21773" x="1168400" y="3727450"/>
          <p14:tracePt t="21788" x="1168400" y="3752850"/>
          <p14:tracePt t="21789" x="1168400" y="3784600"/>
          <p14:tracePt t="21805" x="1168400" y="3848100"/>
          <p14:tracePt t="21821" x="1200150" y="3937000"/>
          <p14:tracePt t="21838" x="1219200" y="3987800"/>
          <p14:tracePt t="21855" x="1231900" y="4019550"/>
          <p14:tracePt t="21965" x="1238250" y="4032250"/>
          <p14:tracePt t="21974" x="1238250" y="4038600"/>
          <p14:tracePt t="21997" x="1238250" y="4051300"/>
          <p14:tracePt t="22005" x="1244600" y="4064000"/>
          <p14:tracePt t="22022" x="1244600" y="4070350"/>
          <p14:tracePt t="22029" x="1250950" y="4089400"/>
          <p14:tracePt t="22038" x="1257300" y="4095750"/>
          <p14:tracePt t="22055" x="1263650" y="4114800"/>
          <p14:tracePt t="22071" x="1263650" y="4121150"/>
          <p14:tracePt t="22088" x="1263650" y="4133850"/>
          <p14:tracePt t="22125" x="1263650" y="4140200"/>
          <p14:tracePt t="22138" x="1263650" y="4146550"/>
          <p14:tracePt t="22637" x="0" y="0"/>
        </p14:tracePtLst>
        <p14:tracePtLst>
          <p14:tracePt t="23309" x="1136650" y="3143250"/>
          <p14:tracePt t="23413" x="1123950" y="3143250"/>
          <p14:tracePt t="23421" x="1111250" y="3149600"/>
          <p14:tracePt t="23429" x="1098550" y="3162300"/>
          <p14:tracePt t="23438" x="1073150" y="3175000"/>
          <p14:tracePt t="23455" x="1028700" y="3213100"/>
          <p14:tracePt t="23471" x="958850" y="3257550"/>
          <p14:tracePt t="23488" x="908050" y="3295650"/>
          <p14:tracePt t="23505" x="876300" y="3321050"/>
          <p14:tracePt t="23521" x="857250" y="3333750"/>
          <p14:tracePt t="23538" x="850900" y="3340100"/>
          <p14:tracePt t="23555" x="850900" y="3352800"/>
          <p14:tracePt t="23605" x="850900" y="3359150"/>
          <p14:tracePt t="23614" x="850900" y="3365500"/>
          <p14:tracePt t="23662" x="850900" y="3371850"/>
          <p14:tracePt t="23670" x="850900" y="3384550"/>
          <p14:tracePt t="23678" x="857250" y="3390900"/>
          <p14:tracePt t="23688" x="863600" y="3397250"/>
          <p14:tracePt t="23705" x="901700" y="3416300"/>
          <p14:tracePt t="23721" x="946150" y="3441700"/>
          <p14:tracePt t="23738" x="977900" y="3467100"/>
          <p14:tracePt t="23754" x="1009650" y="3473450"/>
          <p14:tracePt t="23771" x="1028700" y="3479800"/>
          <p14:tracePt t="23788" x="1035050" y="3486150"/>
          <p14:tracePt t="23804" x="1041400" y="3486150"/>
          <p14:tracePt t="23821" x="1047750" y="3492500"/>
          <p14:tracePt t="23934" x="0" y="0"/>
        </p14:tracePtLst>
        <p14:tracePtLst>
          <p14:tracePt t="27401" x="2019300" y="3327400"/>
          <p14:tracePt t="27505" x="2038350" y="3333750"/>
          <p14:tracePt t="27522" x="2082800" y="3340100"/>
          <p14:tracePt t="27528" x="2139950" y="3346450"/>
          <p14:tracePt t="27543" x="2260600" y="3365500"/>
          <p14:tracePt t="27553" x="2324100" y="3365500"/>
          <p14:tracePt t="27570" x="2438400" y="3365500"/>
          <p14:tracePt t="27587" x="2508250" y="3365500"/>
          <p14:tracePt t="27603" x="2527300" y="3365500"/>
          <p14:tracePt t="27606" x="2533650" y="3365500"/>
          <p14:tracePt t="27769" x="2540000" y="3365500"/>
          <p14:tracePt t="27779" x="2527300" y="3371850"/>
          <p14:tracePt t="27793" x="2470150" y="3397250"/>
          <p14:tracePt t="27810" x="2381250" y="3409950"/>
          <p14:tracePt t="27822" x="2292350" y="3422650"/>
          <p14:tracePt t="27837" x="2254250" y="3429000"/>
          <p14:tracePt t="27853" x="2247900" y="3429000"/>
          <p14:tracePt t="27977" x="2247900" y="3435350"/>
          <p14:tracePt t="27991" x="2330450" y="3448050"/>
          <p14:tracePt t="28005" x="2476500" y="3448050"/>
          <p14:tracePt t="28021" x="2584450" y="3448050"/>
          <p14:tracePt t="28025" x="2711450" y="3448050"/>
          <p14:tracePt t="28040" x="2990850" y="3448050"/>
          <p14:tracePt t="28053" x="3232150" y="3448050"/>
          <p14:tracePt t="28070" x="3397250" y="3448050"/>
          <p14:tracePt t="28086" x="3467100" y="3448050"/>
          <p14:tracePt t="28103" x="3479800" y="3448050"/>
          <p14:tracePt t="28192" x="3454400" y="3448050"/>
          <p14:tracePt t="28199" x="3378200" y="3448050"/>
          <p14:tracePt t="28208" x="3295650" y="3429000"/>
          <p14:tracePt t="28220" x="3155950" y="3397250"/>
          <p14:tracePt t="28237" x="2552700" y="3289300"/>
          <p14:tracePt t="28253" x="2216150" y="3225800"/>
          <p14:tracePt t="28270" x="2076450" y="3200400"/>
          <p14:tracePt t="28287" x="2044700" y="3200400"/>
          <p14:tracePt t="28392" x="2063750" y="3200400"/>
          <p14:tracePt t="28405" x="2108200" y="3200400"/>
          <p14:tracePt t="28420" x="2324100" y="3232150"/>
          <p14:tracePt t="28436" x="2749550" y="3314700"/>
          <p14:tracePt t="28438" x="2978150" y="3352800"/>
          <p14:tracePt t="28453" x="3371850" y="3429000"/>
          <p14:tracePt t="28470" x="3575050" y="3467100"/>
          <p14:tracePt t="28486" x="3606800" y="3467100"/>
          <p14:tracePt t="28503" x="3613150" y="3467100"/>
          <p14:tracePt t="28582" x="3587750" y="3467100"/>
          <p14:tracePt t="28591" x="3524250" y="3467100"/>
          <p14:tracePt t="28603" x="3448050" y="3460750"/>
          <p14:tracePt t="28619" x="3257550" y="3422650"/>
          <p14:tracePt t="28636" x="3086100" y="3397250"/>
          <p14:tracePt t="28639" x="3028950" y="3390900"/>
          <p14:tracePt t="28653" x="2990850" y="3390900"/>
          <p14:tracePt t="28669" x="2978150" y="3390900"/>
          <p14:tracePt t="28769" x="2990850" y="3390900"/>
          <p14:tracePt t="28775" x="3022600" y="3390900"/>
          <p14:tracePt t="28786" x="3054350" y="3390900"/>
          <p14:tracePt t="28803" x="3143250" y="3390900"/>
          <p14:tracePt t="28820" x="3206750" y="3390900"/>
          <p14:tracePt t="28836" x="3251200" y="3390900"/>
          <p14:tracePt t="28838" x="3257550" y="3390900"/>
          <p14:tracePt t="28853" x="3263900" y="3390900"/>
          <p14:tracePt t="28912" x="3270250" y="3390900"/>
          <p14:tracePt t="28928" x="3276600" y="3390900"/>
          <p14:tracePt t="28945" x="3295650" y="3390900"/>
          <p14:tracePt t="28956" x="3321050" y="3390900"/>
          <p14:tracePt t="28957" x="3346450" y="3390900"/>
          <p14:tracePt t="28970" x="3384550" y="3390900"/>
          <p14:tracePt t="28987" x="3479800" y="3390900"/>
          <p14:tracePt t="28990" x="3536950" y="3390900"/>
          <p14:tracePt t="29003" x="3600450" y="3390900"/>
          <p14:tracePt t="29020" x="3733800" y="3390900"/>
          <p14:tracePt t="29024" x="3797300" y="3390900"/>
          <p14:tracePt t="29037" x="3905250" y="3390900"/>
          <p14:tracePt t="29053" x="3994150" y="3390900"/>
          <p14:tracePt t="29069" x="4032250" y="3390900"/>
          <p14:tracePt t="29086" x="4044950" y="3390900"/>
          <p14:tracePt t="29103" x="4051300" y="3390900"/>
          <p14:tracePt t="29365" x="0" y="0"/>
        </p14:tracePtLst>
        <p14:tracePtLst>
          <p14:tracePt t="29813" x="1790700" y="3327400"/>
          <p14:tracePt t="29845" x="1803400" y="3333750"/>
          <p14:tracePt t="29854" x="1816100" y="3333750"/>
          <p14:tracePt t="29861" x="1860550" y="3333750"/>
          <p14:tracePt t="29869" x="1930400" y="3333750"/>
          <p14:tracePt t="29885" x="2152650" y="3333750"/>
          <p14:tracePt t="29902" x="2540000" y="3346450"/>
          <p14:tracePt t="29919" x="2978150" y="3359150"/>
          <p14:tracePt t="29935" x="3409950" y="3359150"/>
          <p14:tracePt t="29952" x="3663950" y="3359150"/>
          <p14:tracePt t="29969" x="3790950" y="3359150"/>
          <p14:tracePt t="29986" x="3829050" y="3359150"/>
          <p14:tracePt t="30002" x="3835400" y="3359150"/>
          <p14:tracePt t="30019" x="3848100" y="3359150"/>
          <p14:tracePt t="30036" x="3879850" y="3359150"/>
          <p14:tracePt t="30052" x="3898900" y="3359150"/>
          <p14:tracePt t="30069" x="3924300" y="3359150"/>
          <p14:tracePt t="30342" x="0" y="0"/>
        </p14:tracePtLst>
        <p14:tracePtLst>
          <p14:tracePt t="31087" x="1905000" y="3327400"/>
          <p14:tracePt t="31176" x="1911350" y="3327400"/>
          <p14:tracePt t="31187" x="1968500" y="3327400"/>
          <p14:tracePt t="31202" x="2152650" y="3359150"/>
          <p14:tracePt t="31220" x="2463800" y="3397250"/>
          <p14:tracePt t="31223" x="2686050" y="3409950"/>
          <p14:tracePt t="31236" x="2927350" y="3409950"/>
          <p14:tracePt t="31253" x="3397250" y="3409950"/>
          <p14:tracePt t="31269" x="3689350" y="3409950"/>
          <p14:tracePt t="31272" x="3765550" y="3409950"/>
          <p14:tracePt t="31285" x="3803650" y="3409950"/>
          <p14:tracePt t="31302" x="3816350" y="3409950"/>
          <p14:tracePt t="31382" x="0" y="0"/>
        </p14:tracePtLst>
        <p14:tracePtLst>
          <p14:tracePt t="31944" x="1511300" y="3695700"/>
          <p14:tracePt t="31951" x="1504950" y="3708400"/>
          <p14:tracePt t="31969" x="1485900" y="3721100"/>
          <p14:tracePt t="31986" x="1460500" y="3752850"/>
          <p14:tracePt t="32002" x="1447800" y="3771900"/>
          <p14:tracePt t="32005" x="1441450" y="3778250"/>
          <p14:tracePt t="32018" x="1441450" y="3784600"/>
          <p14:tracePt t="32036" x="1441450" y="3797300"/>
          <p14:tracePt t="32052" x="1441450" y="3803650"/>
          <p14:tracePt t="32069" x="1441450" y="3816350"/>
          <p14:tracePt t="32085" x="1441450" y="3854450"/>
          <p14:tracePt t="32102" x="1466850" y="3873500"/>
          <p14:tracePt t="32118" x="1536700" y="3892550"/>
          <p14:tracePt t="32135" x="1606550" y="3905250"/>
          <p14:tracePt t="32152" x="1644650" y="3905250"/>
          <p14:tracePt t="32168" x="1670050" y="3905250"/>
          <p14:tracePt t="32185" x="1676400" y="3905250"/>
          <p14:tracePt t="32219" x="1676400" y="3886200"/>
          <p14:tracePt t="32235" x="1676400" y="3873500"/>
          <p14:tracePt t="32252" x="1676400" y="3848100"/>
          <p14:tracePt t="32269" x="1663700" y="3835400"/>
          <p14:tracePt t="32272" x="1651000" y="3822700"/>
          <p14:tracePt t="32286" x="1619250" y="3803650"/>
          <p14:tracePt t="32302" x="1581150" y="3790950"/>
          <p14:tracePt t="32320" x="1562100" y="3784600"/>
          <p14:tracePt t="32335" x="1555750" y="3784600"/>
          <p14:tracePt t="32696" x="1549400" y="3784600"/>
          <p14:tracePt t="32714" x="1536700" y="3784600"/>
          <p14:tracePt t="32731" x="1511300" y="3797300"/>
          <p14:tracePt t="32734" x="1498600" y="3810000"/>
          <p14:tracePt t="32745" x="1492250" y="3810000"/>
          <p14:tracePt t="32755" x="1485900" y="3822700"/>
          <p14:tracePt t="32768" x="1473200" y="3835400"/>
          <p14:tracePt t="32785" x="1473200" y="3848100"/>
          <p14:tracePt t="32801" x="1473200" y="3860800"/>
          <p14:tracePt t="32819" x="1485900" y="3886200"/>
          <p14:tracePt t="32835" x="1524000" y="3898900"/>
          <p14:tracePt t="32837" x="1543050" y="3898900"/>
          <p14:tracePt t="32851" x="1568450" y="3898900"/>
          <p14:tracePt t="32868" x="1612900" y="3898900"/>
          <p14:tracePt t="32870" x="1625600" y="3898900"/>
          <p14:tracePt t="32885" x="1644650" y="3892550"/>
          <p14:tracePt t="32901" x="1651000" y="3886200"/>
          <p14:tracePt t="32918" x="1651000" y="3860800"/>
          <p14:tracePt t="32935" x="1631950" y="3829050"/>
          <p14:tracePt t="32951" x="1581150" y="3797300"/>
          <p14:tracePt t="32968" x="1511300" y="3771900"/>
          <p14:tracePt t="32985" x="1447800" y="3759200"/>
          <p14:tracePt t="33002" x="1416050" y="3759200"/>
          <p14:tracePt t="33019" x="1409700" y="3759200"/>
          <p14:tracePt t="33064" x="1403350" y="3759200"/>
          <p14:tracePt t="33081" x="1403350" y="3765550"/>
          <p14:tracePt t="33092" x="1403350" y="3778250"/>
          <p14:tracePt t="33102" x="1409700" y="3790950"/>
          <p14:tracePt t="33118" x="1416050" y="3803650"/>
          <p14:tracePt t="33135" x="1428750" y="3810000"/>
          <p14:tracePt t="33151" x="1460500" y="3822700"/>
          <p14:tracePt t="33168" x="1479550" y="3822700"/>
          <p14:tracePt t="33185" x="1504950" y="3822700"/>
          <p14:tracePt t="33201" x="1530350" y="3810000"/>
          <p14:tracePt t="33218" x="1543050" y="3797300"/>
          <p14:tracePt t="33235" x="1543050" y="3771900"/>
          <p14:tracePt t="33239" x="1543050" y="3752850"/>
          <p14:tracePt t="33252" x="1543050" y="3740150"/>
          <p14:tracePt t="33268" x="1543050" y="3714750"/>
          <p14:tracePt t="33286" x="1536700" y="3695700"/>
          <p14:tracePt t="33310" x="1530350" y="3695700"/>
          <p14:tracePt t="33351" x="1524000" y="3695700"/>
          <p14:tracePt t="33368" x="1524000" y="3702050"/>
          <p14:tracePt t="33377" x="1524000" y="3721100"/>
          <p14:tracePt t="33385" x="1524000" y="3733800"/>
          <p14:tracePt t="33401" x="1530350" y="3752850"/>
          <p14:tracePt t="33418" x="1543050" y="3771900"/>
          <p14:tracePt t="33434" x="1549400" y="3771900"/>
          <p14:tracePt t="33904" x="1543050" y="3771900"/>
          <p14:tracePt t="33924" x="1536700" y="3771900"/>
          <p14:tracePt t="33936" x="1530350" y="3771900"/>
          <p14:tracePt t="33952" x="1530350" y="3778250"/>
          <p14:tracePt t="33968" x="1530350" y="3797300"/>
          <p14:tracePt t="33985" x="1530350" y="3816350"/>
          <p14:tracePt t="34001" x="1530350" y="3829050"/>
          <p14:tracePt t="34046" x="1530350" y="3835400"/>
          <p14:tracePt t="34089" x="1536700" y="3835400"/>
          <p14:tracePt t="34100" x="1536700" y="3829050"/>
          <p14:tracePt t="34113" x="1536700" y="3810000"/>
          <p14:tracePt t="34128" x="1536700" y="3803650"/>
          <p14:tracePt t="34142" x="1536700" y="3797300"/>
          <p14:tracePt t="34151" x="1536700" y="3790950"/>
          <p14:tracePt t="34574" x="0" y="0"/>
        </p14:tracePtLst>
        <p14:tracePtLst>
          <p14:tracePt t="35584" x="2387600" y="3632200"/>
          <p14:tracePt t="35599" x="2381250" y="3644900"/>
          <p14:tracePt t="35614" x="2368550" y="3651250"/>
          <p14:tracePt t="35623" x="2362200" y="3651250"/>
          <p14:tracePt t="35634" x="2362200" y="3657600"/>
          <p14:tracePt t="35650" x="2362200" y="3670300"/>
          <p14:tracePt t="35667" x="2355850" y="3695700"/>
          <p14:tracePt t="35684" x="2355850" y="3714750"/>
          <p14:tracePt t="35700" x="2349500" y="3740150"/>
          <p14:tracePt t="35717" x="2349500" y="3797300"/>
          <p14:tracePt t="35734" x="2374900" y="3835400"/>
          <p14:tracePt t="35751" x="2413000" y="3867150"/>
          <p14:tracePt t="35767" x="2470150" y="3892550"/>
          <p14:tracePt t="35784" x="2527300" y="3911600"/>
          <p14:tracePt t="35801" x="2565400" y="3917950"/>
          <p14:tracePt t="35817" x="2590800" y="3917950"/>
          <p14:tracePt t="35834" x="2609850" y="3917950"/>
          <p14:tracePt t="35850" x="2616200" y="3917950"/>
          <p14:tracePt t="35867" x="2641600" y="3911600"/>
          <p14:tracePt t="35884" x="2654300" y="3892550"/>
          <p14:tracePt t="35886" x="2660650" y="3873500"/>
          <p14:tracePt t="35900" x="2660650" y="3860800"/>
          <p14:tracePt t="35901" x="2673350" y="3835400"/>
          <p14:tracePt t="35917" x="2673350" y="3810000"/>
          <p14:tracePt t="35933" x="2679700" y="3784600"/>
          <p14:tracePt t="35950" x="2679700" y="3765550"/>
          <p14:tracePt t="35967" x="2679700" y="3752850"/>
          <p14:tracePt t="35984" x="2679700" y="3740150"/>
          <p14:tracePt t="36006" x="2679700" y="3733800"/>
          <p14:tracePt t="36045" x="2679700" y="3727450"/>
          <p14:tracePt t="36063" x="2667000" y="3714750"/>
          <p14:tracePt t="36073" x="2660650" y="3714750"/>
          <p14:tracePt t="36084" x="2647950" y="3708400"/>
          <p14:tracePt t="36100" x="2622550" y="3695700"/>
          <p14:tracePt t="36117" x="2590800" y="3689350"/>
          <p14:tracePt t="36134" x="2578100" y="3683000"/>
          <p14:tracePt t="36150" x="2559050" y="3683000"/>
          <p14:tracePt t="36167" x="2540000" y="3683000"/>
          <p14:tracePt t="36183" x="2508250" y="3683000"/>
          <p14:tracePt t="36200" x="2489200" y="3683000"/>
          <p14:tracePt t="36217" x="2470150" y="3683000"/>
          <p14:tracePt t="36233" x="2451100" y="3689350"/>
          <p14:tracePt t="36250" x="2432050" y="3702050"/>
          <p14:tracePt t="36267" x="2425700" y="3708400"/>
          <p14:tracePt t="36284" x="2419350" y="3740150"/>
          <p14:tracePt t="36300" x="2419350" y="3752850"/>
          <p14:tracePt t="36317" x="2419350" y="3784600"/>
          <p14:tracePt t="36333" x="2425700" y="3810000"/>
          <p14:tracePt t="36351" x="2444750" y="3829050"/>
          <p14:tracePt t="36367" x="2476500" y="3848100"/>
          <p14:tracePt t="36383" x="2514600" y="3854450"/>
          <p14:tracePt t="36400" x="2540000" y="3860800"/>
          <p14:tracePt t="36417" x="2578100" y="3860800"/>
          <p14:tracePt t="36433" x="2616200" y="3860800"/>
          <p14:tracePt t="36450" x="2654300" y="3860800"/>
          <p14:tracePt t="36467" x="2698750" y="3860800"/>
          <p14:tracePt t="36483" x="2717800" y="3854450"/>
          <p14:tracePt t="36500" x="2724150" y="3841750"/>
          <p14:tracePt t="36918" x="0" y="0"/>
        </p14:tracePtLst>
        <p14:tracePtLst>
          <p14:tracePt t="38256" x="1727200" y="3816350"/>
          <p14:tracePt t="38280" x="1733550" y="3816350"/>
          <p14:tracePt t="38299" x="1784350" y="3816350"/>
          <p14:tracePt t="38312" x="1936750" y="3848100"/>
          <p14:tracePt t="38322" x="2038350" y="3867150"/>
          <p14:tracePt t="38333" x="2292350" y="3898900"/>
          <p14:tracePt t="38350" x="2552700" y="3898900"/>
          <p14:tracePt t="38366" x="2832100" y="3898900"/>
          <p14:tracePt t="38383" x="3035300" y="3898900"/>
          <p14:tracePt t="38399" x="3149600" y="3898900"/>
          <p14:tracePt t="38416" x="3181350" y="3898900"/>
          <p14:tracePt t="38433" x="3187700" y="3898900"/>
          <p14:tracePt t="38574" x="0" y="0"/>
        </p14:tracePtLst>
        <p14:tracePtLst>
          <p14:tracePt t="39085" x="2419350" y="3663950"/>
          <p14:tracePt t="39099" x="2406650" y="3670300"/>
          <p14:tracePt t="39116" x="2393950" y="3676650"/>
          <p14:tracePt t="39133" x="2374900" y="3695700"/>
          <p14:tracePt t="39149" x="2374900" y="3708400"/>
          <p14:tracePt t="39166" x="2374900" y="3714750"/>
          <p14:tracePt t="39182" x="2374900" y="3740150"/>
          <p14:tracePt t="39199" x="2387600" y="3759200"/>
          <p14:tracePt t="39216" x="2413000" y="3778250"/>
          <p14:tracePt t="39233" x="2451100" y="3790950"/>
          <p14:tracePt t="39249" x="2514600" y="3816350"/>
          <p14:tracePt t="39266" x="2603500" y="3835400"/>
          <p14:tracePt t="39283" x="2673350" y="3841750"/>
          <p14:tracePt t="39299" x="2730500" y="3841750"/>
          <p14:tracePt t="39302" x="2736850" y="3841750"/>
          <p14:tracePt t="39316" x="2749550" y="3841750"/>
          <p14:tracePt t="39333" x="2755900" y="3841750"/>
          <p14:tracePt t="39349" x="2762250" y="3841750"/>
          <p14:tracePt t="39366" x="2762250" y="3810000"/>
          <p14:tracePt t="39382" x="2749550" y="3771900"/>
          <p14:tracePt t="39399" x="2724150" y="3746500"/>
          <p14:tracePt t="39416" x="2673350" y="3702050"/>
          <p14:tracePt t="39432" x="2590800" y="3663950"/>
          <p14:tracePt t="39449" x="2501900" y="3638550"/>
          <p14:tracePt t="39466" x="2444750" y="3625850"/>
          <p14:tracePt t="39482" x="2413000" y="3625850"/>
          <p14:tracePt t="39499" x="2400300" y="3625850"/>
          <p14:tracePt t="39502" x="2393950" y="3625850"/>
          <p14:tracePt t="39520" x="2387600" y="3625850"/>
          <p14:tracePt t="39533" x="2381250" y="3625850"/>
          <p14:tracePt t="39549" x="2355850" y="3657600"/>
          <p14:tracePt t="39566" x="2349500" y="3689350"/>
          <p14:tracePt t="39583" x="2349500" y="3733800"/>
          <p14:tracePt t="39599" x="2349500" y="3778250"/>
          <p14:tracePt t="39616" x="2387600" y="3841750"/>
          <p14:tracePt t="39633" x="2438400" y="3892550"/>
          <p14:tracePt t="39649" x="2533650" y="3949700"/>
          <p14:tracePt t="39666" x="2628900" y="3994150"/>
          <p14:tracePt t="39682" x="2717800" y="4019550"/>
          <p14:tracePt t="39686" x="2743200" y="4019550"/>
          <p14:tracePt t="39699" x="2768600" y="4019550"/>
          <p14:tracePt t="39716" x="2806700" y="4013200"/>
          <p14:tracePt t="39718" x="2819400" y="4000500"/>
          <p14:tracePt t="39733" x="2832100" y="3943350"/>
          <p14:tracePt t="39749" x="2832100" y="3892550"/>
          <p14:tracePt t="39766" x="2832100" y="3822700"/>
          <p14:tracePt t="39783" x="2813050" y="3784600"/>
          <p14:tracePt t="39799" x="2787650" y="3752850"/>
          <p14:tracePt t="39816" x="2749550" y="3727450"/>
          <p14:tracePt t="39832" x="2711450" y="3714750"/>
          <p14:tracePt t="39850" x="2698750" y="3708400"/>
          <p14:tracePt t="39866" x="2692400" y="3708400"/>
          <p14:tracePt t="39882" x="2686050" y="3708400"/>
          <p14:tracePt t="39899" x="2679700" y="3708400"/>
          <p14:tracePt t="40054" x="0" y="0"/>
        </p14:tracePtLst>
        <p14:tracePtLst>
          <p14:tracePt t="40409" x="2438400" y="3676650"/>
          <p14:tracePt t="40430" x="2438400" y="3689350"/>
          <p14:tracePt t="40446" x="2432050" y="3727450"/>
          <p14:tracePt t="40458" x="2432050" y="3740150"/>
          <p14:tracePt t="40472" x="2432050" y="3778250"/>
          <p14:tracePt t="40482" x="2438400" y="3803650"/>
          <p14:tracePt t="40499" x="2457450" y="3829050"/>
          <p14:tracePt t="40501" x="2463800" y="3841750"/>
          <p14:tracePt t="40516" x="2476500" y="3848100"/>
          <p14:tracePt t="40518" x="2489200" y="3854450"/>
          <p14:tracePt t="40532" x="2495550" y="3854450"/>
          <p14:tracePt t="40549" x="2546350" y="3854450"/>
          <p14:tracePt t="40565" x="2584450" y="3822700"/>
          <p14:tracePt t="40582" x="2622550" y="3784600"/>
          <p14:tracePt t="40599" x="2628900" y="3759200"/>
          <p14:tracePt t="40616" x="2628900" y="3733800"/>
          <p14:tracePt t="40632" x="2628900" y="3714750"/>
          <p14:tracePt t="40649" x="2622550" y="3708400"/>
          <p14:tracePt t="40665" x="2616200" y="3695700"/>
          <p14:tracePt t="40853" x="0" y="0"/>
        </p14:tracePtLst>
        <p14:tracePtLst>
          <p14:tracePt t="42051" x="4305300" y="3860800"/>
          <p14:tracePt t="42154" x="4330700" y="3867150"/>
          <p14:tracePt t="42164" x="4356100" y="3873500"/>
          <p14:tracePt t="42176" x="4432300" y="3892550"/>
          <p14:tracePt t="42184" x="4489450" y="3898900"/>
          <p14:tracePt t="42198" x="4641850" y="3924300"/>
          <p14:tracePt t="42215" x="4819650" y="3949700"/>
          <p14:tracePt t="42232" x="5022850" y="3949700"/>
          <p14:tracePt t="42248" x="5219700" y="3949700"/>
          <p14:tracePt t="42265" x="5372100" y="3949700"/>
          <p14:tracePt t="42282" x="5467350" y="3949700"/>
          <p14:tracePt t="42299" x="5511800" y="3937000"/>
          <p14:tracePt t="42316" x="5530850" y="3924300"/>
          <p14:tracePt t="42318" x="5537200" y="3911600"/>
          <p14:tracePt t="42332" x="5543550" y="3898900"/>
          <p14:tracePt t="42348" x="5543550" y="3873500"/>
          <p14:tracePt t="42365" x="5543550" y="3803650"/>
          <p14:tracePt t="42381" x="5543550" y="3740150"/>
          <p14:tracePt t="42398" x="5518150" y="3657600"/>
          <p14:tracePt t="42415" x="5461000" y="3600450"/>
          <p14:tracePt t="42431" x="5410200" y="3568700"/>
          <p14:tracePt t="42448" x="5365750" y="3549650"/>
          <p14:tracePt t="42465" x="5334000" y="3543300"/>
          <p14:tracePt t="42481" x="5314950" y="3543300"/>
          <p14:tracePt t="42498" x="5302250" y="3543300"/>
          <p14:tracePt t="42515" x="5264150" y="3556000"/>
          <p14:tracePt t="42532" x="5238750" y="3587750"/>
          <p14:tracePt t="42534" x="5226050" y="3606800"/>
          <p14:tracePt t="42549" x="5200650" y="3644900"/>
          <p14:tracePt t="42565" x="5175250" y="3689350"/>
          <p14:tracePt t="42582" x="5162550" y="3733800"/>
          <p14:tracePt t="42599" x="5162550" y="3771900"/>
          <p14:tracePt t="42615" x="5168900" y="3835400"/>
          <p14:tracePt t="42631" x="5200650" y="3911600"/>
          <p14:tracePt t="42648" x="5251450" y="3975100"/>
          <p14:tracePt t="42665" x="5314950" y="4032250"/>
          <p14:tracePt t="42681" x="5422900" y="4089400"/>
          <p14:tracePt t="42698" x="5530850" y="4121150"/>
          <p14:tracePt t="42715" x="5664200" y="4140200"/>
          <p14:tracePt t="42731" x="5791200" y="4140200"/>
          <p14:tracePt t="42748" x="5918200" y="4133850"/>
          <p14:tracePt t="42750" x="5981700" y="4127500"/>
          <p14:tracePt t="42765" x="6121400" y="4114800"/>
          <p14:tracePt t="42782" x="6286500" y="4076700"/>
          <p14:tracePt t="42798" x="6438900" y="4038600"/>
          <p14:tracePt t="42815" x="6559550" y="4000500"/>
          <p14:tracePt t="42832" x="6610350" y="3968750"/>
          <p14:tracePt t="42848" x="6648450" y="3949700"/>
          <p14:tracePt t="42865" x="6673850" y="3937000"/>
          <p14:tracePt t="42881" x="6680200" y="3911600"/>
          <p14:tracePt t="42898" x="6692900" y="3892550"/>
          <p14:tracePt t="42914" x="6711950" y="3854450"/>
          <p14:tracePt t="42931" x="6731000" y="3822700"/>
          <p14:tracePt t="42948" x="6731000" y="3803650"/>
          <p14:tracePt t="42949" x="6731000" y="3778250"/>
          <p14:tracePt t="42965" x="6724650" y="3759200"/>
          <p14:tracePt t="42981" x="6711950" y="3727450"/>
          <p14:tracePt t="42998" x="6680200" y="3689350"/>
          <p14:tracePt t="43014" x="6616700" y="3651250"/>
          <p14:tracePt t="43031" x="6515100" y="3594100"/>
          <p14:tracePt t="43048" x="6419850" y="3543300"/>
          <p14:tracePt t="43065" x="6337300" y="3511550"/>
          <p14:tracePt t="43081" x="6267450" y="3492500"/>
          <p14:tracePt t="43098" x="6216650" y="3486150"/>
          <p14:tracePt t="43114" x="6172200" y="3486150"/>
          <p14:tracePt t="43132" x="6127750" y="3486150"/>
          <p14:tracePt t="43148" x="6057900" y="3498850"/>
          <p14:tracePt t="43150" x="6032500" y="3524250"/>
          <p14:tracePt t="43165" x="5994400" y="3556000"/>
          <p14:tracePt t="43181" x="5956300" y="3613150"/>
          <p14:tracePt t="43198" x="5924550" y="3683000"/>
          <p14:tracePt t="43215" x="5911850" y="3752850"/>
          <p14:tracePt t="43231" x="5911850" y="3803650"/>
          <p14:tracePt t="43248" x="5911850" y="3848100"/>
          <p14:tracePt t="43265" x="5911850" y="3892550"/>
          <p14:tracePt t="43282" x="5943600" y="3943350"/>
          <p14:tracePt t="43299" x="5994400" y="3994150"/>
          <p14:tracePt t="43302" x="6032500" y="4013200"/>
          <p14:tracePt t="43315" x="6076950" y="4038600"/>
          <p14:tracePt t="43332" x="6210300" y="4089400"/>
          <p14:tracePt t="43349" x="6413500" y="4127500"/>
          <p14:tracePt t="43365" x="6521450" y="4127500"/>
          <p14:tracePt t="43381" x="6616700" y="4108450"/>
          <p14:tracePt t="43398" x="6673850" y="4064000"/>
          <p14:tracePt t="43414" x="6737350" y="4013200"/>
          <p14:tracePt t="43431" x="6781800" y="3949700"/>
          <p14:tracePt t="43448" x="6819900" y="3873500"/>
          <p14:tracePt t="43464" x="6832600" y="3803650"/>
          <p14:tracePt t="43481" x="6838950" y="3752850"/>
          <p14:tracePt t="43498" x="6838950" y="3708400"/>
          <p14:tracePt t="43514" x="6832600" y="3663950"/>
          <p14:tracePt t="43531" x="6807200" y="3619500"/>
          <p14:tracePt t="43548" x="6750050" y="3575050"/>
          <p14:tracePt t="43551" x="6705600" y="3549650"/>
          <p14:tracePt t="43564" x="6667500" y="3536950"/>
          <p14:tracePt t="43566" x="6635750" y="3530600"/>
          <p14:tracePt t="43581" x="6565900" y="3517900"/>
          <p14:tracePt t="43598" x="6521450" y="3517900"/>
          <p14:tracePt t="43615" x="6464300" y="3517900"/>
          <p14:tracePt t="43631" x="6413500" y="3517900"/>
          <p14:tracePt t="43648" x="6350000" y="3549650"/>
          <p14:tracePt t="43664" x="6311900" y="3594100"/>
          <p14:tracePt t="43681" x="6273800" y="3651250"/>
          <p14:tracePt t="43698" x="6248400" y="3708400"/>
          <p14:tracePt t="43714" x="6248400" y="3740150"/>
          <p14:tracePt t="43731" x="6248400" y="3784600"/>
          <p14:tracePt t="43748" x="6267450" y="3803650"/>
          <p14:tracePt t="43764" x="6305550" y="3835400"/>
          <p14:tracePt t="43781" x="6375400" y="3854450"/>
          <p14:tracePt t="43798" x="6426200" y="3854450"/>
          <p14:tracePt t="43815" x="6470650" y="3854450"/>
          <p14:tracePt t="43831" x="6508750" y="3854450"/>
          <p14:tracePt t="43848" x="6515100" y="3854450"/>
          <p14:tracePt t="43864" x="6521450" y="3854450"/>
          <p14:tracePt t="44165" x="0" y="0"/>
        </p14:tracePtLst>
        <p14:tracePtLst>
          <p14:tracePt t="45045" x="1155700" y="3829050"/>
          <p14:tracePt t="45119" x="1174750" y="3829050"/>
          <p14:tracePt t="45132" x="1231900" y="3841750"/>
          <p14:tracePt t="45149" x="1504950" y="3886200"/>
          <p14:tracePt t="45164" x="1606550" y="3892550"/>
          <p14:tracePt t="45167" x="1727200" y="3911600"/>
          <p14:tracePt t="45181" x="1835150" y="3924300"/>
          <p14:tracePt t="45197" x="2108200" y="3924300"/>
          <p14:tracePt t="45214" x="2254250" y="3924300"/>
          <p14:tracePt t="45230" x="2393950" y="3937000"/>
          <p14:tracePt t="45247" x="2527300" y="3962400"/>
          <p14:tracePt t="45264" x="2654300" y="3981450"/>
          <p14:tracePt t="45280" x="2768600" y="3981450"/>
          <p14:tracePt t="45297" x="2927350" y="3981450"/>
          <p14:tracePt t="45315" x="3048000" y="3981450"/>
          <p14:tracePt t="45331" x="3111500" y="3981450"/>
          <p14:tracePt t="45334" x="3124200" y="3981450"/>
          <p14:tracePt t="45348" x="3130550" y="3981450"/>
          <p14:tracePt t="45926" x="0" y="0"/>
        </p14:tracePtLst>
        <p14:tracePtLst>
          <p14:tracePt t="46415" x="1536700" y="3892550"/>
          <p14:tracePt t="46531" x="1543050" y="3892550"/>
          <p14:tracePt t="46553" x="1701800" y="3892550"/>
          <p14:tracePt t="46565" x="1955800" y="3892550"/>
          <p14:tracePt t="46581" x="2324100" y="3892550"/>
          <p14:tracePt t="46597" x="2603500" y="3892550"/>
          <p14:tracePt t="46613" x="2755900" y="3892550"/>
          <p14:tracePt t="46631" x="2787650" y="3892550"/>
          <p14:tracePt t="46647" x="2794000" y="3892550"/>
          <p14:tracePt t="46814" x="0" y="0"/>
        </p14:tracePtLst>
        <p14:tracePtLst>
          <p14:tracePt t="47402" x="8197850" y="3873500"/>
          <p14:tracePt t="47426" x="8210550" y="3886200"/>
          <p14:tracePt t="47439" x="8261350" y="3892550"/>
          <p14:tracePt t="47449" x="8293100" y="3892550"/>
          <p14:tracePt t="47463" x="8407400" y="3892550"/>
          <p14:tracePt t="47480" x="8566150" y="3892550"/>
          <p14:tracePt t="47496" x="8756650" y="3892550"/>
          <p14:tracePt t="47513" x="8947150" y="3892550"/>
          <p14:tracePt t="47530" x="9074150" y="3892550"/>
          <p14:tracePt t="47546" x="9124950" y="3892550"/>
          <p14:tracePt t="47563" x="9137650" y="3892550"/>
          <p14:tracePt t="47580" x="9144000" y="3892550"/>
          <p14:tracePt t="47694" x="0" y="0"/>
        </p14:tracePtLst>
        <p14:tracePtLst>
          <p14:tracePt t="49064" x="1828800" y="3937000"/>
          <p14:tracePt t="49135" x="1822450" y="3937000"/>
          <p14:tracePt t="49151" x="1803400" y="3937000"/>
          <p14:tracePt t="49167" x="1790700" y="3968750"/>
          <p14:tracePt t="49180" x="1778000" y="3981450"/>
          <p14:tracePt t="49183" x="1758950" y="4000500"/>
          <p14:tracePt t="49196" x="1739900" y="4019550"/>
          <p14:tracePt t="49213" x="1682750" y="4070350"/>
          <p14:tracePt t="49229" x="1670050" y="4083050"/>
          <p14:tracePt t="49390" x="0" y="0"/>
        </p14:tracePtLst>
        <p14:tracePtLst>
          <p14:tracePt t="49695" x="2000250" y="3981450"/>
          <p14:tracePt t="49726" x="2000250" y="3987800"/>
          <p14:tracePt t="49735" x="1993900" y="4006850"/>
          <p14:tracePt t="49746" x="1981200" y="4025900"/>
          <p14:tracePt t="49762" x="1955800" y="4076700"/>
          <p14:tracePt t="49779" x="1930400" y="4121150"/>
          <p14:tracePt t="49782" x="1917700" y="4140200"/>
          <p14:tracePt t="49796" x="1911350" y="4146550"/>
          <p14:tracePt t="49885" x="0" y="0"/>
        </p14:tracePtLst>
        <p14:tracePtLst>
          <p14:tracePt t="50161" x="1797050" y="4159250"/>
          <p14:tracePt t="50192" x="1803400" y="4159250"/>
          <p14:tracePt t="50202" x="1809750" y="4159250"/>
          <p14:tracePt t="50216" x="1879600" y="4165600"/>
          <p14:tracePt t="50229" x="2025650" y="4197350"/>
          <p14:tracePt t="50246" x="2254250" y="4241800"/>
          <p14:tracePt t="50262" x="2533650" y="4273550"/>
          <p14:tracePt t="50279" x="2724150" y="4292600"/>
          <p14:tracePt t="50295" x="2832100" y="4292600"/>
          <p14:tracePt t="50313" x="2870200" y="4292600"/>
          <p14:tracePt t="50329" x="2876550" y="4292600"/>
          <p14:tracePt t="50471" x="0" y="0"/>
        </p14:tracePtLst>
        <p14:tracePtLst>
          <p14:tracePt t="54112" x="1974850" y="2705100"/>
          <p14:tracePt t="54146" x="1974850" y="2698750"/>
          <p14:tracePt t="54154" x="1987550" y="2698750"/>
          <p14:tracePt t="54161" x="2012950" y="2698750"/>
          <p14:tracePt t="54178" x="2114550" y="2698750"/>
          <p14:tracePt t="54194" x="2241550" y="2698750"/>
          <p14:tracePt t="54211" x="2368550" y="2698750"/>
          <p14:tracePt t="54227" x="2476500" y="2698750"/>
          <p14:tracePt t="54230" x="2527300" y="2698750"/>
          <p14:tracePt t="54245" x="2571750" y="2698750"/>
          <p14:tracePt t="54261" x="2692400" y="2698750"/>
          <p14:tracePt t="54277" x="2755900" y="2698750"/>
          <p14:tracePt t="54294" x="2806700" y="2698750"/>
          <p14:tracePt t="54311" x="2819400" y="2698750"/>
          <p14:tracePt t="54328" x="2825750" y="2698750"/>
          <p14:tracePt t="54390" x="0" y="0"/>
        </p14:tracePtLst>
        <p14:tracePtLst>
          <p14:tracePt t="54808" x="1479550" y="2889250"/>
          <p14:tracePt t="54820" x="1473200" y="2889250"/>
          <p14:tracePt t="54834" x="1454150" y="2889250"/>
          <p14:tracePt t="54845" x="1422400" y="2895600"/>
          <p14:tracePt t="54862" x="1276350" y="2933700"/>
          <p14:tracePt t="54877" x="1130300" y="2984500"/>
          <p14:tracePt t="54894" x="996950" y="3041650"/>
          <p14:tracePt t="54911" x="876300" y="3092450"/>
          <p14:tracePt t="54927" x="781050" y="3143250"/>
          <p14:tracePt t="54944" x="704850" y="3187700"/>
          <p14:tracePt t="54961" x="641350" y="3232150"/>
          <p14:tracePt t="54977" x="571500" y="3302000"/>
          <p14:tracePt t="54994" x="520700" y="3384550"/>
          <p14:tracePt t="55010" x="469900" y="3479800"/>
          <p14:tracePt t="55027" x="425450" y="3562350"/>
          <p14:tracePt t="55044" x="393700" y="3657600"/>
          <p14:tracePt t="55061" x="387350" y="3765550"/>
          <p14:tracePt t="55077" x="387350" y="3848100"/>
          <p14:tracePt t="55094" x="406400" y="3949700"/>
          <p14:tracePt t="55111" x="463550" y="4044950"/>
          <p14:tracePt t="55128" x="552450" y="4140200"/>
          <p14:tracePt t="55144" x="660400" y="4222750"/>
          <p14:tracePt t="55161" x="812800" y="4292600"/>
          <p14:tracePt t="55178" x="965200" y="4362450"/>
          <p14:tracePt t="55194" x="1155700" y="4432300"/>
          <p14:tracePt t="55210" x="1358900" y="4495800"/>
          <p14:tracePt t="55227" x="1600200" y="4540250"/>
          <p14:tracePt t="55230" x="1746250" y="4565650"/>
          <p14:tracePt t="55244" x="1879600" y="4572000"/>
          <p14:tracePt t="55260" x="2279650" y="4584700"/>
          <p14:tracePt t="55277" x="2527300" y="4584700"/>
          <p14:tracePt t="55294" x="2768600" y="4584700"/>
          <p14:tracePt t="55310" x="3009900" y="4584700"/>
          <p14:tracePt t="55327" x="3181350" y="4578350"/>
          <p14:tracePt t="55344" x="3257550" y="4572000"/>
          <p14:tracePt t="55361" x="3302000" y="4559300"/>
          <p14:tracePt t="55377" x="3308350" y="4546600"/>
          <p14:tracePt t="55394" x="3327400" y="4514850"/>
          <p14:tracePt t="55411" x="3340100" y="4464050"/>
          <p14:tracePt t="55427" x="3346450" y="4394200"/>
          <p14:tracePt t="55431" x="3346450" y="4356100"/>
          <p14:tracePt t="55444" x="3346450" y="4298950"/>
          <p14:tracePt t="55460" x="3314700" y="4210050"/>
          <p14:tracePt t="55463" x="3289300" y="4152900"/>
          <p14:tracePt t="55477" x="3244850" y="4057650"/>
          <p14:tracePt t="55494" x="3181350" y="3968750"/>
          <p14:tracePt t="55510" x="3086100" y="3898900"/>
          <p14:tracePt t="55527" x="2959100" y="3835400"/>
          <p14:tracePt t="55544" x="2787650" y="3771900"/>
          <p14:tracePt t="55560" x="2609850" y="3727450"/>
          <p14:tracePt t="55577" x="2470150" y="3702050"/>
          <p14:tracePt t="55594" x="2406650" y="3695700"/>
          <p14:tracePt t="55611" x="2374900" y="3695700"/>
          <p14:tracePt t="55627" x="2368550" y="3695700"/>
          <p14:tracePt t="55958" x="0" y="0"/>
        </p14:tracePtLst>
        <p14:tracePtLst>
          <p14:tracePt t="57291" x="2698750" y="2730500"/>
          <p14:tracePt t="57354" x="2698750" y="2743200"/>
          <p14:tracePt t="57370" x="2698750" y="2787650"/>
          <p14:tracePt t="57386" x="2698750" y="2825750"/>
          <p14:tracePt t="57389" x="2698750" y="2838450"/>
          <p14:tracePt t="57401" x="2698750" y="2857500"/>
          <p14:tracePt t="57410" x="2698750" y="2876550"/>
          <p14:tracePt t="57427" x="2698750" y="2895600"/>
          <p14:tracePt t="57443" x="2705100" y="2901950"/>
          <p14:tracePt t="57460" x="2705100" y="2914650"/>
          <p14:tracePt t="57549" x="2711450" y="2908300"/>
          <p14:tracePt t="57558" x="2717800" y="2895600"/>
          <p14:tracePt t="57569" x="2717800" y="2876550"/>
          <p14:tracePt t="57576" x="2724150" y="2851150"/>
          <p14:tracePt t="57594" x="2730500" y="2825750"/>
          <p14:tracePt t="57610" x="2736850" y="2794000"/>
          <p14:tracePt t="57614" x="2743200" y="2774950"/>
          <p14:tracePt t="57630" x="2743200" y="2762250"/>
          <p14:tracePt t="57643" x="2749550" y="2755900"/>
          <p14:tracePt t="57759" x="2749550" y="2781300"/>
          <p14:tracePt t="57770" x="2749550" y="2806700"/>
          <p14:tracePt t="57785" x="2749550" y="2851150"/>
          <p14:tracePt t="57802" x="2755900" y="2908300"/>
          <p14:tracePt t="57805" x="2762250" y="2933700"/>
          <p14:tracePt t="57816" x="2768600" y="2952750"/>
          <p14:tracePt t="57843" x="2768600" y="2959100"/>
          <p14:tracePt t="57930" x="2774950" y="2940050"/>
          <p14:tracePt t="57944" x="2794000" y="2889250"/>
          <p14:tracePt t="57960" x="2794000" y="2851150"/>
          <p14:tracePt t="57977" x="2800350" y="2800350"/>
          <p14:tracePt t="57993" x="2800350" y="2768600"/>
          <p14:tracePt t="58010" x="2800350" y="2743200"/>
          <p14:tracePt t="58026" x="2800350" y="2730500"/>
          <p14:tracePt t="58030" x="2800350" y="2724150"/>
          <p14:tracePt t="58102" x="2800350" y="2730500"/>
          <p14:tracePt t="58112" x="2800350" y="2749550"/>
          <p14:tracePt t="58127" x="2787650" y="2825750"/>
          <p14:tracePt t="58143" x="2781300" y="2876550"/>
          <p14:tracePt t="58160" x="2781300" y="2914650"/>
          <p14:tracePt t="58177" x="2781300" y="2927350"/>
          <p14:tracePt t="58279" x="2781300" y="2914650"/>
          <p14:tracePt t="58293" x="2781300" y="2889250"/>
          <p14:tracePt t="58310" x="2781300" y="2825750"/>
          <p14:tracePt t="58326" x="2781300" y="2787650"/>
          <p14:tracePt t="58343" x="2781300" y="2768600"/>
          <p14:tracePt t="58360" x="2781300" y="2749550"/>
          <p14:tracePt t="58449" x="2781300" y="2762250"/>
          <p14:tracePt t="58462" x="2768600" y="2819400"/>
          <p14:tracePt t="58476" x="2762250" y="2838450"/>
          <p14:tracePt t="58493" x="2755900" y="2882900"/>
          <p14:tracePt t="58509" x="2755900" y="2908300"/>
          <p14:tracePt t="58623" x="2755900" y="2889250"/>
          <p14:tracePt t="58635" x="2755900" y="2863850"/>
          <p14:tracePt t="58649" x="2755900" y="2825750"/>
          <p14:tracePt t="58660" x="2755900" y="2800350"/>
          <p14:tracePt t="58677" x="2755900" y="2768600"/>
          <p14:tracePt t="58693" x="2755900" y="2755900"/>
          <p14:tracePt t="58777" x="2755900" y="2762250"/>
          <p14:tracePt t="58791" x="2749550" y="2794000"/>
          <p14:tracePt t="58804" x="2749550" y="2813050"/>
          <p14:tracePt t="58806" x="2749550" y="2819400"/>
          <p14:tracePt t="58817" x="2749550" y="2832100"/>
          <p14:tracePt t="58826" x="2749550" y="2838450"/>
          <p14:tracePt t="58843" x="2749550" y="2844800"/>
          <p14:tracePt t="58935" x="2749550" y="2832100"/>
          <p14:tracePt t="58948" x="2749550" y="2806700"/>
          <p14:tracePt t="58968" x="2749550" y="2762250"/>
          <p14:tracePt t="58983" x="2749550" y="2749550"/>
          <p14:tracePt t="59064" x="2743200" y="2768600"/>
          <p14:tracePt t="59078" x="2743200" y="2825750"/>
          <p14:tracePt t="59095" x="2743200" y="2870200"/>
          <p14:tracePt t="59110" x="2743200" y="2895600"/>
          <p14:tracePt t="59209" x="2743200" y="2882900"/>
          <p14:tracePt t="59224" x="2743200" y="2851150"/>
          <p14:tracePt t="59239" x="2743200" y="2832100"/>
          <p14:tracePt t="59254" x="2743200" y="2819400"/>
          <p14:tracePt t="59264" x="2736850" y="2806700"/>
          <p14:tracePt t="59361" x="2730500" y="2806700"/>
          <p14:tracePt t="59376" x="2724150" y="2813050"/>
          <p14:tracePt t="59400" x="2724150" y="2819400"/>
          <p14:tracePt t="59538" x="2724150" y="2806700"/>
          <p14:tracePt t="59556" x="2724150" y="2787650"/>
          <p14:tracePt t="59575" x="2724150" y="2768600"/>
          <p14:tracePt t="59647" x="2724150" y="2774950"/>
          <p14:tracePt t="59656" x="2724150" y="2806700"/>
          <p14:tracePt t="59666" x="2724150" y="2851150"/>
          <p14:tracePt t="59676" x="2724150" y="2889250"/>
          <p14:tracePt t="59693" x="2724150" y="2965450"/>
          <p14:tracePt t="59709" x="2724150" y="2978150"/>
          <p14:tracePt t="59726" x="2724150" y="2984500"/>
          <p14:tracePt t="59801" x="2724150" y="2978150"/>
          <p14:tracePt t="59810" x="2724150" y="2959100"/>
          <p14:tracePt t="59826" x="2724150" y="2914650"/>
          <p14:tracePt t="59843" x="2724150" y="2851150"/>
          <p14:tracePt t="59845" x="2730500" y="2806700"/>
          <p14:tracePt t="59860" x="2736850" y="2768600"/>
          <p14:tracePt t="59878" x="2743200" y="2736850"/>
          <p14:tracePt t="59894" x="2743200" y="2711450"/>
          <p14:tracePt t="59910" x="2743200" y="2705100"/>
          <p14:tracePt t="59928" x="2743200" y="2698750"/>
          <p14:tracePt t="59959" x="2749550" y="2698750"/>
          <p14:tracePt t="59968" x="2749550" y="2711450"/>
          <p14:tracePt t="59978" x="2749550" y="2730500"/>
          <p14:tracePt t="59993" x="2749550" y="2774950"/>
          <p14:tracePt t="60009" x="2749550" y="2794000"/>
          <p14:tracePt t="60026" x="2749550" y="2806700"/>
          <p14:tracePt t="60128" x="2749550" y="2800350"/>
          <p14:tracePt t="60140" x="2749550" y="2787650"/>
          <p14:tracePt t="60152" x="2749550" y="2768600"/>
          <p14:tracePt t="60160" x="2749550" y="2762250"/>
          <p14:tracePt t="60176" x="2749550" y="2755900"/>
          <p14:tracePt t="60247" x="2749550" y="2762250"/>
          <p14:tracePt t="60255" x="2743200" y="2794000"/>
          <p14:tracePt t="60263" x="2743200" y="2813050"/>
          <p14:tracePt t="60275" x="2736850" y="2844800"/>
          <p14:tracePt t="60292" x="2736850" y="2863850"/>
          <p14:tracePt t="60295" x="2736850" y="2870200"/>
          <p14:tracePt t="60309" x="2736850" y="2882900"/>
          <p14:tracePt t="60401" x="2736850" y="2876550"/>
          <p14:tracePt t="60415" x="2736850" y="2844800"/>
          <p14:tracePt t="60426" x="2736850" y="2819400"/>
          <p14:tracePt t="60443" x="2736850" y="2787650"/>
          <p14:tracePt t="60459" x="2736850" y="2774950"/>
          <p14:tracePt t="60544" x="2736850" y="2787650"/>
          <p14:tracePt t="60559" x="2736850" y="2806700"/>
          <p14:tracePt t="60575" x="2736850" y="2825750"/>
          <p14:tracePt t="60592" x="2736850" y="2832100"/>
          <p14:tracePt t="60671" x="2736850" y="2825750"/>
          <p14:tracePt t="60680" x="2736850" y="2813050"/>
          <p14:tracePt t="60694" x="2736850" y="2800350"/>
          <p14:tracePt t="60709" x="2736850" y="2794000"/>
          <p14:tracePt t="61584" x="0" y="0"/>
        </p14:tracePtLst>
        <p14:tracePtLst>
          <p14:tracePt t="64528" x="698500" y="4972050"/>
          <p14:tracePt t="64591" x="692150" y="4972050"/>
          <p14:tracePt t="64617" x="685800" y="4972050"/>
          <p14:tracePt t="64630" x="666750" y="4984750"/>
          <p14:tracePt t="64644" x="647700" y="4997450"/>
          <p14:tracePt t="64658" x="565150" y="5029200"/>
          <p14:tracePt t="64661" x="514350" y="5048250"/>
          <p14:tracePt t="64674" x="457200" y="5073650"/>
          <p14:tracePt t="64678" x="381000" y="5086350"/>
          <p14:tracePt t="64691" x="311150" y="5105400"/>
          <p14:tracePt t="64708" x="190500" y="5137150"/>
          <p14:tracePt t="64712" x="158750" y="5143500"/>
          <p14:tracePt t="64724" x="139700" y="5149850"/>
          <p14:tracePt t="64741" x="127000" y="5149850"/>
          <p14:tracePt t="64854" x="120650" y="5156200"/>
          <p14:tracePt t="64871" x="120650" y="5162550"/>
          <p14:tracePt t="64882" x="127000" y="5175250"/>
          <p14:tracePt t="64893" x="139700" y="5187950"/>
          <p14:tracePt t="64908" x="196850" y="5219700"/>
          <p14:tracePt t="64912" x="254000" y="5245100"/>
          <p14:tracePt t="64925" x="412750" y="5302250"/>
          <p14:tracePt t="64942" x="552450" y="5353050"/>
          <p14:tracePt t="64958" x="666750" y="5397500"/>
          <p14:tracePt t="64975" x="711200" y="5416550"/>
          <p14:tracePt t="64991" x="723900" y="5416550"/>
          <p14:tracePt t="65158" x="0" y="0"/>
        </p14:tracePtLst>
        <p14:tracePtLst>
          <p14:tracePt t="65810" x="2260600" y="4959350"/>
          <p14:tracePt t="65870" x="0" y="0"/>
        </p14:tracePtLst>
        <p14:tracePtLst>
          <p14:tracePt t="66481" x="1270000" y="5264150"/>
          <p14:tracePt t="66559" x="1270000" y="5270500"/>
          <p14:tracePt t="66575" x="1270000" y="5276850"/>
          <p14:tracePt t="66587" x="1276350" y="5283200"/>
          <p14:tracePt t="66601" x="1308100" y="5295900"/>
          <p14:tracePt t="66611" x="1333500" y="5308600"/>
          <p14:tracePt t="66623" x="1422400" y="5327650"/>
          <p14:tracePt t="66640" x="1530350" y="5340350"/>
          <p14:tracePt t="66657" x="1600200" y="5340350"/>
          <p14:tracePt t="66673" x="1631950" y="5340350"/>
          <p14:tracePt t="66690" x="1638300" y="5340350"/>
          <p14:tracePt t="66998" x="0" y="0"/>
        </p14:tracePtLst>
        <p14:tracePtLst>
          <p14:tracePt t="70361" x="2743200" y="2736850"/>
          <p14:tracePt t="70365" x="2743200" y="2743200"/>
          <p14:tracePt t="70379" x="2736850" y="2768600"/>
          <p14:tracePt t="70389" x="2736850" y="2787650"/>
          <p14:tracePt t="70406" x="2736850" y="2813050"/>
          <p14:tracePt t="70422" x="2736850" y="2832100"/>
          <p14:tracePt t="70439" x="2736850" y="2857500"/>
          <p14:tracePt t="70456" x="2743200" y="2901950"/>
          <p14:tracePt t="70472" x="2743200" y="2927350"/>
          <p14:tracePt t="70489" x="2749550" y="2959100"/>
          <p14:tracePt t="70506" x="2762250" y="3003550"/>
          <p14:tracePt t="70522" x="2762250" y="3009900"/>
          <p14:tracePt t="70599" x="2762250" y="3016250"/>
          <p14:tracePt t="70615" x="2768600" y="3003550"/>
          <p14:tracePt t="70631" x="2774950" y="2965450"/>
          <p14:tracePt t="70647" x="2774950" y="2889250"/>
          <p14:tracePt t="70655" x="2774950" y="2851150"/>
          <p14:tracePt t="70673" x="2774950" y="2774950"/>
          <p14:tracePt t="70689" x="2774950" y="2705100"/>
          <p14:tracePt t="70694" x="2774950" y="2686050"/>
          <p14:tracePt t="70705" x="2774950" y="2667000"/>
          <p14:tracePt t="70723" x="2774950" y="2654300"/>
          <p14:tracePt t="70740" x="2774950" y="2647950"/>
          <p14:tracePt t="70801" x="2774950" y="2660650"/>
          <p14:tracePt t="70815" x="2762250" y="2736850"/>
          <p14:tracePt t="70832" x="2755900" y="2813050"/>
          <p14:tracePt t="70840" x="2755900" y="2838450"/>
          <p14:tracePt t="70855" x="2755900" y="2876550"/>
          <p14:tracePt t="70872" x="2749550" y="2901950"/>
          <p14:tracePt t="71013" x="0" y="0"/>
        </p14:tracePtLst>
        <p14:tracePtLst>
          <p14:tracePt t="71915" x="4470400" y="5384800"/>
          <p14:tracePt t="71978" x="4470400" y="5391150"/>
          <p14:tracePt t="71996" x="4514850" y="5397500"/>
          <p14:tracePt t="72009" x="4591050" y="5403850"/>
          <p14:tracePt t="72022" x="4743450" y="5403850"/>
          <p14:tracePt t="72038" x="4927600" y="5403850"/>
          <p14:tracePt t="72055" x="5162550" y="5403850"/>
          <p14:tracePt t="72071" x="5340350" y="5403850"/>
          <p14:tracePt t="72088" x="5448300" y="5403850"/>
          <p14:tracePt t="72105" x="5480050" y="5403850"/>
          <p14:tracePt t="72121" x="5486400" y="5403850"/>
          <p14:tracePt t="72138" x="5492750" y="5403850"/>
          <p14:tracePt t="72155" x="5505450" y="5403850"/>
          <p14:tracePt t="72172" x="5543550" y="5410200"/>
          <p14:tracePt t="72189" x="5594350" y="5422900"/>
          <p14:tracePt t="72206" x="5626100" y="5422900"/>
          <p14:tracePt t="72222" x="5651500" y="5422900"/>
          <p14:tracePt t="72238" x="5664200" y="5422900"/>
          <p14:tracePt t="72255" x="5695950" y="5422900"/>
          <p14:tracePt t="72272" x="5803900" y="5441950"/>
          <p14:tracePt t="72288" x="5956300" y="5467350"/>
          <p14:tracePt t="72305" x="6083300" y="5473700"/>
          <p14:tracePt t="72321" x="6127750" y="5473700"/>
          <p14:tracePt t="72338" x="6134100" y="5473700"/>
          <p14:tracePt t="72355" x="0" y="0"/>
        </p14:tracePtLst>
        <p14:tracePtLst>
          <p14:tracePt t="72984" x="1327150" y="5384800"/>
          <p14:tracePt t="73103" x="0" y="0"/>
        </p14:tracePtLst>
        <p14:tracePtLst>
          <p14:tracePt t="73505" x="1130300" y="5238750"/>
          <p14:tracePt t="73567" x="1143000" y="5238750"/>
          <p14:tracePt t="73579" x="1174750" y="5245100"/>
          <p14:tracePt t="73591" x="1327150" y="5270500"/>
          <p14:tracePt t="73604" x="1435100" y="5276850"/>
          <p14:tracePt t="73606" x="1536700" y="5276850"/>
          <p14:tracePt t="73621" x="1739900" y="5276850"/>
          <p14:tracePt t="73638" x="1885950" y="5276850"/>
          <p14:tracePt t="73654" x="1962150" y="5276850"/>
          <p14:tracePt t="73671" x="1981200" y="5276850"/>
          <p14:tracePt t="73734" x="1955800" y="5276850"/>
          <p14:tracePt t="73742" x="1905000" y="5276850"/>
          <p14:tracePt t="73755" x="1828800" y="5276850"/>
          <p14:tracePt t="73771" x="1631950" y="5276850"/>
          <p14:tracePt t="73787" x="1454150" y="5276850"/>
          <p14:tracePt t="73789" x="1377950" y="5276850"/>
          <p14:tracePt t="73804" x="1333500" y="5276850"/>
          <p14:tracePt t="73821" x="1295400" y="5276850"/>
          <p14:tracePt t="73903" x="1308100" y="5276850"/>
          <p14:tracePt t="73913" x="1333500" y="5276850"/>
          <p14:tracePt t="73924" x="1365250" y="5276850"/>
          <p14:tracePt t="73939" x="1422400" y="5276850"/>
          <p14:tracePt t="73955" x="1460500" y="5276850"/>
          <p14:tracePt t="73958" x="1473200" y="5276850"/>
          <p14:tracePt t="73971" x="1485900" y="5276850"/>
          <p14:tracePt t="73988" x="1498600" y="5276850"/>
          <p14:tracePt t="73991" x="1504950" y="5276850"/>
          <p14:tracePt t="74005" x="1517650" y="5276850"/>
          <p14:tracePt t="74022" x="1530350" y="5276850"/>
          <p14:tracePt t="74023" x="0" y="0"/>
        </p14:tracePtLst>
        <p14:tracePtLst>
          <p14:tracePt t="74520" x="5016500" y="5276850"/>
          <p14:tracePt t="74540" x="5073650" y="5283200"/>
          <p14:tracePt t="74555" x="5238750" y="5308600"/>
          <p14:tracePt t="74558" x="5372100" y="5327650"/>
          <p14:tracePt t="74571" x="5530850" y="5340350"/>
          <p14:tracePt t="74587" x="5943600" y="5353050"/>
          <p14:tracePt t="74604" x="6483350" y="5353050"/>
          <p14:tracePt t="74607" x="6743700" y="5353050"/>
          <p14:tracePt t="74621" x="7112000" y="5353050"/>
          <p14:tracePt t="74638" x="7289800" y="5353050"/>
          <p14:tracePt t="74654" x="7366000" y="5353050"/>
          <p14:tracePt t="74671" x="7391400" y="5353050"/>
          <p14:tracePt t="74999" x="7378700" y="5353050"/>
          <p14:tracePt t="75006" x="7340600" y="5353050"/>
          <p14:tracePt t="75021" x="7264400" y="5353050"/>
          <p14:tracePt t="75023" x="7156450" y="5353050"/>
          <p14:tracePt t="75037" x="6800850" y="5353050"/>
          <p14:tracePt t="75054" x="6305550" y="5353050"/>
          <p14:tracePt t="75071" x="5930900" y="5353050"/>
          <p14:tracePt t="75087" x="5784850" y="5353050"/>
          <p14:tracePt t="75104" x="5759450" y="5353050"/>
          <p14:tracePt t="75120" x="5753100" y="5353050"/>
          <p14:tracePt t="75226" x="5765800" y="5353050"/>
          <p14:tracePt t="75242" x="5861050" y="5353050"/>
          <p14:tracePt t="75256" x="6057900" y="5353050"/>
          <p14:tracePt t="75270" x="6318250" y="5353050"/>
          <p14:tracePt t="75287" x="6565900" y="5353050"/>
          <p14:tracePt t="75304" x="6743700" y="5353050"/>
          <p14:tracePt t="75320" x="6826250" y="5353050"/>
          <p14:tracePt t="75337" x="6851650" y="5353050"/>
          <p14:tracePt t="75354" x="6858000" y="5353050"/>
          <p14:tracePt t="75425" x="6845300" y="5353050"/>
          <p14:tracePt t="75434" x="6807200" y="5353050"/>
          <p14:tracePt t="75446" x="6667500" y="5353050"/>
          <p14:tracePt t="75454" x="6591300" y="5353050"/>
          <p14:tracePt t="75471" x="6477000" y="5353050"/>
          <p14:tracePt t="75488" x="6419850" y="5353050"/>
          <p14:tracePt t="75504" x="6407150" y="5353050"/>
          <p14:tracePt t="75566" x="6426200" y="5353050"/>
          <p14:tracePt t="75574" x="6464300" y="5353050"/>
          <p14:tracePt t="75587" x="6521450" y="5353050"/>
          <p14:tracePt t="75603" x="6667500" y="5353050"/>
          <p14:tracePt t="75605" x="6762750" y="5353050"/>
          <p14:tracePt t="75620" x="6858000" y="5353050"/>
          <p14:tracePt t="75622" x="6940550" y="5353050"/>
          <p14:tracePt t="75637" x="7054850" y="5353050"/>
          <p14:tracePt t="75654" x="7105650" y="5353050"/>
          <p14:tracePt t="75670" x="7118350" y="5353050"/>
          <p14:tracePt t="75863" x="0" y="0"/>
        </p14:tracePtLst>
        <p14:tracePtLst>
          <p14:tracePt t="77056" x="1181100" y="5130800"/>
          <p14:tracePt t="77070" x="1174750" y="5130800"/>
          <p14:tracePt t="77086" x="1162050" y="5137150"/>
          <p14:tracePt t="77103" x="1155700" y="5143500"/>
          <p14:tracePt t="77120" x="1143000" y="5162550"/>
          <p14:tracePt t="77136" x="1143000" y="5175250"/>
          <p14:tracePt t="77153" x="1143000" y="5194300"/>
          <p14:tracePt t="77170" x="1149350" y="5232400"/>
          <p14:tracePt t="77186" x="1174750" y="5251450"/>
          <p14:tracePt t="77203" x="1225550" y="5295900"/>
          <p14:tracePt t="77205" x="1263650" y="5314950"/>
          <p14:tracePt t="77220" x="1320800" y="5340350"/>
          <p14:tracePt t="77237" x="1466850" y="5372100"/>
          <p14:tracePt t="77239" x="1530350" y="5378450"/>
          <p14:tracePt t="77253" x="1644650" y="5378450"/>
          <p14:tracePt t="77270" x="1720850" y="5378450"/>
          <p14:tracePt t="77287" x="1752600" y="5378450"/>
          <p14:tracePt t="77303" x="1765300" y="5378450"/>
          <p14:tracePt t="77320" x="1771650" y="5372100"/>
          <p14:tracePt t="77336" x="1765300" y="5327650"/>
          <p14:tracePt t="77353" x="1746250" y="5289550"/>
          <p14:tracePt t="77370" x="1714500" y="5264150"/>
          <p14:tracePt t="77386" x="1695450" y="5226050"/>
          <p14:tracePt t="77403" x="1657350" y="5200650"/>
          <p14:tracePt t="77419" x="1612900" y="5175250"/>
          <p14:tracePt t="77436" x="1549400" y="5149850"/>
          <p14:tracePt t="77438" x="1504950" y="5143500"/>
          <p14:tracePt t="77453" x="1397000" y="5124450"/>
          <p14:tracePt t="77470" x="1282700" y="5118100"/>
          <p14:tracePt t="77487" x="1130300" y="5118100"/>
          <p14:tracePt t="77503" x="1016000" y="5118100"/>
          <p14:tracePt t="77520" x="946150" y="5130800"/>
          <p14:tracePt t="77537" x="914400" y="5143500"/>
          <p14:tracePt t="77553" x="908050" y="5156200"/>
          <p14:tracePt t="77569" x="901700" y="5162550"/>
          <p14:tracePt t="77586" x="901700" y="5175250"/>
          <p14:tracePt t="77603" x="901700" y="5207000"/>
          <p14:tracePt t="77619" x="901700" y="5238750"/>
          <p14:tracePt t="77636" x="933450" y="5276850"/>
          <p14:tracePt t="77639" x="952500" y="5295900"/>
          <p14:tracePt t="77653" x="996950" y="5334000"/>
          <p14:tracePt t="77669" x="1085850" y="5384800"/>
          <p14:tracePt t="77686" x="1174750" y="5416550"/>
          <p14:tracePt t="77703" x="1250950" y="5422900"/>
          <p14:tracePt t="77720" x="1314450" y="5422900"/>
          <p14:tracePt t="77736" x="1365250" y="5422900"/>
          <p14:tracePt t="77753" x="1409700" y="5410200"/>
          <p14:tracePt t="77770" x="1441450" y="5391150"/>
          <p14:tracePt t="77786" x="1454150" y="5346700"/>
          <p14:tracePt t="77803" x="1466850" y="5308600"/>
          <p14:tracePt t="77806" x="1473200" y="5289550"/>
          <p14:tracePt t="77819" x="1473200" y="5276850"/>
          <p14:tracePt t="77836" x="1479550" y="5257800"/>
          <p14:tracePt t="77853" x="1479550" y="5245100"/>
          <p14:tracePt t="77869" x="1479550" y="5232400"/>
          <p14:tracePt t="77903" x="1479550" y="5226050"/>
          <p14:tracePt t="77919" x="1473200" y="5213350"/>
          <p14:tracePt t="77936" x="1466850" y="5213350"/>
          <p14:tracePt t="77953" x="1435100" y="5213350"/>
          <p14:tracePt t="77970" x="1397000" y="5213350"/>
          <p14:tracePt t="77987" x="1358900" y="5213350"/>
          <p14:tracePt t="78003" x="1333500" y="5213350"/>
          <p14:tracePt t="78005" x="1327150" y="5213350"/>
          <p14:tracePt t="78020" x="1308100" y="5213350"/>
          <p14:tracePt t="78036" x="1295400" y="5219700"/>
          <p14:tracePt t="78053" x="1282700" y="5232400"/>
          <p14:tracePt t="78069" x="1282700" y="5238750"/>
          <p14:tracePt t="78086" x="1282700" y="5251450"/>
          <p14:tracePt t="78103" x="1282700" y="5264150"/>
          <p14:tracePt t="78119" x="1282700" y="5289550"/>
          <p14:tracePt t="78136" x="1301750" y="5321300"/>
          <p14:tracePt t="78153" x="1339850" y="5346700"/>
          <p14:tracePt t="78169" x="1397000" y="5372100"/>
          <p14:tracePt t="78186" x="1492250" y="5391150"/>
          <p14:tracePt t="78203" x="1581150" y="5410200"/>
          <p14:tracePt t="78219" x="1657350" y="5410200"/>
          <p14:tracePt t="78222" x="1695450" y="5410200"/>
          <p14:tracePt t="78236" x="1739900" y="5410200"/>
          <p14:tracePt t="78253" x="1822450" y="5359400"/>
          <p14:tracePt t="78270" x="1854200" y="5334000"/>
          <p14:tracePt t="78286" x="1873250" y="5302250"/>
          <p14:tracePt t="78303" x="1879600" y="5283200"/>
          <p14:tracePt t="78319" x="1879600" y="5251450"/>
          <p14:tracePt t="78336" x="1873250" y="5207000"/>
          <p14:tracePt t="78353" x="1835150" y="5175250"/>
          <p14:tracePt t="78369" x="1771650" y="5137150"/>
          <p14:tracePt t="78386" x="1657350" y="5086350"/>
          <p14:tracePt t="78402" x="1524000" y="5054600"/>
          <p14:tracePt t="78419" x="1384300" y="5035550"/>
          <p14:tracePt t="78436" x="1301750" y="5035550"/>
          <p14:tracePt t="78453" x="1212850" y="5041900"/>
          <p14:tracePt t="78469" x="1181100" y="5067300"/>
          <p14:tracePt t="78486" x="1162050" y="5092700"/>
          <p14:tracePt t="78503" x="1143000" y="5130800"/>
          <p14:tracePt t="78519" x="1130300" y="5181600"/>
          <p14:tracePt t="78536" x="1130300" y="5226050"/>
          <p14:tracePt t="78552" x="1149350" y="5302250"/>
          <p14:tracePt t="78569" x="1193800" y="5353050"/>
          <p14:tracePt t="78586" x="1301750" y="5422900"/>
          <p14:tracePt t="78602" x="1435100" y="5467350"/>
          <p14:tracePt t="78619" x="1574800" y="5505450"/>
          <p14:tracePt t="78622" x="1631950" y="5511800"/>
          <p14:tracePt t="78636" x="1676400" y="5511800"/>
          <p14:tracePt t="78653" x="1765300" y="5505450"/>
          <p14:tracePt t="78669" x="1797050" y="5492750"/>
          <p14:tracePt t="78686" x="1809750" y="5473700"/>
          <p14:tracePt t="78702" x="1822450" y="5435600"/>
          <p14:tracePt t="78720" x="1822450" y="5403850"/>
          <p14:tracePt t="78737" x="1809750" y="5334000"/>
          <p14:tracePt t="78753" x="1778000" y="5270500"/>
          <p14:tracePt t="78769" x="1739900" y="5226050"/>
          <p14:tracePt t="78786" x="1676400" y="5194300"/>
          <p14:tracePt t="78803" x="1612900" y="5162550"/>
          <p14:tracePt t="78819" x="1568450" y="5149850"/>
          <p14:tracePt t="78836" x="1530350" y="5143500"/>
          <p14:tracePt t="78838" x="1517650" y="5143500"/>
          <p14:tracePt t="78852" x="1498600" y="5143500"/>
          <p14:tracePt t="78869" x="1441450" y="5149850"/>
          <p14:tracePt t="78886" x="1416050" y="5175250"/>
          <p14:tracePt t="78902" x="1390650" y="5187950"/>
          <p14:tracePt t="78919" x="1365250" y="5207000"/>
          <p14:tracePt t="78936" x="1358900" y="5226050"/>
          <p14:tracePt t="78953" x="1358900" y="5245100"/>
          <p14:tracePt t="78969" x="1358900" y="5295900"/>
          <p14:tracePt t="78986" x="1384300" y="5340350"/>
          <p14:tracePt t="79003" x="1435100" y="5384800"/>
          <p14:tracePt t="79006" x="1473200" y="5416550"/>
          <p14:tracePt t="79020" x="1517650" y="5441950"/>
          <p14:tracePt t="79036" x="1631950" y="5480050"/>
          <p14:tracePt t="79053" x="1752600" y="5499100"/>
          <p14:tracePt t="79055" x="1784350" y="5499100"/>
          <p14:tracePt t="79069" x="1841500" y="5499100"/>
          <p14:tracePt t="79086" x="1860550" y="5467350"/>
          <p14:tracePt t="79102" x="1860550" y="5435600"/>
          <p14:tracePt t="79119" x="1847850" y="5359400"/>
          <p14:tracePt t="79136" x="1809750" y="5283200"/>
          <p14:tracePt t="79152" x="1752600" y="5200650"/>
          <p14:tracePt t="79169" x="1625600" y="5111750"/>
          <p14:tracePt t="79186" x="1466850" y="5035550"/>
          <p14:tracePt t="79202" x="1282700" y="4991100"/>
          <p14:tracePt t="79206" x="1206500" y="4978400"/>
          <p14:tracePt t="79220" x="1143000" y="4965700"/>
          <p14:tracePt t="79236" x="1085850" y="4965700"/>
          <p14:tracePt t="79253" x="1035050" y="4978400"/>
          <p14:tracePt t="79270" x="1016000" y="5022850"/>
          <p14:tracePt t="79286" x="1003300" y="5092700"/>
          <p14:tracePt t="79303" x="990600" y="5181600"/>
          <p14:tracePt t="79319" x="990600" y="5232400"/>
          <p14:tracePt t="79336" x="1003300" y="5314950"/>
          <p14:tracePt t="79352" x="1054100" y="5384800"/>
          <p14:tracePt t="79369" x="1162050" y="5454650"/>
          <p14:tracePt t="79386" x="1333500" y="5518150"/>
          <p14:tracePt t="79402" x="1517650" y="5530850"/>
          <p14:tracePt t="79419" x="1631950" y="5530850"/>
          <p14:tracePt t="79436" x="1714500" y="5499100"/>
          <p14:tracePt t="79438" x="1746250" y="5480050"/>
          <p14:tracePt t="79452" x="1758950" y="5461000"/>
          <p14:tracePt t="79470" x="1803400" y="5391150"/>
          <p14:tracePt t="79486" x="1809750" y="5365750"/>
          <p14:tracePt t="79503" x="1822450" y="5334000"/>
          <p14:tracePt t="79520" x="1822450" y="5321300"/>
          <p14:tracePt t="79536" x="1822450" y="5302250"/>
          <p14:tracePt t="79553" x="1822450" y="5283200"/>
          <p14:tracePt t="79569" x="1822450" y="5270500"/>
          <p14:tracePt t="79586" x="1822450" y="5264150"/>
          <p14:tracePt t="79602" x="1822450" y="5251450"/>
          <p14:tracePt t="79638" x="1816100" y="5251450"/>
          <p14:tracePt t="79646" x="1809750" y="5251450"/>
          <p14:tracePt t="79654" x="1797050" y="5245100"/>
          <p14:tracePt t="79670" x="1784350" y="5245100"/>
          <p14:tracePt t="79686" x="1765300" y="5245100"/>
          <p14:tracePt t="79702" x="1752600" y="5232400"/>
          <p14:tracePt t="79719" x="1733550" y="5226050"/>
          <p14:tracePt t="79736" x="1720850" y="5219700"/>
          <p14:tracePt t="79753" x="1701800" y="5213350"/>
          <p14:tracePt t="79769" x="1682750" y="5194300"/>
          <p14:tracePt t="79786" x="1657350" y="5181600"/>
          <p14:tracePt t="79803" x="1612900" y="5162550"/>
          <p14:tracePt t="79806" x="1587500" y="5149850"/>
          <p14:tracePt t="79819" x="1562100" y="5137150"/>
          <p14:tracePt t="79835" x="1524000" y="5118100"/>
          <p14:tracePt t="79838" x="1498600" y="5111750"/>
          <p14:tracePt t="79853" x="1447800" y="5092700"/>
          <p14:tracePt t="79869" x="1390650" y="5086350"/>
          <p14:tracePt t="79885" x="1339850" y="5080000"/>
          <p14:tracePt t="79902" x="1301750" y="5080000"/>
          <p14:tracePt t="79919" x="1263650" y="5080000"/>
          <p14:tracePt t="79935" x="1231900" y="5080000"/>
          <p14:tracePt t="79952" x="1200150" y="5099050"/>
          <p14:tracePt t="79969" x="1168400" y="5130800"/>
          <p14:tracePt t="79986" x="1168400" y="5149850"/>
          <p14:tracePt t="80003" x="1168400" y="5194300"/>
          <p14:tracePt t="80005" x="1168400" y="5207000"/>
          <p14:tracePt t="80019" x="1168400" y="5232400"/>
          <p14:tracePt t="80035" x="1174750" y="5283200"/>
          <p14:tracePt t="80053" x="1212850" y="5340350"/>
          <p14:tracePt t="80055" x="1231900" y="5365750"/>
          <p14:tracePt t="80069" x="1301750" y="5422900"/>
          <p14:tracePt t="80085" x="1403350" y="5473700"/>
          <p14:tracePt t="80102" x="1517650" y="5518150"/>
          <p14:tracePt t="80119" x="1638300" y="5543550"/>
          <p14:tracePt t="80135" x="1714500" y="5543550"/>
          <p14:tracePt t="80152" x="1784350" y="5530850"/>
          <p14:tracePt t="80169" x="1828800" y="5492750"/>
          <p14:tracePt t="80185" x="1854200" y="5448300"/>
          <p14:tracePt t="80202" x="1866900" y="5391150"/>
          <p14:tracePt t="80219" x="1879600" y="5346700"/>
          <p14:tracePt t="80222" x="1879600" y="5340350"/>
          <p14:tracePt t="80235" x="1879600" y="5321300"/>
          <p14:tracePt t="80253" x="1873250" y="5283200"/>
          <p14:tracePt t="80270" x="1866900" y="5251450"/>
          <p14:tracePt t="80286" x="1847850" y="5232400"/>
          <p14:tracePt t="80302" x="1822450" y="5219700"/>
          <p14:tracePt t="80319" x="1790700" y="5200650"/>
          <p14:tracePt t="80335" x="1771650" y="5187950"/>
          <p14:tracePt t="80352" x="1739900" y="5168900"/>
          <p14:tracePt t="80369" x="1708150" y="5162550"/>
          <p14:tracePt t="80385" x="1689100" y="5149850"/>
          <p14:tracePt t="80402" x="1651000" y="5137150"/>
          <p14:tracePt t="80419" x="1631950" y="5130800"/>
          <p14:tracePt t="80435" x="1612900" y="5124450"/>
          <p14:tracePt t="80452" x="1606550" y="5124450"/>
          <p14:tracePt t="80469" x="1574800" y="5124450"/>
          <p14:tracePt t="80486" x="1568450" y="5118100"/>
          <p14:tracePt t="80503" x="1524000" y="5111750"/>
          <p14:tracePt t="80519" x="1492250" y="5111750"/>
          <p14:tracePt t="80536" x="1454150" y="5111750"/>
          <p14:tracePt t="80553" x="1416050" y="5111750"/>
          <p14:tracePt t="80569" x="1377950" y="5111750"/>
          <p14:tracePt t="80585" x="1346200" y="5130800"/>
          <p14:tracePt t="80602" x="1327150" y="5149850"/>
          <p14:tracePt t="80618" x="1301750" y="5175250"/>
          <p14:tracePt t="80635" x="1289050" y="5194300"/>
          <p14:tracePt t="80638" x="1289050" y="5207000"/>
          <p14:tracePt t="80652" x="1282700" y="5213350"/>
          <p14:tracePt t="80669" x="1282700" y="5238750"/>
          <p14:tracePt t="80685" x="1282700" y="5257800"/>
          <p14:tracePt t="80702" x="1282700" y="5276850"/>
          <p14:tracePt t="80718" x="1282700" y="5289550"/>
          <p14:tracePt t="80736" x="1308100" y="5308600"/>
          <p14:tracePt t="80752" x="1371600" y="5334000"/>
          <p14:tracePt t="80769" x="1492250" y="5372100"/>
          <p14:tracePt t="80786" x="1670050" y="5397500"/>
          <p14:tracePt t="80790" x="1758950" y="5403850"/>
          <p14:tracePt t="80803" x="1835150" y="5403850"/>
          <p14:tracePt t="80818" x="1962150" y="5403850"/>
          <p14:tracePt t="80835" x="2006600" y="5403850"/>
          <p14:tracePt t="80839" x="2025650" y="5403850"/>
          <p14:tracePt t="80852" x="2032000" y="5403850"/>
          <p14:tracePt t="80869" x="2038350" y="5384800"/>
          <p14:tracePt t="80885" x="2038350" y="5353050"/>
          <p14:tracePt t="80902" x="2038350" y="5327650"/>
          <p14:tracePt t="80918" x="2019300" y="5302250"/>
          <p14:tracePt t="80935" x="1993900" y="5276850"/>
          <p14:tracePt t="80952" x="1968500" y="5264150"/>
          <p14:tracePt t="80969" x="1930400" y="5238750"/>
          <p14:tracePt t="80985" x="1911350" y="5226050"/>
          <p14:tracePt t="81003" x="1898650" y="5219700"/>
          <p14:tracePt t="81019" x="1892300" y="5219700"/>
          <p14:tracePt t="81023" x="1885950" y="5213350"/>
          <p14:tracePt t="81279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C43E0F-749C-436D-B9F6-1D1FE4CD77A5}"/>
              </a:ext>
            </a:extLst>
          </p:cNvPr>
          <p:cNvSpPr/>
          <p:nvPr/>
        </p:nvSpPr>
        <p:spPr>
          <a:xfrm>
            <a:off x="157975" y="1924973"/>
            <a:ext cx="11876050" cy="47705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class ThrowDeclaration2 {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//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m1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内部可能抛出的异常没有处理，因此必须加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throws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声明</a:t>
            </a:r>
          </a:p>
          <a:p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//throws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声明就是告诉方法的调用者，调用本方法可能抛出什么异常</a:t>
            </a:r>
          </a:p>
          <a:p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void m1()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throws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IOException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</a:p>
          <a:p>
            <a:endParaRPr lang="en-US" altLang="zh-CN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执行可能抛出异常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IOException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的语句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但没有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try/catch</a:t>
            </a:r>
          </a:p>
          <a:p>
            <a:endParaRPr lang="en-US" altLang="zh-CN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public void m2(){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//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由于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m1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有异常声明，因此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m2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调用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m1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时有第一个选择：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 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用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try/catch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捕获和处理异常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//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这时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m2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就不用加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throws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异常声明</a:t>
            </a:r>
          </a:p>
          <a:p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try {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m1();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} catch (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IOException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e) {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e.printStackTrace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A28DD6-0AAA-4F9F-AB14-EEE1DA5D219D}"/>
              </a:ext>
            </a:extLst>
          </p:cNvPr>
          <p:cNvSpPr/>
          <p:nvPr/>
        </p:nvSpPr>
        <p:spPr>
          <a:xfrm>
            <a:off x="259328" y="1228149"/>
            <a:ext cx="1177469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方法异常声明与方法内捕获处理异常的关系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endParaRPr lang="zh-CN" altLang="en-US" sz="24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579665B-865E-4F3A-B600-94E7E0C092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12.2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8AB5E388-0987-470E-A35B-AAE427B924D4}"/>
              </a:ext>
            </a:extLst>
          </p:cNvPr>
          <p:cNvSpPr txBox="1">
            <a:spLocks/>
          </p:cNvSpPr>
          <p:nvPr/>
        </p:nvSpPr>
        <p:spPr bwMode="auto">
          <a:xfrm>
            <a:off x="1649291" y="191320"/>
            <a:ext cx="7394575" cy="496887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异常声明、抛出和捕获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EEAD7F-9C5A-4C6E-9DA1-B1AE1D64305C}"/>
              </a:ext>
            </a:extLst>
          </p:cNvPr>
          <p:cNvSpPr/>
          <p:nvPr/>
        </p:nvSpPr>
        <p:spPr>
          <a:xfrm>
            <a:off x="4615542" y="5123881"/>
            <a:ext cx="72607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void m2() throws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IOException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//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由于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m1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有异常声明，因此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m2</a:t>
            </a: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调用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m1</a:t>
            </a: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时有第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个选择：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//2 </a:t>
            </a: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也在方法头声明异常，方法体里不捕获异常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这时如果有方法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m3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调用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m2, m3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也就面临二个选择：声明异常或者在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m3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里捕获异常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m1();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C8FC51-BDA8-4920-9DB1-08594A99D2DD}"/>
              </a:ext>
            </a:extLst>
          </p:cNvPr>
          <p:cNvSpPr/>
          <p:nvPr/>
        </p:nvSpPr>
        <p:spPr>
          <a:xfrm>
            <a:off x="7652657" y="1425536"/>
            <a:ext cx="4223657" cy="2327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非必检异常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(Unchecked Exception)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是运行时异常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RuntimeException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和错误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(Error)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类及它们的子类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, 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方法可以不捕获同时不声明非必检异常（</a:t>
            </a: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注意只是编译器不检查了，但如果真的有异常该抛出还是会抛出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）</a:t>
            </a:r>
            <a:endParaRPr lang="en-US" altLang="zh-CN" sz="14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10/0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这种异常</a:t>
            </a:r>
            <a:endParaRPr lang="en-US" altLang="zh-CN" sz="14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4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方法如果声明或捕获非必检异常也没问题</a:t>
            </a:r>
            <a:endParaRPr lang="en-US" altLang="zh-CN" sz="14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3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475"/>
    </mc:Choice>
    <mc:Fallback xmlns="">
      <p:transition spd="slow" advTm="1874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  <p:extLst>
    <p:ext uri="{3A86A75C-4F4B-4683-9AE1-C65F6400EC91}">
      <p14:laserTraceLst xmlns:p14="http://schemas.microsoft.com/office/powerpoint/2010/main">
        <p14:tracePtLst>
          <p14:tracePt t="8228" x="749300" y="2806700"/>
          <p14:tracePt t="8339" x="768350" y="2806700"/>
          <p14:tracePt t="8347" x="800100" y="2813050"/>
          <p14:tracePt t="8356" x="857250" y="2825750"/>
          <p14:tracePt t="8363" x="927100" y="2838450"/>
          <p14:tracePt t="8379" x="1149350" y="2851150"/>
          <p14:tracePt t="8395" x="1587500" y="2851150"/>
          <p14:tracePt t="8412" x="2228850" y="2851150"/>
          <p14:tracePt t="8428" x="2901950" y="2851150"/>
          <p14:tracePt t="8445" x="3448050" y="2876550"/>
          <p14:tracePt t="8462" x="3759200" y="2895600"/>
          <p14:tracePt t="8479" x="3886200" y="2895600"/>
          <p14:tracePt t="8495" x="3956050" y="2908300"/>
          <p14:tracePt t="8512" x="3975100" y="2908300"/>
          <p14:tracePt t="8529" x="3987800" y="2908300"/>
          <p14:tracePt t="8532" x="3994150" y="2908300"/>
          <p14:tracePt t="8546" x="4006850" y="2908300"/>
          <p14:tracePt t="8562" x="4019550" y="2908300"/>
          <p14:tracePt t="8578" x="4032250" y="2908300"/>
          <p14:tracePt t="8596" x="4044950" y="2908300"/>
          <p14:tracePt t="8612" x="4057650" y="2908300"/>
          <p14:tracePt t="8628" x="4083050" y="2908300"/>
          <p14:tracePt t="8645" x="4114800" y="2908300"/>
          <p14:tracePt t="8662" x="4152900" y="2908300"/>
          <p14:tracePt t="8679" x="4184650" y="2908300"/>
          <p14:tracePt t="8695" x="4235450" y="2908300"/>
          <p14:tracePt t="8699" x="4267200" y="2908300"/>
          <p14:tracePt t="8712" x="4286250" y="2908300"/>
          <p14:tracePt t="8729" x="4343400" y="2908300"/>
          <p14:tracePt t="8746" x="4438650" y="2908300"/>
          <p14:tracePt t="8763" x="4514850" y="2908300"/>
          <p14:tracePt t="8780" x="4591050" y="2908300"/>
          <p14:tracePt t="8797" x="4648200" y="2908300"/>
          <p14:tracePt t="8813" x="4673600" y="2908300"/>
          <p14:tracePt t="8830" x="4679950" y="2908300"/>
          <p14:tracePt t="9107" x="0" y="0"/>
        </p14:tracePtLst>
        <p14:tracePtLst>
          <p14:tracePt t="11814" x="1638300" y="3390900"/>
          <p14:tracePt t="11835" x="1638300" y="3397250"/>
          <p14:tracePt t="11862" x="1651000" y="3403600"/>
          <p14:tracePt t="11868" x="1657350" y="3409950"/>
          <p14:tracePt t="11878" x="1670050" y="3409950"/>
          <p14:tracePt t="11894" x="1714500" y="3416300"/>
          <p14:tracePt t="11911" x="1797050" y="3429000"/>
          <p14:tracePt t="11914" x="1841500" y="3435350"/>
          <p14:tracePt t="11927" x="1885950" y="3435350"/>
          <p14:tracePt t="11944" x="2019300" y="3435350"/>
          <p14:tracePt t="11961" x="2171700" y="3435350"/>
          <p14:tracePt t="11963" x="2241550" y="3435350"/>
          <p14:tracePt t="11977" x="2393950" y="3435350"/>
          <p14:tracePt t="11994" x="2552700" y="3435350"/>
          <p14:tracePt t="12011" x="2698750" y="3435350"/>
          <p14:tracePt t="12028" x="2813050" y="3435350"/>
          <p14:tracePt t="12044" x="2889250" y="3435350"/>
          <p14:tracePt t="12061" x="2959100" y="3435350"/>
          <p14:tracePt t="12077" x="3009900" y="3435350"/>
          <p14:tracePt t="12094" x="3060700" y="3435350"/>
          <p14:tracePt t="12111" x="3092450" y="3435350"/>
          <p14:tracePt t="12128" x="3111500" y="3435350"/>
          <p14:tracePt t="12144" x="3143250" y="3435350"/>
          <p14:tracePt t="12147" x="3149600" y="3435350"/>
          <p14:tracePt t="12161" x="3194050" y="3435350"/>
          <p14:tracePt t="12178" x="3257550" y="3435350"/>
          <p14:tracePt t="12194" x="3352800" y="3435350"/>
          <p14:tracePt t="12211" x="3441700" y="3429000"/>
          <p14:tracePt t="12227" x="3498850" y="3416300"/>
          <p14:tracePt t="12244" x="3536950" y="3403600"/>
          <p14:tracePt t="12261" x="3543300" y="3403600"/>
          <p14:tracePt t="12278" x="3562350" y="3390900"/>
          <p14:tracePt t="12311" x="3581400" y="3365500"/>
          <p14:tracePt t="12328" x="3594100" y="3340100"/>
          <p14:tracePt t="12331" x="3594100" y="3327400"/>
          <p14:tracePt t="12345" x="3594100" y="3314700"/>
          <p14:tracePt t="12362" x="3600450" y="3270250"/>
          <p14:tracePt t="12378" x="3600450" y="3238500"/>
          <p14:tracePt t="12395" x="3600450" y="3213100"/>
          <p14:tracePt t="12411" x="3600450" y="3187700"/>
          <p14:tracePt t="12427" x="3594100" y="3162300"/>
          <p14:tracePt t="12444" x="3575050" y="3143250"/>
          <p14:tracePt t="12461" x="3543300" y="3117850"/>
          <p14:tracePt t="12477" x="3486150" y="3092450"/>
          <p14:tracePt t="12494" x="3422650" y="3079750"/>
          <p14:tracePt t="12511" x="3333750" y="3060700"/>
          <p14:tracePt t="12514" x="3295650" y="3060700"/>
          <p14:tracePt t="12527" x="3257550" y="3060700"/>
          <p14:tracePt t="12545" x="3181350" y="3060700"/>
          <p14:tracePt t="12548" x="3155950" y="3060700"/>
          <p14:tracePt t="12561" x="3098800" y="3060700"/>
          <p14:tracePt t="12579" x="3060700" y="3060700"/>
          <p14:tracePt t="12595" x="3016250" y="3067050"/>
          <p14:tracePt t="12611" x="2978150" y="3086100"/>
          <p14:tracePt t="12628" x="2927350" y="3105150"/>
          <p14:tracePt t="12644" x="2889250" y="3130550"/>
          <p14:tracePt t="12661" x="2844800" y="3155950"/>
          <p14:tracePt t="12677" x="2819400" y="3175000"/>
          <p14:tracePt t="12694" x="2800350" y="3200400"/>
          <p14:tracePt t="12711" x="2781300" y="3219450"/>
          <p14:tracePt t="12727" x="2781300" y="3238500"/>
          <p14:tracePt t="12730" x="2781300" y="3244850"/>
          <p14:tracePt t="12744" x="2781300" y="3257550"/>
          <p14:tracePt t="12760" x="2781300" y="3276600"/>
          <p14:tracePt t="12763" x="2781300" y="3282950"/>
          <p14:tracePt t="12778" x="2781300" y="3302000"/>
          <p14:tracePt t="12795" x="2781300" y="3327400"/>
          <p14:tracePt t="12811" x="2800350" y="3352800"/>
          <p14:tracePt t="12828" x="2825750" y="3365500"/>
          <p14:tracePt t="12844" x="2857500" y="3384550"/>
          <p14:tracePt t="12861" x="2927350" y="3416300"/>
          <p14:tracePt t="12878" x="3041650" y="3448050"/>
          <p14:tracePt t="12894" x="3168650" y="3460750"/>
          <p14:tracePt t="12911" x="3282950" y="3460750"/>
          <p14:tracePt t="12927" x="3384550" y="3460750"/>
          <p14:tracePt t="12931" x="3422650" y="3460750"/>
          <p14:tracePt t="12944" x="3448050" y="3460750"/>
          <p14:tracePt t="12961" x="3492500" y="3454400"/>
          <p14:tracePt t="12978" x="3505200" y="3448050"/>
          <p14:tracePt t="12994" x="3505200" y="3435350"/>
          <p14:tracePt t="13322" x="0" y="0"/>
        </p14:tracePtLst>
        <p14:tracePtLst>
          <p14:tracePt t="13813" x="3613150" y="3111500"/>
          <p14:tracePt t="13821" x="3600450" y="3111500"/>
          <p14:tracePt t="13828" x="3581400" y="3111500"/>
          <p14:tracePt t="13844" x="3556000" y="3111500"/>
          <p14:tracePt t="13860" x="3517900" y="3117850"/>
          <p14:tracePt t="13877" x="3486150" y="3130550"/>
          <p14:tracePt t="13894" x="3460750" y="3149600"/>
          <p14:tracePt t="13910" x="3435350" y="3162300"/>
          <p14:tracePt t="13927" x="3422650" y="3187700"/>
          <p14:tracePt t="13943" x="3422650" y="3206750"/>
          <p14:tracePt t="13946" x="3422650" y="3219450"/>
          <p14:tracePt t="13960" x="3422650" y="3225800"/>
          <p14:tracePt t="13977" x="3416300" y="3270250"/>
          <p14:tracePt t="13994" x="3416300" y="3302000"/>
          <p14:tracePt t="14010" x="3422650" y="3333750"/>
          <p14:tracePt t="14026" x="3441700" y="3371850"/>
          <p14:tracePt t="14044" x="3486150" y="3409950"/>
          <p14:tracePt t="14060" x="3562350" y="3454400"/>
          <p14:tracePt t="14077" x="3644900" y="3492500"/>
          <p14:tracePt t="14094" x="3733800" y="3530600"/>
          <p14:tracePt t="14110" x="3816350" y="3549650"/>
          <p14:tracePt t="14127" x="3860800" y="3556000"/>
          <p14:tracePt t="14130" x="3873500" y="3556000"/>
          <p14:tracePt t="14143" x="3892550" y="3556000"/>
          <p14:tracePt t="14160" x="3905250" y="3556000"/>
          <p14:tracePt t="14161" x="3917950" y="3556000"/>
          <p14:tracePt t="14176" x="3930650" y="3549650"/>
          <p14:tracePt t="14193" x="3962400" y="3517900"/>
          <p14:tracePt t="14210" x="3975100" y="3473450"/>
          <p14:tracePt t="14226" x="3987800" y="3429000"/>
          <p14:tracePt t="14243" x="3994150" y="3384550"/>
          <p14:tracePt t="14260" x="3994150" y="3327400"/>
          <p14:tracePt t="14276" x="3994150" y="3263900"/>
          <p14:tracePt t="14293" x="3981450" y="3213100"/>
          <p14:tracePt t="14310" x="3962400" y="3175000"/>
          <p14:tracePt t="14326" x="3937000" y="3136900"/>
          <p14:tracePt t="14343" x="3924300" y="3117850"/>
          <p14:tracePt t="14360" x="3898900" y="3092450"/>
          <p14:tracePt t="14361" x="3886200" y="3086100"/>
          <p14:tracePt t="14393" x="3860800" y="3086100"/>
          <p14:tracePt t="14409" x="3822700" y="3079750"/>
          <p14:tracePt t="14426" x="3797300" y="3079750"/>
          <p14:tracePt t="14443" x="3765550" y="3079750"/>
          <p14:tracePt t="14459" x="3714750" y="3086100"/>
          <p14:tracePt t="14476" x="3676650" y="3105150"/>
          <p14:tracePt t="14493" x="3644900" y="3130550"/>
          <p14:tracePt t="14509" x="3606800" y="3143250"/>
          <p14:tracePt t="14526" x="3587750" y="3168650"/>
          <p14:tracePt t="14543" x="3568700" y="3206750"/>
          <p14:tracePt t="14545" x="3562350" y="3225800"/>
          <p14:tracePt t="14560" x="3556000" y="3244850"/>
          <p14:tracePt t="14576" x="3556000" y="3276600"/>
          <p14:tracePt t="14578" x="3556000" y="3302000"/>
          <p14:tracePt t="14593" x="3556000" y="3352800"/>
          <p14:tracePt t="14610" x="3562350" y="3397250"/>
          <p14:tracePt t="14626" x="3587750" y="3435350"/>
          <p14:tracePt t="14643" x="3619500" y="3467100"/>
          <p14:tracePt t="14660" x="3657600" y="3486150"/>
          <p14:tracePt t="14676" x="3695700" y="3498850"/>
          <p14:tracePt t="14693" x="3733800" y="3498850"/>
          <p14:tracePt t="14709" x="3778250" y="3498850"/>
          <p14:tracePt t="14726" x="3835400" y="3498850"/>
          <p14:tracePt t="14743" x="3898900" y="3473450"/>
          <p14:tracePt t="14759" x="3956050" y="3441700"/>
          <p14:tracePt t="14776" x="3975100" y="3403600"/>
          <p14:tracePt t="14777" x="3981450" y="3378200"/>
          <p14:tracePt t="14793" x="3987800" y="3359150"/>
          <p14:tracePt t="14793" x="3994150" y="3346450"/>
          <p14:tracePt t="14810" x="3994150" y="3308350"/>
          <p14:tracePt t="14826" x="3994150" y="3276600"/>
          <p14:tracePt t="14843" x="3987800" y="3232150"/>
          <p14:tracePt t="14860" x="3962400" y="3200400"/>
          <p14:tracePt t="14876" x="3930650" y="3175000"/>
          <p14:tracePt t="14893" x="3886200" y="3149600"/>
          <p14:tracePt t="14909" x="3854450" y="3143250"/>
          <p14:tracePt t="14926" x="3822700" y="3143250"/>
          <p14:tracePt t="14943" x="3797300" y="3143250"/>
          <p14:tracePt t="14959" x="3790950" y="3143250"/>
          <p14:tracePt t="14976" x="3778250" y="3143250"/>
          <p14:tracePt t="15302" x="3765550" y="3143250"/>
          <p14:tracePt t="15311" x="3759200" y="3149600"/>
          <p14:tracePt t="15328" x="3752850" y="3162300"/>
          <p14:tracePt t="15346" x="3740150" y="3181350"/>
          <p14:tracePt t="15359" x="3721100" y="3206750"/>
          <p14:tracePt t="15378" x="3702050" y="3238500"/>
          <p14:tracePt t="15394" x="3695700" y="3257550"/>
          <p14:tracePt t="15410" x="3689350" y="3276600"/>
          <p14:tracePt t="15427" x="3689350" y="3302000"/>
          <p14:tracePt t="15443" x="3689350" y="3314700"/>
          <p14:tracePt t="15460" x="3689350" y="3327400"/>
          <p14:tracePt t="15476" x="3702050" y="3346450"/>
          <p14:tracePt t="15493" x="3727450" y="3365500"/>
          <p14:tracePt t="15510" x="3778250" y="3384550"/>
          <p14:tracePt t="15526" x="3829050" y="3390900"/>
          <p14:tracePt t="15530" x="3841750" y="3390900"/>
          <p14:tracePt t="15543" x="3854450" y="3390900"/>
          <p14:tracePt t="15548" x="3867150" y="3390900"/>
          <p14:tracePt t="15560" x="3873500" y="3390900"/>
          <p14:tracePt t="15577" x="3879850" y="3390900"/>
          <p14:tracePt t="15682" x="0" y="0"/>
        </p14:tracePtLst>
        <p14:tracePtLst>
          <p14:tracePt t="15931" x="4483100" y="3454400"/>
          <p14:tracePt t="15939" x="4489450" y="3454400"/>
          <p14:tracePt t="15956" x="4502150" y="3454400"/>
          <p14:tracePt t="15963" x="4514850" y="3454400"/>
          <p14:tracePt t="15976" x="4527550" y="3454400"/>
          <p14:tracePt t="15992" x="4565650" y="3454400"/>
          <p14:tracePt t="15994" x="4584700" y="3454400"/>
          <p14:tracePt t="16009" x="4635500" y="3454400"/>
          <p14:tracePt t="16026" x="4667250" y="3454400"/>
          <p14:tracePt t="16042" x="4692650" y="3454400"/>
          <p14:tracePt t="16059" x="4711700" y="3454400"/>
          <p14:tracePt t="16076" x="4730750" y="3454400"/>
          <p14:tracePt t="16093" x="4762500" y="3454400"/>
          <p14:tracePt t="16110" x="4800600" y="3460750"/>
          <p14:tracePt t="16126" x="4813300" y="3460750"/>
          <p14:tracePt t="16290" x="0" y="0"/>
        </p14:tracePtLst>
        <p14:tracePtLst>
          <p14:tracePt t="17303" x="876300" y="3225800"/>
          <p14:tracePt t="17323" x="895350" y="3225800"/>
          <p14:tracePt t="17332" x="908050" y="3232150"/>
          <p14:tracePt t="17348" x="914400" y="3232150"/>
          <p14:tracePt t="17360" x="933450" y="3238500"/>
          <p14:tracePt t="17378" x="1003300" y="3251200"/>
          <p14:tracePt t="17394" x="1111250" y="3276600"/>
          <p14:tracePt t="17411" x="1295400" y="3308350"/>
          <p14:tracePt t="17426" x="1555750" y="3327400"/>
          <p14:tracePt t="17442" x="1968500" y="3327400"/>
          <p14:tracePt t="17459" x="2489200" y="3327400"/>
          <p14:tracePt t="17475" x="3028950" y="3327400"/>
          <p14:tracePt t="17492" x="3524250" y="3327400"/>
          <p14:tracePt t="17509" x="3937000" y="3327400"/>
          <p14:tracePt t="17525" x="4305300" y="3327400"/>
          <p14:tracePt t="17542" x="4629150" y="3327400"/>
          <p14:tracePt t="17559" x="4933950" y="3327400"/>
          <p14:tracePt t="17576" x="5257800" y="3327400"/>
          <p14:tracePt t="17578" x="5410200" y="3327400"/>
          <p14:tracePt t="17593" x="5562600" y="3327400"/>
          <p14:tracePt t="17609" x="5848350" y="3327400"/>
          <p14:tracePt t="17612" x="5975350" y="3327400"/>
          <p14:tracePt t="17626" x="6210300" y="3327400"/>
          <p14:tracePt t="17642" x="6388100" y="3327400"/>
          <p14:tracePt t="17659" x="6515100" y="3327400"/>
          <p14:tracePt t="17676" x="6572250" y="3327400"/>
          <p14:tracePt t="17692" x="6591300" y="3327400"/>
          <p14:tracePt t="17709" x="6597650" y="3327400"/>
          <p14:tracePt t="17926" x="6578600" y="3333750"/>
          <p14:tracePt t="17934" x="6540500" y="3333750"/>
          <p14:tracePt t="17943" x="6489700" y="3333750"/>
          <p14:tracePt t="17960" x="6299200" y="3333750"/>
          <p14:tracePt t="17965" x="6172200" y="3333750"/>
          <p14:tracePt t="17976" x="6000750" y="3333750"/>
          <p14:tracePt t="17993" x="5632450" y="3333750"/>
          <p14:tracePt t="17995" x="5499100" y="3333750"/>
          <p14:tracePt t="18009" x="5384800" y="3333750"/>
          <p14:tracePt t="18026" x="5200650" y="3333750"/>
          <p14:tracePt t="18042" x="5168900" y="3333750"/>
          <p14:tracePt t="18059" x="5162550" y="3333750"/>
          <p14:tracePt t="18174" x="5175250" y="3346450"/>
          <p14:tracePt t="18182" x="5207000" y="3352800"/>
          <p14:tracePt t="18192" x="5251450" y="3352800"/>
          <p14:tracePt t="18208" x="5435600" y="3352800"/>
          <p14:tracePt t="18225" x="5994400" y="3352800"/>
          <p14:tracePt t="18242" x="6489700" y="3352800"/>
          <p14:tracePt t="18258" x="6965950" y="3352800"/>
          <p14:tracePt t="18275" x="7258050" y="3359150"/>
          <p14:tracePt t="18292" x="7340600" y="3371850"/>
          <p14:tracePt t="18308" x="7366000" y="3371850"/>
          <p14:tracePt t="18326" x="7372350" y="3371850"/>
          <p14:tracePt t="18795" x="0" y="0"/>
        </p14:tracePtLst>
        <p14:tracePtLst>
          <p14:tracePt t="19221" x="5060950" y="3371850"/>
          <p14:tracePt t="19244" x="5073650" y="3371850"/>
          <p14:tracePt t="19252" x="5105400" y="3371850"/>
          <p14:tracePt t="19261" x="5149850" y="3371850"/>
          <p14:tracePt t="19275" x="5276850" y="3371850"/>
          <p14:tracePt t="19292" x="5435600" y="3371850"/>
          <p14:tracePt t="19309" x="5632450" y="3371850"/>
          <p14:tracePt t="19326" x="5835650" y="3371850"/>
          <p14:tracePt t="19343" x="6013450" y="3371850"/>
          <p14:tracePt t="19346" x="6076950" y="3371850"/>
          <p14:tracePt t="19359" x="6127750" y="3371850"/>
          <p14:tracePt t="19376" x="6178550" y="3371850"/>
          <p14:tracePt t="19393" x="6191250" y="3371850"/>
          <p14:tracePt t="19396" x="6197600" y="3371850"/>
          <p14:tracePt t="19409" x="6210300" y="3371850"/>
          <p14:tracePt t="19426" x="6229350" y="3371850"/>
          <p14:tracePt t="19442" x="6267450" y="3371850"/>
          <p14:tracePt t="19458" x="6299200" y="3371850"/>
          <p14:tracePt t="19475" x="6330950" y="3371850"/>
          <p14:tracePt t="19492" x="6369050" y="3371850"/>
          <p14:tracePt t="19508" x="6388100" y="3371850"/>
          <p14:tracePt t="19525" x="6400800" y="3371850"/>
          <p14:tracePt t="19542" x="6413500" y="3371850"/>
          <p14:tracePt t="19558" x="6451600" y="3378200"/>
          <p14:tracePt t="19576" x="6502400" y="3384550"/>
          <p14:tracePt t="19592" x="6534150" y="3390900"/>
          <p14:tracePt t="19609" x="6572250" y="3397250"/>
          <p14:tracePt t="19626" x="6610350" y="3409950"/>
          <p14:tracePt t="19643" x="6642100" y="3416300"/>
          <p14:tracePt t="19658" x="6686550" y="3429000"/>
          <p14:tracePt t="19675" x="6711950" y="3429000"/>
          <p14:tracePt t="19692" x="6737350" y="3441700"/>
          <p14:tracePt t="19914" x="0" y="0"/>
        </p14:tracePtLst>
        <p14:tracePtLst>
          <p14:tracePt t="20630" x="3067050" y="3340100"/>
          <p14:tracePt t="20682" x="3086100" y="3340100"/>
          <p14:tracePt t="20690" x="3124200" y="3340100"/>
          <p14:tracePt t="20699" x="3200400" y="3340100"/>
          <p14:tracePt t="20708" x="3295650" y="3340100"/>
          <p14:tracePt t="20724" x="3575050" y="3340100"/>
          <p14:tracePt t="20741" x="4006850" y="3340100"/>
          <p14:tracePt t="20758" x="4527550" y="3340100"/>
          <p14:tracePt t="20774" x="4959350" y="3340100"/>
          <p14:tracePt t="20791" x="5245100" y="3340100"/>
          <p14:tracePt t="20808" x="5422900" y="3340100"/>
          <p14:tracePt t="20825" x="5588000" y="3359150"/>
          <p14:tracePt t="20827" x="5651500" y="3371850"/>
          <p14:tracePt t="20842" x="5803900" y="3397250"/>
          <p14:tracePt t="20858" x="5930900" y="3397250"/>
          <p14:tracePt t="20875" x="6038850" y="3397250"/>
          <p14:tracePt t="20891" x="6089650" y="3397250"/>
          <p14:tracePt t="20908" x="6102350" y="3397250"/>
          <p14:tracePt t="21004" x="0" y="0"/>
        </p14:tracePtLst>
        <p14:tracePtLst>
          <p14:tracePt t="21575" x="3651250" y="3117850"/>
          <p14:tracePt t="21588" x="3644900" y="3124200"/>
          <p14:tracePt t="21598" x="3638550" y="3130550"/>
          <p14:tracePt t="21608" x="3632200" y="3143250"/>
          <p14:tracePt t="21625" x="3625850" y="3155950"/>
          <p14:tracePt t="21642" x="3613150" y="3175000"/>
          <p14:tracePt t="21658" x="3606800" y="3200400"/>
          <p14:tracePt t="21675" x="3606800" y="3232150"/>
          <p14:tracePt t="21691" x="3606800" y="3257550"/>
          <p14:tracePt t="21707" x="3606800" y="3289300"/>
          <p14:tracePt t="21724" x="3625850" y="3321050"/>
          <p14:tracePt t="21741" x="3644900" y="3346450"/>
          <p14:tracePt t="21758" x="3683000" y="3371850"/>
          <p14:tracePt t="21774" x="3733800" y="3390900"/>
          <p14:tracePt t="21791" x="3810000" y="3403600"/>
          <p14:tracePt t="21808" x="3898900" y="3422650"/>
          <p14:tracePt t="21824" x="3975100" y="3422650"/>
          <p14:tracePt t="21826" x="4000500" y="3422650"/>
          <p14:tracePt t="21842" x="4051300" y="3422650"/>
          <p14:tracePt t="21859" x="4076700" y="3409950"/>
          <p14:tracePt t="21875" x="4083050" y="3397250"/>
          <p14:tracePt t="21892" x="4083050" y="3378200"/>
          <p14:tracePt t="21908" x="4083050" y="3346450"/>
          <p14:tracePt t="21924" x="4083050" y="3327400"/>
          <p14:tracePt t="21941" x="4083050" y="3289300"/>
          <p14:tracePt t="21957" x="4051300" y="3251200"/>
          <p14:tracePt t="21974" x="4019550" y="3225800"/>
          <p14:tracePt t="21991" x="3981450" y="3213100"/>
          <p14:tracePt t="22007" x="3956050" y="3206750"/>
          <p14:tracePt t="22024" x="3943350" y="3206750"/>
          <p14:tracePt t="22027" x="3930650" y="3206750"/>
          <p14:tracePt t="22041" x="3917950" y="3206750"/>
          <p14:tracePt t="22058" x="3879850" y="3213100"/>
          <p14:tracePt t="22074" x="3848100" y="3244850"/>
          <p14:tracePt t="22091" x="3810000" y="3282950"/>
          <p14:tracePt t="22108" x="3784600" y="3314700"/>
          <p14:tracePt t="22125" x="3765550" y="3352800"/>
          <p14:tracePt t="22141" x="3765550" y="3365500"/>
          <p14:tracePt t="22158" x="3765550" y="3378200"/>
          <p14:tracePt t="22175" x="3765550" y="3384550"/>
          <p14:tracePt t="22191" x="3765550" y="3390900"/>
          <p14:tracePt t="22207" x="3765550" y="3397250"/>
          <p14:tracePt t="22224" x="3771900" y="3429000"/>
          <p14:tracePt t="22241" x="3841750" y="3454400"/>
          <p14:tracePt t="22258" x="3905250" y="3467100"/>
          <p14:tracePt t="22274" x="3943350" y="3467100"/>
          <p14:tracePt t="22291" x="3987800" y="3467100"/>
          <p14:tracePt t="22307" x="4013200" y="3460750"/>
          <p14:tracePt t="22324" x="4019550" y="3435350"/>
          <p14:tracePt t="22341" x="4025900" y="3397250"/>
          <p14:tracePt t="22358" x="4025900" y="3340100"/>
          <p14:tracePt t="22375" x="4025900" y="3276600"/>
          <p14:tracePt t="22379" x="4013200" y="3251200"/>
          <p14:tracePt t="22391" x="3994150" y="3232150"/>
          <p14:tracePt t="22408" x="3956050" y="3200400"/>
          <p14:tracePt t="22425" x="3917950" y="3187700"/>
          <p14:tracePt t="22428" x="3892550" y="3181350"/>
          <p14:tracePt t="22440" x="3873500" y="3181350"/>
          <p14:tracePt t="22458" x="3822700" y="3181350"/>
          <p14:tracePt t="22474" x="3790950" y="3194050"/>
          <p14:tracePt t="22491" x="3771900" y="3213100"/>
          <p14:tracePt t="22507" x="3759200" y="3257550"/>
          <p14:tracePt t="22524" x="3746500" y="3308350"/>
          <p14:tracePt t="22540" x="3746500" y="3346450"/>
          <p14:tracePt t="22557" x="3752850" y="3403600"/>
          <p14:tracePt t="22574" x="3778250" y="3441700"/>
          <p14:tracePt t="22591" x="3810000" y="3467100"/>
          <p14:tracePt t="22607" x="3835400" y="3486150"/>
          <p14:tracePt t="22610" x="3860800" y="3492500"/>
          <p14:tracePt t="22624" x="3879850" y="3498850"/>
          <p14:tracePt t="22626" x="3905250" y="3505200"/>
          <p14:tracePt t="22640" x="3911600" y="3505200"/>
          <p14:tracePt t="22644" x="3924300" y="3505200"/>
          <p14:tracePt t="22658" x="3937000" y="3505200"/>
          <p14:tracePt t="22674" x="3956050" y="3505200"/>
          <p14:tracePt t="22690" x="3956050" y="3492500"/>
          <p14:tracePt t="22707" x="3956050" y="3473450"/>
          <p14:tracePt t="22724" x="3956050" y="3454400"/>
          <p14:tracePt t="22741" x="3956050" y="3435350"/>
          <p14:tracePt t="22757" x="3956050" y="3429000"/>
          <p14:tracePt t="22774" x="3956050" y="3422650"/>
          <p14:tracePt t="23062" x="3949700" y="3409950"/>
          <p14:tracePt t="23070" x="3943350" y="3403600"/>
          <p14:tracePt t="23080" x="3937000" y="3397250"/>
          <p14:tracePt t="23092" x="3930650" y="3359150"/>
          <p14:tracePt t="23108" x="3905250" y="3327400"/>
          <p14:tracePt t="23123" x="3879850" y="3289300"/>
          <p14:tracePt t="23140" x="3867150" y="3270250"/>
          <p14:tracePt t="23158" x="3860800" y="3257550"/>
          <p14:tracePt t="23175" x="3854450" y="3251200"/>
          <p14:tracePt t="23211" x="3841750" y="3244850"/>
          <p14:tracePt t="23227" x="3829050" y="3244850"/>
          <p14:tracePt t="23240" x="3803650" y="3238500"/>
          <p14:tracePt t="23257" x="3778250" y="3232150"/>
          <p14:tracePt t="23274" x="3759200" y="3225800"/>
          <p14:tracePt t="23291" x="3752850" y="3225800"/>
          <p14:tracePt t="23307" x="3746500" y="3225800"/>
          <p14:tracePt t="23324" x="3733800" y="3232150"/>
          <p14:tracePt t="23341" x="3721100" y="3251200"/>
          <p14:tracePt t="23358" x="3714750" y="3263900"/>
          <p14:tracePt t="23374" x="3702050" y="3302000"/>
          <p14:tracePt t="23391" x="3695700" y="3340100"/>
          <p14:tracePt t="23395" x="3695700" y="3365500"/>
          <p14:tracePt t="23408" x="3695700" y="3378200"/>
          <p14:tracePt t="23424" x="3695700" y="3422650"/>
          <p14:tracePt t="23442" x="3714750" y="3460750"/>
          <p14:tracePt t="23458" x="3759200" y="3486150"/>
          <p14:tracePt t="23474" x="3797300" y="3505200"/>
          <p14:tracePt t="23490" x="3848100" y="3511550"/>
          <p14:tracePt t="23507" x="3892550" y="3511550"/>
          <p14:tracePt t="23523" x="3917950" y="3511550"/>
          <p14:tracePt t="23540" x="3949700" y="3498850"/>
          <p14:tracePt t="23557" x="3962400" y="3460750"/>
          <p14:tracePt t="23573" x="3962400" y="3435350"/>
          <p14:tracePt t="23590" x="3962400" y="3403600"/>
          <p14:tracePt t="23607" x="3962400" y="3378200"/>
          <p14:tracePt t="23624" x="3949700" y="3333750"/>
          <p14:tracePt t="23627" x="3937000" y="3314700"/>
          <p14:tracePt t="23640" x="3924300" y="3289300"/>
          <p14:tracePt t="23658" x="3873500" y="3232150"/>
          <p14:tracePt t="23673" x="3854450" y="3213100"/>
          <p14:tracePt t="23690" x="3829050" y="3194050"/>
          <p14:tracePt t="23706" x="3816350" y="3187700"/>
          <p14:tracePt t="23724" x="3803650" y="3181350"/>
          <p14:tracePt t="23740" x="3778250" y="3175000"/>
          <p14:tracePt t="23757" x="3771900" y="3175000"/>
          <p14:tracePt t="23774" x="3759200" y="3175000"/>
          <p14:tracePt t="23875" x="0" y="0"/>
        </p14:tracePtLst>
        <p14:tracePtLst>
          <p14:tracePt t="25630" x="2146300" y="2800350"/>
          <p14:tracePt t="25693" x="2146300" y="2806700"/>
          <p14:tracePt t="25702" x="2159000" y="2813050"/>
          <p14:tracePt t="25709" x="2171700" y="2813050"/>
          <p14:tracePt t="25723" x="2235200" y="2813050"/>
          <p14:tracePt t="25740" x="2362200" y="2813050"/>
          <p14:tracePt t="25756" x="2540000" y="2813050"/>
          <p14:tracePt t="25773" x="2730500" y="2825750"/>
          <p14:tracePt t="25790" x="2882900" y="2838450"/>
          <p14:tracePt t="25807" x="2940050" y="2851150"/>
          <p14:tracePt t="25823" x="2952750" y="2857500"/>
          <p14:tracePt t="26082" x="0" y="0"/>
        </p14:tracePtLst>
        <p14:tracePtLst>
          <p14:tracePt t="27013" x="2940050" y="2895600"/>
          <p14:tracePt t="27127" x="2952750" y="2895600"/>
          <p14:tracePt t="27134" x="2978150" y="2895600"/>
          <p14:tracePt t="27143" x="3022600" y="2895600"/>
          <p14:tracePt t="27157" x="3155950" y="2895600"/>
          <p14:tracePt t="27172" x="3359150" y="2895600"/>
          <p14:tracePt t="27190" x="3587750" y="2895600"/>
          <p14:tracePt t="27207" x="3810000" y="2895600"/>
          <p14:tracePt t="27222" x="3987800" y="2895600"/>
          <p14:tracePt t="27226" x="4051300" y="2895600"/>
          <p14:tracePt t="27239" x="4102100" y="2895600"/>
          <p14:tracePt t="27255" x="4159250" y="2895600"/>
          <p14:tracePt t="27272" x="4184650" y="2895600"/>
          <p14:tracePt t="27289" x="4203700" y="2895600"/>
          <p14:tracePt t="27290" x="4210050" y="2895600"/>
          <p14:tracePt t="27305" x="4229100" y="2895600"/>
          <p14:tracePt t="27322" x="4267200" y="2895600"/>
          <p14:tracePt t="27339" x="4311650" y="2895600"/>
          <p14:tracePt t="27355" x="4343400" y="2895600"/>
          <p14:tracePt t="27372" x="4375150" y="2895600"/>
          <p14:tracePt t="27389" x="4400550" y="2895600"/>
          <p14:tracePt t="27405" x="4419600" y="2895600"/>
          <p14:tracePt t="27422" x="4425950" y="2895600"/>
          <p14:tracePt t="27589" x="4413250" y="2895600"/>
          <p14:tracePt t="27597" x="4381500" y="2895600"/>
          <p14:tracePt t="27608" x="4349750" y="2895600"/>
          <p14:tracePt t="27624" x="4229100" y="2895600"/>
          <p14:tracePt t="27641" x="3981450" y="2895600"/>
          <p14:tracePt t="27656" x="3886200" y="2895600"/>
          <p14:tracePt t="27673" x="3714750" y="2895600"/>
          <p14:tracePt t="27691" x="3568700" y="2895600"/>
          <p14:tracePt t="27706" x="3524250" y="2895600"/>
          <p14:tracePt t="27722" x="3511550" y="2895600"/>
          <p14:tracePt t="27740" x="3505200" y="2895600"/>
          <p14:tracePt t="27846" x="3524250" y="2895600"/>
          <p14:tracePt t="27853" x="3556000" y="2895600"/>
          <p14:tracePt t="27864" x="3613150" y="2895600"/>
          <p14:tracePt t="27874" x="3822700" y="2895600"/>
          <p14:tracePt t="27890" x="4121150" y="2895600"/>
          <p14:tracePt t="27907" x="4514850" y="2895600"/>
          <p14:tracePt t="27923" x="4838700" y="2895600"/>
          <p14:tracePt t="27939" x="5041900" y="2895600"/>
          <p14:tracePt t="27956" x="5124450" y="2895600"/>
          <p14:tracePt t="27972" x="5137150" y="2895600"/>
          <p14:tracePt t="27989" x="5143500" y="2895600"/>
          <p14:tracePt t="28134" x="5130800" y="2901950"/>
          <p14:tracePt t="28143" x="5124450" y="2901950"/>
          <p14:tracePt t="28156" x="5092700" y="2901950"/>
          <p14:tracePt t="28173" x="5010150" y="2901950"/>
          <p14:tracePt t="28190" x="4870450" y="2901950"/>
          <p14:tracePt t="28206" x="4673600" y="2901950"/>
          <p14:tracePt t="28222" x="4425950" y="2901950"/>
          <p14:tracePt t="28226" x="4311650" y="2901950"/>
          <p14:tracePt t="28239" x="4184650" y="2901950"/>
          <p14:tracePt t="28256" x="3937000" y="2901950"/>
          <p14:tracePt t="28260" x="3841750" y="2901950"/>
          <p14:tracePt t="28272" x="3759200" y="2901950"/>
          <p14:tracePt t="28289" x="3644900" y="2901950"/>
          <p14:tracePt t="28292" x="3613150" y="2901950"/>
          <p14:tracePt t="28306" x="3562350" y="2901950"/>
          <p14:tracePt t="28322" x="3530600" y="2901950"/>
          <p14:tracePt t="28339" x="3498850" y="2901950"/>
          <p14:tracePt t="28356" x="3492500" y="2901950"/>
          <p14:tracePt t="28454" x="3498850" y="2901950"/>
          <p14:tracePt t="28461" x="3517900" y="2901950"/>
          <p14:tracePt t="28472" x="3549650" y="2901950"/>
          <p14:tracePt t="28491" x="3689350" y="2901950"/>
          <p14:tracePt t="28506" x="3746500" y="2901950"/>
          <p14:tracePt t="28522" x="3759200" y="2901950"/>
          <p14:tracePt t="28555" x="3746500" y="2901950"/>
          <p14:tracePt t="28563" x="3708400" y="2901950"/>
          <p14:tracePt t="28572" x="3632200" y="2901950"/>
          <p14:tracePt t="28588" x="3454400" y="2901950"/>
          <p14:tracePt t="28605" x="3257550" y="2901950"/>
          <p14:tracePt t="28622" x="3086100" y="2895600"/>
          <p14:tracePt t="28639" x="3009900" y="2870200"/>
          <p14:tracePt t="28656" x="3003550" y="2870200"/>
          <p14:tracePt t="28734" x="3035300" y="2870200"/>
          <p14:tracePt t="28741" x="3098800" y="2870200"/>
          <p14:tracePt t="28755" x="3276600" y="2870200"/>
          <p14:tracePt t="28772" x="3511550" y="2870200"/>
          <p14:tracePt t="28789" x="3708400" y="2870200"/>
          <p14:tracePt t="28805" x="3829050" y="2870200"/>
          <p14:tracePt t="28822" x="3848100" y="2870200"/>
          <p14:tracePt t="28839" x="3854450" y="2870200"/>
          <p14:tracePt t="28899" x="3841750" y="2870200"/>
          <p14:tracePt t="28907" x="3797300" y="2863850"/>
          <p14:tracePt t="28915" x="3752850" y="2857500"/>
          <p14:tracePt t="28925" x="3702050" y="2851150"/>
          <p14:tracePt t="28939" x="3587750" y="2825750"/>
          <p14:tracePt t="28956" x="3530600" y="2819400"/>
          <p14:tracePt t="28972" x="3511550" y="2819400"/>
          <p14:tracePt t="28989" x="3505200" y="2819400"/>
          <p14:tracePt t="29037" x="3517900" y="2819400"/>
          <p14:tracePt t="29044" x="3530600" y="2819400"/>
          <p14:tracePt t="29055" x="3556000" y="2819400"/>
          <p14:tracePt t="29071" x="3638550" y="2819400"/>
          <p14:tracePt t="29088" x="3683000" y="2832100"/>
          <p14:tracePt t="29105" x="3689350" y="2832100"/>
          <p14:tracePt t="29147" x="3683000" y="2832100"/>
          <p14:tracePt t="29158" x="3670300" y="2832100"/>
          <p14:tracePt t="29172" x="3619500" y="2832100"/>
          <p14:tracePt t="29189" x="3562350" y="2832100"/>
          <p14:tracePt t="29206" x="3517900" y="2832100"/>
          <p14:tracePt t="29221" x="3492500" y="2832100"/>
          <p14:tracePt t="29238" x="3486150" y="2832100"/>
          <p14:tracePt t="29394" x="0" y="0"/>
        </p14:tracePtLst>
        <p14:tracePtLst>
          <p14:tracePt t="29780" x="3016250" y="2743200"/>
          <p14:tracePt t="29787" x="3009900" y="2743200"/>
          <p14:tracePt t="29803" x="3003550" y="2749550"/>
          <p14:tracePt t="29812" x="2997200" y="2762250"/>
          <p14:tracePt t="29821" x="2997200" y="2774950"/>
          <p14:tracePt t="29838" x="2997200" y="2794000"/>
          <p14:tracePt t="29855" x="3003550" y="2825750"/>
          <p14:tracePt t="29858" x="3016250" y="2844800"/>
          <p14:tracePt t="29872" x="3028950" y="2857500"/>
          <p14:tracePt t="29889" x="3073400" y="2876550"/>
          <p14:tracePt t="29906" x="3086100" y="2876550"/>
          <p14:tracePt t="29923" x="3111500" y="2876550"/>
          <p14:tracePt t="29956" x="3117850" y="2870200"/>
          <p14:tracePt t="29971" x="3124200" y="2844800"/>
          <p14:tracePt t="30066" x="0" y="0"/>
        </p14:tracePtLst>
        <p14:tracePtLst>
          <p14:tracePt t="30622" x="4121150" y="2806700"/>
          <p14:tracePt t="30747" x="0" y="0"/>
        </p14:tracePtLst>
        <p14:tracePtLst>
          <p14:tracePt t="31948" x="4152900" y="2698750"/>
          <p14:tracePt t="31956" x="4146550" y="2698750"/>
          <p14:tracePt t="31972" x="4146550" y="2705100"/>
          <p14:tracePt t="31980" x="4140200" y="2717800"/>
          <p14:tracePt t="31987" x="4133850" y="2730500"/>
          <p14:tracePt t="32005" x="4133850" y="2736850"/>
          <p14:tracePt t="32021" x="4133850" y="2755900"/>
          <p14:tracePt t="32038" x="4133850" y="2774950"/>
          <p14:tracePt t="32042" x="4146550" y="2787650"/>
          <p14:tracePt t="32054" x="4152900" y="2800350"/>
          <p14:tracePt t="32060" x="4165600" y="2813050"/>
          <p14:tracePt t="32071" x="4178300" y="2825750"/>
          <p14:tracePt t="32088" x="4197350" y="2838450"/>
          <p14:tracePt t="32104" x="4222750" y="2851150"/>
          <p14:tracePt t="32106" x="4235450" y="2851150"/>
          <p14:tracePt t="32121" x="4286250" y="2863850"/>
          <p14:tracePt t="32138" x="4330700" y="2870200"/>
          <p14:tracePt t="32155" x="4381500" y="2876550"/>
          <p14:tracePt t="32171" x="4400550" y="2882900"/>
          <p14:tracePt t="32187" x="4419600" y="2882900"/>
          <p14:tracePt t="32210" x="4419600" y="2876550"/>
          <p14:tracePt t="32220" x="4419600" y="2870200"/>
          <p14:tracePt t="32237" x="4425950" y="2863850"/>
          <p14:tracePt t="32254" x="4425950" y="2857500"/>
          <p14:tracePt t="33498" x="0" y="0"/>
        </p14:tracePtLst>
        <p14:tracePtLst>
          <p14:tracePt t="34779" x="2895600" y="2870200"/>
          <p14:tracePt t="34844" x="2908300" y="2870200"/>
          <p14:tracePt t="34851" x="2921000" y="2870200"/>
          <p14:tracePt t="34861" x="2946400" y="2870200"/>
          <p14:tracePt t="34870" x="2978150" y="2870200"/>
          <p14:tracePt t="34887" x="3086100" y="2870200"/>
          <p14:tracePt t="34904" x="3232150" y="2870200"/>
          <p14:tracePt t="34908" x="3314700" y="2870200"/>
          <p14:tracePt t="34922" x="3422650" y="2882900"/>
          <p14:tracePt t="34938" x="3625850" y="2889250"/>
          <p14:tracePt t="34954" x="3905250" y="2895600"/>
          <p14:tracePt t="34970" x="4064000" y="2895600"/>
          <p14:tracePt t="34986" x="4184650" y="2908300"/>
          <p14:tracePt t="35003" x="4222750" y="2908300"/>
          <p14:tracePt t="35020" x="4248150" y="2908300"/>
          <p14:tracePt t="35036" x="4260850" y="2908300"/>
          <p14:tracePt t="35053" x="4286250" y="2908300"/>
          <p14:tracePt t="35069" x="4324350" y="2908300"/>
          <p14:tracePt t="35086" x="4375150" y="2908300"/>
          <p14:tracePt t="35103" x="4413250" y="2908300"/>
          <p14:tracePt t="35120" x="4457700" y="2908300"/>
          <p14:tracePt t="35122" x="4470400" y="2908300"/>
          <p14:tracePt t="35136" x="4483100" y="2908300"/>
          <p14:tracePt t="35154" x="4521200" y="2908300"/>
          <p14:tracePt t="35170" x="4540250" y="2908300"/>
          <p14:tracePt t="35187" x="4552950" y="2908300"/>
          <p14:tracePt t="35882" x="0" y="0"/>
        </p14:tracePtLst>
        <p14:tracePtLst>
          <p14:tracePt t="37549" x="1060450" y="2641600"/>
          <p14:tracePt t="37603" x="1079500" y="2641600"/>
          <p14:tracePt t="37611" x="1092200" y="2641600"/>
          <p14:tracePt t="37619" x="1117600" y="2641600"/>
          <p14:tracePt t="37635" x="1187450" y="2647950"/>
          <p14:tracePt t="37652" x="1250950" y="2647950"/>
          <p14:tracePt t="37669" x="1346200" y="2647950"/>
          <p14:tracePt t="37686" x="1454150" y="2647950"/>
          <p14:tracePt t="37703" x="1555750" y="2647950"/>
          <p14:tracePt t="37719" x="1612900" y="2647950"/>
          <p14:tracePt t="37723" x="1631950" y="2647950"/>
          <p14:tracePt t="37736" x="1644650" y="2647950"/>
          <p14:tracePt t="37753" x="1651000" y="2647950"/>
          <p14:tracePt t="38133" x="1657350" y="2647950"/>
          <p14:tracePt t="38148" x="1663700" y="2647950"/>
          <p14:tracePt t="38158" x="1676400" y="2647950"/>
          <p14:tracePt t="38170" x="1695450" y="2647950"/>
          <p14:tracePt t="38187" x="1720850" y="2647950"/>
          <p14:tracePt t="38204" x="1771650" y="2660650"/>
          <p14:tracePt t="38219" x="1809750" y="2660650"/>
          <p14:tracePt t="38236" x="1879600" y="2660650"/>
          <p14:tracePt t="38253" x="1943100" y="2660650"/>
          <p14:tracePt t="38270" x="1987550" y="2660650"/>
          <p14:tracePt t="38285" x="2019300" y="2660650"/>
          <p14:tracePt t="38302" x="2025650" y="2660650"/>
          <p14:tracePt t="38486" x="2032000" y="2660650"/>
          <p14:tracePt t="38501" x="2038350" y="2660650"/>
          <p14:tracePt t="38518" x="2044700" y="2660650"/>
          <p14:tracePt t="38524" x="2051050" y="2660650"/>
          <p14:tracePt t="38542" x="2057400" y="2660650"/>
          <p14:tracePt t="38552" x="2063750" y="2660650"/>
          <p14:tracePt t="38569" x="2070100" y="2660650"/>
          <p14:tracePt t="38587" x="2101850" y="2660650"/>
          <p14:tracePt t="38603" x="2139950" y="2660650"/>
          <p14:tracePt t="38619" x="2190750" y="2660650"/>
          <p14:tracePt t="38635" x="2247900" y="2660650"/>
          <p14:tracePt t="38652" x="2324100" y="2660650"/>
          <p14:tracePt t="38670" x="2406650" y="2660650"/>
          <p14:tracePt t="38676" x="2451100" y="2660650"/>
          <p14:tracePt t="38686" x="2495550" y="2660650"/>
          <p14:tracePt t="38702" x="2559050" y="2660650"/>
          <p14:tracePt t="38719" x="2622550" y="2660650"/>
          <p14:tracePt t="38735" x="2679700" y="2660650"/>
          <p14:tracePt t="38752" x="2698750" y="2660650"/>
          <p14:tracePt t="38755" x="2711450" y="2660650"/>
          <p14:tracePt t="38768" x="2717800" y="2660650"/>
          <p14:tracePt t="39389" x="2724150" y="2660650"/>
          <p14:tracePt t="39396" x="2736850" y="2660650"/>
          <p14:tracePt t="39406" x="2755900" y="2660650"/>
          <p14:tracePt t="39420" x="2806700" y="2660650"/>
          <p14:tracePt t="39437" x="2901950" y="2660650"/>
          <p14:tracePt t="39453" x="3022600" y="2660650"/>
          <p14:tracePt t="39469" x="3136900" y="2660650"/>
          <p14:tracePt t="39474" x="3200400" y="2660650"/>
          <p14:tracePt t="39487" x="3257550" y="2660650"/>
          <p14:tracePt t="39503" x="3352800" y="2660650"/>
          <p14:tracePt t="39507" x="3390900" y="2660650"/>
          <p14:tracePt t="39518" x="3416300" y="2660650"/>
          <p14:tracePt t="39535" x="3460750" y="2660650"/>
          <p14:tracePt t="39539" x="3467100" y="2660650"/>
          <p14:tracePt t="39551" x="3473450" y="2660650"/>
          <p14:tracePt t="39568" x="3486150" y="2660650"/>
          <p14:tracePt t="39603" x="3492500" y="2660650"/>
          <p14:tracePt t="39618" x="3498850" y="2660650"/>
          <p14:tracePt t="39635" x="3511550" y="2660650"/>
          <p14:tracePt t="39652" x="3517900" y="2660650"/>
          <p14:tracePt t="39669" x="3524250" y="2660650"/>
          <p14:tracePt t="39685" x="3530600" y="2660650"/>
          <p14:tracePt t="39702" x="3543300" y="2660650"/>
          <p14:tracePt t="39718" x="3549650" y="2660650"/>
          <p14:tracePt t="39735" x="3562350" y="2660650"/>
          <p14:tracePt t="39842" x="0" y="0"/>
        </p14:tracePtLst>
        <p14:tracePtLst>
          <p14:tracePt t="40284" x="1981200" y="2743200"/>
          <p14:tracePt t="40291" x="1981200" y="2749550"/>
          <p14:tracePt t="40302" x="1981200" y="2768600"/>
          <p14:tracePt t="40318" x="2006600" y="2825750"/>
          <p14:tracePt t="40335" x="2057400" y="2889250"/>
          <p14:tracePt t="40338" x="2076450" y="2914650"/>
          <p14:tracePt t="40351" x="2089150" y="2933700"/>
          <p14:tracePt t="40368" x="2120900" y="2971800"/>
          <p14:tracePt t="40370" x="2127250" y="2984500"/>
          <p14:tracePt t="40384" x="2139950" y="2990850"/>
          <p14:tracePt t="40401" x="2171700" y="3028950"/>
          <p14:tracePt t="40417" x="2184400" y="3028950"/>
          <p14:tracePt t="40435" x="2209800" y="3035300"/>
          <p14:tracePt t="40451" x="2241550" y="3035300"/>
          <p14:tracePt t="40468" x="2273300" y="3022600"/>
          <p14:tracePt t="40485" x="2298700" y="2959100"/>
          <p14:tracePt t="40501" x="2317750" y="2889250"/>
          <p14:tracePt t="40517" x="2324100" y="2857500"/>
          <p14:tracePt t="40535" x="2324100" y="2825750"/>
          <p14:tracePt t="40698" x="0" y="0"/>
        </p14:tracePtLst>
        <p14:tracePtLst>
          <p14:tracePt t="41007" x="3346450" y="2692400"/>
          <p14:tracePt t="41046" x="3352800" y="2686050"/>
          <p14:tracePt t="41054" x="3365500" y="2686050"/>
          <p14:tracePt t="41068" x="3460750" y="2686050"/>
          <p14:tracePt t="41085" x="3651250" y="2698750"/>
          <p14:tracePt t="41101" x="3860800" y="2698750"/>
          <p14:tracePt t="41106" x="3962400" y="2698750"/>
          <p14:tracePt t="41118" x="4057650" y="2698750"/>
          <p14:tracePt t="41134" x="4159250" y="2698750"/>
          <p14:tracePt t="41151" x="4178300" y="2698750"/>
          <p14:tracePt t="41156" x="4184650" y="2698750"/>
          <p14:tracePt t="41642" x="0" y="0"/>
        </p14:tracePtLst>
        <p14:tracePtLst>
          <p14:tracePt t="42053" x="4622800" y="2698750"/>
          <p14:tracePt t="42084" x="4629150" y="2698750"/>
          <p14:tracePt t="42093" x="4641850" y="2698750"/>
          <p14:tracePt t="42101" x="4660900" y="2698750"/>
          <p14:tracePt t="42117" x="4775200" y="2698750"/>
          <p14:tracePt t="42134" x="4984750" y="2698750"/>
          <p14:tracePt t="42150" x="5283200" y="2698750"/>
          <p14:tracePt t="42167" x="5543550" y="2698750"/>
          <p14:tracePt t="42184" x="5715000" y="2698750"/>
          <p14:tracePt t="42187" x="5765800" y="2698750"/>
          <p14:tracePt t="42201" x="5797550" y="2698750"/>
          <p14:tracePt t="42203" x="5816600" y="2698750"/>
          <p14:tracePt t="42217" x="5829300" y="2698750"/>
          <p14:tracePt t="42330" x="0" y="0"/>
        </p14:tracePtLst>
        <p14:tracePtLst>
          <p14:tracePt t="42764" x="1905000" y="2705100"/>
          <p14:tracePt t="42789" x="1898650" y="2711450"/>
          <p14:tracePt t="42804" x="1898650" y="2730500"/>
          <p14:tracePt t="42811" x="1898650" y="2762250"/>
          <p14:tracePt t="42818" x="1924050" y="2800350"/>
          <p14:tracePt t="42833" x="1974850" y="2876550"/>
          <p14:tracePt t="42850" x="2076450" y="2965450"/>
          <p14:tracePt t="42867" x="2178050" y="3035300"/>
          <p14:tracePt t="42883" x="2292350" y="3086100"/>
          <p14:tracePt t="42900" x="2381250" y="3117850"/>
          <p14:tracePt t="42917" x="2463800" y="3130550"/>
          <p14:tracePt t="42933" x="2533650" y="3136900"/>
          <p14:tracePt t="42951" x="2628900" y="3117850"/>
          <p14:tracePt t="42968" x="2705100" y="3086100"/>
          <p14:tracePt t="42972" x="2730500" y="3060700"/>
          <p14:tracePt t="42986" x="2749550" y="3028950"/>
          <p14:tracePt t="43003" x="2762250" y="3009900"/>
          <p14:tracePt t="43034" x="2762250" y="2997200"/>
          <p14:tracePt t="43178" x="0" y="0"/>
        </p14:tracePtLst>
        <p14:tracePtLst>
          <p14:tracePt t="43742" x="5467350" y="2698750"/>
          <p14:tracePt t="43813" x="5480050" y="2698750"/>
          <p14:tracePt t="43821" x="5511800" y="2698750"/>
          <p14:tracePt t="43834" x="5638800" y="2698750"/>
          <p14:tracePt t="43851" x="5835650" y="2698750"/>
          <p14:tracePt t="43867" x="6096000" y="2698750"/>
          <p14:tracePt t="43884" x="6381750" y="2698750"/>
          <p14:tracePt t="43901" x="6616700" y="2698750"/>
          <p14:tracePt t="43917" x="6775450" y="2698750"/>
          <p14:tracePt t="43934" x="6851650" y="2698750"/>
          <p14:tracePt t="43939" x="6864350" y="2698750"/>
          <p14:tracePt t="43956" x="6870700" y="2698750"/>
          <p14:tracePt t="44141" x="6858000" y="2698750"/>
          <p14:tracePt t="44148" x="6832600" y="2698750"/>
          <p14:tracePt t="44158" x="6800850" y="2698750"/>
          <p14:tracePt t="44167" x="6756400" y="2698750"/>
          <p14:tracePt t="44184" x="6642100" y="2698750"/>
          <p14:tracePt t="44202" x="6400800" y="2698750"/>
          <p14:tracePt t="44218" x="6254750" y="2698750"/>
          <p14:tracePt t="44234" x="6102350" y="2698750"/>
          <p14:tracePt t="44253" x="5994400" y="2698750"/>
          <p14:tracePt t="44267" x="5949950" y="2698750"/>
          <p14:tracePt t="44284" x="5930900" y="2698750"/>
          <p14:tracePt t="44341" x="5924550" y="2698750"/>
          <p14:tracePt t="44359" x="5918200" y="2698750"/>
          <p14:tracePt t="44366" x="5911850" y="2698750"/>
          <p14:tracePt t="44375" x="5905500" y="2698750"/>
          <p14:tracePt t="44384" x="5892800" y="2698750"/>
          <p14:tracePt t="44400" x="5861050" y="2698750"/>
          <p14:tracePt t="44416" x="5810250" y="2698750"/>
          <p14:tracePt t="44419" x="5791200" y="2698750"/>
          <p14:tracePt t="44434" x="5753100" y="2698750"/>
          <p14:tracePt t="44450" x="5734050" y="2698750"/>
          <p14:tracePt t="44467" x="5727700" y="2698750"/>
          <p14:tracePt t="44722" x="5746750" y="2698750"/>
          <p14:tracePt t="44730" x="5778500" y="2698750"/>
          <p14:tracePt t="44738" x="5810250" y="2698750"/>
          <p14:tracePt t="44750" x="5873750" y="2698750"/>
          <p14:tracePt t="44767" x="6019800" y="2698750"/>
          <p14:tracePt t="44783" x="6210300" y="2698750"/>
          <p14:tracePt t="44803" x="6419850" y="2698750"/>
          <p14:tracePt t="44817" x="6457950" y="2698750"/>
          <p14:tracePt t="44834" x="6489700" y="2698750"/>
          <p14:tracePt t="44850" x="6496050" y="2698750"/>
          <p14:tracePt t="46018" x="0" y="0"/>
        </p14:tracePtLst>
        <p14:tracePtLst>
          <p14:tracePt t="49253" x="2235200" y="4254500"/>
          <p14:tracePt t="49315" x="2235200" y="4260850"/>
          <p14:tracePt t="49324" x="2235200" y="4267200"/>
          <p14:tracePt t="49332" x="2235200" y="4279900"/>
          <p14:tracePt t="49349" x="2235200" y="4298950"/>
          <p14:tracePt t="49365" x="2235200" y="4311650"/>
          <p14:tracePt t="49382" x="2235200" y="4324350"/>
          <p14:tracePt t="49398" x="2235200" y="4330700"/>
          <p14:tracePt t="49526" x="2247900" y="4330700"/>
          <p14:tracePt t="49535" x="2266950" y="4318000"/>
          <p14:tracePt t="49540" x="2273300" y="4305300"/>
          <p14:tracePt t="49549" x="2286000" y="4298950"/>
          <p14:tracePt t="49565" x="2317750" y="4286250"/>
          <p14:tracePt t="49581" x="2336800" y="4279900"/>
          <p14:tracePt t="49598" x="2343150" y="4279900"/>
          <p14:tracePt t="49616" x="2349500" y="4279900"/>
          <p14:tracePt t="49660" x="2355850" y="4279900"/>
          <p14:tracePt t="49677" x="2355850" y="4292600"/>
          <p14:tracePt t="49683" x="2355850" y="4318000"/>
          <p14:tracePt t="49699" x="2355850" y="4362450"/>
          <p14:tracePt t="49715" x="2355850" y="4375150"/>
          <p14:tracePt t="49780" x="2362200" y="4381500"/>
          <p14:tracePt t="49803" x="2362200" y="4375150"/>
          <p14:tracePt t="49813" x="2368550" y="4362450"/>
          <p14:tracePt t="49821" x="2374900" y="4356100"/>
          <p14:tracePt t="49831" x="2374900" y="4349750"/>
          <p14:tracePt t="49849" x="2387600" y="4337050"/>
          <p14:tracePt t="49865" x="2387600" y="4330700"/>
          <p14:tracePt t="50034" x="0" y="0"/>
        </p14:tracePtLst>
        <p14:tracePtLst>
          <p14:tracePt t="51085" x="1746250" y="5213350"/>
          <p14:tracePt t="51164" x="1746250" y="5219700"/>
          <p14:tracePt t="51173" x="1746250" y="5226050"/>
          <p14:tracePt t="51181" x="1746250" y="5232400"/>
          <p14:tracePt t="51198" x="1746250" y="5238750"/>
          <p14:tracePt t="51214" x="1746250" y="5245100"/>
          <p14:tracePt t="51236" x="1746250" y="5251450"/>
          <p14:tracePt t="51282" x="1746250" y="5257800"/>
          <p14:tracePt t="51340" x="1752600" y="5264150"/>
          <p14:tracePt t="51486" x="1758950" y="5264150"/>
          <p14:tracePt t="51502" x="1765300" y="5264150"/>
          <p14:tracePt t="51508" x="1771650" y="5264150"/>
          <p14:tracePt t="51523" x="1778000" y="5264150"/>
          <p14:tracePt t="51533" x="1784350" y="5264150"/>
          <p14:tracePt t="51549" x="1803400" y="5251450"/>
          <p14:tracePt t="51564" x="1816100" y="5245100"/>
          <p14:tracePt t="51582" x="1822450" y="5245100"/>
          <p14:tracePt t="51597" x="1828800" y="5238750"/>
          <p14:tracePt t="51718" x="1835150" y="5238750"/>
          <p14:tracePt t="51732" x="1835150" y="5245100"/>
          <p14:tracePt t="51740" x="1835150" y="5257800"/>
          <p14:tracePt t="51749" x="1835150" y="5270500"/>
          <p14:tracePt t="51766" x="1835150" y="5295900"/>
          <p14:tracePt t="51783" x="1835150" y="5314950"/>
          <p14:tracePt t="51788" x="1835150" y="5321300"/>
          <p14:tracePt t="51894" x="1841500" y="5321300"/>
          <p14:tracePt t="51911" x="1847850" y="5302250"/>
          <p14:tracePt t="51920" x="1854200" y="5283200"/>
          <p14:tracePt t="51931" x="1879600" y="5251450"/>
          <p14:tracePt t="51948" x="1898650" y="5226050"/>
          <p14:tracePt t="51964" x="1898650" y="5213350"/>
          <p14:tracePt t="51981" x="1898650" y="5207000"/>
          <p14:tracePt t="52076" x="1898650" y="5219700"/>
          <p14:tracePt t="52083" x="1898650" y="5238750"/>
          <p14:tracePt t="52098" x="1898650" y="5270500"/>
          <p14:tracePt t="52114" x="1898650" y="5289550"/>
          <p14:tracePt t="52132" x="1898650" y="5308600"/>
          <p14:tracePt t="52149" x="1898650" y="5314950"/>
          <p14:tracePt t="52164" x="1898650" y="5321300"/>
          <p14:tracePt t="52426" x="0" y="0"/>
        </p14:tracePtLst>
        <p14:tracePtLst>
          <p14:tracePt t="52862" x="2228850" y="2927350"/>
          <p14:tracePt t="52867" x="2216150" y="2927350"/>
          <p14:tracePt t="52880" x="2203450" y="2933700"/>
          <p14:tracePt t="52898" x="2165350" y="3003550"/>
          <p14:tracePt t="52914" x="2146300" y="3105150"/>
          <p14:tracePt t="52930" x="2127250" y="3238500"/>
          <p14:tracePt t="52947" x="2120900" y="3346450"/>
          <p14:tracePt t="52963" x="2133600" y="3435350"/>
          <p14:tracePt t="52980" x="2190750" y="3511550"/>
          <p14:tracePt t="52997" x="2292350" y="3581400"/>
          <p14:tracePt t="53014" x="2413000" y="3606800"/>
          <p14:tracePt t="53030" x="2533650" y="3613150"/>
          <p14:tracePt t="53047" x="2647950" y="3613150"/>
          <p14:tracePt t="53064" x="2755900" y="3581400"/>
          <p14:tracePt t="53080" x="2813050" y="3505200"/>
          <p14:tracePt t="53083" x="2825750" y="3460750"/>
          <p14:tracePt t="53097" x="2851150" y="3378200"/>
          <p14:tracePt t="53114" x="2851150" y="3346450"/>
          <p14:tracePt t="53130" x="2851150" y="3302000"/>
          <p14:tracePt t="53163" x="2851150" y="3295650"/>
          <p14:tracePt t="53779" x="0" y="0"/>
        </p14:tracePtLst>
        <p14:tracePtLst>
          <p14:tracePt t="55492" x="3124200" y="2755900"/>
          <p14:tracePt t="55506" x="3117850" y="2762250"/>
          <p14:tracePt t="55516" x="3117850" y="2768600"/>
          <p14:tracePt t="55530" x="3117850" y="2813050"/>
          <p14:tracePt t="55547" x="3117850" y="2851150"/>
          <p14:tracePt t="55563" x="3130550" y="2895600"/>
          <p14:tracePt t="55580" x="3162300" y="2921000"/>
          <p14:tracePt t="55597" x="3232150" y="2946400"/>
          <p14:tracePt t="55613" x="3352800" y="2959100"/>
          <p14:tracePt t="55630" x="3517900" y="2959100"/>
          <p14:tracePt t="55646" x="3721100" y="2959100"/>
          <p14:tracePt t="55663" x="3943350" y="2959100"/>
          <p14:tracePt t="55679" x="4159250" y="2959100"/>
          <p14:tracePt t="55696" x="4337050" y="2959100"/>
          <p14:tracePt t="55699" x="4413250" y="2959100"/>
          <p14:tracePt t="55712" x="4476750" y="2959100"/>
          <p14:tracePt t="55730" x="4546600" y="2959100"/>
          <p14:tracePt t="55746" x="4552950" y="2959100"/>
          <p14:tracePt t="55763" x="4559300" y="2959100"/>
          <p14:tracePt t="55780" x="4559300" y="2933700"/>
          <p14:tracePt t="55797" x="4540250" y="2895600"/>
          <p14:tracePt t="55813" x="4489450" y="2844800"/>
          <p14:tracePt t="55829" x="4387850" y="2800350"/>
          <p14:tracePt t="55846" x="4222750" y="2743200"/>
          <p14:tracePt t="55863" x="4070350" y="2711450"/>
          <p14:tracePt t="55879" x="3956050" y="2705100"/>
          <p14:tracePt t="55882" x="3898900" y="2705100"/>
          <p14:tracePt t="55896" x="3867150" y="2705100"/>
          <p14:tracePt t="55914" x="3810000" y="2711450"/>
          <p14:tracePt t="55929" x="3790950" y="2724150"/>
          <p14:tracePt t="55946" x="3771900" y="2743200"/>
          <p14:tracePt t="55962" x="3752850" y="2768600"/>
          <p14:tracePt t="55996" x="3752850" y="2774950"/>
          <p14:tracePt t="56013" x="3752850" y="2781300"/>
          <p14:tracePt t="56042" x="3752850" y="2787650"/>
          <p14:tracePt t="56050" x="3752850" y="2800350"/>
          <p14:tracePt t="56063" x="3759200" y="2813050"/>
          <p14:tracePt t="56080" x="3771900" y="2813050"/>
          <p14:tracePt t="56096" x="3778250" y="2819400"/>
          <p14:tracePt t="56099" x="3784600" y="2819400"/>
          <p14:tracePt t="56112" x="3790950" y="2819400"/>
          <p14:tracePt t="56386" x="0" y="0"/>
        </p14:tracePtLst>
        <p14:tracePtLst>
          <p14:tracePt t="57756" x="3816350" y="4375150"/>
          <p14:tracePt t="57765" x="3816350" y="4381500"/>
          <p14:tracePt t="57779" x="3816350" y="4394200"/>
          <p14:tracePt t="57795" x="3810000" y="4413250"/>
          <p14:tracePt t="57812" x="3810000" y="4432300"/>
          <p14:tracePt t="57829" x="3810000" y="4464050"/>
          <p14:tracePt t="57845" x="3810000" y="4489450"/>
          <p14:tracePt t="57862" x="3810000" y="4508500"/>
          <p14:tracePt t="57879" x="3816350" y="4521200"/>
          <p14:tracePt t="57895" x="3835400" y="4540250"/>
          <p14:tracePt t="57912" x="3860800" y="4565650"/>
          <p14:tracePt t="57915" x="3886200" y="4584700"/>
          <p14:tracePt t="57928" x="3924300" y="4603750"/>
          <p14:tracePt t="57946" x="4114800" y="4654550"/>
          <p14:tracePt t="57962" x="4267200" y="4686300"/>
          <p14:tracePt t="57979" x="4362450" y="4699000"/>
          <p14:tracePt t="57995" x="4394200" y="4699000"/>
          <p14:tracePt t="58013" x="4406900" y="4699000"/>
          <p14:tracePt t="58029" x="4413250" y="4699000"/>
          <p14:tracePt t="58082" x="4413250" y="4692650"/>
          <p14:tracePt t="58091" x="4413250" y="4686300"/>
          <p14:tracePt t="58115" x="4413250" y="4679950"/>
          <p14:tracePt t="58115" x="0" y="0"/>
        </p14:tracePtLst>
        <p14:tracePtLst>
          <p14:tracePt t="58677" x="5016500" y="4349750"/>
          <p14:tracePt t="58683" x="5003800" y="4356100"/>
          <p14:tracePt t="58695" x="4991100" y="4368800"/>
          <p14:tracePt t="58712" x="4984750" y="4381500"/>
          <p14:tracePt t="58728" x="4978400" y="4413250"/>
          <p14:tracePt t="58730" x="4978400" y="4438650"/>
          <p14:tracePt t="58746" x="4978400" y="4483100"/>
          <p14:tracePt t="58762" x="4984750" y="4572000"/>
          <p14:tracePt t="58779" x="5010150" y="4654550"/>
          <p14:tracePt t="58796" x="5054600" y="4724400"/>
          <p14:tracePt t="58812" x="5124450" y="4787900"/>
          <p14:tracePt t="58829" x="5207000" y="4832350"/>
          <p14:tracePt t="58846" x="5321300" y="4864100"/>
          <p14:tracePt t="58862" x="5429250" y="4870450"/>
          <p14:tracePt t="58878" x="5588000" y="4870450"/>
          <p14:tracePt t="58895" x="5721350" y="4819650"/>
          <p14:tracePt t="58898" x="5765800" y="4781550"/>
          <p14:tracePt t="58912" x="5797550" y="4730750"/>
          <p14:tracePt t="58928" x="5822950" y="4660900"/>
          <p14:tracePt t="58930" x="5829300" y="4635500"/>
          <p14:tracePt t="58946" x="5829300" y="4610100"/>
          <p14:tracePt t="58962" x="5829300" y="4565650"/>
          <p14:tracePt t="58978" x="5810250" y="4533900"/>
          <p14:tracePt t="58995" x="5778500" y="4489450"/>
          <p14:tracePt t="59011" x="5727700" y="4438650"/>
          <p14:tracePt t="59029" x="5664200" y="4400550"/>
          <p14:tracePt t="59046" x="5575300" y="4356100"/>
          <p14:tracePt t="59062" x="5480050" y="4337050"/>
          <p14:tracePt t="59079" x="5422900" y="4330700"/>
          <p14:tracePt t="59082" x="5391150" y="4330700"/>
          <p14:tracePt t="59095" x="5372100" y="4330700"/>
          <p14:tracePt t="59111" x="5327650" y="4330700"/>
          <p14:tracePt t="59130" x="5289550" y="4330700"/>
          <p14:tracePt t="59132" x="5270500" y="4337050"/>
          <p14:tracePt t="59145" x="5251450" y="4343400"/>
          <p14:tracePt t="59162" x="5226050" y="4368800"/>
          <p14:tracePt t="59178" x="5207000" y="4387850"/>
          <p14:tracePt t="59195" x="5207000" y="4413250"/>
          <p14:tracePt t="59211" x="5207000" y="4432300"/>
          <p14:tracePt t="59228" x="5207000" y="4457700"/>
          <p14:tracePt t="59245" x="5219700" y="4502150"/>
          <p14:tracePt t="59261" x="5251450" y="4533900"/>
          <p14:tracePt t="59278" x="5334000" y="4584700"/>
          <p14:tracePt t="59295" x="5454650" y="4622800"/>
          <p14:tracePt t="59298" x="5524500" y="4641850"/>
          <p14:tracePt t="59311" x="5600700" y="4648200"/>
          <p14:tracePt t="59328" x="5727700" y="4654550"/>
          <p14:tracePt t="59330" x="5791200" y="4654550"/>
          <p14:tracePt t="59346" x="5899150" y="4654550"/>
          <p14:tracePt t="59362" x="5943600" y="4654550"/>
          <p14:tracePt t="59378" x="5975350" y="4654550"/>
          <p14:tracePt t="59395" x="5981700" y="4654550"/>
          <p14:tracePt t="59411" x="5994400" y="4648200"/>
          <p14:tracePt t="59428" x="5988050" y="4597400"/>
          <p14:tracePt t="59445" x="5969000" y="4546600"/>
          <p14:tracePt t="59461" x="5943600" y="4489450"/>
          <p14:tracePt t="59478" x="5892800" y="4445000"/>
          <p14:tracePt t="59495" x="5810250" y="4387850"/>
          <p14:tracePt t="59498" x="5759450" y="4362450"/>
          <p14:tracePt t="59511" x="5702300" y="4343400"/>
          <p14:tracePt t="59529" x="5613400" y="4318000"/>
          <p14:tracePt t="59531" x="5568950" y="4311650"/>
          <p14:tracePt t="59546" x="5537200" y="4305300"/>
          <p14:tracePt t="59562" x="5454650" y="4305300"/>
          <p14:tracePt t="59579" x="5429250" y="4324350"/>
          <p14:tracePt t="59595" x="5397500" y="4356100"/>
          <p14:tracePt t="59612" x="5365750" y="4413250"/>
          <p14:tracePt t="59628" x="5346700" y="4483100"/>
          <p14:tracePt t="59645" x="5340350" y="4546600"/>
          <p14:tracePt t="59661" x="5340350" y="4603750"/>
          <p14:tracePt t="59678" x="5346700" y="4654550"/>
          <p14:tracePt t="59695" x="5372100" y="4686300"/>
          <p14:tracePt t="59699" x="5391150" y="4699000"/>
          <p14:tracePt t="59711" x="5416550" y="4711700"/>
          <p14:tracePt t="59728" x="5473700" y="4730750"/>
          <p14:tracePt t="59730" x="5511800" y="4737100"/>
          <p14:tracePt t="59745" x="5556250" y="4737100"/>
          <p14:tracePt t="59762" x="5689600" y="4737100"/>
          <p14:tracePt t="59779" x="5791200" y="4711700"/>
          <p14:tracePt t="59795" x="5842000" y="4660900"/>
          <p14:tracePt t="59812" x="5861050" y="4622800"/>
          <p14:tracePt t="59829" x="5873750" y="4578350"/>
          <p14:tracePt t="59845" x="5873750" y="4546600"/>
          <p14:tracePt t="59862" x="5867400" y="4502150"/>
          <p14:tracePt t="59878" x="5848350" y="4470400"/>
          <p14:tracePt t="59895" x="5829300" y="4438650"/>
          <p14:tracePt t="59911" x="5822950" y="4419600"/>
          <p14:tracePt t="59914" x="5810250" y="4406900"/>
          <p14:tracePt t="59928" x="5797550" y="4394200"/>
          <p14:tracePt t="59945" x="5778500" y="4375150"/>
          <p14:tracePt t="59947" x="5772150" y="4368800"/>
          <p14:tracePt t="59961" x="5759450" y="4356100"/>
          <p14:tracePt t="59978" x="5753100" y="4356100"/>
          <p14:tracePt t="59994" x="5740400" y="4356100"/>
          <p14:tracePt t="60028" x="5727700" y="4356100"/>
          <p14:tracePt t="60045" x="5708650" y="4356100"/>
          <p14:tracePt t="60061" x="5676900" y="4356100"/>
          <p14:tracePt t="60078" x="5651500" y="4362450"/>
          <p14:tracePt t="60094" x="5638800" y="4368800"/>
          <p14:tracePt t="60317" x="0" y="0"/>
        </p14:tracePtLst>
        <p14:tracePtLst>
          <p14:tracePt t="61318" x="1377950" y="4756150"/>
          <p14:tracePt t="61323" x="1358900" y="4756150"/>
          <p14:tracePt t="61331" x="1346200" y="4762500"/>
          <p14:tracePt t="61345" x="1301750" y="4775200"/>
          <p14:tracePt t="61361" x="1282700" y="4775200"/>
          <p14:tracePt t="61363" x="1250950" y="4781550"/>
          <p14:tracePt t="61379" x="1193800" y="4794250"/>
          <p14:tracePt t="61394" x="1104900" y="4813300"/>
          <p14:tracePt t="61411" x="1016000" y="4832350"/>
          <p14:tracePt t="61428" x="882650" y="4857750"/>
          <p14:tracePt t="61444" x="781050" y="4895850"/>
          <p14:tracePt t="61461" x="717550" y="4933950"/>
          <p14:tracePt t="61477" x="685800" y="4965700"/>
          <p14:tracePt t="61494" x="679450" y="4984750"/>
          <p14:tracePt t="61510" x="679450" y="5003800"/>
          <p14:tracePt t="61527" x="679450" y="5060950"/>
          <p14:tracePt t="61544" x="704850" y="5130800"/>
          <p14:tracePt t="61546" x="723900" y="5168900"/>
          <p14:tracePt t="61560" x="742950" y="5213350"/>
          <p14:tracePt t="61577" x="844550" y="5410200"/>
          <p14:tracePt t="61594" x="952500" y="5562600"/>
          <p14:tracePt t="61610" x="1092200" y="5715000"/>
          <p14:tracePt t="61627" x="1270000" y="5848350"/>
          <p14:tracePt t="61644" x="1460500" y="5969000"/>
          <p14:tracePt t="61660" x="1657350" y="6045200"/>
          <p14:tracePt t="61677" x="1873250" y="6108700"/>
          <p14:tracePt t="61694" x="2057400" y="6140450"/>
          <p14:tracePt t="61710" x="2139950" y="6140450"/>
          <p14:tracePt t="61727" x="2184400" y="6140450"/>
          <p14:tracePt t="61743" x="2190750" y="6140450"/>
          <p14:tracePt t="61881" x="2197100" y="6140450"/>
          <p14:tracePt t="61890" x="2209800" y="6134100"/>
          <p14:tracePt t="61897" x="2209800" y="6121400"/>
          <p14:tracePt t="61910" x="2222500" y="6102350"/>
          <p14:tracePt t="61927" x="2279650" y="6057900"/>
          <p14:tracePt t="61927" x="0" y="0"/>
        </p14:tracePtLst>
        <p14:tracePtLst>
          <p14:tracePt t="62522" x="6502400" y="4622800"/>
          <p14:tracePt t="62601" x="6508750" y="4622800"/>
          <p14:tracePt t="62610" x="6515100" y="4622800"/>
          <p14:tracePt t="62618" x="6565900" y="4629150"/>
          <p14:tracePt t="62627" x="6623050" y="4641850"/>
          <p14:tracePt t="62644" x="6832600" y="4686300"/>
          <p14:tracePt t="62660" x="7207250" y="4756150"/>
          <p14:tracePt t="62677" x="7727950" y="4832350"/>
          <p14:tracePt t="62694" x="8274050" y="4864100"/>
          <p14:tracePt t="62710" x="8705850" y="4864100"/>
          <p14:tracePt t="62727" x="8985250" y="4864100"/>
          <p14:tracePt t="62744" x="9080500" y="4864100"/>
          <p14:tracePt t="62747" x="9093200" y="4864100"/>
          <p14:tracePt t="62760" x="9099550" y="4864100"/>
          <p14:tracePt t="63094" x="9080500" y="4864100"/>
          <p14:tracePt t="63101" x="9042400" y="4864100"/>
          <p14:tracePt t="63112" x="8978900" y="4864100"/>
          <p14:tracePt t="63127" x="8769350" y="4864100"/>
          <p14:tracePt t="63143" x="8451850" y="4864100"/>
          <p14:tracePt t="63147" x="8299450" y="4864100"/>
          <p14:tracePt t="63160" x="8147050" y="4864100"/>
          <p14:tracePt t="63177" x="7785100" y="4864100"/>
          <p14:tracePt t="63194" x="7607300" y="4864100"/>
          <p14:tracePt t="63210" x="7467600" y="4864100"/>
          <p14:tracePt t="63227" x="7359650" y="4864100"/>
          <p14:tracePt t="63243" x="7283450" y="4864100"/>
          <p14:tracePt t="63260" x="7226300" y="4864100"/>
          <p14:tracePt t="63277" x="7188200" y="4864100"/>
          <p14:tracePt t="63294" x="7181850" y="4864100"/>
          <p14:tracePt t="63406" x="7194550" y="4864100"/>
          <p14:tracePt t="63413" x="7219950" y="4864100"/>
          <p14:tracePt t="63427" x="7359650" y="4864100"/>
          <p14:tracePt t="63444" x="7620000" y="4864100"/>
          <p14:tracePt t="63461" x="8032750" y="4864100"/>
          <p14:tracePt t="63476" x="8464550" y="4864100"/>
          <p14:tracePt t="63493" x="8769350" y="4864100"/>
          <p14:tracePt t="63510" x="8915400" y="4864100"/>
          <p14:tracePt t="63526" x="8953500" y="4864100"/>
          <p14:tracePt t="63646" x="8953500" y="4857750"/>
          <p14:tracePt t="63652" x="8940800" y="4857750"/>
          <p14:tracePt t="63660" x="8915400" y="4857750"/>
          <p14:tracePt t="63677" x="8826500" y="4857750"/>
          <p14:tracePt t="63694" x="8674100" y="4857750"/>
          <p14:tracePt t="63699" x="8578850" y="4857750"/>
          <p14:tracePt t="63710" x="8483600" y="4857750"/>
          <p14:tracePt t="63727" x="8242300" y="4857750"/>
          <p14:tracePt t="63730" x="8115300" y="4857750"/>
          <p14:tracePt t="63744" x="7962900" y="4857750"/>
          <p14:tracePt t="63761" x="7613650" y="4857750"/>
          <p14:tracePt t="63778" x="7092950" y="4857750"/>
          <p14:tracePt t="63796" x="6877050" y="4857750"/>
          <p14:tracePt t="63810" x="6769100" y="4857750"/>
          <p14:tracePt t="63827" x="6750050" y="4857750"/>
          <p14:tracePt t="63844" x="6743700" y="4857750"/>
          <p14:tracePt t="63899" x="6743700" y="4851400"/>
          <p14:tracePt t="63908" x="6762750" y="4845050"/>
          <p14:tracePt t="63915" x="6794500" y="4845050"/>
          <p14:tracePt t="63927" x="6877050" y="4845050"/>
          <p14:tracePt t="63943" x="7169150" y="4845050"/>
          <p14:tracePt t="63960" x="7708900" y="4845050"/>
          <p14:tracePt t="63963" x="8051800" y="4845050"/>
          <p14:tracePt t="63977" x="8699500" y="4845050"/>
          <p14:tracePt t="63994" x="9131300" y="4845050"/>
          <p14:tracePt t="64010" x="9283700" y="4845050"/>
          <p14:tracePt t="64027" x="9315450" y="4845050"/>
          <p14:tracePt t="64044" x="9321800" y="4845050"/>
          <p14:tracePt t="64362" x="0" y="0"/>
        </p14:tracePtLst>
        <p14:tracePtLst>
          <p14:tracePt t="66277" x="1746250" y="5149850"/>
          <p14:tracePt t="66292" x="1733550" y="5156200"/>
          <p14:tracePt t="66301" x="1727200" y="5168900"/>
          <p14:tracePt t="66316" x="1727200" y="5175250"/>
          <p14:tracePt t="66326" x="1720850" y="5187950"/>
          <p14:tracePt t="66343" x="1720850" y="5194300"/>
          <p14:tracePt t="66361" x="1720850" y="5207000"/>
          <p14:tracePt t="66378" x="1720850" y="5219700"/>
          <p14:tracePt t="66393" x="1720850" y="5232400"/>
          <p14:tracePt t="66411" x="1720850" y="5264150"/>
          <p14:tracePt t="66426" x="1739900" y="5302250"/>
          <p14:tracePt t="66443" x="1765300" y="5327650"/>
          <p14:tracePt t="66460" x="1816100" y="5353050"/>
          <p14:tracePt t="66476" x="1917700" y="5372100"/>
          <p14:tracePt t="66493" x="2070100" y="5403850"/>
          <p14:tracePt t="66509" x="2209800" y="5422900"/>
          <p14:tracePt t="66526" x="2305050" y="5416550"/>
          <p14:tracePt t="66542" x="2343150" y="5410200"/>
          <p14:tracePt t="66546" x="2349500" y="5403850"/>
          <p14:tracePt t="66559" x="2362200" y="5397500"/>
          <p14:tracePt t="66576" x="2374900" y="5384800"/>
          <p14:tracePt t="66593" x="2374900" y="5365750"/>
          <p14:tracePt t="66610" x="2393950" y="5321300"/>
          <p14:tracePt t="66626" x="2393950" y="5302250"/>
          <p14:tracePt t="66643" x="2393950" y="5276850"/>
          <p14:tracePt t="66659" x="2381250" y="5238750"/>
          <p14:tracePt t="66676" x="2362200" y="5207000"/>
          <p14:tracePt t="66692" x="2324100" y="5187950"/>
          <p14:tracePt t="66709" x="2286000" y="5168900"/>
          <p14:tracePt t="66725" x="2247900" y="5156200"/>
          <p14:tracePt t="66742" x="2197100" y="5149850"/>
          <p14:tracePt t="66759" x="2120900" y="5149850"/>
          <p14:tracePt t="66776" x="2044700" y="5149850"/>
          <p14:tracePt t="66779" x="2012950" y="5156200"/>
          <p14:tracePt t="66792" x="1987550" y="5156200"/>
          <p14:tracePt t="66810" x="1905000" y="5175250"/>
          <p14:tracePt t="66827" x="1866900" y="5187950"/>
          <p14:tracePt t="66843" x="1828800" y="5207000"/>
          <p14:tracePt t="66859" x="1784350" y="5226050"/>
          <p14:tracePt t="66875" x="1765300" y="5238750"/>
          <p14:tracePt t="66893" x="1752600" y="5251450"/>
          <p14:tracePt t="66909" x="1752600" y="5257800"/>
          <p14:tracePt t="66925" x="1746250" y="5257800"/>
          <p14:tracePt t="66942" x="1746250" y="5276850"/>
          <p14:tracePt t="66959" x="1746250" y="5295900"/>
          <p14:tracePt t="66975" x="1758950" y="5321300"/>
          <p14:tracePt t="66992" x="1778000" y="5346700"/>
          <p14:tracePt t="66994" x="1797050" y="5353050"/>
          <p14:tracePt t="67009" x="1822450" y="5365750"/>
          <p14:tracePt t="67025" x="1924050" y="5384800"/>
          <p14:tracePt t="67042" x="2057400" y="5410200"/>
          <p14:tracePt t="67059" x="2184400" y="5416550"/>
          <p14:tracePt t="67076" x="2273300" y="5416550"/>
          <p14:tracePt t="67093" x="2317750" y="5391150"/>
          <p14:tracePt t="67109" x="2336800" y="5365750"/>
          <p14:tracePt t="67126" x="2349500" y="5334000"/>
          <p14:tracePt t="67142" x="2355850" y="5308600"/>
          <p14:tracePt t="67159" x="2355850" y="5289550"/>
          <p14:tracePt t="67175" x="2355850" y="5270500"/>
          <p14:tracePt t="67192" x="2355850" y="5245100"/>
          <p14:tracePt t="67194" x="2349500" y="5232400"/>
          <p14:tracePt t="67208" x="2343150" y="5219700"/>
          <p14:tracePt t="67226" x="2330450" y="5213350"/>
          <p14:tracePt t="67242" x="2317750" y="5200650"/>
          <p14:tracePt t="67686" x="2311400" y="5200650"/>
          <p14:tracePt t="67693" x="2292350" y="5200650"/>
          <p14:tracePt t="67709" x="2216150" y="5181600"/>
          <p14:tracePt t="67726" x="2095500" y="5162550"/>
          <p14:tracePt t="67742" x="1949450" y="5137150"/>
          <p14:tracePt t="67759" x="1809750" y="5111750"/>
          <p14:tracePt t="67775" x="1708150" y="5086350"/>
          <p14:tracePt t="67792" x="1670050" y="5086350"/>
          <p14:tracePt t="67794" x="1657350" y="5086350"/>
          <p14:tracePt t="67812" x="1651000" y="5086350"/>
          <p14:tracePt t="67826" x="1644650" y="5086350"/>
          <p14:tracePt t="67860" x="1638300" y="5086350"/>
          <p14:tracePt t="67994" x="0" y="0"/>
        </p14:tracePtLst>
        <p14:tracePtLst>
          <p14:tracePt t="68349" x="1073150" y="4959350"/>
          <p14:tracePt t="68380" x="1066800" y="4959350"/>
          <p14:tracePt t="68398" x="1060450" y="4959350"/>
          <p14:tracePt t="68406" x="1054100" y="4972050"/>
          <p14:tracePt t="68414" x="1041400" y="4991100"/>
          <p14:tracePt t="68427" x="1016000" y="5022850"/>
          <p14:tracePt t="68443" x="1003300" y="5054600"/>
          <p14:tracePt t="68458" x="984250" y="5080000"/>
          <p14:tracePt t="68475" x="977900" y="5124450"/>
          <p14:tracePt t="68492" x="977900" y="5156200"/>
          <p14:tracePt t="68508" x="977900" y="5200650"/>
          <p14:tracePt t="68525" x="977900" y="5238750"/>
          <p14:tracePt t="68542" x="977900" y="5276850"/>
          <p14:tracePt t="68558" x="977900" y="5302250"/>
          <p14:tracePt t="68576" x="996950" y="5327650"/>
          <p14:tracePt t="68578" x="1003300" y="5340350"/>
          <p14:tracePt t="68592" x="1016000" y="5353050"/>
          <p14:tracePt t="68610" x="1041400" y="5372100"/>
          <p14:tracePt t="68612" x="1054100" y="5372100"/>
          <p14:tracePt t="68626" x="1085850" y="5384800"/>
          <p14:tracePt t="68642" x="1098550" y="5384800"/>
          <p14:tracePt t="68659" x="1117600" y="5384800"/>
          <p14:tracePt t="68675" x="1130300" y="5384800"/>
          <p14:tracePt t="68708" x="1155700" y="5384800"/>
          <p14:tracePt t="68725" x="1174750" y="5397500"/>
          <p14:tracePt t="68742" x="1181100" y="5397500"/>
          <p14:tracePt t="68758" x="1187450" y="5397500"/>
          <p14:tracePt t="69010" x="0" y="0"/>
        </p14:tracePtLst>
        <p14:tracePtLst>
          <p14:tracePt t="69444" x="1530350" y="5562600"/>
          <p14:tracePt t="69538" x="1574800" y="5562600"/>
          <p14:tracePt t="69559" x="1670050" y="5562600"/>
          <p14:tracePt t="69577" x="1816100" y="5562600"/>
          <p14:tracePt t="69581" x="1911350" y="5562600"/>
          <p14:tracePt t="69593" x="2000250" y="5562600"/>
          <p14:tracePt t="69612" x="2139950" y="5562600"/>
          <p14:tracePt t="69628" x="2152650" y="5562600"/>
          <p14:tracePt t="69754" x="0" y="0"/>
        </p14:tracePtLst>
        <p14:tracePtLst>
          <p14:tracePt t="70191" x="2946400" y="5461000"/>
          <p14:tracePt t="70333" x="2952750" y="5486400"/>
          <p14:tracePt t="70342" x="2959100" y="5499100"/>
          <p14:tracePt t="70358" x="2978150" y="5524500"/>
          <p14:tracePt t="70374" x="3016250" y="5543550"/>
          <p14:tracePt t="70392" x="3067050" y="5562600"/>
          <p14:tracePt t="70394" x="3086100" y="5568950"/>
          <p14:tracePt t="70407" x="3098800" y="5568950"/>
          <p14:tracePt t="70424" x="3117850" y="5568950"/>
          <p14:tracePt t="70426" x="3124200" y="5568950"/>
          <p14:tracePt t="70578" x="0" y="0"/>
        </p14:tracePtLst>
        <p14:tracePtLst>
          <p14:tracePt t="71740" x="2216150" y="5816600"/>
          <p14:tracePt t="71821" x="2228850" y="5816600"/>
          <p14:tracePt t="71829" x="2260600" y="5816600"/>
          <p14:tracePt t="71843" x="2374900" y="5816600"/>
          <p14:tracePt t="71859" x="2597150" y="5816600"/>
          <p14:tracePt t="71876" x="2908300" y="5816600"/>
          <p14:tracePt t="71892" x="3155950" y="5816600"/>
          <p14:tracePt t="71908" x="3295650" y="5816600"/>
          <p14:tracePt t="71925" x="3327400" y="5816600"/>
          <p14:tracePt t="71941" x="3333750" y="5816600"/>
          <p14:tracePt t="72242" x="0" y="0"/>
        </p14:tracePtLst>
        <p14:tracePtLst>
          <p14:tracePt t="72757" x="4464050" y="5842000"/>
          <p14:tracePt t="72858" x="0" y="0"/>
        </p14:tracePtLst>
        <p14:tracePtLst>
          <p14:tracePt t="73869" x="2520950" y="5187950"/>
          <p14:tracePt t="73877" x="2508250" y="5187950"/>
          <p14:tracePt t="73890" x="2476500" y="5200650"/>
          <p14:tracePt t="73907" x="2438400" y="5232400"/>
          <p14:tracePt t="73923" x="2393950" y="5295900"/>
          <p14:tracePt t="73940" x="2349500" y="5397500"/>
          <p14:tracePt t="73956" x="2298700" y="5543550"/>
          <p14:tracePt t="73973" x="2273300" y="5689600"/>
          <p14:tracePt t="73990" x="2273300" y="5822950"/>
          <p14:tracePt t="74006" x="2324100" y="5911850"/>
          <p14:tracePt t="74023" x="2381250" y="5962650"/>
          <p14:tracePt t="74040" x="2482850" y="5994400"/>
          <p14:tracePt t="74042" x="2546350" y="6000750"/>
          <p14:tracePt t="74056" x="2609850" y="6013450"/>
          <p14:tracePt t="74059" x="2686050" y="6013450"/>
          <p14:tracePt t="74073" x="2895600" y="5994400"/>
          <p14:tracePt t="74089" x="3117850" y="5918200"/>
          <p14:tracePt t="74107" x="3276600" y="5848350"/>
          <p14:tracePt t="74124" x="3352800" y="5778500"/>
          <p14:tracePt t="74141" x="3371850" y="5721350"/>
          <p14:tracePt t="74158" x="3371850" y="5670550"/>
          <p14:tracePt t="74174" x="3340100" y="5613400"/>
          <p14:tracePt t="74190" x="3263900" y="5568950"/>
          <p14:tracePt t="74195" x="3194050" y="5549900"/>
          <p14:tracePt t="74207" x="3117850" y="5524500"/>
          <p14:tracePt t="74223" x="2901950" y="5467350"/>
          <p14:tracePt t="74226" x="2730500" y="5435600"/>
          <p14:tracePt t="74240" x="2546350" y="5397500"/>
          <p14:tracePt t="74256" x="2146300" y="5327650"/>
          <p14:tracePt t="74274" x="1860550" y="5276850"/>
          <p14:tracePt t="74290" x="1822450" y="5276850"/>
          <p14:tracePt t="74306" x="1797050" y="5276850"/>
          <p14:tracePt t="74323" x="1797050" y="5327650"/>
          <p14:tracePt t="74340" x="1784350" y="5429250"/>
          <p14:tracePt t="74357" x="1784350" y="5524500"/>
          <p14:tracePt t="74374" x="1784350" y="5619750"/>
          <p14:tracePt t="74390" x="1797050" y="5689600"/>
          <p14:tracePt t="74407" x="1835150" y="5753100"/>
          <p14:tracePt t="74410" x="1860550" y="5784850"/>
          <p14:tracePt t="74423" x="1898650" y="5803900"/>
          <p14:tracePt t="74440" x="2025650" y="5842000"/>
          <p14:tracePt t="74456" x="2222500" y="5873750"/>
          <p14:tracePt t="74458" x="2343150" y="5880100"/>
          <p14:tracePt t="74473" x="2578100" y="5873750"/>
          <p14:tracePt t="74490" x="2749550" y="5835650"/>
          <p14:tracePt t="74506" x="2806700" y="5791200"/>
          <p14:tracePt t="74523" x="2832100" y="5753100"/>
          <p14:tracePt t="74540" x="2832100" y="5683250"/>
          <p14:tracePt t="74556" x="2819400" y="5588000"/>
          <p14:tracePt t="74573" x="2774950" y="5505450"/>
          <p14:tracePt t="74590" x="2698750" y="5422900"/>
          <p14:tracePt t="74607" x="2571750" y="5340350"/>
          <p14:tracePt t="74623" x="2425700" y="5289550"/>
          <p14:tracePt t="74626" x="2349500" y="5270500"/>
          <p14:tracePt t="74640" x="2286000" y="5264150"/>
          <p14:tracePt t="74657" x="2197100" y="5257800"/>
          <p14:tracePt t="74674" x="2101850" y="5283200"/>
          <p14:tracePt t="74690" x="2057400" y="5346700"/>
          <p14:tracePt t="74706" x="2012950" y="5441950"/>
          <p14:tracePt t="74723" x="1981200" y="5530850"/>
          <p14:tracePt t="74739" x="1974850" y="5600700"/>
          <p14:tracePt t="74756" x="1974850" y="5657850"/>
          <p14:tracePt t="74773" x="2019300" y="5721350"/>
          <p14:tracePt t="74790" x="2133600" y="5797550"/>
          <p14:tracePt t="74806" x="2305050" y="5848350"/>
          <p14:tracePt t="74823" x="2508250" y="5873750"/>
          <p14:tracePt t="74840" x="2667000" y="5880100"/>
          <p14:tracePt t="74842" x="2724150" y="5867400"/>
          <p14:tracePt t="74858" x="2800350" y="5816600"/>
          <p14:tracePt t="74874" x="2832100" y="5734050"/>
          <p14:tracePt t="74890" x="2838450" y="5626100"/>
          <p14:tracePt t="74906" x="2806700" y="5511800"/>
          <p14:tracePt t="74924" x="2736850" y="5403850"/>
          <p14:tracePt t="74940" x="2641600" y="5314950"/>
          <p14:tracePt t="74956" x="2520950" y="5276850"/>
          <p14:tracePt t="74973" x="2419350" y="5257800"/>
          <p14:tracePt t="74989" x="2374900" y="5257800"/>
          <p14:tracePt t="75006" x="2311400" y="5283200"/>
          <p14:tracePt t="75022" x="2260600" y="5346700"/>
          <p14:tracePt t="75039" x="2228850" y="5467350"/>
          <p14:tracePt t="75056" x="2209800" y="5575300"/>
          <p14:tracePt t="75072" x="2216150" y="5664200"/>
          <p14:tracePt t="75089" x="2279650" y="5759450"/>
          <p14:tracePt t="75106" x="2393950" y="5816600"/>
          <p14:tracePt t="75123" x="2520950" y="5842000"/>
          <p14:tracePt t="75139" x="2660650" y="5848350"/>
          <p14:tracePt t="75156" x="2794000" y="5822950"/>
          <p14:tracePt t="75173" x="2863850" y="5753100"/>
          <p14:tracePt t="75189" x="2870200" y="5683250"/>
          <p14:tracePt t="75206" x="2851150" y="5581650"/>
          <p14:tracePt t="75222" x="2774950" y="5499100"/>
          <p14:tracePt t="75239" x="2628900" y="5416550"/>
          <p14:tracePt t="75256" x="2463800" y="5359400"/>
          <p14:tracePt t="75272" x="2343150" y="5340350"/>
          <p14:tracePt t="75273" x="2317750" y="5340350"/>
          <p14:tracePt t="75289" x="2286000" y="5340350"/>
          <p14:tracePt t="75306" x="2266950" y="5353050"/>
          <p14:tracePt t="75322" x="2266950" y="5397500"/>
          <p14:tracePt t="75339" x="2273300" y="5492750"/>
          <p14:tracePt t="75356" x="2324100" y="5588000"/>
          <p14:tracePt t="75372" x="2413000" y="5676900"/>
          <p14:tracePt t="75389" x="2559050" y="5734050"/>
          <p14:tracePt t="75406" x="2730500" y="5759450"/>
          <p14:tracePt t="75422" x="2870200" y="5759450"/>
          <p14:tracePt t="75439" x="2959100" y="5727700"/>
          <p14:tracePt t="75456" x="2984500" y="5670550"/>
          <p14:tracePt t="75472" x="2959100" y="5594350"/>
          <p14:tracePt t="75473" x="2940050" y="5568950"/>
          <p14:tracePt t="75489" x="2914650" y="5530850"/>
          <p14:tracePt t="75505" x="2901950" y="5524500"/>
          <p14:tracePt t="75706" x="0" y="0"/>
        </p14:tracePtLst>
        <p14:tracePtLst>
          <p14:tracePt t="76612" x="1962150" y="4883150"/>
          <p14:tracePt t="76734" x="1974850" y="4883150"/>
          <p14:tracePt t="76741" x="2019300" y="4883150"/>
          <p14:tracePt t="76756" x="2089150" y="4883150"/>
          <p14:tracePt t="76773" x="2235200" y="4883150"/>
          <p14:tracePt t="76789" x="2470150" y="4883150"/>
          <p14:tracePt t="76806" x="2724150" y="4883150"/>
          <p14:tracePt t="76822" x="2927350" y="4883150"/>
          <p14:tracePt t="76839" x="3041650" y="4883150"/>
          <p14:tracePt t="76856" x="3086100" y="4883150"/>
          <p14:tracePt t="76859" x="3092450" y="4883150"/>
          <p14:tracePt t="76874" x="3098800" y="4883150"/>
          <p14:tracePt t="76890" x="3111500" y="4883150"/>
          <p14:tracePt t="76907" x="3124200" y="4883150"/>
          <p14:tracePt t="76924" x="3130550" y="4883150"/>
          <p14:tracePt t="77062" x="3124200" y="4883150"/>
          <p14:tracePt t="77069" x="3092450" y="4883150"/>
          <p14:tracePt t="77079" x="3048000" y="4883150"/>
          <p14:tracePt t="77091" x="2921000" y="4883150"/>
          <p14:tracePt t="77106" x="2717800" y="4883150"/>
          <p14:tracePt t="77123" x="2476500" y="4883150"/>
          <p14:tracePt t="77140" x="2235200" y="4883150"/>
          <p14:tracePt t="77156" x="2044700" y="4883150"/>
          <p14:tracePt t="77172" x="1936750" y="4883150"/>
          <p14:tracePt t="77189" x="1905000" y="4883150"/>
          <p14:tracePt t="77206" x="1898650" y="4883150"/>
          <p14:tracePt t="77340" x="1905000" y="4883150"/>
          <p14:tracePt t="77348" x="1949450" y="4883150"/>
          <p14:tracePt t="77358" x="2012950" y="4883150"/>
          <p14:tracePt t="77374" x="2222500" y="4883150"/>
          <p14:tracePt t="77378" x="2381250" y="4883150"/>
          <p14:tracePt t="77390" x="2597150" y="4883150"/>
          <p14:tracePt t="77394" x="2813050" y="4883150"/>
          <p14:tracePt t="77407" x="3054350" y="4883150"/>
          <p14:tracePt t="77422" x="3511550" y="4895850"/>
          <p14:tracePt t="77427" x="3625850" y="4895850"/>
          <p14:tracePt t="77440" x="3733800" y="4895850"/>
          <p14:tracePt t="77456" x="3848100" y="4895850"/>
          <p14:tracePt t="77459" x="3873500" y="4895850"/>
          <p14:tracePt t="77472" x="3879850" y="4895850"/>
          <p14:tracePt t="77489" x="3892550" y="4895850"/>
          <p14:tracePt t="77686" x="3886200" y="4895850"/>
          <p14:tracePt t="77693" x="3854450" y="4895850"/>
          <p14:tracePt t="77707" x="3740150" y="4895850"/>
          <p14:tracePt t="77724" x="3556000" y="4895850"/>
          <p14:tracePt t="77739" x="3371850" y="4895850"/>
          <p14:tracePt t="77755" x="3187700" y="4895850"/>
          <p14:tracePt t="77772" x="3041650" y="4895850"/>
          <p14:tracePt t="77789" x="2959100" y="4895850"/>
          <p14:tracePt t="77805" x="2927350" y="4895850"/>
          <p14:tracePt t="77932" x="2965450" y="4895850"/>
          <p14:tracePt t="77941" x="3028950" y="4895850"/>
          <p14:tracePt t="77957" x="3244850" y="4895850"/>
          <p14:tracePt t="77972" x="3549650" y="4908550"/>
          <p14:tracePt t="77988" x="3867150" y="4940300"/>
          <p14:tracePt t="78005" x="4070350" y="4946650"/>
          <p14:tracePt t="78022" x="4184650" y="4946650"/>
          <p14:tracePt t="78038" x="4216400" y="4946650"/>
          <p14:tracePt t="78291" x="4203700" y="4946650"/>
          <p14:tracePt t="78299" x="4152900" y="4946650"/>
          <p14:tracePt t="78307" x="4070350" y="4946650"/>
          <p14:tracePt t="78322" x="3835400" y="4946650"/>
          <p14:tracePt t="78338" x="3556000" y="4946650"/>
          <p14:tracePt t="78355" x="3333750" y="4946650"/>
          <p14:tracePt t="78372" x="3187700" y="4946650"/>
          <p14:tracePt t="78390" x="3117850" y="4946650"/>
          <p14:tracePt t="78406" x="3105150" y="4946650"/>
          <p14:tracePt t="78423" x="3098800" y="4946650"/>
          <p14:tracePt t="78539" x="3136900" y="4946650"/>
          <p14:tracePt t="78550" x="3187700" y="4946650"/>
          <p14:tracePt t="78557" x="3251200" y="4946650"/>
          <p14:tracePt t="78572" x="3429000" y="4946650"/>
          <p14:tracePt t="78588" x="3651250" y="4972050"/>
          <p14:tracePt t="78605" x="3835400" y="4997450"/>
          <p14:tracePt t="78623" x="3924300" y="5022850"/>
          <p14:tracePt t="78626" x="3937000" y="5022850"/>
          <p14:tracePt t="78643" x="3943350" y="5022850"/>
          <p14:tracePt t="78813" x="3924300" y="5022850"/>
          <p14:tracePt t="78821" x="3886200" y="5022850"/>
          <p14:tracePt t="78831" x="3810000" y="5022850"/>
          <p14:tracePt t="78839" x="3733800" y="5003800"/>
          <p14:tracePt t="78855" x="3530600" y="4965700"/>
          <p14:tracePt t="78872" x="3359150" y="4940300"/>
          <p14:tracePt t="78875" x="3314700" y="4940300"/>
          <p14:tracePt t="78889" x="3257550" y="4940300"/>
          <p14:tracePt t="78906" x="3244850" y="4940300"/>
          <p14:tracePt t="79011" x="3257550" y="4940300"/>
          <p14:tracePt t="79019" x="3295650" y="4940300"/>
          <p14:tracePt t="79027" x="3359150" y="4940300"/>
          <p14:tracePt t="79038" x="3448050" y="4940300"/>
          <p14:tracePt t="79055" x="3676650" y="4940300"/>
          <p14:tracePt t="79071" x="3924300" y="4940300"/>
          <p14:tracePt t="79088" x="4095750" y="4940300"/>
          <p14:tracePt t="79091" x="4133850" y="4940300"/>
          <p14:tracePt t="79105" x="4152900" y="4940300"/>
          <p14:tracePt t="79122" x="4159250" y="4940300"/>
          <p14:tracePt t="79172" x="4152900" y="4940300"/>
          <p14:tracePt t="79179" x="4121150" y="4940300"/>
          <p14:tracePt t="79189" x="4070350" y="4940300"/>
          <p14:tracePt t="79206" x="3930650" y="4927600"/>
          <p14:tracePt t="79221" x="3810000" y="4908550"/>
          <p14:tracePt t="79238" x="3746500" y="4895850"/>
          <p14:tracePt t="79255" x="3740150" y="4895850"/>
          <p14:tracePt t="79339" x="3752850" y="4895850"/>
          <p14:tracePt t="79347" x="3778250" y="4895850"/>
          <p14:tracePt t="79356" x="3810000" y="4895850"/>
          <p14:tracePt t="79372" x="3905250" y="4895850"/>
          <p14:tracePt t="79388" x="3994150" y="4908550"/>
          <p14:tracePt t="79405" x="4025900" y="4908550"/>
          <p14:tracePt t="79421" x="4038600" y="4914900"/>
          <p14:tracePt t="79455" x="4044950" y="4914900"/>
          <p14:tracePt t="79708" x="4051300" y="4914900"/>
          <p14:tracePt t="79718" x="4057650" y="4914900"/>
          <p14:tracePt t="79734" x="4076700" y="4914900"/>
          <p14:tracePt t="79742" x="4102100" y="4921250"/>
          <p14:tracePt t="79756" x="4140200" y="4927600"/>
          <p14:tracePt t="79771" x="4171950" y="4933950"/>
          <p14:tracePt t="79788" x="4203700" y="4940300"/>
          <p14:tracePt t="79805" x="4229100" y="4940300"/>
          <p14:tracePt t="79821" x="4248150" y="4940300"/>
          <p14:tracePt t="80739" x="0" y="0"/>
        </p14:tracePtLst>
        <p14:tracePtLst>
          <p14:tracePt t="87117" x="5892800" y="5187950"/>
          <p14:tracePt t="87126" x="5892800" y="5200650"/>
          <p14:tracePt t="87136" x="5892800" y="5207000"/>
          <p14:tracePt t="87152" x="5905500" y="5238750"/>
          <p14:tracePt t="87170" x="5943600" y="5276850"/>
          <p14:tracePt t="87187" x="5969000" y="5295900"/>
          <p14:tracePt t="87203" x="5994400" y="5314950"/>
          <p14:tracePt t="87219" x="6013450" y="5321300"/>
          <p14:tracePt t="87235" x="6051550" y="5334000"/>
          <p14:tracePt t="87252" x="6076950" y="5334000"/>
          <p14:tracePt t="87268" x="6115050" y="5334000"/>
          <p14:tracePt t="87285" x="6159500" y="5334000"/>
          <p14:tracePt t="87302" x="6191250" y="5334000"/>
          <p14:tracePt t="87318" x="6229350" y="5334000"/>
          <p14:tracePt t="87335" x="6248400" y="5327650"/>
          <p14:tracePt t="87352" x="6273800" y="5321300"/>
          <p14:tracePt t="87354" x="6280150" y="5314950"/>
          <p14:tracePt t="87380" x="6286500" y="5302250"/>
          <p14:tracePt t="87411" x="6286500" y="5295900"/>
          <p14:tracePt t="87418" x="6286500" y="5289550"/>
          <p14:tracePt t="87435" x="6286500" y="5283200"/>
          <p14:tracePt t="87443" x="6286500" y="5276850"/>
          <p14:tracePt t="87452" x="6286500" y="5270500"/>
          <p14:tracePt t="87468" x="6280150" y="5251450"/>
          <p14:tracePt t="87485" x="6261100" y="5238750"/>
          <p14:tracePt t="87502" x="6242050" y="5226050"/>
          <p14:tracePt t="87518" x="6210300" y="5213350"/>
          <p14:tracePt t="87535" x="6191250" y="5207000"/>
          <p14:tracePt t="87539" x="6172200" y="5207000"/>
          <p14:tracePt t="87551" x="6153150" y="5200650"/>
          <p14:tracePt t="87568" x="6134100" y="5194300"/>
          <p14:tracePt t="87585" x="6083300" y="5181600"/>
          <p14:tracePt t="87602" x="6057900" y="5181600"/>
          <p14:tracePt t="87618" x="6045200" y="5181600"/>
          <p14:tracePt t="87635" x="6038850" y="5181600"/>
          <p14:tracePt t="87652" x="6026150" y="5181600"/>
          <p14:tracePt t="87669" x="6013450" y="5181600"/>
          <p14:tracePt t="87685" x="6000750" y="5187950"/>
          <p14:tracePt t="87702" x="5994400" y="5194300"/>
          <p14:tracePt t="87719" x="5994400" y="5200650"/>
          <p14:tracePt t="87735" x="5988050" y="5213350"/>
          <p14:tracePt t="87752" x="5975350" y="5245100"/>
          <p14:tracePt t="87755" x="5975350" y="5257800"/>
          <p14:tracePt t="87768" x="5975350" y="5264150"/>
          <p14:tracePt t="87786" x="5975350" y="5295900"/>
          <p14:tracePt t="87802" x="5975350" y="5308600"/>
          <p14:tracePt t="87819" x="5988050" y="5327650"/>
          <p14:tracePt t="87835" x="6000750" y="5340350"/>
          <p14:tracePt t="87852" x="6013450" y="5359400"/>
          <p14:tracePt t="87869" x="6045200" y="5372100"/>
          <p14:tracePt t="87885" x="6076950" y="5391150"/>
          <p14:tracePt t="87902" x="6115050" y="5397500"/>
          <p14:tracePt t="87906" x="6134100" y="5397500"/>
          <p14:tracePt t="87919" x="6165850" y="5397500"/>
          <p14:tracePt t="87936" x="6216650" y="5397500"/>
          <p14:tracePt t="87940" x="6229350" y="5391150"/>
          <p14:tracePt t="87956" x="6248400" y="5384800"/>
          <p14:tracePt t="87970" x="6254750" y="5365750"/>
          <p14:tracePt t="87986" x="6261100" y="5353050"/>
          <p14:tracePt t="88004" x="6261100" y="5321300"/>
          <p14:tracePt t="88019" x="6261100" y="5295900"/>
          <p14:tracePt t="88036" x="6261100" y="5264150"/>
          <p14:tracePt t="88052" x="6248400" y="5238750"/>
          <p14:tracePt t="88068" x="6229350" y="5219700"/>
          <p14:tracePt t="88086" x="6216650" y="5207000"/>
          <p14:tracePt t="88102" x="6203950" y="5200650"/>
          <p14:tracePt t="88119" x="6191250" y="5194300"/>
          <p14:tracePt t="88123" x="6184900" y="5187950"/>
          <p14:tracePt t="88147" x="6178550" y="5187950"/>
          <p14:tracePt t="88163" x="6159500" y="5181600"/>
          <p14:tracePt t="88173" x="6159500" y="5175250"/>
          <p14:tracePt t="88189" x="6153150" y="5175250"/>
          <p14:tracePt t="88202" x="6140450" y="5175250"/>
          <p14:tracePt t="88236" x="6115050" y="5181600"/>
          <p14:tracePt t="88253" x="6102350" y="5200650"/>
          <p14:tracePt t="88269" x="6089650" y="5219700"/>
          <p14:tracePt t="88286" x="6089650" y="5238750"/>
          <p14:tracePt t="88302" x="6083300" y="5257800"/>
          <p14:tracePt t="88319" x="6083300" y="5283200"/>
          <p14:tracePt t="88335" x="6083300" y="5314950"/>
          <p14:tracePt t="88339" x="6083300" y="5321300"/>
          <p14:tracePt t="88352" x="6089650" y="5340350"/>
          <p14:tracePt t="88369" x="6089650" y="5346700"/>
          <p14:tracePt t="88386" x="6096000" y="5359400"/>
          <p14:tracePt t="88402" x="6102350" y="5365750"/>
          <p14:tracePt t="88418" x="6108700" y="5372100"/>
          <p14:tracePt t="88435" x="6140450" y="5384800"/>
          <p14:tracePt t="88452" x="6172200" y="5384800"/>
          <p14:tracePt t="88468" x="6210300" y="5384800"/>
          <p14:tracePt t="88485" x="6242050" y="5384800"/>
          <p14:tracePt t="88501" x="6248400" y="5384800"/>
          <p14:tracePt t="88518" x="6254750" y="5384800"/>
          <p14:tracePt t="88551" x="6261100" y="5378450"/>
          <p14:tracePt t="88568" x="6261100" y="5346700"/>
          <p14:tracePt t="88584" x="6261100" y="5321300"/>
          <p14:tracePt t="88586" x="6261100" y="5314950"/>
          <p14:tracePt t="88601" x="6242050" y="5276850"/>
          <p14:tracePt t="88618" x="6235700" y="5264150"/>
          <p14:tracePt t="88634" x="6223000" y="5251450"/>
          <p14:tracePt t="88668" x="6210300" y="5251450"/>
          <p14:tracePt t="88701" x="6191250" y="5251450"/>
          <p14:tracePt t="88925" x="6184900" y="5251450"/>
          <p14:tracePt t="88931" x="6172200" y="5251450"/>
          <p14:tracePt t="88947" x="6153150" y="5257800"/>
          <p14:tracePt t="88955" x="6146800" y="5264150"/>
          <p14:tracePt t="88969" x="6127750" y="5264150"/>
          <p14:tracePt t="88986" x="6096000" y="5283200"/>
          <p14:tracePt t="89002" x="6083300" y="5302250"/>
          <p14:tracePt t="89018" x="6083300" y="5321300"/>
          <p14:tracePt t="89035" x="6083300" y="5327650"/>
          <p14:tracePt t="89070" x="6083300" y="5334000"/>
          <p14:tracePt t="89126" x="6083300" y="5340350"/>
          <p14:tracePt t="89158" x="6089650" y="5340350"/>
          <p14:tracePt t="89166" x="6096000" y="5340350"/>
          <p14:tracePt t="89173" x="6102350" y="5340350"/>
          <p14:tracePt t="89186" x="6108700" y="5340350"/>
          <p14:tracePt t="89202" x="6134100" y="5340350"/>
          <p14:tracePt t="89219" x="6153150" y="5334000"/>
          <p14:tracePt t="89235" x="6165850" y="5314950"/>
          <p14:tracePt t="89252" x="6165850" y="5302250"/>
          <p14:tracePt t="89269" x="6172200" y="5289550"/>
          <p14:tracePt t="89285" x="6172200" y="5276850"/>
          <p14:tracePt t="89301" x="6172200" y="5257800"/>
          <p14:tracePt t="89318" x="6172200" y="5232400"/>
          <p14:tracePt t="89335" x="6159500" y="5213350"/>
          <p14:tracePt t="89338" x="6153150" y="5207000"/>
          <p14:tracePt t="89351" x="6146800" y="5207000"/>
          <p14:tracePt t="89368" x="6134100" y="5187950"/>
          <p14:tracePt t="89371" x="6127750" y="5181600"/>
          <p14:tracePt t="89385" x="6115050" y="5175250"/>
          <p14:tracePt t="89436" x="6102350" y="5175250"/>
          <p14:tracePt t="89452" x="6089650" y="5175250"/>
          <p14:tracePt t="89459" x="6083300" y="5175250"/>
          <p14:tracePt t="89469" x="6076950" y="5181600"/>
          <p14:tracePt t="89485" x="6057900" y="5200650"/>
          <p14:tracePt t="89518" x="6051550" y="5219700"/>
          <p14:tracePt t="89535" x="6051550" y="5226050"/>
          <p14:tracePt t="89539" x="6051550" y="5238750"/>
          <p14:tracePt t="89551" x="6051550" y="5245100"/>
          <p14:tracePt t="89568" x="6051550" y="5283200"/>
          <p14:tracePt t="89585" x="6051550" y="5302250"/>
          <p14:tracePt t="89587" x="6051550" y="5321300"/>
          <p14:tracePt t="89601" x="6057900" y="5327650"/>
          <p14:tracePt t="89618" x="6064250" y="5340350"/>
          <p14:tracePt t="89725" x="6064250" y="5346700"/>
          <p14:tracePt t="89741" x="6070600" y="5346700"/>
          <p14:tracePt t="89750" x="6076950" y="5340350"/>
          <p14:tracePt t="89763" x="6076950" y="5334000"/>
          <p14:tracePt t="89771" x="6083300" y="5321300"/>
          <p14:tracePt t="89784" x="6089650" y="5308600"/>
          <p14:tracePt t="89801" x="6089650" y="5289550"/>
          <p14:tracePt t="89818" x="6089650" y="5276850"/>
          <p14:tracePt t="89834" x="6089650" y="5270500"/>
          <p14:tracePt t="89868" x="6089650" y="5264150"/>
          <p14:tracePt t="90502" x="6089650" y="5257800"/>
          <p14:tracePt t="90536" x="6076950" y="5257800"/>
          <p14:tracePt t="90550" x="6057900" y="5264150"/>
          <p14:tracePt t="90566" x="6045200" y="5270500"/>
          <p14:tracePt t="90574" x="6032500" y="5276850"/>
          <p14:tracePt t="90585" x="6026150" y="5283200"/>
          <p14:tracePt t="90601" x="6000750" y="5289550"/>
          <p14:tracePt t="90618" x="5994400" y="5295900"/>
          <p14:tracePt t="90651" x="5988050" y="5302250"/>
          <p14:tracePt t="90690" x="5988050" y="5308600"/>
          <p14:tracePt t="90699" x="5988050" y="5314950"/>
          <p14:tracePt t="90845" x="5988050" y="5327650"/>
          <p14:tracePt t="90852" x="5994400" y="5334000"/>
          <p14:tracePt t="90868" x="6000750" y="5334000"/>
          <p14:tracePt t="90894" x="6007100" y="5334000"/>
          <p14:tracePt t="90901" x="6013450" y="5334000"/>
          <p14:tracePt t="90912" x="6019800" y="5334000"/>
          <p14:tracePt t="90919" x="6032500" y="5340350"/>
          <p14:tracePt t="90935" x="6038850" y="5346700"/>
          <p14:tracePt t="90951" x="6057900" y="5346700"/>
          <p14:tracePt t="90968" x="6070600" y="5346700"/>
          <p14:tracePt t="90984" x="6096000" y="5346700"/>
          <p14:tracePt t="90987" x="6115050" y="5340350"/>
          <p14:tracePt t="91003" x="6134100" y="5334000"/>
          <p14:tracePt t="91018" x="6153150" y="5327650"/>
          <p14:tracePt t="91034" x="6165850" y="5321300"/>
          <p14:tracePt t="91051" x="6165850" y="5314950"/>
          <p14:tracePt t="91068" x="6172200" y="5308600"/>
          <p14:tracePt t="91084" x="6178550" y="5308600"/>
          <p14:tracePt t="91109" x="6178550" y="5302250"/>
          <p14:tracePt t="91117" x="6178550" y="5295900"/>
          <p14:tracePt t="91134" x="6178550" y="5289550"/>
          <p14:tracePt t="91151" x="6178550" y="5276850"/>
          <p14:tracePt t="91196" x="6172200" y="5264150"/>
          <p14:tracePt t="92066" x="0" y="0"/>
        </p14:tracePtLst>
        <p14:tracePtLst>
          <p14:tracePt t="96238" x="5143500" y="6108700"/>
          <p14:tracePt t="96331" x="5143500" y="6121400"/>
          <p14:tracePt t="96339" x="5143500" y="6127750"/>
          <p14:tracePt t="96349" x="5137150" y="6140450"/>
          <p14:tracePt t="96366" x="5130800" y="6153150"/>
          <p14:tracePt t="96383" x="5124450" y="6159500"/>
          <p14:tracePt t="96399" x="5124450" y="6165850"/>
          <p14:tracePt t="96416" x="5124450" y="6172200"/>
          <p14:tracePt t="96433" x="5124450" y="6178550"/>
          <p14:tracePt t="96534" x="5143500" y="6172200"/>
          <p14:tracePt t="96540" x="5162550" y="6165850"/>
          <p14:tracePt t="96549" x="5181600" y="6153150"/>
          <p14:tracePt t="96566" x="5219700" y="6134100"/>
          <p14:tracePt t="96582" x="5251450" y="6115050"/>
          <p14:tracePt t="96691" x="5257800" y="6115050"/>
          <p14:tracePt t="96709" x="5264150" y="6127750"/>
          <p14:tracePt t="96717" x="5264150" y="6134100"/>
          <p14:tracePt t="96733" x="5264150" y="6140450"/>
          <p14:tracePt t="96740" x="5264150" y="6146800"/>
          <p14:tracePt t="96749" x="5264150" y="6153150"/>
          <p14:tracePt t="96781" x="5270500" y="6159500"/>
          <p14:tracePt t="96804" x="5270500" y="6165850"/>
          <p14:tracePt t="96867" x="5283200" y="6172200"/>
          <p14:tracePt t="96875" x="5289550" y="6172200"/>
          <p14:tracePt t="96883" x="5302250" y="6159500"/>
          <p14:tracePt t="96899" x="5340350" y="6140450"/>
          <p14:tracePt t="96915" x="5378450" y="6115050"/>
          <p14:tracePt t="96932" x="5422900" y="6096000"/>
          <p14:tracePt t="96949" x="5461000" y="6083300"/>
          <p14:tracePt t="96966" x="5473700" y="6083300"/>
          <p14:tracePt t="96982" x="5480050" y="6083300"/>
          <p14:tracePt t="96999" x="5505450" y="6083300"/>
          <p14:tracePt t="97016" x="5505450" y="6089650"/>
          <p14:tracePt t="97033" x="5505450" y="6108700"/>
          <p14:tracePt t="97036" x="5511800" y="6134100"/>
          <p14:tracePt t="97050" x="5518150" y="6153150"/>
          <p14:tracePt t="97066" x="5537200" y="6242050"/>
          <p14:tracePt t="97083" x="5543550" y="6267450"/>
          <p14:tracePt t="97099" x="5549900" y="6286500"/>
          <p14:tracePt t="97115" x="5556250" y="6292850"/>
          <p14:tracePt t="97373" x="5549900" y="6292850"/>
          <p14:tracePt t="97380" x="5530850" y="6292850"/>
          <p14:tracePt t="97390" x="5492750" y="6280150"/>
          <p14:tracePt t="97399" x="5435600" y="6273800"/>
          <p14:tracePt t="97415" x="5327650" y="6273800"/>
          <p14:tracePt t="97432" x="5200650" y="6273800"/>
          <p14:tracePt t="97436" x="5149850" y="6273800"/>
          <p14:tracePt t="97449" x="5118100" y="6273800"/>
          <p14:tracePt t="97466" x="5086350" y="6273800"/>
          <p14:tracePt t="97572" x="5080000" y="6267450"/>
          <p14:tracePt t="97587" x="5105400" y="6267450"/>
          <p14:tracePt t="97596" x="5156200" y="6267450"/>
          <p14:tracePt t="97605" x="5245100" y="6267450"/>
          <p14:tracePt t="97615" x="5359400" y="6267450"/>
          <p14:tracePt t="97632" x="5632450" y="6267450"/>
          <p14:tracePt t="97649" x="5842000" y="6267450"/>
          <p14:tracePt t="97652" x="5918200" y="6267450"/>
          <p14:tracePt t="97666" x="5962650" y="6267450"/>
          <p14:tracePt t="97683" x="5969000" y="6267450"/>
          <p14:tracePt t="97756" x="5949950" y="6261100"/>
          <p14:tracePt t="97766" x="5905500" y="6254750"/>
          <p14:tracePt t="97775" x="5867400" y="6254750"/>
          <p14:tracePt t="97782" x="5791200" y="6254750"/>
          <p14:tracePt t="97799" x="5613400" y="6254750"/>
          <p14:tracePt t="97802" x="5518150" y="6254750"/>
          <p14:tracePt t="97815" x="5422900" y="6254750"/>
          <p14:tracePt t="97832" x="5302250" y="6254750"/>
          <p14:tracePt t="97835" x="5270500" y="6254750"/>
          <p14:tracePt t="97848" x="5264150" y="6254750"/>
          <p14:tracePt t="97865" x="5251450" y="6254750"/>
          <p14:tracePt t="97948" x="5257800" y="6254750"/>
          <p14:tracePt t="97956" x="5289550" y="6254750"/>
          <p14:tracePt t="97965" x="5334000" y="6254750"/>
          <p14:tracePt t="97982" x="5467350" y="6254750"/>
          <p14:tracePt t="97999" x="5619750" y="6254750"/>
          <p14:tracePt t="98015" x="5734050" y="6254750"/>
          <p14:tracePt t="98032" x="5753100" y="6254750"/>
          <p14:tracePt t="98034" x="5759450" y="6254750"/>
          <p14:tracePt t="98074" x="5734050" y="6254750"/>
          <p14:tracePt t="98082" x="5683250" y="6254750"/>
          <p14:tracePt t="98090" x="5594350" y="6254750"/>
          <p14:tracePt t="98098" x="5499100" y="6254750"/>
          <p14:tracePt t="98115" x="5321300" y="6254750"/>
          <p14:tracePt t="98131" x="5175250" y="6254750"/>
          <p14:tracePt t="98148" x="5143500" y="6254750"/>
          <p14:tracePt t="98165" x="5130800" y="6254750"/>
          <p14:tracePt t="98238" x="5143500" y="6254750"/>
          <p14:tracePt t="98244" x="5187950" y="6254750"/>
          <p14:tracePt t="98253" x="5251450" y="6254750"/>
          <p14:tracePt t="98266" x="5391150" y="6261100"/>
          <p14:tracePt t="98282" x="5492750" y="6286500"/>
          <p14:tracePt t="98299" x="5505450" y="6292850"/>
          <p14:tracePt t="98316" x="5511800" y="6292850"/>
          <p14:tracePt t="98371" x="5505450" y="6292850"/>
          <p14:tracePt t="98379" x="5480050" y="6292850"/>
          <p14:tracePt t="98389" x="5454650" y="6292850"/>
          <p14:tracePt t="98398" x="5429250" y="6292850"/>
          <p14:tracePt t="98415" x="5397500" y="6292850"/>
          <p14:tracePt t="98432" x="5372100" y="6292850"/>
          <p14:tracePt t="98434" x="5353050" y="6292850"/>
          <p14:tracePt t="98448" x="5334000" y="6292850"/>
          <p14:tracePt t="98466" x="5314950" y="6292850"/>
          <p14:tracePt t="98555" x="5321300" y="6292850"/>
          <p14:tracePt t="98563" x="5346700" y="6292850"/>
          <p14:tracePt t="98571" x="5378450" y="6292850"/>
          <p14:tracePt t="98581" x="5410200" y="6292850"/>
          <p14:tracePt t="98598" x="5441950" y="6292850"/>
          <p14:tracePt t="98615" x="5454650" y="6292850"/>
          <p14:tracePt t="98671" x="5422900" y="6292850"/>
          <p14:tracePt t="98678" x="5378450" y="6286500"/>
          <p14:tracePt t="98689" x="5327650" y="6280150"/>
          <p14:tracePt t="98692" x="5264150" y="6267450"/>
          <p14:tracePt t="98699" x="5207000" y="6261100"/>
          <p14:tracePt t="98716" x="5130800" y="6248400"/>
          <p14:tracePt t="98732" x="5099050" y="6242050"/>
          <p14:tracePt t="98749" x="5092700" y="6242050"/>
          <p14:tracePt t="98780" x="5092700" y="6235700"/>
          <p14:tracePt t="98852" x="5105400" y="6229350"/>
          <p14:tracePt t="98862" x="5137150" y="6223000"/>
          <p14:tracePt t="98874" x="5181600" y="6223000"/>
          <p14:tracePt t="98882" x="5308600" y="6223000"/>
          <p14:tracePt t="98898" x="5454650" y="6223000"/>
          <p14:tracePt t="98915" x="5575300" y="6223000"/>
          <p14:tracePt t="98931" x="5619750" y="6223000"/>
          <p14:tracePt t="98948" x="5626100" y="6223000"/>
          <p14:tracePt t="98987" x="5626100" y="6216650"/>
          <p14:tracePt t="98999" x="5607050" y="6216650"/>
          <p14:tracePt t="99016" x="5492750" y="6216650"/>
          <p14:tracePt t="99031" x="5334000" y="6216650"/>
          <p14:tracePt t="99034" x="5251450" y="6216650"/>
          <p14:tracePt t="99049" x="5156200" y="6210300"/>
          <p14:tracePt t="99065" x="5060950" y="6203950"/>
          <p14:tracePt t="99067" x="5035550" y="6203950"/>
          <p14:tracePt t="99082" x="5016500" y="6203950"/>
          <p14:tracePt t="99130" x="5041900" y="6203950"/>
          <p14:tracePt t="99140" x="5073650" y="6210300"/>
          <p14:tracePt t="99148" x="5130800" y="6216650"/>
          <p14:tracePt t="99165" x="5314950" y="6261100"/>
          <p14:tracePt t="99181" x="5524500" y="6292850"/>
          <p14:tracePt t="99198" x="5695950" y="6324600"/>
          <p14:tracePt t="99214" x="5759450" y="6337300"/>
          <p14:tracePt t="99232" x="5765800" y="6337300"/>
          <p14:tracePt t="99308" x="5759450" y="6337300"/>
          <p14:tracePt t="99316" x="5727700" y="6337300"/>
          <p14:tracePt t="99324" x="5708650" y="6330950"/>
          <p14:tracePt t="99332" x="5702300" y="6330950"/>
          <p14:tracePt t="99348" x="5683250" y="6330950"/>
          <p14:tracePt t="99364" x="5676900" y="6324600"/>
          <p14:tracePt t="99508" x="5664200" y="6318250"/>
          <p14:tracePt t="99518" x="5645150" y="6311900"/>
          <p14:tracePt t="99532" x="5568950" y="6292850"/>
          <p14:tracePt t="99539" x="5511800" y="6273800"/>
          <p14:tracePt t="99549" x="5435600" y="6261100"/>
          <p14:tracePt t="99554" x="5359400" y="6242050"/>
          <p14:tracePt t="99565" x="5295900" y="6223000"/>
          <p14:tracePt t="99581" x="5207000" y="6210300"/>
          <p14:tracePt t="99598" x="5200650" y="6210300"/>
          <p14:tracePt t="99614" x="5194300" y="6210300"/>
          <p14:tracePt t="99682" x="5200650" y="6210300"/>
          <p14:tracePt t="99691" x="5219700" y="6210300"/>
          <p14:tracePt t="99699" x="5238750" y="6210300"/>
          <p14:tracePt t="99714" x="5283200" y="6210300"/>
          <p14:tracePt t="99732" x="5340350" y="6210300"/>
          <p14:tracePt t="99749" x="5384800" y="6210300"/>
          <p14:tracePt t="99765" x="5403850" y="6210300"/>
          <p14:tracePt t="100109" x="5410200" y="6210300"/>
          <p14:tracePt t="100115" x="5422900" y="6210300"/>
          <p14:tracePt t="100124" x="5429250" y="6210300"/>
          <p14:tracePt t="100131" x="5448300" y="6210300"/>
          <p14:tracePt t="100148" x="5473700" y="6210300"/>
          <p14:tracePt t="100164" x="5486400" y="6210300"/>
          <p14:tracePt t="100243" x="5480050" y="6210300"/>
          <p14:tracePt t="100252" x="5441950" y="6203950"/>
          <p14:tracePt t="100259" x="5384800" y="6197600"/>
          <p14:tracePt t="100268" x="5308600" y="6178550"/>
          <p14:tracePt t="100282" x="5149850" y="6146800"/>
          <p14:tracePt t="100299" x="5003800" y="6121400"/>
          <p14:tracePt t="100314" x="4965700" y="6115050"/>
          <p14:tracePt t="100332" x="4959350" y="6115050"/>
          <p14:tracePt t="100405" x="4972050" y="6115050"/>
          <p14:tracePt t="100413" x="4997450" y="6115050"/>
          <p14:tracePt t="100423" x="5035550" y="6115050"/>
          <p14:tracePt t="100431" x="5080000" y="6121400"/>
          <p14:tracePt t="100448" x="5168900" y="6121400"/>
          <p14:tracePt t="100464" x="5245100" y="6121400"/>
          <p14:tracePt t="100467" x="5283200" y="6121400"/>
          <p14:tracePt t="100482" x="5359400" y="6121400"/>
          <p14:tracePt t="100499" x="5397500" y="6121400"/>
          <p14:tracePt t="100515" x="5403850" y="6121400"/>
          <p14:tracePt t="100587" x="5391150" y="6121400"/>
          <p14:tracePt t="100594" x="5372100" y="6121400"/>
          <p14:tracePt t="100602" x="5359400" y="6121400"/>
          <p14:tracePt t="100614" x="5346700" y="6121400"/>
          <p14:tracePt t="100631" x="5340350" y="6121400"/>
          <p14:tracePt t="101274" x="0" y="0"/>
        </p14:tracePtLst>
        <p14:tracePtLst>
          <p14:tracePt t="102283" x="6521450" y="5283200"/>
          <p14:tracePt t="102372" x="6540500" y="5283200"/>
          <p14:tracePt t="102380" x="6572250" y="5283200"/>
          <p14:tracePt t="102386" x="6623050" y="5283200"/>
          <p14:tracePt t="102397" x="6686550" y="5283200"/>
          <p14:tracePt t="102413" x="6845300" y="5283200"/>
          <p14:tracePt t="102430" x="7023100" y="5283200"/>
          <p14:tracePt t="102447" x="7194550" y="5283200"/>
          <p14:tracePt t="102463" x="7353300" y="5283200"/>
          <p14:tracePt t="102480" x="7467600" y="5283200"/>
          <p14:tracePt t="102482" x="7524750" y="5283200"/>
          <p14:tracePt t="102498" x="7575550" y="5283200"/>
          <p14:tracePt t="102514" x="7600950" y="5283200"/>
          <p14:tracePt t="102531" x="7607300" y="5283200"/>
          <p14:tracePt t="102652" x="7594600" y="5283200"/>
          <p14:tracePt t="102659" x="7556500" y="5283200"/>
          <p14:tracePt t="102668" x="7512050" y="5283200"/>
          <p14:tracePt t="102681" x="7442200" y="5283200"/>
          <p14:tracePt t="102697" x="7194550" y="5283200"/>
          <p14:tracePt t="102714" x="7035800" y="5283200"/>
          <p14:tracePt t="102730" x="6921500" y="5283200"/>
          <p14:tracePt t="102748" x="6832600" y="5283200"/>
          <p14:tracePt t="102764" x="6788150" y="5283200"/>
          <p14:tracePt t="102781" x="6762750" y="5283200"/>
          <p14:tracePt t="102797" x="6737350" y="5283200"/>
          <p14:tracePt t="102900" x="6737350" y="5289550"/>
          <p14:tracePt t="102910" x="6750050" y="5289550"/>
          <p14:tracePt t="102916" x="6788150" y="5295900"/>
          <p14:tracePt t="102930" x="6889750" y="5321300"/>
          <p14:tracePt t="102947" x="7016750" y="5334000"/>
          <p14:tracePt t="102963" x="7118350" y="5334000"/>
          <p14:tracePt t="102980" x="7150100" y="5334000"/>
          <p14:tracePt t="102998" x="7156450" y="5334000"/>
          <p14:tracePt t="103052" x="7137400" y="5334000"/>
          <p14:tracePt t="103060" x="7099300" y="5334000"/>
          <p14:tracePt t="103067" x="7035800" y="5334000"/>
          <p14:tracePt t="103080" x="6953250" y="5334000"/>
          <p14:tracePt t="103097" x="6686550" y="5334000"/>
          <p14:tracePt t="103113" x="6572250" y="5334000"/>
          <p14:tracePt t="103130" x="6540500" y="5334000"/>
          <p14:tracePt t="103146" x="6527800" y="5334000"/>
          <p14:tracePt t="103244" x="6546850" y="5334000"/>
          <p14:tracePt t="103253" x="6578600" y="5334000"/>
          <p14:tracePt t="103266" x="6629400" y="5334000"/>
          <p14:tracePt t="103283" x="6845300" y="5353050"/>
          <p14:tracePt t="103298" x="6953250" y="5353050"/>
          <p14:tracePt t="103315" x="7004050" y="5353050"/>
          <p14:tracePt t="103331" x="7016750" y="5353050"/>
          <p14:tracePt t="103406" x="7004050" y="5353050"/>
          <p14:tracePt t="103410" x="6972300" y="5353050"/>
          <p14:tracePt t="103420" x="6940550" y="5353050"/>
          <p14:tracePt t="103429" x="6864350" y="5346700"/>
          <p14:tracePt t="103446" x="6724650" y="5327650"/>
          <p14:tracePt t="103463" x="6610350" y="5302250"/>
          <p14:tracePt t="103480" x="6584950" y="5295900"/>
          <p14:tracePt t="103497" x="6578600" y="5295900"/>
          <p14:tracePt t="103571" x="6591300" y="5295900"/>
          <p14:tracePt t="103579" x="6623050" y="5295900"/>
          <p14:tracePt t="103587" x="6680200" y="5295900"/>
          <p14:tracePt t="103597" x="6731000" y="5295900"/>
          <p14:tracePt t="103614" x="6858000" y="5295900"/>
          <p14:tracePt t="103630" x="6953250" y="5295900"/>
          <p14:tracePt t="103647" x="7004050" y="5295900"/>
          <p14:tracePt t="103663" x="7016750" y="5295900"/>
          <p14:tracePt t="103680" x="7023100" y="5295900"/>
          <p14:tracePt t="103732" x="6997700" y="5295900"/>
          <p14:tracePt t="103739" x="6965950" y="5295900"/>
          <p14:tracePt t="103749" x="6915150" y="5295900"/>
          <p14:tracePt t="103764" x="6826250" y="5295900"/>
          <p14:tracePt t="103781" x="6769100" y="5295900"/>
          <p14:tracePt t="103798" x="6756400" y="5295900"/>
          <p14:tracePt t="103883" x="6800850" y="5295900"/>
          <p14:tracePt t="103891" x="6870700" y="5302250"/>
          <p14:tracePt t="103900" x="6959600" y="5314950"/>
          <p14:tracePt t="103914" x="7162800" y="5340350"/>
          <p14:tracePt t="103930" x="7391400" y="5359400"/>
          <p14:tracePt t="103947" x="7594600" y="5359400"/>
          <p14:tracePt t="103963" x="7727950" y="5359400"/>
          <p14:tracePt t="103980" x="7785100" y="5359400"/>
          <p14:tracePt t="103998" x="7804150" y="5359400"/>
          <p14:tracePt t="104035" x="7810500" y="5359400"/>
          <p14:tracePt t="104048" x="7816850" y="5359400"/>
          <p14:tracePt t="104063" x="7823200" y="5359400"/>
          <p14:tracePt t="104081" x="7835900" y="5359400"/>
          <p14:tracePt t="104096" x="7842250" y="5359400"/>
          <p14:tracePt t="104113" x="7854950" y="5359400"/>
          <p14:tracePt t="104602" x="0" y="0"/>
        </p14:tracePtLst>
        <p14:tracePtLst>
          <p14:tracePt t="105112" x="6858000" y="5314950"/>
          <p14:tracePt t="105164" x="6870700" y="5314950"/>
          <p14:tracePt t="105174" x="6902450" y="5314950"/>
          <p14:tracePt t="105181" x="6940550" y="5314950"/>
          <p14:tracePt t="105196" x="7054850" y="5314950"/>
          <p14:tracePt t="105212" x="7245350" y="5314950"/>
          <p14:tracePt t="105229" x="7473950" y="5359400"/>
          <p14:tracePt t="105246" x="7677150" y="5378450"/>
          <p14:tracePt t="105263" x="7778750" y="5378450"/>
          <p14:tracePt t="105267" x="7804150" y="5378450"/>
          <p14:tracePt t="105279" x="7816850" y="5378450"/>
          <p14:tracePt t="105402" x="0" y="0"/>
        </p14:tracePtLst>
        <p14:tracePtLst>
          <p14:tracePt t="106293" x="7670800" y="5232400"/>
          <p14:tracePt t="106421" x="7670800" y="5238750"/>
          <p14:tracePt t="106429" x="7677150" y="5251450"/>
          <p14:tracePt t="106446" x="7689850" y="5276850"/>
          <p14:tracePt t="106463" x="7702550" y="5295900"/>
          <p14:tracePt t="106468" x="7721600" y="5302250"/>
          <p14:tracePt t="106479" x="7740650" y="5314950"/>
          <p14:tracePt t="106496" x="7766050" y="5327650"/>
          <p14:tracePt t="106514" x="7797800" y="5334000"/>
          <p14:tracePt t="106518" x="7804150" y="5334000"/>
          <p14:tracePt t="106531" x="7823200" y="5334000"/>
          <p14:tracePt t="106547" x="7835900" y="5334000"/>
          <p14:tracePt t="106563" x="7861300" y="5334000"/>
          <p14:tracePt t="106579" x="7912100" y="5334000"/>
          <p14:tracePt t="106596" x="7950200" y="5327650"/>
          <p14:tracePt t="106613" x="7988300" y="5321300"/>
          <p14:tracePt t="106629" x="8007350" y="5308600"/>
          <p14:tracePt t="106645" x="8013700" y="5302250"/>
          <p14:tracePt t="106662" x="8013700" y="5295900"/>
          <p14:tracePt t="106679" x="8020050" y="5270500"/>
          <p14:tracePt t="106712" x="8020050" y="5257800"/>
          <p14:tracePt t="106746" x="8020050" y="5232400"/>
          <p14:tracePt t="106763" x="8013700" y="5232400"/>
          <p14:tracePt t="106787" x="8007350" y="5232400"/>
          <p14:tracePt t="106803" x="7994650" y="5232400"/>
          <p14:tracePt t="106812" x="7988300" y="5232400"/>
          <p14:tracePt t="106830" x="7975600" y="5232400"/>
          <p14:tracePt t="106846" x="7962900" y="5232400"/>
          <p14:tracePt t="106862" x="7943850" y="5232400"/>
          <p14:tracePt t="106879" x="7918450" y="5232400"/>
          <p14:tracePt t="106895" x="7899400" y="5238750"/>
          <p14:tracePt t="106899" x="7893050" y="5245100"/>
          <p14:tracePt t="106912" x="7886700" y="5251450"/>
          <p14:tracePt t="106929" x="7861300" y="5264150"/>
          <p14:tracePt t="106946" x="7848600" y="5276850"/>
          <p14:tracePt t="106979" x="7835900" y="5276850"/>
          <p14:tracePt t="106995" x="7835900" y="5283200"/>
          <p14:tracePt t="107012" x="7835900" y="5289550"/>
          <p14:tracePt t="107029" x="7835900" y="5295900"/>
          <p14:tracePt t="107046" x="7835900" y="5314950"/>
          <p14:tracePt t="107062" x="7835900" y="5334000"/>
          <p14:tracePt t="107079" x="7842250" y="5353050"/>
          <p14:tracePt t="107096" x="7861300" y="5359400"/>
          <p14:tracePt t="107113" x="7874000" y="5372100"/>
          <p14:tracePt t="107116" x="7893050" y="5372100"/>
          <p14:tracePt t="107128" x="7905750" y="5378450"/>
          <p14:tracePt t="107146" x="7969250" y="5384800"/>
          <p14:tracePt t="107162" x="8001000" y="5384800"/>
          <p14:tracePt t="107178" x="8032750" y="5384800"/>
          <p14:tracePt t="107195" x="8058150" y="5384800"/>
          <p14:tracePt t="107212" x="8064500" y="5378450"/>
          <p14:tracePt t="107229" x="8064500" y="5365750"/>
          <p14:tracePt t="107245" x="8064500" y="5340350"/>
          <p14:tracePt t="107262" x="8064500" y="5314950"/>
          <p14:tracePt t="107279" x="8058150" y="5295900"/>
          <p14:tracePt t="107282" x="8045450" y="5289550"/>
          <p14:tracePt t="107296" x="8026400" y="5276850"/>
          <p14:tracePt t="107312" x="7994650" y="5257800"/>
          <p14:tracePt t="107329" x="7950200" y="5251450"/>
          <p14:tracePt t="107331" x="7918450" y="5245100"/>
          <p14:tracePt t="107345" x="7893050" y="5245100"/>
          <p14:tracePt t="107363" x="7867650" y="5245100"/>
          <p14:tracePt t="107378" x="7848600" y="5245100"/>
          <p14:tracePt t="107395" x="7823200" y="5251450"/>
          <p14:tracePt t="107412" x="7816850" y="5257800"/>
          <p14:tracePt t="107429" x="7797800" y="5276850"/>
          <p14:tracePt t="107445" x="7791450" y="5289550"/>
          <p14:tracePt t="107479" x="7791450" y="5295900"/>
          <p14:tracePt t="107495" x="7791450" y="5302250"/>
          <p14:tracePt t="107513" x="7791450" y="5314950"/>
          <p14:tracePt t="107530" x="7791450" y="5327650"/>
          <p14:tracePt t="107547" x="7797800" y="5334000"/>
          <p14:tracePt t="107562" x="7804150" y="5340350"/>
          <p14:tracePt t="107580" x="7810500" y="5346700"/>
          <p14:tracePt t="107596" x="7816850" y="5346700"/>
          <p14:tracePt t="107627" x="7823200" y="5353050"/>
          <p14:tracePt t="107645" x="7829550" y="5353050"/>
          <p14:tracePt t="107651" x="7835900" y="5353050"/>
          <p14:tracePt t="107662" x="7854950" y="5353050"/>
          <p14:tracePt t="107679" x="7893050" y="5353050"/>
          <p14:tracePt t="107695" x="7943850" y="5353050"/>
          <p14:tracePt t="107699" x="7962900" y="5353050"/>
          <p14:tracePt t="107712" x="7969250" y="5353050"/>
          <p14:tracePt t="107729" x="7988300" y="5353050"/>
          <p14:tracePt t="107745" x="7994650" y="5353050"/>
          <p14:tracePt t="107779" x="7994650" y="5340350"/>
          <p14:tracePt t="107803" x="7994650" y="5334000"/>
          <p14:tracePt t="107812" x="7994650" y="5321300"/>
          <p14:tracePt t="107829" x="7975600" y="5308600"/>
          <p14:tracePt t="107846" x="7931150" y="5289550"/>
          <p14:tracePt t="107862" x="7867650" y="5270500"/>
          <p14:tracePt t="107878" x="7829550" y="5251450"/>
          <p14:tracePt t="107895" x="7797800" y="5245100"/>
          <p14:tracePt t="107898" x="7791450" y="5245100"/>
          <p14:tracePt t="107911" x="7785100" y="5245100"/>
          <p14:tracePt t="107928" x="7778750" y="5245100"/>
          <p14:tracePt t="107945" x="7772400" y="5245100"/>
          <p14:tracePt t="107961" x="7747000" y="5257800"/>
          <p14:tracePt t="107978" x="7740650" y="5283200"/>
          <p14:tracePt t="107995" x="7740650" y="5302250"/>
          <p14:tracePt t="108012" x="7740650" y="5321300"/>
          <p14:tracePt t="108029" x="7740650" y="5340350"/>
          <p14:tracePt t="108045" x="7759700" y="5359400"/>
          <p14:tracePt t="108062" x="7791450" y="5378450"/>
          <p14:tracePt t="108079" x="7829550" y="5384800"/>
          <p14:tracePt t="108095" x="7854950" y="5384800"/>
          <p14:tracePt t="108099" x="7867650" y="5384800"/>
          <p14:tracePt t="108111" x="7880350" y="5384800"/>
          <p14:tracePt t="108128" x="7899400" y="5365750"/>
          <p14:tracePt t="108145" x="7905750" y="5340350"/>
          <p14:tracePt t="108161" x="7905750" y="5334000"/>
          <p14:tracePt t="108178" x="7905750" y="5327650"/>
          <p14:tracePt t="108195" x="7905750" y="5321300"/>
          <p14:tracePt t="109650" x="0" y="0"/>
        </p14:tracePtLst>
        <p14:tracePtLst>
          <p14:tracePt t="112622" x="5943600" y="5264150"/>
          <p14:tracePt t="112630" x="5937250" y="5276850"/>
          <p14:tracePt t="112645" x="5937250" y="5295900"/>
          <p14:tracePt t="112661" x="5937250" y="5321300"/>
          <p14:tracePt t="112677" x="5949950" y="5346700"/>
          <p14:tracePt t="112694" x="5956300" y="5365750"/>
          <p14:tracePt t="112710" x="5975350" y="5372100"/>
          <p14:tracePt t="112726" x="5988050" y="5378450"/>
          <p14:tracePt t="112743" x="6000750" y="5378450"/>
          <p14:tracePt t="112760" x="6013450" y="5378450"/>
          <p14:tracePt t="112777" x="6026150" y="5365750"/>
          <p14:tracePt t="112794" x="6045200" y="5334000"/>
          <p14:tracePt t="112812" x="6051550" y="5314950"/>
          <p14:tracePt t="112828" x="6057900" y="5289550"/>
          <p14:tracePt t="112845" x="6064250" y="5257800"/>
          <p14:tracePt t="112861" x="6076950" y="5238750"/>
          <p14:tracePt t="113074" x="0" y="0"/>
        </p14:tracePtLst>
        <p14:tracePtLst>
          <p14:tracePt t="114043" x="5067300" y="6115050"/>
          <p14:tracePt t="114051" x="5080000" y="6115050"/>
          <p14:tracePt t="114060" x="5086350" y="6115050"/>
          <p14:tracePt t="114077" x="5105400" y="6121400"/>
          <p14:tracePt t="114094" x="5111750" y="6127750"/>
          <p14:tracePt t="114114" x="5124450" y="6127750"/>
          <p14:tracePt t="114126" x="5137150" y="6134100"/>
          <p14:tracePt t="114143" x="5168900" y="6134100"/>
          <p14:tracePt t="114160" x="5226050" y="6146800"/>
          <p14:tracePt t="114162" x="5251450" y="6146800"/>
          <p14:tracePt t="114176" x="5295900" y="6146800"/>
          <p14:tracePt t="114193" x="5499100" y="6146800"/>
          <p14:tracePt t="114210" x="5626100" y="6146800"/>
          <p14:tracePt t="114226" x="5715000" y="6146800"/>
          <p14:tracePt t="114243" x="5765800" y="6146800"/>
          <p14:tracePt t="114259" x="5797550" y="6146800"/>
          <p14:tracePt t="114276" x="5810250" y="6146800"/>
          <p14:tracePt t="114293" x="5816600" y="6146800"/>
          <p14:tracePt t="114310" x="5829300" y="6146800"/>
          <p14:tracePt t="114327" x="5854700" y="6134100"/>
          <p14:tracePt t="114343" x="5867400" y="6121400"/>
          <p14:tracePt t="114360" x="5880100" y="6096000"/>
          <p14:tracePt t="114377" x="5880100" y="6076950"/>
          <p14:tracePt t="114380" x="5880100" y="6070600"/>
          <p14:tracePt t="114393" x="5886450" y="6057900"/>
          <p14:tracePt t="114410" x="5892800" y="6051550"/>
          <p14:tracePt t="114426" x="5892800" y="6038850"/>
          <p14:tracePt t="114443" x="5892800" y="6026150"/>
          <p14:tracePt t="114459" x="5880100" y="6007100"/>
          <p14:tracePt t="114476" x="5829300" y="5988050"/>
          <p14:tracePt t="114493" x="5759450" y="5975350"/>
          <p14:tracePt t="114509" x="5657850" y="5962650"/>
          <p14:tracePt t="114526" x="5549900" y="5943600"/>
          <p14:tracePt t="114543" x="5454650" y="5943600"/>
          <p14:tracePt t="114559" x="5359400" y="5943600"/>
          <p14:tracePt t="114577" x="5245100" y="5956300"/>
          <p14:tracePt t="114594" x="5207000" y="5962650"/>
          <p14:tracePt t="114610" x="5181600" y="5981700"/>
          <p14:tracePt t="114627" x="5156200" y="6000750"/>
          <p14:tracePt t="114644" x="5137150" y="6007100"/>
          <p14:tracePt t="114659" x="5118100" y="6019800"/>
          <p14:tracePt t="114676" x="5105400" y="6026150"/>
          <p14:tracePt t="114692" x="5105400" y="6032500"/>
          <p14:tracePt t="114709" x="5092700" y="6051550"/>
          <p14:tracePt t="114726" x="5086350" y="6064250"/>
          <p14:tracePt t="114742" x="5086350" y="6089650"/>
          <p14:tracePt t="114759" x="5086350" y="6108700"/>
          <p14:tracePt t="114776" x="5086350" y="6127750"/>
          <p14:tracePt t="114778" x="5086350" y="6140450"/>
          <p14:tracePt t="114793" x="5086350" y="6146800"/>
          <p14:tracePt t="114810" x="5105400" y="6184900"/>
          <p14:tracePt t="114827" x="5118100" y="6203950"/>
          <p14:tracePt t="114843" x="5137150" y="6229350"/>
          <p14:tracePt t="114860" x="5181600" y="6248400"/>
          <p14:tracePt t="114876" x="5251450" y="6261100"/>
          <p14:tracePt t="114893" x="5378450" y="6273800"/>
          <p14:tracePt t="114910" x="5524500" y="6286500"/>
          <p14:tracePt t="114926" x="5664200" y="6286500"/>
          <p14:tracePt t="114943" x="5791200" y="6286500"/>
          <p14:tracePt t="114959" x="5880100" y="6286500"/>
          <p14:tracePt t="114976" x="5911850" y="6286500"/>
          <p14:tracePt t="114979" x="5924550" y="6286500"/>
          <p14:tracePt t="115036" x="5930900" y="6286500"/>
          <p14:tracePt t="115045" x="5937250" y="6286500"/>
          <p14:tracePt t="115061" x="5937250" y="6273800"/>
          <p14:tracePt t="115074" x="5937250" y="6261100"/>
          <p14:tracePt t="115082" x="5937250" y="6242050"/>
          <p14:tracePt t="115092" x="5937250" y="6235700"/>
          <p14:tracePt t="115109" x="5924550" y="6191250"/>
          <p14:tracePt t="115126" x="5867400" y="6134100"/>
          <p14:tracePt t="115143" x="5791200" y="6089650"/>
          <p14:tracePt t="115160" x="5702300" y="6051550"/>
          <p14:tracePt t="115163" x="5657850" y="6045200"/>
          <p14:tracePt t="115176" x="5619750" y="6032500"/>
          <p14:tracePt t="115193" x="5562600" y="6026150"/>
          <p14:tracePt t="115210" x="5473700" y="6026150"/>
          <p14:tracePt t="115226" x="5416550" y="6026150"/>
          <p14:tracePt t="115243" x="5365750" y="6026150"/>
          <p14:tracePt t="115259" x="5327650" y="6032500"/>
          <p14:tracePt t="115276" x="5295900" y="6038850"/>
          <p14:tracePt t="115293" x="5276850" y="6051550"/>
          <p14:tracePt t="115310" x="5264150" y="6064250"/>
          <p14:tracePt t="115327" x="5264150" y="6083300"/>
          <p14:tracePt t="115343" x="5257800" y="6102350"/>
          <p14:tracePt t="115347" x="5257800" y="6115050"/>
          <p14:tracePt t="115360" x="5257800" y="6121400"/>
          <p14:tracePt t="115377" x="5257800" y="6146800"/>
          <p14:tracePt t="115394" x="5257800" y="6165850"/>
          <p14:tracePt t="115396" x="5257800" y="6184900"/>
          <p14:tracePt t="115410" x="5264150" y="6197600"/>
          <p14:tracePt t="115426" x="5295900" y="6223000"/>
          <p14:tracePt t="115442" x="5340350" y="6242050"/>
          <p14:tracePt t="115460" x="5416550" y="6261100"/>
          <p14:tracePt t="115476" x="5492750" y="6261100"/>
          <p14:tracePt t="115492" x="5581650" y="6261100"/>
          <p14:tracePt t="115509" x="5626100" y="6261100"/>
          <p14:tracePt t="115526" x="5676900" y="6261100"/>
          <p14:tracePt t="115542" x="5721350" y="6261100"/>
          <p14:tracePt t="115546" x="5746750" y="6261100"/>
          <p14:tracePt t="115560" x="5765800" y="6254750"/>
          <p14:tracePt t="115576" x="5797550" y="6248400"/>
          <p14:tracePt t="115594" x="5829300" y="6242050"/>
          <p14:tracePt t="115610" x="5854700" y="6229350"/>
          <p14:tracePt t="115643" x="5867400" y="6229350"/>
          <p14:tracePt t="116282" x="0" y="0"/>
        </p14:tracePtLst>
        <p14:tracePtLst>
          <p14:tracePt t="118286" x="5600700" y="6007100"/>
          <p14:tracePt t="118357" x="5607050" y="6007100"/>
          <p14:tracePt t="118365" x="5626100" y="6007100"/>
          <p14:tracePt t="118376" x="5645150" y="6007100"/>
          <p14:tracePt t="118392" x="5708650" y="6007100"/>
          <p14:tracePt t="118410" x="5867400" y="6007100"/>
          <p14:tracePt t="118426" x="6038850" y="6007100"/>
          <p14:tracePt t="118442" x="6203950" y="6007100"/>
          <p14:tracePt t="118458" x="6381750" y="6007100"/>
          <p14:tracePt t="118474" x="6521450" y="6007100"/>
          <p14:tracePt t="118491" x="6597650" y="6007100"/>
          <p14:tracePt t="118508" x="6642100" y="6007100"/>
          <p14:tracePt t="118525" x="6686550" y="6007100"/>
          <p14:tracePt t="118542" x="6731000" y="6007100"/>
          <p14:tracePt t="118546" x="6756400" y="6007100"/>
          <p14:tracePt t="118558" x="6788150" y="6007100"/>
          <p14:tracePt t="118562" x="6819900" y="6007100"/>
          <p14:tracePt t="118575" x="6864350" y="6007100"/>
          <p14:tracePt t="118579" x="6908800" y="6007100"/>
          <p14:tracePt t="118592" x="6940550" y="6007100"/>
          <p14:tracePt t="118610" x="6991350" y="6007100"/>
          <p14:tracePt t="118626" x="7016750" y="6007100"/>
          <p14:tracePt t="118643" x="7029450" y="6007100"/>
          <p14:tracePt t="118658" x="7035800" y="6007100"/>
          <p14:tracePt t="118676" x="7048500" y="6007100"/>
          <p14:tracePt t="118692" x="7061200" y="6007100"/>
          <p14:tracePt t="118708" x="7067550" y="6007100"/>
          <p14:tracePt t="118725" x="7086600" y="6007100"/>
          <p14:tracePt t="118742" x="7105650" y="6007100"/>
          <p14:tracePt t="118758" x="7112000" y="6007100"/>
          <p14:tracePt t="118775" x="7124700" y="6007100"/>
          <p14:tracePt t="118779" x="7131050" y="6007100"/>
          <p14:tracePt t="118792" x="7143750" y="6007100"/>
          <p14:tracePt t="119173" x="7137400" y="6007100"/>
          <p14:tracePt t="119180" x="7112000" y="6007100"/>
          <p14:tracePt t="119191" x="7073900" y="6007100"/>
          <p14:tracePt t="119209" x="6953250" y="6007100"/>
          <p14:tracePt t="119226" x="6724650" y="6007100"/>
          <p14:tracePt t="119242" x="6584950" y="6007100"/>
          <p14:tracePt t="119259" x="6502400" y="6007100"/>
          <p14:tracePt t="119275" x="6470650" y="6007100"/>
          <p14:tracePt t="119292" x="6464300" y="6007100"/>
          <p14:tracePt t="119492" x="6464300" y="6013450"/>
          <p14:tracePt t="119502" x="6489700" y="6013450"/>
          <p14:tracePt t="119508" x="6515100" y="6013450"/>
          <p14:tracePt t="119525" x="6654800" y="6013450"/>
          <p14:tracePt t="119542" x="6877050" y="6013450"/>
          <p14:tracePt t="119547" x="6985000" y="6013450"/>
          <p14:tracePt t="119558" x="7086600" y="6013450"/>
          <p14:tracePt t="119574" x="7258050" y="6013450"/>
          <p14:tracePt t="119591" x="7340600" y="6013450"/>
          <p14:tracePt t="119608" x="7366000" y="6013450"/>
          <p14:tracePt t="119758" x="7334250" y="6013450"/>
          <p14:tracePt t="119765" x="7289800" y="6013450"/>
          <p14:tracePt t="119775" x="7213600" y="6013450"/>
          <p14:tracePt t="119791" x="7048500" y="6013450"/>
          <p14:tracePt t="119808" x="6889750" y="6013450"/>
          <p14:tracePt t="119811" x="6832600" y="6013450"/>
          <p14:tracePt t="119825" x="6800850" y="6013450"/>
          <p14:tracePt t="119842" x="6775450" y="6013450"/>
          <p14:tracePt t="119943" x="6794500" y="6013450"/>
          <p14:tracePt t="119948" x="6826250" y="6013450"/>
          <p14:tracePt t="119958" x="6883400" y="6013450"/>
          <p14:tracePt t="119975" x="7016750" y="6013450"/>
          <p14:tracePt t="119992" x="7137400" y="6013450"/>
          <p14:tracePt t="119996" x="7169150" y="6013450"/>
          <p14:tracePt t="120008" x="7188200" y="6013450"/>
          <p14:tracePt t="120024" x="7200900" y="6013450"/>
          <p14:tracePt t="120402" x="0" y="0"/>
        </p14:tracePtLst>
        <p14:tracePtLst>
          <p14:tracePt t="121013" x="3022600" y="3898900"/>
          <p14:tracePt t="121022" x="2978150" y="3892550"/>
          <p14:tracePt t="121031" x="2933700" y="3886200"/>
          <p14:tracePt t="121042" x="2832100" y="3886200"/>
          <p14:tracePt t="121058" x="2692400" y="3886200"/>
          <p14:tracePt t="121074" x="2571750" y="3911600"/>
          <p14:tracePt t="121091" x="2495550" y="3937000"/>
          <p14:tracePt t="121108" x="2444750" y="3975100"/>
          <p14:tracePt t="121124" x="2413000" y="4000500"/>
          <p14:tracePt t="121141" x="2387600" y="4044950"/>
          <p14:tracePt t="121158" x="2374900" y="4089400"/>
          <p14:tracePt t="121174" x="2355850" y="4121150"/>
          <p14:tracePt t="121190" x="2355850" y="4152900"/>
          <p14:tracePt t="121207" x="2355850" y="4159250"/>
          <p14:tracePt t="121370" x="0" y="0"/>
        </p14:tracePtLst>
        <p14:tracePtLst>
          <p14:tracePt t="122861" x="7664450" y="5969000"/>
          <p14:tracePt t="122926" x="7664450" y="5981700"/>
          <p14:tracePt t="122933" x="7670800" y="5981700"/>
          <p14:tracePt t="122940" x="7689850" y="5981700"/>
          <p14:tracePt t="122959" x="7785100" y="5981700"/>
          <p14:tracePt t="122973" x="7962900" y="5981700"/>
          <p14:tracePt t="122990" x="8185150" y="5981700"/>
          <p14:tracePt t="123007" x="8401050" y="5981700"/>
          <p14:tracePt t="123023" x="8572500" y="5981700"/>
          <p14:tracePt t="123026" x="8616950" y="5981700"/>
          <p14:tracePt t="123040" x="8648700" y="5981700"/>
          <p14:tracePt t="123057" x="8674100" y="5981700"/>
          <p14:tracePt t="123059" x="8680450" y="5981700"/>
          <p14:tracePt t="123074" x="8686800" y="5981700"/>
          <p14:tracePt t="123221" x="8674100" y="5994400"/>
          <p14:tracePt t="123229" x="8636000" y="6000750"/>
          <p14:tracePt t="123240" x="8597900" y="6000750"/>
          <p14:tracePt t="123257" x="8439150" y="6000750"/>
          <p14:tracePt t="123274" x="8121650" y="6000750"/>
          <p14:tracePt t="123291" x="7899400" y="5969000"/>
          <p14:tracePt t="123307" x="7715250" y="5949950"/>
          <p14:tracePt t="123324" x="7632700" y="5949950"/>
          <p14:tracePt t="123341" x="7588250" y="5949950"/>
          <p14:tracePt t="123358" x="7575550" y="5949950"/>
          <p14:tracePt t="123475" x="7588250" y="5949950"/>
          <p14:tracePt t="123484" x="7600950" y="5949950"/>
          <p14:tracePt t="123491" x="7620000" y="5949950"/>
          <p14:tracePt t="123506" x="7664450" y="5949950"/>
          <p14:tracePt t="123523" x="7734300" y="5949950"/>
          <p14:tracePt t="123539" x="7829550" y="5949950"/>
          <p14:tracePt t="123556" x="7975600" y="5962650"/>
          <p14:tracePt t="123573" x="8191500" y="6000750"/>
          <p14:tracePt t="123589" x="8420100" y="6051550"/>
          <p14:tracePt t="123606" x="8655050" y="6102350"/>
          <p14:tracePt t="123624" x="8820150" y="6108700"/>
          <p14:tracePt t="123640" x="8921750" y="6108700"/>
          <p14:tracePt t="123644" x="8940800" y="6108700"/>
          <p14:tracePt t="123657" x="8966200" y="6108700"/>
          <p14:tracePt t="123674" x="8991600" y="6108700"/>
          <p14:tracePt t="123690" x="8997950" y="6108700"/>
          <p14:tracePt t="123863" x="8991600" y="6108700"/>
          <p14:tracePt t="123869" x="8959850" y="6108700"/>
          <p14:tracePt t="123879" x="8915400" y="6108700"/>
          <p14:tracePt t="123890" x="8769350" y="6108700"/>
          <p14:tracePt t="123907" x="8509000" y="6051550"/>
          <p14:tracePt t="123923" x="8153400" y="5981700"/>
          <p14:tracePt t="123940" x="7899400" y="5943600"/>
          <p14:tracePt t="123956" x="7785100" y="5930900"/>
          <p14:tracePt t="123973" x="7747000" y="5930900"/>
          <p14:tracePt t="123990" x="7740650" y="5930900"/>
          <p14:tracePt t="124078" x="7753350" y="5930900"/>
          <p14:tracePt t="124086" x="7791450" y="5930900"/>
          <p14:tracePt t="124094" x="7867650" y="5930900"/>
          <p14:tracePt t="124107" x="8089900" y="5930900"/>
          <p14:tracePt t="124124" x="8394700" y="5930900"/>
          <p14:tracePt t="124140" x="8642350" y="5930900"/>
          <p14:tracePt t="124157" x="8788400" y="5930900"/>
          <p14:tracePt t="124174" x="8826500" y="5930900"/>
          <p14:tracePt t="124190" x="8832850" y="5930900"/>
          <p14:tracePt t="124302" x="8813800" y="5930900"/>
          <p14:tracePt t="124311" x="8756650" y="5930900"/>
          <p14:tracePt t="124323" x="8610600" y="5930900"/>
          <p14:tracePt t="124341" x="8451850" y="5930900"/>
          <p14:tracePt t="124358" x="8337550" y="5930900"/>
          <p14:tracePt t="124364" x="8299450" y="5930900"/>
          <p14:tracePt t="124374" x="8293100" y="5930900"/>
          <p14:tracePt t="124390" x="8280400" y="5930900"/>
          <p14:tracePt t="124459" x="8293100" y="5930900"/>
          <p14:tracePt t="124468" x="8318500" y="5930900"/>
          <p14:tracePt t="124475" x="8350250" y="5930900"/>
          <p14:tracePt t="124490" x="8451850" y="5930900"/>
          <p14:tracePt t="124506" x="8610600" y="5930900"/>
          <p14:tracePt t="124523" x="8769350" y="5930900"/>
          <p14:tracePt t="124540" x="8864600" y="5930900"/>
          <p14:tracePt t="124556" x="8902700" y="5930900"/>
          <p14:tracePt t="124730" x="0" y="0"/>
        </p14:tracePtLst>
        <p14:tracePtLst>
          <p14:tracePt t="125637" x="9385300" y="5962650"/>
          <p14:tracePt t="125884" x="9398000" y="5962650"/>
          <p14:tracePt t="125894" x="9417050" y="5962650"/>
          <p14:tracePt t="125907" x="9461500" y="5962650"/>
          <p14:tracePt t="125924" x="9537700" y="5962650"/>
          <p14:tracePt t="125939" x="9626600" y="5962650"/>
          <p14:tracePt t="125956" x="9734550" y="5962650"/>
          <p14:tracePt t="125972" x="9836150" y="5962650"/>
          <p14:tracePt t="125989" x="9880600" y="5962650"/>
          <p14:tracePt t="126005" x="9893300" y="5962650"/>
          <p14:tracePt t="126239" x="9886950" y="5969000"/>
          <p14:tracePt t="126245" x="9867900" y="5969000"/>
          <p14:tracePt t="126256" x="9829800" y="5969000"/>
          <p14:tracePt t="126273" x="9677400" y="5969000"/>
          <p14:tracePt t="126290" x="9404350" y="5969000"/>
          <p14:tracePt t="126306" x="9290050" y="5969000"/>
          <p14:tracePt t="126322" x="9239250" y="5969000"/>
          <p14:tracePt t="126339" x="9232900" y="5969000"/>
          <p14:tracePt t="126454" x="9251950" y="5969000"/>
          <p14:tracePt t="126461" x="9290050" y="5969000"/>
          <p14:tracePt t="126473" x="9353550" y="5969000"/>
          <p14:tracePt t="126489" x="9499600" y="5969000"/>
          <p14:tracePt t="126506" x="9702800" y="5969000"/>
          <p14:tracePt t="126522" x="9759950" y="5969000"/>
          <p14:tracePt t="126539" x="9772650" y="5969000"/>
          <p14:tracePt t="126659" x="9759950" y="5969000"/>
          <p14:tracePt t="126667" x="9728200" y="5969000"/>
          <p14:tracePt t="126676" x="9690100" y="5969000"/>
          <p14:tracePt t="126690" x="9582150" y="5969000"/>
          <p14:tracePt t="126706" x="9493250" y="5969000"/>
          <p14:tracePt t="126723" x="9455150" y="5969000"/>
          <p14:tracePt t="126739" x="9442450" y="5969000"/>
          <p14:tracePt t="126830" x="9461500" y="5969000"/>
          <p14:tracePt t="126837" x="9505950" y="5969000"/>
          <p14:tracePt t="126846" x="9556750" y="5969000"/>
          <p14:tracePt t="126857" x="9632950" y="5969000"/>
          <p14:tracePt t="126873" x="9791700" y="5969000"/>
          <p14:tracePt t="126890" x="9931400" y="5969000"/>
          <p14:tracePt t="126906" x="9950450" y="5969000"/>
          <p14:tracePt t="126922" x="9956800" y="5969000"/>
          <p14:tracePt t="127062" x="9931400" y="5969000"/>
          <p14:tracePt t="127069" x="9899650" y="5969000"/>
          <p14:tracePt t="127080" x="9855200" y="5969000"/>
          <p14:tracePt t="127090" x="9740900" y="5969000"/>
          <p14:tracePt t="127106" x="9601200" y="5969000"/>
          <p14:tracePt t="127123" x="9505950" y="5969000"/>
          <p14:tracePt t="127139" x="9467850" y="5969000"/>
          <p14:tracePt t="127252" x="9486900" y="5969000"/>
          <p14:tracePt t="127260" x="9512300" y="5969000"/>
          <p14:tracePt t="127272" x="9531350" y="5969000"/>
          <p14:tracePt t="127290" x="9658350" y="5969000"/>
          <p14:tracePt t="127307" x="9779000" y="5969000"/>
          <p14:tracePt t="127323" x="9861550" y="5969000"/>
          <p14:tracePt t="127339" x="9899650" y="5969000"/>
          <p14:tracePt t="127356" x="9906000" y="5969000"/>
          <p14:tracePt t="127438" x="9899650" y="5969000"/>
          <p14:tracePt t="127446" x="9874250" y="5969000"/>
          <p14:tracePt t="127455" x="9842500" y="5969000"/>
          <p14:tracePt t="127472" x="9734550" y="5969000"/>
          <p14:tracePt t="127488" x="9620250" y="5969000"/>
          <p14:tracePt t="127491" x="9563100" y="5969000"/>
          <p14:tracePt t="127506" x="9512300" y="5969000"/>
          <p14:tracePt t="127522" x="9493250" y="5969000"/>
          <p14:tracePt t="127614" x="9499600" y="5969000"/>
          <p14:tracePt t="127621" x="9525000" y="5969000"/>
          <p14:tracePt t="127630" x="9550400" y="5969000"/>
          <p14:tracePt t="127640" x="9601200" y="5975350"/>
          <p14:tracePt t="127656" x="9664700" y="5988050"/>
          <p14:tracePt t="127672" x="9721850" y="5988050"/>
          <p14:tracePt t="127675" x="9740900" y="5988050"/>
          <p14:tracePt t="127689" x="9747250" y="5988050"/>
          <p14:tracePt t="127706" x="9753600" y="5988050"/>
          <p14:tracePt t="127973" x="9759950" y="5988050"/>
          <p14:tracePt t="127990" x="9772650" y="5988050"/>
          <p14:tracePt t="128000" x="9791700" y="5988050"/>
          <p14:tracePt t="128007" x="9810750" y="5988050"/>
          <p14:tracePt t="128022" x="9874250" y="5988050"/>
          <p14:tracePt t="128038" x="9963150" y="5988050"/>
          <p14:tracePt t="128042" x="9988550" y="5988050"/>
          <p14:tracePt t="128055" x="10001250" y="5988050"/>
          <p14:tracePt t="128072" x="10020300" y="5988050"/>
          <p14:tracePt t="128970" x="0" y="0"/>
        </p14:tracePtLst>
        <p14:tracePtLst>
          <p14:tracePt t="129942" x="10560050" y="6026150"/>
          <p14:tracePt t="130094" x="10572750" y="6019800"/>
          <p14:tracePt t="130101" x="10585450" y="6019800"/>
          <p14:tracePt t="130110" x="10610850" y="6019800"/>
          <p14:tracePt t="130124" x="10680700" y="6019800"/>
          <p14:tracePt t="130139" x="10833100" y="6019800"/>
          <p14:tracePt t="130155" x="11023600" y="6038850"/>
          <p14:tracePt t="130172" x="11226800" y="6076950"/>
          <p14:tracePt t="130187" x="11398250" y="6089650"/>
          <p14:tracePt t="130204" x="11493500" y="6108700"/>
          <p14:tracePt t="130221" x="11518900" y="6108700"/>
          <p14:tracePt t="130238" x="11525250" y="6108700"/>
          <p14:tracePt t="130372" x="11499850" y="6108700"/>
          <p14:tracePt t="130380" x="11461750" y="6108700"/>
          <p14:tracePt t="130389" x="11398250" y="6108700"/>
          <p14:tracePt t="130404" x="11226800" y="6108700"/>
          <p14:tracePt t="130421" x="11017250" y="6108700"/>
          <p14:tracePt t="130438" x="10814050" y="6108700"/>
          <p14:tracePt t="130455" x="10661650" y="6108700"/>
          <p14:tracePt t="130471" x="10585450" y="6108700"/>
          <p14:tracePt t="130474" x="10566400" y="6108700"/>
          <p14:tracePt t="130487" x="10553700" y="6108700"/>
          <p14:tracePt t="130619" x="10566400" y="6108700"/>
          <p14:tracePt t="130627" x="10604500" y="6108700"/>
          <p14:tracePt t="130639" x="10648950" y="6096000"/>
          <p14:tracePt t="130655" x="10769600" y="6089650"/>
          <p14:tracePt t="130658" x="10852150" y="6089650"/>
          <p14:tracePt t="130671" x="10928350" y="6089650"/>
          <p14:tracePt t="130674" x="10991850" y="6089650"/>
          <p14:tracePt t="130687" x="11055350" y="6089650"/>
          <p14:tracePt t="130706" x="11150600" y="6089650"/>
          <p14:tracePt t="130709" x="11176000" y="6089650"/>
          <p14:tracePt t="130722" x="11214100" y="6089650"/>
          <p14:tracePt t="130738" x="11245850" y="6089650"/>
          <p14:tracePt t="130754" x="11283950" y="6089650"/>
          <p14:tracePt t="130771" x="11315700" y="6089650"/>
          <p14:tracePt t="130788" x="11334750" y="6089650"/>
          <p14:tracePt t="130804" x="11347450" y="6089650"/>
          <p14:tracePt t="131292" x="11353800" y="6089650"/>
          <p14:tracePt t="131309" x="11366500" y="6089650"/>
          <p14:tracePt t="131317" x="11379200" y="6083300"/>
          <p14:tracePt t="131328" x="11398250" y="6076950"/>
          <p14:tracePt t="131338" x="11423650" y="6076950"/>
          <p14:tracePt t="131354" x="11461750" y="6076950"/>
          <p14:tracePt t="131371" x="11487150" y="6076950"/>
          <p14:tracePt t="131388" x="11499850" y="6076950"/>
          <p14:tracePt t="131405" x="11506200" y="6076950"/>
          <p14:tracePt t="133171" x="0" y="0"/>
        </p14:tracePtLst>
        <p14:tracePtLst>
          <p14:tracePt t="145503" x="8159750" y="1549400"/>
          <p14:tracePt t="145510" x="8159750" y="1562100"/>
          <p14:tracePt t="145517" x="8159750" y="1574800"/>
          <p14:tracePt t="145533" x="8159750" y="1612900"/>
          <p14:tracePt t="145550" x="8159750" y="1657350"/>
          <p14:tracePt t="145566" x="8178800" y="1727200"/>
          <p14:tracePt t="145582" x="8216900" y="1790700"/>
          <p14:tracePt t="145599" x="8261350" y="1854200"/>
          <p14:tracePt t="145616" x="8305800" y="1892300"/>
          <p14:tracePt t="145618" x="8331200" y="1905000"/>
          <p14:tracePt t="145632" x="8356600" y="1917700"/>
          <p14:tracePt t="145650" x="8451850" y="1930400"/>
          <p14:tracePt t="145666" x="8591550" y="1930400"/>
          <p14:tracePt t="145682" x="8731250" y="1885950"/>
          <p14:tracePt t="145699" x="8813800" y="1841500"/>
          <p14:tracePt t="145716" x="8864600" y="1797050"/>
          <p14:tracePt t="145733" x="8877300" y="1758950"/>
          <p14:tracePt t="145749" x="8877300" y="1708150"/>
          <p14:tracePt t="145766" x="8858250" y="1670050"/>
          <p14:tracePt t="145783" x="8832850" y="1638300"/>
          <p14:tracePt t="145800" x="8801100" y="1612900"/>
          <p14:tracePt t="145802" x="8775700" y="1600200"/>
          <p14:tracePt t="145816" x="8743950" y="1587500"/>
          <p14:tracePt t="145832" x="8674100" y="1562100"/>
          <p14:tracePt t="145850" x="8528050" y="1530350"/>
          <p14:tracePt t="145866" x="8420100" y="1504950"/>
          <p14:tracePt t="145882" x="8343900" y="1504950"/>
          <p14:tracePt t="145899" x="8274050" y="1504950"/>
          <p14:tracePt t="145916" x="8235950" y="1504950"/>
          <p14:tracePt t="145932" x="8216900" y="1504950"/>
          <p14:tracePt t="145949" x="8191500" y="1504950"/>
          <p14:tracePt t="145966" x="8178800" y="1511300"/>
          <p14:tracePt t="145982" x="8166100" y="1530350"/>
          <p14:tracePt t="145999" x="8159750" y="1549400"/>
          <p14:tracePt t="146016" x="8153400" y="1581150"/>
          <p14:tracePt t="146018" x="8153400" y="1600200"/>
          <p14:tracePt t="146032" x="8153400" y="1631950"/>
          <p14:tracePt t="146049" x="8178800" y="1695450"/>
          <p14:tracePt t="146051" x="8204200" y="1727200"/>
          <p14:tracePt t="146066" x="8223250" y="1758950"/>
          <p14:tracePt t="146082" x="8255000" y="1784350"/>
          <p14:tracePt t="146099" x="8274050" y="1797050"/>
          <p14:tracePt t="146115" x="8293100" y="1797050"/>
          <p14:tracePt t="146132" x="8312150" y="1797050"/>
          <p14:tracePt t="146149" x="8331200" y="1797050"/>
          <p14:tracePt t="146165" x="8369300" y="1790700"/>
          <p14:tracePt t="146182" x="8382000" y="1765300"/>
          <p14:tracePt t="146199" x="8388350" y="1746250"/>
          <p14:tracePt t="146216" x="8401050" y="1727200"/>
          <p14:tracePt t="146220" x="8401050" y="1714500"/>
          <p14:tracePt t="146234" x="8401050" y="1701800"/>
          <p14:tracePt t="146250" x="8401050" y="1676400"/>
          <p14:tracePt t="146267" x="8401050" y="1651000"/>
          <p14:tracePt t="146282" x="8401050" y="1644650"/>
          <p14:tracePt t="146300" x="8394700" y="1631950"/>
          <p14:tracePt t="146317" x="8382000" y="1619250"/>
          <p14:tracePt t="146332" x="8362950" y="1612900"/>
          <p14:tracePt t="146349" x="8324850" y="1587500"/>
          <p14:tracePt t="146366" x="8280400" y="1574800"/>
          <p14:tracePt t="146382" x="8229600" y="1555750"/>
          <p14:tracePt t="146399" x="8210550" y="1549400"/>
          <p14:tracePt t="146416" x="8197850" y="1549400"/>
          <p14:tracePt t="146432" x="8191500" y="1549400"/>
          <p14:tracePt t="146449" x="8185150" y="1549400"/>
          <p14:tracePt t="146467" x="8159750" y="1574800"/>
          <p14:tracePt t="146483" x="8153400" y="1593850"/>
          <p14:tracePt t="146500" x="8153400" y="1631950"/>
          <p14:tracePt t="146517" x="8166100" y="1670050"/>
          <p14:tracePt t="146533" x="8204200" y="1708150"/>
          <p14:tracePt t="146538" x="8223250" y="1727200"/>
          <p14:tracePt t="146550" x="8242300" y="1739900"/>
          <p14:tracePt t="146565" x="8293100" y="1771650"/>
          <p14:tracePt t="146582" x="8369300" y="1790700"/>
          <p14:tracePt t="146599" x="8458200" y="1790700"/>
          <p14:tracePt t="146615" x="8534400" y="1790700"/>
          <p14:tracePt t="146618" x="8578850" y="1790700"/>
          <p14:tracePt t="146632" x="8604250" y="1784350"/>
          <p14:tracePt t="146649" x="8642350" y="1765300"/>
          <p14:tracePt t="146652" x="8648700" y="1758950"/>
          <p14:tracePt t="146666" x="8667750" y="1746250"/>
          <p14:tracePt t="146699" x="8667750" y="1739900"/>
          <p14:tracePt t="146716" x="8667750" y="1727200"/>
          <p14:tracePt t="146733" x="8667750" y="1720850"/>
          <p14:tracePt t="146750" x="8667750" y="1708150"/>
          <p14:tracePt t="146767" x="8661400" y="1701800"/>
          <p14:tracePt t="146787" x="8655050" y="1695450"/>
          <p14:tracePt t="146799" x="8648700" y="1689100"/>
          <p14:tracePt t="146815" x="8642350" y="1689100"/>
          <p14:tracePt t="146832" x="8623300" y="1676400"/>
          <p14:tracePt t="146849" x="8604250" y="1663700"/>
          <p14:tracePt t="146852" x="8585200" y="1651000"/>
          <p14:tracePt t="146866" x="8540750" y="1638300"/>
          <p14:tracePt t="146882" x="8489950" y="1619250"/>
          <p14:tracePt t="146899" x="8458200" y="1606550"/>
          <p14:tracePt t="146915" x="8439150" y="1593850"/>
          <p14:tracePt t="146932" x="8426450" y="1593850"/>
          <p14:tracePt t="146949" x="8420100" y="1587500"/>
          <p14:tracePt t="146966" x="8413750" y="1587500"/>
          <p14:tracePt t="146982" x="8407400" y="1587500"/>
          <p14:tracePt t="147000" x="8394700" y="1581150"/>
          <p14:tracePt t="147003" x="8388350" y="1581150"/>
          <p14:tracePt t="147019" x="8382000" y="1581150"/>
          <p14:tracePt t="147033" x="8375650" y="1581150"/>
          <p14:tracePt t="147049" x="8362950" y="1581150"/>
          <p14:tracePt t="147066" x="8337550" y="1581150"/>
          <p14:tracePt t="147082" x="8305800" y="1587500"/>
          <p14:tracePt t="147098" x="8280400" y="1606550"/>
          <p14:tracePt t="147115" x="8274050" y="1619250"/>
          <p14:tracePt t="147132" x="8274050" y="1638300"/>
          <p14:tracePt t="147148" x="8274050" y="1670050"/>
          <p14:tracePt t="147165" x="8274050" y="1689100"/>
          <p14:tracePt t="147182" x="8274050" y="1720850"/>
          <p14:tracePt t="147198" x="8286750" y="1746250"/>
          <p14:tracePt t="147215" x="8305800" y="1765300"/>
          <p14:tracePt t="147232" x="8312150" y="1778000"/>
          <p14:tracePt t="147249" x="8318500" y="1784350"/>
          <p14:tracePt t="147266" x="8324850" y="1790700"/>
          <p14:tracePt t="147282" x="8343900" y="1790700"/>
          <p14:tracePt t="147299" x="8362950" y="1790700"/>
          <p14:tracePt t="147315" x="8382000" y="1790700"/>
          <p14:tracePt t="147332" x="8426450" y="1790700"/>
          <p14:tracePt t="147348" x="8451850" y="1771650"/>
          <p14:tracePt t="147365" x="8483600" y="1752600"/>
          <p14:tracePt t="147382" x="8502650" y="1727200"/>
          <p14:tracePt t="147398" x="8521700" y="1708150"/>
          <p14:tracePt t="147415" x="8521700" y="1695450"/>
          <p14:tracePt t="147432" x="8521700" y="1682750"/>
          <p14:tracePt t="147435" x="8521700" y="1676400"/>
          <p14:tracePt t="147449" x="8521700" y="1670050"/>
          <p14:tracePt t="147466" x="8515350" y="1644650"/>
          <p14:tracePt t="147483" x="8509000" y="1631950"/>
          <p14:tracePt t="147500" x="8483600" y="1612900"/>
          <p14:tracePt t="147516" x="8464550" y="1600200"/>
          <p14:tracePt t="147532" x="8451850" y="1593850"/>
          <p14:tracePt t="147550" x="8439150" y="1587500"/>
          <p14:tracePt t="147565" x="8426450" y="1581150"/>
          <p14:tracePt t="147587" x="8420100" y="1581150"/>
          <p14:tracePt t="147603" x="8413750" y="1581150"/>
          <p14:tracePt t="147615" x="8407400" y="1581150"/>
          <p14:tracePt t="147632" x="8388350" y="1581150"/>
          <p14:tracePt t="147649" x="8369300" y="1581150"/>
          <p14:tracePt t="147651" x="8362950" y="1587500"/>
          <p14:tracePt t="147666" x="8337550" y="1606550"/>
          <p14:tracePt t="147682" x="8318500" y="1619250"/>
          <p14:tracePt t="147698" x="8293100" y="1657350"/>
          <p14:tracePt t="147715" x="8286750" y="1676400"/>
          <p14:tracePt t="147733" x="8286750" y="1708150"/>
          <p14:tracePt t="147749" x="8286750" y="1727200"/>
          <p14:tracePt t="147766" x="8286750" y="1752600"/>
          <p14:tracePt t="147782" x="8293100" y="1765300"/>
          <p14:tracePt t="147798" x="8299450" y="1778000"/>
          <p14:tracePt t="147814" x="8312150" y="1784350"/>
          <p14:tracePt t="147832" x="8331200" y="1784350"/>
          <p14:tracePt t="147848" x="8350250" y="1784350"/>
          <p14:tracePt t="147850" x="8356600" y="1784350"/>
          <p14:tracePt t="147865" x="8382000" y="1784350"/>
          <p14:tracePt t="147882" x="8413750" y="1778000"/>
          <p14:tracePt t="147899" x="8439150" y="1758950"/>
          <p14:tracePt t="147915" x="8458200" y="1733550"/>
          <p14:tracePt t="147932" x="8477250" y="1714500"/>
          <p14:tracePt t="147948" x="8483600" y="1695450"/>
          <p14:tracePt t="147965" x="8483600" y="1689100"/>
          <p14:tracePt t="147983" x="8483600" y="1682750"/>
          <p14:tracePt t="148284" x="8477250" y="1682750"/>
          <p14:tracePt t="148292" x="8458200" y="1682750"/>
          <p14:tracePt t="148301" x="8439150" y="1689100"/>
          <p14:tracePt t="148316" x="8375650" y="1708150"/>
          <p14:tracePt t="148331" x="8286750" y="1727200"/>
          <p14:tracePt t="148348" x="8216900" y="1739900"/>
          <p14:tracePt t="148365" x="8185150" y="1746250"/>
          <p14:tracePt t="148382" x="8178800" y="1752600"/>
          <p14:tracePt t="148501" x="8191500" y="1752600"/>
          <p14:tracePt t="148507" x="8235950" y="1752600"/>
          <p14:tracePt t="148516" x="8299450" y="1752600"/>
          <p14:tracePt t="148532" x="8464550" y="1752600"/>
          <p14:tracePt t="148549" x="8667750" y="1752600"/>
          <p14:tracePt t="148565" x="8845550" y="1752600"/>
          <p14:tracePt t="148581" x="8972550" y="1752600"/>
          <p14:tracePt t="148598" x="9042400" y="1758950"/>
          <p14:tracePt t="148615" x="9099550" y="1758950"/>
          <p14:tracePt t="148618" x="9118600" y="1765300"/>
          <p14:tracePt t="148631" x="9137650" y="1771650"/>
          <p14:tracePt t="148648" x="9163050" y="1771650"/>
          <p14:tracePt t="148650" x="9182100" y="1771650"/>
          <p14:tracePt t="148664" x="9207500" y="1771650"/>
          <p14:tracePt t="148682" x="9283700" y="1771650"/>
          <p14:tracePt t="148698" x="9385300" y="1771650"/>
          <p14:tracePt t="148716" x="9499600" y="1771650"/>
          <p14:tracePt t="148732" x="9658350" y="1771650"/>
          <p14:tracePt t="148749" x="9823450" y="1771650"/>
          <p14:tracePt t="148765" x="9994900" y="1771650"/>
          <p14:tracePt t="148782" x="10172700" y="1771650"/>
          <p14:tracePt t="148798" x="10325100" y="1771650"/>
          <p14:tracePt t="148815" x="10420350" y="1771650"/>
          <p14:tracePt t="148818" x="10452100" y="1771650"/>
          <p14:tracePt t="148831" x="10477500" y="1771650"/>
          <p14:tracePt t="148848" x="10515600" y="1771650"/>
          <p14:tracePt t="148865" x="10534650" y="1771650"/>
          <p14:tracePt t="148867" x="10541000" y="1771650"/>
          <p14:tracePt t="148882" x="10553700" y="1771650"/>
          <p14:tracePt t="148898" x="10560050" y="1771650"/>
          <p14:tracePt t="148915" x="10566400" y="1771650"/>
          <p14:tracePt t="149443" x="0" y="0"/>
        </p14:tracePtLst>
        <p14:tracePtLst>
          <p14:tracePt t="150078" x="8451850" y="1498600"/>
          <p14:tracePt t="150085" x="8439150" y="1504950"/>
          <p14:tracePt t="150102" x="8426450" y="1511300"/>
          <p14:tracePt t="150115" x="8407400" y="1524000"/>
          <p14:tracePt t="150131" x="8382000" y="1536700"/>
          <p14:tracePt t="150148" x="8362950" y="1543050"/>
          <p14:tracePt t="150165" x="8356600" y="1562100"/>
          <p14:tracePt t="150181" x="8343900" y="1574800"/>
          <p14:tracePt t="150198" x="8337550" y="1587500"/>
          <p14:tracePt t="150214" x="8337550" y="1612900"/>
          <p14:tracePt t="150232" x="8337550" y="1644650"/>
          <p14:tracePt t="150235" x="8337550" y="1651000"/>
          <p14:tracePt t="150248" x="8337550" y="1670050"/>
          <p14:tracePt t="150264" x="8343900" y="1695450"/>
          <p14:tracePt t="150268" x="8343900" y="1701800"/>
          <p14:tracePt t="150282" x="8362950" y="1714500"/>
          <p14:tracePt t="150298" x="8375650" y="1733550"/>
          <p14:tracePt t="150315" x="8382000" y="1733550"/>
          <p14:tracePt t="150331" x="8413750" y="1746250"/>
          <p14:tracePt t="150348" x="8432800" y="1752600"/>
          <p14:tracePt t="150364" x="8451850" y="1752600"/>
          <p14:tracePt t="150381" x="8483600" y="1752600"/>
          <p14:tracePt t="150397" x="8509000" y="1752600"/>
          <p14:tracePt t="150414" x="8521700" y="1746250"/>
          <p14:tracePt t="150430" x="8540750" y="1733550"/>
          <p14:tracePt t="150447" x="8540750" y="1720850"/>
          <p14:tracePt t="150464" x="8540750" y="1714500"/>
          <p14:tracePt t="150481" x="8540750" y="1708150"/>
          <p14:tracePt t="150498" x="8540750" y="1689100"/>
          <p14:tracePt t="150515" x="8540750" y="1682750"/>
          <p14:tracePt t="150531" x="8540750" y="1663700"/>
          <p14:tracePt t="150548" x="8528050" y="1651000"/>
          <p14:tracePt t="150565" x="8521700" y="1638300"/>
          <p14:tracePt t="150581" x="8515350" y="1638300"/>
          <p14:tracePt t="150597" x="8509000" y="1625600"/>
          <p14:tracePt t="150930" x="0" y="0"/>
        </p14:tracePtLst>
        <p14:tracePtLst>
          <p14:tracePt t="152164" x="9575800" y="2336800"/>
          <p14:tracePt t="152228" x="9588500" y="2336800"/>
          <p14:tracePt t="152237" x="9601200" y="2336800"/>
          <p14:tracePt t="152248" x="9632950" y="2336800"/>
          <p14:tracePt t="152265" x="9721850" y="2336800"/>
          <p14:tracePt t="152281" x="9867900" y="2343150"/>
          <p14:tracePt t="152297" x="10026650" y="2343150"/>
          <p14:tracePt t="152314" x="10280650" y="2343150"/>
          <p14:tracePt t="152330" x="10401300" y="2343150"/>
          <p14:tracePt t="152347" x="10452100" y="2343150"/>
          <p14:tracePt t="152363" x="10477500" y="2343150"/>
          <p14:tracePt t="152380" x="10483850" y="2343150"/>
          <p14:tracePt t="152492" x="10464800" y="2349500"/>
          <p14:tracePt t="152502" x="10445750" y="2355850"/>
          <p14:tracePt t="152516" x="10369550" y="2355850"/>
          <p14:tracePt t="152532" x="10210800" y="2355850"/>
          <p14:tracePt t="152548" x="10045700" y="2355850"/>
          <p14:tracePt t="152564" x="9886950" y="2355850"/>
          <p14:tracePt t="152581" x="9779000" y="2355850"/>
          <p14:tracePt t="152597" x="9747250" y="2355850"/>
          <p14:tracePt t="152613" x="9734550" y="2355850"/>
          <p14:tracePt t="152682" x="9747250" y="2355850"/>
          <p14:tracePt t="152690" x="9779000" y="2355850"/>
          <p14:tracePt t="152699" x="9829800" y="2355850"/>
          <p14:tracePt t="152713" x="9994900" y="2355850"/>
          <p14:tracePt t="152729" x="10166350" y="2355850"/>
          <p14:tracePt t="152747" x="10280650" y="2355850"/>
          <p14:tracePt t="152764" x="10325100" y="2355850"/>
          <p14:tracePt t="152780" x="10331450" y="2355850"/>
          <p14:tracePt t="152846" x="10337800" y="2355850"/>
          <p14:tracePt t="152861" x="10325100" y="2362200"/>
          <p14:tracePt t="152870" x="10306050" y="2368550"/>
          <p14:tracePt t="152880" x="10287000" y="2374900"/>
          <p14:tracePt t="152896" x="10255250" y="2374900"/>
          <p14:tracePt t="152900" x="10229850" y="2374900"/>
          <p14:tracePt t="152914" x="10191750" y="2374900"/>
          <p14:tracePt t="152930" x="10147300" y="2374900"/>
          <p14:tracePt t="152946" x="10134600" y="2374900"/>
          <p14:tracePt t="153052" x="10147300" y="2374900"/>
          <p14:tracePt t="153061" x="10172700" y="2374900"/>
          <p14:tracePt t="153069" x="10204450" y="2374900"/>
          <p14:tracePt t="153082" x="10280650" y="2374900"/>
          <p14:tracePt t="153096" x="10306050" y="2374900"/>
          <p14:tracePt t="153114" x="10356850" y="2374900"/>
          <p14:tracePt t="153130" x="10375900" y="2374900"/>
          <p14:tracePt t="153146" x="10382250" y="2374900"/>
          <p14:tracePt t="153243" x="10388600" y="2374900"/>
          <p14:tracePt t="153253" x="10401300" y="2374900"/>
          <p14:tracePt t="153268" x="10414000" y="2374900"/>
          <p14:tracePt t="153282" x="10439400" y="2374900"/>
          <p14:tracePt t="153300" x="10452100" y="2374900"/>
          <p14:tracePt t="153316" x="10464800" y="2374900"/>
          <p14:tracePt t="153330" x="10477500" y="2374900"/>
          <p14:tracePt t="153347" x="10490200" y="2374900"/>
          <p14:tracePt t="153363" x="10502900" y="2374900"/>
          <p14:tracePt t="153380" x="10528300" y="2374900"/>
          <p14:tracePt t="153397" x="10547350" y="2374900"/>
          <p14:tracePt t="153413" x="10560050" y="2374900"/>
          <p14:tracePt t="153430" x="10579100" y="2374900"/>
          <p14:tracePt t="153446" x="10598150" y="2374900"/>
          <p14:tracePt t="153463" x="10623550" y="2374900"/>
          <p14:tracePt t="153496" x="10629900" y="2374900"/>
          <p14:tracePt t="153514" x="10648950" y="2374900"/>
          <p14:tracePt t="153530" x="10655300" y="2374900"/>
          <p14:tracePt t="153573" x="10661650" y="2374900"/>
          <p14:tracePt t="153581" x="10668000" y="2374900"/>
          <p14:tracePt t="153930" x="0" y="0"/>
        </p14:tracePtLst>
        <p14:tracePtLst>
          <p14:tracePt t="154255" x="10833100" y="2374900"/>
          <p14:tracePt t="154358" x="10839450" y="2374900"/>
          <p14:tracePt t="154367" x="10852150" y="2374900"/>
          <p14:tracePt t="154380" x="10902950" y="2374900"/>
          <p14:tracePt t="154397" x="11010900" y="2374900"/>
          <p14:tracePt t="154413" x="11131550" y="2374900"/>
          <p14:tracePt t="154419" x="11195050" y="2374900"/>
          <p14:tracePt t="154430" x="11245850" y="2374900"/>
          <p14:tracePt t="154447" x="11322050" y="2374900"/>
          <p14:tracePt t="154463" x="11360150" y="2374900"/>
          <p14:tracePt t="154467" x="11366500" y="2374900"/>
          <p14:tracePt t="154480" x="11372850" y="2374900"/>
          <p14:tracePt t="154797" x="11379200" y="2374900"/>
          <p14:tracePt t="154803" x="11385550" y="2374900"/>
          <p14:tracePt t="154813" x="11391900" y="2374900"/>
          <p14:tracePt t="154830" x="11417300" y="2374900"/>
          <p14:tracePt t="154834" x="11423650" y="2374900"/>
          <p14:tracePt t="154846" x="11430000" y="2374900"/>
          <p14:tracePt t="154863" x="11436350" y="2374900"/>
          <p14:tracePt t="154879" x="11442700" y="2374900"/>
          <p14:tracePt t="154923" x="11449050" y="2374900"/>
          <p14:tracePt t="155132" x="11436350" y="2374900"/>
          <p14:tracePt t="155142" x="11391900" y="2374900"/>
          <p14:tracePt t="155150" x="11315700" y="2374900"/>
          <p14:tracePt t="155163" x="11093450" y="2374900"/>
          <p14:tracePt t="155179" x="10883900" y="2374900"/>
          <p14:tracePt t="155196" x="10750550" y="2374900"/>
          <p14:tracePt t="155212" x="10706100" y="2374900"/>
          <p14:tracePt t="155229" x="10693400" y="2374900"/>
          <p14:tracePt t="155430" x="10706100" y="2374900"/>
          <p14:tracePt t="155439" x="10737850" y="2374900"/>
          <p14:tracePt t="155446" x="10788650" y="2374900"/>
          <p14:tracePt t="155462" x="10979150" y="2374900"/>
          <p14:tracePt t="155479" x="11201400" y="2374900"/>
          <p14:tracePt t="155496" x="11410950" y="2374900"/>
          <p14:tracePt t="155498" x="11493500" y="2374900"/>
          <p14:tracePt t="155514" x="11582400" y="2374900"/>
          <p14:tracePt t="155530" x="11595100" y="2374900"/>
          <p14:tracePt t="155546" x="11601450" y="2374900"/>
          <p14:tracePt t="155654" x="11582400" y="2374900"/>
          <p14:tracePt t="155661" x="11531600" y="2374900"/>
          <p14:tracePt t="155671" x="11449050" y="2374900"/>
          <p14:tracePt t="155679" x="11341100" y="2374900"/>
          <p14:tracePt t="155696" x="11112500" y="2374900"/>
          <p14:tracePt t="155712" x="10902950" y="2374900"/>
          <p14:tracePt t="155715" x="10839450" y="2374900"/>
          <p14:tracePt t="155730" x="10788650" y="2374900"/>
          <p14:tracePt t="155746" x="10782300" y="2374900"/>
          <p14:tracePt t="155819" x="10788650" y="2374900"/>
          <p14:tracePt t="155829" x="10814050" y="2374900"/>
          <p14:tracePt t="155835" x="10852150" y="2374900"/>
          <p14:tracePt t="155845" x="10909300" y="2374900"/>
          <p14:tracePt t="155863" x="11042650" y="2374900"/>
          <p14:tracePt t="155866" x="11106150" y="2374900"/>
          <p14:tracePt t="155879" x="11169650" y="2374900"/>
          <p14:tracePt t="155896" x="11245850" y="2374900"/>
          <p14:tracePt t="155899" x="11264900" y="2374900"/>
          <p14:tracePt t="155912" x="11271250" y="2374900"/>
          <p14:tracePt t="156070" x="11277600" y="2374900"/>
          <p14:tracePt t="156079" x="11283950" y="2374900"/>
          <p14:tracePt t="156087" x="11296650" y="2374900"/>
          <p14:tracePt t="156096" x="11322050" y="2368550"/>
          <p14:tracePt t="156113" x="11379200" y="2362200"/>
          <p14:tracePt t="156129" x="11474450" y="2362200"/>
          <p14:tracePt t="156145" x="11595100" y="2362200"/>
          <p14:tracePt t="156162" x="11607800" y="2362200"/>
          <p14:tracePt t="156498" x="0" y="0"/>
        </p14:tracePtLst>
        <p14:tracePtLst>
          <p14:tracePt t="157351" x="8140700" y="2552700"/>
          <p14:tracePt t="157491" x="8147050" y="2552700"/>
          <p14:tracePt t="157503" x="8178800" y="2552700"/>
          <p14:tracePt t="157513" x="8235950" y="2552700"/>
          <p14:tracePt t="157530" x="8312150" y="2552700"/>
          <p14:tracePt t="157547" x="8375650" y="2552700"/>
          <p14:tracePt t="157562" x="8420100" y="2552700"/>
          <p14:tracePt t="157579" x="8445500" y="2552700"/>
          <p14:tracePt t="157596" x="8458200" y="2552700"/>
          <p14:tracePt t="157612" x="8477250" y="2552700"/>
          <p14:tracePt t="157628" x="8489950" y="2552700"/>
          <p14:tracePt t="157645" x="8502650" y="2552700"/>
          <p14:tracePt t="157662" x="8540750" y="2552700"/>
          <p14:tracePt t="157679" x="8591550" y="2552700"/>
          <p14:tracePt t="157695" x="8629650" y="2552700"/>
          <p14:tracePt t="157711" x="8655050" y="2552700"/>
          <p14:tracePt t="157728" x="8667750" y="2552700"/>
          <p14:tracePt t="157996" x="8674100" y="2552700"/>
          <p14:tracePt t="158054" x="8680450" y="2552700"/>
          <p14:tracePt t="159370" x="0" y="0"/>
        </p14:tracePtLst>
        <p14:tracePtLst>
          <p14:tracePt t="160148" x="9264650" y="2603500"/>
          <p14:tracePt t="160221" x="9271000" y="2603500"/>
          <p14:tracePt t="160238" x="9277350" y="2603500"/>
          <p14:tracePt t="160244" x="9302750" y="2603500"/>
          <p14:tracePt t="160251" x="9328150" y="2603500"/>
          <p14:tracePt t="160261" x="9359900" y="2603500"/>
          <p14:tracePt t="160279" x="9486900" y="2603500"/>
          <p14:tracePt t="160295" x="9652000" y="2603500"/>
          <p14:tracePt t="160298" x="9747250" y="2603500"/>
          <p14:tracePt t="160312" x="9855200" y="2603500"/>
          <p14:tracePt t="160329" x="10020300" y="2603500"/>
          <p14:tracePt t="160346" x="10147300" y="2603500"/>
          <p14:tracePt t="160362" x="10198100" y="2603500"/>
          <p14:tracePt t="160377" x="10204450" y="2603500"/>
          <p14:tracePt t="160516" x="10204450" y="2609850"/>
          <p14:tracePt t="160536" x="10204450" y="2616200"/>
          <p14:tracePt t="160541" x="10185400" y="2622550"/>
          <p14:tracePt t="160550" x="10153650" y="2628900"/>
          <p14:tracePt t="160562" x="10052050" y="2641600"/>
          <p14:tracePt t="160578" x="9937750" y="2641600"/>
          <p14:tracePt t="160595" x="9798050" y="2641600"/>
          <p14:tracePt t="160611" x="9671050" y="2641600"/>
          <p14:tracePt t="160628" x="9582150" y="2641600"/>
          <p14:tracePt t="160644" x="9556750" y="2641600"/>
          <p14:tracePt t="160767" x="9575800" y="2641600"/>
          <p14:tracePt t="160772" x="9613900" y="2641600"/>
          <p14:tracePt t="160782" x="9690100" y="2641600"/>
          <p14:tracePt t="160795" x="9874250" y="2641600"/>
          <p14:tracePt t="160812" x="10179050" y="2641600"/>
          <p14:tracePt t="160829" x="10483850" y="2641600"/>
          <p14:tracePt t="160845" x="10718800" y="2641600"/>
          <p14:tracePt t="160861" x="10845800" y="2641600"/>
          <p14:tracePt t="160879" x="10871200" y="2641600"/>
          <p14:tracePt t="160882" x="10877550" y="2641600"/>
          <p14:tracePt t="161226" x="0" y="0"/>
        </p14:tracePtLst>
        <p14:tracePtLst>
          <p14:tracePt t="161678" x="9525000" y="2324100"/>
          <p14:tracePt t="161717" x="9537700" y="2324100"/>
          <p14:tracePt t="161725" x="9556750" y="2324100"/>
          <p14:tracePt t="161734" x="9601200" y="2324100"/>
          <p14:tracePt t="161744" x="9664700" y="2324100"/>
          <p14:tracePt t="161762" x="9956800" y="2324100"/>
          <p14:tracePt t="161779" x="10274300" y="2324100"/>
          <p14:tracePt t="161795" x="10579100" y="2324100"/>
          <p14:tracePt t="161811" x="10788650" y="2324100"/>
          <p14:tracePt t="161828" x="10909300" y="2324100"/>
          <p14:tracePt t="161845" x="10947400" y="2324100"/>
          <p14:tracePt t="161862" x="10966450" y="2324100"/>
          <p14:tracePt t="161892" x="10972800" y="2324100"/>
          <p14:tracePt t="161910" x="10979150" y="2324100"/>
          <p14:tracePt t="162106" x="0" y="0"/>
        </p14:tracePtLst>
        <p14:tracePtLst>
          <p14:tracePt t="162748" x="8382000" y="2552700"/>
          <p14:tracePt t="162820" x="8413750" y="2552700"/>
          <p14:tracePt t="162829" x="8470900" y="2552700"/>
          <p14:tracePt t="162835" x="8540750" y="2552700"/>
          <p14:tracePt t="162844" x="8648700" y="2559050"/>
          <p14:tracePt t="162860" x="8845550" y="2559050"/>
          <p14:tracePt t="162877" x="9036050" y="2559050"/>
          <p14:tracePt t="162893" x="9194800" y="2559050"/>
          <p14:tracePt t="162910" x="9321800" y="2559050"/>
          <p14:tracePt t="162926" x="9417050" y="2559050"/>
          <p14:tracePt t="162943" x="9525000" y="2559050"/>
          <p14:tracePt t="162959" x="9620250" y="2559050"/>
          <p14:tracePt t="162976" x="9696450" y="2559050"/>
          <p14:tracePt t="162978" x="9740900" y="2559050"/>
          <p14:tracePt t="162993" x="9798050" y="2559050"/>
          <p14:tracePt t="163010" x="9829800" y="2559050"/>
          <p14:tracePt t="163026" x="9842500" y="2559050"/>
          <p14:tracePt t="163044" x="9848850" y="2559050"/>
          <p14:tracePt t="163540" x="0" y="0"/>
        </p14:tracePtLst>
        <p14:tracePtLst>
          <p14:tracePt t="164100" x="9499600" y="2571750"/>
          <p14:tracePt t="164228" x="9512300" y="2571750"/>
          <p14:tracePt t="164237" x="9531350" y="2571750"/>
          <p14:tracePt t="164243" x="9582150" y="2571750"/>
          <p14:tracePt t="164259" x="9740900" y="2571750"/>
          <p14:tracePt t="164276" x="9982200" y="2571750"/>
          <p14:tracePt t="164293" x="10312400" y="2571750"/>
          <p14:tracePt t="164310" x="10579100" y="2571750"/>
          <p14:tracePt t="164327" x="10737850" y="2571750"/>
          <p14:tracePt t="164343" x="10801350" y="2571750"/>
          <p14:tracePt t="164346" x="10814050" y="2571750"/>
          <p14:tracePt t="164360" x="10820400" y="2571750"/>
          <p14:tracePt t="164730" x="0" y="0"/>
        </p14:tracePtLst>
        <p14:tracePtLst>
          <p14:tracePt t="166533" x="8305800" y="2882900"/>
          <p14:tracePt t="166597" x="8312150" y="2889250"/>
          <p14:tracePt t="166606" x="8331200" y="2895600"/>
          <p14:tracePt t="166615" x="8350250" y="2895600"/>
          <p14:tracePt t="166626" x="8445500" y="2908300"/>
          <p14:tracePt t="166643" x="8604250" y="2933700"/>
          <p14:tracePt t="166659" x="8775700" y="2933700"/>
          <p14:tracePt t="166677" x="8953500" y="2933700"/>
          <p14:tracePt t="166692" x="9080500" y="2933700"/>
          <p14:tracePt t="166710" x="9144000" y="2933700"/>
          <p14:tracePt t="166726" x="9175750" y="2933700"/>
          <p14:tracePt t="166742" x="9188450" y="2933700"/>
          <p14:tracePt t="166759" x="9201150" y="2933700"/>
          <p14:tracePt t="166776" x="9220200" y="2933700"/>
          <p14:tracePt t="166779" x="9239250" y="2933700"/>
          <p14:tracePt t="166792" x="9264650" y="2933700"/>
          <p14:tracePt t="166809" x="9321800" y="2946400"/>
          <p14:tracePt t="166827" x="9423400" y="2965450"/>
          <p14:tracePt t="166842" x="9486900" y="2978150"/>
          <p14:tracePt t="166859" x="9493250" y="2978150"/>
          <p14:tracePt t="167099" x="9493250" y="2984500"/>
          <p14:tracePt t="167110" x="9480550" y="2984500"/>
          <p14:tracePt t="167116" x="9455150" y="2984500"/>
          <p14:tracePt t="167125" x="9423400" y="2984500"/>
          <p14:tracePt t="167143" x="9347200" y="2984500"/>
          <p14:tracePt t="167160" x="9251950" y="2984500"/>
          <p14:tracePt t="167164" x="9207500" y="2984500"/>
          <p14:tracePt t="167175" x="9175750" y="2984500"/>
          <p14:tracePt t="167192" x="9124950" y="2984500"/>
          <p14:tracePt t="167208" x="9105900" y="2984500"/>
          <p14:tracePt t="167211" x="9099550" y="2984500"/>
          <p14:tracePt t="167226" x="9086850" y="2984500"/>
          <p14:tracePt t="167242" x="9074150" y="2984500"/>
          <p14:tracePt t="167258" x="9061450" y="2984500"/>
          <p14:tracePt t="167275" x="9029700" y="2984500"/>
          <p14:tracePt t="167292" x="9010650" y="2984500"/>
          <p14:tracePt t="167308" x="9004300" y="2984500"/>
          <p14:tracePt t="167443" x="9010650" y="2984500"/>
          <p14:tracePt t="167454" x="9023350" y="2984500"/>
          <p14:tracePt t="167460" x="9042400" y="2984500"/>
          <p14:tracePt t="167475" x="9131300" y="2984500"/>
          <p14:tracePt t="167492" x="9258300" y="2984500"/>
          <p14:tracePt t="167509" x="9385300" y="2984500"/>
          <p14:tracePt t="167525" x="9499600" y="2984500"/>
          <p14:tracePt t="167530" x="9544050" y="2984500"/>
          <p14:tracePt t="167542" x="9569450" y="2984500"/>
          <p14:tracePt t="167549" x="9594850" y="2984500"/>
          <p14:tracePt t="167560" x="9607550" y="2984500"/>
          <p14:tracePt t="167576" x="9626600" y="2984500"/>
          <p14:tracePt t="167592" x="9639300" y="2984500"/>
          <p14:tracePt t="167595" x="9645650" y="2984500"/>
          <p14:tracePt t="167610" x="9658350" y="2984500"/>
          <p14:tracePt t="167626" x="9696450" y="2984500"/>
          <p14:tracePt t="167642" x="9709150" y="2984500"/>
          <p14:tracePt t="167659" x="9721850" y="2984500"/>
          <p14:tracePt t="167675" x="9728200" y="2984500"/>
          <p14:tracePt t="168228" x="9734550" y="2984500"/>
          <p14:tracePt t="168244" x="9747250" y="2984500"/>
          <p14:tracePt t="168253" x="9766300" y="2984500"/>
          <p14:tracePt t="168261" x="9779000" y="2984500"/>
          <p14:tracePt t="168275" x="9817100" y="2984500"/>
          <p14:tracePt t="168291" x="9861550" y="2984500"/>
          <p14:tracePt t="168308" x="9912350" y="2984500"/>
          <p14:tracePt t="168326" x="9963150" y="2984500"/>
          <p14:tracePt t="168342" x="10026650" y="2984500"/>
          <p14:tracePt t="168359" x="10077450" y="2984500"/>
          <p14:tracePt t="168362" x="10096500" y="2984500"/>
          <p14:tracePt t="168375" x="10109200" y="2984500"/>
          <p14:tracePt t="168392" x="10134600" y="2984500"/>
          <p14:tracePt t="168408" x="10140950" y="2984500"/>
          <p14:tracePt t="169156" x="0" y="0"/>
        </p14:tracePtLst>
        <p14:tracePtLst>
          <p14:tracePt t="170964" x="8305800" y="3175000"/>
          <p14:tracePt t="170979" x="8293100" y="3181350"/>
          <p14:tracePt t="170988" x="8286750" y="3194050"/>
          <p14:tracePt t="170995" x="8274050" y="3206750"/>
          <p14:tracePt t="171007" x="8267700" y="3225800"/>
          <p14:tracePt t="171024" x="8255000" y="3251200"/>
          <p14:tracePt t="171040" x="8248650" y="3270250"/>
          <p14:tracePt t="171043" x="8248650" y="3276600"/>
          <p14:tracePt t="171059" x="8242300" y="3289300"/>
          <p14:tracePt t="171202" x="0" y="0"/>
        </p14:tracePtLst>
        <p14:tracePtLst>
          <p14:tracePt t="171556" x="8388350" y="3251200"/>
          <p14:tracePt t="171666" x="0" y="0"/>
        </p14:tracePtLst>
        <p14:tracePtLst>
          <p14:tracePt t="176108" x="8153400" y="3194050"/>
          <p14:tracePt t="176124" x="8147050" y="3200400"/>
          <p14:tracePt t="176142" x="8147050" y="3206750"/>
          <p14:tracePt t="176148" x="8140700" y="3206750"/>
          <p14:tracePt t="176158" x="8134350" y="3213100"/>
          <p14:tracePt t="176173" x="8134350" y="3225800"/>
          <p14:tracePt t="176189" x="8134350" y="3232150"/>
          <p14:tracePt t="176207" x="8134350" y="3238500"/>
          <p14:tracePt t="176222" x="8134350" y="3244850"/>
          <p14:tracePt t="176239" x="8140700" y="3251200"/>
          <p14:tracePt t="176255" x="8147050" y="3257550"/>
          <p14:tracePt t="176272" x="8159750" y="3263900"/>
          <p14:tracePt t="176289" x="8204200" y="3270250"/>
          <p14:tracePt t="176305" x="8305800" y="3289300"/>
          <p14:tracePt t="176322" x="8394700" y="3302000"/>
          <p14:tracePt t="176338" x="8489950" y="3302000"/>
          <p14:tracePt t="176356" x="8572500" y="3302000"/>
          <p14:tracePt t="176372" x="8616950" y="3302000"/>
          <p14:tracePt t="176389" x="8636000" y="3302000"/>
          <p14:tracePt t="176406" x="8648700" y="3302000"/>
          <p14:tracePt t="176422" x="8655050" y="3295650"/>
          <p14:tracePt t="176455" x="8667750" y="3276600"/>
          <p14:tracePt t="176491" x="8667750" y="3270250"/>
          <p14:tracePt t="176506" x="8667750" y="3263900"/>
          <p14:tracePt t="176522" x="8667750" y="3257550"/>
          <p14:tracePt t="176538" x="8667750" y="3244850"/>
          <p14:tracePt t="176555" x="8661400" y="3219450"/>
          <p14:tracePt t="176572" x="8655050" y="3200400"/>
          <p14:tracePt t="176589" x="8636000" y="3181350"/>
          <p14:tracePt t="176606" x="8616950" y="3155950"/>
          <p14:tracePt t="176622" x="8591550" y="3143250"/>
          <p14:tracePt t="176639" x="8566150" y="3130550"/>
          <p14:tracePt t="176655" x="8528050" y="3117850"/>
          <p14:tracePt t="176658" x="8509000" y="3111500"/>
          <p14:tracePt t="176672" x="8502650" y="3111500"/>
          <p14:tracePt t="176688" x="8464550" y="3105150"/>
          <p14:tracePt t="176706" x="8394700" y="3092450"/>
          <p14:tracePt t="176721" x="8356600" y="3092450"/>
          <p14:tracePt t="176738" x="8312150" y="3092450"/>
          <p14:tracePt t="176755" x="8286750" y="3092450"/>
          <p14:tracePt t="176772" x="8255000" y="3092450"/>
          <p14:tracePt t="176788" x="8235950" y="3092450"/>
          <p14:tracePt t="176805" x="8216900" y="3092450"/>
          <p14:tracePt t="176822" x="8191500" y="3092450"/>
          <p14:tracePt t="176838" x="8166100" y="3092450"/>
          <p14:tracePt t="176855" x="8147050" y="3098800"/>
          <p14:tracePt t="176858" x="8140700" y="3098800"/>
          <p14:tracePt t="176889" x="8128000" y="3111500"/>
          <p14:tracePt t="176906" x="8121650" y="3117850"/>
          <p14:tracePt t="176923" x="8102600" y="3130550"/>
          <p14:tracePt t="176939" x="8102600" y="3136900"/>
          <p14:tracePt t="176955" x="8102600" y="3155950"/>
          <p14:tracePt t="176972" x="8102600" y="3168650"/>
          <p14:tracePt t="176989" x="8096250" y="3194050"/>
          <p14:tracePt t="177005" x="8096250" y="3206750"/>
          <p14:tracePt t="177021" x="8096250" y="3219450"/>
          <p14:tracePt t="177039" x="8096250" y="3238500"/>
          <p14:tracePt t="177055" x="8096250" y="3257550"/>
          <p14:tracePt t="177071" x="8108950" y="3270250"/>
          <p14:tracePt t="177091" x="8115300" y="3282950"/>
          <p14:tracePt t="177105" x="8128000" y="3289300"/>
          <p14:tracePt t="177122" x="8147050" y="3308350"/>
          <p14:tracePt t="177139" x="8172450" y="3321050"/>
          <p14:tracePt t="177156" x="8223250" y="3333750"/>
          <p14:tracePt t="177172" x="8293100" y="3346450"/>
          <p14:tracePt t="177189" x="8356600" y="3352800"/>
          <p14:tracePt t="177206" x="8401050" y="3359150"/>
          <p14:tracePt t="177221" x="8445500" y="3359150"/>
          <p14:tracePt t="177238" x="8477250" y="3359150"/>
          <p14:tracePt t="177256" x="8502650" y="3359150"/>
          <p14:tracePt t="177271" x="8521700" y="3359150"/>
          <p14:tracePt t="177288" x="8540750" y="3359150"/>
          <p14:tracePt t="177305" x="8547100" y="3346450"/>
          <p14:tracePt t="177322" x="8547100" y="3327400"/>
          <p14:tracePt t="177338" x="8547100" y="3289300"/>
          <p14:tracePt t="177355" x="8547100" y="3257550"/>
          <p14:tracePt t="177372" x="8547100" y="3219450"/>
          <p14:tracePt t="177389" x="8528050" y="3187700"/>
          <p14:tracePt t="177406" x="8509000" y="3162300"/>
          <p14:tracePt t="177422" x="8483600" y="3149600"/>
          <p14:tracePt t="177439" x="8464550" y="3143250"/>
          <p14:tracePt t="177455" x="8432800" y="3136900"/>
          <p14:tracePt t="177472" x="8394700" y="3136900"/>
          <p14:tracePt t="177475" x="8375650" y="3136900"/>
          <p14:tracePt t="177488" x="8362950" y="3136900"/>
          <p14:tracePt t="177506" x="8324850" y="3136900"/>
          <p14:tracePt t="177522" x="8299450" y="3136900"/>
          <p14:tracePt t="177538" x="8280400" y="3143250"/>
          <p14:tracePt t="177555" x="8274050" y="3143250"/>
          <p14:tracePt t="177571" x="8267700" y="3149600"/>
          <p14:tracePt t="177588" x="8267700" y="3162300"/>
          <p14:tracePt t="177605" x="8267700" y="3181350"/>
          <p14:tracePt t="177621" x="8267700" y="3194050"/>
          <p14:tracePt t="178596" x="0" y="0"/>
        </p14:tracePtLst>
        <p14:tracePtLst>
          <p14:tracePt t="180081" x="8096250" y="3562350"/>
          <p14:tracePt t="180083" x="8096250" y="3568700"/>
          <p14:tracePt t="180101" x="8096250" y="3581400"/>
          <p14:tracePt t="180114" x="8096250" y="3594100"/>
          <p14:tracePt t="180123" x="8096250" y="3600450"/>
          <p14:tracePt t="180140" x="8096250" y="3613150"/>
          <p14:tracePt t="180154" x="8102600" y="3625850"/>
          <p14:tracePt t="180171" x="8108950" y="3638550"/>
          <p14:tracePt t="180187" x="8121650" y="3644900"/>
          <p14:tracePt t="180205" x="8128000" y="3651250"/>
          <p14:tracePt t="180221" x="8147050" y="3651250"/>
          <p14:tracePt t="180237" x="8178800" y="3651250"/>
          <p14:tracePt t="180254" x="8210550" y="3651250"/>
          <p14:tracePt t="180271" x="8255000" y="3644900"/>
          <p14:tracePt t="180287" x="8293100" y="3625850"/>
          <p14:tracePt t="180290" x="8305800" y="3613150"/>
          <p14:tracePt t="180304" x="8318500" y="3600450"/>
          <p14:tracePt t="180321" x="8324850" y="3575050"/>
          <p14:tracePt t="180338" x="8324850" y="3562350"/>
          <p14:tracePt t="180354" x="8324850" y="3556000"/>
          <p14:tracePt t="180371" x="8324850" y="3549650"/>
          <p14:tracePt t="180754" x="0" y="0"/>
        </p14:tracePtLst>
        <p14:tracePtLst>
          <p14:tracePt t="181342" x="8845550" y="3663950"/>
          <p14:tracePt t="181358" x="8858250" y="3670300"/>
          <p14:tracePt t="181366" x="8864600" y="3676650"/>
          <p14:tracePt t="181376" x="8870950" y="3676650"/>
          <p14:tracePt t="181387" x="8883650" y="3676650"/>
          <p14:tracePt t="181404" x="8890000" y="3676650"/>
          <p14:tracePt t="181437" x="8896350" y="3676650"/>
          <p14:tracePt t="181454" x="8915400" y="3676650"/>
          <p14:tracePt t="181471" x="8959850" y="3676650"/>
          <p14:tracePt t="181487" x="8991600" y="3670300"/>
          <p14:tracePt t="181490" x="9010650" y="3670300"/>
          <p14:tracePt t="181504" x="9036050" y="3670300"/>
          <p14:tracePt t="181520" x="9074150" y="3657600"/>
          <p14:tracePt t="181522" x="9080500" y="3657600"/>
          <p14:tracePt t="181537" x="9093200" y="3657600"/>
          <p14:tracePt t="181553" x="9099550" y="3657600"/>
          <p14:tracePt t="181762" x="0" y="0"/>
        </p14:tracePtLst>
        <p14:tracePtLst>
          <p14:tracePt t="182413" x="9055100" y="3663950"/>
          <p14:tracePt t="182476" x="9055100" y="3676650"/>
          <p14:tracePt t="182487" x="9061450" y="3676650"/>
          <p14:tracePt t="182494" x="9067800" y="3676650"/>
          <p14:tracePt t="182503" x="9080500" y="3676650"/>
          <p14:tracePt t="182520" x="9137650" y="3676650"/>
          <p14:tracePt t="182537" x="9194800" y="3676650"/>
          <p14:tracePt t="182539" x="9232900" y="3676650"/>
          <p14:tracePt t="182554" x="9309100" y="3676650"/>
          <p14:tracePt t="182570" x="9385300" y="3676650"/>
          <p14:tracePt t="182586" x="9423400" y="3676650"/>
          <p14:tracePt t="182603" x="9436100" y="3676650"/>
          <p14:tracePt t="182620" x="9442450" y="3676650"/>
          <p14:tracePt t="182659" x="9448800" y="3676650"/>
          <p14:tracePt t="182820" x="9455150" y="3676650"/>
          <p14:tracePt t="182836" x="9461500" y="3676650"/>
          <p14:tracePt t="182846" x="9474200" y="3676650"/>
          <p14:tracePt t="182853" x="9480550" y="3676650"/>
          <p14:tracePt t="182870" x="9499600" y="3676650"/>
          <p14:tracePt t="182888" x="9525000" y="3676650"/>
          <p14:tracePt t="182892" x="9531350" y="3676650"/>
          <p14:tracePt t="182904" x="9537700" y="3676650"/>
          <p14:tracePt t="182922" x="9544050" y="3676650"/>
          <p14:tracePt t="182939" x="9556750" y="3676650"/>
          <p14:tracePt t="182999" x="9563100" y="3676650"/>
          <p14:tracePt t="183386" x="0" y="0"/>
        </p14:tracePtLst>
        <p14:tracePtLst>
          <p14:tracePt t="183878" x="9696450" y="3676650"/>
          <p14:tracePt t="183983" x="9709150" y="3676650"/>
          <p14:tracePt t="183990" x="9728200" y="3676650"/>
          <p14:tracePt t="184004" x="9779000" y="3676650"/>
          <p14:tracePt t="184019" x="9886950" y="3676650"/>
          <p14:tracePt t="184036" x="10007600" y="3676650"/>
          <p14:tracePt t="184053" x="10121900" y="3676650"/>
          <p14:tracePt t="184069" x="10210800" y="3676650"/>
          <p14:tracePt t="184086" x="10261600" y="3676650"/>
          <p14:tracePt t="184102" x="10293350" y="3676650"/>
          <p14:tracePt t="184119" x="10299700" y="3676650"/>
          <p14:tracePt t="184402" x="0" y="0"/>
        </p14:tracePtLst>
        <p14:tracePtLst>
          <p14:tracePt t="184996" x="10115550" y="3702050"/>
          <p14:tracePt t="185021" x="10121900" y="3702050"/>
          <p14:tracePt t="185030" x="10140950" y="3702050"/>
          <p14:tracePt t="185036" x="10172700" y="3702050"/>
          <p14:tracePt t="185053" x="10293350" y="3702050"/>
          <p14:tracePt t="185070" x="10452100" y="3702050"/>
          <p14:tracePt t="185086" x="10610850" y="3702050"/>
          <p14:tracePt t="185103" x="10744200" y="3702050"/>
          <p14:tracePt t="185106" x="10801350" y="3702050"/>
          <p14:tracePt t="185119" x="10845800" y="3702050"/>
          <p14:tracePt t="185136" x="10890250" y="3702050"/>
          <p14:tracePt t="185155" x="10922000" y="3702050"/>
          <p14:tracePt t="185170" x="10928350" y="3702050"/>
          <p14:tracePt t="185187" x="10934700" y="3702050"/>
          <p14:tracePt t="186115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异常的捕获顺序</a:t>
            </a:r>
          </a:p>
        </p:txBody>
      </p:sp>
      <p:sp>
        <p:nvSpPr>
          <p:cNvPr id="6" name="矩形 3"/>
          <p:cNvSpPr txBox="1">
            <a:spLocks noChangeArrowheads="1"/>
          </p:cNvSpPr>
          <p:nvPr/>
        </p:nvSpPr>
        <p:spPr>
          <a:xfrm>
            <a:off x="493355" y="1317809"/>
            <a:ext cx="10980188" cy="503944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每个</a:t>
            </a:r>
            <a:r>
              <a:rPr lang="en-US" altLang="zh-CN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根据自己的参数类型捕获相应的类型匹配的异常。</a:t>
            </a:r>
            <a:endParaRPr lang="en-US" altLang="zh-CN" sz="220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由于父类引用参数可接受子类对象，因此，若把</a:t>
            </a:r>
            <a:r>
              <a:rPr lang="en-US" altLang="zh-CN" sz="22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Throwable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作为第</a:t>
            </a:r>
            <a:r>
              <a:rPr lang="en-US" altLang="zh-CN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个</a:t>
            </a:r>
            <a:r>
              <a:rPr lang="en-US" altLang="zh-CN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子句的参数，它将捕获任何类型的异常，导致后续</a:t>
            </a:r>
            <a:r>
              <a:rPr lang="en-US" altLang="zh-CN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没有捕获机会。</a:t>
            </a:r>
            <a:endParaRPr lang="en-US" altLang="zh-CN" sz="220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通常将继承链最底层的异常类型作为第</a:t>
            </a:r>
            <a:r>
              <a:rPr lang="en-US" altLang="zh-CN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个</a:t>
            </a:r>
            <a:r>
              <a:rPr lang="en-US" altLang="zh-CN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子句参数，次底层异常类型作为第</a:t>
            </a:r>
            <a:r>
              <a:rPr lang="en-US" altLang="zh-CN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2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个</a:t>
            </a:r>
            <a:r>
              <a:rPr lang="en-US" altLang="zh-CN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子句参数，以此类推。</a:t>
            </a:r>
            <a:r>
              <a:rPr lang="zh-CN" alt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越在前面的</a:t>
            </a:r>
            <a:r>
              <a:rPr lang="en-US" altLang="zh-CN" sz="2200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子句其异常参数类型应该越具体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。以便所有</a:t>
            </a:r>
            <a:r>
              <a:rPr lang="en-US" altLang="zh-CN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都有机会捕捉相应异常。</a:t>
            </a:r>
            <a:endParaRPr lang="en-US" altLang="zh-CN" sz="220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无论何时，</a:t>
            </a:r>
            <a:r>
              <a:rPr lang="en-US" altLang="zh-CN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throw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以后的语句都不会执行。</a:t>
            </a:r>
            <a:endParaRPr lang="en-US" altLang="zh-CN" sz="220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无论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同层</a:t>
            </a:r>
            <a:r>
              <a:rPr lang="en-US" altLang="zh-CN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子句是否</a:t>
            </a:r>
            <a:r>
              <a:rPr lang="zh-CN" altLang="en-US" sz="22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捕获、处理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本层的异常（即使在</a:t>
            </a:r>
            <a:r>
              <a:rPr lang="en-US" altLang="zh-CN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块里抛出或转发异常），</a:t>
            </a:r>
            <a:r>
              <a:rPr lang="zh-CN" alt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同层的</a:t>
            </a:r>
            <a:r>
              <a:rPr lang="en-US" altLang="zh-CN" sz="2200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finally</a:t>
            </a:r>
            <a:r>
              <a:rPr lang="zh-CN" alt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总是都会执行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。</a:t>
            </a:r>
            <a:endParaRPr lang="en-US" altLang="zh-CN" sz="220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一个</a:t>
            </a:r>
            <a:r>
              <a:rPr lang="en-US" altLang="zh-CN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捕获到异常后，同层其他</a:t>
            </a:r>
            <a:r>
              <a:rPr lang="en-US" altLang="zh-CN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都不会执行，然后执行同层</a:t>
            </a:r>
            <a:r>
              <a:rPr lang="en-US" altLang="zh-CN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finally</a:t>
            </a:r>
            <a:r>
              <a:rPr lang="zh-CN" altLang="en-US" sz="2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。</a:t>
            </a:r>
            <a:endParaRPr lang="en-US" altLang="zh-CN" sz="220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731"/>
    </mc:Choice>
    <mc:Fallback xmlns="">
      <p:transition spd="slow" advTm="130731"/>
    </mc:Fallback>
  </mc:AlternateContent>
  <p:extLst>
    <p:ext uri="{3A86A75C-4F4B-4683-9AE1-C65F6400EC91}">
      <p14:laserTraceLst xmlns:p14="http://schemas.microsoft.com/office/powerpoint/2010/main">
        <p14:tracePtLst>
          <p14:tracePt t="2453" x="546100" y="736600"/>
          <p14:tracePt t="2554" x="565150" y="736600"/>
          <p14:tracePt t="2562" x="596900" y="736600"/>
          <p14:tracePt t="2572" x="641350" y="742950"/>
          <p14:tracePt t="2579" x="692150" y="749300"/>
          <p14:tracePt t="2595" x="831850" y="774700"/>
          <p14:tracePt t="2611" x="1003300" y="800100"/>
          <p14:tracePt t="2628" x="1187450" y="825500"/>
          <p14:tracePt t="2645" x="1301750" y="825500"/>
          <p14:tracePt t="2662" x="1352550" y="825500"/>
          <p14:tracePt t="2665" x="1371600" y="825500"/>
          <p14:tracePt t="2679" x="1377950" y="825500"/>
          <p14:tracePt t="2844" x="1384300" y="825500"/>
          <p14:tracePt t="2855" x="1390650" y="825500"/>
          <p14:tracePt t="2868" x="1397000" y="825500"/>
          <p14:tracePt t="3025" x="0" y="0"/>
        </p14:tracePtLst>
        <p14:tracePtLst>
          <p14:tracePt t="3589" x="1714500" y="755650"/>
          <p14:tracePt t="3654" x="1727200" y="755650"/>
          <p14:tracePt t="3669" x="1790700" y="762000"/>
          <p14:tracePt t="3687" x="1873250" y="768350"/>
          <p14:tracePt t="3690" x="1936750" y="787400"/>
          <p14:tracePt t="3709" x="2108200" y="806450"/>
          <p14:tracePt t="3721" x="2298700" y="806450"/>
          <p14:tracePt t="3731" x="2413000" y="806450"/>
          <p14:tracePt t="3745" x="2673350" y="806450"/>
          <p14:tracePt t="3761" x="2997200" y="806450"/>
          <p14:tracePt t="3777" x="3378200" y="825500"/>
          <p14:tracePt t="3794" x="3727450" y="882650"/>
          <p14:tracePt t="3811" x="4032250" y="927100"/>
          <p14:tracePt t="3828" x="4254500" y="946150"/>
          <p14:tracePt t="3844" x="4413250" y="946150"/>
          <p14:tracePt t="3861" x="4508500" y="946150"/>
          <p14:tracePt t="3878" x="4565650" y="946150"/>
          <p14:tracePt t="3894" x="4584700" y="946150"/>
          <p14:tracePt t="3911" x="4597400" y="946150"/>
          <p14:tracePt t="3979" x="4603750" y="946150"/>
          <p14:tracePt t="3991" x="4610100" y="946150"/>
          <p14:tracePt t="4003" x="4616450" y="946150"/>
          <p14:tracePt t="4029" x="4622800" y="946150"/>
          <p14:tracePt t="4037" x="4629150" y="946150"/>
          <p14:tracePt t="4045" x="4635500" y="946150"/>
          <p14:tracePt t="4061" x="4654550" y="946150"/>
          <p14:tracePt t="4078" x="4692650" y="946150"/>
          <p14:tracePt t="4094" x="4718050" y="946150"/>
          <p14:tracePt t="4098" x="4737100" y="946150"/>
          <p14:tracePt t="4111" x="4749800" y="946150"/>
          <p14:tracePt t="4128" x="4794250" y="946150"/>
          <p14:tracePt t="4130" x="4806950" y="946150"/>
          <p14:tracePt t="4144" x="4832350" y="946150"/>
          <p14:tracePt t="4162" x="4921250" y="946150"/>
          <p14:tracePt t="4178" x="4997450" y="946150"/>
          <p14:tracePt t="4195" x="5060950" y="946150"/>
          <p14:tracePt t="4211" x="5111750" y="946150"/>
          <p14:tracePt t="4228" x="5124450" y="946150"/>
          <p14:tracePt t="5275" x="0" y="0"/>
        </p14:tracePtLst>
        <p14:tracePtLst>
          <p14:tracePt t="6772" x="1333500" y="1803400"/>
          <p14:tracePt t="6837" x="1339850" y="1803400"/>
          <p14:tracePt t="6853" x="1384300" y="1803400"/>
          <p14:tracePt t="6860" x="1422400" y="1803400"/>
          <p14:tracePt t="6877" x="1504950" y="1803400"/>
          <p14:tracePt t="6893" x="1625600" y="1803400"/>
          <p14:tracePt t="6910" x="1790700" y="1803400"/>
          <p14:tracePt t="6927" x="1993900" y="1803400"/>
          <p14:tracePt t="6943" x="2190750" y="1803400"/>
          <p14:tracePt t="6945" x="2273300" y="1803400"/>
          <p14:tracePt t="6960" x="2349500" y="1803400"/>
          <p14:tracePt t="6963" x="2400300" y="1803400"/>
          <p14:tracePt t="6977" x="2444750" y="1803400"/>
          <p14:tracePt t="6993" x="2514600" y="1803400"/>
          <p14:tracePt t="7010" x="2533650" y="1803400"/>
          <p14:tracePt t="7027" x="2546350" y="1803400"/>
          <p14:tracePt t="7165" x="2533650" y="1803400"/>
          <p14:tracePt t="7175" x="2501900" y="1803400"/>
          <p14:tracePt t="7188" x="2387600" y="1803400"/>
          <p14:tracePt t="7202" x="2298700" y="1803400"/>
          <p14:tracePt t="7216" x="2114550" y="1803400"/>
          <p14:tracePt t="7232" x="1943100" y="1803400"/>
          <p14:tracePt t="7244" x="1854200" y="1803400"/>
          <p14:tracePt t="7261" x="1835150" y="1803400"/>
          <p14:tracePt t="7276" x="1828800" y="1803400"/>
          <p14:tracePt t="7363" x="1847850" y="1803400"/>
          <p14:tracePt t="7374" x="1892300" y="1803400"/>
          <p14:tracePt t="7387" x="2025650" y="1803400"/>
          <p14:tracePt t="7397" x="2101850" y="1803400"/>
          <p14:tracePt t="7410" x="2273300" y="1803400"/>
          <p14:tracePt t="7427" x="2387600" y="1803400"/>
          <p14:tracePt t="7444" x="2444750" y="1803400"/>
          <p14:tracePt t="7460" x="2457450" y="1803400"/>
          <p14:tracePt t="7580" x="2457450" y="1809750"/>
          <p14:tracePt t="7790" x="2463800" y="1809750"/>
          <p14:tracePt t="7805" x="2470150" y="1809750"/>
          <p14:tracePt t="7823" x="2476500" y="1809750"/>
          <p14:tracePt t="7842" x="2495550" y="1809750"/>
          <p14:tracePt t="7852" x="2501900" y="1809750"/>
          <p14:tracePt t="7860" x="2508250" y="1809750"/>
          <p14:tracePt t="7876" x="2552700" y="1809750"/>
          <p14:tracePt t="7893" x="2597150" y="1809750"/>
          <p14:tracePt t="7909" x="2673350" y="1809750"/>
          <p14:tracePt t="7926" x="2768600" y="1809750"/>
          <p14:tracePt t="7929" x="2832100" y="1809750"/>
          <p14:tracePt t="7943" x="2895600" y="1809750"/>
          <p14:tracePt t="7960" x="3028950" y="1809750"/>
          <p14:tracePt t="7977" x="3155950" y="1809750"/>
          <p14:tracePt t="7979" x="3206750" y="1809750"/>
          <p14:tracePt t="7993" x="3270250" y="1809750"/>
          <p14:tracePt t="8010" x="3302000" y="1809750"/>
          <p14:tracePt t="8181" x="3282950" y="1809750"/>
          <p14:tracePt t="8192" x="3244850" y="1809750"/>
          <p14:tracePt t="8204" x="3105150" y="1809750"/>
          <p14:tracePt t="8218" x="2971800" y="1809750"/>
          <p14:tracePt t="8231" x="2908300" y="1809750"/>
          <p14:tracePt t="8243" x="2819400" y="1809750"/>
          <p14:tracePt t="8260" x="2800350" y="1809750"/>
          <p14:tracePt t="8276" x="2794000" y="1809750"/>
          <p14:tracePt t="8372" x="2806700" y="1809750"/>
          <p14:tracePt t="8378" x="2838450" y="1809750"/>
          <p14:tracePt t="8393" x="2927350" y="1809750"/>
          <p14:tracePt t="8409" x="3054350" y="1809750"/>
          <p14:tracePt t="8426" x="3181350" y="1809750"/>
          <p14:tracePt t="8443" x="3263900" y="1809750"/>
          <p14:tracePt t="8460" x="3302000" y="1809750"/>
          <p14:tracePt t="8476" x="3308350" y="1809750"/>
          <p14:tracePt t="8573" x="3295650" y="1809750"/>
          <p14:tracePt t="8584" x="3257550" y="1809750"/>
          <p14:tracePt t="8596" x="3162300" y="1809750"/>
          <p14:tracePt t="8610" x="3041650" y="1809750"/>
          <p14:tracePt t="8626" x="2933700" y="1809750"/>
          <p14:tracePt t="8643" x="2876550" y="1809750"/>
          <p14:tracePt t="8659" x="2863850" y="1809750"/>
          <p14:tracePt t="8756" x="2870200" y="1809750"/>
          <p14:tracePt t="8771" x="2946400" y="1809750"/>
          <p14:tracePt t="8780" x="3003550" y="1809750"/>
          <p14:tracePt t="8794" x="3149600" y="1809750"/>
          <p14:tracePt t="8810" x="3327400" y="1828800"/>
          <p14:tracePt t="8827" x="3498850" y="1828800"/>
          <p14:tracePt t="8843" x="3644900" y="1828800"/>
          <p14:tracePt t="8860" x="3708400" y="1828800"/>
          <p14:tracePt t="8876" x="3714750" y="1828800"/>
          <p14:tracePt t="8916" x="3708400" y="1828800"/>
          <p14:tracePt t="8924" x="3676650" y="1828800"/>
          <p14:tracePt t="8932" x="3619500" y="1828800"/>
          <p14:tracePt t="8944" x="3556000" y="1828800"/>
          <p14:tracePt t="8960" x="3378200" y="1828800"/>
          <p14:tracePt t="8977" x="3155950" y="1828800"/>
          <p14:tracePt t="8994" x="3092450" y="1828800"/>
          <p14:tracePt t="9010" x="3073400" y="1828800"/>
          <p14:tracePt t="9076" x="3092450" y="1828800"/>
          <p14:tracePt t="9085" x="3136900" y="1828800"/>
          <p14:tracePt t="9093" x="3200400" y="1828800"/>
          <p14:tracePt t="9109" x="3384550" y="1828800"/>
          <p14:tracePt t="9126" x="3613150" y="1828800"/>
          <p14:tracePt t="9142" x="3835400" y="1828800"/>
          <p14:tracePt t="9159" x="4000500" y="1828800"/>
          <p14:tracePt t="9161" x="4044950" y="1828800"/>
          <p14:tracePt t="9176" x="4064000" y="1828800"/>
          <p14:tracePt t="9193" x="4076700" y="1828800"/>
          <p14:tracePt t="9242" x="4044950" y="1828800"/>
          <p14:tracePt t="9250" x="3994150" y="1816100"/>
          <p14:tracePt t="9259" x="3898900" y="1809750"/>
          <p14:tracePt t="9276" x="3676650" y="1790700"/>
          <p14:tracePt t="9292" x="3486150" y="1790700"/>
          <p14:tracePt t="9309" x="3378200" y="1790700"/>
          <p14:tracePt t="9326" x="3359150" y="1790700"/>
          <p14:tracePt t="9342" x="3352800" y="1790700"/>
          <p14:tracePt t="9379" x="3378200" y="1790700"/>
          <p14:tracePt t="9392" x="3422650" y="1790700"/>
          <p14:tracePt t="9409" x="3587750" y="1790700"/>
          <p14:tracePt t="9426" x="3740150" y="1790700"/>
          <p14:tracePt t="9443" x="3854450" y="1790700"/>
          <p14:tracePt t="9460" x="3924300" y="1790700"/>
          <p14:tracePt t="9476" x="3937000" y="1790700"/>
          <p14:tracePt t="9493" x="3943350" y="1790700"/>
          <p14:tracePt t="9546" x="3937000" y="1790700"/>
          <p14:tracePt t="9554" x="3911600" y="1790700"/>
          <p14:tracePt t="9565" x="3867150" y="1784350"/>
          <p14:tracePt t="9579" x="3765550" y="1771650"/>
          <p14:tracePt t="9592" x="3733800" y="1771650"/>
          <p14:tracePt t="9594" x="3689350" y="1771650"/>
          <p14:tracePt t="9609" x="3644900" y="1771650"/>
          <p14:tracePt t="9626" x="3638550" y="1771650"/>
          <p14:tracePt t="9698" x="3644900" y="1771650"/>
          <p14:tracePt t="9706" x="3670300" y="1771650"/>
          <p14:tracePt t="9714" x="3702050" y="1771650"/>
          <p14:tracePt t="9726" x="3746500" y="1771650"/>
          <p14:tracePt t="9743" x="3873500" y="1771650"/>
          <p14:tracePt t="9759" x="4044950" y="1778000"/>
          <p14:tracePt t="9762" x="4127500" y="1797050"/>
          <p14:tracePt t="9776" x="4216400" y="1803400"/>
          <p14:tracePt t="9792" x="4330700" y="1803400"/>
          <p14:tracePt t="9795" x="4375150" y="1803400"/>
          <p14:tracePt t="9809" x="4406900" y="1803400"/>
          <p14:tracePt t="9826" x="4419600" y="1803400"/>
          <p14:tracePt t="9907" x="4400550" y="1803400"/>
          <p14:tracePt t="9920" x="4381500" y="1803400"/>
          <p14:tracePt t="9935" x="4311650" y="1803400"/>
          <p14:tracePt t="9946" x="4273550" y="1803400"/>
          <p14:tracePt t="9960" x="4267200" y="1803400"/>
          <p14:tracePt t="9976" x="4260850" y="1803400"/>
          <p14:tracePt t="10019" x="4267200" y="1803400"/>
          <p14:tracePt t="10026" x="4286250" y="1803400"/>
          <p14:tracePt t="10034" x="4311650" y="1803400"/>
          <p14:tracePt t="10042" x="4343400" y="1803400"/>
          <p14:tracePt t="10059" x="4419600" y="1803400"/>
          <p14:tracePt t="10075" x="4476750" y="1803400"/>
          <p14:tracePt t="10092" x="4514850" y="1803400"/>
          <p14:tracePt t="10109" x="4521200" y="1803400"/>
          <p14:tracePt t="10658" x="0" y="0"/>
        </p14:tracePtLst>
        <p14:tracePtLst>
          <p14:tracePt t="10996" x="5035550" y="1803400"/>
          <p14:tracePt t="11044" x="5041900" y="1803400"/>
          <p14:tracePt t="11059" x="5054600" y="1803400"/>
          <p14:tracePt t="11070" x="5073650" y="1803400"/>
          <p14:tracePt t="11080" x="5092700" y="1803400"/>
          <p14:tracePt t="11092" x="5156200" y="1803400"/>
          <p14:tracePt t="11108" x="5257800" y="1803400"/>
          <p14:tracePt t="11125" x="5403850" y="1803400"/>
          <p14:tracePt t="11142" x="5562600" y="1809750"/>
          <p14:tracePt t="11158" x="5740400" y="1809750"/>
          <p14:tracePt t="11175" x="5892800" y="1809750"/>
          <p14:tracePt t="11192" x="5949950" y="1809750"/>
          <p14:tracePt t="11193" x="5962650" y="1809750"/>
          <p14:tracePt t="11620" x="5943600" y="1809750"/>
          <p14:tracePt t="11639" x="5842000" y="1809750"/>
          <p14:tracePt t="11653" x="5676900" y="1809750"/>
          <p14:tracePt t="11666" x="5524500" y="1809750"/>
          <p14:tracePt t="11675" x="5461000" y="1809750"/>
          <p14:tracePt t="11692" x="5403850" y="1809750"/>
          <p14:tracePt t="11709" x="5391150" y="1809750"/>
          <p14:tracePt t="11796" x="5410200" y="1809750"/>
          <p14:tracePt t="11808" x="5441950" y="1809750"/>
          <p14:tracePt t="11825" x="5651500" y="1809750"/>
          <p14:tracePt t="11842" x="5854700" y="1809750"/>
          <p14:tracePt t="11858" x="6032500" y="1809750"/>
          <p14:tracePt t="11875" x="6172200" y="1809750"/>
          <p14:tracePt t="11892" x="6216650" y="1809750"/>
          <p14:tracePt t="11908" x="6235700" y="1809750"/>
          <p14:tracePt t="11982" x="6223000" y="1809750"/>
          <p14:tracePt t="11993" x="6178550" y="1809750"/>
          <p14:tracePt t="12011" x="5962650" y="1784350"/>
          <p14:tracePt t="12027" x="5803900" y="1778000"/>
          <p14:tracePt t="12046" x="5683250" y="1778000"/>
          <p14:tracePt t="12059" x="5657850" y="1778000"/>
          <p14:tracePt t="12075" x="5651500" y="1778000"/>
          <p14:tracePt t="12133" x="5664200" y="1778000"/>
          <p14:tracePt t="12147" x="5746750" y="1778000"/>
          <p14:tracePt t="12162" x="5873750" y="1778000"/>
          <p14:tracePt t="12175" x="5956300" y="1778000"/>
          <p14:tracePt t="12192" x="6159500" y="1778000"/>
          <p14:tracePt t="12196" x="6261100" y="1778000"/>
          <p14:tracePt t="12210" x="6470650" y="1778000"/>
          <p14:tracePt t="12226" x="6654800" y="1778000"/>
          <p14:tracePt t="12242" x="6788150" y="1778000"/>
          <p14:tracePt t="12259" x="6864350" y="1778000"/>
          <p14:tracePt t="12276" x="6883400" y="1778000"/>
          <p14:tracePt t="12322" x="6870700" y="1771650"/>
          <p14:tracePt t="12331" x="6826250" y="1765300"/>
          <p14:tracePt t="12341" x="6769100" y="1758950"/>
          <p14:tracePt t="12358" x="6635750" y="1758950"/>
          <p14:tracePt t="12375" x="6515100" y="1758950"/>
          <p14:tracePt t="12377" x="6489700" y="1758950"/>
          <p14:tracePt t="12391" x="6483350" y="1758950"/>
          <p14:tracePt t="12408" x="6470650" y="1758950"/>
          <p14:tracePt t="12459" x="6496050" y="1758950"/>
          <p14:tracePt t="12468" x="6540500" y="1758950"/>
          <p14:tracePt t="12477" x="6604000" y="1758950"/>
          <p14:tracePt t="12492" x="6762750" y="1758950"/>
          <p14:tracePt t="12509" x="6965950" y="1758950"/>
          <p14:tracePt t="12525" x="7162800" y="1758950"/>
          <p14:tracePt t="12542" x="7340600" y="1758950"/>
          <p14:tracePt t="12558" x="7467600" y="1758950"/>
          <p14:tracePt t="12562" x="7499350" y="1758950"/>
          <p14:tracePt t="12575" x="7524750" y="1758950"/>
          <p14:tracePt t="12591" x="7543800" y="1758950"/>
          <p14:tracePt t="12675" x="7531100" y="1758950"/>
          <p14:tracePt t="12687" x="7499350" y="1758950"/>
          <p14:tracePt t="12701" x="7416800" y="1758950"/>
          <p14:tracePt t="12710" x="7359650" y="1758950"/>
          <p14:tracePt t="12725" x="7264400" y="1758950"/>
          <p14:tracePt t="12730" x="7232650" y="1758950"/>
          <p14:tracePt t="12741" x="7219950" y="1758950"/>
          <p14:tracePt t="12759" x="7213600" y="1758950"/>
          <p14:tracePt t="12795" x="7226300" y="1758950"/>
          <p14:tracePt t="12804" x="7270750" y="1765300"/>
          <p14:tracePt t="12814" x="7315200" y="1778000"/>
          <p14:tracePt t="12825" x="7435850" y="1784350"/>
          <p14:tracePt t="12841" x="7594600" y="1784350"/>
          <p14:tracePt t="12858" x="7734300" y="1784350"/>
          <p14:tracePt t="12874" x="7848600" y="1784350"/>
          <p14:tracePt t="12891" x="7918450" y="1784350"/>
          <p14:tracePt t="12908" x="7931150" y="1784350"/>
          <p14:tracePt t="12925" x="7937500" y="1784350"/>
          <p14:tracePt t="12962" x="7918450" y="1784350"/>
          <p14:tracePt t="12975" x="7861300" y="1771650"/>
          <p14:tracePt t="12992" x="7670800" y="1746250"/>
          <p14:tracePt t="13008" x="7391400" y="1695450"/>
          <p14:tracePt t="13010" x="7251700" y="1689100"/>
          <p14:tracePt t="13025" x="7156450" y="1682750"/>
          <p14:tracePt t="13028" x="7092950" y="1682750"/>
          <p14:tracePt t="13041" x="7035800" y="1682750"/>
          <p14:tracePt t="13058" x="7023100" y="1682750"/>
          <p14:tracePt t="13155" x="7023100" y="1676400"/>
          <p14:tracePt t="13171" x="7035800" y="1670050"/>
          <p14:tracePt t="13185" x="7048500" y="1663700"/>
          <p14:tracePt t="13198" x="7054850" y="1651000"/>
          <p14:tracePt t="13210" x="7054850" y="1638300"/>
          <p14:tracePt t="13225" x="7054850" y="1593850"/>
          <p14:tracePt t="13242" x="7042150" y="1568450"/>
          <p14:tracePt t="13258" x="7029450" y="1555750"/>
          <p14:tracePt t="13275" x="7016750" y="1555750"/>
          <p14:tracePt t="13292" x="7010400" y="1555750"/>
          <p14:tracePt t="13308" x="6997700" y="1549400"/>
          <p14:tracePt t="13324" x="6978650" y="1549400"/>
          <p14:tracePt t="13341" x="6946900" y="1536700"/>
          <p14:tracePt t="13358" x="6908800" y="1530350"/>
          <p14:tracePt t="13374" x="6889750" y="1530350"/>
          <p14:tracePt t="13391" x="6858000" y="1530350"/>
          <p14:tracePt t="13408" x="6832600" y="1555750"/>
          <p14:tracePt t="13410" x="6819900" y="1581150"/>
          <p14:tracePt t="13424" x="6807200" y="1619250"/>
          <p14:tracePt t="13441" x="6800850" y="1727200"/>
          <p14:tracePt t="13458" x="6800850" y="1784350"/>
          <p14:tracePt t="13475" x="6800850" y="1816100"/>
          <p14:tracePt t="13492" x="6826250" y="1835150"/>
          <p14:tracePt t="13508" x="6870700" y="1847850"/>
          <p14:tracePt t="13525" x="6921500" y="1847850"/>
          <p14:tracePt t="13542" x="6978650" y="1847850"/>
          <p14:tracePt t="13558" x="7048500" y="1828800"/>
          <p14:tracePt t="13574" x="7080250" y="1778000"/>
          <p14:tracePt t="13591" x="7105650" y="1701800"/>
          <p14:tracePt t="13594" x="7124700" y="1657350"/>
          <p14:tracePt t="13608" x="7131050" y="1625600"/>
          <p14:tracePt t="13624" x="7150100" y="1555750"/>
          <p14:tracePt t="13626" x="7156450" y="1530350"/>
          <p14:tracePt t="13641" x="7156450" y="1498600"/>
          <p14:tracePt t="13658" x="7156450" y="1460500"/>
          <p14:tracePt t="13674" x="7156450" y="1441450"/>
          <p14:tracePt t="13691" x="7143750" y="1428750"/>
          <p14:tracePt t="13708" x="7137400" y="1428750"/>
          <p14:tracePt t="13725" x="7131050" y="1428750"/>
          <p14:tracePt t="13741" x="7118350" y="1428750"/>
          <p14:tracePt t="13758" x="7092950" y="1441450"/>
          <p14:tracePt t="13775" x="7061200" y="1492250"/>
          <p14:tracePt t="13778" x="7054850" y="1517650"/>
          <p14:tracePt t="13791" x="7054850" y="1536700"/>
          <p14:tracePt t="13808" x="7054850" y="1574800"/>
          <p14:tracePt t="13810" x="7054850" y="1600200"/>
          <p14:tracePt t="13824" x="7067550" y="1619250"/>
          <p14:tracePt t="13841" x="7112000" y="1657350"/>
          <p14:tracePt t="13858" x="7175500" y="1676400"/>
          <p14:tracePt t="13874" x="7232650" y="1682750"/>
          <p14:tracePt t="13891" x="7289800" y="1682750"/>
          <p14:tracePt t="13908" x="7315200" y="1676400"/>
          <p14:tracePt t="13924" x="7327900" y="1644650"/>
          <p14:tracePt t="13941" x="7334250" y="1574800"/>
          <p14:tracePt t="13957" x="7308850" y="1460500"/>
          <p14:tracePt t="13975" x="7232650" y="1333500"/>
          <p14:tracePt t="13991" x="7086600" y="1238250"/>
          <p14:tracePt t="13994" x="7010400" y="1206500"/>
          <p14:tracePt t="14008" x="6934200" y="1187450"/>
          <p14:tracePt t="14010" x="6877050" y="1181100"/>
          <p14:tracePt t="14024" x="6851650" y="1181100"/>
          <p14:tracePt t="14028" x="6838950" y="1181100"/>
          <p14:tracePt t="14041" x="6807200" y="1193800"/>
          <p14:tracePt t="14057" x="6794500" y="1244600"/>
          <p14:tracePt t="14074" x="6794500" y="1339850"/>
          <p14:tracePt t="14091" x="6826250" y="1447800"/>
          <p14:tracePt t="14107" x="6877050" y="1555750"/>
          <p14:tracePt t="14124" x="6934200" y="1619250"/>
          <p14:tracePt t="14141" x="7023100" y="1689100"/>
          <p14:tracePt t="14157" x="7092950" y="1720850"/>
          <p14:tracePt t="14174" x="7143750" y="1733550"/>
          <p14:tracePt t="14191" x="7162800" y="1733550"/>
          <p14:tracePt t="14208" x="7175500" y="1733550"/>
          <p14:tracePt t="14210" x="7181850" y="1733550"/>
          <p14:tracePt t="14226" x="7181850" y="1720850"/>
          <p14:tracePt t="14241" x="7181850" y="1682750"/>
          <p14:tracePt t="14258" x="7181850" y="1651000"/>
          <p14:tracePt t="14274" x="7181850" y="1619250"/>
          <p14:tracePt t="14292" x="7181850" y="1600200"/>
          <p14:tracePt t="14308" x="7181850" y="1587500"/>
          <p14:tracePt t="14347" x="7175500" y="1581150"/>
          <p14:tracePt t="14362" x="7169150" y="1593850"/>
          <p14:tracePt t="14374" x="7169150" y="1612900"/>
          <p14:tracePt t="14391" x="7150100" y="1727200"/>
          <p14:tracePt t="14408" x="7143750" y="1790700"/>
          <p14:tracePt t="14410" x="7143750" y="1816100"/>
          <p14:tracePt t="14424" x="7143750" y="1828800"/>
          <p14:tracePt t="14452" x="7143750" y="1835150"/>
          <p14:tracePt t="14483" x="7143750" y="1822450"/>
          <p14:tracePt t="14492" x="7143750" y="1797050"/>
          <p14:tracePt t="14508" x="7143750" y="1746250"/>
          <p14:tracePt t="14525" x="7143750" y="1695450"/>
          <p14:tracePt t="14542" x="7143750" y="1657350"/>
          <p14:tracePt t="14557" x="7143750" y="1625600"/>
          <p14:tracePt t="14938" x="0" y="0"/>
        </p14:tracePtLst>
        <p14:tracePtLst>
          <p14:tracePt t="15924" x="7683500" y="1333500"/>
          <p14:tracePt t="15936" x="7670800" y="1352550"/>
          <p14:tracePt t="15950" x="7651750" y="1397000"/>
          <p14:tracePt t="15964" x="7651750" y="1454150"/>
          <p14:tracePt t="15975" x="7651750" y="1485900"/>
          <p14:tracePt t="15991" x="7658100" y="1581150"/>
          <p14:tracePt t="16008" x="7689850" y="1663700"/>
          <p14:tracePt t="16010" x="7715250" y="1714500"/>
          <p14:tracePt t="16024" x="7740650" y="1752600"/>
          <p14:tracePt t="16041" x="7823200" y="1822450"/>
          <p14:tracePt t="16057" x="7994650" y="1936750"/>
          <p14:tracePt t="16074" x="8108950" y="1993900"/>
          <p14:tracePt t="16090" x="8223250" y="2032000"/>
          <p14:tracePt t="16107" x="8299450" y="2044700"/>
          <p14:tracePt t="16124" x="8343900" y="2044700"/>
          <p14:tracePt t="16140" x="8382000" y="2044700"/>
          <p14:tracePt t="16157" x="8401050" y="2006600"/>
          <p14:tracePt t="16173" x="8413750" y="1917700"/>
          <p14:tracePt t="16190" x="8413750" y="1816100"/>
          <p14:tracePt t="16207" x="8401050" y="1727200"/>
          <p14:tracePt t="16224" x="8369300" y="1657350"/>
          <p14:tracePt t="16227" x="8356600" y="1619250"/>
          <p14:tracePt t="16240" x="8331200" y="1587500"/>
          <p14:tracePt t="16258" x="8255000" y="1498600"/>
          <p14:tracePt t="16274" x="8204200" y="1466850"/>
          <p14:tracePt t="16291" x="8147050" y="1441450"/>
          <p14:tracePt t="16307" x="8089900" y="1422400"/>
          <p14:tracePt t="16323" x="8045450" y="1422400"/>
          <p14:tracePt t="16340" x="8013700" y="1422400"/>
          <p14:tracePt t="16357" x="7975600" y="1422400"/>
          <p14:tracePt t="16373" x="7937500" y="1422400"/>
          <p14:tracePt t="16390" x="7905750" y="1441450"/>
          <p14:tracePt t="16407" x="7886700" y="1473200"/>
          <p14:tracePt t="16410" x="7880350" y="1492250"/>
          <p14:tracePt t="16423" x="7874000" y="1511300"/>
          <p14:tracePt t="16440" x="7867650" y="1568450"/>
          <p14:tracePt t="16442" x="7867650" y="1612900"/>
          <p14:tracePt t="16458" x="7867650" y="1701800"/>
          <p14:tracePt t="16474" x="7893050" y="1771650"/>
          <p14:tracePt t="16491" x="7912100" y="1816100"/>
          <p14:tracePt t="16508" x="7937500" y="1847850"/>
          <p14:tracePt t="16524" x="7962900" y="1860550"/>
          <p14:tracePt t="16540" x="7975600" y="1873250"/>
          <p14:tracePt t="16557" x="7988300" y="1873250"/>
          <p14:tracePt t="16573" x="8013700" y="1873250"/>
          <p14:tracePt t="16590" x="8045450" y="1854200"/>
          <p14:tracePt t="16607" x="8089900" y="1797050"/>
          <p14:tracePt t="16623" x="8128000" y="1727200"/>
          <p14:tracePt t="16626" x="8140700" y="1701800"/>
          <p14:tracePt t="16640" x="8147050" y="1663700"/>
          <p14:tracePt t="16657" x="8153400" y="1612900"/>
          <p14:tracePt t="16673" x="8147050" y="1587500"/>
          <p14:tracePt t="16690" x="8140700" y="1562100"/>
          <p14:tracePt t="16707" x="8128000" y="1549400"/>
          <p14:tracePt t="16724" x="8096250" y="1536700"/>
          <p14:tracePt t="16741" x="8083550" y="1536700"/>
          <p14:tracePt t="16757" x="8064500" y="1536700"/>
          <p14:tracePt t="16774" x="8045450" y="1536700"/>
          <p14:tracePt t="16790" x="8039100" y="1530350"/>
          <p14:tracePt t="17082" x="0" y="0"/>
        </p14:tracePtLst>
        <p14:tracePtLst>
          <p14:tracePt t="17592" x="4787900" y="1174750"/>
          <p14:tracePt t="17593" x="4762500" y="1181100"/>
          <p14:tracePt t="17606" x="4737100" y="1193800"/>
          <p14:tracePt t="17623" x="4654550" y="1225550"/>
          <p14:tracePt t="17639" x="4552950" y="1270000"/>
          <p14:tracePt t="17656" x="4438650" y="1339850"/>
          <p14:tracePt t="17673" x="4305300" y="1428750"/>
          <p14:tracePt t="17689" x="4235450" y="1479550"/>
          <p14:tracePt t="17706" x="4203700" y="1530350"/>
          <p14:tracePt t="17723" x="4171950" y="1581150"/>
          <p14:tracePt t="17740" x="4146550" y="1625600"/>
          <p14:tracePt t="17756" x="4133850" y="1663700"/>
          <p14:tracePt t="17773" x="4133850" y="1689100"/>
          <p14:tracePt t="17790" x="4133850" y="1695450"/>
          <p14:tracePt t="17875" x="4140200" y="1676400"/>
          <p14:tracePt t="17890" x="4178300" y="1581150"/>
          <p14:tracePt t="17906" x="4235450" y="1435100"/>
          <p14:tracePt t="17922" x="4273550" y="1295400"/>
          <p14:tracePt t="17932" x="4286250" y="1238250"/>
          <p14:tracePt t="17940" x="4292600" y="1193800"/>
          <p14:tracePt t="17956" x="4292600" y="1155700"/>
          <p14:tracePt t="17973" x="4292600" y="1136650"/>
          <p14:tracePt t="18027" x="4292600" y="1143000"/>
          <p14:tracePt t="18033" x="4292600" y="1174750"/>
          <p14:tracePt t="18042" x="4273550" y="1219200"/>
          <p14:tracePt t="18056" x="4260850" y="1289050"/>
          <p14:tracePt t="18073" x="4216400" y="1460500"/>
          <p14:tracePt t="18089" x="4197350" y="1530350"/>
          <p14:tracePt t="18106" x="4197350" y="1549400"/>
          <p14:tracePt t="18181" x="4197350" y="1543050"/>
          <p14:tracePt t="18195" x="4210050" y="1466850"/>
          <p14:tracePt t="18211" x="4222750" y="1403350"/>
          <p14:tracePt t="18223" x="4229100" y="1377950"/>
          <p14:tracePt t="18240" x="4235450" y="1339850"/>
          <p14:tracePt t="18242" x="4235450" y="1327150"/>
          <p14:tracePt t="18257" x="4241800" y="1301750"/>
          <p14:tracePt t="18273" x="4241800" y="1295400"/>
          <p14:tracePt t="18331" x="4241800" y="1333500"/>
          <p14:tracePt t="18343" x="4229100" y="1384300"/>
          <p14:tracePt t="18357" x="4210050" y="1504950"/>
          <p14:tracePt t="18373" x="4184650" y="1593850"/>
          <p14:tracePt t="18389" x="4184650" y="1612900"/>
          <p14:tracePt t="18406" x="4184650" y="1619250"/>
          <p14:tracePt t="18467" x="4184650" y="1612900"/>
          <p14:tracePt t="18480" x="4184650" y="1581150"/>
          <p14:tracePt t="18496" x="4184650" y="1530350"/>
          <p14:tracePt t="18510" x="4191000" y="1454150"/>
          <p14:tracePt t="18514" x="4191000" y="1441450"/>
          <p14:tracePt t="18526" x="4197350" y="1409700"/>
          <p14:tracePt t="18530" x="4203700" y="1397000"/>
          <p14:tracePt t="18557" x="4203700" y="1390650"/>
          <p14:tracePt t="18805" x="4210050" y="1384300"/>
          <p14:tracePt t="18823" x="4229100" y="1358900"/>
          <p14:tracePt t="18839" x="4235450" y="1333500"/>
          <p14:tracePt t="18842" x="4241800" y="1320800"/>
          <p14:tracePt t="18856" x="4241800" y="1314450"/>
          <p14:tracePt t="18872" x="4241800" y="1308100"/>
          <p14:tracePt t="18939" x="4241800" y="1327150"/>
          <p14:tracePt t="18952" x="4241800" y="1365250"/>
          <p14:tracePt t="18967" x="4235450" y="1466850"/>
          <p14:tracePt t="18978" x="4229100" y="1524000"/>
          <p14:tracePt t="18990" x="4229100" y="1549400"/>
          <p14:tracePt t="19006" x="4229100" y="1562100"/>
          <p14:tracePt t="19023" x="4229100" y="1568450"/>
          <p14:tracePt t="19117" x="4229100" y="1562100"/>
          <p14:tracePt t="19134" x="4235450" y="1543050"/>
          <p14:tracePt t="19153" x="4248150" y="1511300"/>
          <p14:tracePt t="19155" x="4254500" y="1498600"/>
          <p14:tracePt t="19166" x="4254500" y="1492250"/>
          <p14:tracePt t="19179" x="4254500" y="1479550"/>
          <p14:tracePt t="19189" x="4254500" y="1473200"/>
          <p14:tracePt t="19206" x="4260850" y="1460500"/>
          <p14:tracePt t="19283" x="4260850" y="1466850"/>
          <p14:tracePt t="19298" x="4260850" y="1485900"/>
          <p14:tracePt t="19308" x="4260850" y="1492250"/>
          <p14:tracePt t="19324" x="4260850" y="1498600"/>
          <p14:tracePt t="20282" x="0" y="0"/>
        </p14:tracePtLst>
        <p14:tracePtLst>
          <p14:tracePt t="21325" x="6197600" y="1651000"/>
          <p14:tracePt t="21345" x="6210300" y="1651000"/>
          <p14:tracePt t="21366" x="6254750" y="1657350"/>
          <p14:tracePt t="21379" x="6318250" y="1657350"/>
          <p14:tracePt t="21393" x="6464300" y="1657350"/>
          <p14:tracePt t="21405" x="6572250" y="1657350"/>
          <p14:tracePt t="21422" x="6813550" y="1657350"/>
          <p14:tracePt t="21438" x="7023100" y="1657350"/>
          <p14:tracePt t="21455" x="7181850" y="1657350"/>
          <p14:tracePt t="21458" x="7213600" y="1657350"/>
          <p14:tracePt t="21472" x="7232650" y="1657350"/>
          <p14:tracePt t="21489" x="7239000" y="1657350"/>
          <p14:tracePt t="21730" x="0" y="0"/>
        </p14:tracePtLst>
        <p14:tracePtLst>
          <p14:tracePt t="23397" x="1092200" y="2273300"/>
          <p14:tracePt t="23493" x="1098550" y="2273300"/>
          <p14:tracePt t="23509" x="1181100" y="2273300"/>
          <p14:tracePt t="23526" x="1333500" y="2273300"/>
          <p14:tracePt t="23530" x="1416050" y="2273300"/>
          <p14:tracePt t="23541" x="1511300" y="2273300"/>
          <p14:tracePt t="23555" x="1708150" y="2273300"/>
          <p14:tracePt t="23571" x="1917700" y="2273300"/>
          <p14:tracePt t="23589" x="2044700" y="2273300"/>
          <p14:tracePt t="23605" x="2082800" y="2273300"/>
          <p14:tracePt t="23621" x="2089150" y="2273300"/>
          <p14:tracePt t="23683" x="2070100" y="2273300"/>
          <p14:tracePt t="23691" x="2025650" y="2273300"/>
          <p14:tracePt t="23704" x="1974850" y="2273300"/>
          <p14:tracePt t="23722" x="1739900" y="2273300"/>
          <p14:tracePt t="23738" x="1574800" y="2273300"/>
          <p14:tracePt t="23755" x="1466850" y="2273300"/>
          <p14:tracePt t="23772" x="1428750" y="2273300"/>
          <p14:tracePt t="23837" x="1447800" y="2273300"/>
          <p14:tracePt t="23852" x="1581150" y="2286000"/>
          <p14:tracePt t="23866" x="1758950" y="2292350"/>
          <p14:tracePt t="23876" x="1873250" y="2292350"/>
          <p14:tracePt t="23888" x="2000250" y="2292350"/>
          <p14:tracePt t="23904" x="2286000" y="2292350"/>
          <p14:tracePt t="23908" x="2438400" y="2292350"/>
          <p14:tracePt t="23921" x="2667000" y="2292350"/>
          <p14:tracePt t="23937" x="2838450" y="2292350"/>
          <p14:tracePt t="23954" x="2908300" y="2292350"/>
          <p14:tracePt t="23971" x="2921000" y="2292350"/>
          <p14:tracePt t="24029" x="2901950" y="2292350"/>
          <p14:tracePt t="24038" x="2857500" y="2292350"/>
          <p14:tracePt t="24055" x="2705100" y="2292350"/>
          <p14:tracePt t="24072" x="2546350" y="2292350"/>
          <p14:tracePt t="24075" x="2482850" y="2292350"/>
          <p14:tracePt t="24089" x="2444750" y="2292350"/>
          <p14:tracePt t="24104" x="2413000" y="2292350"/>
          <p14:tracePt t="24154" x="2425700" y="2292350"/>
          <p14:tracePt t="24164" x="2463800" y="2292350"/>
          <p14:tracePt t="24171" x="2527300" y="2292350"/>
          <p14:tracePt t="24187" x="2698750" y="2292350"/>
          <p14:tracePt t="24204" x="2908300" y="2292350"/>
          <p14:tracePt t="24221" x="3105150" y="2292350"/>
          <p14:tracePt t="24237" x="3225800" y="2292350"/>
          <p14:tracePt t="24255" x="3244850" y="2292350"/>
          <p14:tracePt t="24258" x="3251200" y="2292350"/>
          <p14:tracePt t="24309" x="3232150" y="2292350"/>
          <p14:tracePt t="24319" x="3200400" y="2292350"/>
          <p14:tracePt t="24332" x="3067050" y="2286000"/>
          <p14:tracePt t="24343" x="3016250" y="2273300"/>
          <p14:tracePt t="24355" x="2959100" y="2273300"/>
          <p14:tracePt t="24371" x="2946400" y="2273300"/>
          <p14:tracePt t="24410" x="2952750" y="2273300"/>
          <p14:tracePt t="24418" x="2984500" y="2273300"/>
          <p14:tracePt t="24427" x="3048000" y="2279650"/>
          <p14:tracePt t="24437" x="3111500" y="2286000"/>
          <p14:tracePt t="24454" x="3257550" y="2311400"/>
          <p14:tracePt t="24471" x="3371850" y="2317750"/>
          <p14:tracePt t="24473" x="3416300" y="2317750"/>
          <p14:tracePt t="24487" x="3441700" y="2317750"/>
          <p14:tracePt t="24505" x="3454400" y="2317750"/>
          <p14:tracePt t="24563" x="3429000" y="2317750"/>
          <p14:tracePt t="24577" x="3365500" y="2311400"/>
          <p14:tracePt t="24588" x="3244850" y="2298700"/>
          <p14:tracePt t="24604" x="3149600" y="2298700"/>
          <p14:tracePt t="24620" x="3124200" y="2298700"/>
          <p14:tracePt t="24675" x="3155950" y="2298700"/>
          <p14:tracePt t="24686" x="3187700" y="2298700"/>
          <p14:tracePt t="24699" x="3282950" y="2298700"/>
          <p14:tracePt t="24709" x="3340100" y="2298700"/>
          <p14:tracePt t="24721" x="3454400" y="2298700"/>
          <p14:tracePt t="24737" x="3581400" y="2298700"/>
          <p14:tracePt t="24754" x="3721100" y="2298700"/>
          <p14:tracePt t="24771" x="3816350" y="2298700"/>
          <p14:tracePt t="24788" x="3873500" y="2298700"/>
          <p14:tracePt t="24804" x="3898900" y="2298700"/>
          <p14:tracePt t="24891" x="3848100" y="2292350"/>
          <p14:tracePt t="24907" x="3695700" y="2266950"/>
          <p14:tracePt t="24922" x="3536950" y="2247900"/>
          <p14:tracePt t="24943" x="3429000" y="2247900"/>
          <p14:tracePt t="24954" x="3397250" y="2247900"/>
          <p14:tracePt t="24971" x="3384550" y="2247900"/>
          <p14:tracePt t="25012" x="3397250" y="2247900"/>
          <p14:tracePt t="25020" x="3435350" y="2247900"/>
          <p14:tracePt t="25038" x="3581400" y="2247900"/>
          <p14:tracePt t="25054" x="3790950" y="2247900"/>
          <p14:tracePt t="25071" x="4025900" y="2247900"/>
          <p14:tracePt t="25073" x="4127500" y="2247900"/>
          <p14:tracePt t="25087" x="4222750" y="2247900"/>
          <p14:tracePt t="25104" x="4362450" y="2247900"/>
          <p14:tracePt t="25107" x="4394200" y="2247900"/>
          <p14:tracePt t="25121" x="4419600" y="2247900"/>
          <p14:tracePt t="25137" x="4425950" y="2247900"/>
          <p14:tracePt t="25267" x="4419600" y="2247900"/>
          <p14:tracePt t="25278" x="4406900" y="2247900"/>
          <p14:tracePt t="25292" x="4394200" y="2247900"/>
          <p14:tracePt t="25363" x="4419600" y="2247900"/>
          <p14:tracePt t="25373" x="4451350" y="2254250"/>
          <p14:tracePt t="25388" x="4514850" y="2254250"/>
          <p14:tracePt t="25404" x="4603750" y="2254250"/>
          <p14:tracePt t="25420" x="4679950" y="2254250"/>
          <p14:tracePt t="25437" x="4705350" y="2254250"/>
          <p14:tracePt t="25454" x="4711700" y="2254250"/>
          <p14:tracePt t="25542" x="4686300" y="2254250"/>
          <p14:tracePt t="25557" x="4603750" y="2247900"/>
          <p14:tracePt t="25575" x="4514850" y="2247900"/>
          <p14:tracePt t="25578" x="4495800" y="2247900"/>
          <p14:tracePt t="25587" x="4476750" y="2247900"/>
          <p14:tracePt t="25605" x="4464050" y="2247900"/>
          <p14:tracePt t="25658" x="4470400" y="2247900"/>
          <p14:tracePt t="25667" x="4495800" y="2247900"/>
          <p14:tracePt t="25675" x="4527550" y="2247900"/>
          <p14:tracePt t="25687" x="4546600" y="2247900"/>
          <p14:tracePt t="25704" x="4603750" y="2247900"/>
          <p14:tracePt t="25720" x="4648200" y="2247900"/>
          <p14:tracePt t="25737" x="4660900" y="2247900"/>
          <p14:tracePt t="26653" x="0" y="0"/>
        </p14:tracePtLst>
        <p14:tracePtLst>
          <p14:tracePt t="27437" x="2736850" y="2222500"/>
          <p14:tracePt t="27486" x="2749550" y="2222500"/>
          <p14:tracePt t="27509" x="2933700" y="2222500"/>
          <p14:tracePt t="27525" x="3130550" y="2222500"/>
          <p14:tracePt t="27537" x="3371850" y="2222500"/>
          <p14:tracePt t="27553" x="3676650" y="2222500"/>
          <p14:tracePt t="27570" x="3911600" y="2222500"/>
          <p14:tracePt t="27587" x="4070350" y="2222500"/>
          <p14:tracePt t="27603" x="4165600" y="2222500"/>
          <p14:tracePt t="27620" x="4216400" y="2222500"/>
          <p14:tracePt t="27637" x="4241800" y="2222500"/>
          <p14:tracePt t="27653" x="4248150" y="2222500"/>
          <p14:tracePt t="27741" x="4235450" y="2222500"/>
          <p14:tracePt t="27753" x="4140200" y="2222500"/>
          <p14:tracePt t="27767" x="4044950" y="2209800"/>
          <p14:tracePt t="27783" x="3790950" y="2171700"/>
          <p14:tracePt t="27786" x="3632200" y="2165350"/>
          <p14:tracePt t="27798" x="3454400" y="2152650"/>
          <p14:tracePt t="27807" x="3321050" y="2152650"/>
          <p14:tracePt t="27820" x="3124200" y="2152650"/>
          <p14:tracePt t="27836" x="3048000" y="2152650"/>
          <p14:tracePt t="27853" x="3022600" y="2152650"/>
          <p14:tracePt t="27933" x="3035300" y="2152650"/>
          <p14:tracePt t="27946" x="3067050" y="2152650"/>
          <p14:tracePt t="27962" x="3162300" y="2152650"/>
          <p14:tracePt t="27974" x="3327400" y="2152650"/>
          <p14:tracePt t="27986" x="3575050" y="2152650"/>
          <p14:tracePt t="28003" x="3854450" y="2152650"/>
          <p14:tracePt t="28021" x="4057650" y="2152650"/>
          <p14:tracePt t="28037" x="4146550" y="2152650"/>
          <p14:tracePt t="28054" x="4159250" y="2152650"/>
          <p14:tracePt t="28298" x="0" y="0"/>
        </p14:tracePtLst>
        <p14:tracePtLst>
          <p14:tracePt t="30205" x="6540500" y="2209800"/>
          <p14:tracePt t="30251" x="6553200" y="2209800"/>
          <p14:tracePt t="30261" x="6584950" y="2209800"/>
          <p14:tracePt t="30269" x="6629400" y="2209800"/>
          <p14:tracePt t="30285" x="6800850" y="2209800"/>
          <p14:tracePt t="30302" x="7010400" y="2209800"/>
          <p14:tracePt t="30319" x="7270750" y="2209800"/>
          <p14:tracePt t="30322" x="7423150" y="2209800"/>
          <p14:tracePt t="30336" x="7550150" y="2209800"/>
          <p14:tracePt t="30352" x="7797800" y="2209800"/>
          <p14:tracePt t="30354" x="7893050" y="2209800"/>
          <p14:tracePt t="30370" x="8039100" y="2209800"/>
          <p14:tracePt t="30385" x="8134350" y="2209800"/>
          <p14:tracePt t="30402" x="8185150" y="2209800"/>
          <p14:tracePt t="30419" x="8197850" y="2209800"/>
          <p14:tracePt t="30531" x="8185150" y="2209800"/>
          <p14:tracePt t="30541" x="8178800" y="2209800"/>
          <p14:tracePt t="30553" x="8115300" y="2209800"/>
          <p14:tracePt t="30570" x="7962900" y="2209800"/>
          <p14:tracePt t="30586" x="7747000" y="2209800"/>
          <p14:tracePt t="30603" x="7486650" y="2209800"/>
          <p14:tracePt t="30619" x="7277100" y="2209800"/>
          <p14:tracePt t="30635" x="7156450" y="2209800"/>
          <p14:tracePt t="30652" x="7137400" y="2209800"/>
          <p14:tracePt t="30669" x="7124700" y="2209800"/>
          <p14:tracePt t="30723" x="7124700" y="2216150"/>
          <p14:tracePt t="30731" x="7131050" y="2216150"/>
          <p14:tracePt t="30740" x="7150100" y="2216150"/>
          <p14:tracePt t="30752" x="7188200" y="2216150"/>
          <p14:tracePt t="30769" x="7435850" y="2216150"/>
          <p14:tracePt t="30785" x="7715250" y="2216150"/>
          <p14:tracePt t="30802" x="8083550" y="2216150"/>
          <p14:tracePt t="30819" x="8369300" y="2216150"/>
          <p14:tracePt t="30836" x="8578850" y="2216150"/>
          <p14:tracePt t="30852" x="8680450" y="2216150"/>
          <p14:tracePt t="30870" x="8712200" y="2216150"/>
          <p14:tracePt t="30949" x="8680450" y="2216150"/>
          <p14:tracePt t="30962" x="8623300" y="2216150"/>
          <p14:tracePt t="30977" x="8470900" y="2216150"/>
          <p14:tracePt t="30992" x="8299450" y="2216150"/>
          <p14:tracePt t="31006" x="8172450" y="2216150"/>
          <p14:tracePt t="31019" x="8108950" y="2216150"/>
          <p14:tracePt t="31035" x="8096250" y="2216150"/>
          <p14:tracePt t="31092" x="8108950" y="2216150"/>
          <p14:tracePt t="31106" x="8172450" y="2216150"/>
          <p14:tracePt t="31119" x="8229600" y="2216150"/>
          <p14:tracePt t="31136" x="8388350" y="2216150"/>
          <p14:tracePt t="31139" x="8489950" y="2216150"/>
          <p14:tracePt t="31152" x="8616950" y="2216150"/>
          <p14:tracePt t="31169" x="8921750" y="2216150"/>
          <p14:tracePt t="31171" x="9099550" y="2216150"/>
          <p14:tracePt t="31185" x="9423400" y="2216150"/>
          <p14:tracePt t="31202" x="9671050" y="2216150"/>
          <p14:tracePt t="31219" x="9848850" y="2216150"/>
          <p14:tracePt t="31235" x="9944100" y="2216150"/>
          <p14:tracePt t="31252" x="9969500" y="2216150"/>
          <p14:tracePt t="31315" x="9956800" y="2216150"/>
          <p14:tracePt t="31327" x="9925050" y="2216150"/>
          <p14:tracePt t="31340" x="9798050" y="2216150"/>
          <p14:tracePt t="31355" x="9632950" y="2216150"/>
          <p14:tracePt t="31370" x="9480550" y="2216150"/>
          <p14:tracePt t="31386" x="9404350" y="2216150"/>
          <p14:tracePt t="31402" x="9378950" y="2216150"/>
          <p14:tracePt t="31418" x="9372600" y="2216150"/>
          <p14:tracePt t="31499" x="9385300" y="2216150"/>
          <p14:tracePt t="31510" x="9410700" y="2216150"/>
          <p14:tracePt t="31526" x="9493250" y="2216150"/>
          <p14:tracePt t="31531" x="9544050" y="2216150"/>
          <p14:tracePt t="31544" x="9607550" y="2216150"/>
          <p14:tracePt t="31553" x="9747250" y="2216150"/>
          <p14:tracePt t="31569" x="9874250" y="2216150"/>
          <p14:tracePt t="31586" x="9963150" y="2216150"/>
          <p14:tracePt t="31602" x="10007600" y="2216150"/>
          <p14:tracePt t="31619" x="10033000" y="2216150"/>
          <p14:tracePt t="31635" x="10039350" y="2216150"/>
          <p14:tracePt t="31668" x="10033000" y="2216150"/>
          <p14:tracePt t="31685" x="9982200" y="2216150"/>
          <p14:tracePt t="31702" x="9880600" y="2216150"/>
          <p14:tracePt t="31718" x="9810750" y="2216150"/>
          <p14:tracePt t="31735" x="9791700" y="2216150"/>
          <p14:tracePt t="31751" x="9785350" y="2216150"/>
          <p14:tracePt t="31797" x="9817100" y="2216150"/>
          <p14:tracePt t="31806" x="9874250" y="2216150"/>
          <p14:tracePt t="31819" x="10007600" y="2216150"/>
          <p14:tracePt t="31836" x="10185400" y="2216150"/>
          <p14:tracePt t="31852" x="10375900" y="2216150"/>
          <p14:tracePt t="31870" x="10553700" y="2216150"/>
          <p14:tracePt t="31885" x="10706100" y="2216150"/>
          <p14:tracePt t="31902" x="10788650" y="2216150"/>
          <p14:tracePt t="31918" x="10814050" y="2216150"/>
          <p14:tracePt t="32122" x="0" y="0"/>
        </p14:tracePtLst>
        <p14:tracePtLst>
          <p14:tracePt t="32860" x="908050" y="2571750"/>
          <p14:tracePt t="32900" x="908050" y="2578100"/>
          <p14:tracePt t="32917" x="914400" y="2578100"/>
          <p14:tracePt t="32925" x="933450" y="2578100"/>
          <p14:tracePt t="32935" x="958850" y="2578100"/>
          <p14:tracePt t="32951" x="1041400" y="2578100"/>
          <p14:tracePt t="32968" x="1200150" y="2578100"/>
          <p14:tracePt t="32970" x="1301750" y="2578100"/>
          <p14:tracePt t="32985" x="1619250" y="2578100"/>
          <p14:tracePt t="33001" x="2120900" y="2578100"/>
          <p14:tracePt t="33018" x="2660650" y="2578100"/>
          <p14:tracePt t="33034" x="3028950" y="2578100"/>
          <p14:tracePt t="33052" x="3206750" y="2578100"/>
          <p14:tracePt t="33069" x="3270250" y="2578100"/>
          <p14:tracePt t="33084" x="3289300" y="2578100"/>
          <p14:tracePt t="33212" x="3282950" y="2578100"/>
          <p14:tracePt t="33226" x="3244850" y="2578100"/>
          <p14:tracePt t="33242" x="3086100" y="2578100"/>
          <p14:tracePt t="33256" x="2838450" y="2578100"/>
          <p14:tracePt t="33268" x="2451100" y="2540000"/>
          <p14:tracePt t="33284" x="2159000" y="2520950"/>
          <p14:tracePt t="33302" x="2000250" y="2520950"/>
          <p14:tracePt t="33319" x="1930400" y="2520950"/>
          <p14:tracePt t="33322" x="1924050" y="2520950"/>
          <p14:tracePt t="33335" x="1917700" y="2520950"/>
          <p14:tracePt t="33352" x="1911350" y="2520950"/>
          <p14:tracePt t="33380" x="1905000" y="2520950"/>
          <p14:tracePt t="33428" x="1898650" y="2520950"/>
          <p14:tracePt t="33444" x="1911350" y="2533650"/>
          <p14:tracePt t="33461" x="1968500" y="2552700"/>
          <p14:tracePt t="33470" x="2025650" y="2565400"/>
          <p14:tracePt t="33484" x="2159000" y="2603500"/>
          <p14:tracePt t="33501" x="2305050" y="2628900"/>
          <p14:tracePt t="33518" x="2425700" y="2641600"/>
          <p14:tracePt t="33534" x="2514600" y="2641600"/>
          <p14:tracePt t="33552" x="2565400" y="2641600"/>
          <p14:tracePt t="33554" x="2571750" y="2641600"/>
          <p14:tracePt t="33568" x="2578100" y="2641600"/>
          <p14:tracePt t="33652" x="2565400" y="2641600"/>
          <p14:tracePt t="33666" x="2457450" y="2641600"/>
          <p14:tracePt t="33682" x="2387600" y="2641600"/>
          <p14:tracePt t="33700" x="2108200" y="2641600"/>
          <p14:tracePt t="33709" x="2012950" y="2628900"/>
          <p14:tracePt t="33718" x="1936750" y="2616200"/>
          <p14:tracePt t="33734" x="1822450" y="2597150"/>
          <p14:tracePt t="33751" x="1778000" y="2597150"/>
          <p14:tracePt t="33753" x="1771650" y="2597150"/>
          <p14:tracePt t="33820" x="1778000" y="2597150"/>
          <p14:tracePt t="33829" x="1809750" y="2597150"/>
          <p14:tracePt t="33840" x="1860550" y="2597150"/>
          <p14:tracePt t="33851" x="2012950" y="2597150"/>
          <p14:tracePt t="33868" x="2247900" y="2597150"/>
          <p14:tracePt t="33885" x="2527300" y="2597150"/>
          <p14:tracePt t="33901" x="2876550" y="2597150"/>
          <p14:tracePt t="33917" x="3244850" y="2597150"/>
          <p14:tracePt t="33934" x="3479800" y="2597150"/>
          <p14:tracePt t="33951" x="3606800" y="2597150"/>
          <p14:tracePt t="33953" x="3632200" y="2597150"/>
          <p14:tracePt t="33967" x="3651250" y="2597150"/>
          <p14:tracePt t="33984" x="3676650" y="2597150"/>
          <p14:tracePt t="33987" x="3683000" y="2597150"/>
          <p14:tracePt t="34001" x="3708400" y="2597150"/>
          <p14:tracePt t="34017" x="3727450" y="2603500"/>
          <p14:tracePt t="34034" x="3740150" y="2603500"/>
          <p14:tracePt t="34109" x="3727450" y="2603500"/>
          <p14:tracePt t="34123" x="3625850" y="2603500"/>
          <p14:tracePt t="34140" x="3422650" y="2603500"/>
          <p14:tracePt t="34156" x="3143250" y="2603500"/>
          <p14:tracePt t="34168" x="2990850" y="2603500"/>
          <p14:tracePt t="34184" x="2730500" y="2603500"/>
          <p14:tracePt t="34188" x="2622550" y="2603500"/>
          <p14:tracePt t="34201" x="2476500" y="2603500"/>
          <p14:tracePt t="34218" x="2444750" y="2603500"/>
          <p14:tracePt t="34234" x="2432050" y="2603500"/>
          <p14:tracePt t="34282" x="2438400" y="2603500"/>
          <p14:tracePt t="34293" x="2470150" y="2603500"/>
          <p14:tracePt t="34302" x="2533650" y="2603500"/>
          <p14:tracePt t="34319" x="2698750" y="2603500"/>
          <p14:tracePt t="34335" x="2921000" y="2609850"/>
          <p14:tracePt t="34338" x="3067050" y="2622550"/>
          <p14:tracePt t="34352" x="3225800" y="2628900"/>
          <p14:tracePt t="34355" x="3384550" y="2641600"/>
          <p14:tracePt t="34369" x="3498850" y="2641600"/>
          <p14:tracePt t="34385" x="3759200" y="2641600"/>
          <p14:tracePt t="34401" x="3841750" y="2641600"/>
          <p14:tracePt t="34417" x="3860800" y="2641600"/>
          <p14:tracePt t="34434" x="3867150" y="2641600"/>
          <p14:tracePt t="34499" x="3841750" y="2641600"/>
          <p14:tracePt t="34509" x="3784600" y="2641600"/>
          <p14:tracePt t="34519" x="3702050" y="2641600"/>
          <p14:tracePt t="34534" x="3467100" y="2641600"/>
          <p14:tracePt t="34551" x="3251200" y="2641600"/>
          <p14:tracePt t="34554" x="3162300" y="2641600"/>
          <p14:tracePt t="34568" x="3117850" y="2641600"/>
          <p14:tracePt t="34585" x="3086100" y="2641600"/>
          <p14:tracePt t="34587" x="3079750" y="2641600"/>
          <p14:tracePt t="34626" x="3105150" y="2641600"/>
          <p14:tracePt t="34634" x="3136900" y="2641600"/>
          <p14:tracePt t="34642" x="3181350" y="2641600"/>
          <p14:tracePt t="34651" x="3219450" y="2641600"/>
          <p14:tracePt t="34668" x="3327400" y="2641600"/>
          <p14:tracePt t="34684" x="3448050" y="2641600"/>
          <p14:tracePt t="34700" x="3575050" y="2641600"/>
          <p14:tracePt t="34717" x="3702050" y="2641600"/>
          <p14:tracePt t="34734" x="3797300" y="2641600"/>
          <p14:tracePt t="34750" x="3829050" y="2641600"/>
          <p14:tracePt t="34767" x="3835400" y="2641600"/>
          <p14:tracePt t="34810" x="3822700" y="2641600"/>
          <p14:tracePt t="34823" x="3797300" y="2641600"/>
          <p14:tracePt t="34839" x="3721100" y="2641600"/>
          <p14:tracePt t="34852" x="3683000" y="2641600"/>
          <p14:tracePt t="34868" x="3670300" y="2641600"/>
          <p14:tracePt t="34932" x="3683000" y="2641600"/>
          <p14:tracePt t="34940" x="3702050" y="2641600"/>
          <p14:tracePt t="34950" x="3727450" y="2641600"/>
          <p14:tracePt t="34967" x="3765550" y="2641600"/>
          <p14:tracePt t="34984" x="3784600" y="2641600"/>
          <p14:tracePt t="34987" x="3790950" y="2641600"/>
          <p14:tracePt t="35026" x="3797300" y="2641600"/>
          <p14:tracePt t="35034" x="3803650" y="2641600"/>
          <p14:tracePt t="35042" x="3810000" y="2641600"/>
          <p14:tracePt t="35050" x="3829050" y="2641600"/>
          <p14:tracePt t="35067" x="3854450" y="2641600"/>
          <p14:tracePt t="35084" x="3879850" y="2641600"/>
          <p14:tracePt t="35101" x="3898900" y="2641600"/>
          <p14:tracePt t="35117" x="3911600" y="2654300"/>
          <p14:tracePt t="35134" x="3924300" y="2654300"/>
          <p14:tracePt t="35167" x="3937000" y="2654300"/>
          <p14:tracePt t="36443" x="0" y="0"/>
        </p14:tracePtLst>
        <p14:tracePtLst>
          <p14:tracePt t="38229" x="4800600" y="2705100"/>
          <p14:tracePt t="38252" x="4806950" y="2711450"/>
          <p14:tracePt t="38266" x="4826000" y="2717800"/>
          <p14:tracePt t="38276" x="4870450" y="2724150"/>
          <p14:tracePt t="38285" x="4908550" y="2724150"/>
          <p14:tracePt t="38299" x="5048250" y="2724150"/>
          <p14:tracePt t="38316" x="5270500" y="2724150"/>
          <p14:tracePt t="38333" x="5607050" y="2724150"/>
          <p14:tracePt t="38350" x="6019800" y="2724150"/>
          <p14:tracePt t="38367" x="6407150" y="2724150"/>
          <p14:tracePt t="38383" x="6673850" y="2724150"/>
          <p14:tracePt t="38386" x="6750050" y="2724150"/>
          <p14:tracePt t="38399" x="6794500" y="2724150"/>
          <p14:tracePt t="38416" x="6819900" y="2724150"/>
          <p14:tracePt t="38418" x="6826250" y="2724150"/>
          <p14:tracePt t="38482" x="6807200" y="2724150"/>
          <p14:tracePt t="38492" x="6750050" y="2724150"/>
          <p14:tracePt t="38499" x="6661150" y="2724150"/>
          <p14:tracePt t="38516" x="6451600" y="2724150"/>
          <p14:tracePt t="38533" x="6140450" y="2724150"/>
          <p14:tracePt t="38549" x="5861050" y="2724150"/>
          <p14:tracePt t="38566" x="5689600" y="2724150"/>
          <p14:tracePt t="38583" x="5626100" y="2724150"/>
          <p14:tracePt t="38599" x="5607050" y="2724150"/>
          <p14:tracePt t="38667" x="5613400" y="2724150"/>
          <p14:tracePt t="38678" x="5645150" y="2724150"/>
          <p14:tracePt t="38694" x="5740400" y="2724150"/>
          <p14:tracePt t="38710" x="5905500" y="2724150"/>
          <p14:tracePt t="38714" x="6000750" y="2724150"/>
          <p14:tracePt t="38723" x="6108700" y="2724150"/>
          <p14:tracePt t="38732" x="6210300" y="2724150"/>
          <p14:tracePt t="38749" x="6426200" y="2724150"/>
          <p14:tracePt t="38766" x="6604000" y="2724150"/>
          <p14:tracePt t="38783" x="6731000" y="2724150"/>
          <p14:tracePt t="38787" x="6775450" y="2724150"/>
          <p14:tracePt t="38799" x="6794500" y="2724150"/>
          <p14:tracePt t="38816" x="6813550" y="2724150"/>
          <p14:tracePt t="38867" x="6807200" y="2724150"/>
          <p14:tracePt t="38875" x="6769100" y="2724150"/>
          <p14:tracePt t="38882" x="6705600" y="2724150"/>
          <p14:tracePt t="38900" x="6496050" y="2724150"/>
          <p14:tracePt t="38916" x="6159500" y="2724150"/>
          <p14:tracePt t="38932" x="5810250" y="2724150"/>
          <p14:tracePt t="38949" x="5632450" y="2724150"/>
          <p14:tracePt t="38966" x="5581650" y="2724150"/>
          <p14:tracePt t="38982" x="5575300" y="2724150"/>
          <p14:tracePt t="39028" x="5581650" y="2724150"/>
          <p14:tracePt t="39037" x="5613400" y="2724150"/>
          <p14:tracePt t="39049" x="5765800" y="2724150"/>
          <p14:tracePt t="39066" x="5981700" y="2724150"/>
          <p14:tracePt t="39083" x="6267450" y="2724150"/>
          <p14:tracePt t="39100" x="6546850" y="2724150"/>
          <p14:tracePt t="39116" x="6756400" y="2724150"/>
          <p14:tracePt t="39133" x="6883400" y="2724150"/>
          <p14:tracePt t="39150" x="6921500" y="2724150"/>
          <p14:tracePt t="39166" x="6927850" y="2724150"/>
          <p14:tracePt t="39195" x="6896100" y="2724150"/>
          <p14:tracePt t="39203" x="6832600" y="2724150"/>
          <p14:tracePt t="39216" x="6737350" y="2724150"/>
          <p14:tracePt t="39232" x="6515100" y="2724150"/>
          <p14:tracePt t="39233" x="6413500" y="2724150"/>
          <p14:tracePt t="39249" x="6261100" y="2724150"/>
          <p14:tracePt t="39265" x="6223000" y="2724150"/>
          <p14:tracePt t="39282" x="6210300" y="2724150"/>
          <p14:tracePt t="39315" x="6216650" y="2724150"/>
          <p14:tracePt t="39332" x="6299200" y="2724150"/>
          <p14:tracePt t="39349" x="6445250" y="2724150"/>
          <p14:tracePt t="39366" x="6616700" y="2724150"/>
          <p14:tracePt t="39382" x="6775450" y="2724150"/>
          <p14:tracePt t="39399" x="6889750" y="2724150"/>
          <p14:tracePt t="39416" x="6978650" y="2724150"/>
          <p14:tracePt t="39432" x="7004050" y="2724150"/>
          <p14:tracePt t="39433" x="7010400" y="2724150"/>
          <p14:tracePt t="39473" x="7004050" y="2724150"/>
          <p14:tracePt t="39481" x="6965950" y="2724150"/>
          <p14:tracePt t="39489" x="6915150" y="2724150"/>
          <p14:tracePt t="39499" x="6858000" y="2724150"/>
          <p14:tracePt t="39515" x="6775450" y="2724150"/>
          <p14:tracePt t="39532" x="6737350" y="2724150"/>
          <p14:tracePt t="39609" x="6743700" y="2724150"/>
          <p14:tracePt t="39618" x="6762750" y="2724150"/>
          <p14:tracePt t="39625" x="6781800" y="2724150"/>
          <p14:tracePt t="39633" x="6813550" y="2724150"/>
          <p14:tracePt t="39649" x="6902450" y="2724150"/>
          <p14:tracePt t="39666" x="7010400" y="2724150"/>
          <p14:tracePt t="39682" x="7137400" y="2724150"/>
          <p14:tracePt t="39699" x="7239000" y="2724150"/>
          <p14:tracePt t="39715" x="7283450" y="2724150"/>
          <p14:tracePt t="39732" x="7296150" y="2724150"/>
          <p14:tracePt t="39761" x="7289800" y="2724150"/>
          <p14:tracePt t="39769" x="7258050" y="2724150"/>
          <p14:tracePt t="39782" x="7207250" y="2724150"/>
          <p14:tracePt t="39799" x="7099300" y="2724150"/>
          <p14:tracePt t="39815" x="7029450" y="2724150"/>
          <p14:tracePt t="39832" x="7016750" y="2724150"/>
          <p14:tracePt t="39833" x="7010400" y="2724150"/>
          <p14:tracePt t="39897" x="7029450" y="2724150"/>
          <p14:tracePt t="39905" x="7061200" y="2724150"/>
          <p14:tracePt t="39915" x="7105650" y="2724150"/>
          <p14:tracePt t="39932" x="7194550" y="2724150"/>
          <p14:tracePt t="39948" x="7258050" y="2724150"/>
          <p14:tracePt t="39965" x="7302500" y="2724150"/>
          <p14:tracePt t="39982" x="7327900" y="2724150"/>
          <p14:tracePt t="39999" x="7334250" y="2724150"/>
          <p14:tracePt t="40051" x="7302500" y="2724150"/>
          <p14:tracePt t="40059" x="7251700" y="2724150"/>
          <p14:tracePt t="40068" x="7175500" y="2724150"/>
          <p14:tracePt t="40083" x="7035800" y="2724150"/>
          <p14:tracePt t="40100" x="6972300" y="2724150"/>
          <p14:tracePt t="40116" x="6959600" y="2724150"/>
          <p14:tracePt t="40133" x="6953250" y="2724150"/>
          <p14:tracePt t="40154" x="6953250" y="2730500"/>
          <p14:tracePt t="40165" x="6978650" y="2736850"/>
          <p14:tracePt t="40183" x="7073900" y="2736850"/>
          <p14:tracePt t="40186" x="7137400" y="2736850"/>
          <p14:tracePt t="40199" x="7213600" y="2736850"/>
          <p14:tracePt t="40217" x="7372350" y="2736850"/>
          <p14:tracePt t="40219" x="7448550" y="2736850"/>
          <p14:tracePt t="40232" x="7512050" y="2736850"/>
          <p14:tracePt t="40249" x="7683500" y="2736850"/>
          <p14:tracePt t="40265" x="7766050" y="2736850"/>
          <p14:tracePt t="40282" x="7854950" y="2736850"/>
          <p14:tracePt t="40299" x="7937500" y="2736850"/>
          <p14:tracePt t="40315" x="7994650" y="2736850"/>
          <p14:tracePt t="40333" x="8020050" y="2736850"/>
          <p14:tracePt t="40350" x="8032750" y="2736850"/>
          <p14:tracePt t="40938" x="0" y="0"/>
        </p14:tracePtLst>
        <p14:tracePtLst>
          <p14:tracePt t="44486" x="1130300" y="3073400"/>
          <p14:tracePt t="44573" x="1143000" y="3086100"/>
          <p14:tracePt t="44590" x="1168400" y="3111500"/>
          <p14:tracePt t="44607" x="1219200" y="3136900"/>
          <p14:tracePt t="44610" x="1250950" y="3149600"/>
          <p14:tracePt t="44627" x="1339850" y="3168650"/>
          <p14:tracePt t="44636" x="1384300" y="3187700"/>
          <p14:tracePt t="44648" x="1441450" y="3194050"/>
          <p14:tracePt t="44665" x="1549400" y="3219450"/>
          <p14:tracePt t="44667" x="1581150" y="3225800"/>
          <p14:tracePt t="44681" x="1638300" y="3232150"/>
          <p14:tracePt t="44698" x="1663700" y="3238500"/>
          <p14:tracePt t="44714" x="1682750" y="3238500"/>
          <p14:tracePt t="44730" x="1689100" y="3238500"/>
          <p14:tracePt t="44747" x="1695450" y="3238500"/>
          <p14:tracePt t="44764" x="1701800" y="3238500"/>
          <p14:tracePt t="44780" x="1708150" y="3238500"/>
          <p14:tracePt t="44797" x="1714500" y="3238500"/>
          <p14:tracePt t="44814" x="1720850" y="3238500"/>
          <p14:tracePt t="45154" x="0" y="0"/>
        </p14:tracePtLst>
        <p14:tracePtLst>
          <p14:tracePt t="45563" x="1930400" y="3073400"/>
          <p14:tracePt t="45618" x="1930400" y="3086100"/>
          <p14:tracePt t="45631" x="1936750" y="3105150"/>
          <p14:tracePt t="45647" x="1962150" y="3149600"/>
          <p14:tracePt t="45664" x="2025650" y="3200400"/>
          <p14:tracePt t="45666" x="2063750" y="3219450"/>
          <p14:tracePt t="45681" x="2165350" y="3257550"/>
          <p14:tracePt t="45697" x="2286000" y="3289300"/>
          <p14:tracePt t="45713" x="2368550" y="3302000"/>
          <p14:tracePt t="45730" x="2419350" y="3302000"/>
          <p14:tracePt t="45747" x="2444750" y="3302000"/>
          <p14:tracePt t="45763" x="2451100" y="3302000"/>
          <p14:tracePt t="45780" x="2457450" y="3282950"/>
          <p14:tracePt t="45797" x="2463800" y="3276600"/>
          <p14:tracePt t="45813" x="2463800" y="3251200"/>
          <p14:tracePt t="45830" x="2463800" y="3232150"/>
          <p14:tracePt t="45847" x="2463800" y="3213100"/>
          <p14:tracePt t="45864" x="2463800" y="3194050"/>
          <p14:tracePt t="45899" x="2463800" y="3187700"/>
          <p14:tracePt t="45914" x="2463800" y="3181350"/>
          <p14:tracePt t="46018" x="0" y="0"/>
        </p14:tracePtLst>
        <p14:tracePtLst>
          <p14:tracePt t="46316" x="2603500" y="3175000"/>
          <p14:tracePt t="46347" x="2609850" y="3175000"/>
          <p14:tracePt t="46366" x="2622550" y="3175000"/>
          <p14:tracePt t="46384" x="2667000" y="3175000"/>
          <p14:tracePt t="46387" x="2717800" y="3187700"/>
          <p14:tracePt t="46401" x="2755900" y="3187700"/>
          <p14:tracePt t="46402" x="2819400" y="3187700"/>
          <p14:tracePt t="46413" x="2908300" y="3187700"/>
          <p14:tracePt t="46431" x="3098800" y="3187700"/>
          <p14:tracePt t="46448" x="3308350" y="3187700"/>
          <p14:tracePt t="46451" x="3409950" y="3187700"/>
          <p14:tracePt t="46464" x="3517900" y="3187700"/>
          <p14:tracePt t="46480" x="3695700" y="3187700"/>
          <p14:tracePt t="46483" x="3771900" y="3187700"/>
          <p14:tracePt t="46497" x="3886200" y="3187700"/>
          <p14:tracePt t="46513" x="3937000" y="3187700"/>
          <p14:tracePt t="46531" x="3962400" y="3187700"/>
          <p14:tracePt t="46547" x="3968750" y="3187700"/>
          <p14:tracePt t="46595" x="3956050" y="3187700"/>
          <p14:tracePt t="46604" x="3937000" y="3187700"/>
          <p14:tracePt t="46613" x="3886200" y="3187700"/>
          <p14:tracePt t="46631" x="3740150" y="3187700"/>
          <p14:tracePt t="46633" x="3644900" y="3187700"/>
          <p14:tracePt t="46647" x="3530600" y="3187700"/>
          <p14:tracePt t="46651" x="3384550" y="3187700"/>
          <p14:tracePt t="46664" x="3187700" y="3187700"/>
          <p14:tracePt t="46680" x="2921000" y="3187700"/>
          <p14:tracePt t="46697" x="2806700" y="3187700"/>
          <p14:tracePt t="46713" x="2781300" y="3187700"/>
          <p14:tracePt t="46730" x="2774950" y="3194050"/>
          <p14:tracePt t="46747" x="2838450" y="3206750"/>
          <p14:tracePt t="46763" x="2933700" y="3232150"/>
          <p14:tracePt t="46780" x="3054350" y="3238500"/>
          <p14:tracePt t="46796" x="3181350" y="3238500"/>
          <p14:tracePt t="46813" x="3327400" y="3238500"/>
          <p14:tracePt t="46830" x="3498850" y="3238500"/>
          <p14:tracePt t="46846" x="3721100" y="3238500"/>
          <p14:tracePt t="46863" x="3949700" y="3238500"/>
          <p14:tracePt t="46880" x="4140200" y="3238500"/>
          <p14:tracePt t="46882" x="4210050" y="3238500"/>
          <p14:tracePt t="46897" x="4267200" y="3238500"/>
          <p14:tracePt t="46913" x="4305300" y="3238500"/>
          <p14:tracePt t="46970" x="4286250" y="3238500"/>
          <p14:tracePt t="46978" x="4248150" y="3238500"/>
          <p14:tracePt t="46987" x="4191000" y="3238500"/>
          <p14:tracePt t="46996" x="4121150" y="3238500"/>
          <p14:tracePt t="47013" x="3917950" y="3238500"/>
          <p14:tracePt t="47030" x="3670300" y="3238500"/>
          <p14:tracePt t="47046" x="3505200" y="3238500"/>
          <p14:tracePt t="47063" x="3441700" y="3238500"/>
          <p14:tracePt t="47066" x="3435350" y="3238500"/>
          <p14:tracePt t="47099" x="3448050" y="3238500"/>
          <p14:tracePt t="47113" x="3562350" y="3238500"/>
          <p14:tracePt t="47130" x="3708400" y="3238500"/>
          <p14:tracePt t="47147" x="3879850" y="3238500"/>
          <p14:tracePt t="47163" x="4057650" y="3238500"/>
          <p14:tracePt t="47180" x="4203700" y="3238500"/>
          <p14:tracePt t="47196" x="4298950" y="3238500"/>
          <p14:tracePt t="47213" x="4337050" y="3238500"/>
          <p14:tracePt t="47229" x="4343400" y="3238500"/>
          <p14:tracePt t="47291" x="4311650" y="3238500"/>
          <p14:tracePt t="47306" x="4222750" y="3238500"/>
          <p14:tracePt t="47322" x="4159250" y="3238500"/>
          <p14:tracePt t="47330" x="4146550" y="3238500"/>
          <p14:tracePt t="47346" x="4140200" y="3238500"/>
          <p14:tracePt t="47386" x="4159250" y="3238500"/>
          <p14:tracePt t="47397" x="4184650" y="3238500"/>
          <p14:tracePt t="47413" x="4273550" y="3238500"/>
          <p14:tracePt t="47430" x="4362450" y="3238500"/>
          <p14:tracePt t="47446" x="4406900" y="3238500"/>
          <p14:tracePt t="47463" x="4432300" y="3238500"/>
          <p14:tracePt t="47466" x="4445000" y="3238500"/>
          <p14:tracePt t="47480" x="4451350" y="3238500"/>
          <p14:tracePt t="47496" x="4476750" y="3238500"/>
          <p14:tracePt t="47513" x="4552950" y="3238500"/>
          <p14:tracePt t="47529" x="4597400" y="3238500"/>
          <p14:tracePt t="47546" x="4610100" y="3238500"/>
          <p14:tracePt t="47817" x="0" y="0"/>
        </p14:tracePtLst>
        <p14:tracePtLst>
          <p14:tracePt t="48671" x="5480050" y="3225800"/>
          <p14:tracePt t="48726" x="5486400" y="3225800"/>
          <p14:tracePt t="48744" x="5524500" y="3225800"/>
          <p14:tracePt t="48763" x="5676900" y="3225800"/>
          <p14:tracePt t="48779" x="5835650" y="3225800"/>
          <p14:tracePt t="48796" x="6026150" y="3225800"/>
          <p14:tracePt t="48813" x="6235700" y="3225800"/>
          <p14:tracePt t="48829" x="6445250" y="3225800"/>
          <p14:tracePt t="48846" x="6635750" y="3225800"/>
          <p14:tracePt t="48862" x="6788150" y="3225800"/>
          <p14:tracePt t="48866" x="6864350" y="3225800"/>
          <p14:tracePt t="48880" x="6927850" y="3225800"/>
          <p14:tracePt t="48883" x="6985000" y="3225800"/>
          <p14:tracePt t="48897" x="7035800" y="3225800"/>
          <p14:tracePt t="48913" x="7067550" y="3225800"/>
          <p14:tracePt t="49010" x="7035800" y="3225800"/>
          <p14:tracePt t="49020" x="6991350" y="3225800"/>
          <p14:tracePt t="49033" x="6877050" y="3225800"/>
          <p14:tracePt t="49046" x="6788150" y="3225800"/>
          <p14:tracePt t="49063" x="6591300" y="3225800"/>
          <p14:tracePt t="49079" x="6362700" y="3225800"/>
          <p14:tracePt t="49082" x="6248400" y="3225800"/>
          <p14:tracePt t="49096" x="6127750" y="3225800"/>
          <p14:tracePt t="49113" x="5886450" y="3225800"/>
          <p14:tracePt t="49130" x="5803900" y="3225800"/>
          <p14:tracePt t="49147" x="5765800" y="3225800"/>
          <p14:tracePt t="49163" x="5759450" y="3225800"/>
          <p14:tracePt t="49261" x="5765800" y="3225800"/>
          <p14:tracePt t="49270" x="5797550" y="3225800"/>
          <p14:tracePt t="49282" x="5918200" y="3225800"/>
          <p14:tracePt t="49296" x="5988050" y="3225800"/>
          <p14:tracePt t="49312" x="6178550" y="3225800"/>
          <p14:tracePt t="49314" x="6292850" y="3225800"/>
          <p14:tracePt t="49329" x="6527800" y="3225800"/>
          <p14:tracePt t="49346" x="6743700" y="3225800"/>
          <p14:tracePt t="49362" x="6953250" y="3225800"/>
          <p14:tracePt t="49379" x="7124700" y="3225800"/>
          <p14:tracePt t="49396" x="7239000" y="3225800"/>
          <p14:tracePt t="49413" x="7308850" y="3225800"/>
          <p14:tracePt t="49430" x="7340600" y="3225800"/>
          <p14:tracePt t="49446" x="7359650" y="3225800"/>
          <p14:tracePt t="49463" x="7372350" y="3225800"/>
          <p14:tracePt t="49466" x="7378700" y="3225800"/>
          <p14:tracePt t="49956" x="7385050" y="3225800"/>
          <p14:tracePt t="49975" x="7391400" y="3225800"/>
          <p14:tracePt t="49992" x="7410450" y="3225800"/>
          <p14:tracePt t="50002" x="7435850" y="3225800"/>
          <p14:tracePt t="50014" x="7448550" y="3225800"/>
          <p14:tracePt t="50029" x="7486650" y="3225800"/>
          <p14:tracePt t="50045" x="7537450" y="3225800"/>
          <p14:tracePt t="50062" x="7632700" y="3225800"/>
          <p14:tracePt t="50079" x="7753350" y="3225800"/>
          <p14:tracePt t="50095" x="7880350" y="3225800"/>
          <p14:tracePt t="50098" x="7931150" y="3225800"/>
          <p14:tracePt t="50112" x="7988300" y="3225800"/>
          <p14:tracePt t="50115" x="8020050" y="3225800"/>
          <p14:tracePt t="50129" x="8051800" y="3225800"/>
          <p14:tracePt t="50146" x="8058150" y="3225800"/>
          <p14:tracePt t="50458" x="0" y="0"/>
        </p14:tracePtLst>
        <p14:tracePtLst>
          <p14:tracePt t="51140" x="8470900" y="3206750"/>
          <p14:tracePt t="51195" x="8489950" y="3206750"/>
          <p14:tracePt t="51207" x="8509000" y="3206750"/>
          <p14:tracePt t="51221" x="8585200" y="3206750"/>
          <p14:tracePt t="51229" x="8629650" y="3206750"/>
          <p14:tracePt t="51245" x="8756650" y="3206750"/>
          <p14:tracePt t="51262" x="8870950" y="3206750"/>
          <p14:tracePt t="51278" x="9010650" y="3206750"/>
          <p14:tracePt t="51295" x="9137650" y="3206750"/>
          <p14:tracePt t="51298" x="9188450" y="3206750"/>
          <p14:tracePt t="51312" x="9232900" y="3206750"/>
          <p14:tracePt t="51328" x="9290050" y="3206750"/>
          <p14:tracePt t="51331" x="9309100" y="3206750"/>
          <p14:tracePt t="51345" x="9321800" y="3206750"/>
          <p14:tracePt t="51362" x="9328150" y="3206750"/>
          <p14:tracePt t="51531" x="9315450" y="3206750"/>
          <p14:tracePt t="51541" x="9283700" y="3206750"/>
          <p14:tracePt t="51554" x="9188450" y="3206750"/>
          <p14:tracePt t="51562" x="9137650" y="3206750"/>
          <p14:tracePt t="51578" x="9029700" y="3206750"/>
          <p14:tracePt t="51595" x="8947150" y="3206750"/>
          <p14:tracePt t="51612" x="8896350" y="3206750"/>
          <p14:tracePt t="51628" x="8877300" y="3206750"/>
          <p14:tracePt t="51645" x="8870950" y="3206750"/>
          <p14:tracePt t="51804" x="8877300" y="3206750"/>
          <p14:tracePt t="51816" x="8890000" y="3206750"/>
          <p14:tracePt t="51829" x="8928100" y="3206750"/>
          <p14:tracePt t="51845" x="8966200" y="3206750"/>
          <p14:tracePt t="51850" x="8997950" y="3206750"/>
          <p14:tracePt t="51861" x="9023350" y="3206750"/>
          <p14:tracePt t="51878" x="9080500" y="3206750"/>
          <p14:tracePt t="51895" x="9144000" y="3206750"/>
          <p14:tracePt t="51899" x="9175750" y="3206750"/>
          <p14:tracePt t="51912" x="9207500" y="3206750"/>
          <p14:tracePt t="51929" x="9283700" y="3206750"/>
          <p14:tracePt t="51946" x="9366250" y="3206750"/>
          <p14:tracePt t="51962" x="9404350" y="3206750"/>
          <p14:tracePt t="51979" x="9423400" y="3206750"/>
          <p14:tracePt t="51995" x="9429750" y="3206750"/>
          <p14:tracePt t="52203" x="9436100" y="3206750"/>
          <p14:tracePt t="52229" x="9429750" y="3213100"/>
          <p14:tracePt t="52245" x="9423400" y="3219450"/>
          <p14:tracePt t="52267" x="9417050" y="3219450"/>
          <p14:tracePt t="52279" x="9410700" y="3219450"/>
          <p14:tracePt t="52295" x="9404350" y="3225800"/>
          <p14:tracePt t="52311" x="9398000" y="3225800"/>
          <p14:tracePt t="52328" x="9391650" y="3225800"/>
          <p14:tracePt t="52345" x="9378950" y="3225800"/>
          <p14:tracePt t="52378" x="9366250" y="3225800"/>
          <p14:tracePt t="52395" x="9359900" y="3232150"/>
          <p14:tracePt t="52485" x="9366250" y="3232150"/>
          <p14:tracePt t="52498" x="9398000" y="3232150"/>
          <p14:tracePt t="52512" x="9429750" y="3232150"/>
          <p14:tracePt t="52528" x="9505950" y="3232150"/>
          <p14:tracePt t="52531" x="9550400" y="3232150"/>
          <p14:tracePt t="52545" x="9658350" y="3232150"/>
          <p14:tracePt t="52561" x="9734550" y="3232150"/>
          <p14:tracePt t="52578" x="9785350" y="3232150"/>
          <p14:tracePt t="52594" x="9829800" y="3232150"/>
          <p14:tracePt t="52611" x="9861550" y="3232150"/>
          <p14:tracePt t="52628" x="9886950" y="3232150"/>
          <p14:tracePt t="52644" x="9918700" y="3232150"/>
          <p14:tracePt t="52661" x="9937750" y="3232150"/>
          <p14:tracePt t="52678" x="9950450" y="3232150"/>
          <p14:tracePt t="52695" x="9956800" y="3232150"/>
          <p14:tracePt t="52947" x="0" y="0"/>
        </p14:tracePtLst>
        <p14:tracePtLst>
          <p14:tracePt t="53310" x="10356850" y="3232150"/>
          <p14:tracePt t="53325" x="10363200" y="3232150"/>
          <p14:tracePt t="53344" x="10375900" y="3232150"/>
          <p14:tracePt t="53356" x="10414000" y="3232150"/>
          <p14:tracePt t="53366" x="10458450" y="3232150"/>
          <p14:tracePt t="53378" x="10572750" y="3232150"/>
          <p14:tracePt t="53394" x="10712450" y="3232150"/>
          <p14:tracePt t="53411" x="10845800" y="3232150"/>
          <p14:tracePt t="53428" x="10947400" y="3232150"/>
          <p14:tracePt t="53444" x="11004550" y="3232150"/>
          <p14:tracePt t="53461" x="11017250" y="3232150"/>
          <p14:tracePt t="53477" x="11023600" y="3232150"/>
          <p14:tracePt t="53658" x="0" y="0"/>
        </p14:tracePtLst>
        <p14:tracePtLst>
          <p14:tracePt t="54528" x="812800" y="3625850"/>
          <p14:tracePt t="54548" x="825500" y="3625850"/>
          <p14:tracePt t="54558" x="838200" y="3625850"/>
          <p14:tracePt t="54570" x="882650" y="3632200"/>
          <p14:tracePt t="54579" x="971550" y="3638550"/>
          <p14:tracePt t="54594" x="1117600" y="3638550"/>
          <p14:tracePt t="54610" x="1327150" y="3638550"/>
          <p14:tracePt t="54627" x="1555750" y="3638550"/>
          <p14:tracePt t="54644" x="1803400" y="3638550"/>
          <p14:tracePt t="54660" x="1981200" y="3638550"/>
          <p14:tracePt t="54677" x="2139950" y="3638550"/>
          <p14:tracePt t="54694" x="2247900" y="3638550"/>
          <p14:tracePt t="54711" x="2298700" y="3638550"/>
          <p14:tracePt t="54714" x="2311400" y="3638550"/>
          <p14:tracePt t="54727" x="2324100" y="3638550"/>
          <p14:tracePt t="54744" x="2330450" y="3638550"/>
          <p14:tracePt t="54761" x="2336800" y="3638550"/>
          <p14:tracePt t="55273" x="0" y="0"/>
        </p14:tracePtLst>
        <p14:tracePtLst>
          <p14:tracePt t="59341" x="4591050" y="3702050"/>
          <p14:tracePt t="59437" x="4603750" y="3702050"/>
          <p14:tracePt t="59450" x="4635500" y="3702050"/>
          <p14:tracePt t="59464" x="4660900" y="3702050"/>
          <p14:tracePt t="59475" x="4762500" y="3702050"/>
          <p14:tracePt t="59493" x="4921250" y="3702050"/>
          <p14:tracePt t="59509" x="5111750" y="3702050"/>
          <p14:tracePt t="59525" x="5321300" y="3702050"/>
          <p14:tracePt t="59542" x="5537200" y="3676650"/>
          <p14:tracePt t="59559" x="5676900" y="3644900"/>
          <p14:tracePt t="59562" x="5708650" y="3632200"/>
          <p14:tracePt t="59575" x="5721350" y="3632200"/>
          <p14:tracePt t="59592" x="5734050" y="3632200"/>
          <p14:tracePt t="59698" x="5708650" y="3632200"/>
          <p14:tracePt t="59706" x="5651500" y="3644900"/>
          <p14:tracePt t="59714" x="5588000" y="3651250"/>
          <p14:tracePt t="59726" x="5511800" y="3657600"/>
          <p14:tracePt t="59743" x="5334000" y="3683000"/>
          <p14:tracePt t="59759" x="5181600" y="3702050"/>
          <p14:tracePt t="59762" x="5149850" y="3708400"/>
          <p14:tracePt t="59775" x="5137150" y="3708400"/>
          <p14:tracePt t="59792" x="5124450" y="3708400"/>
          <p14:tracePt t="59868" x="5168900" y="3708400"/>
          <p14:tracePt t="59878" x="5238750" y="3708400"/>
          <p14:tracePt t="59892" x="5492750" y="3708400"/>
          <p14:tracePt t="59909" x="5924550" y="3708400"/>
          <p14:tracePt t="59925" x="6400800" y="3708400"/>
          <p14:tracePt t="59943" x="6724650" y="3708400"/>
          <p14:tracePt t="59946" x="6826250" y="3708400"/>
          <p14:tracePt t="59959" x="6902450" y="3708400"/>
          <p14:tracePt t="59976" x="6953250" y="3708400"/>
          <p14:tracePt t="59992" x="6959600" y="3708400"/>
          <p14:tracePt t="60045" x="6946900" y="3708400"/>
          <p14:tracePt t="60055" x="6908800" y="3708400"/>
          <p14:tracePt t="60068" x="6750050" y="3708400"/>
          <p14:tracePt t="60076" x="6635750" y="3708400"/>
          <p14:tracePt t="60093" x="6375400" y="3708400"/>
          <p14:tracePt t="60109" x="6165850" y="3708400"/>
          <p14:tracePt t="60125" x="6057900" y="3708400"/>
          <p14:tracePt t="60142" x="6032500" y="3708400"/>
          <p14:tracePt t="60159" x="6026150" y="3708400"/>
          <p14:tracePt t="60211" x="6051550" y="3708400"/>
          <p14:tracePt t="60221" x="6096000" y="3708400"/>
          <p14:tracePt t="60234" x="6210300" y="3708400"/>
          <p14:tracePt t="60247" x="6273800" y="3708400"/>
          <p14:tracePt t="60259" x="6426200" y="3708400"/>
          <p14:tracePt t="60276" x="6540500" y="3708400"/>
          <p14:tracePt t="60292" x="6629400" y="3708400"/>
          <p14:tracePt t="60309" x="6654800" y="3708400"/>
          <p14:tracePt t="60325" x="6661150" y="3708400"/>
          <p14:tracePt t="60372" x="6654800" y="3708400"/>
          <p14:tracePt t="60381" x="6604000" y="3708400"/>
          <p14:tracePt t="60392" x="6553200" y="3708400"/>
          <p14:tracePt t="60409" x="6299200" y="3708400"/>
          <p14:tracePt t="60425" x="6184900" y="3708400"/>
          <p14:tracePt t="60442" x="6146800" y="3708400"/>
          <p14:tracePt t="60493" x="6178550" y="3708400"/>
          <p14:tracePt t="60503" x="6248400" y="3708400"/>
          <p14:tracePt t="60517" x="6464300" y="3708400"/>
          <p14:tracePt t="60525" x="6565900" y="3708400"/>
          <p14:tracePt t="60542" x="6743700" y="3708400"/>
          <p14:tracePt t="60559" x="6838950" y="3708400"/>
          <p14:tracePt t="60575" x="6864350" y="3708400"/>
          <p14:tracePt t="60756" x="6870700" y="3708400"/>
          <p14:tracePt t="60766" x="6883400" y="3708400"/>
          <p14:tracePt t="60779" x="6965950" y="3708400"/>
          <p14:tracePt t="60792" x="7029450" y="3708400"/>
          <p14:tracePt t="60809" x="7251700" y="3708400"/>
          <p14:tracePt t="60825" x="7366000" y="3708400"/>
          <p14:tracePt t="60842" x="7435850" y="3708400"/>
          <p14:tracePt t="60858" x="7448550" y="3708400"/>
          <p14:tracePt t="61131" x="0" y="0"/>
        </p14:tracePtLst>
        <p14:tracePtLst>
          <p14:tracePt t="62094" x="7581900" y="3746500"/>
          <p14:tracePt t="62110" x="7594600" y="3752850"/>
          <p14:tracePt t="62127" x="7626350" y="3765550"/>
          <p14:tracePt t="62130" x="7645400" y="3765550"/>
          <p14:tracePt t="62148" x="7702550" y="3771900"/>
          <p14:tracePt t="62158" x="7740650" y="3771900"/>
          <p14:tracePt t="62175" x="7848600" y="3771900"/>
          <p14:tracePt t="62178" x="7912100" y="3771900"/>
          <p14:tracePt t="62192" x="7975600" y="3771900"/>
          <p14:tracePt t="62210" x="8197850" y="3771900"/>
          <p14:tracePt t="62226" x="8324850" y="3771900"/>
          <p14:tracePt t="62242" x="8439150" y="3771900"/>
          <p14:tracePt t="62259" x="8534400" y="3771900"/>
          <p14:tracePt t="62275" x="8604250" y="3771900"/>
          <p14:tracePt t="62291" x="8648700" y="3771900"/>
          <p14:tracePt t="62309" x="8680450" y="3771900"/>
          <p14:tracePt t="62325" x="8705850" y="3771900"/>
          <p14:tracePt t="62341" x="8712200" y="3771900"/>
          <p14:tracePt t="62547" x="8731250" y="3771900"/>
          <p14:tracePt t="62558" x="8743950" y="3771900"/>
          <p14:tracePt t="62575" x="8801100" y="3765550"/>
          <p14:tracePt t="62591" x="8909050" y="3765550"/>
          <p14:tracePt t="62595" x="8972550" y="3765550"/>
          <p14:tracePt t="62608" x="9036050" y="3765550"/>
          <p14:tracePt t="62625" x="9226550" y="3765550"/>
          <p14:tracePt t="62641" x="9315450" y="3765550"/>
          <p14:tracePt t="62658" x="9353550" y="3765550"/>
          <p14:tracePt t="62674" x="9385300" y="3765550"/>
          <p14:tracePt t="62691" x="9391650" y="3765550"/>
          <p14:tracePt t="62708" x="9398000" y="3765550"/>
          <p14:tracePt t="63083" x="9404350" y="3759200"/>
          <p14:tracePt t="63091" x="9417050" y="3752850"/>
          <p14:tracePt t="63108" x="9442450" y="3752850"/>
          <p14:tracePt t="63124" x="9525000" y="3752850"/>
          <p14:tracePt t="63141" x="9664700" y="3752850"/>
          <p14:tracePt t="63158" x="9823450" y="3752850"/>
          <p14:tracePt t="63174" x="9969500" y="3752850"/>
          <p14:tracePt t="63178" x="10033000" y="3752850"/>
          <p14:tracePt t="63191" x="10077450" y="3752850"/>
          <p14:tracePt t="63208" x="10134600" y="3752850"/>
          <p14:tracePt t="63225" x="10147300" y="3752850"/>
          <p14:tracePt t="63226" x="10153650" y="3752850"/>
          <p14:tracePt t="63241" x="10166350" y="3752850"/>
          <p14:tracePt t="63258" x="10179050" y="3752850"/>
          <p14:tracePt t="64330" x="0" y="0"/>
        </p14:tracePtLst>
        <p14:tracePtLst>
          <p14:tracePt t="65046" x="11036300" y="3765550"/>
          <p14:tracePt t="65123" x="11042650" y="3765550"/>
          <p14:tracePt t="65139" x="11061700" y="3765550"/>
          <p14:tracePt t="65155" x="11093450" y="3765550"/>
          <p14:tracePt t="65172" x="11118850" y="3765550"/>
          <p14:tracePt t="65180" x="11125200" y="3765550"/>
          <p14:tracePt t="65190" x="11137900" y="3765550"/>
          <p14:tracePt t="65207" x="11144250" y="3765550"/>
          <p14:tracePt t="65224" x="11156950" y="3765550"/>
          <p14:tracePt t="65243" x="11163300" y="3765550"/>
          <p14:tracePt t="65345" x="0" y="0"/>
        </p14:tracePtLst>
        <p14:tracePtLst>
          <p14:tracePt t="66268" x="1746250" y="4279900"/>
          <p14:tracePt t="66298" x="1778000" y="4279900"/>
          <p14:tracePt t="66306" x="1835150" y="4279900"/>
          <p14:tracePt t="66314" x="1917700" y="4279900"/>
          <p14:tracePt t="66323" x="2012950" y="4279900"/>
          <p14:tracePt t="66340" x="2254250" y="4279900"/>
          <p14:tracePt t="66356" x="2540000" y="4279900"/>
          <p14:tracePt t="66373" x="2749550" y="4279900"/>
          <p14:tracePt t="66390" x="2876550" y="4279900"/>
          <p14:tracePt t="66406" x="2927350" y="4279900"/>
          <p14:tracePt t="66423" x="2933700" y="4279900"/>
          <p14:tracePt t="66573" x="2933700" y="4286250"/>
          <p14:tracePt t="66584" x="2914650" y="4286250"/>
          <p14:tracePt t="66596" x="2857500" y="4305300"/>
          <p14:tracePt t="66607" x="2813050" y="4311650"/>
          <p14:tracePt t="66623" x="2705100" y="4311650"/>
          <p14:tracePt t="66627" x="2641600" y="4311650"/>
          <p14:tracePt t="66640" x="2565400" y="4311650"/>
          <p14:tracePt t="66657" x="2406650" y="4311650"/>
          <p14:tracePt t="66673" x="2216150" y="4311650"/>
          <p14:tracePt t="66690" x="2184400" y="4311650"/>
          <p14:tracePt t="66706" x="2178050" y="4311650"/>
          <p14:tracePt t="66779" x="2190750" y="4311650"/>
          <p14:tracePt t="66793" x="2216150" y="4311650"/>
          <p14:tracePt t="66807" x="2298700" y="4311650"/>
          <p14:tracePt t="66826" x="2552700" y="4311650"/>
          <p14:tracePt t="66845" x="2743200" y="4311650"/>
          <p14:tracePt t="66856" x="2825750" y="4311650"/>
          <p14:tracePt t="66858" x="2914650" y="4311650"/>
          <p14:tracePt t="66873" x="3028950" y="4311650"/>
          <p14:tracePt t="66889" x="3073400" y="4311650"/>
          <p14:tracePt t="66906" x="3086100" y="4311650"/>
          <p14:tracePt t="66979" x="3079750" y="4311650"/>
          <p14:tracePt t="66992" x="3035300" y="4311650"/>
          <p14:tracePt t="67008" x="2889250" y="4311650"/>
          <p14:tracePt t="67025" x="2635250" y="4305300"/>
          <p14:tracePt t="67028" x="2501900" y="4298950"/>
          <p14:tracePt t="67041" x="2387600" y="4298950"/>
          <p14:tracePt t="67056" x="2184400" y="4298950"/>
          <p14:tracePt t="67060" x="2133600" y="4298950"/>
          <p14:tracePt t="67073" x="2095500" y="4298950"/>
          <p14:tracePt t="67139" x="2108200" y="4298950"/>
          <p14:tracePt t="67151" x="2146300" y="4298950"/>
          <p14:tracePt t="67166" x="2286000" y="4298950"/>
          <p14:tracePt t="67181" x="2482850" y="4298950"/>
          <p14:tracePt t="67193" x="2603500" y="4298950"/>
          <p14:tracePt t="67206" x="2832100" y="4298950"/>
          <p14:tracePt t="67223" x="3130550" y="4298950"/>
          <p14:tracePt t="67227" x="3257550" y="4298950"/>
          <p14:tracePt t="67241" x="3505200" y="4298950"/>
          <p14:tracePt t="67258" x="3695700" y="4298950"/>
          <p14:tracePt t="67274" x="3822700" y="4298950"/>
          <p14:tracePt t="67290" x="3898900" y="4298950"/>
          <p14:tracePt t="67307" x="3930650" y="4298950"/>
          <p14:tracePt t="67323" x="3956050" y="4298950"/>
          <p14:tracePt t="67340" x="3981450" y="4298950"/>
          <p14:tracePt t="67356" x="4019550" y="4298950"/>
          <p14:tracePt t="67373" x="4070350" y="4298950"/>
          <p14:tracePt t="67390" x="4108450" y="4298950"/>
          <p14:tracePt t="67406" x="4133850" y="4298950"/>
          <p14:tracePt t="67423" x="4146550" y="4298950"/>
          <p14:tracePt t="67475" x="4152900" y="4298950"/>
          <p14:tracePt t="67483" x="4165600" y="4298950"/>
          <p14:tracePt t="67498" x="4178300" y="4298950"/>
          <p14:tracePt t="67507" x="4191000" y="4298950"/>
          <p14:tracePt t="67523" x="4222750" y="4298950"/>
          <p14:tracePt t="67540" x="4254500" y="4298950"/>
          <p14:tracePt t="67556" x="4292600" y="4298950"/>
          <p14:tracePt t="67573" x="4349750" y="4298950"/>
          <p14:tracePt t="67589" x="4438650" y="4298950"/>
          <p14:tracePt t="67606" x="4533900" y="4298950"/>
          <p14:tracePt t="67623" x="4629150" y="4298950"/>
          <p14:tracePt t="67639" x="4718050" y="4298950"/>
          <p14:tracePt t="67642" x="4749800" y="4298950"/>
          <p14:tracePt t="67656" x="4775200" y="4298950"/>
          <p14:tracePt t="67673" x="4806950" y="4298950"/>
          <p14:tracePt t="67690" x="4813300" y="4298950"/>
          <p14:tracePt t="67748" x="4819650" y="4298950"/>
          <p14:tracePt t="67780" x="4826000" y="4298950"/>
          <p14:tracePt t="67788" x="4832350" y="4298950"/>
          <p14:tracePt t="68114" x="4838700" y="4298950"/>
          <p14:tracePt t="68131" x="4845050" y="4298950"/>
          <p14:tracePt t="68138" x="4851400" y="4298950"/>
          <p14:tracePt t="68154" x="4857750" y="4298950"/>
          <p14:tracePt t="68187" x="4864100" y="4298950"/>
          <p14:tracePt t="68196" x="4870450" y="4298950"/>
          <p14:tracePt t="68212" x="4876800" y="4298950"/>
          <p14:tracePt t="68223" x="4883150" y="4298950"/>
          <p14:tracePt t="68240" x="4889500" y="4298950"/>
          <p14:tracePt t="68257" x="4902200" y="4298950"/>
          <p14:tracePt t="68259" x="4914900" y="4298950"/>
          <p14:tracePt t="68273" x="4921250" y="4298950"/>
          <p14:tracePt t="68290" x="4940300" y="4298950"/>
          <p14:tracePt t="69858" x="0" y="0"/>
        </p14:tracePtLst>
        <p14:tracePtLst>
          <p14:tracePt t="71278" x="1244600" y="4584700"/>
          <p14:tracePt t="71293" x="1238250" y="4591050"/>
          <p14:tracePt t="71307" x="1238250" y="4597400"/>
          <p14:tracePt t="71323" x="1238250" y="4610100"/>
          <p14:tracePt t="71338" x="1238250" y="4629150"/>
          <p14:tracePt t="71356" x="1238250" y="4660900"/>
          <p14:tracePt t="71373" x="1282700" y="4699000"/>
          <p14:tracePt t="71378" x="1339850" y="4724400"/>
          <p14:tracePt t="71388" x="1416050" y="4749800"/>
          <p14:tracePt t="71405" x="1676400" y="4806950"/>
          <p14:tracePt t="71422" x="2006600" y="4864100"/>
          <p14:tracePt t="71438" x="2222500" y="4889500"/>
          <p14:tracePt t="71455" x="2324100" y="4895850"/>
          <p14:tracePt t="71458" x="2330450" y="4895850"/>
          <p14:tracePt t="71471" x="2336800" y="4895850"/>
          <p14:tracePt t="71488" x="2343150" y="4895850"/>
          <p14:tracePt t="71506" x="2336800" y="4851400"/>
          <p14:tracePt t="71522" x="2305050" y="4800600"/>
          <p14:tracePt t="71539" x="2235200" y="4730750"/>
          <p14:tracePt t="71556" x="2114550" y="4673600"/>
          <p14:tracePt t="71572" x="1987550" y="4635500"/>
          <p14:tracePt t="71588" x="1930400" y="4610100"/>
          <p14:tracePt t="71605" x="1911350" y="4610100"/>
          <p14:tracePt t="71621" x="1898650" y="4610100"/>
          <p14:tracePt t="71655" x="1892300" y="4610100"/>
          <p14:tracePt t="71671" x="1879600" y="4610100"/>
          <p14:tracePt t="71674" x="1860550" y="4610100"/>
          <p14:tracePt t="71688" x="1847850" y="4616450"/>
          <p14:tracePt t="71705" x="1828800" y="4629150"/>
          <p14:tracePt t="71817" x="0" y="0"/>
        </p14:tracePtLst>
        <p14:tracePtLst>
          <p14:tracePt t="72357" x="1193800" y="4464050"/>
          <p14:tracePt t="72378" x="1193800" y="4470400"/>
          <p14:tracePt t="72388" x="1193800" y="4483100"/>
          <p14:tracePt t="72404" x="1193800" y="4502150"/>
          <p14:tracePt t="72421" x="1193800" y="4527550"/>
          <p14:tracePt t="72438" x="1212850" y="4572000"/>
          <p14:tracePt t="72454" x="1263650" y="4616450"/>
          <p14:tracePt t="72471" x="1339850" y="4673600"/>
          <p14:tracePt t="72488" x="1460500" y="4718050"/>
          <p14:tracePt t="72505" x="1695450" y="4756150"/>
          <p14:tracePt t="72521" x="1816100" y="4743450"/>
          <p14:tracePt t="72538" x="1873250" y="4730750"/>
          <p14:tracePt t="72555" x="1905000" y="4711700"/>
          <p14:tracePt t="72571" x="1911350" y="4692650"/>
          <p14:tracePt t="72588" x="1911350" y="4686300"/>
          <p14:tracePt t="72604" x="1911350" y="4673600"/>
          <p14:tracePt t="72621" x="1911350" y="4667250"/>
          <p14:tracePt t="72638" x="1898650" y="4641850"/>
          <p14:tracePt t="72654" x="1854200" y="4616450"/>
          <p14:tracePt t="72671" x="1778000" y="4597400"/>
          <p14:tracePt t="72673" x="1733550" y="4591050"/>
          <p14:tracePt t="72688" x="1695450" y="4584700"/>
          <p14:tracePt t="72704" x="1644650" y="4578350"/>
          <p14:tracePt t="72706" x="1625600" y="4578350"/>
          <p14:tracePt t="72721" x="1606550" y="4578350"/>
          <p14:tracePt t="72738" x="1600200" y="4578350"/>
          <p14:tracePt t="72755" x="1581150" y="4578350"/>
          <p14:tracePt t="72771" x="1562100" y="4578350"/>
          <p14:tracePt t="72788" x="1530350" y="4578350"/>
          <p14:tracePt t="72805" x="1498600" y="4584700"/>
          <p14:tracePt t="72822" x="1473200" y="4584700"/>
          <p14:tracePt t="72838" x="1460500" y="4597400"/>
          <p14:tracePt t="72855" x="1454150" y="4603750"/>
          <p14:tracePt t="72871" x="1454150" y="4622800"/>
          <p14:tracePt t="72888" x="1454150" y="4641850"/>
          <p14:tracePt t="72889" x="1454150" y="4648200"/>
          <p14:tracePt t="72904" x="1454150" y="4660900"/>
          <p14:tracePt t="72921" x="1466850" y="4692650"/>
          <p14:tracePt t="72938" x="1524000" y="4711700"/>
          <p14:tracePt t="72954" x="1587500" y="4724400"/>
          <p14:tracePt t="72971" x="1612900" y="4724400"/>
          <p14:tracePt t="72988" x="1625600" y="4724400"/>
          <p14:tracePt t="73005" x="1638300" y="4724400"/>
          <p14:tracePt t="73021" x="1638300" y="4692650"/>
          <p14:tracePt t="73038" x="1638300" y="4654550"/>
          <p14:tracePt t="73055" x="1625600" y="4629150"/>
          <p14:tracePt t="73058" x="1619250" y="4622800"/>
          <p14:tracePt t="73071" x="1619250" y="4616450"/>
          <p14:tracePt t="73088" x="1612900" y="4616450"/>
          <p14:tracePt t="73133" x="1606550" y="4616450"/>
          <p14:tracePt t="73241" x="0" y="0"/>
        </p14:tracePtLst>
        <p14:tracePtLst>
          <p14:tracePt t="73780" x="2444750" y="4432300"/>
          <p14:tracePt t="73789" x="2444750" y="4438650"/>
          <p14:tracePt t="73805" x="2432050" y="4457700"/>
          <p14:tracePt t="73821" x="2425700" y="4476750"/>
          <p14:tracePt t="73838" x="2413000" y="4514850"/>
          <p14:tracePt t="73842" x="2413000" y="4533900"/>
          <p14:tracePt t="73854" x="2413000" y="4546600"/>
          <p14:tracePt t="73871" x="2413000" y="4584700"/>
          <p14:tracePt t="73887" x="2413000" y="4629150"/>
          <p14:tracePt t="73890" x="2413000" y="4660900"/>
          <p14:tracePt t="73904" x="2419350" y="4686300"/>
          <p14:tracePt t="73921" x="2457450" y="4756150"/>
          <p14:tracePt t="73938" x="2501900" y="4787900"/>
          <p14:tracePt t="73954" x="2559050" y="4813300"/>
          <p14:tracePt t="73971" x="2584450" y="4819650"/>
          <p14:tracePt t="73987" x="2609850" y="4819650"/>
          <p14:tracePt t="74004" x="2628900" y="4819650"/>
          <p14:tracePt t="74021" x="2654300" y="4819650"/>
          <p14:tracePt t="74038" x="2673350" y="4800600"/>
          <p14:tracePt t="74054" x="2705100" y="4787900"/>
          <p14:tracePt t="74058" x="2717800" y="4768850"/>
          <p14:tracePt t="74071" x="2724150" y="4743450"/>
          <p14:tracePt t="74088" x="2724150" y="4711700"/>
          <p14:tracePt t="74104" x="2724150" y="4660900"/>
          <p14:tracePt t="74106" x="2724150" y="4635500"/>
          <p14:tracePt t="74121" x="2717800" y="4591050"/>
          <p14:tracePt t="74138" x="2698750" y="4559300"/>
          <p14:tracePt t="74154" x="2679700" y="4533900"/>
          <p14:tracePt t="74170" x="2654300" y="4514850"/>
          <p14:tracePt t="74187" x="2628900" y="4495800"/>
          <p14:tracePt t="74204" x="2622550" y="4495800"/>
          <p14:tracePt t="74220" x="2609850" y="4495800"/>
          <p14:tracePt t="74237" x="2590800" y="4495800"/>
          <p14:tracePt t="74254" x="2571750" y="4495800"/>
          <p14:tracePt t="74271" x="2552700" y="4495800"/>
          <p14:tracePt t="74287" x="2540000" y="4508500"/>
          <p14:tracePt t="74290" x="2527300" y="4527550"/>
          <p14:tracePt t="74304" x="2520950" y="4552950"/>
          <p14:tracePt t="74320" x="2508250" y="4591050"/>
          <p14:tracePt t="74321" x="2508250" y="4610100"/>
          <p14:tracePt t="74337" x="2508250" y="4660900"/>
          <p14:tracePt t="74354" x="2514600" y="4724400"/>
          <p14:tracePt t="74370" x="2533650" y="4756150"/>
          <p14:tracePt t="74387" x="2559050" y="4794250"/>
          <p14:tracePt t="74404" x="2590800" y="4819650"/>
          <p14:tracePt t="74420" x="2635250" y="4832350"/>
          <p14:tracePt t="74437" x="2667000" y="4832350"/>
          <p14:tracePt t="74454" x="2692400" y="4838700"/>
          <p14:tracePt t="74470" x="2717800" y="4838700"/>
          <p14:tracePt t="74487" x="2736850" y="4819650"/>
          <p14:tracePt t="74504" x="2736850" y="4787900"/>
          <p14:tracePt t="74521" x="2736850" y="4699000"/>
          <p14:tracePt t="74537" x="2698750" y="4622800"/>
          <p14:tracePt t="74554" x="2635250" y="4546600"/>
          <p14:tracePt t="74571" x="2571750" y="4489450"/>
          <p14:tracePt t="74587" x="2533650" y="4464050"/>
          <p14:tracePt t="74604" x="2520950" y="4457700"/>
          <p14:tracePt t="74642" x="2514600" y="4457700"/>
          <p14:tracePt t="74650" x="2508250" y="4470400"/>
          <p14:tracePt t="74658" x="2508250" y="4483100"/>
          <p14:tracePt t="74670" x="2508250" y="4508500"/>
          <p14:tracePt t="74687" x="2508250" y="4565650"/>
          <p14:tracePt t="74704" x="2508250" y="4641850"/>
          <p14:tracePt t="74706" x="2508250" y="4686300"/>
          <p14:tracePt t="74720" x="2520950" y="4711700"/>
          <p14:tracePt t="74737" x="2571750" y="4768850"/>
          <p14:tracePt t="74753" x="2603500" y="4787900"/>
          <p14:tracePt t="74771" x="2647950" y="4794250"/>
          <p14:tracePt t="74788" x="2686050" y="4794250"/>
          <p14:tracePt t="74804" x="2724150" y="4794250"/>
          <p14:tracePt t="74821" x="2762250" y="4775200"/>
          <p14:tracePt t="74837" x="2774950" y="4730750"/>
          <p14:tracePt t="74854" x="2781300" y="4699000"/>
          <p14:tracePt t="74870" x="2774950" y="4641850"/>
          <p14:tracePt t="74874" x="2762250" y="4616450"/>
          <p14:tracePt t="74887" x="2755900" y="4597400"/>
          <p14:tracePt t="74904" x="2736850" y="4559300"/>
          <p14:tracePt t="74907" x="2717800" y="4540250"/>
          <p14:tracePt t="74920" x="2711450" y="4533900"/>
          <p14:tracePt t="74937" x="2692400" y="4514850"/>
          <p14:tracePt t="74987" x="2686050" y="4514850"/>
          <p14:tracePt t="74995" x="2679700" y="4514850"/>
          <p14:tracePt t="75004" x="2673350" y="4514850"/>
          <p14:tracePt t="75021" x="2673350" y="4540250"/>
          <p14:tracePt t="75037" x="2673350" y="4578350"/>
          <p14:tracePt t="75054" x="2673350" y="4622800"/>
          <p14:tracePt t="75071" x="2673350" y="4667250"/>
          <p14:tracePt t="75087" x="2679700" y="4686300"/>
          <p14:tracePt t="75170" x="2679700" y="4679950"/>
          <p14:tracePt t="75180" x="2679700" y="4654550"/>
          <p14:tracePt t="75189" x="2673350" y="4635500"/>
          <p14:tracePt t="75204" x="2641600" y="4584700"/>
          <p14:tracePt t="75220" x="2609850" y="4559300"/>
          <p14:tracePt t="75237" x="2578100" y="4540250"/>
          <p14:tracePt t="75254" x="2571750" y="4540250"/>
          <p14:tracePt t="75271" x="2559050" y="4540250"/>
          <p14:tracePt t="75274" x="2552700" y="4546600"/>
          <p14:tracePt t="75287" x="2540000" y="4565650"/>
          <p14:tracePt t="75304" x="2520950" y="4629150"/>
          <p14:tracePt t="75307" x="2514600" y="4660900"/>
          <p14:tracePt t="75320" x="2501900" y="4705350"/>
          <p14:tracePt t="75337" x="2495550" y="4787900"/>
          <p14:tracePt t="75354" x="2501900" y="4819650"/>
          <p14:tracePt t="75370" x="2527300" y="4838700"/>
          <p14:tracePt t="75387" x="2578100" y="4851400"/>
          <p14:tracePt t="75403" x="2635250" y="4851400"/>
          <p14:tracePt t="75420" x="2698750" y="4851400"/>
          <p14:tracePt t="75437" x="2755900" y="4819650"/>
          <p14:tracePt t="75453" x="2794000" y="4781550"/>
          <p14:tracePt t="75470" x="2794000" y="4724400"/>
          <p14:tracePt t="75487" x="2774950" y="4635500"/>
          <p14:tracePt t="75503" x="2749550" y="4572000"/>
          <p14:tracePt t="75520" x="2711450" y="4527550"/>
          <p14:tracePt t="75521" x="2692400" y="4508500"/>
          <p14:tracePt t="75537" x="2667000" y="4495800"/>
          <p14:tracePt t="75554" x="2660650" y="4495800"/>
          <p14:tracePt t="75570" x="2647950" y="4495800"/>
          <p14:tracePt t="75587" x="2628900" y="4495800"/>
          <p14:tracePt t="75604" x="2622550" y="4533900"/>
          <p14:tracePt t="75620" x="2603500" y="4584700"/>
          <p14:tracePt t="75637" x="2597150" y="4622800"/>
          <p14:tracePt t="75654" x="2597150" y="4648200"/>
          <p14:tracePt t="75670" x="2597150" y="4679950"/>
          <p14:tracePt t="75703" x="2603500" y="4686300"/>
          <p14:tracePt t="75746" x="2622550" y="4679950"/>
          <p14:tracePt t="75754" x="2628900" y="4654550"/>
          <p14:tracePt t="75762" x="2635250" y="4629150"/>
          <p14:tracePt t="75771" x="2641600" y="4597400"/>
          <p14:tracePt t="75787" x="2641600" y="4540250"/>
          <p14:tracePt t="75804" x="2641600" y="4508500"/>
          <p14:tracePt t="75820" x="2641600" y="4470400"/>
          <p14:tracePt t="75837" x="2628900" y="4464050"/>
          <p14:tracePt t="75853" x="2628900" y="4457700"/>
          <p14:tracePt t="75870" x="2616200" y="4457700"/>
          <p14:tracePt t="75887" x="2603500" y="4476750"/>
          <p14:tracePt t="75890" x="2597150" y="4502150"/>
          <p14:tracePt t="75903" x="2590800" y="4533900"/>
          <p14:tracePt t="75920" x="2590800" y="4622800"/>
          <p14:tracePt t="75922" x="2590800" y="4686300"/>
          <p14:tracePt t="75937" x="2628900" y="4768850"/>
          <p14:tracePt t="75953" x="2686050" y="4832350"/>
          <p14:tracePt t="75970" x="2743200" y="4870450"/>
          <p14:tracePt t="75987" x="2774950" y="4883150"/>
          <p14:tracePt t="76003" x="2787650" y="4883150"/>
          <p14:tracePt t="76020" x="2800350" y="4883150"/>
          <p14:tracePt t="76037" x="2813050" y="4838700"/>
          <p14:tracePt t="76054" x="2813050" y="4775200"/>
          <p14:tracePt t="76070" x="2813050" y="4686300"/>
          <p14:tracePt t="76087" x="2787650" y="4616450"/>
          <p14:tracePt t="76090" x="2774950" y="4584700"/>
          <p14:tracePt t="76103" x="2749550" y="4546600"/>
          <p14:tracePt t="76120" x="2711450" y="4502150"/>
          <p14:tracePt t="76136" x="2686050" y="4483100"/>
          <p14:tracePt t="76153" x="2673350" y="4483100"/>
          <p14:tracePt t="76170" x="2660650" y="4483100"/>
          <p14:tracePt t="76186" x="2641600" y="4533900"/>
          <p14:tracePt t="76203" x="2628900" y="4622800"/>
          <p14:tracePt t="76220" x="2622550" y="4679950"/>
          <p14:tracePt t="76236" x="2622550" y="4711700"/>
          <p14:tracePt t="76253" x="2622550" y="4730750"/>
          <p14:tracePt t="76270" x="2628900" y="4743450"/>
          <p14:tracePt t="76306" x="2635250" y="4743450"/>
          <p14:tracePt t="76320" x="2641600" y="4743450"/>
          <p14:tracePt t="76338" x="2654300" y="4699000"/>
          <p14:tracePt t="76353" x="2667000" y="4654550"/>
          <p14:tracePt t="76370" x="2673350" y="4622800"/>
          <p14:tracePt t="76403" x="2673350" y="4616450"/>
          <p14:tracePt t="76420" x="2673350" y="4610100"/>
          <p14:tracePt t="76682" x="0" y="0"/>
        </p14:tracePtLst>
        <p14:tracePtLst>
          <p14:tracePt t="77381" x="2622550" y="4495800"/>
          <p14:tracePt t="77404" x="2616200" y="4489450"/>
          <p14:tracePt t="77429" x="2609850" y="4508500"/>
          <p14:tracePt t="77440" x="2603500" y="4521200"/>
          <p14:tracePt t="77453" x="2597150" y="4559300"/>
          <p14:tracePt t="77470" x="2597150" y="4603750"/>
          <p14:tracePt t="77473" x="2597150" y="4622800"/>
          <p14:tracePt t="77486" x="2597150" y="4635500"/>
          <p14:tracePt t="77503" x="2603500" y="4679950"/>
          <p14:tracePt t="77519" x="2635250" y="4718050"/>
          <p14:tracePt t="77521" x="2660650" y="4737100"/>
          <p14:tracePt t="77536" x="2692400" y="4756150"/>
          <p14:tracePt t="77553" x="2800350" y="4806950"/>
          <p14:tracePt t="77570" x="2876550" y="4819650"/>
          <p14:tracePt t="77586" x="2927350" y="4832350"/>
          <p14:tracePt t="77603" x="2952750" y="4832350"/>
          <p14:tracePt t="77620" x="2971800" y="4806950"/>
          <p14:tracePt t="77636" x="2978150" y="4756150"/>
          <p14:tracePt t="77652" x="2978150" y="4705350"/>
          <p14:tracePt t="77669" x="2971800" y="4673600"/>
          <p14:tracePt t="77686" x="2965450" y="4635500"/>
          <p14:tracePt t="77703" x="2946400" y="4603750"/>
          <p14:tracePt t="77719" x="2921000" y="4572000"/>
          <p14:tracePt t="77736" x="2901950" y="4559300"/>
          <p14:tracePt t="77737" x="2889250" y="4552950"/>
          <p14:tracePt t="77753" x="2876550" y="4552950"/>
          <p14:tracePt t="77769" x="2857500" y="4552950"/>
          <p14:tracePt t="77804" x="2844800" y="4552950"/>
          <p14:tracePt t="77814" x="2838450" y="4565650"/>
          <p14:tracePt t="77828" x="2825750" y="4603750"/>
          <p14:tracePt t="77837" x="2825750" y="4629150"/>
          <p14:tracePt t="77853" x="2825750" y="4673600"/>
          <p14:tracePt t="77869" x="2825750" y="4724400"/>
          <p14:tracePt t="77886" x="2844800" y="4756150"/>
          <p14:tracePt t="77903" x="2870200" y="4787900"/>
          <p14:tracePt t="77906" x="2889250" y="4800600"/>
          <p14:tracePt t="77919" x="2914650" y="4806950"/>
          <p14:tracePt t="77936" x="2965450" y="4826000"/>
          <p14:tracePt t="77953" x="3028950" y="4832350"/>
          <p14:tracePt t="77969" x="3060700" y="4832350"/>
          <p14:tracePt t="77986" x="3092450" y="4832350"/>
          <p14:tracePt t="78002" x="3111500" y="4832350"/>
          <p14:tracePt t="78019" x="3149600" y="4826000"/>
          <p14:tracePt t="78036" x="3187700" y="4819650"/>
          <p14:tracePt t="78053" x="3213100" y="4806950"/>
          <p14:tracePt t="78069" x="3225800" y="4806950"/>
          <p14:tracePt t="78086" x="3232150" y="4806950"/>
          <p14:tracePt t="78123" x="3238500" y="4806950"/>
          <p14:tracePt t="78149" x="3244850" y="4806950"/>
          <p14:tracePt t="78164" x="3251200" y="4806950"/>
          <p14:tracePt t="78197" x="3257550" y="4806950"/>
          <p14:tracePt t="78283" x="3257550" y="4800600"/>
          <p14:tracePt t="78294" x="3251200" y="4800600"/>
          <p14:tracePt t="78310" x="3213100" y="4794250"/>
          <p14:tracePt t="78320" x="3200400" y="4787900"/>
          <p14:tracePt t="78337" x="3194050" y="4787900"/>
          <p14:tracePt t="78444" x="3213100" y="4787900"/>
          <p14:tracePt t="78455" x="3251200" y="4787900"/>
          <p14:tracePt t="78470" x="3397250" y="4787900"/>
          <p14:tracePt t="78486" x="3657600" y="4787900"/>
          <p14:tracePt t="78491" x="3810000" y="4787900"/>
          <p14:tracePt t="78502" x="4006850" y="4787900"/>
          <p14:tracePt t="78519" x="4375150" y="4787900"/>
          <p14:tracePt t="78537" x="4660900" y="4787900"/>
          <p14:tracePt t="78539" x="4775200" y="4787900"/>
          <p14:tracePt t="78553" x="4940300" y="4787900"/>
          <p14:tracePt t="78569" x="5041900" y="4787900"/>
          <p14:tracePt t="78586" x="5092700" y="4787900"/>
          <p14:tracePt t="78603" x="5111750" y="4787900"/>
          <p14:tracePt t="78619" x="5118100" y="4787900"/>
          <p14:tracePt t="78717" x="5111750" y="4787900"/>
          <p14:tracePt t="78730" x="5054600" y="4787900"/>
          <p14:tracePt t="78747" x="4940300" y="4787900"/>
          <p14:tracePt t="78762" x="4749800" y="4787900"/>
          <p14:tracePt t="78769" x="4635500" y="4787900"/>
          <p14:tracePt t="78786" x="4337050" y="4787900"/>
          <p14:tracePt t="78803" x="4057650" y="4787900"/>
          <p14:tracePt t="78820" x="3867150" y="4787900"/>
          <p14:tracePt t="78836" x="3746500" y="4787900"/>
          <p14:tracePt t="78853" x="3714750" y="4787900"/>
          <p14:tracePt t="78870" x="3708400" y="4787900"/>
          <p14:tracePt t="79374" x="3727450" y="4787900"/>
          <p14:tracePt t="79389" x="3873500" y="4787900"/>
          <p14:tracePt t="79406" x="4083050" y="4787900"/>
          <p14:tracePt t="79411" x="4197350" y="4787900"/>
          <p14:tracePt t="79429" x="4406900" y="4787900"/>
          <p14:tracePt t="79439" x="4495800" y="4787900"/>
          <p14:tracePt t="79452" x="4622800" y="4787900"/>
          <p14:tracePt t="79469" x="4679950" y="4787900"/>
          <p14:tracePt t="79486" x="4692650" y="4787900"/>
          <p14:tracePt t="79563" x="4686300" y="4787900"/>
          <p14:tracePt t="79572" x="4641850" y="4787900"/>
          <p14:tracePt t="79586" x="4483100" y="4787900"/>
          <p14:tracePt t="79603" x="4241800" y="4787900"/>
          <p14:tracePt t="79619" x="3892550" y="4787900"/>
          <p14:tracePt t="79636" x="3613150" y="4787900"/>
          <p14:tracePt t="79652" x="3460750" y="4787900"/>
          <p14:tracePt t="79669" x="3422650" y="4787900"/>
          <p14:tracePt t="79685" x="3409950" y="4787900"/>
          <p14:tracePt t="79756" x="3429000" y="4787900"/>
          <p14:tracePt t="79769" x="3486150" y="4787900"/>
          <p14:tracePt t="79786" x="3822700" y="4787900"/>
          <p14:tracePt t="79802" x="4254500" y="4787900"/>
          <p14:tracePt t="79819" x="4730750" y="4787900"/>
          <p14:tracePt t="79836" x="5137150" y="4787900"/>
          <p14:tracePt t="79852" x="5340350" y="4787900"/>
          <p14:tracePt t="79869" x="5391150" y="4787900"/>
          <p14:tracePt t="79922" x="5353050" y="4787900"/>
          <p14:tracePt t="79931" x="5276850" y="4775200"/>
          <p14:tracePt t="79938" x="5168900" y="4768850"/>
          <p14:tracePt t="79952" x="5010150" y="4756150"/>
          <p14:tracePt t="79969" x="4337050" y="4756150"/>
          <p14:tracePt t="79985" x="3860800" y="4756150"/>
          <p14:tracePt t="80002" x="3606800" y="4756150"/>
          <p14:tracePt t="80019" x="3492500" y="4756150"/>
          <p14:tracePt t="80035" x="3467100" y="4756150"/>
          <p14:tracePt t="80052" x="3460750" y="4756150"/>
          <p14:tracePt t="80099" x="3473450" y="4756150"/>
          <p14:tracePt t="80106" x="3498850" y="4756150"/>
          <p14:tracePt t="80118" x="3543300" y="4756150"/>
          <p14:tracePt t="80136" x="3702050" y="4756150"/>
          <p14:tracePt t="80152" x="3937000" y="4756150"/>
          <p14:tracePt t="80154" x="4070350" y="4756150"/>
          <p14:tracePt t="80169" x="4305300" y="4756150"/>
          <p14:tracePt t="80185" x="4438650" y="4756150"/>
          <p14:tracePt t="80202" x="4483100" y="4756150"/>
          <p14:tracePt t="80219" x="4495800" y="4756150"/>
          <p14:tracePt t="80260" x="4464050" y="4756150"/>
          <p14:tracePt t="80268" x="4387850" y="4756150"/>
          <p14:tracePt t="80285" x="4114800" y="4756150"/>
          <p14:tracePt t="80302" x="3638550" y="4756150"/>
          <p14:tracePt t="80319" x="3251200" y="4756150"/>
          <p14:tracePt t="80322" x="3143250" y="4756150"/>
          <p14:tracePt t="80336" x="3092450" y="4756150"/>
          <p14:tracePt t="80352" x="3060700" y="4756150"/>
          <p14:tracePt t="80354" x="3054350" y="4756150"/>
          <p14:tracePt t="80369" x="3048000" y="4756150"/>
          <p14:tracePt t="80394" x="3060700" y="4756150"/>
          <p14:tracePt t="80403" x="3086100" y="4756150"/>
          <p14:tracePt t="80418" x="3219450" y="4756150"/>
          <p14:tracePt t="80435" x="3429000" y="4756150"/>
          <p14:tracePt t="80452" x="3708400" y="4756150"/>
          <p14:tracePt t="80468" x="4013200" y="4756150"/>
          <p14:tracePt t="80485" x="4248150" y="4756150"/>
          <p14:tracePt t="80502" x="4406900" y="4756150"/>
          <p14:tracePt t="80518" x="4470400" y="4756150"/>
          <p14:tracePt t="80535" x="4495800" y="4756150"/>
          <p14:tracePt t="80619" x="4445000" y="4749800"/>
          <p14:tracePt t="80626" x="4381500" y="4743450"/>
          <p14:tracePt t="80635" x="4292600" y="4724400"/>
          <p14:tracePt t="80652" x="4057650" y="4705350"/>
          <p14:tracePt t="80668" x="3879850" y="4705350"/>
          <p14:tracePt t="80685" x="3759200" y="4705350"/>
          <p14:tracePt t="80702" x="3727450" y="4705350"/>
          <p14:tracePt t="80718" x="3721100" y="4705350"/>
          <p14:tracePt t="80772" x="3740150" y="4705350"/>
          <p14:tracePt t="80780" x="3778250" y="4705350"/>
          <p14:tracePt t="80790" x="3829050" y="4705350"/>
          <p14:tracePt t="80802" x="3987800" y="4705350"/>
          <p14:tracePt t="80819" x="4178300" y="4705350"/>
          <p14:tracePt t="80835" x="4394200" y="4737100"/>
          <p14:tracePt t="80852" x="4546600" y="4756150"/>
          <p14:tracePt t="80869" x="4610100" y="4756150"/>
          <p14:tracePt t="80885" x="4641850" y="4756150"/>
          <p14:tracePt t="80902" x="4648200" y="4756150"/>
          <p14:tracePt t="80918" x="4654550" y="4756150"/>
          <p14:tracePt t="80935" x="4660900" y="4756150"/>
          <p14:tracePt t="80995" x="4641850" y="4756150"/>
          <p14:tracePt t="81010" x="4603750" y="4749800"/>
          <p14:tracePt t="81027" x="4425950" y="4737100"/>
          <p14:tracePt t="81043" x="4298950" y="4737100"/>
          <p14:tracePt t="81052" x="4260850" y="4737100"/>
          <p14:tracePt t="81069" x="4222750" y="4737100"/>
          <p14:tracePt t="81086" x="4216400" y="4737100"/>
          <p14:tracePt t="81102" x="4222750" y="4737100"/>
          <p14:tracePt t="81119" x="4368800" y="4756150"/>
          <p14:tracePt t="81135" x="4654550" y="4806950"/>
          <p14:tracePt t="81139" x="4857750" y="4826000"/>
          <p14:tracePt t="81152" x="5035550" y="4838700"/>
          <p14:tracePt t="81168" x="5384800" y="4838700"/>
          <p14:tracePt t="81185" x="5657850" y="4838700"/>
          <p14:tracePt t="81202" x="5695950" y="4838700"/>
          <p14:tracePt t="81218" x="5702300" y="4838700"/>
          <p14:tracePt t="81706" x="0" y="0"/>
        </p14:tracePtLst>
        <p14:tracePtLst>
          <p14:tracePt t="82963" x="2266950" y="4699000"/>
          <p14:tracePt t="83018" x="2273300" y="4699000"/>
          <p14:tracePt t="83029" x="2298700" y="4699000"/>
          <p14:tracePt t="83044" x="2425700" y="4699000"/>
          <p14:tracePt t="83055" x="2520950" y="4699000"/>
          <p14:tracePt t="83069" x="2768600" y="4699000"/>
          <p14:tracePt t="83085" x="3073400" y="4699000"/>
          <p14:tracePt t="83102" x="3460750" y="4699000"/>
          <p14:tracePt t="83119" x="3810000" y="4699000"/>
          <p14:tracePt t="83135" x="4076700" y="4699000"/>
          <p14:tracePt t="83138" x="4191000" y="4699000"/>
          <p14:tracePt t="83151" x="4292600" y="4699000"/>
          <p14:tracePt t="83168" x="4476750" y="4699000"/>
          <p14:tracePt t="83170" x="4546600" y="4699000"/>
          <p14:tracePt t="83184" x="4610100" y="4699000"/>
          <p14:tracePt t="83202" x="4762500" y="4699000"/>
          <p14:tracePt t="83218" x="4813300" y="4699000"/>
          <p14:tracePt t="83234" x="4832350" y="4699000"/>
          <p14:tracePt t="83251" x="4845050" y="4699000"/>
          <p14:tracePt t="83555" x="0" y="0"/>
        </p14:tracePtLst>
        <p14:tracePtLst>
          <p14:tracePt t="84436" x="1212850" y="5181600"/>
          <p14:tracePt t="84510" x="1219200" y="5187950"/>
          <p14:tracePt t="84526" x="1238250" y="5194300"/>
          <p14:tracePt t="84533" x="1263650" y="5194300"/>
          <p14:tracePt t="84551" x="1314450" y="5194300"/>
          <p14:tracePt t="84568" x="1435100" y="5194300"/>
          <p14:tracePt t="84572" x="1517650" y="5194300"/>
          <p14:tracePt t="84585" x="1720850" y="5194300"/>
          <p14:tracePt t="84601" x="1809750" y="5194300"/>
          <p14:tracePt t="84618" x="1962150" y="5194300"/>
          <p14:tracePt t="84635" x="1981200" y="5194300"/>
          <p14:tracePt t="84789" x="1968500" y="5194300"/>
          <p14:tracePt t="84797" x="1930400" y="5194300"/>
          <p14:tracePt t="84806" x="1885950" y="5194300"/>
          <p14:tracePt t="84818" x="1790700" y="5194300"/>
          <p14:tracePt t="84834" x="1682750" y="5194300"/>
          <p14:tracePt t="84851" x="1619250" y="5194300"/>
          <p14:tracePt t="84868" x="1581150" y="5194300"/>
          <p14:tracePt t="84885" x="1574800" y="5194300"/>
          <p14:tracePt t="84987" x="1581150" y="5194300"/>
          <p14:tracePt t="84999" x="1612900" y="5194300"/>
          <p14:tracePt t="85012" x="1708150" y="5194300"/>
          <p14:tracePt t="85026" x="1847850" y="5194300"/>
          <p14:tracePt t="85040" x="1930400" y="5194300"/>
          <p14:tracePt t="85050" x="2114550" y="5194300"/>
          <p14:tracePt t="85068" x="2228850" y="5194300"/>
          <p14:tracePt t="85084" x="2286000" y="5194300"/>
          <p14:tracePt t="85101" x="2298700" y="5194300"/>
          <p14:tracePt t="85293" x="2305050" y="5194300"/>
          <p14:tracePt t="85305" x="2311400" y="5194300"/>
          <p14:tracePt t="85322" x="2368550" y="5194300"/>
          <p14:tracePt t="85334" x="2400300" y="5194300"/>
          <p14:tracePt t="85351" x="2476500" y="5194300"/>
          <p14:tracePt t="85353" x="2527300" y="5194300"/>
          <p14:tracePt t="85367" x="2584450" y="5194300"/>
          <p14:tracePt t="85384" x="2679700" y="5194300"/>
          <p14:tracePt t="85401" x="2743200" y="5194300"/>
          <p14:tracePt t="85403" x="2768600" y="5194300"/>
          <p14:tracePt t="85417" x="2794000" y="5194300"/>
          <p14:tracePt t="85433" x="2819400" y="5194300"/>
          <p14:tracePt t="85450" x="2838450" y="5194300"/>
          <p14:tracePt t="85467" x="2857500" y="5194300"/>
          <p14:tracePt t="85483" x="2882900" y="5200650"/>
          <p14:tracePt t="85500" x="2908300" y="5200650"/>
          <p14:tracePt t="85517" x="2927350" y="5200650"/>
          <p14:tracePt t="85533" x="2940050" y="5200650"/>
          <p14:tracePt t="85550" x="2946400" y="5200650"/>
          <p14:tracePt t="85852" x="2952750" y="5200650"/>
          <p14:tracePt t="85864" x="2965450" y="5200650"/>
          <p14:tracePt t="85882" x="3003550" y="5200650"/>
          <p14:tracePt t="85901" x="3028950" y="5200650"/>
          <p14:tracePt t="85917" x="3067050" y="5200650"/>
          <p14:tracePt t="85934" x="3105150" y="5200650"/>
          <p14:tracePt t="85950" x="3124200" y="5200650"/>
          <p14:tracePt t="85967" x="3130550" y="5200650"/>
          <p14:tracePt t="85983" x="3136900" y="5200650"/>
          <p14:tracePt t="86110" x="3143250" y="5200650"/>
          <p14:tracePt t="86126" x="3149600" y="5200650"/>
          <p14:tracePt t="86142" x="3155950" y="5200650"/>
          <p14:tracePt t="86155" x="3162300" y="5200650"/>
          <p14:tracePt t="86187" x="3168650" y="5200650"/>
          <p14:tracePt t="86196" x="3175000" y="5200650"/>
          <p14:tracePt t="86477" x="3181350" y="5200650"/>
          <p14:tracePt t="86490" x="3187700" y="5200650"/>
          <p14:tracePt t="86508" x="3289300" y="5200650"/>
          <p14:tracePt t="86525" x="3422650" y="5200650"/>
          <p14:tracePt t="86530" x="3498850" y="5200650"/>
          <p14:tracePt t="86542" x="3575050" y="5200650"/>
          <p14:tracePt t="86550" x="3644900" y="5200650"/>
          <p14:tracePt t="86566" x="3740150" y="5200650"/>
          <p14:tracePt t="86583" x="3784600" y="5200650"/>
          <p14:tracePt t="86586" x="3790950" y="5200650"/>
          <p14:tracePt t="86600" x="3797300" y="5200650"/>
          <p14:tracePt t="86890" x="3816350" y="5200650"/>
          <p14:tracePt t="86900" x="3835400" y="5200650"/>
          <p14:tracePt t="86917" x="3943350" y="5213350"/>
          <p14:tracePt t="86933" x="4057650" y="5219700"/>
          <p14:tracePt t="86950" x="4197350" y="5219700"/>
          <p14:tracePt t="86966" x="4292600" y="5219700"/>
          <p14:tracePt t="86983" x="4356100" y="5219700"/>
          <p14:tracePt t="87000" x="4375150" y="5219700"/>
          <p14:tracePt t="87002" x="4381500" y="5219700"/>
          <p14:tracePt t="87197" x="4387850" y="5219700"/>
          <p14:tracePt t="87213" x="4400550" y="5219700"/>
          <p14:tracePt t="87227" x="4445000" y="5219700"/>
          <p14:tracePt t="87238" x="4483100" y="5219700"/>
          <p14:tracePt t="87250" x="4597400" y="5219700"/>
          <p14:tracePt t="87266" x="4718050" y="5219700"/>
          <p14:tracePt t="87283" x="4832350" y="5219700"/>
          <p14:tracePt t="87299" x="4927600" y="5219700"/>
          <p14:tracePt t="87316" x="4984750" y="5219700"/>
          <p14:tracePt t="87333" x="5022850" y="5219700"/>
          <p14:tracePt t="87350" x="5060950" y="5219700"/>
          <p14:tracePt t="87367" x="5067300" y="5219700"/>
          <p14:tracePt t="87383" x="5073650" y="5219700"/>
          <p14:tracePt t="87726" x="5080000" y="5219700"/>
          <p14:tracePt t="87743" x="5092700" y="5219700"/>
          <p14:tracePt t="87762" x="5168900" y="5219700"/>
          <p14:tracePt t="87772" x="5213350" y="5219700"/>
          <p14:tracePt t="87783" x="5276850" y="5219700"/>
          <p14:tracePt t="87799" x="5416550" y="5219700"/>
          <p14:tracePt t="87816" x="5562600" y="5219700"/>
          <p14:tracePt t="87833" x="5715000" y="5219700"/>
          <p14:tracePt t="87850" x="5740400" y="5219700"/>
          <p14:tracePt t="87866" x="5746750" y="5219700"/>
          <p14:tracePt t="87931" x="5740400" y="5219700"/>
          <p14:tracePt t="87938" x="5715000" y="5219700"/>
          <p14:tracePt t="87949" x="5683250" y="5219700"/>
          <p14:tracePt t="87966" x="5638800" y="5219700"/>
          <p14:tracePt t="87982" x="5613400" y="5219700"/>
          <p14:tracePt t="87999" x="5600700" y="5219700"/>
          <p14:tracePt t="88041" x="5613400" y="5219700"/>
          <p14:tracePt t="88049" x="5645150" y="5219700"/>
          <p14:tracePt t="88057" x="5695950" y="5226050"/>
          <p14:tracePt t="88066" x="5753100" y="5238750"/>
          <p14:tracePt t="88083" x="5867400" y="5238750"/>
          <p14:tracePt t="88099" x="5988050" y="5238750"/>
          <p14:tracePt t="88116" x="6102350" y="5238750"/>
          <p14:tracePt t="88133" x="6261100" y="5238750"/>
          <p14:tracePt t="88149" x="6407150" y="5238750"/>
          <p14:tracePt t="88167" x="6527800" y="5238750"/>
          <p14:tracePt t="88183" x="6559550" y="5238750"/>
          <p14:tracePt t="88186" x="6565900" y="5238750"/>
          <p14:tracePt t="88252" x="6540500" y="5238750"/>
          <p14:tracePt t="88267" x="6483350" y="5238750"/>
          <p14:tracePt t="88284" x="6426200" y="5238750"/>
          <p14:tracePt t="88301" x="6413500" y="5238750"/>
          <p14:tracePt t="88316" x="6407150" y="5238750"/>
          <p14:tracePt t="89482" x="0" y="0"/>
        </p14:tracePtLst>
        <p14:tracePtLst>
          <p14:tracePt t="90253" x="1701800" y="5499100"/>
          <p14:tracePt t="90266" x="1695450" y="5505450"/>
          <p14:tracePt t="90282" x="1695450" y="5524500"/>
          <p14:tracePt t="90298" x="1689100" y="5530850"/>
          <p14:tracePt t="90315" x="1689100" y="5543550"/>
          <p14:tracePt t="90332" x="1689100" y="5556250"/>
          <p14:tracePt t="90349" x="1689100" y="5568950"/>
          <p14:tracePt t="90366" x="1689100" y="5588000"/>
          <p14:tracePt t="90369" x="1689100" y="5607050"/>
          <p14:tracePt t="90382" x="1708150" y="5626100"/>
          <p14:tracePt t="90399" x="1771650" y="5670550"/>
          <p14:tracePt t="90402" x="1828800" y="5695950"/>
          <p14:tracePt t="90415" x="1892300" y="5715000"/>
          <p14:tracePt t="90419" x="1981200" y="5746750"/>
          <p14:tracePt t="90432" x="2057400" y="5759450"/>
          <p14:tracePt t="90449" x="2241550" y="5791200"/>
          <p14:tracePt t="90465" x="2273300" y="5797550"/>
          <p14:tracePt t="90482" x="2286000" y="5797550"/>
          <p14:tracePt t="90498" x="2292350" y="5797550"/>
          <p14:tracePt t="90515" x="2298700" y="5797550"/>
          <p14:tracePt t="90532" x="2298700" y="5791200"/>
          <p14:tracePt t="90548" x="2298700" y="5778500"/>
          <p14:tracePt t="90565" x="2298700" y="5765800"/>
          <p14:tracePt t="90582" x="2298700" y="5746750"/>
          <p14:tracePt t="90599" x="2298700" y="5734050"/>
          <p14:tracePt t="90615" x="2298700" y="5721350"/>
          <p14:tracePt t="90618" x="2298700" y="5715000"/>
          <p14:tracePt t="90632" x="2298700" y="5708650"/>
          <p14:tracePt t="90635" x="2298700" y="5702300"/>
          <p14:tracePt t="90779" x="0" y="0"/>
        </p14:tracePtLst>
        <p14:tracePtLst>
          <p14:tracePt t="91107" x="2825750" y="5568950"/>
          <p14:tracePt t="91133" x="2819400" y="5568950"/>
          <p14:tracePt t="91149" x="2806700" y="5581650"/>
          <p14:tracePt t="91154" x="2806700" y="5588000"/>
          <p14:tracePt t="91171" x="2806700" y="5626100"/>
          <p14:tracePt t="91186" x="2806700" y="5664200"/>
          <p14:tracePt t="91198" x="2813050" y="5676900"/>
          <p14:tracePt t="91216" x="2832100" y="5702300"/>
          <p14:tracePt t="91219" x="2851150" y="5708650"/>
          <p14:tracePt t="91231" x="2876550" y="5708650"/>
          <p14:tracePt t="91248" x="2927350" y="5708650"/>
          <p14:tracePt t="91252" x="2965450" y="5708650"/>
          <p14:tracePt t="91265" x="3041650" y="5708650"/>
          <p14:tracePt t="91281" x="3124200" y="5702300"/>
          <p14:tracePt t="91298" x="3168650" y="5683250"/>
          <p14:tracePt t="91315" x="3181350" y="5670550"/>
          <p14:tracePt t="91332" x="3194050" y="5664200"/>
          <p14:tracePt t="91450" x="0" y="0"/>
        </p14:tracePtLst>
        <p14:tracePtLst>
          <p14:tracePt t="91860" x="3848100" y="5695950"/>
          <p14:tracePt t="91948" x="3860800" y="5695950"/>
          <p14:tracePt t="91956" x="3879850" y="5695950"/>
          <p14:tracePt t="91965" x="3924300" y="5695950"/>
          <p14:tracePt t="91981" x="4051300" y="5695950"/>
          <p14:tracePt t="91998" x="4241800" y="5695950"/>
          <p14:tracePt t="92015" x="4451350" y="5695950"/>
          <p14:tracePt t="92031" x="4660900" y="5695950"/>
          <p14:tracePt t="92033" x="4756150" y="5695950"/>
          <p14:tracePt t="92048" x="4826000" y="5695950"/>
          <p14:tracePt t="92065" x="4946650" y="5715000"/>
          <p14:tracePt t="92081" x="4959350" y="5715000"/>
          <p14:tracePt t="92490" x="0" y="0"/>
        </p14:tracePtLst>
        <p14:tracePtLst>
          <p14:tracePt t="93716" x="2393950" y="5048250"/>
          <p14:tracePt t="93756" x="2393950" y="5054600"/>
          <p14:tracePt t="93764" x="2393950" y="5060950"/>
          <p14:tracePt t="93781" x="2393950" y="5092700"/>
          <p14:tracePt t="93797" x="2419350" y="5130800"/>
          <p14:tracePt t="93814" x="2482850" y="5162550"/>
          <p14:tracePt t="93831" x="2609850" y="5213350"/>
          <p14:tracePt t="93833" x="2673350" y="5232400"/>
          <p14:tracePt t="93847" x="2749550" y="5245100"/>
          <p14:tracePt t="93867" x="2901950" y="5270500"/>
          <p14:tracePt t="93882" x="3022600" y="5283200"/>
          <p14:tracePt t="93898" x="3054350" y="5270500"/>
          <p14:tracePt t="93914" x="3060700" y="5238750"/>
          <p14:tracePt t="93931" x="3060700" y="5213350"/>
          <p14:tracePt t="93947" x="3060700" y="5181600"/>
          <p14:tracePt t="93964" x="3060700" y="5149850"/>
          <p14:tracePt t="93980" x="3060700" y="5143500"/>
          <p14:tracePt t="93997" x="3060700" y="5137150"/>
          <p14:tracePt t="94089" x="0" y="0"/>
        </p14:tracePtLst>
        <p14:tracePtLst>
          <p14:tracePt t="94998" x="2527300" y="5486400"/>
          <p14:tracePt t="95016" x="2520950" y="5499100"/>
          <p14:tracePt t="95030" x="2520950" y="5511800"/>
          <p14:tracePt t="95047" x="2520950" y="5549900"/>
          <p14:tracePt t="95064" x="2508250" y="5588000"/>
          <p14:tracePt t="95066" x="2508250" y="5600700"/>
          <p14:tracePt t="95080" x="2508250" y="5613400"/>
          <p14:tracePt t="95098" x="2508250" y="5670550"/>
          <p14:tracePt t="95114" x="2514600" y="5689600"/>
          <p14:tracePt t="95131" x="2533650" y="5708650"/>
          <p14:tracePt t="95148" x="2565400" y="5734050"/>
          <p14:tracePt t="95164" x="2603500" y="5759450"/>
          <p14:tracePt t="95181" x="2667000" y="5778500"/>
          <p14:tracePt t="95198" x="2736850" y="5803900"/>
          <p14:tracePt t="95214" x="2794000" y="5810250"/>
          <p14:tracePt t="95231" x="2857500" y="5810250"/>
          <p14:tracePt t="95247" x="2895600" y="5810250"/>
          <p14:tracePt t="95250" x="2908300" y="5810250"/>
          <p14:tracePt t="95264" x="2921000" y="5803900"/>
          <p14:tracePt t="95280" x="2933700" y="5784850"/>
          <p14:tracePt t="95282" x="2933700" y="5778500"/>
          <p14:tracePt t="95298" x="2933700" y="5765800"/>
          <p14:tracePt t="95314" x="2933700" y="5753100"/>
          <p14:tracePt t="95330" x="2933700" y="5740400"/>
          <p14:tracePt t="95347" x="2933700" y="5695950"/>
          <p14:tracePt t="95363" x="2908300" y="5651500"/>
          <p14:tracePt t="95381" x="2851150" y="5607050"/>
          <p14:tracePt t="95397" x="2787650" y="5568950"/>
          <p14:tracePt t="95414" x="2743200" y="5549900"/>
          <p14:tracePt t="95430" x="2736850" y="5549900"/>
          <p14:tracePt t="95447" x="2730500" y="5549900"/>
          <p14:tracePt t="95467" x="2724150" y="5549900"/>
          <p14:tracePt t="95480" x="2711450" y="5549900"/>
          <p14:tracePt t="95497" x="2705100" y="5562600"/>
          <p14:tracePt t="95514" x="2692400" y="5594350"/>
          <p14:tracePt t="95530" x="2686050" y="5613400"/>
          <p14:tracePt t="95547" x="2686050" y="5645150"/>
          <p14:tracePt t="95563" x="2686050" y="5670550"/>
          <p14:tracePt t="95580" x="2692400" y="5695950"/>
          <p14:tracePt t="95597" x="2724150" y="5721350"/>
          <p14:tracePt t="95614" x="2787650" y="5753100"/>
          <p14:tracePt t="95618" x="2838450" y="5772150"/>
          <p14:tracePt t="95630" x="2908300" y="5778500"/>
          <p14:tracePt t="95648" x="3035300" y="5797550"/>
          <p14:tracePt t="95652" x="3086100" y="5797550"/>
          <p14:tracePt t="95664" x="3155950" y="5797550"/>
          <p14:tracePt t="95682" x="3232150" y="5759450"/>
          <p14:tracePt t="95698" x="3251200" y="5734050"/>
          <p14:tracePt t="95714" x="3263900" y="5702300"/>
          <p14:tracePt t="95730" x="3263900" y="5689600"/>
          <p14:tracePt t="95747" x="3263900" y="5664200"/>
          <p14:tracePt t="95763" x="3251200" y="5638800"/>
          <p14:tracePt t="95780" x="3225800" y="5632450"/>
          <p14:tracePt t="95796" x="3200400" y="5626100"/>
          <p14:tracePt t="95813" x="3168650" y="5626100"/>
          <p14:tracePt t="95830" x="3149600" y="5626100"/>
          <p14:tracePt t="95846" x="3130550" y="5626100"/>
          <p14:tracePt t="95863" x="3124200" y="5626100"/>
          <p14:tracePt t="95880" x="3117850" y="5645150"/>
          <p14:tracePt t="95882" x="3117850" y="5657850"/>
          <p14:tracePt t="95897" x="3117850" y="5670550"/>
          <p14:tracePt t="95899" x="3117850" y="5689600"/>
          <p14:tracePt t="95914" x="3117850" y="5715000"/>
          <p14:tracePt t="95930" x="3136900" y="5727700"/>
          <p14:tracePt t="95947" x="3175000" y="5740400"/>
          <p14:tracePt t="95964" x="3206750" y="5740400"/>
          <p14:tracePt t="95980" x="3238500" y="5740400"/>
          <p14:tracePt t="95997" x="3257550" y="5727700"/>
          <p14:tracePt t="96013" x="3257550" y="5708650"/>
          <p14:tracePt t="96030" x="3257550" y="5689600"/>
          <p14:tracePt t="96046" x="3257550" y="5657850"/>
          <p14:tracePt t="96063" x="3206750" y="5632450"/>
          <p14:tracePt t="96080" x="3098800" y="5613400"/>
          <p14:tracePt t="96097" x="3009900" y="5613400"/>
          <p14:tracePt t="96098" x="2965450" y="5613400"/>
          <p14:tracePt t="96113" x="2927350" y="5613400"/>
          <p14:tracePt t="96130" x="2901950" y="5626100"/>
          <p14:tracePt t="96147" x="2895600" y="5638800"/>
          <p14:tracePt t="96163" x="2895600" y="5657850"/>
          <p14:tracePt t="96180" x="2895600" y="5695950"/>
          <p14:tracePt t="96196" x="2933700" y="5727700"/>
          <p14:tracePt t="96213" x="3016250" y="5740400"/>
          <p14:tracePt t="96230" x="3130550" y="5746750"/>
          <p14:tracePt t="96246" x="3219450" y="5746750"/>
          <p14:tracePt t="96263" x="3257550" y="5746750"/>
          <p14:tracePt t="96280" x="3276600" y="5746750"/>
          <p14:tracePt t="96298" x="3276600" y="5740400"/>
          <p14:tracePt t="96313" x="3257550" y="5721350"/>
          <p14:tracePt t="96330" x="3187700" y="5695950"/>
          <p14:tracePt t="96346" x="3079750" y="5683250"/>
          <p14:tracePt t="96363" x="3003550" y="5683250"/>
          <p14:tracePt t="96380" x="2971800" y="5683250"/>
          <p14:tracePt t="96397" x="2959100" y="5683250"/>
          <p14:tracePt t="96450" x="2965450" y="5683250"/>
          <p14:tracePt t="96459" x="2997200" y="5683250"/>
          <p14:tracePt t="96466" x="3028950" y="5683250"/>
          <p14:tracePt t="96480" x="3073400" y="5683250"/>
          <p14:tracePt t="96496" x="3136900" y="5683250"/>
          <p14:tracePt t="96513" x="3175000" y="5683250"/>
          <p14:tracePt t="96947" x="3168650" y="5683250"/>
          <p14:tracePt t="96959" x="3155950" y="5683250"/>
          <p14:tracePt t="96971" x="3143250" y="5683250"/>
          <p14:tracePt t="96980" x="3136900" y="5683250"/>
          <p14:tracePt t="96996" x="3124200" y="5683250"/>
          <p14:tracePt t="97018" x="3117850" y="5683250"/>
          <p14:tracePt t="97029" x="3111500" y="5683250"/>
          <p14:tracePt t="97046" x="3105150" y="5683250"/>
          <p14:tracePt t="97063" x="3073400" y="5683250"/>
          <p14:tracePt t="97080" x="3022600" y="5683250"/>
          <p14:tracePt t="97081" x="2978150" y="5683250"/>
          <p14:tracePt t="97096" x="2927350" y="5683250"/>
          <p14:tracePt t="97113" x="2794000" y="5683250"/>
          <p14:tracePt t="97130" x="2736850" y="5683250"/>
          <p14:tracePt t="97147" x="2717800" y="5683250"/>
          <p14:tracePt t="97163" x="2698750" y="5683250"/>
          <p14:tracePt t="97180" x="2692400" y="5683250"/>
          <p14:tracePt t="97251" x="2698750" y="5683250"/>
          <p14:tracePt t="97268" x="2762250" y="5683250"/>
          <p14:tracePt t="97287" x="2857500" y="5683250"/>
          <p14:tracePt t="97291" x="2908300" y="5683250"/>
          <p14:tracePt t="97307" x="3060700" y="5683250"/>
          <p14:tracePt t="97315" x="3130550" y="5683250"/>
          <p14:tracePt t="97330" x="3289300" y="5683250"/>
          <p14:tracePt t="97346" x="3378200" y="5683250"/>
          <p14:tracePt t="97363" x="3397250" y="5683250"/>
          <p14:tracePt t="97380" x="3403600" y="5683250"/>
          <p14:tracePt t="97428" x="3397250" y="5683250"/>
          <p14:tracePt t="97437" x="3352800" y="5683250"/>
          <p14:tracePt t="97447" x="3289300" y="5670550"/>
          <p14:tracePt t="97464" x="3130550" y="5664200"/>
          <p14:tracePt t="97479" x="2990850" y="5664200"/>
          <p14:tracePt t="97482" x="2946400" y="5664200"/>
          <p14:tracePt t="97496" x="2914650" y="5664200"/>
          <p14:tracePt t="97513" x="2889250" y="5664200"/>
          <p14:tracePt t="97675" x="2895600" y="5664200"/>
          <p14:tracePt t="97690" x="2927350" y="5664200"/>
          <p14:tracePt t="97706" x="2959100" y="5664200"/>
          <p14:tracePt t="97722" x="2984500" y="5664200"/>
          <p14:tracePt t="97733" x="2990850" y="5664200"/>
          <p14:tracePt t="97747" x="3022600" y="5664200"/>
          <p14:tracePt t="97763" x="3073400" y="5670550"/>
          <p14:tracePt t="97779" x="3162300" y="5670550"/>
          <p14:tracePt t="97796" x="3225800" y="5670550"/>
          <p14:tracePt t="97813" x="3263900" y="5670550"/>
          <p14:tracePt t="97829" x="3282950" y="5670550"/>
          <p14:tracePt t="97916" x="3270250" y="5670550"/>
          <p14:tracePt t="97925" x="3238500" y="5670550"/>
          <p14:tracePt t="97935" x="3194050" y="5670550"/>
          <p14:tracePt t="97946" x="3111500" y="5670550"/>
          <p14:tracePt t="97963" x="3035300" y="5670550"/>
          <p14:tracePt t="97980" x="2990850" y="5670550"/>
          <p14:tracePt t="97996" x="2978150" y="5670550"/>
          <p14:tracePt t="98013" x="2971800" y="5670550"/>
          <p14:tracePt t="98065" x="2997200" y="5670550"/>
          <p14:tracePt t="98073" x="3060700" y="5670550"/>
          <p14:tracePt t="98082" x="3149600" y="5670550"/>
          <p14:tracePt t="98096" x="3244850" y="5670550"/>
          <p14:tracePt t="98113" x="3657600" y="5670550"/>
          <p14:tracePt t="98129" x="4006850" y="5670550"/>
          <p14:tracePt t="98146" x="4273550" y="5670550"/>
          <p14:tracePt t="98163" x="4432300" y="5670550"/>
          <p14:tracePt t="98179" x="4495800" y="5670550"/>
          <p14:tracePt t="98196" x="4508500" y="5670550"/>
          <p14:tracePt t="98339" x="4489450" y="5670550"/>
          <p14:tracePt t="98354" x="4438650" y="5670550"/>
          <p14:tracePt t="98372" x="4165600" y="5670550"/>
          <p14:tracePt t="98387" x="3937000" y="5670550"/>
          <p14:tracePt t="98397" x="3822700" y="5670550"/>
          <p14:tracePt t="98413" x="3632200" y="5670550"/>
          <p14:tracePt t="98429" x="3505200" y="5670550"/>
          <p14:tracePt t="98446" x="3467100" y="5670550"/>
          <p14:tracePt t="98463" x="3460750" y="5670550"/>
          <p14:tracePt t="98510" x="3479800" y="5670550"/>
          <p14:tracePt t="98526" x="3562350" y="5670550"/>
          <p14:tracePt t="98532" x="3625850" y="5670550"/>
          <p14:tracePt t="98543" x="3689350" y="5670550"/>
          <p14:tracePt t="98555" x="3848100" y="5670550"/>
          <p14:tracePt t="98562" x="3943350" y="5670550"/>
          <p14:tracePt t="98579" x="4133850" y="5670550"/>
          <p14:tracePt t="98596" x="4305300" y="5670550"/>
          <p14:tracePt t="98612" x="4419600" y="5683250"/>
          <p14:tracePt t="98629" x="4457700" y="5683250"/>
          <p14:tracePt t="98646" x="4464050" y="5683250"/>
          <p14:tracePt t="99082" x="0" y="0"/>
        </p14:tracePtLst>
        <p14:tracePtLst>
          <p14:tracePt t="99790" x="6750050" y="5080000"/>
          <p14:tracePt t="99800" x="6781800" y="5086350"/>
          <p14:tracePt t="99812" x="6864350" y="5099050"/>
          <p14:tracePt t="99829" x="6985000" y="5118100"/>
          <p14:tracePt t="99845" x="7162800" y="5143500"/>
          <p14:tracePt t="99862" x="7346950" y="5168900"/>
          <p14:tracePt t="99879" x="7537450" y="5207000"/>
          <p14:tracePt t="99896" x="7664450" y="5213350"/>
          <p14:tracePt t="99898" x="7696200" y="5213350"/>
          <p14:tracePt t="99912" x="7715250" y="5213350"/>
          <p14:tracePt t="99930" x="7753350" y="5213350"/>
          <p14:tracePt t="99946" x="7766050" y="5213350"/>
          <p14:tracePt t="99962" x="7810500" y="5213350"/>
          <p14:tracePt t="99979" x="7835900" y="5213350"/>
          <p14:tracePt t="99995" x="7842250" y="5213350"/>
          <p14:tracePt t="100569" x="0" y="0"/>
        </p14:tracePtLst>
        <p14:tracePtLst>
          <p14:tracePt t="101157" x="8286750" y="4883150"/>
          <p14:tracePt t="101172" x="8261350" y="4908550"/>
          <p14:tracePt t="101182" x="8242300" y="4921250"/>
          <p14:tracePt t="101195" x="8204200" y="4959350"/>
          <p14:tracePt t="101212" x="8178800" y="5022850"/>
          <p14:tracePt t="101228" x="8153400" y="5092700"/>
          <p14:tracePt t="101246" x="8140700" y="5168900"/>
          <p14:tracePt t="101261" x="8140700" y="5226050"/>
          <p14:tracePt t="101278" x="8140700" y="5283200"/>
          <p14:tracePt t="101295" x="8159750" y="5334000"/>
          <p14:tracePt t="101298" x="8185150" y="5346700"/>
          <p14:tracePt t="101311" x="8223250" y="5372100"/>
          <p14:tracePt t="101328" x="8299450" y="5416550"/>
          <p14:tracePt t="101331" x="8343900" y="5429250"/>
          <p14:tracePt t="101345" x="8451850" y="5454650"/>
          <p14:tracePt t="101361" x="8540750" y="5454650"/>
          <p14:tracePt t="101378" x="8629650" y="5454650"/>
          <p14:tracePt t="101396" x="8693150" y="5448300"/>
          <p14:tracePt t="101412" x="8731250" y="5422900"/>
          <p14:tracePt t="101429" x="8769350" y="5384800"/>
          <p14:tracePt t="101445" x="8801100" y="5346700"/>
          <p14:tracePt t="101462" x="8832850" y="5295900"/>
          <p14:tracePt t="101479" x="8870950" y="5251450"/>
          <p14:tracePt t="101482" x="8877300" y="5232400"/>
          <p14:tracePt t="101495" x="8883650" y="5213350"/>
          <p14:tracePt t="101511" x="8890000" y="5187950"/>
          <p14:tracePt t="101528" x="8890000" y="5156200"/>
          <p14:tracePt t="101530" x="8890000" y="5137150"/>
          <p14:tracePt t="101545" x="8870950" y="5092700"/>
          <p14:tracePt t="101561" x="8826500" y="5067300"/>
          <p14:tracePt t="101578" x="8724900" y="5035550"/>
          <p14:tracePt t="101595" x="8591550" y="5016500"/>
          <p14:tracePt t="101611" x="8477250" y="5016500"/>
          <p14:tracePt t="101628" x="8401050" y="5016500"/>
          <p14:tracePt t="101645" x="8356600" y="5016500"/>
          <p14:tracePt t="101662" x="8331200" y="5022850"/>
          <p14:tracePt t="101679" x="8305800" y="5041900"/>
          <p14:tracePt t="101695" x="8299450" y="5048250"/>
          <p14:tracePt t="101698" x="8299450" y="5067300"/>
          <p14:tracePt t="101712" x="8299450" y="5073650"/>
          <p14:tracePt t="101729" x="8299450" y="5118100"/>
          <p14:tracePt t="101745" x="8312150" y="5149850"/>
          <p14:tracePt t="101762" x="8343900" y="5194300"/>
          <p14:tracePt t="101778" x="8420100" y="5245100"/>
          <p14:tracePt t="101795" x="8502650" y="5302250"/>
          <p14:tracePt t="101811" x="8597900" y="5346700"/>
          <p14:tracePt t="101828" x="8661400" y="5378450"/>
          <p14:tracePt t="101844" x="8693150" y="5384800"/>
          <p14:tracePt t="101861" x="8712200" y="5384800"/>
          <p14:tracePt t="101878" x="8731250" y="5384800"/>
          <p14:tracePt t="101895" x="8769350" y="5365750"/>
          <p14:tracePt t="101912" x="8801100" y="5327650"/>
          <p14:tracePt t="101913" x="8801100" y="5302250"/>
          <p14:tracePt t="101928" x="8807450" y="5283200"/>
          <p14:tracePt t="101945" x="8813800" y="5219700"/>
          <p14:tracePt t="101961" x="8807450" y="5162550"/>
          <p14:tracePt t="101978" x="8763000" y="5111750"/>
          <p14:tracePt t="101994" x="8686800" y="5080000"/>
          <p14:tracePt t="102012" x="8629650" y="5073650"/>
          <p14:tracePt t="102028" x="8604250" y="5073650"/>
          <p14:tracePt t="102044" x="8591550" y="5073650"/>
          <p14:tracePt t="102061" x="8578850" y="5073650"/>
          <p14:tracePt t="102078" x="8578850" y="5080000"/>
          <p14:tracePt t="102094" x="8578850" y="5099050"/>
          <p14:tracePt t="102111" x="8578850" y="5118100"/>
          <p14:tracePt t="102386" x="0" y="0"/>
        </p14:tracePtLst>
        <p14:tracePtLst>
          <p14:tracePt t="104236" x="9391650" y="5149850"/>
          <p14:tracePt t="104247" x="9398000" y="5175250"/>
          <p14:tracePt t="104261" x="9417050" y="5213350"/>
          <p14:tracePt t="104277" x="9436100" y="5232400"/>
          <p14:tracePt t="104294" x="9442450" y="5251450"/>
          <p14:tracePt t="104310" x="9455150" y="5251450"/>
          <p14:tracePt t="104327" x="9461500" y="5257800"/>
          <p14:tracePt t="104378" x="9480550" y="5245100"/>
          <p14:tracePt t="104395" x="9518650" y="5156200"/>
          <p14:tracePt t="104414" x="9569450" y="5041900"/>
          <p14:tracePt t="104428" x="9607550" y="4940300"/>
          <p14:tracePt t="104444" x="9626600" y="4902200"/>
          <p14:tracePt t="104461" x="9626600" y="4895850"/>
          <p14:tracePt t="104515" x="9632950" y="4927600"/>
          <p14:tracePt t="104527" x="9639300" y="4946650"/>
          <p14:tracePt t="104544" x="9658350" y="5022850"/>
          <p14:tracePt t="104547" x="9664700" y="5054600"/>
          <p14:tracePt t="104562" x="9677400" y="5124450"/>
          <p14:tracePt t="104577" x="9696450" y="5162550"/>
          <p14:tracePt t="104594" x="9702800" y="5187950"/>
          <p14:tracePt t="104610" x="9702800" y="5194300"/>
          <p14:tracePt t="104667" x="9715500" y="5187950"/>
          <p14:tracePt t="104675" x="9728200" y="5162550"/>
          <p14:tracePt t="104683" x="9734550" y="5130800"/>
          <p14:tracePt t="104694" x="9734550" y="5111750"/>
          <p14:tracePt t="104710" x="9734550" y="5060950"/>
          <p14:tracePt t="104727" x="9734550" y="5054600"/>
          <p14:tracePt t="104762" x="9740900" y="5054600"/>
          <p14:tracePt t="104772" x="9740900" y="5067300"/>
          <p14:tracePt t="104780" x="9747250" y="5092700"/>
          <p14:tracePt t="104794" x="9779000" y="5143500"/>
          <p14:tracePt t="104810" x="9785350" y="5156200"/>
          <p14:tracePt t="104907" x="9791700" y="5156200"/>
          <p14:tracePt t="104920" x="9798050" y="5149850"/>
          <p14:tracePt t="104933" x="9798050" y="5137150"/>
          <p14:tracePt t="104948" x="9804400" y="5130800"/>
          <p14:tracePt t="105386" x="0" y="0"/>
        </p14:tracePtLst>
        <p14:tracePtLst>
          <p14:tracePt t="105733" x="10115550" y="5105400"/>
          <p14:tracePt t="105747" x="10128250" y="5105400"/>
          <p14:tracePt t="105761" x="10134600" y="5105400"/>
          <p14:tracePt t="105777" x="10198100" y="5149850"/>
          <p14:tracePt t="105793" x="10267950" y="5200650"/>
          <p14:tracePt t="105810" x="10318750" y="5238750"/>
          <p14:tracePt t="105827" x="10344150" y="5251450"/>
          <p14:tracePt t="105868" x="10363200" y="5251450"/>
          <p14:tracePt t="105876" x="10375900" y="5245100"/>
          <p14:tracePt t="105893" x="10407650" y="5187950"/>
          <p14:tracePt t="105910" x="10426700" y="5156200"/>
          <p14:tracePt t="105913" x="10433050" y="5137150"/>
          <p14:tracePt t="105927" x="10445750" y="5124450"/>
          <p14:tracePt t="105944" x="10458450" y="5111750"/>
          <p14:tracePt t="106169" x="0" y="0"/>
        </p14:tracePtLst>
        <p14:tracePtLst>
          <p14:tracePt t="107692" x="2451100" y="5429250"/>
          <p14:tracePt t="107705" x="2451100" y="5435600"/>
          <p14:tracePt t="107716" x="2451100" y="5448300"/>
          <p14:tracePt t="107727" x="2451100" y="5454650"/>
          <p14:tracePt t="107743" x="2451100" y="5486400"/>
          <p14:tracePt t="107745" x="2451100" y="5492750"/>
          <p14:tracePt t="107760" x="2451100" y="5505450"/>
          <p14:tracePt t="107776" x="2451100" y="5537200"/>
          <p14:tracePt t="107793" x="2527300" y="5600700"/>
          <p14:tracePt t="107809" x="2609850" y="5626100"/>
          <p14:tracePt t="107826" x="2717800" y="5651500"/>
          <p14:tracePt t="107843" x="2838450" y="5670550"/>
          <p14:tracePt t="107859" x="2927350" y="5670550"/>
          <p14:tracePt t="107876" x="2984500" y="5670550"/>
          <p14:tracePt t="107892" x="3009900" y="5670550"/>
          <p14:tracePt t="107909" x="3022600" y="5670550"/>
          <p14:tracePt t="107926" x="3041650" y="5670550"/>
          <p14:tracePt t="107943" x="3060700" y="5657850"/>
          <p14:tracePt t="107959" x="3067050" y="5651500"/>
          <p14:tracePt t="107976" x="3067050" y="5645150"/>
          <p14:tracePt t="107993" x="3067050" y="5607050"/>
          <p14:tracePt t="108009" x="3048000" y="5581650"/>
          <p14:tracePt t="108026" x="3016250" y="5568950"/>
          <p14:tracePt t="108042" x="2990850" y="5562600"/>
          <p14:tracePt t="108059" x="2959100" y="5562600"/>
          <p14:tracePt t="108076" x="2921000" y="5562600"/>
          <p14:tracePt t="108092" x="2889250" y="5562600"/>
          <p14:tracePt t="108109" x="2851150" y="5568950"/>
          <p14:tracePt t="108126" x="2825750" y="5575300"/>
          <p14:tracePt t="108142" x="2806700" y="5600700"/>
          <p14:tracePt t="108159" x="2800350" y="5619750"/>
          <p14:tracePt t="108176" x="2800350" y="5638800"/>
          <p14:tracePt t="108178" x="2800350" y="5645150"/>
          <p14:tracePt t="108194" x="2800350" y="5657850"/>
          <p14:tracePt t="108210" x="2800350" y="5683250"/>
          <p14:tracePt t="108226" x="2819400" y="5702300"/>
          <p14:tracePt t="108243" x="2863850" y="5721350"/>
          <p14:tracePt t="108260" x="2921000" y="5734050"/>
          <p14:tracePt t="108276" x="2978150" y="5734050"/>
          <p14:tracePt t="108292" x="3016250" y="5734050"/>
          <p14:tracePt t="108309" x="3054350" y="5734050"/>
          <p14:tracePt t="108326" x="3060700" y="5715000"/>
          <p14:tracePt t="108342" x="3060700" y="5695950"/>
          <p14:tracePt t="108346" x="3060700" y="5689600"/>
          <p14:tracePt t="108359" x="3060700" y="5683250"/>
          <p14:tracePt t="108376" x="3054350" y="5657850"/>
          <p14:tracePt t="108379" x="3048000" y="5657850"/>
          <p14:tracePt t="108392" x="3048000" y="5645150"/>
          <p14:tracePt t="108409" x="3022600" y="5632450"/>
          <p14:tracePt t="108427" x="2997200" y="5626100"/>
          <p14:tracePt t="108443" x="2978150" y="5619750"/>
          <p14:tracePt t="108460" x="2965450" y="5619750"/>
          <p14:tracePt t="108492" x="2959100" y="5619750"/>
          <p14:tracePt t="108509" x="2940050" y="5619750"/>
          <p14:tracePt t="108525" x="2927350" y="5651500"/>
          <p14:tracePt t="108542" x="2908300" y="5689600"/>
          <p14:tracePt t="108559" x="2895600" y="5715000"/>
          <p14:tracePt t="108576" x="2895600" y="5734050"/>
          <p14:tracePt t="108592" x="2895600" y="5740400"/>
          <p14:tracePt t="108609" x="2914650" y="5753100"/>
          <p14:tracePt t="108625" x="2946400" y="5753100"/>
          <p14:tracePt t="108642" x="2990850" y="5753100"/>
          <p14:tracePt t="108659" x="3028950" y="5753100"/>
          <p14:tracePt t="108675" x="3054350" y="5746750"/>
          <p14:tracePt t="108692" x="3073400" y="5721350"/>
          <p14:tracePt t="108709" x="3079750" y="5708650"/>
          <p14:tracePt t="108726" x="3079750" y="5689600"/>
          <p14:tracePt t="108742" x="3079750" y="5670550"/>
          <p14:tracePt t="108759" x="3079750" y="5664200"/>
          <p14:tracePt t="108875" x="3086100" y="5657850"/>
          <p14:tracePt t="110234" x="0" y="0"/>
        </p14:tracePtLst>
        <p14:tracePtLst>
          <p14:tracePt t="114082" x="1689100" y="6267450"/>
          <p14:tracePt t="114133" x="1701800" y="6267450"/>
          <p14:tracePt t="114147" x="1758950" y="6273800"/>
          <p14:tracePt t="114164" x="1879600" y="6286500"/>
          <p14:tracePt t="114174" x="1968500" y="6286500"/>
          <p14:tracePt t="114190" x="2247900" y="6286500"/>
          <p14:tracePt t="114194" x="2419350" y="6286500"/>
          <p14:tracePt t="114207" x="2616200" y="6286500"/>
          <p14:tracePt t="114225" x="2895600" y="6286500"/>
          <p14:tracePt t="114227" x="2990850" y="6286500"/>
          <p14:tracePt t="114240" x="3054350" y="6286500"/>
          <p14:tracePt t="114258" x="3105150" y="6286500"/>
          <p14:tracePt t="114274" x="3111500" y="6286500"/>
          <p14:tracePt t="114451" x="3073400" y="6286500"/>
          <p14:tracePt t="114462" x="3009900" y="6286500"/>
          <p14:tracePt t="114478" x="2787650" y="6254750"/>
          <p14:tracePt t="114492" x="2413000" y="6197600"/>
          <p14:tracePt t="114508" x="2171700" y="6178550"/>
          <p14:tracePt t="114524" x="2044700" y="6178550"/>
          <p14:tracePt t="114541" x="2012950" y="6178550"/>
          <p14:tracePt t="114557" x="2006600" y="6178550"/>
          <p14:tracePt t="114627" x="2012950" y="6178550"/>
          <p14:tracePt t="114639" x="2044700" y="6178550"/>
          <p14:tracePt t="114654" x="2228850" y="6178550"/>
          <p14:tracePt t="114669" x="2470150" y="6178550"/>
          <p14:tracePt t="114680" x="2603500" y="6178550"/>
          <p14:tracePt t="114690" x="2787650" y="6178550"/>
          <p14:tracePt t="114707" x="2876550" y="6178550"/>
          <p14:tracePt t="114724" x="2889250" y="6178550"/>
          <p14:tracePt t="114741" x="2895600" y="6178550"/>
          <p14:tracePt t="114923" x="2901950" y="6178550"/>
          <p14:tracePt t="114934" x="2921000" y="6178550"/>
          <p14:tracePt t="114949" x="2952750" y="6178550"/>
          <p14:tracePt t="114965" x="2971800" y="6178550"/>
          <p14:tracePt t="115210" x="0" y="0"/>
        </p14:tracePtLst>
        <p14:tracePtLst>
          <p14:tracePt t="115901" x="1339850" y="6045200"/>
          <p14:tracePt t="115998" x="1346200" y="6051550"/>
          <p14:tracePt t="116017" x="1403350" y="6051550"/>
          <p14:tracePt t="116030" x="1530350" y="6057900"/>
          <p14:tracePt t="116041" x="1625600" y="6057900"/>
          <p14:tracePt t="116057" x="2057400" y="6057900"/>
          <p14:tracePt t="116073" x="2470150" y="6057900"/>
          <p14:tracePt t="116090" x="2705100" y="6057900"/>
          <p14:tracePt t="116106" x="2832100" y="6057900"/>
          <p14:tracePt t="116123" x="2882900" y="6064250"/>
          <p14:tracePt t="116140" x="2895600" y="6070600"/>
          <p14:tracePt t="116156" x="2914650" y="6076950"/>
          <p14:tracePt t="116173" x="2933700" y="6076950"/>
          <p14:tracePt t="116190" x="2946400" y="6083300"/>
          <p14:tracePt t="116206" x="2952750" y="6083300"/>
          <p14:tracePt t="116315" x="2952750" y="6089650"/>
          <p14:tracePt t="116326" x="2940050" y="6089650"/>
          <p14:tracePt t="116340" x="2825750" y="6089650"/>
          <p14:tracePt t="116356" x="2603500" y="6089650"/>
          <p14:tracePt t="116373" x="2286000" y="6089650"/>
          <p14:tracePt t="116390" x="2051050" y="6089650"/>
          <p14:tracePt t="116406" x="1930400" y="6089650"/>
          <p14:tracePt t="116409" x="1917700" y="6089650"/>
          <p14:tracePt t="116423" x="1911350" y="6089650"/>
          <p14:tracePt t="116440" x="1905000" y="6089650"/>
          <p14:tracePt t="116499" x="1930400" y="6096000"/>
          <p14:tracePt t="116509" x="1974850" y="6102350"/>
          <p14:tracePt t="116524" x="2114550" y="6127750"/>
          <p14:tracePt t="116539" x="2292350" y="6127750"/>
          <p14:tracePt t="116557" x="2470150" y="6127750"/>
          <p14:tracePt t="116573" x="2578100" y="6127750"/>
          <p14:tracePt t="116589" x="2609850" y="6127750"/>
          <p14:tracePt t="116607" x="2616200" y="6127750"/>
          <p14:tracePt t="116756" x="2622550" y="6127750"/>
          <p14:tracePt t="116767" x="2628900" y="6127750"/>
          <p14:tracePt t="116780" x="2673350" y="6134100"/>
          <p14:tracePt t="116796" x="2787650" y="6159500"/>
          <p14:tracePt t="116806" x="2863850" y="6172200"/>
          <p14:tracePt t="116824" x="3035300" y="6197600"/>
          <p14:tracePt t="116826" x="3117850" y="6210300"/>
          <p14:tracePt t="116839" x="3181350" y="6210300"/>
          <p14:tracePt t="116856" x="3251200" y="6210300"/>
          <p14:tracePt t="116873" x="3276600" y="6210300"/>
          <p14:tracePt t="117642" x="0" y="0"/>
        </p14:tracePtLst>
        <p14:tracePtLst>
          <p14:tracePt t="118300" x="4241800" y="6153150"/>
          <p14:tracePt t="118340" x="4260850" y="6165850"/>
          <p14:tracePt t="118358" x="4343400" y="6178550"/>
          <p14:tracePt t="118373" x="4489450" y="6203950"/>
          <p14:tracePt t="118389" x="4648200" y="6223000"/>
          <p14:tracePt t="118406" x="4806950" y="6223000"/>
          <p14:tracePt t="118422" x="4908550" y="6223000"/>
          <p14:tracePt t="118439" x="4933950" y="6223000"/>
          <p14:tracePt t="118442" x="4940300" y="6223000"/>
          <p14:tracePt t="118854" x="4946650" y="6223000"/>
          <p14:tracePt t="118871" x="4978400" y="6223000"/>
          <p14:tracePt t="118885" x="5048250" y="6223000"/>
          <p14:tracePt t="118902" x="5130800" y="6223000"/>
          <p14:tracePt t="118913" x="5226050" y="6223000"/>
          <p14:tracePt t="118926" x="5283200" y="6223000"/>
          <p14:tracePt t="118939" x="5397500" y="6223000"/>
          <p14:tracePt t="118955" x="5518150" y="6223000"/>
          <p14:tracePt t="118972" x="5632450" y="6223000"/>
          <p14:tracePt t="118990" x="5727700" y="6223000"/>
          <p14:tracePt t="119006" x="5784850" y="6223000"/>
          <p14:tracePt t="119022" x="5816600" y="6223000"/>
          <p14:tracePt t="119039" x="5854700" y="6223000"/>
          <p14:tracePt t="119055" x="5886450" y="6223000"/>
          <p14:tracePt t="119058" x="5905500" y="6223000"/>
          <p14:tracePt t="119072" x="5918200" y="6223000"/>
          <p14:tracePt t="119089" x="5969000" y="6223000"/>
          <p14:tracePt t="119105" x="5994400" y="6223000"/>
          <p14:tracePt t="119122" x="6019800" y="6223000"/>
          <p14:tracePt t="119139" x="6051550" y="6223000"/>
          <p14:tracePt t="119155" x="6096000" y="6223000"/>
          <p14:tracePt t="119172" x="6121400" y="6223000"/>
          <p14:tracePt t="119189" x="6146800" y="6223000"/>
          <p14:tracePt t="119205" x="6159500" y="6223000"/>
          <p14:tracePt t="119222" x="6165850" y="6223000"/>
          <p14:tracePt t="119239" x="6184900" y="6223000"/>
          <p14:tracePt t="119256" x="6197600" y="6223000"/>
          <p14:tracePt t="119259" x="6210300" y="6223000"/>
          <p14:tracePt t="119272" x="6223000" y="6223000"/>
          <p14:tracePt t="119289" x="6235700" y="6223000"/>
          <p14:tracePt t="119509" x="6229350" y="6223000"/>
          <p14:tracePt t="119524" x="6178550" y="6223000"/>
          <p14:tracePt t="119545" x="6102350" y="6223000"/>
          <p14:tracePt t="119562" x="5949950" y="6223000"/>
          <p14:tracePt t="119572" x="5899150" y="6223000"/>
          <p14:tracePt t="119589" x="5803900" y="6223000"/>
          <p14:tracePt t="119605" x="5715000" y="6223000"/>
          <p14:tracePt t="119622" x="5626100" y="6223000"/>
          <p14:tracePt t="119639" x="5562600" y="6223000"/>
          <p14:tracePt t="119655" x="5518150" y="6223000"/>
          <p14:tracePt t="119659" x="5505450" y="6223000"/>
          <p14:tracePt t="119672" x="5499100" y="6223000"/>
          <p14:tracePt t="119795" x="5505450" y="6223000"/>
          <p14:tracePt t="119806" x="5537200" y="6223000"/>
          <p14:tracePt t="119822" x="5632450" y="6223000"/>
          <p14:tracePt t="119839" x="5784850" y="6223000"/>
          <p14:tracePt t="119841" x="5873750" y="6223000"/>
          <p14:tracePt t="119855" x="5962650" y="6223000"/>
          <p14:tracePt t="119872" x="6153150" y="6223000"/>
          <p14:tracePt t="119873" x="6242050" y="6223000"/>
          <p14:tracePt t="119888" x="6330950" y="6223000"/>
          <p14:tracePt t="119890" x="6400800" y="6223000"/>
          <p14:tracePt t="119905" x="6540500" y="6223000"/>
          <p14:tracePt t="119922" x="6648450" y="6223000"/>
          <p14:tracePt t="119938" x="6756400" y="6223000"/>
          <p14:tracePt t="119955" x="6858000" y="6223000"/>
          <p14:tracePt t="119972" x="6959600" y="6223000"/>
          <p14:tracePt t="119989" x="7035800" y="6223000"/>
          <p14:tracePt t="120005" x="7073900" y="6223000"/>
          <p14:tracePt t="120022" x="7105650" y="6223000"/>
          <p14:tracePt t="120039" x="7143750" y="6223000"/>
          <p14:tracePt t="120055" x="7175500" y="6223000"/>
          <p14:tracePt t="120058" x="7188200" y="6223000"/>
          <p14:tracePt t="120485" x="7194550" y="6223000"/>
          <p14:tracePt t="120502" x="7207250" y="6223000"/>
          <p14:tracePt t="120520" x="7226300" y="6223000"/>
          <p14:tracePt t="120522" x="7232650" y="6223000"/>
          <p14:tracePt t="120533" x="7245350" y="6223000"/>
          <p14:tracePt t="120547" x="7251700" y="6223000"/>
          <p14:tracePt t="120556" x="7258050" y="6223000"/>
          <p14:tracePt t="120572" x="7264400" y="6223000"/>
          <p14:tracePt t="120588" x="7270750" y="6223000"/>
          <p14:tracePt t="121818" x="0" y="0"/>
        </p14:tracePtLst>
        <p14:tracePtLst>
          <p14:tracePt t="122620" x="9404350" y="6216650"/>
          <p14:tracePt t="122637" x="9404350" y="6223000"/>
          <p14:tracePt t="122651" x="9429750" y="6223000"/>
          <p14:tracePt t="122662" x="9461500" y="6229350"/>
          <p14:tracePt t="122672" x="9499600" y="6235700"/>
          <p14:tracePt t="122688" x="9613900" y="6242050"/>
          <p14:tracePt t="122704" x="9798050" y="6242050"/>
          <p14:tracePt t="122706" x="9886950" y="6242050"/>
          <p14:tracePt t="122721" x="10077450" y="6242050"/>
          <p14:tracePt t="122738" x="10236200" y="6242050"/>
          <p14:tracePt t="122755" x="10375900" y="6242050"/>
          <p14:tracePt t="122772" x="10483850" y="6242050"/>
          <p14:tracePt t="122788" x="10547350" y="6242050"/>
          <p14:tracePt t="122805" x="10585450" y="6242050"/>
          <p14:tracePt t="122931" x="10591800" y="6235700"/>
          <p14:tracePt t="122946" x="10598150" y="6229350"/>
          <p14:tracePt t="122955" x="10604500" y="6210300"/>
          <p14:tracePt t="122971" x="10604500" y="6191250"/>
          <p14:tracePt t="122987" x="10604500" y="6159500"/>
          <p14:tracePt t="123004" x="10604500" y="6115050"/>
          <p14:tracePt t="123021" x="10585450" y="6076950"/>
          <p14:tracePt t="123038" x="10490200" y="6026150"/>
          <p14:tracePt t="123054" x="10337800" y="5969000"/>
          <p14:tracePt t="123057" x="10248900" y="5943600"/>
          <p14:tracePt t="123071" x="10166350" y="5924550"/>
          <p14:tracePt t="123088" x="10013950" y="5899150"/>
          <p14:tracePt t="123090" x="9963150" y="5899150"/>
          <p14:tracePt t="123104" x="9918700" y="5899150"/>
          <p14:tracePt t="123121" x="9836150" y="5899150"/>
          <p14:tracePt t="123137" x="9791700" y="5918200"/>
          <p14:tracePt t="123154" x="9753600" y="5943600"/>
          <p14:tracePt t="123171" x="9728200" y="5975350"/>
          <p14:tracePt t="123187" x="9702800" y="6019800"/>
          <p14:tracePt t="123204" x="9671050" y="6083300"/>
          <p14:tracePt t="123221" x="9645650" y="6134100"/>
          <p14:tracePt t="123237" x="9639300" y="6165850"/>
          <p14:tracePt t="123254" x="9639300" y="6197600"/>
          <p14:tracePt t="123271" x="9645650" y="6235700"/>
          <p14:tracePt t="123274" x="9658350" y="6248400"/>
          <p14:tracePt t="123288" x="9671050" y="6261100"/>
          <p14:tracePt t="123304" x="9715500" y="6286500"/>
          <p14:tracePt t="123307" x="9734550" y="6292850"/>
          <p14:tracePt t="123321" x="9785350" y="6292850"/>
          <p14:tracePt t="123338" x="9874250" y="6292850"/>
          <p14:tracePt t="123354" x="9937750" y="6292850"/>
          <p14:tracePt t="123371" x="10007600" y="6286500"/>
          <p14:tracePt t="123387" x="10052050" y="6261100"/>
          <p14:tracePt t="123404" x="10071100" y="6235700"/>
          <p14:tracePt t="123420" x="10090150" y="6229350"/>
          <p14:tracePt t="123454" x="10090150" y="6216650"/>
          <p14:tracePt t="123470" x="10090150" y="6210300"/>
          <p14:tracePt t="123487" x="10090150" y="6197600"/>
          <p14:tracePt t="123504" x="10083800" y="6191250"/>
          <p14:tracePt t="123505" x="10077450" y="6191250"/>
          <p14:tracePt t="123521" x="10064750" y="6184900"/>
          <p14:tracePt t="123539" x="10058400" y="6184900"/>
          <p14:tracePt t="123555" x="10052050" y="6184900"/>
          <p14:tracePt t="123821" x="10039350" y="6178550"/>
          <p14:tracePt t="123836" x="10007600" y="6134100"/>
          <p14:tracePt t="123853" x="9912350" y="6064250"/>
          <p14:tracePt t="123866" x="9823450" y="6013450"/>
          <p14:tracePt t="123876" x="9620250" y="5911850"/>
          <p14:tracePt t="123887" x="9525000" y="5873750"/>
          <p14:tracePt t="123904" x="9378950" y="5835650"/>
          <p14:tracePt t="123906" x="9353550" y="5829300"/>
          <p14:tracePt t="123922" x="9347200" y="5829300"/>
          <p14:tracePt t="123948" x="9334500" y="5829300"/>
          <p14:tracePt t="123963" x="9321800" y="5848350"/>
          <p14:tracePt t="123970" x="9309100" y="5867400"/>
          <p14:tracePt t="123987" x="9283700" y="5918200"/>
          <p14:tracePt t="124004" x="9271000" y="5975350"/>
          <p14:tracePt t="124021" x="9258300" y="6045200"/>
          <p14:tracePt t="124037" x="9258300" y="6108700"/>
          <p14:tracePt t="124054" x="9264650" y="6191250"/>
          <p14:tracePt t="124058" x="9271000" y="6210300"/>
          <p14:tracePt t="124070" x="9277350" y="6235700"/>
          <p14:tracePt t="124073" x="9290050" y="6254750"/>
          <p14:tracePt t="124087" x="9302750" y="6267450"/>
          <p14:tracePt t="124104" x="9334500" y="6286500"/>
          <p14:tracePt t="124107" x="9359900" y="6292850"/>
          <p14:tracePt t="124120" x="9378950" y="6292850"/>
          <p14:tracePt t="124137" x="9486900" y="6292850"/>
          <p14:tracePt t="124154" x="9613900" y="6273800"/>
          <p14:tracePt t="124170" x="9766300" y="6248400"/>
          <p14:tracePt t="124187" x="9918700" y="6223000"/>
          <p14:tracePt t="124204" x="10026650" y="6197600"/>
          <p14:tracePt t="124220" x="10083800" y="6165850"/>
          <p14:tracePt t="124237" x="10102850" y="6127750"/>
          <p14:tracePt t="124254" x="10102850" y="6102350"/>
          <p14:tracePt t="124271" x="10102850" y="6051550"/>
          <p14:tracePt t="124274" x="10090150" y="6026150"/>
          <p14:tracePt t="124288" x="10064750" y="5988050"/>
          <p14:tracePt t="124304" x="9975850" y="5924550"/>
          <p14:tracePt t="124321" x="9817100" y="5842000"/>
          <p14:tracePt t="124338" x="9753600" y="5822950"/>
          <p14:tracePt t="124354" x="9734550" y="5816600"/>
          <p14:tracePt t="124371" x="9721850" y="5816600"/>
          <p14:tracePt t="124387" x="9702800" y="5816600"/>
          <p14:tracePt t="124404" x="9683750" y="5816600"/>
          <p14:tracePt t="124420" x="9645650" y="5822950"/>
          <p14:tracePt t="124437" x="9607550" y="5842000"/>
          <p14:tracePt t="124453" x="9569450" y="5880100"/>
          <p14:tracePt t="124470" x="9537700" y="5930900"/>
          <p14:tracePt t="124487" x="9518650" y="5994400"/>
          <p14:tracePt t="124503" x="9512300" y="6026150"/>
          <p14:tracePt t="124520" x="9512300" y="6076950"/>
          <p14:tracePt t="124524" x="9512300" y="6089650"/>
          <p14:tracePt t="124537" x="9518650" y="6127750"/>
          <p14:tracePt t="124554" x="9537700" y="6165850"/>
          <p14:tracePt t="124570" x="9575800" y="6191250"/>
          <p14:tracePt t="124587" x="9645650" y="6229350"/>
          <p14:tracePt t="124603" x="9728200" y="6248400"/>
          <p14:tracePt t="124620" x="9823450" y="6267450"/>
          <p14:tracePt t="124637" x="9912350" y="6273800"/>
          <p14:tracePt t="124654" x="10020300" y="6273800"/>
          <p14:tracePt t="124670" x="10090150" y="6254750"/>
          <p14:tracePt t="124687" x="10140950" y="6229350"/>
          <p14:tracePt t="124703" x="10179050" y="6210300"/>
          <p14:tracePt t="124720" x="10198100" y="6178550"/>
          <p14:tracePt t="124737" x="10204450" y="6140450"/>
          <p14:tracePt t="124753" x="10204450" y="6083300"/>
          <p14:tracePt t="124770" x="10172700" y="6032500"/>
          <p14:tracePt t="124787" x="10109200" y="5981700"/>
          <p14:tracePt t="124804" x="10045700" y="5943600"/>
          <p14:tracePt t="124820" x="9982200" y="5930900"/>
          <p14:tracePt t="124837" x="9956800" y="5924550"/>
          <p14:tracePt t="124853" x="9937750" y="5924550"/>
          <p14:tracePt t="124871" x="9899650" y="5924550"/>
          <p14:tracePt t="124887" x="9880600" y="5956300"/>
          <p14:tracePt t="124903" x="9855200" y="5994400"/>
          <p14:tracePt t="124920" x="9836150" y="6045200"/>
          <p14:tracePt t="124922" x="9836150" y="6064250"/>
          <p14:tracePt t="124937" x="9836150" y="6115050"/>
          <p14:tracePt t="124953" x="9842500" y="6178550"/>
          <p14:tracePt t="124970" x="9880600" y="6242050"/>
          <p14:tracePt t="124987" x="9944100" y="6292850"/>
          <p14:tracePt t="125003" x="10007600" y="6324600"/>
          <p14:tracePt t="125020" x="10058400" y="6343650"/>
          <p14:tracePt t="125037" x="10083800" y="6350000"/>
          <p14:tracePt t="125054" x="10102850" y="6350000"/>
          <p14:tracePt t="125070" x="10115550" y="6343650"/>
          <p14:tracePt t="125087" x="10134600" y="6311900"/>
          <p14:tracePt t="125090" x="10134600" y="6299200"/>
          <p14:tracePt t="125103" x="10134600" y="6273800"/>
          <p14:tracePt t="125120" x="10134600" y="6235700"/>
          <p14:tracePt t="125137" x="10134600" y="6197600"/>
          <p14:tracePt t="125153" x="10134600" y="6191250"/>
          <p14:tracePt t="125634" x="0" y="0"/>
        </p14:tracePtLst>
        <p14:tracePtLst>
          <p14:tracePt t="126275" x="9353550" y="5994400"/>
          <p14:tracePt t="126291" x="9347200" y="5994400"/>
          <p14:tracePt t="126304" x="9340850" y="6000750"/>
          <p14:tracePt t="126321" x="9328150" y="6026150"/>
          <p14:tracePt t="126338" x="9328150" y="6083300"/>
          <p14:tracePt t="126355" x="9328150" y="6140450"/>
          <p14:tracePt t="126370" x="9328150" y="6203950"/>
          <p14:tracePt t="126387" x="9359900" y="6267450"/>
          <p14:tracePt t="126403" x="9417050" y="6318250"/>
          <p14:tracePt t="126420" x="9499600" y="6356350"/>
          <p14:tracePt t="126436" x="9601200" y="6369050"/>
          <p14:tracePt t="126453" x="9683750" y="6369050"/>
          <p14:tracePt t="126470" x="9804400" y="6350000"/>
          <p14:tracePt t="126486" x="9880600" y="6305550"/>
          <p14:tracePt t="126503" x="9937750" y="6261100"/>
          <p14:tracePt t="126519" x="9963150" y="6197600"/>
          <p14:tracePt t="126522" x="9969500" y="6159500"/>
          <p14:tracePt t="126537" x="9982200" y="6096000"/>
          <p14:tracePt t="126553" x="9975850" y="6026150"/>
          <p14:tracePt t="126570" x="9975850" y="6000750"/>
          <p14:tracePt t="126587" x="9963150" y="5981700"/>
          <p14:tracePt t="126603" x="9950450" y="5962650"/>
          <p14:tracePt t="126619" x="9931400" y="5949950"/>
          <p14:tracePt t="126636" x="9899650" y="5943600"/>
          <p14:tracePt t="126653" x="9861550" y="5943600"/>
          <p14:tracePt t="126669" x="9817100" y="5943600"/>
          <p14:tracePt t="126686" x="9779000" y="5943600"/>
          <p14:tracePt t="126703" x="9740900" y="5943600"/>
          <p14:tracePt t="126719" x="9702800" y="5949950"/>
          <p14:tracePt t="126736" x="9677400" y="5969000"/>
          <p14:tracePt t="126738" x="9664700" y="5988050"/>
          <p14:tracePt t="126753" x="9639300" y="6032500"/>
          <p14:tracePt t="126769" x="9632950" y="6070600"/>
          <p14:tracePt t="126787" x="9632950" y="6115050"/>
          <p14:tracePt t="126803" x="9632950" y="6159500"/>
          <p14:tracePt t="126820" x="9658350" y="6203950"/>
          <p14:tracePt t="126836" x="9702800" y="6242050"/>
          <p14:tracePt t="126853" x="9779000" y="6286500"/>
          <p14:tracePt t="126869" x="9861550" y="6311900"/>
          <p14:tracePt t="126886" x="9950450" y="6324600"/>
          <p14:tracePt t="126903" x="10026650" y="6324600"/>
          <p14:tracePt t="126919" x="10109200" y="6292850"/>
          <p14:tracePt t="126921" x="10147300" y="6273800"/>
          <p14:tracePt t="126936" x="10179050" y="6248400"/>
          <p14:tracePt t="126953" x="10236200" y="6178550"/>
          <p14:tracePt t="126969" x="10248900" y="6121400"/>
          <p14:tracePt t="126986" x="10248900" y="6083300"/>
          <p14:tracePt t="127003" x="10236200" y="6038850"/>
          <p14:tracePt t="127019" x="10198100" y="5994400"/>
          <p14:tracePt t="127036" x="10147300" y="5969000"/>
          <p14:tracePt t="127053" x="10109200" y="5962650"/>
          <p14:tracePt t="127070" x="10090150" y="5962650"/>
          <p14:tracePt t="127086" x="10071100" y="5962650"/>
          <p14:tracePt t="127103" x="10045700" y="5975350"/>
          <p14:tracePt t="127119" x="10033000" y="6019800"/>
          <p14:tracePt t="127122" x="10013950" y="6051550"/>
          <p14:tracePt t="127136" x="10001250" y="6102350"/>
          <p14:tracePt t="127153" x="9994900" y="6197600"/>
          <p14:tracePt t="127169" x="9994900" y="6254750"/>
          <p14:tracePt t="127186" x="9994900" y="6305550"/>
          <p14:tracePt t="127203" x="10013950" y="6330950"/>
          <p14:tracePt t="127219" x="10033000" y="6356350"/>
          <p14:tracePt t="127236" x="10045700" y="6362700"/>
          <p14:tracePt t="127253" x="10071100" y="6369050"/>
          <p14:tracePt t="127269" x="10109200" y="6369050"/>
          <p14:tracePt t="127286" x="10160000" y="6369050"/>
          <p14:tracePt t="127303" x="10204450" y="6343650"/>
          <p14:tracePt t="127320" x="10242550" y="6299200"/>
          <p14:tracePt t="127322" x="10248900" y="6273800"/>
          <p14:tracePt t="127337" x="10255250" y="6242050"/>
          <p14:tracePt t="127353" x="10255250" y="6153150"/>
          <p14:tracePt t="127369" x="10236200" y="6102350"/>
          <p14:tracePt t="127386" x="10179050" y="6057900"/>
          <p14:tracePt t="127403" x="10128250" y="6038850"/>
          <p14:tracePt t="127419" x="10109200" y="6032500"/>
          <p14:tracePt t="127436" x="10083800" y="6032500"/>
          <p14:tracePt t="127452" x="10064750" y="6038850"/>
          <p14:tracePt t="127469" x="10045700" y="6083300"/>
          <p14:tracePt t="127486" x="10026650" y="6146800"/>
          <p14:tracePt t="127502" x="10026650" y="6191250"/>
          <p14:tracePt t="127519" x="10026650" y="6229350"/>
          <p14:tracePt t="127521" x="10033000" y="6242050"/>
          <p14:tracePt t="127538" x="10033000" y="6254750"/>
          <p14:tracePt t="127553" x="10039350" y="6261100"/>
          <p14:tracePt t="127577" x="10045700" y="6261100"/>
          <p14:tracePt t="127586" x="10052050" y="6261100"/>
          <p14:tracePt t="127602" x="10058400" y="6261100"/>
          <p14:tracePt t="127620" x="10077450" y="6261100"/>
          <p14:tracePt t="127636" x="10102850" y="6229350"/>
          <p14:tracePt t="127652" x="10115550" y="6210300"/>
          <p14:tracePt t="127669" x="10121900" y="6191250"/>
          <p14:tracePt t="127686" x="10121900" y="6153150"/>
          <p14:tracePt t="127702" x="10121900" y="6134100"/>
          <p14:tracePt t="127719" x="10121900" y="6108700"/>
          <p14:tracePt t="127721" x="10121900" y="6096000"/>
          <p14:tracePt t="127736" x="10121900" y="6083300"/>
          <p14:tracePt t="127737" x="10121900" y="6076950"/>
          <p14:tracePt t="127752" x="10109200" y="6064250"/>
          <p14:tracePt t="127753" x="10090150" y="6057900"/>
          <p14:tracePt t="127769" x="10058400" y="6057900"/>
          <p14:tracePt t="127786" x="10001250" y="6057900"/>
          <p14:tracePt t="127802" x="9950450" y="6057900"/>
          <p14:tracePt t="127819" x="9880600" y="6076950"/>
          <p14:tracePt t="127836" x="9829800" y="6121400"/>
          <p14:tracePt t="127852" x="9798050" y="6165850"/>
          <p14:tracePt t="127870" x="9779000" y="6216650"/>
          <p14:tracePt t="127886" x="9779000" y="6242050"/>
          <p14:tracePt t="127902" x="9779000" y="6280150"/>
          <p14:tracePt t="127919" x="9791700" y="6299200"/>
          <p14:tracePt t="127936" x="9810750" y="6324600"/>
          <p14:tracePt t="127952" x="9836150" y="6337300"/>
          <p14:tracePt t="127955" x="9855200" y="6337300"/>
          <p14:tracePt t="127969" x="9893300" y="6337300"/>
          <p14:tracePt t="127986" x="9956800" y="6337300"/>
          <p14:tracePt t="128002" x="10026650" y="6330950"/>
          <p14:tracePt t="128019" x="10064750" y="6311900"/>
          <p14:tracePt t="128036" x="10077450" y="6273800"/>
          <p14:tracePt t="128052" x="10083800" y="6248400"/>
          <p14:tracePt t="128069" x="10083800" y="6197600"/>
          <p14:tracePt t="128086" x="10083800" y="6159500"/>
          <p14:tracePt t="128102" x="10064750" y="6140450"/>
          <p14:tracePt t="128119" x="10052050" y="6127750"/>
          <p14:tracePt t="128122" x="10045700" y="6121400"/>
          <p14:tracePt t="128136" x="10039350" y="6115050"/>
          <p14:tracePt t="128152" x="10033000" y="6115050"/>
          <p14:tracePt t="128213" x="10020300" y="6115050"/>
          <p14:tracePt t="128235" x="10013950" y="6115050"/>
          <p14:tracePt t="128253" x="10013950" y="6127750"/>
          <p14:tracePt t="128266" x="10013950" y="6146800"/>
          <p14:tracePt t="128276" x="10013950" y="6159500"/>
          <p14:tracePt t="128287" x="10013950" y="6178550"/>
          <p14:tracePt t="128303" x="10013950" y="6229350"/>
          <p14:tracePt t="128306" x="10013950" y="6242050"/>
          <p14:tracePt t="128319" x="10020300" y="6261100"/>
          <p14:tracePt t="128322" x="10026650" y="6273800"/>
          <p14:tracePt t="128336" x="10033000" y="6286500"/>
          <p14:tracePt t="128352" x="10052050" y="6292850"/>
          <p14:tracePt t="128354" x="10058400" y="6299200"/>
          <p14:tracePt t="128370" x="10090150" y="6311900"/>
          <p14:tracePt t="128386" x="10109200" y="6311900"/>
          <p14:tracePt t="128403" x="10134600" y="6305550"/>
          <p14:tracePt t="128419" x="10160000" y="6273800"/>
          <p14:tracePt t="128436" x="10166350" y="6235700"/>
          <p14:tracePt t="128452" x="10166350" y="6172200"/>
          <p14:tracePt t="128469" x="10147300" y="6121400"/>
          <p14:tracePt t="128486" x="10128250" y="6083300"/>
          <p14:tracePt t="128502" x="10115550" y="6070600"/>
          <p14:tracePt t="128519" x="10102850" y="6057900"/>
          <p14:tracePt t="128556" x="10096500" y="6057900"/>
          <p14:tracePt t="128569" x="10071100" y="6070600"/>
          <p14:tracePt t="128586" x="10033000" y="6102350"/>
          <p14:tracePt t="128602" x="9994900" y="6159500"/>
          <p14:tracePt t="128619" x="9975850" y="6210300"/>
          <p14:tracePt t="128636" x="9969500" y="6229350"/>
          <p14:tracePt t="128652" x="9969500" y="6254750"/>
          <p14:tracePt t="128669" x="9969500" y="6267450"/>
          <p14:tracePt t="128685" x="9975850" y="6273800"/>
          <p14:tracePt t="128702" x="9982200" y="6273800"/>
          <p14:tracePt t="128719" x="10001250" y="6273800"/>
          <p14:tracePt t="128735" x="10039350" y="6261100"/>
          <p14:tracePt t="128738" x="10052050" y="6235700"/>
          <p14:tracePt t="128752" x="10064750" y="6210300"/>
          <p14:tracePt t="128769" x="10077450" y="6140450"/>
          <p14:tracePt t="128786" x="10077450" y="6108700"/>
          <p14:tracePt t="128802" x="10077450" y="6096000"/>
          <p14:tracePt t="128819" x="10071100" y="6083300"/>
          <p14:tracePt t="129035" x="10064750" y="6076950"/>
          <p14:tracePt t="129042" x="10058400" y="6070600"/>
          <p14:tracePt t="129053" x="10052050" y="6064250"/>
          <p14:tracePt t="129069" x="10045700" y="6064250"/>
          <p14:tracePt t="129086" x="10039350" y="6057900"/>
          <p14:tracePt t="129102" x="10039350" y="6051550"/>
          <p14:tracePt t="129119" x="10026650" y="6045200"/>
          <p14:tracePt t="129136" x="10020300" y="6038850"/>
          <p14:tracePt t="129138" x="10007600" y="6032500"/>
          <p14:tracePt t="129152" x="10001250" y="6032500"/>
          <p14:tracePt t="129155" x="10001250" y="6026150"/>
          <p14:tracePt t="129169" x="9982200" y="6019800"/>
          <p14:tracePt t="129185" x="9969500" y="6013450"/>
          <p14:tracePt t="129202" x="9956800" y="6007100"/>
          <p14:tracePt t="129251" x="9950450" y="6007100"/>
          <p14:tracePt t="129266" x="9944100" y="6026150"/>
          <p14:tracePt t="129280" x="9931400" y="6051550"/>
          <p14:tracePt t="129282" x="9925050" y="6070600"/>
          <p14:tracePt t="129292" x="9918700" y="6096000"/>
          <p14:tracePt t="129302" x="9918700" y="6121400"/>
          <p14:tracePt t="129319" x="9918700" y="6178550"/>
          <p14:tracePt t="129336" x="9918700" y="6216650"/>
          <p14:tracePt t="129338" x="9918700" y="6229350"/>
          <p14:tracePt t="129352" x="9918700" y="6235700"/>
          <p14:tracePt t="129369" x="9918700" y="6267450"/>
          <p14:tracePt t="129402" x="9918700" y="6273800"/>
          <p14:tracePt t="129889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92671"/>
            <a:ext cx="7979451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异常的捕获顺序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</a:p>
        </p:txBody>
      </p:sp>
      <p:sp>
        <p:nvSpPr>
          <p:cNvPr id="2" name="矩形 1"/>
          <p:cNvSpPr/>
          <p:nvPr/>
        </p:nvSpPr>
        <p:spPr>
          <a:xfrm>
            <a:off x="85038" y="1172954"/>
            <a:ext cx="1203076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import 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java.lang.System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import 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java.lang.ArithmeticException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 class  Main {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static 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div(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x, 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y) {  //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各种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Exception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都被捕获，函数无须声明异常</a:t>
            </a:r>
            <a:endParaRPr lang="en-US" altLang="zh-CN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r=0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endParaRPr lang="zh-CN" altLang="en-US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try{  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//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自己抛出异常对象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if(y==0) throw  new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ArithmeticException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 );  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r=x/y; }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catch(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ArithmeticException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ae) 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  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System.out.print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ae.toString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 )); throw ae;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} 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catch(Exception  ae){//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捕获各种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Exception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：若是第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个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，则后续的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catch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子句无机会捕获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System.out.print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ae.toString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 ));   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} 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finally{  r=-1; }        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无论是否有异常，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r=-1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return  r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           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public  static  void  main(String[ ] 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args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try{   div(5, 0);   }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调用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div(5, 0)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后，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div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函数的执行轨迹已用红色标出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catch(Throwable  ae) {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任何异常都被捕获，包括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Error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类型异常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System.out.print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ae.toString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 ));   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}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AEEEEF-8448-427A-BC91-371D82232EBF}"/>
              </a:ext>
            </a:extLst>
          </p:cNvPr>
          <p:cNvGrpSpPr/>
          <p:nvPr/>
        </p:nvGrpSpPr>
        <p:grpSpPr>
          <a:xfrm>
            <a:off x="8307999" y="2389623"/>
            <a:ext cx="3219971" cy="827318"/>
            <a:chOff x="8307999" y="2389623"/>
            <a:chExt cx="3219971" cy="827318"/>
          </a:xfrm>
        </p:grpSpPr>
        <p:sp>
          <p:nvSpPr>
            <p:cNvPr id="5" name="圆角矩形标注 20">
              <a:extLst>
                <a:ext uri="{FF2B5EF4-FFF2-40B4-BE49-F238E27FC236}">
                  <a16:creationId xmlns:a16="http://schemas.microsoft.com/office/drawing/2014/main" id="{0EE3E6BF-509B-41A0-AA86-8091CF28AA46}"/>
                </a:ext>
              </a:extLst>
            </p:cNvPr>
            <p:cNvSpPr/>
            <p:nvPr/>
          </p:nvSpPr>
          <p:spPr>
            <a:xfrm>
              <a:off x="8307999" y="2389623"/>
              <a:ext cx="3219971" cy="827317"/>
            </a:xfrm>
            <a:prstGeom prst="wedgeRoundRectCallout">
              <a:avLst>
                <a:gd name="adj1" fmla="val 1460"/>
                <a:gd name="adj2" fmla="val 77246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21">
              <a:extLst>
                <a:ext uri="{FF2B5EF4-FFF2-40B4-BE49-F238E27FC236}">
                  <a16:creationId xmlns:a16="http://schemas.microsoft.com/office/drawing/2014/main" id="{A4C7AA68-9E00-43FA-96EE-8CEDCE83C74A}"/>
                </a:ext>
              </a:extLst>
            </p:cNvPr>
            <p:cNvSpPr txBox="1"/>
            <p:nvPr/>
          </p:nvSpPr>
          <p:spPr>
            <a:xfrm>
              <a:off x="8307999" y="2478277"/>
              <a:ext cx="32199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处理完异常后可以继续抛出异常，交给上层调用者继续处理。注意即使这里抛出异常，同层的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finally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仍会执行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89A9AED-C492-403C-9E54-C095241068B6}"/>
              </a:ext>
            </a:extLst>
          </p:cNvPr>
          <p:cNvGrpSpPr/>
          <p:nvPr/>
        </p:nvGrpSpPr>
        <p:grpSpPr>
          <a:xfrm>
            <a:off x="8667228" y="4050665"/>
            <a:ext cx="3219971" cy="827318"/>
            <a:chOff x="8307999" y="2389623"/>
            <a:chExt cx="3219971" cy="827318"/>
          </a:xfrm>
        </p:grpSpPr>
        <p:sp>
          <p:nvSpPr>
            <p:cNvPr id="9" name="圆角矩形标注 20">
              <a:extLst>
                <a:ext uri="{FF2B5EF4-FFF2-40B4-BE49-F238E27FC236}">
                  <a16:creationId xmlns:a16="http://schemas.microsoft.com/office/drawing/2014/main" id="{A794DBB8-2002-44F4-90A3-C7A024EC5F4C}"/>
                </a:ext>
              </a:extLst>
            </p:cNvPr>
            <p:cNvSpPr/>
            <p:nvPr/>
          </p:nvSpPr>
          <p:spPr>
            <a:xfrm>
              <a:off x="8307999" y="2389623"/>
              <a:ext cx="3219971" cy="827317"/>
            </a:xfrm>
            <a:prstGeom prst="wedgeRoundRectCallout">
              <a:avLst>
                <a:gd name="adj1" fmla="val 8559"/>
                <a:gd name="adj2" fmla="val -105648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21">
              <a:extLst>
                <a:ext uri="{FF2B5EF4-FFF2-40B4-BE49-F238E27FC236}">
                  <a16:creationId xmlns:a16="http://schemas.microsoft.com/office/drawing/2014/main" id="{000A6CB4-CC4D-48B3-892E-F91B3BDD0624}"/>
                </a:ext>
              </a:extLst>
            </p:cNvPr>
            <p:cNvSpPr txBox="1"/>
            <p:nvPr/>
          </p:nvSpPr>
          <p:spPr>
            <a:xfrm>
              <a:off x="8307999" y="2478277"/>
              <a:ext cx="32199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catch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子句里抛出异常，这个异常在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div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方法里没有处理，但是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div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可以不声明异常？为什么？因为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ae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是非必检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593121E-E44B-4360-8D41-8E1A467128AE}"/>
              </a:ext>
            </a:extLst>
          </p:cNvPr>
          <p:cNvGrpSpPr/>
          <p:nvPr/>
        </p:nvGrpSpPr>
        <p:grpSpPr>
          <a:xfrm>
            <a:off x="8667227" y="5838011"/>
            <a:ext cx="3219971" cy="827317"/>
            <a:chOff x="8307999" y="2389623"/>
            <a:chExt cx="3219971" cy="827317"/>
          </a:xfrm>
        </p:grpSpPr>
        <p:sp>
          <p:nvSpPr>
            <p:cNvPr id="13" name="圆角矩形标注 20">
              <a:extLst>
                <a:ext uri="{FF2B5EF4-FFF2-40B4-BE49-F238E27FC236}">
                  <a16:creationId xmlns:a16="http://schemas.microsoft.com/office/drawing/2014/main" id="{717ECF62-FFC9-45CF-8EBC-4323A5419F8A}"/>
                </a:ext>
              </a:extLst>
            </p:cNvPr>
            <p:cNvSpPr/>
            <p:nvPr/>
          </p:nvSpPr>
          <p:spPr>
            <a:xfrm>
              <a:off x="8307999" y="2389623"/>
              <a:ext cx="3219971" cy="827317"/>
            </a:xfrm>
            <a:prstGeom prst="wedgeRoundRectCallout">
              <a:avLst>
                <a:gd name="adj1" fmla="val -109427"/>
                <a:gd name="adj2" fmla="val -37227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90071F98-5D61-43F4-8FC8-2AC8040FBC2F}"/>
                </a:ext>
              </a:extLst>
            </p:cNvPr>
            <p:cNvSpPr txBox="1"/>
            <p:nvPr/>
          </p:nvSpPr>
          <p:spPr>
            <a:xfrm>
              <a:off x="8307999" y="2478277"/>
              <a:ext cx="32199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因此虽然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div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没有异常声明，在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main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里调用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div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也用了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try/catch</a:t>
              </a:r>
              <a:endPara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116"/>
    </mc:Choice>
    <mc:Fallback xmlns="">
      <p:transition spd="slow" advTm="3221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3410" x="1879600" y="812800"/>
          <p14:tracePt t="3561" x="1898650" y="812800"/>
          <p14:tracePt t="3570" x="1930400" y="812800"/>
          <p14:tracePt t="3577" x="1974850" y="812800"/>
          <p14:tracePt t="3585" x="2025650" y="812800"/>
          <p14:tracePt t="3601" x="2171700" y="812800"/>
          <p14:tracePt t="3618" x="2343150" y="812800"/>
          <p14:tracePt t="3634" x="2508250" y="812800"/>
          <p14:tracePt t="3651" x="2660650" y="812800"/>
          <p14:tracePt t="3668" x="2774950" y="812800"/>
          <p14:tracePt t="3684" x="2882900" y="812800"/>
          <p14:tracePt t="3701" x="2959100" y="812800"/>
          <p14:tracePt t="3704" x="3003550" y="812800"/>
          <p14:tracePt t="3718" x="3041650" y="812800"/>
          <p14:tracePt t="3734" x="3117850" y="812800"/>
          <p14:tracePt t="3752" x="3206750" y="812800"/>
          <p14:tracePt t="3768" x="3263900" y="812800"/>
          <p14:tracePt t="3785" x="3321050" y="812800"/>
          <p14:tracePt t="3802" x="3378200" y="812800"/>
          <p14:tracePt t="3819" x="3422650" y="812800"/>
          <p14:tracePt t="3835" x="3479800" y="812800"/>
          <p14:tracePt t="3852" x="3536950" y="812800"/>
          <p14:tracePt t="3869" x="3581400" y="812800"/>
          <p14:tracePt t="3873" x="3606800" y="812800"/>
          <p14:tracePt t="3884" x="3632200" y="812800"/>
          <p14:tracePt t="3901" x="3676650" y="812800"/>
          <p14:tracePt t="3918" x="3721100" y="812800"/>
          <p14:tracePt t="3921" x="3746500" y="812800"/>
          <p14:tracePt t="3934" x="3771900" y="812800"/>
          <p14:tracePt t="3951" x="3816350" y="812800"/>
          <p14:tracePt t="3968" x="3898900" y="812800"/>
          <p14:tracePt t="3984" x="3968750" y="819150"/>
          <p14:tracePt t="4001" x="4032250" y="819150"/>
          <p14:tracePt t="4018" x="4095750" y="819150"/>
          <p14:tracePt t="4034" x="4140200" y="819150"/>
          <p14:tracePt t="4051" x="4178300" y="819150"/>
          <p14:tracePt t="4069" x="4210050" y="819150"/>
          <p14:tracePt t="4085" x="4235450" y="819150"/>
          <p14:tracePt t="4088" x="4254500" y="819150"/>
          <p14:tracePt t="4101" x="4279900" y="819150"/>
          <p14:tracePt t="4117" x="4324350" y="819150"/>
          <p14:tracePt t="4120" x="4343400" y="819150"/>
          <p14:tracePt t="4134" x="4368800" y="819150"/>
          <p14:tracePt t="4152" x="4445000" y="819150"/>
          <p14:tracePt t="4169" x="4489450" y="819150"/>
          <p14:tracePt t="4184" x="4521200" y="819150"/>
          <p14:tracePt t="4200" x="4540250" y="819150"/>
          <p14:tracePt t="4217" x="4565650" y="819150"/>
          <p14:tracePt t="4234" x="4591050" y="819150"/>
          <p14:tracePt t="4250" x="4610100" y="819150"/>
          <p14:tracePt t="4267" x="4622800" y="819150"/>
          <p14:tracePt t="4284" x="4648200" y="819150"/>
          <p14:tracePt t="4301" x="4679950" y="819150"/>
          <p14:tracePt t="4305" x="4699000" y="819150"/>
          <p14:tracePt t="4317" x="4724400" y="819150"/>
          <p14:tracePt t="4334" x="4800600" y="819150"/>
          <p14:tracePt t="4352" x="4876800" y="819150"/>
          <p14:tracePt t="4354" x="4914900" y="819150"/>
          <p14:tracePt t="4368" x="4991100" y="819150"/>
          <p14:tracePt t="4384" x="5060950" y="819150"/>
          <p14:tracePt t="4400" x="5099050" y="819150"/>
          <p14:tracePt t="4417" x="5130800" y="819150"/>
          <p14:tracePt t="4434" x="5168900" y="819150"/>
          <p14:tracePt t="4450" x="5200650" y="819150"/>
          <p14:tracePt t="4467" x="5219700" y="819150"/>
          <p14:tracePt t="4484" x="5238750" y="819150"/>
          <p14:tracePt t="4500" x="5251450" y="819150"/>
          <p14:tracePt t="4517" x="5257800" y="819150"/>
          <p14:tracePt t="4535" x="5276850" y="819150"/>
          <p14:tracePt t="4552" x="5289550" y="819150"/>
          <p14:tracePt t="4568" x="5308600" y="819150"/>
          <p14:tracePt t="4584" x="5321300" y="819150"/>
          <p14:tracePt t="4601" x="5327650" y="819150"/>
          <p14:tracePt t="4916" x="5340350" y="819150"/>
          <p14:tracePt t="4923" x="5365750" y="819150"/>
          <p14:tracePt t="4934" x="5403850" y="819150"/>
          <p14:tracePt t="4950" x="5543550" y="819150"/>
          <p14:tracePt t="4968" x="5867400" y="819150"/>
          <p14:tracePt t="4984" x="6076950" y="819150"/>
          <p14:tracePt t="5000" x="6223000" y="819150"/>
          <p14:tracePt t="5017" x="6273800" y="819150"/>
          <p14:tracePt t="5034" x="6292850" y="819150"/>
          <p14:tracePt t="5051" x="6299200" y="819150"/>
          <p14:tracePt t="5744" x="0" y="0"/>
        </p14:tracePtLst>
        <p14:tracePtLst>
          <p14:tracePt t="7898" x="406400" y="1860550"/>
          <p14:tracePt t="7995" x="425450" y="1860550"/>
          <p14:tracePt t="8001" x="463550" y="1860550"/>
          <p14:tracePt t="8016" x="609600" y="1860550"/>
          <p14:tracePt t="8033" x="819150" y="1860550"/>
          <p14:tracePt t="8050" x="1079500" y="1860550"/>
          <p14:tracePt t="8067" x="1314450" y="1860550"/>
          <p14:tracePt t="8084" x="1492250" y="1860550"/>
          <p14:tracePt t="8090" x="1562100" y="1860550"/>
          <p14:tracePt t="8101" x="1625600" y="1860550"/>
          <p14:tracePt t="8117" x="1695450" y="1860550"/>
          <p14:tracePt t="8134" x="1752600" y="1860550"/>
          <p14:tracePt t="8138" x="1771650" y="1860550"/>
          <p14:tracePt t="8150" x="1790700" y="1860550"/>
          <p14:tracePt t="8167" x="1841500" y="1860550"/>
          <p14:tracePt t="8171" x="1873250" y="1860550"/>
          <p14:tracePt t="8183" x="1924050" y="1860550"/>
          <p14:tracePt t="8199" x="1981200" y="1860550"/>
          <p14:tracePt t="8216" x="2019300" y="1860550"/>
          <p14:tracePt t="8233" x="2063750" y="1860550"/>
          <p14:tracePt t="8249" x="2101850" y="1860550"/>
          <p14:tracePt t="8266" x="2146300" y="1860550"/>
          <p14:tracePt t="8283" x="2184400" y="1860550"/>
          <p14:tracePt t="8299" x="2216150" y="1860550"/>
          <p14:tracePt t="8316" x="2254250" y="1860550"/>
          <p14:tracePt t="8333" x="2273300" y="1860550"/>
          <p14:tracePt t="8336" x="2279650" y="1860550"/>
          <p14:tracePt t="8350" x="2286000" y="1860550"/>
          <p14:tracePt t="8366" x="2292350" y="1860550"/>
          <p14:tracePt t="8383" x="2298700" y="1860550"/>
          <p14:tracePt t="8401" x="2305050" y="1860550"/>
          <p14:tracePt t="8864" x="0" y="0"/>
        </p14:tracePtLst>
        <p14:tracePtLst>
          <p14:tracePt t="11093" x="641350" y="2076450"/>
          <p14:tracePt t="11121" x="647700" y="2082800"/>
          <p14:tracePt t="11132" x="654050" y="2082800"/>
          <p14:tracePt t="11139" x="673100" y="2082800"/>
          <p14:tracePt t="11149" x="698500" y="2082800"/>
          <p14:tracePt t="11165" x="762000" y="2082800"/>
          <p14:tracePt t="11181" x="857250" y="2082800"/>
          <p14:tracePt t="11198" x="996950" y="2082800"/>
          <p14:tracePt t="11215" x="1250950" y="2082800"/>
          <p14:tracePt t="11231" x="1428750" y="2082800"/>
          <p14:tracePt t="11248" x="1593850" y="2082800"/>
          <p14:tracePt t="11265" x="1733550" y="2082800"/>
          <p14:tracePt t="11282" x="1847850" y="2082800"/>
          <p14:tracePt t="11298" x="1936750" y="2082800"/>
          <p14:tracePt t="11316" x="2000250" y="2082800"/>
          <p14:tracePt t="11332" x="2051050" y="2082800"/>
          <p14:tracePt t="11349" x="2070100" y="2082800"/>
          <p14:tracePt t="11366" x="2082800" y="2082800"/>
          <p14:tracePt t="11688" x="0" y="0"/>
        </p14:tracePtLst>
        <p14:tracePtLst>
          <p14:tracePt t="13442" x="2755900" y="1987550"/>
          <p14:tracePt t="13449" x="2749550" y="1987550"/>
          <p14:tracePt t="13467" x="2743200" y="1987550"/>
          <p14:tracePt t="13481" x="2736850" y="2006600"/>
          <p14:tracePt t="13498" x="2736850" y="2025650"/>
          <p14:tracePt t="13514" x="2736850" y="2057400"/>
          <p14:tracePt t="13531" x="2736850" y="2076450"/>
          <p14:tracePt t="13548" x="2749550" y="2114550"/>
          <p14:tracePt t="13564" x="2768600" y="2139950"/>
          <p14:tracePt t="13569" x="2781300" y="2152650"/>
          <p14:tracePt t="13581" x="2813050" y="2171700"/>
          <p14:tracePt t="13598" x="2863850" y="2209800"/>
          <p14:tracePt t="13600" x="2901950" y="2222500"/>
          <p14:tracePt t="13614" x="2946400" y="2228850"/>
          <p14:tracePt t="13631" x="3003550" y="2235200"/>
          <p14:tracePt t="13633" x="3028950" y="2235200"/>
          <p14:tracePt t="13648" x="3054350" y="2235200"/>
          <p14:tracePt t="13664" x="3073400" y="2235200"/>
          <p14:tracePt t="13697" x="3086100" y="2235200"/>
          <p14:tracePt t="13714" x="3092450" y="2222500"/>
          <p14:tracePt t="13731" x="3092450" y="2209800"/>
          <p14:tracePt t="13748" x="3092450" y="2190750"/>
          <p14:tracePt t="13764" x="3092450" y="2159000"/>
          <p14:tracePt t="13781" x="3092450" y="2139950"/>
          <p14:tracePt t="13797" x="3092450" y="2114550"/>
          <p14:tracePt t="13818" x="3086100" y="2101850"/>
          <p14:tracePt t="13944" x="0" y="0"/>
        </p14:tracePtLst>
        <p14:tracePtLst>
          <p14:tracePt t="14525" x="3606800" y="2019300"/>
          <p14:tracePt t="14562" x="3606800" y="2032000"/>
          <p14:tracePt t="14573" x="3606800" y="2044700"/>
          <p14:tracePt t="14581" x="3606800" y="2063750"/>
          <p14:tracePt t="14599" x="3619500" y="2108200"/>
          <p14:tracePt t="14616" x="3657600" y="2146300"/>
          <p14:tracePt t="14632" x="3676650" y="2159000"/>
          <p14:tracePt t="14648" x="3695700" y="2165350"/>
          <p14:tracePt t="14681" x="3708400" y="2165350"/>
          <p14:tracePt t="14698" x="3714750" y="2165350"/>
          <p14:tracePt t="14714" x="3721100" y="2165350"/>
          <p14:tracePt t="14731" x="3727450" y="2165350"/>
          <p14:tracePt t="14747" x="3740150" y="2159000"/>
          <p14:tracePt t="14764" x="3752850" y="2152650"/>
          <p14:tracePt t="14780" x="3771900" y="2139950"/>
          <p14:tracePt t="14797" x="3784600" y="2133600"/>
          <p14:tracePt t="14820" x="3790950" y="2127250"/>
          <p14:tracePt t="15177" x="0" y="0"/>
        </p14:tracePtLst>
        <p14:tracePtLst>
          <p14:tracePt t="16067" x="2743200" y="2025650"/>
          <p14:tracePt t="16105" x="2736850" y="2025650"/>
          <p14:tracePt t="16122" x="2736850" y="2032000"/>
          <p14:tracePt t="16131" x="2736850" y="2038350"/>
          <p14:tracePt t="16137" x="2736850" y="2051050"/>
          <p14:tracePt t="16146" x="2736850" y="2063750"/>
          <p14:tracePt t="16164" x="2736850" y="2089150"/>
          <p14:tracePt t="16181" x="2736850" y="2101850"/>
          <p14:tracePt t="16197" x="2736850" y="2120900"/>
          <p14:tracePt t="16200" x="2736850" y="2127250"/>
          <p14:tracePt t="16213" x="2743200" y="2133600"/>
          <p14:tracePt t="16230" x="2755900" y="2146300"/>
          <p14:tracePt t="16232" x="2762250" y="2152650"/>
          <p14:tracePt t="16247" x="2768600" y="2152650"/>
          <p14:tracePt t="16263" x="2813050" y="2165350"/>
          <p14:tracePt t="16280" x="2863850" y="2171700"/>
          <p14:tracePt t="16296" x="2940050" y="2171700"/>
          <p14:tracePt t="16313" x="3003550" y="2171700"/>
          <p14:tracePt t="16330" x="3060700" y="2171700"/>
          <p14:tracePt t="16347" x="3098800" y="2165350"/>
          <p14:tracePt t="16364" x="3117850" y="2146300"/>
          <p14:tracePt t="16380" x="3136900" y="2127250"/>
          <p14:tracePt t="16397" x="3143250" y="2101850"/>
          <p14:tracePt t="16399" x="3149600" y="2095500"/>
          <p14:tracePt t="16413" x="3155950" y="2089150"/>
          <p14:tracePt t="16430" x="3155950" y="2082800"/>
          <p14:tracePt t="16447" x="3155950" y="2076450"/>
          <p14:tracePt t="16560" x="0" y="0"/>
        </p14:tracePtLst>
        <p14:tracePtLst>
          <p14:tracePt t="17274" x="2889250" y="2095500"/>
          <p14:tracePt t="17280" x="2895600" y="2101850"/>
          <p14:tracePt t="17291" x="2908300" y="2120900"/>
          <p14:tracePt t="17296" x="2914650" y="2139950"/>
          <p14:tracePt t="17313" x="2946400" y="2171700"/>
          <p14:tracePt t="17329" x="2978150" y="2203450"/>
          <p14:tracePt t="17346" x="3009900" y="2222500"/>
          <p14:tracePt t="17363" x="3028950" y="2228850"/>
          <p14:tracePt t="17380" x="3048000" y="2228850"/>
          <p14:tracePt t="17396" x="3079750" y="2222500"/>
          <p14:tracePt t="17413" x="3136900" y="2178050"/>
          <p14:tracePt t="17430" x="3175000" y="2114550"/>
          <p14:tracePt t="17432" x="3200400" y="2089150"/>
          <p14:tracePt t="17446" x="3206750" y="2063750"/>
          <p14:tracePt t="17463" x="3219450" y="2025650"/>
          <p14:tracePt t="17479" x="3219450" y="2006600"/>
          <p14:tracePt t="17496" x="3219450" y="2000250"/>
          <p14:tracePt t="17592" x="0" y="0"/>
        </p14:tracePtLst>
        <p14:tracePtLst>
          <p14:tracePt t="18011" x="3676650" y="1962150"/>
          <p14:tracePt t="18042" x="3683000" y="1962150"/>
          <p14:tracePt t="18049" x="3689350" y="1974850"/>
          <p14:tracePt t="18064" x="3702050" y="2019300"/>
          <p14:tracePt t="18080" x="3727450" y="2082800"/>
          <p14:tracePt t="18096" x="3759200" y="2152650"/>
          <p14:tracePt t="18113" x="3784600" y="2203450"/>
          <p14:tracePt t="18130" x="3803650" y="2235200"/>
          <p14:tracePt t="18146" x="3822700" y="2247900"/>
          <p14:tracePt t="18186" x="3829050" y="2247900"/>
          <p14:tracePt t="18194" x="3835400" y="2247900"/>
          <p14:tracePt t="18201" x="3848100" y="2241550"/>
          <p14:tracePt t="18213" x="3860800" y="2228850"/>
          <p14:tracePt t="18229" x="3860800" y="2209800"/>
          <p14:tracePt t="18246" x="3860800" y="2197100"/>
          <p14:tracePt t="18249" x="3867150" y="2171700"/>
          <p14:tracePt t="18264" x="3873500" y="2152650"/>
          <p14:tracePt t="18280" x="3873500" y="2139950"/>
          <p14:tracePt t="18296" x="3873500" y="2127250"/>
          <p14:tracePt t="18313" x="3873500" y="2120900"/>
          <p14:tracePt t="18338" x="3879850" y="2114550"/>
          <p14:tracePt t="18472" x="0" y="0"/>
        </p14:tracePtLst>
        <p14:tracePtLst>
          <p14:tracePt t="19408" x="1638300" y="2032000"/>
          <p14:tracePt t="19415" x="1638300" y="2051050"/>
          <p14:tracePt t="19425" x="1638300" y="2063750"/>
          <p14:tracePt t="19432" x="1638300" y="2082800"/>
          <p14:tracePt t="19446" x="1638300" y="2101850"/>
          <p14:tracePt t="19462" x="1638300" y="2133600"/>
          <p14:tracePt t="19465" x="1644650" y="2146300"/>
          <p14:tracePt t="19479" x="1657350" y="2159000"/>
          <p14:tracePt t="19496" x="1682750" y="2184400"/>
          <p14:tracePt t="19512" x="1689100" y="2190750"/>
          <p14:tracePt t="19538" x="1695450" y="2190750"/>
          <p14:tracePt t="19545" x="1701800" y="2190750"/>
          <p14:tracePt t="19562" x="1720850" y="2178050"/>
          <p14:tracePt t="19579" x="1739900" y="2146300"/>
          <p14:tracePt t="19596" x="1746250" y="2114550"/>
          <p14:tracePt t="19612" x="1758950" y="2089150"/>
          <p14:tracePt t="19629" x="1758950" y="2082800"/>
          <p14:tracePt t="19728" x="0" y="0"/>
        </p14:tracePtLst>
        <p14:tracePtLst>
          <p14:tracePt t="23153" x="1257300" y="2374900"/>
          <p14:tracePt t="23162" x="1282700" y="2374900"/>
          <p14:tracePt t="23169" x="1320800" y="2374900"/>
          <p14:tracePt t="23178" x="1371600" y="2374900"/>
          <p14:tracePt t="23195" x="1473200" y="2374900"/>
          <p14:tracePt t="23212" x="1555750" y="2374900"/>
          <p14:tracePt t="23228" x="1644650" y="2374900"/>
          <p14:tracePt t="23245" x="1708150" y="2374900"/>
          <p14:tracePt t="23249" x="1739900" y="2374900"/>
          <p14:tracePt t="23261" x="1771650" y="2374900"/>
          <p14:tracePt t="23278" x="1847850" y="2374900"/>
          <p14:tracePt t="23295" x="2012950" y="2374900"/>
          <p14:tracePt t="23312" x="2146300" y="2374900"/>
          <p14:tracePt t="23328" x="2273300" y="2374900"/>
          <p14:tracePt t="23344" x="2362200" y="2374900"/>
          <p14:tracePt t="23361" x="2393950" y="2374900"/>
          <p14:tracePt t="23378" x="2413000" y="2374900"/>
          <p14:tracePt t="23412" x="2419350" y="2374900"/>
          <p14:tracePt t="23688" x="0" y="0"/>
        </p14:tracePtLst>
        <p14:tracePtLst>
          <p14:tracePt t="25123" x="1149350" y="2584450"/>
          <p14:tracePt t="25250" x="1143000" y="2590800"/>
          <p14:tracePt t="25275" x="1143000" y="2603500"/>
          <p14:tracePt t="25282" x="1143000" y="2616200"/>
          <p14:tracePt t="25294" x="1143000" y="2622550"/>
          <p14:tracePt t="25311" x="1143000" y="2647950"/>
          <p14:tracePt t="25328" x="1143000" y="2698750"/>
          <p14:tracePt t="25344" x="1143000" y="2736850"/>
          <p14:tracePt t="25361" x="1143000" y="2768600"/>
          <p14:tracePt t="25377" x="1143000" y="2813050"/>
          <p14:tracePt t="25394" x="1155700" y="2838450"/>
          <p14:tracePt t="25411" x="1162050" y="2870200"/>
          <p14:tracePt t="25428" x="1174750" y="2882900"/>
          <p14:tracePt t="25443" x="1187450" y="2895600"/>
          <p14:tracePt t="25461" x="1193800" y="2914650"/>
          <p14:tracePt t="25477" x="1200150" y="2921000"/>
          <p14:tracePt t="25480" x="1206500" y="2927350"/>
          <p14:tracePt t="25513" x="1212850" y="2927350"/>
          <p14:tracePt t="25538" x="1219200" y="2933700"/>
          <p14:tracePt t="25544" x="1219200" y="2940050"/>
          <p14:tracePt t="25561" x="1225550" y="2940050"/>
          <p14:tracePt t="25586" x="1238250" y="2946400"/>
          <p14:tracePt t="25593" x="1238250" y="2952750"/>
          <p14:tracePt t="25618" x="1244600" y="2959100"/>
          <p14:tracePt t="25649" x="1257300" y="2959100"/>
          <p14:tracePt t="25657" x="1257300" y="2965450"/>
          <p14:tracePt t="25665" x="1263650" y="2978150"/>
          <p14:tracePt t="25678" x="1276350" y="2990850"/>
          <p14:tracePt t="25695" x="1301750" y="3016250"/>
          <p14:tracePt t="25711" x="1333500" y="3048000"/>
          <p14:tracePt t="25726" x="1339850" y="3060700"/>
          <p14:tracePt t="25743" x="1346200" y="3086100"/>
          <p14:tracePt t="25760" x="1358900" y="3098800"/>
          <p14:tracePt t="25777" x="1371600" y="3117850"/>
          <p14:tracePt t="25793" x="1384300" y="3130550"/>
          <p14:tracePt t="25810" x="1390650" y="3136900"/>
          <p14:tracePt t="25827" x="1390650" y="3143250"/>
          <p14:tracePt t="26360" x="0" y="0"/>
        </p14:tracePtLst>
        <p14:tracePtLst>
          <p14:tracePt t="27230" x="1149350" y="2673350"/>
          <p14:tracePt t="27244" x="1143000" y="2673350"/>
          <p14:tracePt t="27251" x="1130300" y="2673350"/>
          <p14:tracePt t="27260" x="1130300" y="2679700"/>
          <p14:tracePt t="27277" x="1123950" y="2686050"/>
          <p14:tracePt t="27293" x="1130300" y="2705100"/>
          <p14:tracePt t="27297" x="1130300" y="2724150"/>
          <p14:tracePt t="27310" x="1130300" y="2743200"/>
          <p14:tracePt t="27327" x="1143000" y="2800350"/>
          <p14:tracePt t="27344" x="1174750" y="2895600"/>
          <p14:tracePt t="27361" x="1200150" y="2965450"/>
          <p14:tracePt t="27377" x="1250950" y="3041650"/>
          <p14:tracePt t="27395" x="1295400" y="3092450"/>
          <p14:tracePt t="27411" x="1352550" y="3136900"/>
          <p14:tracePt t="27427" x="1416050" y="3168650"/>
          <p14:tracePt t="27443" x="1441450" y="3187700"/>
          <p14:tracePt t="27460" x="1454150" y="3187700"/>
          <p14:tracePt t="27611" x="1460500" y="3187700"/>
          <p14:tracePt t="27616" x="1466850" y="3187700"/>
          <p14:tracePt t="27626" x="1485900" y="3187700"/>
          <p14:tracePt t="27643" x="1511300" y="3181350"/>
          <p14:tracePt t="27643" x="0" y="0"/>
        </p14:tracePtLst>
        <p14:tracePtLst>
          <p14:tracePt t="28494" x="1955800" y="3048000"/>
          <p14:tracePt t="28620" x="1955800" y="3054350"/>
          <p14:tracePt t="28627" x="1968500" y="3054350"/>
          <p14:tracePt t="28643" x="2025650" y="3054350"/>
          <p14:tracePt t="28662" x="2076450" y="3054350"/>
          <p14:tracePt t="28664" x="2101850" y="3054350"/>
          <p14:tracePt t="28677" x="2133600" y="3054350"/>
          <p14:tracePt t="28693" x="2190750" y="3054350"/>
          <p14:tracePt t="28696" x="2209800" y="3054350"/>
          <p14:tracePt t="28709" x="2235200" y="3054350"/>
          <p14:tracePt t="28726" x="2279650" y="3054350"/>
          <p14:tracePt t="28743" x="2349500" y="3054350"/>
          <p14:tracePt t="28761" x="2406650" y="3054350"/>
          <p14:tracePt t="28776" x="2451100" y="3054350"/>
          <p14:tracePt t="28793" x="2482850" y="3054350"/>
          <p14:tracePt t="28809" x="2508250" y="3054350"/>
          <p14:tracePt t="28826" x="2520950" y="3054350"/>
          <p14:tracePt t="28842" x="2527300" y="3054350"/>
          <p14:tracePt t="28859" x="2540000" y="3054350"/>
          <p14:tracePt t="28876" x="2546350" y="3054350"/>
          <p14:tracePt t="28892" x="2565400" y="3054350"/>
          <p14:tracePt t="28910" x="2578100" y="3054350"/>
          <p14:tracePt t="28927" x="2609850" y="3060700"/>
          <p14:tracePt t="28944" x="2667000" y="3079750"/>
          <p14:tracePt t="28960" x="2711450" y="3086100"/>
          <p14:tracePt t="28976" x="2736850" y="3086100"/>
          <p14:tracePt t="28993" x="2755900" y="3086100"/>
          <p14:tracePt t="29653" x="2743200" y="3086100"/>
          <p14:tracePt t="29658" x="2730500" y="3086100"/>
          <p14:tracePt t="29665" x="2717800" y="3086100"/>
          <p14:tracePt t="29677" x="2711450" y="3086100"/>
          <p14:tracePt t="29694" x="2686050" y="3086100"/>
          <p14:tracePt t="29709" x="2679700" y="3086100"/>
          <p14:tracePt t="29727" x="2673350" y="3086100"/>
          <p14:tracePt t="29730" x="2667000" y="3086100"/>
          <p14:tracePt t="29858" x="2686050" y="3086100"/>
          <p14:tracePt t="29867" x="2705100" y="3086100"/>
          <p14:tracePt t="29875" x="2730500" y="3086100"/>
          <p14:tracePt t="29892" x="2768600" y="3086100"/>
          <p14:tracePt t="29909" x="2806700" y="3086100"/>
          <p14:tracePt t="29914" x="2813050" y="3086100"/>
          <p14:tracePt t="29927" x="2825750" y="3086100"/>
          <p14:tracePt t="29943" x="2838450" y="3086100"/>
          <p14:tracePt t="29960" x="2851150" y="3086100"/>
          <p14:tracePt t="30728" x="0" y="0"/>
        </p14:tracePtLst>
        <p14:tracePtLst>
          <p14:tracePt t="31309" x="3771900" y="1917700"/>
          <p14:tracePt t="31314" x="3765550" y="1924050"/>
          <p14:tracePt t="31325" x="3752850" y="1949450"/>
          <p14:tracePt t="31341" x="3733800" y="2000250"/>
          <p14:tracePt t="31358" x="3721100" y="2057400"/>
          <p14:tracePt t="31361" x="3721100" y="2082800"/>
          <p14:tracePt t="31375" x="3721100" y="2127250"/>
          <p14:tracePt t="31392" x="3733800" y="2247900"/>
          <p14:tracePt t="31408" x="3759200" y="2298700"/>
          <p14:tracePt t="31425" x="3790950" y="2343150"/>
          <p14:tracePt t="31442" x="3822700" y="2368550"/>
          <p14:tracePt t="31459" x="3829050" y="2368550"/>
          <p14:tracePt t="31475" x="3841750" y="2368550"/>
          <p14:tracePt t="31492" x="3848100" y="2368550"/>
          <p14:tracePt t="31509" x="3873500" y="2362200"/>
          <p14:tracePt t="31512" x="3879850" y="2336800"/>
          <p14:tracePt t="31525" x="3879850" y="2311400"/>
          <p14:tracePt t="31528" x="3886200" y="2260600"/>
          <p14:tracePt t="31541" x="3886200" y="2241550"/>
          <p14:tracePt t="31558" x="3886200" y="2184400"/>
          <p14:tracePt t="31561" x="3886200" y="2152650"/>
          <p14:tracePt t="31575" x="3886200" y="2139950"/>
          <p14:tracePt t="31591" x="3867150" y="2089150"/>
          <p14:tracePt t="31608" x="3854450" y="2070100"/>
          <p14:tracePt t="31624" x="3848100" y="2057400"/>
          <p14:tracePt t="31641" x="3848100" y="2044700"/>
          <p14:tracePt t="31727" x="3841750" y="2038350"/>
          <p14:tracePt t="31744" x="3835400" y="2051050"/>
          <p14:tracePt t="31751" x="3829050" y="2076450"/>
          <p14:tracePt t="31760" x="3822700" y="2108200"/>
          <p14:tracePt t="31774" x="3822700" y="2133600"/>
          <p14:tracePt t="31791" x="3829050" y="2228850"/>
          <p14:tracePt t="31808" x="3848100" y="2247900"/>
          <p14:tracePt t="31824" x="3860800" y="2254250"/>
          <p14:tracePt t="31841" x="3892550" y="2254250"/>
          <p14:tracePt t="31858" x="3962400" y="2235200"/>
          <p14:tracePt t="31874" x="4000500" y="2171700"/>
          <p14:tracePt t="31891" x="4013200" y="2114550"/>
          <p14:tracePt t="31908" x="4013200" y="2057400"/>
          <p14:tracePt t="31924" x="4006850" y="2006600"/>
          <p14:tracePt t="31941" x="3981450" y="1968500"/>
          <p14:tracePt t="31958" x="3962400" y="1955800"/>
          <p14:tracePt t="31975" x="3956050" y="1955800"/>
          <p14:tracePt t="31991" x="3917950" y="1955800"/>
          <p14:tracePt t="32007" x="3886200" y="2000250"/>
          <p14:tracePt t="32024" x="3873500" y="2057400"/>
          <p14:tracePt t="32041" x="3873500" y="2101850"/>
          <p14:tracePt t="32058" x="3886200" y="2152650"/>
          <p14:tracePt t="32074" x="3898900" y="2171700"/>
          <p14:tracePt t="32091" x="3943350" y="2184400"/>
          <p14:tracePt t="32108" x="3975100" y="2184400"/>
          <p14:tracePt t="32124" x="4013200" y="2171700"/>
          <p14:tracePt t="32141" x="4025900" y="2127250"/>
          <p14:tracePt t="32158" x="4025900" y="2082800"/>
          <p14:tracePt t="32175" x="4019550" y="2051050"/>
          <p14:tracePt t="32176" x="4019550" y="2038350"/>
          <p14:tracePt t="32191" x="4000500" y="2012950"/>
          <p14:tracePt t="32224" x="3994150" y="2012950"/>
          <p14:tracePt t="32242" x="3981450" y="2032000"/>
          <p14:tracePt t="32259" x="3968750" y="2070100"/>
          <p14:tracePt t="32274" x="3962400" y="2108200"/>
          <p14:tracePt t="32291" x="3962400" y="2133600"/>
          <p14:tracePt t="32309" x="3962400" y="2139950"/>
          <p14:tracePt t="32324" x="3968750" y="2146300"/>
          <p14:tracePt t="32361" x="3968750" y="2139950"/>
          <p14:tracePt t="32369" x="3968750" y="2108200"/>
          <p14:tracePt t="32377" x="3949700" y="2070100"/>
          <p14:tracePt t="32392" x="3924300" y="2000250"/>
          <p14:tracePt t="32408" x="3873500" y="1949450"/>
          <p14:tracePt t="32425" x="3848100" y="1917700"/>
          <p14:tracePt t="32442" x="3829050" y="1911350"/>
          <p14:tracePt t="32459" x="3803650" y="1911350"/>
          <p14:tracePt t="32475" x="3771900" y="1955800"/>
          <p14:tracePt t="32492" x="3765550" y="2038350"/>
          <p14:tracePt t="32509" x="3765550" y="2133600"/>
          <p14:tracePt t="32525" x="3778250" y="2203450"/>
          <p14:tracePt t="32528" x="3790950" y="2222500"/>
          <p14:tracePt t="32541" x="3803650" y="2228850"/>
          <p14:tracePt t="32558" x="3810000" y="2235200"/>
          <p14:tracePt t="32574" x="3829050" y="2235200"/>
          <p14:tracePt t="32578" x="3835400" y="2235200"/>
          <p14:tracePt t="32591" x="3854450" y="2222500"/>
          <p14:tracePt t="32608" x="3873500" y="2178050"/>
          <p14:tracePt t="32624" x="3873500" y="2152650"/>
          <p14:tracePt t="32641" x="3873500" y="2127250"/>
          <p14:tracePt t="32658" x="3873500" y="2114550"/>
          <p14:tracePt t="32746" x="3873500" y="2127250"/>
          <p14:tracePt t="32753" x="3879850" y="2165350"/>
          <p14:tracePt t="32761" x="3892550" y="2222500"/>
          <p14:tracePt t="32775" x="3911600" y="2266950"/>
          <p14:tracePt t="32791" x="3949700" y="2343150"/>
          <p14:tracePt t="32807" x="3956050" y="2349500"/>
          <p14:tracePt t="32841" x="3968750" y="2343150"/>
          <p14:tracePt t="32858" x="3968750" y="2279650"/>
          <p14:tracePt t="32875" x="3962400" y="2216150"/>
          <p14:tracePt t="32891" x="3949700" y="2159000"/>
          <p14:tracePt t="32908" x="3937000" y="2120900"/>
          <p14:tracePt t="32925" x="3930650" y="2114550"/>
          <p14:tracePt t="32942" x="3924300" y="2101850"/>
          <p14:tracePt t="32985" x="3917950" y="2101850"/>
          <p14:tracePt t="33017" x="3911600" y="2101850"/>
          <p14:tracePt t="33104" x="3905250" y="2101850"/>
          <p14:tracePt t="33112" x="3898900" y="2095500"/>
          <p14:tracePt t="33120" x="3886200" y="2076450"/>
          <p14:tracePt t="33130" x="3873500" y="2057400"/>
          <p14:tracePt t="33141" x="3867150" y="2032000"/>
          <p14:tracePt t="33157" x="3854450" y="2019300"/>
          <p14:tracePt t="33193" x="3848100" y="2012950"/>
          <p14:tracePt t="33225" x="3841750" y="2025650"/>
          <p14:tracePt t="33233" x="3841750" y="2038350"/>
          <p14:tracePt t="33242" x="3841750" y="2051050"/>
          <p14:tracePt t="33259" x="3841750" y="2076450"/>
          <p14:tracePt t="33275" x="3841750" y="2089150"/>
          <p14:tracePt t="33291" x="3841750" y="2101850"/>
          <p14:tracePt t="33353" x="3841750" y="2108200"/>
          <p14:tracePt t="33728" x="0" y="0"/>
        </p14:tracePtLst>
        <p14:tracePtLst>
          <p14:tracePt t="35147" x="3124200" y="3054350"/>
          <p14:tracePt t="35220" x="3136900" y="3054350"/>
          <p14:tracePt t="35226" x="3149600" y="3054350"/>
          <p14:tracePt t="35242" x="3187700" y="3054350"/>
          <p14:tracePt t="35259" x="3232150" y="3054350"/>
          <p14:tracePt t="35275" x="3295650" y="3054350"/>
          <p14:tracePt t="35290" x="3365500" y="3054350"/>
          <p14:tracePt t="35308" x="3441700" y="3054350"/>
          <p14:tracePt t="35324" x="3505200" y="3054350"/>
          <p14:tracePt t="35330" x="3530600" y="3054350"/>
          <p14:tracePt t="35341" x="3562350" y="3054350"/>
          <p14:tracePt t="35358" x="3587750" y="3054350"/>
          <p14:tracePt t="35374" x="3606800" y="3054350"/>
          <p14:tracePt t="35378" x="3613150" y="3054350"/>
          <p14:tracePt t="35396" x="3619500" y="3054350"/>
          <p14:tracePt t="35443" x="3625850" y="3054350"/>
          <p14:tracePt t="35781" x="3613150" y="3054350"/>
          <p14:tracePt t="35788" x="3594100" y="3054350"/>
          <p14:tracePt t="35795" x="3581400" y="3054350"/>
          <p14:tracePt t="35808" x="3524250" y="3054350"/>
          <p14:tracePt t="35823" x="3492500" y="3054350"/>
          <p14:tracePt t="35824" x="3448050" y="3054350"/>
          <p14:tracePt t="35824" x="0" y="0"/>
        </p14:tracePtLst>
        <p14:tracePtLst>
          <p14:tracePt t="36042" x="3200400" y="3054350"/>
          <p14:tracePt t="36099" x="3200400" y="3060700"/>
          <p14:tracePt t="36107" x="3219450" y="3067050"/>
          <p14:tracePt t="36116" x="3251200" y="3073400"/>
          <p14:tracePt t="36125" x="3282950" y="3079750"/>
          <p14:tracePt t="36140" x="3359150" y="3086100"/>
          <p14:tracePt t="36157" x="3467100" y="3086100"/>
          <p14:tracePt t="36173" x="3530600" y="3086100"/>
          <p14:tracePt t="36176" x="3556000" y="3086100"/>
          <p14:tracePt t="36190" x="3575050" y="3086100"/>
          <p14:tracePt t="36208" x="3600450" y="3086100"/>
          <p14:tracePt t="36466" x="3581400" y="3086100"/>
          <p14:tracePt t="36476" x="3543300" y="3086100"/>
          <p14:tracePt t="36483" x="3498850" y="3086100"/>
          <p14:tracePt t="36493" x="3460750" y="3086100"/>
          <p14:tracePt t="36507" x="3359150" y="3086100"/>
          <p14:tracePt t="36524" x="3302000" y="3086100"/>
          <p14:tracePt t="36541" x="3270250" y="3086100"/>
          <p14:tracePt t="36556" x="3263900" y="3086100"/>
          <p14:tracePt t="36684" x="3282950" y="3086100"/>
          <p14:tracePt t="36693" x="3314700" y="3086100"/>
          <p14:tracePt t="36708" x="3435350" y="3086100"/>
          <p14:tracePt t="36723" x="3549650" y="3086100"/>
          <p14:tracePt t="36741" x="3619500" y="3086100"/>
          <p14:tracePt t="36757" x="3632200" y="3086100"/>
          <p14:tracePt t="36761" x="3638550" y="3086100"/>
          <p14:tracePt t="37281" x="0" y="0"/>
        </p14:tracePtLst>
        <p14:tracePtLst>
          <p14:tracePt t="38025" x="4171950" y="2857500"/>
          <p14:tracePt t="38031" x="4165600" y="2857500"/>
          <p14:tracePt t="38048" x="4159250" y="2857500"/>
          <p14:tracePt t="38056" x="4152900" y="2870200"/>
          <p14:tracePt t="38072" x="4140200" y="2895600"/>
          <p14:tracePt t="38089" x="4140200" y="2914650"/>
          <p14:tracePt t="38106" x="4127500" y="2959100"/>
          <p14:tracePt t="38122" x="4121150" y="2990850"/>
          <p14:tracePt t="38139" x="4121150" y="3028950"/>
          <p14:tracePt t="38156" x="4121150" y="3086100"/>
          <p14:tracePt t="38173" x="4152900" y="3130550"/>
          <p14:tracePt t="38189" x="4197350" y="3181350"/>
          <p14:tracePt t="38193" x="4229100" y="3200400"/>
          <p14:tracePt t="38206" x="4260850" y="3219450"/>
          <p14:tracePt t="38223" x="4381500" y="3257550"/>
          <p14:tracePt t="38240" x="4445000" y="3263900"/>
          <p14:tracePt t="38256" x="4546600" y="3263900"/>
          <p14:tracePt t="38272" x="4667250" y="3244850"/>
          <p14:tracePt t="38289" x="4787900" y="3206750"/>
          <p14:tracePt t="38305" x="4946650" y="3162300"/>
          <p14:tracePt t="38323" x="5149850" y="3130550"/>
          <p14:tracePt t="38339" x="5422900" y="3067050"/>
          <p14:tracePt t="38355" x="5657850" y="3022600"/>
          <p14:tracePt t="38372" x="5835650" y="2984500"/>
          <p14:tracePt t="38389" x="5956300" y="2965450"/>
          <p14:tracePt t="38406" x="6007100" y="2952750"/>
          <p14:tracePt t="38422" x="6026150" y="2946400"/>
          <p14:tracePt t="38447" x="6032500" y="2940050"/>
          <p14:tracePt t="38456" x="6038850" y="2933700"/>
          <p14:tracePt t="38472" x="6045200" y="2921000"/>
          <p14:tracePt t="38489" x="6045200" y="2882900"/>
          <p14:tracePt t="38506" x="6026150" y="2838450"/>
          <p14:tracePt t="38522" x="5962650" y="2781300"/>
          <p14:tracePt t="38539" x="5822950" y="2711450"/>
          <p14:tracePt t="38556" x="5600700" y="2641600"/>
          <p14:tracePt t="38572" x="5384800" y="2603500"/>
          <p14:tracePt t="38589" x="5257800" y="2597150"/>
          <p14:tracePt t="38606" x="5194300" y="2597150"/>
          <p14:tracePt t="38608" x="5175250" y="2597150"/>
          <p14:tracePt t="38622" x="5149850" y="2597150"/>
          <p14:tracePt t="38639" x="5118100" y="2641600"/>
          <p14:tracePt t="38656" x="5086350" y="2717800"/>
          <p14:tracePt t="38672" x="5054600" y="2825750"/>
          <p14:tracePt t="38689" x="5029200" y="2927350"/>
          <p14:tracePt t="38706" x="5022850" y="3016250"/>
          <p14:tracePt t="38723" x="5022850" y="3098800"/>
          <p14:tracePt t="38739" x="5035550" y="3187700"/>
          <p14:tracePt t="38756" x="5060950" y="3251200"/>
          <p14:tracePt t="38773" x="5111750" y="3302000"/>
          <p14:tracePt t="38776" x="5143500" y="3321050"/>
          <p14:tracePt t="38789" x="5200650" y="3346450"/>
          <p14:tracePt t="38806" x="5353050" y="3390900"/>
          <p14:tracePt t="38809" x="5441950" y="3397250"/>
          <p14:tracePt t="38822" x="5537200" y="3409950"/>
          <p14:tracePt t="38839" x="5778500" y="3384550"/>
          <p14:tracePt t="38856" x="5886450" y="3340100"/>
          <p14:tracePt t="38872" x="5943600" y="3282950"/>
          <p14:tracePt t="38889" x="5975350" y="3213100"/>
          <p14:tracePt t="38905" x="5981700" y="3143250"/>
          <p14:tracePt t="38922" x="5975350" y="3079750"/>
          <p14:tracePt t="38939" x="5937250" y="3028950"/>
          <p14:tracePt t="38955" x="5880100" y="2990850"/>
          <p14:tracePt t="38973" x="5791200" y="2978150"/>
          <p14:tracePt t="38990" x="5721350" y="2971800"/>
          <p14:tracePt t="39006" x="5626100" y="2971800"/>
          <p14:tracePt t="39010" x="5600700" y="2990850"/>
          <p14:tracePt t="39023" x="5562600" y="3016250"/>
          <p14:tracePt t="39026" x="5530850" y="3035300"/>
          <p14:tracePt t="39040" x="5499100" y="3086100"/>
          <p14:tracePt t="39056" x="5486400" y="3136900"/>
          <p14:tracePt t="39073" x="5486400" y="3155950"/>
          <p14:tracePt t="39089" x="5486400" y="3168650"/>
          <p14:tracePt t="39106" x="5505450" y="3187700"/>
          <p14:tracePt t="39122" x="5543550" y="3187700"/>
          <p14:tracePt t="39139" x="5619750" y="3181350"/>
          <p14:tracePt t="39155" x="5695950" y="3143250"/>
          <p14:tracePt t="39172" x="5734050" y="3092450"/>
          <p14:tracePt t="39189" x="5740400" y="3067050"/>
          <p14:tracePt t="39205" x="5740400" y="3041650"/>
          <p14:tracePt t="39209" x="5740400" y="3022600"/>
          <p14:tracePt t="39223" x="5702300" y="2990850"/>
          <p14:tracePt t="39240" x="5645150" y="2965450"/>
          <p14:tracePt t="39256" x="5562600" y="2952750"/>
          <p14:tracePt t="39272" x="5492750" y="2933700"/>
          <p14:tracePt t="39290" x="5454650" y="2927350"/>
          <p14:tracePt t="39306" x="5429250" y="2927350"/>
          <p14:tracePt t="39389" x="5422900" y="2927350"/>
          <p14:tracePt t="39397" x="5416550" y="2927350"/>
          <p14:tracePt t="39588" x="5410200" y="2940050"/>
          <p14:tracePt t="39593" x="5403850" y="2940050"/>
          <p14:tracePt t="39605" x="5391150" y="2952750"/>
          <p14:tracePt t="39622" x="5353050" y="2984500"/>
          <p14:tracePt t="39638" x="5308600" y="3028950"/>
          <p14:tracePt t="39640" x="5283200" y="3060700"/>
          <p14:tracePt t="39655" x="5264150" y="3105150"/>
          <p14:tracePt t="39672" x="5264150" y="3143250"/>
          <p14:tracePt t="39688" x="5264150" y="3187700"/>
          <p14:tracePt t="39705" x="5302250" y="3219450"/>
          <p14:tracePt t="39722" x="5365750" y="3251200"/>
          <p14:tracePt t="39739" x="5422900" y="3263900"/>
          <p14:tracePt t="39755" x="5511800" y="3263900"/>
          <p14:tracePt t="39772" x="5594350" y="3232150"/>
          <p14:tracePt t="39789" x="5651500" y="3187700"/>
          <p14:tracePt t="39805" x="5670550" y="3111500"/>
          <p14:tracePt t="39822" x="5670550" y="3067050"/>
          <p14:tracePt t="39838" x="5664200" y="3003550"/>
          <p14:tracePt t="39855" x="5594350" y="2933700"/>
          <p14:tracePt t="39872" x="5492750" y="2889250"/>
          <p14:tracePt t="39888" x="5384800" y="2870200"/>
          <p14:tracePt t="39905" x="5302250" y="2863850"/>
          <p14:tracePt t="39922" x="5238750" y="2870200"/>
          <p14:tracePt t="39938" x="5187950" y="2914650"/>
          <p14:tracePt t="39955" x="5162550" y="2965450"/>
          <p14:tracePt t="39972" x="5143500" y="3016250"/>
          <p14:tracePt t="39989" x="5143500" y="3048000"/>
          <p14:tracePt t="40005" x="5149850" y="3092450"/>
          <p14:tracePt t="40008" x="5162550" y="3105150"/>
          <p14:tracePt t="40022" x="5181600" y="3111500"/>
          <p14:tracePt t="40027" x="5200650" y="3124200"/>
          <p14:tracePt t="40039" x="5257800" y="3136900"/>
          <p14:tracePt t="40055" x="5321300" y="3136900"/>
          <p14:tracePt t="40072" x="5422900" y="3124200"/>
          <p14:tracePt t="40089" x="5467350" y="3098800"/>
          <p14:tracePt t="40105" x="5486400" y="3060700"/>
          <p14:tracePt t="40122" x="5486400" y="3041650"/>
          <p14:tracePt t="40138" x="5486400" y="3016250"/>
          <p14:tracePt t="40155" x="5461000" y="2997200"/>
          <p14:tracePt t="40172" x="5435600" y="2984500"/>
          <p14:tracePt t="40188" x="5410200" y="2984500"/>
          <p14:tracePt t="40205" x="5397500" y="2984500"/>
          <p14:tracePt t="40208" x="5391150" y="2984500"/>
          <p14:tracePt t="40945" x="0" y="0"/>
        </p14:tracePtLst>
        <p14:tracePtLst>
          <p14:tracePt t="46170" x="3314700" y="2959100"/>
          <p14:tracePt t="46201" x="3321050" y="2959100"/>
          <p14:tracePt t="46218" x="3327400" y="2971800"/>
          <p14:tracePt t="46226" x="3327400" y="2990850"/>
          <p14:tracePt t="46237" x="3346450" y="3022600"/>
          <p14:tracePt t="46254" x="3397250" y="3092450"/>
          <p14:tracePt t="46271" x="3536950" y="3187700"/>
          <p14:tracePt t="46289" x="3594100" y="3200400"/>
          <p14:tracePt t="46291" x="3651250" y="3219450"/>
          <p14:tracePt t="46305" x="3771900" y="3232150"/>
          <p14:tracePt t="46320" x="3873500" y="3232150"/>
          <p14:tracePt t="46337" x="3975100" y="3225800"/>
          <p14:tracePt t="46354" x="4057650" y="3194050"/>
          <p14:tracePt t="46370" x="4121150" y="3155950"/>
          <p14:tracePt t="46387" x="4159250" y="3105150"/>
          <p14:tracePt t="46403" x="4178300" y="3067050"/>
          <p14:tracePt t="46420" x="4184650" y="3028950"/>
          <p14:tracePt t="46424" x="4184650" y="3016250"/>
          <p14:tracePt t="46437" x="4184650" y="3003550"/>
          <p14:tracePt t="46453" x="4184650" y="2997200"/>
          <p14:tracePt t="46470" x="4184650" y="2990850"/>
          <p14:tracePt t="46569" x="0" y="0"/>
        </p14:tracePtLst>
        <p14:tracePtLst>
          <p14:tracePt t="46963" x="5022850" y="2933700"/>
          <p14:tracePt t="47002" x="5022850" y="2946400"/>
          <p14:tracePt t="47009" x="5022850" y="2978150"/>
          <p14:tracePt t="47021" x="5022850" y="3009900"/>
          <p14:tracePt t="47038" x="5029200" y="3086100"/>
          <p14:tracePt t="47054" x="5054600" y="3143250"/>
          <p14:tracePt t="47058" x="5073650" y="3162300"/>
          <p14:tracePt t="47072" x="5105400" y="3181350"/>
          <p14:tracePt t="47089" x="5207000" y="3206750"/>
          <p14:tracePt t="47104" x="5295900" y="3206750"/>
          <p14:tracePt t="47120" x="5359400" y="3206750"/>
          <p14:tracePt t="47136" x="5391150" y="3194050"/>
          <p14:tracePt t="47153" x="5410200" y="3181350"/>
          <p14:tracePt t="47170" x="5429250" y="3136900"/>
          <p14:tracePt t="47186" x="5429250" y="3105150"/>
          <p14:tracePt t="47203" x="5429250" y="3067050"/>
          <p14:tracePt t="47220" x="5429250" y="3035300"/>
          <p14:tracePt t="47236" x="5422900" y="3009900"/>
          <p14:tracePt t="47473" x="0" y="0"/>
        </p14:tracePtLst>
        <p14:tracePtLst>
          <p14:tracePt t="48346" x="1238250" y="3562350"/>
          <p14:tracePt t="48418" x="1231900" y="3562350"/>
          <p14:tracePt t="48433" x="1263650" y="3568700"/>
          <p14:tracePt t="48442" x="1289050" y="3575050"/>
          <p14:tracePt t="48452" x="1346200" y="3587750"/>
          <p14:tracePt t="48469" x="1479550" y="3587750"/>
          <p14:tracePt t="48485" x="1670050" y="3587750"/>
          <p14:tracePt t="48487" x="1784350" y="3587750"/>
          <p14:tracePt t="48502" x="1905000" y="3587750"/>
          <p14:tracePt t="48519" x="2228850" y="3587750"/>
          <p14:tracePt t="48536" x="2374900" y="3587750"/>
          <p14:tracePt t="48552" x="2438400" y="3587750"/>
          <p14:tracePt t="48569" x="2470150" y="3587750"/>
          <p14:tracePt t="48585" x="2495550" y="3587750"/>
          <p14:tracePt t="48602" x="2514600" y="3587750"/>
          <p14:tracePt t="48619" x="2527300" y="3587750"/>
          <p14:tracePt t="48635" x="2540000" y="3587750"/>
          <p14:tracePt t="48727" x="2527300" y="3594100"/>
          <p14:tracePt t="48735" x="2508250" y="3594100"/>
          <p14:tracePt t="48743" x="2457450" y="3594100"/>
          <p14:tracePt t="48752" x="2381250" y="3594100"/>
          <p14:tracePt t="48769" x="2184400" y="3594100"/>
          <p14:tracePt t="48785" x="1885950" y="3594100"/>
          <p14:tracePt t="48802" x="1619250" y="3594100"/>
          <p14:tracePt t="48819" x="1473200" y="3594100"/>
          <p14:tracePt t="48835" x="1428750" y="3600450"/>
          <p14:tracePt t="48944" x="1460500" y="3600450"/>
          <p14:tracePt t="48951" x="1517650" y="3600450"/>
          <p14:tracePt t="48959" x="1587500" y="3600450"/>
          <p14:tracePt t="48968" x="1695450" y="3600450"/>
          <p14:tracePt t="48985" x="1955800" y="3600450"/>
          <p14:tracePt t="49002" x="2222500" y="3600450"/>
          <p14:tracePt t="49018" x="2387600" y="3600450"/>
          <p14:tracePt t="49035" x="2432050" y="3600450"/>
          <p14:tracePt t="49052" x="2444750" y="3600450"/>
          <p14:tracePt t="49120" x="2406650" y="3600450"/>
          <p14:tracePt t="49128" x="2355850" y="3600450"/>
          <p14:tracePt t="49135" x="2273300" y="3600450"/>
          <p14:tracePt t="49152" x="2070100" y="3600450"/>
          <p14:tracePt t="49169" x="1892300" y="3600450"/>
          <p14:tracePt t="49185" x="1784350" y="3600450"/>
          <p14:tracePt t="49202" x="1765300" y="3600450"/>
          <p14:tracePt t="49218" x="1758950" y="3600450"/>
          <p14:tracePt t="49260" x="1778000" y="3600450"/>
          <p14:tracePt t="49264" x="1816100" y="3600450"/>
          <p14:tracePt t="49273" x="1885950" y="3600450"/>
          <p14:tracePt t="49286" x="1955800" y="3600450"/>
          <p14:tracePt t="49303" x="2139950" y="3600450"/>
          <p14:tracePt t="49320" x="2159000" y="3600450"/>
          <p14:tracePt t="49337" x="2178050" y="3600450"/>
          <p14:tracePt t="49385" x="2171700" y="3600450"/>
          <p14:tracePt t="49394" x="2139950" y="3600450"/>
          <p14:tracePt t="49402" x="2108200" y="3600450"/>
          <p14:tracePt t="49419" x="2032000" y="3600450"/>
          <p14:tracePt t="49436" x="1993900" y="3600450"/>
          <p14:tracePt t="49452" x="1981200" y="3600450"/>
          <p14:tracePt t="49529" x="1993900" y="3600450"/>
          <p14:tracePt t="49538" x="2012950" y="3600450"/>
          <p14:tracePt t="49545" x="2019300" y="3600450"/>
          <p14:tracePt t="49554" x="2025650" y="3600450"/>
          <p14:tracePt t="49701" x="2019300" y="3600450"/>
          <p14:tracePt t="49709" x="1993900" y="3600450"/>
          <p14:tracePt t="49720" x="1930400" y="3600450"/>
          <p14:tracePt t="49736" x="1854200" y="3600450"/>
          <p14:tracePt t="49752" x="1803400" y="3600450"/>
          <p14:tracePt t="49769" x="1790700" y="3600450"/>
          <p14:tracePt t="49786" x="1784350" y="3600450"/>
          <p14:tracePt t="49937" x="1790700" y="3600450"/>
          <p14:tracePt t="49947" x="1803400" y="3600450"/>
          <p14:tracePt t="49952" x="1816100" y="3600450"/>
          <p14:tracePt t="49968" x="1835150" y="3600450"/>
          <p14:tracePt t="49985" x="1841500" y="3600450"/>
          <p14:tracePt t="50002" x="1854200" y="3600450"/>
          <p14:tracePt t="50089" x="1847850" y="3600450"/>
          <p14:tracePt t="50101" x="1816100" y="3600450"/>
          <p14:tracePt t="50108" x="1784350" y="3600450"/>
          <p14:tracePt t="50119" x="1739900" y="3600450"/>
          <p14:tracePt t="50136" x="1600200" y="3600450"/>
          <p14:tracePt t="50152" x="1568450" y="3600450"/>
          <p14:tracePt t="50169" x="1555750" y="3600450"/>
          <p14:tracePt t="50276" x="1562100" y="3600450"/>
          <p14:tracePt t="50283" x="1568450" y="3600450"/>
          <p14:tracePt t="50292" x="1574800" y="3600450"/>
          <p14:tracePt t="50302" x="1581150" y="3600450"/>
          <p14:tracePt t="50379" x="1568450" y="3600450"/>
          <p14:tracePt t="50388" x="1543050" y="3600450"/>
          <p14:tracePt t="50402" x="1466850" y="3600450"/>
          <p14:tracePt t="50418" x="1409700" y="3600450"/>
          <p14:tracePt t="50435" x="1371600" y="3600450"/>
          <p14:tracePt t="50452" x="1358900" y="3600450"/>
          <p14:tracePt t="50554" x="1377950" y="3600450"/>
          <p14:tracePt t="50561" x="1409700" y="3600450"/>
          <p14:tracePt t="50570" x="1447800" y="3600450"/>
          <p14:tracePt t="50586" x="1568450" y="3600450"/>
          <p14:tracePt t="50602" x="1682750" y="3600450"/>
          <p14:tracePt t="50619" x="1771650" y="3600450"/>
          <p14:tracePt t="50635" x="1822450" y="3600450"/>
          <p14:tracePt t="50652" x="1854200" y="3600450"/>
          <p14:tracePt t="50668" x="1866900" y="3600450"/>
          <p14:tracePt t="50685" x="1879600" y="3600450"/>
          <p14:tracePt t="50702" x="1905000" y="3600450"/>
          <p14:tracePt t="50718" x="1911350" y="3600450"/>
          <p14:tracePt t="50874" x="1917700" y="3600450"/>
          <p14:tracePt t="50884" x="1924050" y="3600450"/>
          <p14:tracePt t="50891" x="1949450" y="3606800"/>
          <p14:tracePt t="50902" x="1974850" y="3613150"/>
          <p14:tracePt t="50918" x="2032000" y="3625850"/>
          <p14:tracePt t="50922" x="2057400" y="3632200"/>
          <p14:tracePt t="50936" x="2070100" y="3632200"/>
          <p14:tracePt t="50952" x="2089150" y="3632200"/>
          <p14:tracePt t="51130" x="0" y="0"/>
        </p14:tracePtLst>
        <p14:tracePtLst>
          <p14:tracePt t="51445" x="2768600" y="3536950"/>
          <p14:tracePt t="51531" x="2774950" y="3556000"/>
          <p14:tracePt t="51542" x="2781300" y="3556000"/>
          <p14:tracePt t="51553" x="2800350" y="3568700"/>
          <p14:tracePt t="51569" x="2838450" y="3587750"/>
          <p14:tracePt t="51585" x="2889250" y="3594100"/>
          <p14:tracePt t="51602" x="2933700" y="3594100"/>
          <p14:tracePt t="51619" x="2990850" y="3594100"/>
          <p14:tracePt t="51635" x="3022600" y="3594100"/>
          <p14:tracePt t="51651" x="3048000" y="3581400"/>
          <p14:tracePt t="51669" x="3054350" y="3581400"/>
          <p14:tracePt t="51685" x="3067050" y="3575050"/>
          <p14:tracePt t="51705" x="3073400" y="3575050"/>
          <p14:tracePt t="52450" x="0" y="0"/>
        </p14:tracePtLst>
        <p14:tracePtLst>
          <p14:tracePt t="53547" x="3314700" y="3409950"/>
          <p14:tracePt t="53554" x="3308350" y="3409950"/>
          <p14:tracePt t="53569" x="3302000" y="3429000"/>
          <p14:tracePt t="53585" x="3302000" y="3448050"/>
          <p14:tracePt t="53603" x="3302000" y="3460750"/>
          <p14:tracePt t="53618" x="3302000" y="3486150"/>
          <p14:tracePt t="53635" x="3302000" y="3517900"/>
          <p14:tracePt t="53651" x="3302000" y="3536950"/>
          <p14:tracePt t="53668" x="3314700" y="3556000"/>
          <p14:tracePt t="53685" x="3333750" y="3562350"/>
          <p14:tracePt t="53689" x="3340100" y="3568700"/>
          <p14:tracePt t="53704" x="3378200" y="3587750"/>
          <p14:tracePt t="53718" x="3397250" y="3594100"/>
          <p14:tracePt t="53734" x="3435350" y="3600450"/>
          <p14:tracePt t="53736" x="3454400" y="3600450"/>
          <p14:tracePt t="53750" x="3479800" y="3600450"/>
          <p14:tracePt t="53768" x="3543300" y="3600450"/>
          <p14:tracePt t="53784" x="3575050" y="3600450"/>
          <p14:tracePt t="53801" x="3600450" y="3600450"/>
          <p14:tracePt t="53818" x="3632200" y="3581400"/>
          <p14:tracePt t="53834" x="3651250" y="3549650"/>
          <p14:tracePt t="53851" x="3651250" y="3530600"/>
          <p14:tracePt t="53868" x="3651250" y="3498850"/>
          <p14:tracePt t="53884" x="3651250" y="3473450"/>
          <p14:tracePt t="53901" x="3651250" y="3441700"/>
          <p14:tracePt t="53917" x="3644900" y="3429000"/>
          <p14:tracePt t="53921" x="3638550" y="3422650"/>
          <p14:tracePt t="53934" x="3632200" y="3416300"/>
          <p14:tracePt t="53950" x="3619500" y="3409950"/>
          <p14:tracePt t="53968" x="3581400" y="3403600"/>
          <p14:tracePt t="53984" x="3556000" y="3403600"/>
          <p14:tracePt t="54000" x="3530600" y="3403600"/>
          <p14:tracePt t="54017" x="3498850" y="3403600"/>
          <p14:tracePt t="54034" x="3479800" y="3416300"/>
          <p14:tracePt t="54050" x="3454400" y="3435350"/>
          <p14:tracePt t="54068" x="3441700" y="3467100"/>
          <p14:tracePt t="54085" x="3422650" y="3505200"/>
          <p14:tracePt t="54100" x="3416300" y="3524250"/>
          <p14:tracePt t="54104" x="3416300" y="3543300"/>
          <p14:tracePt t="54118" x="3416300" y="3556000"/>
          <p14:tracePt t="54134" x="3416300" y="3575050"/>
          <p14:tracePt t="54137" x="3416300" y="3594100"/>
          <p14:tracePt t="54150" x="3429000" y="3600450"/>
          <p14:tracePt t="54168" x="3454400" y="3619500"/>
          <p14:tracePt t="54184" x="3460750" y="3625850"/>
          <p14:tracePt t="54200" x="3492500" y="3625850"/>
          <p14:tracePt t="54217" x="3517900" y="3625850"/>
          <p14:tracePt t="54234" x="3536950" y="3625850"/>
          <p14:tracePt t="54251" x="3549650" y="3619500"/>
          <p14:tracePt t="54267" x="3556000" y="3613150"/>
          <p14:tracePt t="54285" x="3556000" y="3606800"/>
          <p14:tracePt t="54301" x="3562350" y="3606800"/>
          <p14:tracePt t="54472" x="0" y="0"/>
        </p14:tracePtLst>
        <p14:tracePtLst>
          <p14:tracePt t="55427" x="7994650" y="3390900"/>
          <p14:tracePt t="55434" x="7969250" y="3390900"/>
          <p14:tracePt t="55450" x="7931150" y="3403600"/>
          <p14:tracePt t="55467" x="7899400" y="3416300"/>
          <p14:tracePt t="55483" x="7867650" y="3429000"/>
          <p14:tracePt t="55500" x="7848600" y="3441700"/>
          <p14:tracePt t="55517" x="7835900" y="3448050"/>
          <p14:tracePt t="55521" x="7829550" y="3460750"/>
          <p14:tracePt t="55533" x="7823200" y="3460750"/>
          <p14:tracePt t="55550" x="7816850" y="3473450"/>
          <p14:tracePt t="55567" x="7804150" y="3492500"/>
          <p14:tracePt t="55584" x="7804150" y="3498850"/>
          <p14:tracePt t="55601" x="7797800" y="3505200"/>
          <p14:tracePt t="55617" x="7797800" y="3517900"/>
          <p14:tracePt t="55633" x="7797800" y="3530600"/>
          <p14:tracePt t="55650" x="7797800" y="3549650"/>
          <p14:tracePt t="55667" x="7804150" y="3575050"/>
          <p14:tracePt t="55683" x="7816850" y="3587750"/>
          <p14:tracePt t="55700" x="7842250" y="3600450"/>
          <p14:tracePt t="55717" x="7880350" y="3606800"/>
          <p14:tracePt t="55733" x="7937500" y="3619500"/>
          <p14:tracePt t="55750" x="8001000" y="3619500"/>
          <p14:tracePt t="55752" x="8045450" y="3619500"/>
          <p14:tracePt t="55767" x="8096250" y="3619500"/>
          <p14:tracePt t="55784" x="8274050" y="3613150"/>
          <p14:tracePt t="55800" x="8343900" y="3594100"/>
          <p14:tracePt t="55817" x="8382000" y="3575050"/>
          <p14:tracePt t="55834" x="8420100" y="3562350"/>
          <p14:tracePt t="55850" x="8458200" y="3543300"/>
          <p14:tracePt t="55867" x="8477250" y="3530600"/>
          <p14:tracePt t="55884" x="8483600" y="3524250"/>
          <p14:tracePt t="55900" x="8496300" y="3511550"/>
          <p14:tracePt t="55916" x="8496300" y="3498850"/>
          <p14:tracePt t="55933" x="8496300" y="3486150"/>
          <p14:tracePt t="55936" x="8483600" y="3473450"/>
          <p14:tracePt t="55950" x="8458200" y="3460750"/>
          <p14:tracePt t="55967" x="8369300" y="3422650"/>
          <p14:tracePt t="55983" x="8229600" y="3390900"/>
          <p14:tracePt t="56000" x="8185150" y="3390900"/>
          <p14:tracePt t="56016" x="8147050" y="3390900"/>
          <p14:tracePt t="56033" x="8102600" y="3390900"/>
          <p14:tracePt t="56050" x="8058150" y="3397250"/>
          <p14:tracePt t="56067" x="8007350" y="3416300"/>
          <p14:tracePt t="56084" x="7956550" y="3441700"/>
          <p14:tracePt t="56101" x="7912100" y="3467100"/>
          <p14:tracePt t="56117" x="7880350" y="3492500"/>
          <p14:tracePt t="56120" x="7867650" y="3505200"/>
          <p14:tracePt t="56133" x="7861300" y="3511550"/>
          <p14:tracePt t="56153" x="7861300" y="3517900"/>
          <p14:tracePt t="56169" x="7861300" y="3524250"/>
          <p14:tracePt t="56183" x="7861300" y="3536950"/>
          <p14:tracePt t="56200" x="7861300" y="3543300"/>
          <p14:tracePt t="56216" x="7861300" y="3556000"/>
          <p14:tracePt t="56233" x="7867650" y="3575050"/>
          <p14:tracePt t="56265" x="7874000" y="3581400"/>
          <p14:tracePt t="58080" x="0" y="0"/>
        </p14:tracePtLst>
        <p14:tracePtLst>
          <p14:tracePt t="58922" x="9867900" y="3429000"/>
          <p14:tracePt t="58961" x="9867900" y="3435350"/>
          <p14:tracePt t="58970" x="9867900" y="3441700"/>
          <p14:tracePt t="58983" x="9867900" y="3454400"/>
          <p14:tracePt t="59000" x="9867900" y="3492500"/>
          <p14:tracePt t="59016" x="9874250" y="3524250"/>
          <p14:tracePt t="59032" x="9886950" y="3549650"/>
          <p14:tracePt t="59049" x="9893300" y="3556000"/>
          <p14:tracePt t="59066" x="9925050" y="3568700"/>
          <p14:tracePt t="59082" x="9956800" y="3575050"/>
          <p14:tracePt t="59099" x="10020300" y="3575050"/>
          <p14:tracePt t="59116" x="10077450" y="3575050"/>
          <p14:tracePt t="59132" x="10090150" y="3575050"/>
          <p14:tracePt t="59149" x="10096500" y="3575050"/>
          <p14:tracePt t="59169" x="10102850" y="3575050"/>
          <p14:tracePt t="59185" x="10102850" y="3568700"/>
          <p14:tracePt t="59200" x="10102850" y="3562350"/>
          <p14:tracePt t="59215" x="10102850" y="3543300"/>
          <p14:tracePt t="59232" x="10090150" y="3524250"/>
          <p14:tracePt t="59249" x="10090150" y="3517900"/>
          <p14:tracePt t="59265" x="10083800" y="3505200"/>
          <p14:tracePt t="59416" x="0" y="0"/>
        </p14:tracePtLst>
        <p14:tracePtLst>
          <p14:tracePt t="59844" x="10363200" y="3524250"/>
          <p14:tracePt t="59874" x="10369550" y="3524250"/>
          <p14:tracePt t="59885" x="10382250" y="3524250"/>
          <p14:tracePt t="59899" x="10420350" y="3543300"/>
          <p14:tracePt t="59916" x="10452100" y="3556000"/>
          <p14:tracePt t="59932" x="10490200" y="3556000"/>
          <p14:tracePt t="59949" x="10528300" y="3568700"/>
          <p14:tracePt t="59965" x="10547350" y="3568700"/>
          <p14:tracePt t="59982" x="10553700" y="3568700"/>
          <p14:tracePt t="59999" x="10566400" y="3568700"/>
          <p14:tracePt t="60016" x="10566400" y="3556000"/>
          <p14:tracePt t="60032" x="10566400" y="3536950"/>
          <p14:tracePt t="60048" x="10566400" y="3517900"/>
          <p14:tracePt t="60065" x="10566400" y="3511550"/>
          <p14:tracePt t="60083" x="10566400" y="3498850"/>
          <p14:tracePt t="60099" x="10560050" y="3492500"/>
          <p14:tracePt t="60115" x="10553700" y="3486150"/>
          <p14:tracePt t="60132" x="10528300" y="3479800"/>
          <p14:tracePt t="60148" x="10521950" y="3479800"/>
          <p14:tracePt t="60165" x="10502900" y="3467100"/>
          <p14:tracePt t="60182" x="10490200" y="3467100"/>
          <p14:tracePt t="60185" x="10483850" y="3467100"/>
          <p14:tracePt t="60199" x="10477500" y="3467100"/>
          <p14:tracePt t="60216" x="10458450" y="3467100"/>
          <p14:tracePt t="60232" x="10452100" y="3467100"/>
          <p14:tracePt t="60249" x="10439400" y="3467100"/>
          <p14:tracePt t="60265" x="10439400" y="3473450"/>
          <p14:tracePt t="60282" x="10426700" y="3486150"/>
          <p14:tracePt t="60298" x="10426700" y="3498850"/>
          <p14:tracePt t="60315" x="10426700" y="3511550"/>
          <p14:tracePt t="60332" x="10426700" y="3536950"/>
          <p14:tracePt t="60348" x="10426700" y="3549650"/>
          <p14:tracePt t="60365" x="10433050" y="3568700"/>
          <p14:tracePt t="60382" x="10433050" y="3575050"/>
          <p14:tracePt t="60459" x="10439400" y="3575050"/>
          <p14:tracePt t="60465" x="10445750" y="3575050"/>
          <p14:tracePt t="60474" x="10458450" y="3575050"/>
          <p14:tracePt t="60482" x="10483850" y="3575050"/>
          <p14:tracePt t="60498" x="10509250" y="3556000"/>
          <p14:tracePt t="60515" x="10528300" y="3549650"/>
          <p14:tracePt t="60532" x="10541000" y="3549650"/>
          <p14:tracePt t="60548" x="10547350" y="3543300"/>
          <p14:tracePt t="60565" x="10553700" y="3536950"/>
          <p14:tracePt t="60634" x="10553700" y="3530600"/>
          <p14:tracePt t="60649" x="10553700" y="3517900"/>
          <p14:tracePt t="60657" x="10547350" y="3511550"/>
          <p14:tracePt t="60673" x="10534650" y="3505200"/>
          <p14:tracePt t="60689" x="10515600" y="3498850"/>
          <p14:tracePt t="60699" x="10509250" y="3492500"/>
          <p14:tracePt t="60715" x="10502900" y="3492500"/>
          <p14:tracePt t="60732" x="10490200" y="3486150"/>
          <p14:tracePt t="60748" x="10464800" y="3486150"/>
          <p14:tracePt t="60765" x="10445750" y="3486150"/>
          <p14:tracePt t="60769" x="10439400" y="3486150"/>
          <p14:tracePt t="60782" x="10426700" y="3486150"/>
          <p14:tracePt t="60798" x="10407650" y="3486150"/>
          <p14:tracePt t="60816" x="10369550" y="3486150"/>
          <p14:tracePt t="60832" x="10350500" y="3486150"/>
          <p14:tracePt t="60849" x="10331450" y="3486150"/>
          <p14:tracePt t="60873" x="10325100" y="3486150"/>
          <p14:tracePt t="60883" x="10318750" y="3486150"/>
          <p14:tracePt t="60913" x="10312400" y="3486150"/>
          <p14:tracePt t="60921" x="10306050" y="3486150"/>
          <p14:tracePt t="60932" x="10299700" y="3486150"/>
          <p14:tracePt t="60948" x="10293350" y="3498850"/>
          <p14:tracePt t="60965" x="10280650" y="3505200"/>
          <p14:tracePt t="60981" x="10280650" y="3511550"/>
          <p14:tracePt t="60998" x="10274300" y="3524250"/>
          <p14:tracePt t="61015" x="10267950" y="3536950"/>
          <p14:tracePt t="61032" x="10267950" y="3549650"/>
          <p14:tracePt t="61048" x="10267950" y="3562350"/>
          <p14:tracePt t="61065" x="10267950" y="3575050"/>
          <p14:tracePt t="61082" x="10274300" y="3600450"/>
          <p14:tracePt t="61098" x="10293350" y="3619500"/>
          <p14:tracePt t="61115" x="10318750" y="3632200"/>
          <p14:tracePt t="61132" x="10344150" y="3632200"/>
          <p14:tracePt t="61148" x="10382250" y="3644900"/>
          <p14:tracePt t="61164" x="10407650" y="3644900"/>
          <p14:tracePt t="61181" x="10433050" y="3644900"/>
          <p14:tracePt t="61198" x="10452100" y="3644900"/>
          <p14:tracePt t="61200" x="10464800" y="3644900"/>
          <p14:tracePt t="61215" x="10477500" y="3644900"/>
          <p14:tracePt t="61231" x="10502900" y="3619500"/>
          <p14:tracePt t="61248" x="10515600" y="3600450"/>
          <p14:tracePt t="61265" x="10528300" y="3581400"/>
          <p14:tracePt t="61281" x="10541000" y="3568700"/>
          <p14:tracePt t="61298" x="10547350" y="3562350"/>
          <p14:tracePt t="61314" x="10547350" y="3549650"/>
          <p14:tracePt t="61331" x="10553700" y="3536950"/>
          <p14:tracePt t="61361" x="10553700" y="3524250"/>
          <p14:tracePt t="61368" x="10547350" y="3524250"/>
          <p14:tracePt t="61382" x="10541000" y="3517900"/>
          <p14:tracePt t="61399" x="10521950" y="3505200"/>
          <p14:tracePt t="61415" x="10496550" y="3505200"/>
          <p14:tracePt t="61431" x="10458450" y="3505200"/>
          <p14:tracePt t="61448" x="10426700" y="3505200"/>
          <p14:tracePt t="61464" x="10407650" y="3505200"/>
          <p14:tracePt t="61481" x="10388600" y="3505200"/>
          <p14:tracePt t="61498" x="10369550" y="3505200"/>
          <p14:tracePt t="61515" x="10363200" y="3511550"/>
          <p14:tracePt t="61952" x="10363200" y="3517900"/>
          <p14:tracePt t="61962" x="10363200" y="3524250"/>
          <p14:tracePt t="61968" x="10363200" y="3530600"/>
          <p14:tracePt t="61984" x="10363200" y="3543300"/>
          <p14:tracePt t="62001" x="10369550" y="3549650"/>
          <p14:tracePt t="62033" x="10375900" y="3556000"/>
          <p14:tracePt t="62041" x="10382250" y="3562350"/>
          <p14:tracePt t="62058" x="10388600" y="3562350"/>
          <p14:tracePt t="62082" x="10388600" y="3568700"/>
          <p14:tracePt t="62097" x="10394950" y="3568700"/>
          <p14:tracePt t="62113" x="10401300" y="3568700"/>
          <p14:tracePt t="62120" x="10407650" y="3575050"/>
          <p14:tracePt t="62136" x="10414000" y="3581400"/>
          <p14:tracePt t="62152" x="10420350" y="3581400"/>
          <p14:tracePt t="62184" x="10426700" y="3581400"/>
          <p14:tracePt t="62194" x="10439400" y="3587750"/>
          <p14:tracePt t="62200" x="10439400" y="3594100"/>
          <p14:tracePt t="62216" x="10445750" y="3594100"/>
          <p14:tracePt t="62231" x="10458450" y="3594100"/>
          <p14:tracePt t="62247" x="10477500" y="3594100"/>
          <p14:tracePt t="62281" x="10483850" y="3594100"/>
          <p14:tracePt t="62297" x="10490200" y="3587750"/>
          <p14:tracePt t="62321" x="10490200" y="3581400"/>
          <p14:tracePt t="62332" x="10490200" y="3575050"/>
          <p14:tracePt t="62349" x="10490200" y="3568700"/>
          <p14:tracePt t="62366" x="10490200" y="3556000"/>
          <p14:tracePt t="62369" x="10490200" y="3549650"/>
          <p14:tracePt t="62382" x="10490200" y="3543300"/>
          <p14:tracePt t="62411" x="10490200" y="3536950"/>
          <p14:tracePt t="62427" x="10490200" y="3530600"/>
          <p14:tracePt t="62443" x="10490200" y="3524250"/>
          <p14:tracePt t="62459" x="10483850" y="3524250"/>
          <p14:tracePt t="62497" x="10477500" y="3524250"/>
          <p14:tracePt t="62507" x="10471150" y="3524250"/>
          <p14:tracePt t="62525" x="10464800" y="3524250"/>
          <p14:tracePt t="62539" x="10458450" y="3524250"/>
          <p14:tracePt t="62548" x="10452100" y="3524250"/>
          <p14:tracePt t="62565" x="10445750" y="3524250"/>
          <p14:tracePt t="62582" x="10433050" y="3524250"/>
          <p14:tracePt t="62615" x="10426700" y="3524250"/>
          <p14:tracePt t="62631" x="10420350" y="3524250"/>
          <p14:tracePt t="62656" x="10414000" y="3524250"/>
          <p14:tracePt t="62681" x="10407650" y="3524250"/>
          <p14:tracePt t="62689" x="10401300" y="3524250"/>
          <p14:tracePt t="62713" x="10394950" y="3524250"/>
          <p14:tracePt t="62721" x="10388600" y="3524250"/>
          <p14:tracePt t="62737" x="10382250" y="3524250"/>
          <p14:tracePt t="62747" x="10375900" y="3524250"/>
          <p14:tracePt t="62764" x="10356850" y="3524250"/>
          <p14:tracePt t="62781" x="10350500" y="3524250"/>
          <p14:tracePt t="62797" x="10337800" y="3524250"/>
          <p14:tracePt t="62819" x="10331450" y="3524250"/>
          <p14:tracePt t="62890" x="10325100" y="3524250"/>
          <p14:tracePt t="62898" x="10318750" y="3524250"/>
          <p14:tracePt t="63473" x="0" y="0"/>
        </p14:tracePtLst>
        <p14:tracePtLst>
          <p14:tracePt t="64364" x="3879850" y="3587750"/>
          <p14:tracePt t="64374" x="3930650" y="3587750"/>
          <p14:tracePt t="64381" x="4013200" y="3587750"/>
          <p14:tracePt t="64399" x="4203700" y="3587750"/>
          <p14:tracePt t="64414" x="4413250" y="3587750"/>
          <p14:tracePt t="64431" x="4641850" y="3587750"/>
          <p14:tracePt t="64434" x="4775200" y="3587750"/>
          <p14:tracePt t="64447" x="5035550" y="3587750"/>
          <p14:tracePt t="64464" x="5257800" y="3587750"/>
          <p14:tracePt t="64480" x="5422900" y="3587750"/>
          <p14:tracePt t="64497" x="5543550" y="3587750"/>
          <p14:tracePt t="64514" x="5626100" y="3587750"/>
          <p14:tracePt t="64530" x="5702300" y="3587750"/>
          <p14:tracePt t="64547" x="5778500" y="3587750"/>
          <p14:tracePt t="64564" x="5842000" y="3587750"/>
          <p14:tracePt t="64580" x="5892800" y="3587750"/>
          <p14:tracePt t="64598" x="5924550" y="3587750"/>
          <p14:tracePt t="64600" x="5949950" y="3587750"/>
          <p14:tracePt t="64614" x="5975350" y="3587750"/>
          <p14:tracePt t="64631" x="6038850" y="3594100"/>
          <p14:tracePt t="64648" x="6115050" y="3606800"/>
          <p14:tracePt t="64664" x="6121400" y="3606800"/>
          <p14:tracePt t="64680" x="6127750" y="3606800"/>
          <p14:tracePt t="64880" x="0" y="0"/>
        </p14:tracePtLst>
        <p14:tracePtLst>
          <p14:tracePt t="66060" x="9791700" y="3435350"/>
          <p14:tracePt t="66073" x="9791700" y="3441700"/>
          <p14:tracePt t="66082" x="9791700" y="3448050"/>
          <p14:tracePt t="66097" x="9779000" y="3473450"/>
          <p14:tracePt t="66113" x="9779000" y="3486150"/>
          <p14:tracePt t="66130" x="9779000" y="3498850"/>
          <p14:tracePt t="66146" x="9779000" y="3517900"/>
          <p14:tracePt t="66163" x="9779000" y="3536950"/>
          <p14:tracePt t="66180" x="9785350" y="3543300"/>
          <p14:tracePt t="66196" x="9798050" y="3549650"/>
          <p14:tracePt t="66213" x="9836150" y="3568700"/>
          <p14:tracePt t="66230" x="9886950" y="3581400"/>
          <p14:tracePt t="66246" x="9944100" y="3594100"/>
          <p14:tracePt t="66249" x="9956800" y="3594100"/>
          <p14:tracePt t="66263" x="9982200" y="3594100"/>
          <p14:tracePt t="66280" x="10001250" y="3594100"/>
          <p14:tracePt t="66296" x="10020300" y="3594100"/>
          <p14:tracePt t="66313" x="10052050" y="3594100"/>
          <p14:tracePt t="66330" x="10071100" y="3594100"/>
          <p14:tracePt t="66347" x="10096500" y="3581400"/>
          <p14:tracePt t="66363" x="10115550" y="3575050"/>
          <p14:tracePt t="66380" x="10121900" y="3568700"/>
          <p14:tracePt t="66398" x="10121900" y="3562350"/>
          <p14:tracePt t="66414" x="10121900" y="3556000"/>
          <p14:tracePt t="66430" x="10121900" y="3543300"/>
          <p14:tracePt t="66433" x="10121900" y="3524250"/>
          <p14:tracePt t="66449" x="10109200" y="3511550"/>
          <p14:tracePt t="66463" x="10090150" y="3492500"/>
          <p14:tracePt t="66480" x="10064750" y="3473450"/>
          <p14:tracePt t="66496" x="10026650" y="3454400"/>
          <p14:tracePt t="66513" x="10013950" y="3448050"/>
          <p14:tracePt t="66530" x="10001250" y="3448050"/>
          <p14:tracePt t="66546" x="9982200" y="3448050"/>
          <p14:tracePt t="66563" x="9969500" y="3448050"/>
          <p14:tracePt t="66580" x="9944100" y="3454400"/>
          <p14:tracePt t="66596" x="9918700" y="3473450"/>
          <p14:tracePt t="66613" x="9906000" y="3486150"/>
          <p14:tracePt t="66630" x="9906000" y="3492500"/>
          <p14:tracePt t="66647" x="9906000" y="3498850"/>
          <p14:tracePt t="66664" x="9906000" y="3511550"/>
          <p14:tracePt t="66680" x="9906000" y="3530600"/>
          <p14:tracePt t="66697" x="9931400" y="3543300"/>
          <p14:tracePt t="66713" x="9950450" y="3556000"/>
          <p14:tracePt t="66730" x="9956800" y="3562350"/>
          <p14:tracePt t="66746" x="9963150" y="3562350"/>
          <p14:tracePt t="67016" x="0" y="0"/>
        </p14:tracePtLst>
        <p14:tracePtLst>
          <p14:tracePt t="69717" x="10306050" y="3479800"/>
          <p14:tracePt t="69729" x="10299700" y="3479800"/>
          <p14:tracePt t="69740" x="10293350" y="3479800"/>
          <p14:tracePt t="69745" x="10293350" y="3486150"/>
          <p14:tracePt t="69765" x="10293350" y="3492500"/>
          <p14:tracePt t="69779" x="10293350" y="3511550"/>
          <p14:tracePt t="69796" x="10293350" y="3517900"/>
          <p14:tracePt t="69812" x="10306050" y="3536950"/>
          <p14:tracePt t="69816" x="10312400" y="3536950"/>
          <p14:tracePt t="69829" x="10331450" y="3543300"/>
          <p14:tracePt t="69846" x="10350500" y="3543300"/>
          <p14:tracePt t="69851" x="10369550" y="3543300"/>
          <p14:tracePt t="69862" x="10382250" y="3543300"/>
          <p14:tracePt t="69880" x="10420350" y="3543300"/>
          <p14:tracePt t="69898" x="10445750" y="3543300"/>
          <p14:tracePt t="69913" x="10452100" y="3543300"/>
          <p14:tracePt t="69929" x="10452100" y="3530600"/>
          <p14:tracePt t="69947" x="10452100" y="3517900"/>
          <p14:tracePt t="69962" x="10452100" y="3511550"/>
          <p14:tracePt t="69980" x="10452100" y="3505200"/>
          <p14:tracePt t="69996" x="10452100" y="3498850"/>
          <p14:tracePt t="70233" x="0" y="0"/>
        </p14:tracePtLst>
        <p14:tracePtLst>
          <p14:tracePt t="72050" x="9912350" y="3530600"/>
          <p14:tracePt t="72115" x="9912350" y="3536950"/>
          <p14:tracePt t="72123" x="9937750" y="3543300"/>
          <p14:tracePt t="72131" x="9982200" y="3549650"/>
          <p14:tracePt t="72145" x="10090150" y="3568700"/>
          <p14:tracePt t="72162" x="10198100" y="3568700"/>
          <p14:tracePt t="72178" x="10267950" y="3568700"/>
          <p14:tracePt t="72195" x="10293350" y="3568700"/>
          <p14:tracePt t="72212" x="10299700" y="3568700"/>
          <p14:tracePt t="72400" x="0" y="0"/>
        </p14:tracePtLst>
        <p14:tracePtLst>
          <p14:tracePt t="73906" x="1250950" y="3905250"/>
          <p14:tracePt t="73954" x="1263650" y="3905250"/>
          <p14:tracePt t="73962" x="1276350" y="3905250"/>
          <p14:tracePt t="73969" x="1301750" y="3905250"/>
          <p14:tracePt t="73979" x="1339850" y="3905250"/>
          <p14:tracePt t="73994" x="1447800" y="3905250"/>
          <p14:tracePt t="74011" x="1574800" y="3905250"/>
          <p14:tracePt t="74028" x="1695450" y="3905250"/>
          <p14:tracePt t="74033" x="1733550" y="3905250"/>
          <p14:tracePt t="74044" x="1758950" y="3898900"/>
          <p14:tracePt t="74061" x="1771650" y="3898900"/>
          <p14:tracePt t="74077" x="1778000" y="3892550"/>
          <p14:tracePt t="74094" x="1784350" y="3886200"/>
          <p14:tracePt t="74111" x="1784350" y="3879850"/>
          <p14:tracePt t="74336" x="0" y="0"/>
        </p14:tracePtLst>
        <p14:tracePtLst>
          <p14:tracePt t="75090" x="1263650" y="3790950"/>
          <p14:tracePt t="75169" x="1276350" y="3790950"/>
          <p14:tracePt t="75180" x="1308100" y="3803650"/>
          <p14:tracePt t="75187" x="1352550" y="3810000"/>
          <p14:tracePt t="75196" x="1422400" y="3816350"/>
          <p14:tracePt t="75211" x="1549400" y="3816350"/>
          <p14:tracePt t="75229" x="1682750" y="3816350"/>
          <p14:tracePt t="75233" x="1727200" y="3816350"/>
          <p14:tracePt t="75244" x="1758950" y="3816350"/>
          <p14:tracePt t="75261" x="1797050" y="3816350"/>
          <p14:tracePt t="75277" x="1803400" y="3816350"/>
          <p14:tracePt t="75408" x="1784350" y="3816350"/>
          <p14:tracePt t="75417" x="1758950" y="3816350"/>
          <p14:tracePt t="75427" x="1720850" y="3816350"/>
          <p14:tracePt t="75444" x="1625600" y="3816350"/>
          <p14:tracePt t="75461" x="1536700" y="3816350"/>
          <p14:tracePt t="75477" x="1479550" y="3816350"/>
          <p14:tracePt t="75480" x="1466850" y="3816350"/>
          <p14:tracePt t="75493" x="1447800" y="3816350"/>
          <p14:tracePt t="75510" x="1435100" y="3816350"/>
          <p14:tracePt t="75527" x="1422400" y="3816350"/>
          <p14:tracePt t="75553" x="1422400" y="3822700"/>
          <p14:tracePt t="75626" x="1447800" y="3829050"/>
          <p14:tracePt t="75635" x="1466850" y="3829050"/>
          <p14:tracePt t="75643" x="1485900" y="3829050"/>
          <p14:tracePt t="75661" x="1536700" y="3829050"/>
          <p14:tracePt t="75677" x="1562100" y="3829050"/>
          <p14:tracePt t="75680" x="1568450" y="3829050"/>
          <p14:tracePt t="75904" x="0" y="0"/>
        </p14:tracePtLst>
        <p14:tracePtLst>
          <p14:tracePt t="76527" x="2209800" y="3702050"/>
          <p14:tracePt t="76529" x="2203450" y="3714750"/>
          <p14:tracePt t="76539" x="2197100" y="3727450"/>
          <p14:tracePt t="76550" x="2197100" y="3740150"/>
          <p14:tracePt t="76559" x="2197100" y="3771900"/>
          <p14:tracePt t="76576" x="2197100" y="3810000"/>
          <p14:tracePt t="76593" x="2197100" y="3841750"/>
          <p14:tracePt t="76610" x="2203450" y="3873500"/>
          <p14:tracePt t="76626" x="2241550" y="3898900"/>
          <p14:tracePt t="76643" x="2292350" y="3917950"/>
          <p14:tracePt t="76660" x="2362200" y="3943350"/>
          <p14:tracePt t="76677" x="2444750" y="3956050"/>
          <p14:tracePt t="76680" x="2463800" y="3956050"/>
          <p14:tracePt t="76693" x="2489200" y="3956050"/>
          <p14:tracePt t="76696" x="2520950" y="3956050"/>
          <p14:tracePt t="76710" x="2540000" y="3956050"/>
          <p14:tracePt t="76713" x="2559050" y="3956050"/>
          <p14:tracePt t="76727" x="2584450" y="3956050"/>
          <p14:tracePt t="76743" x="2647950" y="3924300"/>
          <p14:tracePt t="76760" x="2673350" y="3898900"/>
          <p14:tracePt t="76776" x="2686050" y="3873500"/>
          <p14:tracePt t="76793" x="2698750" y="3848100"/>
          <p14:tracePt t="76810" x="2698750" y="3822700"/>
          <p14:tracePt t="76826" x="2698750" y="3810000"/>
          <p14:tracePt t="76843" x="2698750" y="3803650"/>
          <p14:tracePt t="76859" x="2692400" y="3784600"/>
          <p14:tracePt t="76876" x="2667000" y="3778250"/>
          <p14:tracePt t="76893" x="2616200" y="3759200"/>
          <p14:tracePt t="76910" x="2546350" y="3746500"/>
          <p14:tracePt t="76927" x="2501900" y="3733800"/>
          <p14:tracePt t="76929" x="2482850" y="3733800"/>
          <p14:tracePt t="76944" x="2444750" y="3733800"/>
          <p14:tracePt t="76959" x="2425700" y="3733800"/>
          <p14:tracePt t="76977" x="2413000" y="3733800"/>
          <p14:tracePt t="76993" x="2406650" y="3733800"/>
          <p14:tracePt t="77009" x="2400300" y="3733800"/>
          <p14:tracePt t="77026" x="2387600" y="3733800"/>
          <p14:tracePt t="77043" x="2381250" y="3733800"/>
          <p14:tracePt t="77059" x="2374900" y="3733800"/>
          <p14:tracePt t="77076" x="2368550" y="3752850"/>
          <p14:tracePt t="77093" x="2349500" y="3765550"/>
          <p14:tracePt t="77109" x="2349500" y="3778250"/>
          <p14:tracePt t="77126" x="2349500" y="3810000"/>
          <p14:tracePt t="77129" x="2349500" y="3816350"/>
          <p14:tracePt t="77143" x="2349500" y="3835400"/>
          <p14:tracePt t="77160" x="2362200" y="3879850"/>
          <p14:tracePt t="77176" x="2374900" y="3898900"/>
          <p14:tracePt t="77193" x="2400300" y="3911600"/>
          <p14:tracePt t="77210" x="2406650" y="3911600"/>
          <p14:tracePt t="77227" x="2419350" y="3917950"/>
          <p14:tracePt t="77243" x="2432050" y="3917950"/>
          <p14:tracePt t="77259" x="2457450" y="3917950"/>
          <p14:tracePt t="77276" x="2501900" y="3917950"/>
          <p14:tracePt t="77293" x="2546350" y="3898900"/>
          <p14:tracePt t="77309" x="2578100" y="3867150"/>
          <p14:tracePt t="77312" x="2590800" y="3854450"/>
          <p14:tracePt t="77326" x="2597150" y="3841750"/>
          <p14:tracePt t="77343" x="2609850" y="3822700"/>
          <p14:tracePt t="77344" x="2609850" y="3816350"/>
          <p14:tracePt t="77359" x="2609850" y="3803650"/>
          <p14:tracePt t="77376" x="2609850" y="3797300"/>
          <p14:tracePt t="77393" x="2609850" y="3790950"/>
          <p14:tracePt t="77409" x="2609850" y="3784600"/>
          <p14:tracePt t="77427" x="2609850" y="3778250"/>
          <p14:tracePt t="77443" x="2603500" y="3771900"/>
          <p14:tracePt t="77459" x="2597150" y="3771900"/>
          <p14:tracePt t="77476" x="2590800" y="3771900"/>
          <p14:tracePt t="77493" x="2584450" y="3771900"/>
          <p14:tracePt t="77509" x="2571750" y="3771900"/>
          <p14:tracePt t="77526" x="2559050" y="3771900"/>
          <p14:tracePt t="77529" x="2546350" y="3771900"/>
          <p14:tracePt t="77543" x="2533650" y="3771900"/>
          <p14:tracePt t="77559" x="2476500" y="3771900"/>
          <p14:tracePt t="77576" x="2432050" y="3771900"/>
          <p14:tracePt t="77593" x="2400300" y="3771900"/>
          <p14:tracePt t="77609" x="2362200" y="3771900"/>
          <p14:tracePt t="77626" x="2343150" y="3771900"/>
          <p14:tracePt t="77642" x="2317750" y="3771900"/>
          <p14:tracePt t="77660" x="2305050" y="3778250"/>
          <p14:tracePt t="77676" x="2298700" y="3790950"/>
          <p14:tracePt t="77693" x="2298700" y="3803650"/>
          <p14:tracePt t="77709" x="2298700" y="3816350"/>
          <p14:tracePt t="77712" x="2298700" y="3822700"/>
          <p14:tracePt t="77726" x="2298700" y="3829050"/>
          <p14:tracePt t="77742" x="2298700" y="3841750"/>
          <p14:tracePt t="77745" x="2305050" y="3848100"/>
          <p14:tracePt t="77760" x="2336800" y="3867150"/>
          <p14:tracePt t="77776" x="2381250" y="3886200"/>
          <p14:tracePt t="77793" x="2432050" y="3892550"/>
          <p14:tracePt t="77809" x="2476500" y="3892550"/>
          <p14:tracePt t="77826" x="2514600" y="3892550"/>
          <p14:tracePt t="77843" x="2546350" y="3886200"/>
          <p14:tracePt t="77859" x="2571750" y="3873500"/>
          <p14:tracePt t="77876" x="2578100" y="3860800"/>
          <p14:tracePt t="77893" x="2584450" y="3841750"/>
          <p14:tracePt t="77896" x="2590800" y="3829050"/>
          <p14:tracePt t="77927" x="2590800" y="3810000"/>
          <p14:tracePt t="77944" x="2590800" y="3803650"/>
          <p14:tracePt t="77961" x="2584450" y="3778250"/>
          <p14:tracePt t="77977" x="2565400" y="3771900"/>
          <p14:tracePt t="77994" x="2559050" y="3771900"/>
          <p14:tracePt t="78009" x="2540000" y="3771900"/>
          <p14:tracePt t="78026" x="2508250" y="3771900"/>
          <p14:tracePt t="78042" x="2476500" y="3771900"/>
          <p14:tracePt t="78059" x="2451100" y="3771900"/>
          <p14:tracePt t="78076" x="2419350" y="3771900"/>
          <p14:tracePt t="78093" x="2400300" y="3771900"/>
          <p14:tracePt t="78109" x="2393950" y="3778250"/>
          <p14:tracePt t="78126" x="2381250" y="3784600"/>
          <p14:tracePt t="78128" x="2374900" y="3797300"/>
          <p14:tracePt t="78142" x="2374900" y="3803650"/>
          <p14:tracePt t="78161" x="2374900" y="3829050"/>
          <p14:tracePt t="78177" x="2387600" y="3848100"/>
          <p14:tracePt t="78193" x="2406650" y="3860800"/>
          <p14:tracePt t="78210" x="2444750" y="3879850"/>
          <p14:tracePt t="78227" x="2470150" y="3886200"/>
          <p14:tracePt t="78243" x="2489200" y="3886200"/>
          <p14:tracePt t="78259" x="2520950" y="3886200"/>
          <p14:tracePt t="78276" x="2546350" y="3886200"/>
          <p14:tracePt t="78293" x="2565400" y="3860800"/>
          <p14:tracePt t="78309" x="2578100" y="3822700"/>
          <p14:tracePt t="78326" x="2578100" y="3803650"/>
          <p14:tracePt t="78329" x="2578100" y="3790950"/>
          <p14:tracePt t="78345" x="2578100" y="3784600"/>
          <p14:tracePt t="78360" x="2571750" y="3771900"/>
          <p14:tracePt t="78776" x="0" y="0"/>
        </p14:tracePtLst>
        <p14:tracePtLst>
          <p14:tracePt t="79325" x="3314700" y="3765550"/>
          <p14:tracePt t="79349" x="3314700" y="3778250"/>
          <p14:tracePt t="79357" x="3314700" y="3784600"/>
          <p14:tracePt t="79367" x="3321050" y="3803650"/>
          <p14:tracePt t="79376" x="3327400" y="3816350"/>
          <p14:tracePt t="79392" x="3333750" y="3829050"/>
          <p14:tracePt t="79498" x="3340100" y="3829050"/>
          <p14:tracePt t="79508" x="3346450" y="3829050"/>
          <p14:tracePt t="79777" x="0" y="0"/>
        </p14:tracePtLst>
        <p14:tracePtLst>
          <p14:tracePt t="82211" x="1384300" y="3879850"/>
          <p14:tracePt t="82274" x="1390650" y="3879850"/>
          <p14:tracePt t="82282" x="1422400" y="3879850"/>
          <p14:tracePt t="82292" x="1485900" y="3879850"/>
          <p14:tracePt t="82309" x="1695450" y="3879850"/>
          <p14:tracePt t="82324" x="2000250" y="3879850"/>
          <p14:tracePt t="82330" x="2190750" y="3879850"/>
          <p14:tracePt t="82341" x="2432050" y="3879850"/>
          <p14:tracePt t="82358" x="2755900" y="3879850"/>
          <p14:tracePt t="82374" x="2933700" y="3879850"/>
          <p14:tracePt t="82378" x="2978150" y="3879850"/>
          <p14:tracePt t="82392" x="3003550" y="3879850"/>
          <p14:tracePt t="82408" x="3009900" y="3879850"/>
          <p14:tracePt t="83737" x="0" y="0"/>
        </p14:tracePtLst>
        <p14:tracePtLst>
          <p14:tracePt t="84314" x="1714500" y="3879850"/>
          <p14:tracePt t="84380" x="1708150" y="3873500"/>
          <p14:tracePt t="84396" x="1701800" y="3854450"/>
          <p14:tracePt t="84403" x="1701800" y="3848100"/>
          <p14:tracePt t="84411" x="1695450" y="3810000"/>
          <p14:tracePt t="84424" x="1689100" y="3765550"/>
          <p14:tracePt t="84442" x="1682750" y="3708400"/>
          <p14:tracePt t="84458" x="1663700" y="3644900"/>
          <p14:tracePt t="84475" x="1663700" y="3619500"/>
          <p14:tracePt t="84492" x="1657350" y="3587750"/>
          <p14:tracePt t="84507" x="1651000" y="3587750"/>
          <p14:tracePt t="84733" x="1651000" y="3594100"/>
          <p14:tracePt t="84740" x="1651000" y="3606800"/>
          <p14:tracePt t="84746" x="1651000" y="3625850"/>
          <p14:tracePt t="84757" x="1651000" y="3644900"/>
          <p14:tracePt t="84775" x="1644650" y="3702050"/>
          <p14:tracePt t="84791" x="1644650" y="3721100"/>
          <p14:tracePt t="84795" x="1644650" y="3740150"/>
          <p14:tracePt t="84808" x="1644650" y="3797300"/>
          <p14:tracePt t="84824" x="1644650" y="3829050"/>
          <p14:tracePt t="84840" x="1644650" y="3848100"/>
          <p14:tracePt t="84970" x="1644650" y="3854450"/>
          <p14:tracePt t="85002" x="1644650" y="3835400"/>
          <p14:tracePt t="85011" x="1644650" y="3810000"/>
          <p14:tracePt t="85025" x="1644650" y="3765550"/>
          <p14:tracePt t="85041" x="1651000" y="3695700"/>
          <p14:tracePt t="85058" x="1651000" y="3651250"/>
          <p14:tracePt t="85073" x="1657350" y="3594100"/>
          <p14:tracePt t="85090" x="1657350" y="3568700"/>
          <p14:tracePt t="85107" x="1657350" y="3543300"/>
          <p14:tracePt t="85140" x="1657350" y="3536950"/>
          <p14:tracePt t="85266" x="1657350" y="3543300"/>
          <p14:tracePt t="85274" x="1657350" y="3549650"/>
          <p14:tracePt t="85282" x="1657350" y="3568700"/>
          <p14:tracePt t="85290" x="1657350" y="3594100"/>
          <p14:tracePt t="85307" x="1644650" y="3638550"/>
          <p14:tracePt t="85324" x="1631950" y="3702050"/>
          <p14:tracePt t="85329" x="1625600" y="3733800"/>
          <p14:tracePt t="85340" x="1625600" y="3759200"/>
          <p14:tracePt t="85357" x="1625600" y="3803650"/>
          <p14:tracePt t="85360" x="1625600" y="3829050"/>
          <p14:tracePt t="85374" x="1625600" y="3848100"/>
          <p14:tracePt t="85390" x="1625600" y="3867150"/>
          <p14:tracePt t="85407" x="1625600" y="3873500"/>
          <p14:tracePt t="85498" x="1625600" y="3854450"/>
          <p14:tracePt t="85508" x="1625600" y="3848100"/>
          <p14:tracePt t="85514" x="1625600" y="3822700"/>
          <p14:tracePt t="85523" x="1625600" y="3797300"/>
          <p14:tracePt t="85541" x="1625600" y="3746500"/>
          <p14:tracePt t="85557" x="1631950" y="3695700"/>
          <p14:tracePt t="85560" x="1631950" y="3683000"/>
          <p14:tracePt t="85573" x="1631950" y="3670300"/>
          <p14:tracePt t="85576" x="1631950" y="3644900"/>
          <p14:tracePt t="85590" x="1631950" y="3625850"/>
          <p14:tracePt t="85593" x="1631950" y="3613150"/>
          <p14:tracePt t="85606" x="1631950" y="3600450"/>
          <p14:tracePt t="85623" x="1631950" y="3587750"/>
          <p14:tracePt t="85738" x="1631950" y="3606800"/>
          <p14:tracePt t="85745" x="1631950" y="3632200"/>
          <p14:tracePt t="85757" x="1625600" y="3676650"/>
          <p14:tracePt t="85774" x="1606550" y="3765550"/>
          <p14:tracePt t="85791" x="1606550" y="3841750"/>
          <p14:tracePt t="85793" x="1606550" y="3873500"/>
          <p14:tracePt t="85807" x="1606550" y="3898900"/>
          <p14:tracePt t="85823" x="1606550" y="3943350"/>
          <p14:tracePt t="85841" x="1606550" y="3949700"/>
          <p14:tracePt t="85938" x="1606550" y="3943350"/>
          <p14:tracePt t="85946" x="1606550" y="3924300"/>
          <p14:tracePt t="85958" x="1606550" y="3898900"/>
          <p14:tracePt t="85977" x="1612900" y="3860800"/>
          <p14:tracePt t="85993" x="1619250" y="3771900"/>
          <p14:tracePt t="86007" x="1625600" y="3702050"/>
          <p14:tracePt t="86024" x="1625600" y="3644900"/>
          <p14:tracePt t="86040" x="1625600" y="3606800"/>
          <p14:tracePt t="86057" x="1625600" y="3581400"/>
          <p14:tracePt t="86073" x="1625600" y="3575050"/>
          <p14:tracePt t="86090" x="1625600" y="3568700"/>
          <p14:tracePt t="86195" x="1625600" y="3581400"/>
          <p14:tracePt t="86202" x="1625600" y="3606800"/>
          <p14:tracePt t="86211" x="1625600" y="3625850"/>
          <p14:tracePt t="86224" x="1625600" y="3702050"/>
          <p14:tracePt t="86241" x="1625600" y="3759200"/>
          <p14:tracePt t="86256" x="1625600" y="3797300"/>
          <p14:tracePt t="86274" x="1625600" y="3816350"/>
          <p14:tracePt t="86377" x="1625600" y="3797300"/>
          <p14:tracePt t="86385" x="1631950" y="3771900"/>
          <p14:tracePt t="86395" x="1638300" y="3746500"/>
          <p14:tracePt t="86407" x="1644650" y="3714750"/>
          <p14:tracePt t="86424" x="1657350" y="3625850"/>
          <p14:tracePt t="86440" x="1657350" y="3594100"/>
          <p14:tracePt t="86457" x="1657350" y="3581400"/>
          <p14:tracePt t="86473" x="1657350" y="3575050"/>
          <p14:tracePt t="86560" x="1657350" y="3587750"/>
          <p14:tracePt t="86570" x="1657350" y="3625850"/>
          <p14:tracePt t="86576" x="1651000" y="3651250"/>
          <p14:tracePt t="86589" x="1644650" y="3689350"/>
          <p14:tracePt t="86606" x="1638300" y="3740150"/>
          <p14:tracePt t="86623" x="1631950" y="3765550"/>
          <p14:tracePt t="86625" x="1631950" y="3771900"/>
          <p14:tracePt t="86715" x="1631950" y="3765550"/>
          <p14:tracePt t="86726" x="1631950" y="3752850"/>
          <p14:tracePt t="86741" x="1631950" y="3714750"/>
          <p14:tracePt t="86758" x="1631950" y="3683000"/>
          <p14:tracePt t="86760" x="1631950" y="3663950"/>
          <p14:tracePt t="86773" x="1631950" y="3651250"/>
          <p14:tracePt t="86791" x="1631950" y="3638550"/>
          <p14:tracePt t="86806" x="1631950" y="3625850"/>
          <p14:tracePt t="87505" x="0" y="0"/>
        </p14:tracePtLst>
        <p14:tracePtLst>
          <p14:tracePt t="88276" x="1625600" y="3829050"/>
          <p14:tracePt t="88560" x="0" y="0"/>
        </p14:tracePtLst>
        <p14:tracePtLst>
          <p14:tracePt t="89746" x="2768600" y="3448050"/>
          <p14:tracePt t="89793" x="2768600" y="3441700"/>
          <p14:tracePt t="89809" x="2762250" y="3441700"/>
          <p14:tracePt t="89820" x="2762250" y="3448050"/>
          <p14:tracePt t="89827" x="2755900" y="3467100"/>
          <p14:tracePt t="89839" x="2755900" y="3479800"/>
          <p14:tracePt t="89856" x="2755900" y="3505200"/>
          <p14:tracePt t="89872" x="2762250" y="3543300"/>
          <p14:tracePt t="89889" x="2787650" y="3562350"/>
          <p14:tracePt t="89905" x="2825750" y="3587750"/>
          <p14:tracePt t="89922" x="2863850" y="3606800"/>
          <p14:tracePt t="89938" x="2901950" y="3613150"/>
          <p14:tracePt t="89955" x="2940050" y="3613150"/>
          <p14:tracePt t="89972" x="2965450" y="3613150"/>
          <p14:tracePt t="89989" x="3003550" y="3606800"/>
          <p14:tracePt t="90006" x="3028950" y="3587750"/>
          <p14:tracePt t="90009" x="3041650" y="3581400"/>
          <p14:tracePt t="90022" x="3048000" y="3568700"/>
          <p14:tracePt t="90040" x="3067050" y="3536950"/>
          <p14:tracePt t="90056" x="3073400" y="3511550"/>
          <p14:tracePt t="90072" x="3073400" y="3492500"/>
          <p14:tracePt t="90088" x="3073400" y="3486150"/>
          <p14:tracePt t="90106" x="3067050" y="3467100"/>
          <p14:tracePt t="90122" x="3054350" y="3454400"/>
          <p14:tracePt t="90138" x="3041650" y="3454400"/>
          <p14:tracePt t="90155" x="3028950" y="3454400"/>
          <p14:tracePt t="90172" x="3016250" y="3454400"/>
          <p14:tracePt t="90188" x="3003550" y="3454400"/>
          <p14:tracePt t="90205" x="2978150" y="3467100"/>
          <p14:tracePt t="90208" x="2978150" y="3473450"/>
          <p14:tracePt t="90222" x="2965450" y="3492500"/>
          <p14:tracePt t="90238" x="2952750" y="3536950"/>
          <p14:tracePt t="90241" x="2946400" y="3562350"/>
          <p14:tracePt t="90256" x="2946400" y="3594100"/>
          <p14:tracePt t="90272" x="2946400" y="3632200"/>
          <p14:tracePt t="90289" x="2959100" y="3663950"/>
          <p14:tracePt t="90305" x="2984500" y="3689350"/>
          <p14:tracePt t="90322" x="3035300" y="3702050"/>
          <p14:tracePt t="90338" x="3117850" y="3721100"/>
          <p14:tracePt t="90355" x="3187700" y="3721100"/>
          <p14:tracePt t="90372" x="3251200" y="3695700"/>
          <p14:tracePt t="90388" x="3270250" y="3670300"/>
          <p14:tracePt t="90405" x="3289300" y="3644900"/>
          <p14:tracePt t="90421" x="3295650" y="3625850"/>
          <p14:tracePt t="90424" x="3302000" y="3606800"/>
          <p14:tracePt t="90442" x="3302000" y="3594100"/>
          <p14:tracePt t="90456" x="3302000" y="3575050"/>
          <p14:tracePt t="90472" x="3289300" y="3543300"/>
          <p14:tracePt t="90489" x="3238500" y="3517900"/>
          <p14:tracePt t="90506" x="3149600" y="3498850"/>
          <p14:tracePt t="90522" x="3048000" y="3492500"/>
          <p14:tracePt t="90539" x="2971800" y="3492500"/>
          <p14:tracePt t="90555" x="2927350" y="3511550"/>
          <p14:tracePt t="90571" x="2908300" y="3536950"/>
          <p14:tracePt t="90588" x="2901950" y="3568700"/>
          <p14:tracePt t="90605" x="2901950" y="3613150"/>
          <p14:tracePt t="90621" x="2908300" y="3644900"/>
          <p14:tracePt t="90625" x="2921000" y="3651250"/>
          <p14:tracePt t="90638" x="2940050" y="3663950"/>
          <p14:tracePt t="90655" x="2978150" y="3670300"/>
          <p14:tracePt t="90672" x="3086100" y="3670300"/>
          <p14:tracePt t="90688" x="3162300" y="3657600"/>
          <p14:tracePt t="90705" x="3200400" y="3632200"/>
          <p14:tracePt t="90721" x="3213100" y="3587750"/>
          <p14:tracePt t="90738" x="3219450" y="3568700"/>
          <p14:tracePt t="90755" x="3219450" y="3549650"/>
          <p14:tracePt t="90772" x="3219450" y="3530600"/>
          <p14:tracePt t="90806" x="3213100" y="3530600"/>
          <p14:tracePt t="90821" x="3200400" y="3530600"/>
          <p14:tracePt t="90855" x="3194050" y="3530600"/>
          <p14:tracePt t="90873" x="3194050" y="3543300"/>
          <p14:tracePt t="90888" x="3206750" y="3543300"/>
          <p14:tracePt t="90905" x="3225800" y="3543300"/>
          <p14:tracePt t="90921" x="3251200" y="3543300"/>
          <p14:tracePt t="90969" x="3257550" y="3543300"/>
          <p14:tracePt t="90985" x="3257550" y="3536950"/>
          <p14:tracePt t="90993" x="3244850" y="3530600"/>
          <p14:tracePt t="91006" x="3238500" y="3524250"/>
          <p14:tracePt t="91022" x="3200400" y="3517900"/>
          <p14:tracePt t="91027" x="3187700" y="3511550"/>
          <p14:tracePt t="91039" x="3175000" y="3511550"/>
          <p14:tracePt t="91056" x="3149600" y="3511550"/>
          <p14:tracePt t="91071" x="3136900" y="3511550"/>
          <p14:tracePt t="91088" x="3130550" y="3511550"/>
          <p14:tracePt t="91105" x="3130550" y="3524250"/>
          <p14:tracePt t="91121" x="3130550" y="3549650"/>
          <p14:tracePt t="91138" x="3130550" y="3562350"/>
          <p14:tracePt t="91155" x="3136900" y="3575050"/>
          <p14:tracePt t="91171" x="3149600" y="3575050"/>
          <p14:tracePt t="91188" x="3162300" y="3575050"/>
          <p14:tracePt t="91205" x="3187700" y="3575050"/>
          <p14:tracePt t="91208" x="3200400" y="3575050"/>
          <p14:tracePt t="91221" x="3206750" y="3575050"/>
          <p14:tracePt t="91238" x="3225800" y="3568700"/>
          <p14:tracePt t="91289" x="3225800" y="3562350"/>
          <p14:tracePt t="91298" x="3225800" y="3556000"/>
          <p14:tracePt t="91313" x="3219450" y="3556000"/>
          <p14:tracePt t="91321" x="3200400" y="3556000"/>
          <p14:tracePt t="91338" x="3181350" y="3556000"/>
          <p14:tracePt t="91356" x="3155950" y="3556000"/>
          <p14:tracePt t="91388" x="3155950" y="3562350"/>
          <p14:tracePt t="91419" x="3155950" y="3581400"/>
          <p14:tracePt t="91428" x="3162300" y="3587750"/>
          <p14:tracePt t="91438" x="3181350" y="3600450"/>
          <p14:tracePt t="91455" x="3257550" y="3619500"/>
          <p14:tracePt t="91473" x="3390900" y="3632200"/>
          <p14:tracePt t="91488" x="3441700" y="3632200"/>
          <p14:tracePt t="91505" x="3460750" y="3632200"/>
          <p14:tracePt t="91522" x="3460750" y="3625850"/>
          <p14:tracePt t="91538" x="3460750" y="3613150"/>
          <p14:tracePt t="91555" x="3454400" y="3575050"/>
          <p14:tracePt t="91572" x="3422650" y="3556000"/>
          <p14:tracePt t="91588" x="3359150" y="3517900"/>
          <p14:tracePt t="91604" x="3270250" y="3505200"/>
          <p14:tracePt t="91621" x="3200400" y="3498850"/>
          <p14:tracePt t="91637" x="3162300" y="3498850"/>
          <p14:tracePt t="91654" x="3130550" y="3498850"/>
          <p14:tracePt t="91671" x="3111500" y="3505200"/>
          <p14:tracePt t="91687" x="3105150" y="3530600"/>
          <p14:tracePt t="91704" x="3098800" y="3549650"/>
          <p14:tracePt t="91721" x="3098800" y="3568700"/>
          <p14:tracePt t="91738" x="3098800" y="3581400"/>
          <p14:tracePt t="91755" x="3098800" y="3594100"/>
          <p14:tracePt t="91771" x="3098800" y="3600450"/>
          <p14:tracePt t="91788" x="3105150" y="3619500"/>
          <p14:tracePt t="91805" x="3136900" y="3632200"/>
          <p14:tracePt t="91821" x="3219450" y="3644900"/>
          <p14:tracePt t="91838" x="3327400" y="3651250"/>
          <p14:tracePt t="91854" x="3454400" y="3651250"/>
          <p14:tracePt t="91856" x="3498850" y="3651250"/>
          <p14:tracePt t="91871" x="3549650" y="3632200"/>
          <p14:tracePt t="91887" x="3568700" y="3600450"/>
          <p14:tracePt t="91904" x="3568700" y="3587750"/>
          <p14:tracePt t="91921" x="3568700" y="3562350"/>
          <p14:tracePt t="91937" x="3568700" y="3517900"/>
          <p14:tracePt t="91954" x="3543300" y="3486150"/>
          <p14:tracePt t="91971" x="3479800" y="3441700"/>
          <p14:tracePt t="91988" x="3365500" y="3390900"/>
          <p14:tracePt t="92005" x="3257550" y="3371850"/>
          <p14:tracePt t="92022" x="3200400" y="3359150"/>
          <p14:tracePt t="92038" x="3187700" y="3359150"/>
          <p14:tracePt t="92057" x="3175000" y="3359150"/>
          <p14:tracePt t="92071" x="3155950" y="3371850"/>
          <p14:tracePt t="92088" x="3149600" y="3416300"/>
          <p14:tracePt t="92104" x="3143250" y="3448050"/>
          <p14:tracePt t="92121" x="3143250" y="3505200"/>
          <p14:tracePt t="92138" x="3143250" y="3549650"/>
          <p14:tracePt t="92154" x="3162300" y="3594100"/>
          <p14:tracePt t="92171" x="3194050" y="3632200"/>
          <p14:tracePt t="92188" x="3238500" y="3657600"/>
          <p14:tracePt t="92204" x="3308350" y="3670300"/>
          <p14:tracePt t="92221" x="3390900" y="3670300"/>
          <p14:tracePt t="92238" x="3498850" y="3670300"/>
          <p14:tracePt t="92241" x="3543300" y="3670300"/>
          <p14:tracePt t="92255" x="3600450" y="3670300"/>
          <p14:tracePt t="92271" x="3638550" y="3651250"/>
          <p14:tracePt t="92288" x="3651250" y="3632200"/>
          <p14:tracePt t="92305" x="3651250" y="3606800"/>
          <p14:tracePt t="92322" x="3651250" y="3581400"/>
          <p14:tracePt t="92338" x="3644900" y="3530600"/>
          <p14:tracePt t="92354" x="3619500" y="3486150"/>
          <p14:tracePt t="92371" x="3562350" y="3441700"/>
          <p14:tracePt t="92388" x="3498850" y="3409950"/>
          <p14:tracePt t="92404" x="3441700" y="3384550"/>
          <p14:tracePt t="92421" x="3397250" y="3371850"/>
          <p14:tracePt t="92437" x="3371850" y="3371850"/>
          <p14:tracePt t="92440" x="3359150" y="3371850"/>
          <p14:tracePt t="92454" x="3340100" y="3371850"/>
          <p14:tracePt t="92471" x="3321050" y="3384550"/>
          <p14:tracePt t="92473" x="3308350" y="3397250"/>
          <p14:tracePt t="92488" x="3282950" y="3416300"/>
          <p14:tracePt t="92505" x="3276600" y="3448050"/>
          <p14:tracePt t="92521" x="3270250" y="3479800"/>
          <p14:tracePt t="92538" x="3270250" y="3511550"/>
          <p14:tracePt t="92555" x="3276600" y="3543300"/>
          <p14:tracePt t="92571" x="3282950" y="3562350"/>
          <p14:tracePt t="92587" x="3314700" y="3575050"/>
          <p14:tracePt t="92604" x="3346450" y="3575050"/>
          <p14:tracePt t="92621" x="3384550" y="3575050"/>
          <p14:tracePt t="92637" x="3435350" y="3575050"/>
          <p14:tracePt t="92654" x="3467100" y="3562350"/>
          <p14:tracePt t="92671" x="3486150" y="3536950"/>
          <p14:tracePt t="92673" x="3492500" y="3524250"/>
          <p14:tracePt t="92688" x="3492500" y="3511550"/>
          <p14:tracePt t="92704" x="3492500" y="3498850"/>
          <p14:tracePt t="92721" x="3492500" y="3486150"/>
          <p14:tracePt t="92738" x="3492500" y="3467100"/>
          <p14:tracePt t="92754" x="3486150" y="3460750"/>
          <p14:tracePt t="92771" x="3467100" y="3454400"/>
          <p14:tracePt t="92788" x="3460750" y="3448050"/>
          <p14:tracePt t="92804" x="3454400" y="3448050"/>
          <p14:tracePt t="92883" x="3448050" y="3448050"/>
          <p14:tracePt t="92915" x="3448050" y="3454400"/>
          <p14:tracePt t="92923" x="3448050" y="3460750"/>
          <p14:tracePt t="93013" x="3441700" y="3460750"/>
          <p14:tracePt t="93028" x="3429000" y="3460750"/>
          <p14:tracePt t="93036" x="3416300" y="3460750"/>
          <p14:tracePt t="93045" x="3397250" y="3467100"/>
          <p14:tracePt t="93056" x="3384550" y="3467100"/>
          <p14:tracePt t="93071" x="3346450" y="3473450"/>
          <p14:tracePt t="93087" x="3276600" y="3511550"/>
          <p14:tracePt t="93104" x="3232150" y="3536950"/>
          <p14:tracePt t="93120" x="3200400" y="3562350"/>
          <p14:tracePt t="93137" x="3194050" y="3568700"/>
          <p14:tracePt t="93154" x="3194050" y="3581400"/>
          <p14:tracePt t="93193" x="3194050" y="3587750"/>
          <p14:tracePt t="93217" x="3206750" y="3587750"/>
          <p14:tracePt t="93226" x="3225800" y="3587750"/>
          <p14:tracePt t="93238" x="3244850" y="3587750"/>
          <p14:tracePt t="93255" x="3302000" y="3587750"/>
          <p14:tracePt t="93272" x="3365500" y="3587750"/>
          <p14:tracePt t="93274" x="3390900" y="3587750"/>
          <p14:tracePt t="93288" x="3422650" y="3575050"/>
          <p14:tracePt t="93304" x="3441700" y="3575050"/>
          <p14:tracePt t="93832" x="0" y="0"/>
        </p14:tracePtLst>
        <p14:tracePtLst>
          <p14:tracePt t="94540" x="3302000" y="3390900"/>
          <p14:tracePt t="94554" x="3276600" y="3390900"/>
          <p14:tracePt t="94561" x="3263900" y="3397250"/>
          <p14:tracePt t="94571" x="3251200" y="3409950"/>
          <p14:tracePt t="94587" x="3225800" y="3441700"/>
          <p14:tracePt t="94603" x="3200400" y="3467100"/>
          <p14:tracePt t="94620" x="3187700" y="3505200"/>
          <p14:tracePt t="94637" x="3181350" y="3517900"/>
          <p14:tracePt t="94653" x="3181350" y="3536950"/>
          <p14:tracePt t="94670" x="3181350" y="3549650"/>
          <p14:tracePt t="94688" x="3181350" y="3556000"/>
          <p14:tracePt t="94703" x="3194050" y="3581400"/>
          <p14:tracePt t="94720" x="3238500" y="3594100"/>
          <p14:tracePt t="94737" x="3314700" y="3619500"/>
          <p14:tracePt t="94754" x="3403600" y="3625850"/>
          <p14:tracePt t="94771" x="3498850" y="3625850"/>
          <p14:tracePt t="94787" x="3568700" y="3619500"/>
          <p14:tracePt t="94804" x="3606800" y="3606800"/>
          <p14:tracePt t="94821" x="3619500" y="3600450"/>
          <p14:tracePt t="94838" x="3632200" y="3581400"/>
          <p14:tracePt t="94853" x="3632200" y="3575050"/>
          <p14:tracePt t="94870" x="3632200" y="3556000"/>
          <p14:tracePt t="94887" x="3625850" y="3511550"/>
          <p14:tracePt t="94903" x="3613150" y="3492500"/>
          <p14:tracePt t="94920" x="3587750" y="3460750"/>
          <p14:tracePt t="94937" x="3543300" y="3441700"/>
          <p14:tracePt t="94953" x="3492500" y="3409950"/>
          <p14:tracePt t="94970" x="3448050" y="3403600"/>
          <p14:tracePt t="94987" x="3429000" y="3403600"/>
          <p14:tracePt t="95004" x="3384550" y="3390900"/>
          <p14:tracePt t="95020" x="3371850" y="3390900"/>
          <p14:tracePt t="95037" x="3352800" y="3390900"/>
          <p14:tracePt t="95039" x="3333750" y="3390900"/>
          <p14:tracePt t="95054" x="3314700" y="3390900"/>
          <p14:tracePt t="95070" x="3289300" y="3390900"/>
          <p14:tracePt t="95072" x="3276600" y="3397250"/>
          <p14:tracePt t="95087" x="3270250" y="3403600"/>
          <p14:tracePt t="95103" x="3232150" y="3448050"/>
          <p14:tracePt t="95120" x="3213100" y="3479800"/>
          <p14:tracePt t="95137" x="3206750" y="3505200"/>
          <p14:tracePt t="95153" x="3206750" y="3543300"/>
          <p14:tracePt t="95170" x="3206750" y="3575050"/>
          <p14:tracePt t="95186" x="3206750" y="3606800"/>
          <p14:tracePt t="95203" x="3206750" y="3632200"/>
          <p14:tracePt t="95220" x="3213100" y="3644900"/>
          <p14:tracePt t="95237" x="3225800" y="3657600"/>
          <p14:tracePt t="95254" x="3263900" y="3670300"/>
          <p14:tracePt t="95257" x="3295650" y="3676650"/>
          <p14:tracePt t="95271" x="3352800" y="3689350"/>
          <p14:tracePt t="95288" x="3454400" y="3702050"/>
          <p14:tracePt t="95304" x="3530600" y="3702050"/>
          <p14:tracePt t="95320" x="3549650" y="3702050"/>
          <p14:tracePt t="95337" x="3568700" y="3689350"/>
          <p14:tracePt t="95353" x="3575050" y="3670300"/>
          <p14:tracePt t="95370" x="3575050" y="3644900"/>
          <p14:tracePt t="95387" x="3575050" y="3619500"/>
          <p14:tracePt t="95403" x="3575050" y="3587750"/>
          <p14:tracePt t="95420" x="3575050" y="3568700"/>
          <p14:tracePt t="95437" x="3575050" y="3536950"/>
          <p14:tracePt t="95453" x="3556000" y="3511550"/>
          <p14:tracePt t="95456" x="3556000" y="3505200"/>
          <p14:tracePt t="95470" x="3543300" y="3492500"/>
          <p14:tracePt t="95487" x="3511550" y="3473450"/>
          <p14:tracePt t="95504" x="3460750" y="3460750"/>
          <p14:tracePt t="95520" x="3378200" y="3448050"/>
          <p14:tracePt t="95537" x="3308350" y="3448050"/>
          <p14:tracePt t="95553" x="3251200" y="3448050"/>
          <p14:tracePt t="95570" x="3187700" y="3448050"/>
          <p14:tracePt t="95586" x="3143250" y="3467100"/>
          <p14:tracePt t="95603" x="3105150" y="3492500"/>
          <p14:tracePt t="95620" x="3079750" y="3517900"/>
          <p14:tracePt t="95636" x="3073400" y="3530600"/>
          <p14:tracePt t="95653" x="3067050" y="3543300"/>
          <p14:tracePt t="95670" x="3067050" y="3549650"/>
          <p14:tracePt t="95686" x="3067050" y="3556000"/>
          <p14:tracePt t="95703" x="3073400" y="3587750"/>
          <p14:tracePt t="95720" x="3098800" y="3606800"/>
          <p14:tracePt t="95736" x="3143250" y="3625850"/>
          <p14:tracePt t="95753" x="3200400" y="3632200"/>
          <p14:tracePt t="95770" x="3270250" y="3632200"/>
          <p14:tracePt t="95787" x="3327400" y="3625850"/>
          <p14:tracePt t="95804" x="3365500" y="3613150"/>
          <p14:tracePt t="95820" x="3390900" y="3587750"/>
          <p14:tracePt t="95837" x="3397250" y="3575050"/>
          <p14:tracePt t="95841" x="3397250" y="3556000"/>
          <p14:tracePt t="95857" x="3397250" y="3543300"/>
          <p14:tracePt t="95870" x="3397250" y="3536950"/>
          <p14:tracePt t="95886" x="3397250" y="3517900"/>
          <p14:tracePt t="95903" x="3397250" y="3486150"/>
          <p14:tracePt t="95920" x="3371850" y="3473450"/>
          <p14:tracePt t="95936" x="3352800" y="3467100"/>
          <p14:tracePt t="95953" x="3340100" y="3467100"/>
          <p14:tracePt t="95970" x="3321050" y="3467100"/>
          <p14:tracePt t="95986" x="3302000" y="3467100"/>
          <p14:tracePt t="96004" x="3276600" y="3473450"/>
          <p14:tracePt t="96020" x="3263900" y="3492500"/>
          <p14:tracePt t="96025" x="3263900" y="3498850"/>
          <p14:tracePt t="96037" x="3257550" y="3511550"/>
          <p14:tracePt t="96053" x="3257550" y="3524250"/>
          <p14:tracePt t="96070" x="3257550" y="3536950"/>
          <p14:tracePt t="96088" x="3257550" y="3549650"/>
          <p14:tracePt t="96103" x="3263900" y="3562350"/>
          <p14:tracePt t="96120" x="3282950" y="3562350"/>
          <p14:tracePt t="96136" x="3314700" y="3562350"/>
          <p14:tracePt t="96153" x="3378200" y="3562350"/>
          <p14:tracePt t="96170" x="3435350" y="3549650"/>
          <p14:tracePt t="96186" x="3473450" y="3530600"/>
          <p14:tracePt t="96203" x="3492500" y="3511550"/>
          <p14:tracePt t="96220" x="3492500" y="3492500"/>
          <p14:tracePt t="96236" x="3492500" y="3479800"/>
          <p14:tracePt t="96254" x="3492500" y="3467100"/>
          <p14:tracePt t="96270" x="3492500" y="3460750"/>
          <p14:tracePt t="96287" x="3479800" y="3448050"/>
          <p14:tracePt t="96304" x="3448050" y="3448050"/>
          <p14:tracePt t="96320" x="3409950" y="3460750"/>
          <p14:tracePt t="96337" x="3384550" y="3492500"/>
          <p14:tracePt t="96353" x="3378200" y="3517900"/>
          <p14:tracePt t="96370" x="3371850" y="3530600"/>
          <p14:tracePt t="96386" x="3371850" y="3543300"/>
          <p14:tracePt t="96417" x="3371850" y="3549650"/>
          <p14:tracePt t="96442" x="3378200" y="3549650"/>
          <p14:tracePt t="96449" x="3390900" y="3549650"/>
          <p14:tracePt t="96465" x="3409950" y="3549650"/>
          <p14:tracePt t="96481" x="3409950" y="3543300"/>
          <p14:tracePt t="96491" x="3416300" y="3543300"/>
          <p14:tracePt t="96506" x="3416300" y="3536950"/>
          <p14:tracePt t="96520" x="3416300" y="3530600"/>
          <p14:tracePt t="96537" x="3416300" y="3517900"/>
          <p14:tracePt t="96554" x="3416300" y="3511550"/>
          <p14:tracePt t="96571" x="3416300" y="3505200"/>
          <p14:tracePt t="96811" x="3397250" y="3498850"/>
          <p14:tracePt t="96821" x="3384550" y="3492500"/>
          <p14:tracePt t="96838" x="3314700" y="3479800"/>
          <p14:tracePt t="96853" x="3225800" y="3467100"/>
          <p14:tracePt t="96858" x="3206750" y="3467100"/>
          <p14:tracePt t="96869" x="3181350" y="3467100"/>
          <p14:tracePt t="96886" x="3168650" y="3467100"/>
          <p14:tracePt t="96889" x="3162300" y="3467100"/>
          <p14:tracePt t="96903" x="3143250" y="3467100"/>
          <p14:tracePt t="96920" x="3136900" y="3486150"/>
          <p14:tracePt t="96936" x="3124200" y="3498850"/>
          <p14:tracePt t="96953" x="3117850" y="3517900"/>
          <p14:tracePt t="96969" x="3117850" y="3543300"/>
          <p14:tracePt t="96986" x="3124200" y="3562350"/>
          <p14:tracePt t="97003" x="3130550" y="3575050"/>
          <p14:tracePt t="97020" x="3162300" y="3594100"/>
          <p14:tracePt t="97024" x="3187700" y="3606800"/>
          <p14:tracePt t="97036" x="3206750" y="3613150"/>
          <p14:tracePt t="97053" x="3251200" y="3619500"/>
          <p14:tracePt t="97057" x="3276600" y="3619500"/>
          <p14:tracePt t="97070" x="3302000" y="3619500"/>
          <p14:tracePt t="97086" x="3340100" y="3619500"/>
          <p14:tracePt t="97090" x="3365500" y="3619500"/>
          <p14:tracePt t="97103" x="3390900" y="3600450"/>
          <p14:tracePt t="97120" x="3403600" y="3575050"/>
          <p14:tracePt t="97136" x="3403600" y="3562350"/>
          <p14:tracePt t="97153" x="3409950" y="3543300"/>
          <p14:tracePt t="97169" x="3409950" y="3530600"/>
          <p14:tracePt t="97186" x="3409950" y="3524250"/>
          <p14:tracePt t="97203" x="3397250" y="3517900"/>
          <p14:tracePt t="97219" x="3378200" y="3517900"/>
          <p14:tracePt t="97236" x="3359150" y="3517900"/>
          <p14:tracePt t="97253" x="3327400" y="3524250"/>
          <p14:tracePt t="97270" x="3321050" y="3530600"/>
          <p14:tracePt t="97286" x="3321050" y="3536950"/>
          <p14:tracePt t="97303" x="3308350" y="3549650"/>
          <p14:tracePt t="97320" x="3308350" y="3556000"/>
          <p14:tracePt t="97336" x="3308350" y="3575050"/>
          <p14:tracePt t="97353" x="3314700" y="3581400"/>
          <p14:tracePt t="97387" x="3321050" y="3581400"/>
          <p14:tracePt t="97417" x="3327400" y="3581400"/>
          <p14:tracePt t="97426" x="3333750" y="3581400"/>
          <p14:tracePt t="97436" x="3340100" y="3581400"/>
          <p14:tracePt t="97459" x="3340100" y="3575050"/>
          <p14:tracePt t="97469" x="3340100" y="3568700"/>
          <p14:tracePt t="97905" x="0" y="0"/>
        </p14:tracePtLst>
        <p14:tracePtLst>
          <p14:tracePt t="98330" x="3340100" y="3409950"/>
          <p14:tracePt t="98397" x="3340100" y="3403600"/>
          <p14:tracePt t="98413" x="3327400" y="3409950"/>
          <p14:tracePt t="98420" x="3308350" y="3429000"/>
          <p14:tracePt t="98436" x="3257550" y="3486150"/>
          <p14:tracePt t="98452" x="3200400" y="3562350"/>
          <p14:tracePt t="98456" x="3168650" y="3600450"/>
          <p14:tracePt t="98469" x="3130550" y="3638550"/>
          <p14:tracePt t="98486" x="3054350" y="3695700"/>
          <p14:tracePt t="98489" x="3016250" y="3733800"/>
          <p14:tracePt t="98502" x="2965450" y="3765550"/>
          <p14:tracePt t="98520" x="2901950" y="3816350"/>
          <p14:tracePt t="98524" x="2870200" y="3841750"/>
          <p14:tracePt t="98537" x="2844800" y="3873500"/>
          <p14:tracePt t="98553" x="2825750" y="3898900"/>
          <p14:tracePt t="98569" x="2819400" y="3911600"/>
          <p14:tracePt t="98585" x="2806700" y="3924300"/>
          <p14:tracePt t="98602" x="2800350" y="3930650"/>
          <p14:tracePt t="98618" x="2787650" y="3937000"/>
          <p14:tracePt t="98705" x="2781300" y="3937000"/>
          <p14:tracePt t="98721" x="2774950" y="3937000"/>
          <p14:tracePt t="98729" x="2762250" y="3937000"/>
          <p14:tracePt t="98738" x="2736850" y="3937000"/>
          <p14:tracePt t="98752" x="2698750" y="3917950"/>
          <p14:tracePt t="98769" x="2647950" y="3898900"/>
          <p14:tracePt t="98786" x="2603500" y="3886200"/>
          <p14:tracePt t="98802" x="2546350" y="3879850"/>
          <p14:tracePt t="98819" x="2508250" y="3873500"/>
          <p14:tracePt t="98835" x="2476500" y="3873500"/>
          <p14:tracePt t="98852" x="2457450" y="3873500"/>
          <p14:tracePt t="98869" x="2444750" y="3873500"/>
          <p14:tracePt t="98922" x="2438400" y="3873500"/>
          <p14:tracePt t="99099" x="2432050" y="3873500"/>
          <p14:tracePt t="99107" x="2432050" y="3867150"/>
          <p14:tracePt t="99122" x="2432050" y="3848100"/>
          <p14:tracePt t="99136" x="2432050" y="3816350"/>
          <p14:tracePt t="99153" x="2432050" y="3803650"/>
          <p14:tracePt t="99169" x="2432050" y="3790950"/>
          <p14:tracePt t="99186" x="2432050" y="3784600"/>
          <p14:tracePt t="99290" x="2432050" y="3797300"/>
          <p14:tracePt t="99298" x="2432050" y="3829050"/>
          <p14:tracePt t="99308" x="2432050" y="3848100"/>
          <p14:tracePt t="99320" x="2432050" y="3886200"/>
          <p14:tracePt t="99384" x="2438400" y="3892550"/>
          <p14:tracePt t="99410" x="2444750" y="3886200"/>
          <p14:tracePt t="99426" x="2444750" y="3879850"/>
          <p14:tracePt t="99433" x="2444750" y="3867150"/>
          <p14:tracePt t="99442" x="2444750" y="3860800"/>
          <p14:tracePt t="99452" x="2451100" y="3841750"/>
          <p14:tracePt t="99468" x="2451100" y="3822700"/>
          <p14:tracePt t="99485" x="2451100" y="3797300"/>
          <p14:tracePt t="99489" x="2451100" y="3784600"/>
          <p14:tracePt t="99502" x="2451100" y="3778250"/>
          <p14:tracePt t="99519" x="2457450" y="3778250"/>
          <p14:tracePt t="99992" x="0" y="0"/>
        </p14:tracePtLst>
        <p14:tracePtLst>
          <p14:tracePt t="100756" x="1168400" y="3829050"/>
          <p14:tracePt t="100824" x="1193800" y="3829050"/>
          <p14:tracePt t="100833" x="1225550" y="3829050"/>
          <p14:tracePt t="100841" x="1257300" y="3829050"/>
          <p14:tracePt t="100851" x="1301750" y="3829050"/>
          <p14:tracePt t="100869" x="1397000" y="3829050"/>
          <p14:tracePt t="100885" x="1473200" y="3829050"/>
          <p14:tracePt t="100889" x="1504950" y="3829050"/>
          <p14:tracePt t="100902" x="1530350" y="3829050"/>
          <p14:tracePt t="100904" x="1543050" y="3829050"/>
          <p14:tracePt t="100918" x="1562100" y="3829050"/>
          <p14:tracePt t="100935" x="1593850" y="3829050"/>
          <p14:tracePt t="100952" x="1625600" y="3829050"/>
          <p14:tracePt t="100968" x="1663700" y="3829050"/>
          <p14:tracePt t="100985" x="1695450" y="3829050"/>
          <p14:tracePt t="101001" x="1701800" y="3829050"/>
          <p14:tracePt t="101033" x="1708150" y="3829050"/>
          <p14:tracePt t="101058" x="1714500" y="3829050"/>
          <p14:tracePt t="101073" x="1727200" y="3829050"/>
          <p14:tracePt t="101083" x="1733550" y="3829050"/>
          <p14:tracePt t="101089" x="1739900" y="3829050"/>
          <p14:tracePt t="101102" x="1758950" y="3829050"/>
          <p14:tracePt t="101119" x="1797050" y="3829050"/>
          <p14:tracePt t="101135" x="1885950" y="3829050"/>
          <p14:tracePt t="101153" x="2095500" y="3829050"/>
          <p14:tracePt t="101168" x="2266950" y="3829050"/>
          <p14:tracePt t="101185" x="2432050" y="3841750"/>
          <p14:tracePt t="101201" x="2540000" y="3841750"/>
          <p14:tracePt t="101218" x="2584450" y="3841750"/>
          <p14:tracePt t="101235" x="2597150" y="3841750"/>
          <p14:tracePt t="101251" x="2603500" y="3841750"/>
          <p14:tracePt t="101268" x="2609850" y="3841750"/>
          <p14:tracePt t="101286" x="2616200" y="3841750"/>
          <p14:tracePt t="101288" x="2622550" y="3841750"/>
          <p14:tracePt t="101302" x="2628900" y="3841750"/>
          <p14:tracePt t="101306" x="2635250" y="3841750"/>
          <p14:tracePt t="101386" x="2641600" y="3841750"/>
          <p14:tracePt t="101397" x="2647950" y="3841750"/>
          <p14:tracePt t="101412" x="2660650" y="3841750"/>
          <p14:tracePt t="101419" x="2679700" y="3841750"/>
          <p14:tracePt t="101435" x="2698750" y="3841750"/>
          <p14:tracePt t="101452" x="2711450" y="3841750"/>
          <p14:tracePt t="101541" x="2686050" y="3841750"/>
          <p14:tracePt t="101548" x="2641600" y="3841750"/>
          <p14:tracePt t="101556" x="2590800" y="3841750"/>
          <p14:tracePt t="101570" x="2451100" y="3841750"/>
          <p14:tracePt t="101585" x="2305050" y="3841750"/>
          <p14:tracePt t="101602" x="2165350" y="3841750"/>
          <p14:tracePt t="101618" x="2006600" y="3841750"/>
          <p14:tracePt t="101634" x="1847850" y="3841750"/>
          <p14:tracePt t="101651" x="1682750" y="3841750"/>
          <p14:tracePt t="101668" x="1530350" y="3841750"/>
          <p14:tracePt t="101684" x="1397000" y="3841750"/>
          <p14:tracePt t="101701" x="1301750" y="3841750"/>
          <p14:tracePt t="101704" x="1257300" y="3841750"/>
          <p14:tracePt t="101718" x="1231900" y="3841750"/>
          <p14:tracePt t="101734" x="1200150" y="3841750"/>
          <p14:tracePt t="101751" x="1193800" y="3841750"/>
          <p14:tracePt t="101865" x="1200150" y="3841750"/>
          <p14:tracePt t="101872" x="1225550" y="3841750"/>
          <p14:tracePt t="101884" x="1295400" y="3841750"/>
          <p14:tracePt t="101901" x="1492250" y="3841750"/>
          <p14:tracePt t="101917" x="1797050" y="3841750"/>
          <p14:tracePt t="101919" x="1949450" y="3841750"/>
          <p14:tracePt t="101934" x="2076450" y="3841750"/>
          <p14:tracePt t="101951" x="2368550" y="3841750"/>
          <p14:tracePt t="101967" x="2489200" y="3841750"/>
          <p14:tracePt t="101984" x="2584450" y="3841750"/>
          <p14:tracePt t="102001" x="2679700" y="3841750"/>
          <p14:tracePt t="102017" x="2800350" y="3841750"/>
          <p14:tracePt t="102035" x="2914650" y="3841750"/>
          <p14:tracePt t="102051" x="2990850" y="3841750"/>
          <p14:tracePt t="102068" x="3022600" y="3841750"/>
          <p14:tracePt t="102085" x="3035300" y="3841750"/>
          <p14:tracePt t="102136" x="3041650" y="3841750"/>
          <p14:tracePt t="102152" x="3048000" y="3841750"/>
          <p14:tracePt t="102163" x="3060700" y="3841750"/>
          <p14:tracePt t="102178" x="3073400" y="3841750"/>
          <p14:tracePt t="102184" x="3086100" y="3841750"/>
          <p14:tracePt t="102201" x="3092450" y="3841750"/>
          <p14:tracePt t="102437" x="3073400" y="3841750"/>
          <p14:tracePt t="102445" x="3022600" y="3841750"/>
          <p14:tracePt t="102453" x="2971800" y="3841750"/>
          <p14:tracePt t="102468" x="2844800" y="3841750"/>
          <p14:tracePt t="102484" x="2736850" y="3841750"/>
          <p14:tracePt t="102489" x="2692400" y="3841750"/>
          <p14:tracePt t="102501" x="2660650" y="3841750"/>
          <p14:tracePt t="102518" x="2597150" y="3841750"/>
          <p14:tracePt t="102536" x="2489200" y="3829050"/>
          <p14:tracePt t="102538" x="2432050" y="3822700"/>
          <p14:tracePt t="102552" x="2266950" y="3790950"/>
          <p14:tracePt t="102569" x="2063750" y="3746500"/>
          <p14:tracePt t="102585" x="1784350" y="3683000"/>
          <p14:tracePt t="102602" x="1511300" y="3632200"/>
          <p14:tracePt t="102618" x="1320800" y="3600450"/>
          <p14:tracePt t="102634" x="1231900" y="3575050"/>
          <p14:tracePt t="102651" x="1219200" y="3568700"/>
          <p14:tracePt t="102667" x="1212850" y="3568700"/>
          <p14:tracePt t="102721" x="1206500" y="3568700"/>
          <p14:tracePt t="102738" x="1206500" y="3562350"/>
          <p14:tracePt t="102745" x="1206500" y="3556000"/>
          <p14:tracePt t="102755" x="1206500" y="3549650"/>
          <p14:tracePt t="102768" x="1206500" y="3536950"/>
          <p14:tracePt t="102785" x="1206500" y="3530600"/>
          <p14:tracePt t="102802" x="1206500" y="3524250"/>
          <p14:tracePt t="102818" x="1206500" y="3511550"/>
          <p14:tracePt t="102835" x="1206500" y="3498850"/>
          <p14:tracePt t="102852" x="1206500" y="3492500"/>
          <p14:tracePt t="103273" x="0" y="0"/>
        </p14:tracePtLst>
        <p14:tracePtLst>
          <p14:tracePt t="103947" x="4070350" y="2819400"/>
          <p14:tracePt t="103953" x="4064000" y="2819400"/>
          <p14:tracePt t="103967" x="4038600" y="2819400"/>
          <p14:tracePt t="103983" x="4013200" y="2838450"/>
          <p14:tracePt t="104000" x="3987800" y="2895600"/>
          <p14:tracePt t="104017" x="3975100" y="2971800"/>
          <p14:tracePt t="104033" x="3968750" y="3041650"/>
          <p14:tracePt t="104051" x="3968750" y="3098800"/>
          <p14:tracePt t="104067" x="3981450" y="3124200"/>
          <p14:tracePt t="104083" x="4013200" y="3149600"/>
          <p14:tracePt t="104101" x="4032250" y="3155950"/>
          <p14:tracePt t="104117" x="4083050" y="3155950"/>
          <p14:tracePt t="104120" x="4114800" y="3155950"/>
          <p14:tracePt t="104133" x="4140200" y="3143250"/>
          <p14:tracePt t="104150" x="4184650" y="3124200"/>
          <p14:tracePt t="104152" x="4197350" y="3105150"/>
          <p14:tracePt t="104167" x="4210050" y="3086100"/>
          <p14:tracePt t="104183" x="4222750" y="3060700"/>
          <p14:tracePt t="104200" x="4222750" y="3048000"/>
          <p14:tracePt t="104217" x="4222750" y="3028950"/>
          <p14:tracePt t="104233" x="4222750" y="3016250"/>
          <p14:tracePt t="104234" x="0" y="0"/>
        </p14:tracePtLst>
        <p14:tracePtLst>
          <p14:tracePt t="104795" x="2546350" y="3765550"/>
          <p14:tracePt t="104810" x="2533650" y="3778250"/>
          <p14:tracePt t="104820" x="2527300" y="3790950"/>
          <p14:tracePt t="104834" x="2501900" y="3816350"/>
          <p14:tracePt t="104850" x="2495550" y="3848100"/>
          <p14:tracePt t="104867" x="2489200" y="3879850"/>
          <p14:tracePt t="104883" x="2482850" y="3905250"/>
          <p14:tracePt t="104900" x="2482850" y="3924300"/>
          <p14:tracePt t="104916" x="2482850" y="3930650"/>
          <p14:tracePt t="104950" x="2482850" y="3943350"/>
          <p14:tracePt t="104967" x="2501900" y="3943350"/>
          <p14:tracePt t="104983" x="2597150" y="3943350"/>
          <p14:tracePt t="105000" x="2654300" y="3937000"/>
          <p14:tracePt t="105016" x="2692400" y="3911600"/>
          <p14:tracePt t="105033" x="2711450" y="3898900"/>
          <p14:tracePt t="105050" x="2717800" y="3873500"/>
          <p14:tracePt t="105067" x="2717800" y="3854450"/>
          <p14:tracePt t="105084" x="2717800" y="3841750"/>
          <p14:tracePt t="105101" x="2717800" y="3822700"/>
          <p14:tracePt t="105117" x="2705100" y="3790950"/>
          <p14:tracePt t="105120" x="2686050" y="3771900"/>
          <p14:tracePt t="105133" x="2660650" y="3759200"/>
          <p14:tracePt t="105150" x="2616200" y="3740150"/>
          <p14:tracePt t="105166" x="2584450" y="3733800"/>
          <p14:tracePt t="105168" x="2571750" y="3727450"/>
          <p14:tracePt t="105183" x="2559050" y="3727450"/>
          <p14:tracePt t="105200" x="2552700" y="3727450"/>
          <p14:tracePt t="105216" x="2533650" y="3727450"/>
          <p14:tracePt t="105233" x="2520950" y="3740150"/>
          <p14:tracePt t="105250" x="2501900" y="3765550"/>
          <p14:tracePt t="105267" x="2489200" y="3803650"/>
          <p14:tracePt t="105283" x="2489200" y="3810000"/>
          <p14:tracePt t="105300" x="2489200" y="3829050"/>
          <p14:tracePt t="105317" x="2489200" y="3854450"/>
          <p14:tracePt t="105334" x="2508250" y="3873500"/>
          <p14:tracePt t="105337" x="2520950" y="3886200"/>
          <p14:tracePt t="105350" x="2546350" y="3898900"/>
          <p14:tracePt t="105367" x="2578100" y="3911600"/>
          <p14:tracePt t="105384" x="2590800" y="3911600"/>
          <p14:tracePt t="105593" x="0" y="0"/>
        </p14:tracePtLst>
        <p14:tracePtLst>
          <p14:tracePt t="106027" x="2838450" y="3435350"/>
          <p14:tracePt t="106043" x="2832100" y="3435350"/>
          <p14:tracePt t="106053" x="2819400" y="3435350"/>
          <p14:tracePt t="106068" x="2806700" y="3441700"/>
          <p14:tracePt t="106083" x="2800350" y="3454400"/>
          <p14:tracePt t="106100" x="2787650" y="3486150"/>
          <p14:tracePt t="106117" x="2774950" y="3524250"/>
          <p14:tracePt t="106120" x="2768600" y="3543300"/>
          <p14:tracePt t="106133" x="2762250" y="3556000"/>
          <p14:tracePt t="106150" x="2755900" y="3587750"/>
          <p14:tracePt t="106166" x="2755900" y="3613150"/>
          <p14:tracePt t="106168" x="2755900" y="3632200"/>
          <p14:tracePt t="106187" x="2768600" y="3651250"/>
          <p14:tracePt t="106200" x="2781300" y="3657600"/>
          <p14:tracePt t="106216" x="2794000" y="3663950"/>
          <p14:tracePt t="106233" x="2819400" y="3670300"/>
          <p14:tracePt t="106250" x="2863850" y="3670300"/>
          <p14:tracePt t="106266" x="2921000" y="3670300"/>
          <p14:tracePt t="106283" x="2959100" y="3657600"/>
          <p14:tracePt t="106300" x="3016250" y="3619500"/>
          <p14:tracePt t="106316" x="3048000" y="3594100"/>
          <p14:tracePt t="106320" x="3067050" y="3581400"/>
          <p14:tracePt t="106333" x="3079750" y="3562350"/>
          <p14:tracePt t="106350" x="3098800" y="3536950"/>
          <p14:tracePt t="106367" x="3098800" y="3530600"/>
          <p14:tracePt t="106383" x="3098800" y="3517900"/>
          <p14:tracePt t="106401" x="3098800" y="3505200"/>
          <p14:tracePt t="106416" x="3079750" y="3498850"/>
          <p14:tracePt t="106433" x="3073400" y="3492500"/>
          <p14:tracePt t="106449" x="3048000" y="3492500"/>
          <p14:tracePt t="106466" x="3028950" y="3492500"/>
          <p14:tracePt t="106483" x="3016250" y="3492500"/>
          <p14:tracePt t="106499" x="3003550" y="3492500"/>
          <p14:tracePt t="106516" x="2997200" y="3498850"/>
          <p14:tracePt t="106533" x="2997200" y="3517900"/>
          <p14:tracePt t="106537" x="2997200" y="3530600"/>
          <p14:tracePt t="106551" x="2997200" y="3536950"/>
          <p14:tracePt t="106567" x="2997200" y="3568700"/>
          <p14:tracePt t="106584" x="3035300" y="3600450"/>
          <p14:tracePt t="106601" x="3086100" y="3632200"/>
          <p14:tracePt t="106617" x="3187700" y="3663950"/>
          <p14:tracePt t="106634" x="3308350" y="3670300"/>
          <p14:tracePt t="106650" x="3416300" y="3670300"/>
          <p14:tracePt t="106666" x="3448050" y="3657600"/>
          <p14:tracePt t="106683" x="3473450" y="3644900"/>
          <p14:tracePt t="106700" x="3479800" y="3606800"/>
          <p14:tracePt t="106716" x="3479800" y="3575050"/>
          <p14:tracePt t="106733" x="3473450" y="3536950"/>
          <p14:tracePt t="106737" x="3467100" y="3530600"/>
          <p14:tracePt t="106750" x="3454400" y="3517900"/>
          <p14:tracePt t="106766" x="3416300" y="3498850"/>
          <p14:tracePt t="106784" x="3333750" y="3479800"/>
          <p14:tracePt t="106801" x="3295650" y="3479800"/>
          <p14:tracePt t="106816" x="3244850" y="3479800"/>
          <p14:tracePt t="106833" x="3206750" y="3505200"/>
          <p14:tracePt t="106851" x="3187700" y="3524250"/>
          <p14:tracePt t="106867" x="3168650" y="3549650"/>
          <p14:tracePt t="106883" x="3168650" y="3556000"/>
          <p14:tracePt t="106901" x="3168650" y="3562350"/>
          <p14:tracePt t="106931" x="3168650" y="3568700"/>
          <p14:tracePt t="106947" x="3168650" y="3581400"/>
          <p14:tracePt t="106954" x="3175000" y="3587750"/>
          <p14:tracePt t="106966" x="3187700" y="3587750"/>
          <p14:tracePt t="106984" x="3257550" y="3600450"/>
          <p14:tracePt t="107000" x="3308350" y="3613150"/>
          <p14:tracePt t="107016" x="3340100" y="3613150"/>
          <p14:tracePt t="107033" x="3352800" y="3600450"/>
          <p14:tracePt t="107050" x="3359150" y="3581400"/>
          <p14:tracePt t="107067" x="3359150" y="3556000"/>
          <p14:tracePt t="107084" x="3359150" y="3530600"/>
          <p14:tracePt t="107100" x="3333750" y="3517900"/>
          <p14:tracePt t="107117" x="3302000" y="3498850"/>
          <p14:tracePt t="107134" x="3270250" y="3498850"/>
          <p14:tracePt t="107137" x="3263900" y="3498850"/>
          <p14:tracePt t="107150" x="3251200" y="3498850"/>
          <p14:tracePt t="107166" x="3238500" y="3498850"/>
          <p14:tracePt t="107183" x="3225800" y="3505200"/>
          <p14:tracePt t="107200" x="3219450" y="3517900"/>
          <p14:tracePt t="107216" x="3219450" y="3524250"/>
          <p14:tracePt t="107241" x="3219450" y="3536950"/>
          <p14:tracePt t="107266" x="3225800" y="3536950"/>
          <p14:tracePt t="107396" x="3232150" y="3543300"/>
          <p14:tracePt t="107413" x="3225800" y="3549650"/>
          <p14:tracePt t="107426" x="3219450" y="3568700"/>
          <p14:tracePt t="107433" x="3213100" y="3568700"/>
          <p14:tracePt t="107449" x="3213100" y="3581400"/>
          <p14:tracePt t="107466" x="3213100" y="3594100"/>
          <p14:tracePt t="107483" x="3213100" y="3600450"/>
          <p14:tracePt t="107499" x="3213100" y="3606800"/>
          <p14:tracePt t="107516" x="3213100" y="3613150"/>
          <p14:tracePt t="107533" x="3213100" y="3619500"/>
          <p14:tracePt t="107550" x="3225800" y="3619500"/>
          <p14:tracePt t="107553" x="3238500" y="3619500"/>
          <p14:tracePt t="107566" x="3257550" y="3619500"/>
          <p14:tracePt t="107570" x="3263900" y="3613150"/>
          <p14:tracePt t="107583" x="3270250" y="3606800"/>
          <p14:tracePt t="107600" x="3276600" y="3587750"/>
          <p14:tracePt t="107616" x="3276600" y="3568700"/>
          <p14:tracePt t="107633" x="3276600" y="3556000"/>
          <p14:tracePt t="107650" x="3276600" y="3549650"/>
          <p14:tracePt t="107666" x="3270250" y="3536950"/>
          <p14:tracePt t="107682" x="3251200" y="3536950"/>
          <p14:tracePt t="107699" x="3232150" y="3536950"/>
          <p14:tracePt t="107716" x="3219450" y="3536950"/>
          <p14:tracePt t="107733" x="3206750" y="3543300"/>
          <p14:tracePt t="107761" x="3206750" y="3549650"/>
          <p14:tracePt t="107770" x="3206750" y="3556000"/>
          <p14:tracePt t="107786" x="3206750" y="3562350"/>
          <p14:tracePt t="107800" x="3206750" y="3581400"/>
          <p14:tracePt t="107817" x="3219450" y="3587750"/>
          <p14:tracePt t="107833" x="3257550" y="3594100"/>
          <p14:tracePt t="107850" x="3295650" y="3600450"/>
          <p14:tracePt t="107866" x="3327400" y="3600450"/>
          <p14:tracePt t="107883" x="3346450" y="3594100"/>
          <p14:tracePt t="107900" x="3359150" y="3575050"/>
          <p14:tracePt t="107915" x="3359150" y="3568700"/>
          <p14:tracePt t="107932" x="3359150" y="3556000"/>
          <p14:tracePt t="107949" x="3359150" y="3549650"/>
          <p14:tracePt t="108009" x="3359150" y="3543300"/>
          <p14:tracePt t="108025" x="3359150" y="3549650"/>
          <p14:tracePt t="108033" x="3359150" y="3568700"/>
          <p14:tracePt t="108041" x="3352800" y="3581400"/>
          <p14:tracePt t="108049" x="3352800" y="3594100"/>
          <p14:tracePt t="108066" x="3359150" y="3619500"/>
          <p14:tracePt t="108083" x="3371850" y="3632200"/>
          <p14:tracePt t="108100" x="3378200" y="3632200"/>
          <p14:tracePt t="108117" x="3384550" y="3632200"/>
          <p14:tracePt t="108132" x="3390900" y="3632200"/>
          <p14:tracePt t="108149" x="3397250" y="3632200"/>
          <p14:tracePt t="108166" x="3397250" y="3619500"/>
          <p14:tracePt t="108183" x="3397250" y="3600450"/>
          <p14:tracePt t="108185" x="3397250" y="3587750"/>
          <p14:tracePt t="108200" x="3390900" y="3562350"/>
          <p14:tracePt t="108216" x="3352800" y="3536950"/>
          <p14:tracePt t="108233" x="3257550" y="3505200"/>
          <p14:tracePt t="108249" x="3206750" y="3498850"/>
          <p14:tracePt t="108266" x="3187700" y="3498850"/>
          <p14:tracePt t="108282" x="3181350" y="3498850"/>
          <p14:tracePt t="108299" x="3175000" y="3498850"/>
          <p14:tracePt t="108316" x="3168650" y="3498850"/>
          <p14:tracePt t="108333" x="3162300" y="3517900"/>
          <p14:tracePt t="108336" x="3162300" y="3536950"/>
          <p14:tracePt t="108349" x="3162300" y="3562350"/>
          <p14:tracePt t="108352" x="3162300" y="3568700"/>
          <p14:tracePt t="108366" x="3168650" y="3587750"/>
          <p14:tracePt t="108383" x="3187700" y="3613150"/>
          <p14:tracePt t="108401" x="3213100" y="3625850"/>
          <p14:tracePt t="108416" x="3232150" y="3625850"/>
          <p14:tracePt t="108432" x="3257550" y="3625850"/>
          <p14:tracePt t="108449" x="3282950" y="3625850"/>
          <p14:tracePt t="108465" x="3308350" y="3606800"/>
          <p14:tracePt t="108482" x="3308350" y="3600450"/>
          <p14:tracePt t="108499" x="3321050" y="3587750"/>
          <p14:tracePt t="108818" x="0" y="0"/>
        </p14:tracePtLst>
        <p14:tracePtLst>
          <p14:tracePt t="111370" x="1384300" y="4552950"/>
          <p14:tracePt t="111428" x="1390650" y="4552950"/>
          <p14:tracePt t="111452" x="1409700" y="4552950"/>
          <p14:tracePt t="111460" x="1422400" y="4552950"/>
          <p14:tracePt t="111465" x="1447800" y="4552950"/>
          <p14:tracePt t="111481" x="1543050" y="4552950"/>
          <p14:tracePt t="111498" x="1663700" y="4565650"/>
          <p14:tracePt t="111515" x="1746250" y="4565650"/>
          <p14:tracePt t="111531" x="1784350" y="4565650"/>
          <p14:tracePt t="111548" x="1797050" y="4565650"/>
          <p14:tracePt t="111968" x="0" y="0"/>
        </p14:tracePtLst>
        <p14:tracePtLst>
          <p14:tracePt t="112635" x="1828800" y="2546350"/>
          <p14:tracePt t="112641" x="1816100" y="2546350"/>
          <p14:tracePt t="112651" x="1790700" y="2546350"/>
          <p14:tracePt t="112665" x="1765300" y="2584450"/>
          <p14:tracePt t="112681" x="1733550" y="2660650"/>
          <p14:tracePt t="112697" x="1727200" y="2749550"/>
          <p14:tracePt t="112714" x="1752600" y="2882900"/>
          <p14:tracePt t="112731" x="1835150" y="3009900"/>
          <p14:tracePt t="112747" x="1943100" y="3092450"/>
          <p14:tracePt t="112764" x="2089150" y="3149600"/>
          <p14:tracePt t="112781" x="2216150" y="3175000"/>
          <p14:tracePt t="112797" x="2305050" y="3181350"/>
          <p14:tracePt t="112801" x="2349500" y="3181350"/>
          <p14:tracePt t="112814" x="2387600" y="3168650"/>
          <p14:tracePt t="112831" x="2438400" y="3124200"/>
          <p14:tracePt t="112848" x="2527300" y="3028950"/>
          <p14:tracePt t="112865" x="2565400" y="2959100"/>
          <p14:tracePt t="112881" x="2590800" y="2895600"/>
          <p14:tracePt t="112898" x="2597150" y="2857500"/>
          <p14:tracePt t="112915" x="2609850" y="2825750"/>
          <p14:tracePt t="112930" x="2609850" y="2813050"/>
          <p14:tracePt t="113024" x="0" y="0"/>
        </p14:tracePtLst>
        <p14:tracePtLst>
          <p14:tracePt t="113356" x="2139950" y="3689350"/>
          <p14:tracePt t="113364" x="2127250" y="3695700"/>
          <p14:tracePt t="113374" x="2120900" y="3695700"/>
          <p14:tracePt t="113382" x="2108200" y="3708400"/>
          <p14:tracePt t="113398" x="2070100" y="3740150"/>
          <p14:tracePt t="113414" x="2012950" y="3803650"/>
          <p14:tracePt t="113417" x="1981200" y="3841750"/>
          <p14:tracePt t="113431" x="1968500" y="3886200"/>
          <p14:tracePt t="113447" x="1930400" y="3987800"/>
          <p14:tracePt t="113464" x="1930400" y="4019550"/>
          <p14:tracePt t="113480" x="1930400" y="4044950"/>
          <p14:tracePt t="113497" x="1943100" y="4070350"/>
          <p14:tracePt t="113514" x="1974850" y="4083050"/>
          <p14:tracePt t="113530" x="2000250" y="4083050"/>
          <p14:tracePt t="113547" x="2025650" y="4083050"/>
          <p14:tracePt t="113564" x="2057400" y="4083050"/>
          <p14:tracePt t="113580" x="2063750" y="4083050"/>
          <p14:tracePt t="113614" x="2076450" y="4076700"/>
          <p14:tracePt t="113631" x="2076450" y="4070350"/>
          <p14:tracePt t="113633" x="2076450" y="4064000"/>
          <p14:tracePt t="113633" x="0" y="0"/>
        </p14:tracePtLst>
        <p14:tracePtLst>
          <p14:tracePt t="113973" x="1644650" y="4337050"/>
          <p14:tracePt t="113979" x="1631950" y="4343400"/>
          <p14:tracePt t="113987" x="1619250" y="4349750"/>
          <p14:tracePt t="113997" x="1612900" y="4356100"/>
          <p14:tracePt t="114013" x="1581150" y="4381500"/>
          <p14:tracePt t="114030" x="1555750" y="4419600"/>
          <p14:tracePt t="114033" x="1549400" y="4432300"/>
          <p14:tracePt t="114047" x="1543050" y="4445000"/>
          <p14:tracePt t="114063" x="1517650" y="4508500"/>
          <p14:tracePt t="114080" x="1511300" y="4533900"/>
          <p14:tracePt t="114097" x="1511300" y="4559300"/>
          <p14:tracePt t="114114" x="1511300" y="4578350"/>
          <p14:tracePt t="114131" x="1511300" y="4603750"/>
          <p14:tracePt t="114147" x="1543050" y="4616450"/>
          <p14:tracePt t="114164" x="1600200" y="4629150"/>
          <p14:tracePt t="114180" x="1651000" y="4629150"/>
          <p14:tracePt t="114197" x="1701800" y="4629150"/>
          <p14:tracePt t="114213" x="1739900" y="4610100"/>
          <p14:tracePt t="114216" x="1752600" y="4603750"/>
          <p14:tracePt t="114230" x="1758950" y="4591050"/>
          <p14:tracePt t="114247" x="1758950" y="4572000"/>
          <p14:tracePt t="114264" x="1758950" y="4565650"/>
          <p14:tracePt t="114280" x="1758950" y="4559300"/>
          <p14:tracePt t="114297" x="1752600" y="4533900"/>
          <p14:tracePt t="114313" x="1746250" y="4533900"/>
          <p14:tracePt t="114330" x="1739900" y="4527550"/>
          <p14:tracePt t="114456" x="0" y="0"/>
        </p14:tracePtLst>
        <p14:tracePtLst>
          <p14:tracePt t="114922" x="2336800" y="4400550"/>
          <p14:tracePt t="114937" x="2330450" y="4400550"/>
          <p14:tracePt t="114945" x="2324100" y="4400550"/>
          <p14:tracePt t="114953" x="2317750" y="4400550"/>
          <p14:tracePt t="114969" x="2317750" y="4406900"/>
          <p14:tracePt t="114980" x="2317750" y="4425950"/>
          <p14:tracePt t="114997" x="2317750" y="4451350"/>
          <p14:tracePt t="115013" x="2317750" y="4483100"/>
          <p14:tracePt t="115016" x="2317750" y="4502150"/>
          <p14:tracePt t="115030" x="2317750" y="4527550"/>
          <p14:tracePt t="115047" x="2343150" y="4572000"/>
          <p14:tracePt t="115064" x="2438400" y="4622800"/>
          <p14:tracePt t="115080" x="2559050" y="4667250"/>
          <p14:tracePt t="115098" x="2667000" y="4673600"/>
          <p14:tracePt t="115114" x="2755900" y="4673600"/>
          <p14:tracePt t="115131" x="2806700" y="4667250"/>
          <p14:tracePt t="115147" x="2825750" y="4648200"/>
          <p14:tracePt t="115164" x="2851150" y="4629150"/>
          <p14:tracePt t="115181" x="2857500" y="4610100"/>
          <p14:tracePt t="115184" x="2857500" y="4603750"/>
          <p14:tracePt t="115197" x="2857500" y="4591050"/>
          <p14:tracePt t="115214" x="2857500" y="4572000"/>
          <p14:tracePt t="115216" x="2857500" y="4552950"/>
          <p14:tracePt t="115230" x="2857500" y="4540250"/>
          <p14:tracePt t="115247" x="2844800" y="4514850"/>
          <p14:tracePt t="115249" x="2832100" y="4495800"/>
          <p14:tracePt t="115264" x="2813050" y="4483100"/>
          <p14:tracePt t="115280" x="2781300" y="4464050"/>
          <p14:tracePt t="115297" x="2730500" y="4445000"/>
          <p14:tracePt t="115313" x="2686050" y="4445000"/>
          <p14:tracePt t="115330" x="2628900" y="4445000"/>
          <p14:tracePt t="115346" x="2571750" y="4445000"/>
          <p14:tracePt t="115363" x="2527300" y="4451350"/>
          <p14:tracePt t="115380" x="2489200" y="4476750"/>
          <p14:tracePt t="115397" x="2463800" y="4502150"/>
          <p14:tracePt t="115413" x="2463800" y="4521200"/>
          <p14:tracePt t="115430" x="2463800" y="4540250"/>
          <p14:tracePt t="115432" x="2463800" y="4546600"/>
          <p14:tracePt t="115447" x="2463800" y="4552950"/>
          <p14:tracePt t="115464" x="2470150" y="4603750"/>
          <p14:tracePt t="115481" x="2489200" y="4629150"/>
          <p14:tracePt t="115497" x="2546350" y="4648200"/>
          <p14:tracePt t="115514" x="2622550" y="4667250"/>
          <p14:tracePt t="115530" x="2705100" y="4679950"/>
          <p14:tracePt t="115546" x="2781300" y="4679950"/>
          <p14:tracePt t="115563" x="2832100" y="4673600"/>
          <p14:tracePt t="115580" x="2870200" y="4654550"/>
          <p14:tracePt t="115584" x="2876550" y="4635500"/>
          <p14:tracePt t="115596" x="2882900" y="4616450"/>
          <p14:tracePt t="115614" x="2882900" y="4584700"/>
          <p14:tracePt t="115617" x="2882900" y="4552950"/>
          <p14:tracePt t="115630" x="2876550" y="4527550"/>
          <p14:tracePt t="115648" x="2838450" y="4457700"/>
          <p14:tracePt t="115664" x="2800350" y="4413250"/>
          <p14:tracePt t="115680" x="2749550" y="4387850"/>
          <p14:tracePt t="115698" x="2705100" y="4375150"/>
          <p14:tracePt t="115713" x="2692400" y="4375150"/>
          <p14:tracePt t="115730" x="2679700" y="4375150"/>
          <p14:tracePt t="115747" x="2667000" y="4375150"/>
          <p14:tracePt t="115763" x="2660650" y="4387850"/>
          <p14:tracePt t="115780" x="2647950" y="4425950"/>
          <p14:tracePt t="115797" x="2647950" y="4457700"/>
          <p14:tracePt t="115813" x="2647950" y="4489450"/>
          <p14:tracePt t="115816" x="2647950" y="4508500"/>
          <p14:tracePt t="115830" x="2647950" y="4533900"/>
          <p14:tracePt t="115846" x="2673350" y="4552950"/>
          <p14:tracePt t="115864" x="2736850" y="4572000"/>
          <p14:tracePt t="115881" x="2755900" y="4572000"/>
          <p14:tracePt t="115897" x="2774950" y="4572000"/>
          <p14:tracePt t="115913" x="2787650" y="4572000"/>
          <p14:tracePt t="115930" x="2787650" y="4565650"/>
          <p14:tracePt t="115947" x="2787650" y="4527550"/>
          <p14:tracePt t="115963" x="2781300" y="4514850"/>
          <p14:tracePt t="115980" x="2774950" y="4495800"/>
          <p14:tracePt t="115997" x="2730500" y="4476750"/>
          <p14:tracePt t="116001" x="2698750" y="4470400"/>
          <p14:tracePt t="116013" x="2679700" y="4464050"/>
          <p14:tracePt t="116016" x="2673350" y="4464050"/>
          <p14:tracePt t="116030" x="2660650" y="4464050"/>
          <p14:tracePt t="116036" x="2647950" y="4464050"/>
          <p14:tracePt t="116047" x="2641600" y="4464050"/>
          <p14:tracePt t="116064" x="2622550" y="4495800"/>
          <p14:tracePt t="116080" x="2622550" y="4527550"/>
          <p14:tracePt t="116097" x="2622550" y="4552950"/>
          <p14:tracePt t="116114" x="2628900" y="4584700"/>
          <p14:tracePt t="116131" x="2647950" y="4597400"/>
          <p14:tracePt t="116148" x="2679700" y="4603750"/>
          <p14:tracePt t="116164" x="2705100" y="4603750"/>
          <p14:tracePt t="116168" x="2717800" y="4603750"/>
          <p14:tracePt t="116180" x="2724150" y="4603750"/>
          <p14:tracePt t="116198" x="2755900" y="4591050"/>
          <p14:tracePt t="116201" x="2762250" y="4572000"/>
          <p14:tracePt t="116213" x="2762250" y="4559300"/>
          <p14:tracePt t="116230" x="2768600" y="4527550"/>
          <p14:tracePt t="116246" x="2768600" y="4502150"/>
          <p14:tracePt t="116249" x="2768600" y="4483100"/>
          <p14:tracePt t="116265" x="2762250" y="4470400"/>
          <p14:tracePt t="116280" x="2755900" y="4464050"/>
          <p14:tracePt t="116482" x="2749550" y="4464050"/>
          <p14:tracePt t="116493" x="2730500" y="4464050"/>
          <p14:tracePt t="116501" x="2711450" y="4464050"/>
          <p14:tracePt t="116513" x="2673350" y="4464050"/>
          <p14:tracePt t="116529" x="2641600" y="4464050"/>
          <p14:tracePt t="116546" x="2609850" y="4476750"/>
          <p14:tracePt t="116563" x="2597150" y="4495800"/>
          <p14:tracePt t="116580" x="2578100" y="4521200"/>
          <p14:tracePt t="116596" x="2571750" y="4540250"/>
          <p14:tracePt t="116613" x="2571750" y="4565650"/>
          <p14:tracePt t="116616" x="2571750" y="4578350"/>
          <p14:tracePt t="116630" x="2571750" y="4591050"/>
          <p14:tracePt t="116647" x="2578100" y="4622800"/>
          <p14:tracePt t="116649" x="2590800" y="4629150"/>
          <p14:tracePt t="116663" x="2635250" y="4648200"/>
          <p14:tracePt t="116681" x="2698750" y="4654550"/>
          <p14:tracePt t="116696" x="2749550" y="4654550"/>
          <p14:tracePt t="116713" x="2794000" y="4654550"/>
          <p14:tracePt t="116730" x="2813050" y="4648200"/>
          <p14:tracePt t="116746" x="2819400" y="4641850"/>
          <p14:tracePt t="116763" x="2819400" y="4635500"/>
          <p14:tracePt t="116779" x="2819400" y="4629150"/>
          <p14:tracePt t="116802" x="2819400" y="4622800"/>
          <p14:tracePt t="116813" x="2819400" y="4616450"/>
          <p14:tracePt t="116986" x="2813050" y="4616450"/>
          <p14:tracePt t="117002" x="2800350" y="4603750"/>
          <p14:tracePt t="117011" x="2787650" y="4597400"/>
          <p14:tracePt t="117022" x="2768600" y="4591050"/>
          <p14:tracePt t="117030" x="2743200" y="4578350"/>
          <p14:tracePt t="117046" x="2654300" y="4559300"/>
          <p14:tracePt t="117062" x="2546350" y="4540250"/>
          <p14:tracePt t="117064" x="2514600" y="4540250"/>
          <p14:tracePt t="117079" x="2476500" y="4540250"/>
          <p14:tracePt t="117096" x="2470150" y="4540250"/>
          <p14:tracePt t="117136" x="2463800" y="4540250"/>
          <p14:tracePt t="117154" x="2463800" y="4559300"/>
          <p14:tracePt t="117163" x="2463800" y="4565650"/>
          <p14:tracePt t="117169" x="2463800" y="4578350"/>
          <p14:tracePt t="117180" x="2463800" y="4597400"/>
          <p14:tracePt t="117197" x="2476500" y="4616450"/>
          <p14:tracePt t="117213" x="2501900" y="4641850"/>
          <p14:tracePt t="117217" x="2527300" y="4654550"/>
          <p14:tracePt t="117230" x="2571750" y="4660900"/>
          <p14:tracePt t="117246" x="2660650" y="4686300"/>
          <p14:tracePt t="117249" x="2679700" y="4686300"/>
          <p14:tracePt t="117263" x="2736850" y="4686300"/>
          <p14:tracePt t="117280" x="2762250" y="4673600"/>
          <p14:tracePt t="117296" x="2768600" y="4654550"/>
          <p14:tracePt t="117312" x="2768600" y="4641850"/>
          <p14:tracePt t="117329" x="2768600" y="4635500"/>
          <p14:tracePt t="117346" x="2768600" y="4629150"/>
          <p14:tracePt t="117380" x="2768600" y="4622800"/>
          <p14:tracePt t="117397" x="2762250" y="4610100"/>
          <p14:tracePt t="117789" x="2755900" y="4610100"/>
          <p14:tracePt t="117797" x="2743200" y="4610100"/>
          <p14:tracePt t="117812" x="0" y="0"/>
        </p14:tracePtLst>
        <p14:tracePtLst>
          <p14:tracePt t="118235" x="2070100" y="4787900"/>
          <p14:tracePt t="118282" x="2070100" y="4794250"/>
          <p14:tracePt t="118301" x="2070100" y="4800600"/>
          <p14:tracePt t="118309" x="2070100" y="4806950"/>
          <p14:tracePt t="118314" x="2076450" y="4813300"/>
          <p14:tracePt t="118329" x="2120900" y="4819650"/>
          <p14:tracePt t="118346" x="2178050" y="4819650"/>
          <p14:tracePt t="118362" x="2279650" y="4819650"/>
          <p14:tracePt t="118379" x="2381250" y="4819650"/>
          <p14:tracePt t="118396" x="2444750" y="4819650"/>
          <p14:tracePt t="118413" x="2463800" y="4813300"/>
          <p14:tracePt t="118476" x="2463800" y="4806950"/>
          <p14:tracePt t="118493" x="2463800" y="4800600"/>
          <p14:tracePt t="118507" x="2451100" y="4794250"/>
          <p14:tracePt t="118516" x="2444750" y="4787900"/>
          <p14:tracePt t="118529" x="2406650" y="4781550"/>
          <p14:tracePt t="118545" x="2343150" y="4768850"/>
          <p14:tracePt t="118562" x="2273300" y="4749800"/>
          <p14:tracePt t="118578" x="2228850" y="4743450"/>
          <p14:tracePt t="118595" x="2222500" y="4743450"/>
          <p14:tracePt t="118674" x="2209800" y="4743450"/>
          <p14:tracePt t="118681" x="2203450" y="4743450"/>
          <p14:tracePt t="118697" x="2203450" y="4756150"/>
          <p14:tracePt t="118712" x="2203450" y="4781550"/>
          <p14:tracePt t="118730" x="2203450" y="4800600"/>
          <p14:tracePt t="118745" x="2209800" y="4806950"/>
          <p14:tracePt t="118762" x="2209800" y="4813300"/>
          <p14:tracePt t="118779" x="2216150" y="4819650"/>
          <p14:tracePt t="119016" x="0" y="0"/>
        </p14:tracePtLst>
        <p14:tracePtLst>
          <p14:tracePt t="121139" x="3530600" y="5111750"/>
          <p14:tracePt t="121145" x="3524250" y="5118100"/>
          <p14:tracePt t="121153" x="3517900" y="5130800"/>
          <p14:tracePt t="121161" x="3517900" y="5137150"/>
          <p14:tracePt t="121179" x="3517900" y="5156200"/>
          <p14:tracePt t="121194" x="3517900" y="5181600"/>
          <p14:tracePt t="121211" x="3517900" y="5213350"/>
          <p14:tracePt t="121228" x="3517900" y="5251450"/>
          <p14:tracePt t="121244" x="3517900" y="5289550"/>
          <p14:tracePt t="121261" x="3530600" y="5314950"/>
          <p14:tracePt t="121278" x="3549650" y="5321300"/>
          <p14:tracePt t="121294" x="3568700" y="5334000"/>
          <p14:tracePt t="121312" x="3600450" y="5334000"/>
          <p14:tracePt t="121328" x="3638550" y="5321300"/>
          <p14:tracePt t="121344" x="3663950" y="5270500"/>
          <p14:tracePt t="121361" x="3683000" y="5232400"/>
          <p14:tracePt t="121378" x="3695700" y="5187950"/>
          <p14:tracePt t="121396" x="3702050" y="5162550"/>
          <p14:tracePt t="121411" x="3702050" y="5118100"/>
          <p14:tracePt t="121428" x="3695700" y="5105400"/>
          <p14:tracePt t="121444" x="3689350" y="5092700"/>
          <p14:tracePt t="121462" x="3689350" y="5086350"/>
          <p14:tracePt t="121498" x="3683000" y="5086350"/>
          <p14:tracePt t="121506" x="3676650" y="5086350"/>
          <p14:tracePt t="121531" x="3663950" y="5086350"/>
          <p14:tracePt t="121539" x="3657600" y="5099050"/>
          <p14:tracePt t="121546" x="3644900" y="5118100"/>
          <p14:tracePt t="121561" x="3606800" y="5168900"/>
          <p14:tracePt t="121578" x="3581400" y="5232400"/>
          <p14:tracePt t="121595" x="3568700" y="5276850"/>
          <p14:tracePt t="121611" x="3568700" y="5283200"/>
          <p14:tracePt t="121628" x="3568700" y="5289550"/>
          <p14:tracePt t="121705" x="3568700" y="5276850"/>
          <p14:tracePt t="121723" x="3568700" y="5264150"/>
          <p14:tracePt t="121729" x="3568700" y="5257800"/>
          <p14:tracePt t="121740" x="3568700" y="5245100"/>
          <p14:tracePt t="121745" x="3568700" y="5226050"/>
          <p14:tracePt t="121762" x="3568700" y="5219700"/>
          <p14:tracePt t="121778" x="3568700" y="5213350"/>
          <p14:tracePt t="122482" x="0" y="0"/>
        </p14:tracePtLst>
        <p14:tracePtLst>
          <p14:tracePt t="123923" x="1314450" y="5524500"/>
          <p14:tracePt t="124044" x="1314450" y="5530850"/>
          <p14:tracePt t="124052" x="1314450" y="5537200"/>
          <p14:tracePt t="124060" x="1320800" y="5543550"/>
          <p14:tracePt t="124077" x="1333500" y="5543550"/>
          <p14:tracePt t="124094" x="1365250" y="5543550"/>
          <p14:tracePt t="124110" x="1397000" y="5543550"/>
          <p14:tracePt t="124114" x="1403350" y="5543550"/>
          <p14:tracePt t="124129" x="1422400" y="5543550"/>
          <p14:tracePt t="124144" x="1441450" y="5543550"/>
          <p14:tracePt t="124217" x="1447800" y="5543550"/>
          <p14:tracePt t="124225" x="1454150" y="5543550"/>
          <p14:tracePt t="124242" x="1460500" y="5543550"/>
          <p14:tracePt t="124249" x="1466850" y="5543550"/>
          <p14:tracePt t="124704" x="0" y="0"/>
        </p14:tracePtLst>
        <p14:tracePtLst>
          <p14:tracePt t="125346" x="2108200" y="5473700"/>
          <p14:tracePt t="125403" x="2101850" y="5473700"/>
          <p14:tracePt t="125427" x="2101850" y="5486400"/>
          <p14:tracePt t="125443" x="2101850" y="5499100"/>
          <p14:tracePt t="125450" x="2114550" y="5505450"/>
          <p14:tracePt t="125460" x="2133600" y="5518150"/>
          <p14:tracePt t="125478" x="2165350" y="5530850"/>
          <p14:tracePt t="125494" x="2235200" y="5543550"/>
          <p14:tracePt t="125498" x="2247900" y="5543550"/>
          <p14:tracePt t="125512" x="2292350" y="5543550"/>
          <p14:tracePt t="125526" x="2298700" y="5543550"/>
          <p14:tracePt t="125544" x="2311400" y="5543550"/>
          <p14:tracePt t="125560" x="2317750" y="5537200"/>
          <p14:tracePt t="125577" x="2324100" y="5530850"/>
          <p14:tracePt t="125824" x="0" y="0"/>
        </p14:tracePtLst>
        <p14:tracePtLst>
          <p14:tracePt t="130672" x="2927350" y="5435600"/>
          <p14:tracePt t="130688" x="2921000" y="5435600"/>
          <p14:tracePt t="130696" x="2914650" y="5435600"/>
          <p14:tracePt t="130704" x="2908300" y="5435600"/>
          <p14:tracePt t="130744" x="2908300" y="5441950"/>
          <p14:tracePt t="130751" x="2901950" y="5441950"/>
          <p14:tracePt t="130760" x="2895600" y="5448300"/>
          <p14:tracePt t="130776" x="2889250" y="5467350"/>
          <p14:tracePt t="130792" x="2889250" y="5473700"/>
          <p14:tracePt t="130807" x="2889250" y="5486400"/>
          <p14:tracePt t="130824" x="2889250" y="5505450"/>
          <p14:tracePt t="130841" x="2889250" y="5518150"/>
          <p14:tracePt t="130858" x="2889250" y="5543550"/>
          <p14:tracePt t="130874" x="2901950" y="5562600"/>
          <p14:tracePt t="130891" x="2908300" y="5575300"/>
          <p14:tracePt t="130908" x="2921000" y="5581650"/>
          <p14:tracePt t="130924" x="2927350" y="5581650"/>
          <p14:tracePt t="130941" x="2940050" y="5581650"/>
          <p14:tracePt t="130991" x="2946400" y="5581650"/>
          <p14:tracePt t="131184" x="0" y="0"/>
        </p14:tracePtLst>
        <p14:tracePtLst>
          <p14:tracePt t="131912" x="2222500" y="2139950"/>
          <p14:tracePt t="132088" x="0" y="0"/>
        </p14:tracePtLst>
        <p14:tracePtLst>
          <p14:tracePt t="133980" x="2692400" y="3505200"/>
          <p14:tracePt t="134017" x="2692400" y="3511550"/>
          <p14:tracePt t="134026" x="2692400" y="3524250"/>
          <p14:tracePt t="134033" x="2692400" y="3536950"/>
          <p14:tracePt t="134042" x="2692400" y="3562350"/>
          <p14:tracePt t="134057" x="2698750" y="3606800"/>
          <p14:tracePt t="134074" x="2736850" y="3632200"/>
          <p14:tracePt t="134091" x="2806700" y="3644900"/>
          <p14:tracePt t="134107" x="2882900" y="3644900"/>
          <p14:tracePt t="134123" x="2971800" y="3632200"/>
          <p14:tracePt t="134140" x="3028950" y="3587750"/>
          <p14:tracePt t="134157" x="3041650" y="3556000"/>
          <p14:tracePt t="134161" x="3048000" y="3543300"/>
          <p14:tracePt t="134173" x="3060700" y="3530600"/>
          <p14:tracePt t="134191" x="3060700" y="3524250"/>
          <p14:tracePt t="134207" x="3060700" y="3517900"/>
          <p14:tracePt t="134369" x="0" y="0"/>
        </p14:tracePtLst>
        <p14:tracePtLst>
          <p14:tracePt t="136658" x="1333500" y="5556250"/>
          <p14:tracePt t="136733" x="1352550" y="5562600"/>
          <p14:tracePt t="136739" x="1397000" y="5568950"/>
          <p14:tracePt t="136756" x="1543050" y="5594350"/>
          <p14:tracePt t="136774" x="1720850" y="5619750"/>
          <p14:tracePt t="136777" x="1803400" y="5619750"/>
          <p14:tracePt t="136789" x="1892300" y="5619750"/>
          <p14:tracePt t="136807" x="2025650" y="5619750"/>
          <p14:tracePt t="136810" x="2070100" y="5619750"/>
          <p14:tracePt t="136823" x="2101850" y="5619750"/>
          <p14:tracePt t="136840" x="2171700" y="5619750"/>
          <p14:tracePt t="136856" x="2209800" y="5619750"/>
          <p14:tracePt t="136873" x="2273300" y="5619750"/>
          <p14:tracePt t="136889" x="2336800" y="5619750"/>
          <p14:tracePt t="136906" x="2393950" y="5619750"/>
          <p14:tracePt t="136923" x="2451100" y="5619750"/>
          <p14:tracePt t="136939" x="2463800" y="5619750"/>
          <p14:tracePt t="136957" x="2476500" y="5619750"/>
          <p14:tracePt t="136973" x="2495550" y="5619750"/>
          <p14:tracePt t="136977" x="2514600" y="5619750"/>
          <p14:tracePt t="136991" x="2533650" y="5619750"/>
          <p14:tracePt t="137007" x="2590800" y="5619750"/>
          <p14:tracePt t="137023" x="2711450" y="5619750"/>
          <p14:tracePt t="137040" x="2794000" y="5619750"/>
          <p14:tracePt t="137056" x="2889250" y="5619750"/>
          <p14:tracePt t="137073" x="2978150" y="5619750"/>
          <p14:tracePt t="137089" x="3041650" y="5619750"/>
          <p14:tracePt t="137106" x="3111500" y="5619750"/>
          <p14:tracePt t="137122" x="3175000" y="5619750"/>
          <p14:tracePt t="137139" x="3238500" y="5619750"/>
          <p14:tracePt t="137156" x="3308350" y="5619750"/>
          <p14:tracePt t="137172" x="3359150" y="5619750"/>
          <p14:tracePt t="137189" x="3403600" y="5619750"/>
          <p14:tracePt t="137207" x="3409950" y="5619750"/>
          <p14:tracePt t="137249" x="3416300" y="5619750"/>
          <p14:tracePt t="137265" x="3422650" y="5619750"/>
          <p14:tracePt t="137282" x="3429000" y="5619750"/>
          <p14:tracePt t="137289" x="3435350" y="5619750"/>
          <p14:tracePt t="137298" x="3441700" y="5619750"/>
          <p14:tracePt t="137306" x="3448050" y="5619750"/>
          <p14:tracePt t="137322" x="3460750" y="5619750"/>
          <p14:tracePt t="137339" x="3467100" y="5619750"/>
          <p14:tracePt t="137356" x="3473450" y="5619750"/>
          <p14:tracePt t="137377" x="3479800" y="5619750"/>
          <p14:tracePt t="137389" x="3486150" y="5619750"/>
          <p14:tracePt t="137406" x="3498850" y="5619750"/>
          <p14:tracePt t="137423" x="3524250" y="5619750"/>
          <p14:tracePt t="137425" x="3536950" y="5619750"/>
          <p14:tracePt t="137439" x="3543300" y="5619750"/>
          <p14:tracePt t="137497" x="3549650" y="5619750"/>
          <p14:tracePt t="137506" x="3556000" y="5619750"/>
          <p14:tracePt t="137513" x="3562350" y="5619750"/>
          <p14:tracePt t="137529" x="3568700" y="5619750"/>
          <p14:tracePt t="137539" x="3575050" y="5619750"/>
          <p14:tracePt t="137556" x="3581400" y="5619750"/>
          <p14:tracePt t="137572" x="3594100" y="5619750"/>
          <p14:tracePt t="137872" x="0" y="0"/>
        </p14:tracePtLst>
        <p14:tracePtLst>
          <p14:tracePt t="138483" x="1282700" y="5842000"/>
          <p14:tracePt t="138586" x="1301750" y="5842000"/>
          <p14:tracePt t="138594" x="1346200" y="5842000"/>
          <p14:tracePt t="138606" x="1409700" y="5842000"/>
          <p14:tracePt t="138622" x="1574800" y="5842000"/>
          <p14:tracePt t="138640" x="1809750" y="5842000"/>
          <p14:tracePt t="138656" x="1854200" y="5842000"/>
          <p14:tracePt t="138672" x="1860550" y="5842000"/>
          <p14:tracePt t="139360" x="0" y="0"/>
        </p14:tracePtLst>
        <p14:tracePtLst>
          <p14:tracePt t="139890" x="2419350" y="5619750"/>
          <p14:tracePt t="139898" x="2413000" y="5619750"/>
          <p14:tracePt t="139905" x="2400300" y="5619750"/>
          <p14:tracePt t="139921" x="2387600" y="5626100"/>
          <p14:tracePt t="139938" x="2381250" y="5638800"/>
          <p14:tracePt t="139955" x="2374900" y="5645150"/>
          <p14:tracePt t="139971" x="2368550" y="5664200"/>
          <p14:tracePt t="139989" x="2368550" y="5683250"/>
          <p14:tracePt t="140005" x="2368550" y="5721350"/>
          <p14:tracePt t="140022" x="2368550" y="5740400"/>
          <p14:tracePt t="140026" x="2374900" y="5765800"/>
          <p14:tracePt t="140038" x="2381250" y="5778500"/>
          <p14:tracePt t="140056" x="2438400" y="5822950"/>
          <p14:tracePt t="140072" x="2501900" y="5861050"/>
          <p14:tracePt t="140088" x="2584450" y="5880100"/>
          <p14:tracePt t="140105" x="2660650" y="5880100"/>
          <p14:tracePt t="140122" x="2730500" y="5854700"/>
          <p14:tracePt t="140138" x="2768600" y="5816600"/>
          <p14:tracePt t="140155" x="2787650" y="5791200"/>
          <p14:tracePt t="140172" x="2794000" y="5765800"/>
          <p14:tracePt t="140188" x="2794000" y="5759450"/>
          <p14:tracePt t="140205" x="2794000" y="5753100"/>
          <p14:tracePt t="140223" x="2794000" y="5746750"/>
          <p14:tracePt t="140336" x="0" y="0"/>
        </p14:tracePtLst>
        <p14:tracePtLst>
          <p14:tracePt t="140689" x="3168650" y="5746750"/>
          <p14:tracePt t="140773" x="3181350" y="5746750"/>
          <p14:tracePt t="140779" x="3181350" y="5759450"/>
          <p14:tracePt t="140789" x="3194050" y="5765800"/>
          <p14:tracePt t="140806" x="3213100" y="5791200"/>
          <p14:tracePt t="140822" x="3232150" y="5810250"/>
          <p14:tracePt t="140825" x="3238500" y="5816600"/>
          <p14:tracePt t="140838" x="3244850" y="5816600"/>
          <p14:tracePt t="140855" x="3257550" y="5816600"/>
          <p14:tracePt t="140872" x="3289300" y="5816600"/>
          <p14:tracePt t="140888" x="3302000" y="5803900"/>
          <p14:tracePt t="140904" x="3321050" y="5791200"/>
          <p14:tracePt t="140921" x="3333750" y="5772150"/>
          <p14:tracePt t="141272" x="0" y="0"/>
        </p14:tracePtLst>
        <p14:tracePtLst>
          <p14:tracePt t="141937" x="1181100" y="5765800"/>
          <p14:tracePt t="142009" x="1187450" y="5765800"/>
          <p14:tracePt t="142017" x="1219200" y="5765800"/>
          <p14:tracePt t="142025" x="1257300" y="5765800"/>
          <p14:tracePt t="142039" x="1320800" y="5765800"/>
          <p14:tracePt t="142055" x="1625600" y="5765800"/>
          <p14:tracePt t="142072" x="1758950" y="5765800"/>
          <p14:tracePt t="142088" x="2171700" y="5765800"/>
          <p14:tracePt t="142104" x="2387600" y="5765800"/>
          <p14:tracePt t="142121" x="2578100" y="5765800"/>
          <p14:tracePt t="142138" x="2736850" y="5765800"/>
          <p14:tracePt t="142154" x="2889250" y="5765800"/>
          <p14:tracePt t="142171" x="3003550" y="5765800"/>
          <p14:tracePt t="142188" x="3060700" y="5765800"/>
          <p14:tracePt t="142204" x="3073400" y="5765800"/>
          <p14:tracePt t="142337" x="3079750" y="5765800"/>
          <p14:tracePt t="142345" x="3086100" y="5765800"/>
          <p14:tracePt t="142354" x="3092450" y="5765800"/>
          <p14:tracePt t="142371" x="3111500" y="5765800"/>
          <p14:tracePt t="142387" x="3130550" y="5765800"/>
          <p14:tracePt t="142404" x="3136900" y="5765800"/>
          <p14:tracePt t="142443" x="3143250" y="5765800"/>
          <p14:tracePt t="142640" x="0" y="0"/>
        </p14:tracePtLst>
        <p14:tracePtLst>
          <p14:tracePt t="143530" x="3352800" y="5695950"/>
          <p14:tracePt t="143545" x="3346450" y="5695950"/>
          <p14:tracePt t="143573" x="3346450" y="5702300"/>
          <p14:tracePt t="143579" x="3346450" y="5715000"/>
          <p14:tracePt t="143587" x="3346450" y="5727700"/>
          <p14:tracePt t="143604" x="3352800" y="5753100"/>
          <p14:tracePt t="143621" x="3359150" y="5759450"/>
          <p14:tracePt t="143637" x="3378200" y="5772150"/>
          <p14:tracePt t="143654" x="3409950" y="5772150"/>
          <p14:tracePt t="143659" x="3422650" y="5772150"/>
          <p14:tracePt t="143670" x="3441700" y="5772150"/>
          <p14:tracePt t="143688" x="3473450" y="5759450"/>
          <p14:tracePt t="143704" x="3479800" y="5753100"/>
          <p14:tracePt t="143737" x="3479800" y="5746750"/>
          <p14:tracePt t="143778" x="3479800" y="5740400"/>
          <p14:tracePt t="143802" x="3473450" y="5734050"/>
          <p14:tracePt t="143808" x="3467100" y="5727700"/>
          <p14:tracePt t="143824" x="3454400" y="5727700"/>
          <p14:tracePt t="143824" x="0" y="0"/>
        </p14:tracePtLst>
        <p14:tracePtLst>
          <p14:tracePt t="144146" x="2419350" y="5683250"/>
          <p14:tracePt t="144194" x="2413000" y="5683250"/>
          <p14:tracePt t="144211" x="2406650" y="5683250"/>
          <p14:tracePt t="144227" x="2406650" y="5695950"/>
          <p14:tracePt t="144233" x="2406650" y="5702300"/>
          <p14:tracePt t="144242" x="2406650" y="5721350"/>
          <p14:tracePt t="144254" x="2413000" y="5734050"/>
          <p14:tracePt t="144271" x="2425700" y="5746750"/>
          <p14:tracePt t="144288" x="2470150" y="5772150"/>
          <p14:tracePt t="144304" x="2584450" y="5797550"/>
          <p14:tracePt t="144321" x="2628900" y="5797550"/>
          <p14:tracePt t="144337" x="2667000" y="5797550"/>
          <p14:tracePt t="144354" x="2686050" y="5772150"/>
          <p14:tracePt t="144370" x="2705100" y="5746750"/>
          <p14:tracePt t="144387" x="2705100" y="5727700"/>
          <p14:tracePt t="144404" x="2705100" y="5708650"/>
          <p14:tracePt t="144420" x="2705100" y="5702300"/>
          <p14:tracePt t="144544" x="0" y="0"/>
        </p14:tracePtLst>
        <p14:tracePtLst>
          <p14:tracePt t="145156" x="4159250" y="5765800"/>
          <p14:tracePt t="145212" x="4178300" y="5765800"/>
          <p14:tracePt t="145220" x="4216400" y="5765800"/>
          <p14:tracePt t="145236" x="4349750" y="5765800"/>
          <p14:tracePt t="145253" x="4533900" y="5765800"/>
          <p14:tracePt t="145270" x="4743450" y="5765800"/>
          <p14:tracePt t="145273" x="4851400" y="5765800"/>
          <p14:tracePt t="145287" x="4953000" y="5765800"/>
          <p14:tracePt t="145304" x="5187950" y="5765800"/>
          <p14:tracePt t="145320" x="5264150" y="5765800"/>
          <p14:tracePt t="145337" x="5295900" y="5765800"/>
          <p14:tracePt t="145354" x="5308600" y="5765800"/>
          <p14:tracePt t="145370" x="5314950" y="5765800"/>
          <p14:tracePt t="145386" x="5327650" y="5765800"/>
          <p14:tracePt t="145515" x="5321300" y="5772150"/>
          <p14:tracePt t="145525" x="5308600" y="5772150"/>
          <p14:tracePt t="145538" x="5270500" y="5784850"/>
          <p14:tracePt t="145554" x="5226050" y="5784850"/>
          <p14:tracePt t="145571" x="5143500" y="5797550"/>
          <p14:tracePt t="145586" x="5041900" y="5803900"/>
          <p14:tracePt t="145603" x="4940300" y="5803900"/>
          <p14:tracePt t="145619" x="4864100" y="5803900"/>
          <p14:tracePt t="145637" x="4813300" y="5803900"/>
          <p14:tracePt t="145653" x="4794250" y="5803900"/>
          <p14:tracePt t="145670" x="4787900" y="5803900"/>
          <p14:tracePt t="145756" x="4806950" y="5803900"/>
          <p14:tracePt t="145762" x="4845050" y="5803900"/>
          <p14:tracePt t="145770" x="4902200" y="5803900"/>
          <p14:tracePt t="145787" x="5029200" y="5803900"/>
          <p14:tracePt t="145804" x="5156200" y="5803900"/>
          <p14:tracePt t="145808" x="5219700" y="5803900"/>
          <p14:tracePt t="145820" x="5264150" y="5803900"/>
          <p14:tracePt t="145837" x="5327650" y="5803900"/>
          <p14:tracePt t="145841" x="5353050" y="5803900"/>
          <p14:tracePt t="145853" x="5359400" y="5803900"/>
          <p14:tracePt t="145870" x="5378450" y="5803900"/>
          <p14:tracePt t="146002" x="5365750" y="5803900"/>
          <p14:tracePt t="146010" x="5340350" y="5803900"/>
          <p14:tracePt t="146021" x="5308600" y="5803900"/>
          <p14:tracePt t="146037" x="5251450" y="5803900"/>
          <p14:tracePt t="146053" x="5207000" y="5803900"/>
          <p14:tracePt t="146056" x="5187950" y="5803900"/>
          <p14:tracePt t="146070" x="5168900" y="5803900"/>
          <p14:tracePt t="146086" x="5162550" y="5803900"/>
          <p14:tracePt t="146103" x="5156200" y="5803900"/>
          <p14:tracePt t="146179" x="5175250" y="5803900"/>
          <p14:tracePt t="146184" x="5207000" y="5803900"/>
          <p14:tracePt t="146194" x="5251450" y="5803900"/>
          <p14:tracePt t="146203" x="5295900" y="5803900"/>
          <p14:tracePt t="146219" x="5378450" y="5803900"/>
          <p14:tracePt t="146236" x="5467350" y="5803900"/>
          <p14:tracePt t="146253" x="5543550" y="5803900"/>
          <p14:tracePt t="146256" x="5575300" y="5803900"/>
          <p14:tracePt t="146270" x="5600700" y="5803900"/>
          <p14:tracePt t="146287" x="5638800" y="5803900"/>
          <p14:tracePt t="146303" x="5657850" y="5803900"/>
          <p14:tracePt t="146320" x="5664200" y="5803900"/>
          <p14:tracePt t="146578" x="5657850" y="5803900"/>
          <p14:tracePt t="146587" x="5651500" y="5803900"/>
          <p14:tracePt t="146595" x="5632450" y="5803900"/>
          <p14:tracePt t="146603" x="5619750" y="5803900"/>
          <p14:tracePt t="146620" x="5588000" y="5803900"/>
          <p14:tracePt t="146636" x="5581650" y="5803900"/>
          <p14:tracePt t="146653" x="5568950" y="5803900"/>
          <p14:tracePt t="146669" x="5562600" y="5803900"/>
          <p14:tracePt t="147010" x="0" y="0"/>
        </p14:tracePtLst>
        <p14:tracePtLst>
          <p14:tracePt t="147572" x="6356350" y="5822950"/>
          <p14:tracePt t="147635" x="6369050" y="5822950"/>
          <p14:tracePt t="147641" x="6400800" y="5822950"/>
          <p14:tracePt t="147652" x="6432550" y="5822950"/>
          <p14:tracePt t="147670" x="6527800" y="5822950"/>
          <p14:tracePt t="147686" x="6654800" y="5822950"/>
          <p14:tracePt t="147689" x="6718300" y="5822950"/>
          <p14:tracePt t="147703" x="6781800" y="5822950"/>
          <p14:tracePt t="147720" x="7016750" y="5822950"/>
          <p14:tracePt t="147736" x="7156450" y="5822950"/>
          <p14:tracePt t="147754" x="7283450" y="5822950"/>
          <p14:tracePt t="147770" x="7385050" y="5822950"/>
          <p14:tracePt t="147787" x="7442200" y="5822950"/>
          <p14:tracePt t="147804" x="7467600" y="5822950"/>
          <p14:tracePt t="147995" x="7454900" y="5822950"/>
          <p14:tracePt t="148003" x="7416800" y="5822950"/>
          <p14:tracePt t="148011" x="7366000" y="5822950"/>
          <p14:tracePt t="148020" x="7277100" y="5822950"/>
          <p14:tracePt t="148037" x="7092950" y="5822950"/>
          <p14:tracePt t="148053" x="6908800" y="5822950"/>
          <p14:tracePt t="148058" x="6838950" y="5822950"/>
          <p14:tracePt t="148070" x="6781800" y="5822950"/>
          <p14:tracePt t="148086" x="6724650" y="5822950"/>
          <p14:tracePt t="148103" x="6699250" y="5822950"/>
          <p14:tracePt t="148106" x="6692900" y="5822950"/>
          <p14:tracePt t="148261" x="6724650" y="5822950"/>
          <p14:tracePt t="148270" x="6781800" y="5822950"/>
          <p14:tracePt t="148288" x="7010400" y="5822950"/>
          <p14:tracePt t="148305" x="7200900" y="5822950"/>
          <p14:tracePt t="148322" x="7359650" y="5822950"/>
          <p14:tracePt t="148337" x="7473950" y="5822950"/>
          <p14:tracePt t="148353" x="7531100" y="5822950"/>
          <p14:tracePt t="148369" x="7550150" y="5822950"/>
          <p14:tracePt t="148752" x="0" y="0"/>
        </p14:tracePtLst>
        <p14:tracePtLst>
          <p14:tracePt t="150442" x="6705600" y="5645150"/>
          <p14:tracePt t="150476" x="6699250" y="5651500"/>
          <p14:tracePt t="150484" x="6699250" y="5664200"/>
          <p14:tracePt t="150501" x="6718300" y="5702300"/>
          <p14:tracePt t="150518" x="6756400" y="5740400"/>
          <p14:tracePt t="150520" x="6781800" y="5765800"/>
          <p14:tracePt t="150536" x="6870700" y="5803900"/>
          <p14:tracePt t="150552" x="6965950" y="5816600"/>
          <p14:tracePt t="150568" x="7061200" y="5816600"/>
          <p14:tracePt t="150585" x="7169150" y="5816600"/>
          <p14:tracePt t="150601" x="7251700" y="5791200"/>
          <p14:tracePt t="150618" x="7296150" y="5765800"/>
          <p14:tracePt t="150634" x="7346950" y="5740400"/>
          <p14:tracePt t="150651" x="7378700" y="5721350"/>
          <p14:tracePt t="150668" x="7385050" y="5708650"/>
          <p14:tracePt t="150793" x="0" y="0"/>
        </p14:tracePtLst>
        <p14:tracePtLst>
          <p14:tracePt t="151420" x="2387600" y="5746750"/>
          <p14:tracePt t="151444" x="2381250" y="5746750"/>
          <p14:tracePt t="151451" x="2374900" y="5746750"/>
          <p14:tracePt t="151466" x="2368550" y="5753100"/>
          <p14:tracePt t="151483" x="2368550" y="5759450"/>
          <p14:tracePt t="151492" x="2368550" y="5772150"/>
          <p14:tracePt t="151501" x="2368550" y="5784850"/>
          <p14:tracePt t="151518" x="2368550" y="5810250"/>
          <p14:tracePt t="151537" x="2387600" y="5854700"/>
          <p14:tracePt t="151539" x="2406650" y="5861050"/>
          <p14:tracePt t="151554" x="2463800" y="5886450"/>
          <p14:tracePt t="151569" x="2546350" y="5892800"/>
          <p14:tracePt t="151585" x="2641600" y="5892800"/>
          <p14:tracePt t="151602" x="2705100" y="5892800"/>
          <p14:tracePt t="151618" x="2743200" y="5861050"/>
          <p14:tracePt t="151634" x="2762250" y="5822950"/>
          <p14:tracePt t="151651" x="2762250" y="5778500"/>
          <p14:tracePt t="151668" x="2749550" y="5721350"/>
          <p14:tracePt t="151684" x="2711450" y="5695950"/>
          <p14:tracePt t="151701" x="2660650" y="5670550"/>
          <p14:tracePt t="151717" x="2616200" y="5664200"/>
          <p14:tracePt t="151734" x="2597150" y="5664200"/>
          <p14:tracePt t="151736" x="2590800" y="5664200"/>
          <p14:tracePt t="151751" x="2578100" y="5664200"/>
          <p14:tracePt t="151767" x="2565400" y="5664200"/>
          <p14:tracePt t="151784" x="2565400" y="5683250"/>
          <p14:tracePt t="151801" x="2565400" y="5702300"/>
          <p14:tracePt t="151818" x="2565400" y="5715000"/>
          <p14:tracePt t="151834" x="2565400" y="5721350"/>
          <p14:tracePt t="151853" x="2565400" y="5740400"/>
          <p14:tracePt t="151868" x="2571750" y="5746750"/>
          <p14:tracePt t="151884" x="2578100" y="5746750"/>
          <p14:tracePt t="151901" x="2584450" y="5746750"/>
          <p14:tracePt t="152152" x="0" y="0"/>
        </p14:tracePtLst>
        <p14:tracePtLst>
          <p14:tracePt t="160466" x="2368550" y="3581400"/>
          <p14:tracePt t="160492" x="2381250" y="3581400"/>
          <p14:tracePt t="160498" x="2406650" y="3581400"/>
          <p14:tracePt t="160515" x="2508250" y="3581400"/>
          <p14:tracePt t="160532" x="2673350" y="3581400"/>
          <p14:tracePt t="160548" x="2921000" y="3581400"/>
          <p14:tracePt t="160565" x="3225800" y="3581400"/>
          <p14:tracePt t="160570" x="3352800" y="3581400"/>
          <p14:tracePt t="160582" x="3473450" y="3581400"/>
          <p14:tracePt t="160600" x="3683000" y="3581400"/>
          <p14:tracePt t="160616" x="3848100" y="3581400"/>
          <p14:tracePt t="160632" x="3905250" y="3581400"/>
          <p14:tracePt t="160649" x="3937000" y="3581400"/>
          <p14:tracePt t="160666" x="3943350" y="3581400"/>
          <p14:tracePt t="161104" x="0" y="0"/>
        </p14:tracePtLst>
        <p14:tracePtLst>
          <p14:tracePt t="162266" x="1498600" y="3422650"/>
          <p14:tracePt t="162273" x="1485900" y="3422650"/>
          <p14:tracePt t="162290" x="1485900" y="3441700"/>
          <p14:tracePt t="162297" x="1479550" y="3454400"/>
          <p14:tracePt t="162314" x="1479550" y="3473450"/>
          <p14:tracePt t="162331" x="1479550" y="3505200"/>
          <p14:tracePt t="162348" x="1479550" y="3524250"/>
          <p14:tracePt t="162364" x="1492250" y="3543300"/>
          <p14:tracePt t="162381" x="1530350" y="3562350"/>
          <p14:tracePt t="162398" x="1587500" y="3581400"/>
          <p14:tracePt t="162401" x="1631950" y="3587750"/>
          <p14:tracePt t="162414" x="1695450" y="3606800"/>
          <p14:tracePt t="162432" x="1828800" y="3613150"/>
          <p14:tracePt t="162447" x="1974850" y="3613150"/>
          <p14:tracePt t="162464" x="2000250" y="3613150"/>
          <p14:tracePt t="162481" x="2012950" y="3613150"/>
          <p14:tracePt t="162497" x="2012950" y="3600450"/>
          <p14:tracePt t="162514" x="2012950" y="3575050"/>
          <p14:tracePt t="162531" x="2000250" y="3556000"/>
          <p14:tracePt t="162547" x="1974850" y="3543300"/>
          <p14:tracePt t="162564" x="1962150" y="3530600"/>
          <p14:tracePt t="162581" x="1955800" y="3530600"/>
          <p14:tracePt t="162598" x="1949450" y="3530600"/>
          <p14:tracePt t="162720" x="0" y="0"/>
        </p14:tracePtLst>
        <p14:tracePtLst>
          <p14:tracePt t="165116" x="3422650" y="3422650"/>
          <p14:tracePt t="165218" x="3422650" y="3435350"/>
          <p14:tracePt t="165226" x="3422650" y="3448050"/>
          <p14:tracePt t="165233" x="3422650" y="3467100"/>
          <p14:tracePt t="165247" x="3422650" y="3486150"/>
          <p14:tracePt t="165264" x="3429000" y="3556000"/>
          <p14:tracePt t="165280" x="3435350" y="3600450"/>
          <p14:tracePt t="165297" x="3448050" y="3638550"/>
          <p14:tracePt t="165313" x="3467100" y="3651250"/>
          <p14:tracePt t="165330" x="3479800" y="3663950"/>
          <p14:tracePt t="165348" x="3524250" y="3670300"/>
          <p14:tracePt t="165364" x="3581400" y="3689350"/>
          <p14:tracePt t="165380" x="3632200" y="3689350"/>
          <p14:tracePt t="165397" x="3670300" y="3689350"/>
          <p14:tracePt t="165414" x="3689350" y="3689350"/>
          <p14:tracePt t="165416" x="3702050" y="3689350"/>
          <p14:tracePt t="165430" x="3708400" y="3683000"/>
          <p14:tracePt t="165446" x="3714750" y="3657600"/>
          <p14:tracePt t="165463" x="3714750" y="3606800"/>
          <p14:tracePt t="165480" x="3714750" y="3581400"/>
          <p14:tracePt t="165496" x="3714750" y="3556000"/>
          <p14:tracePt t="165513" x="3714750" y="3549650"/>
          <p14:tracePt t="165529" x="3702050" y="3536950"/>
          <p14:tracePt t="165546" x="3695700" y="3530600"/>
          <p14:tracePt t="165563" x="3683000" y="3530600"/>
          <p14:tracePt t="165579" x="3676650" y="3530600"/>
          <p14:tracePt t="165824" x="0" y="0"/>
        </p14:tracePtLst>
        <p14:tracePtLst>
          <p14:tracePt t="166410" x="7410450" y="3314700"/>
          <p14:tracePt t="166426" x="7404100" y="3314700"/>
          <p14:tracePt t="166433" x="7397750" y="3314700"/>
          <p14:tracePt t="166446" x="7385050" y="3327400"/>
          <p14:tracePt t="166463" x="7366000" y="3359150"/>
          <p14:tracePt t="166480" x="7353300" y="3422650"/>
          <p14:tracePt t="166496" x="7353300" y="3467100"/>
          <p14:tracePt t="166513" x="7359650" y="3517900"/>
          <p14:tracePt t="166529" x="7397750" y="3549650"/>
          <p14:tracePt t="166546" x="7473950" y="3594100"/>
          <p14:tracePt t="166563" x="7581900" y="3625850"/>
          <p14:tracePt t="166579" x="7734300" y="3644900"/>
          <p14:tracePt t="166596" x="7905750" y="3644900"/>
          <p14:tracePt t="166613" x="8096250" y="3625850"/>
          <p14:tracePt t="166616" x="8153400" y="3619500"/>
          <p14:tracePt t="166630" x="8185150" y="3606800"/>
          <p14:tracePt t="166646" x="8216900" y="3587750"/>
          <p14:tracePt t="166649" x="8223250" y="3581400"/>
          <p14:tracePt t="166673" x="8223250" y="3568700"/>
          <p14:tracePt t="166682" x="8223250" y="3562350"/>
          <p14:tracePt t="166696" x="8223250" y="3543300"/>
          <p14:tracePt t="166713" x="8223250" y="3524250"/>
          <p14:tracePt t="166729" x="8216900" y="3511550"/>
          <p14:tracePt t="166762" x="8204200" y="3492500"/>
          <p14:tracePt t="167088" x="0" y="0"/>
        </p14:tracePtLst>
        <p14:tracePtLst>
          <p14:tracePt t="168109" x="9842500" y="3486150"/>
          <p14:tracePt t="168117" x="9842500" y="3492500"/>
          <p14:tracePt t="168130" x="9836150" y="3505200"/>
          <p14:tracePt t="168147" x="9836150" y="3511550"/>
          <p14:tracePt t="168163" x="9836150" y="3517900"/>
          <p14:tracePt t="168180" x="9836150" y="3524250"/>
          <p14:tracePt t="168197" x="9836150" y="3536950"/>
          <p14:tracePt t="168213" x="9836150" y="3556000"/>
          <p14:tracePt t="168216" x="9842500" y="3562350"/>
          <p14:tracePt t="168229" x="9855200" y="3568700"/>
          <p14:tracePt t="168246" x="9899650" y="3587750"/>
          <p14:tracePt t="168249" x="9918700" y="3594100"/>
          <p14:tracePt t="168262" x="9969500" y="3613150"/>
          <p14:tracePt t="168280" x="10121900" y="3644900"/>
          <p14:tracePt t="168296" x="10210800" y="3651250"/>
          <p14:tracePt t="168312" x="10267950" y="3651250"/>
          <p14:tracePt t="168329" x="10306050" y="3651250"/>
          <p14:tracePt t="168346" x="10325100" y="3651250"/>
          <p14:tracePt t="168363" x="10350500" y="3651250"/>
          <p14:tracePt t="168380" x="10363200" y="3638550"/>
          <p14:tracePt t="168396" x="10369550" y="3625850"/>
          <p14:tracePt t="168401" x="10375900" y="3613150"/>
          <p14:tracePt t="168430" x="10375900" y="3587750"/>
          <p14:tracePt t="168445" x="10375900" y="3562350"/>
          <p14:tracePt t="168448" x="10375900" y="3556000"/>
          <p14:tracePt t="168462" x="10375900" y="3536950"/>
          <p14:tracePt t="168478" x="10375900" y="3517900"/>
          <p14:tracePt t="168495" x="10375900" y="3486150"/>
          <p14:tracePt t="168512" x="10363200" y="3479800"/>
          <p14:tracePt t="168545" x="10363200" y="3473450"/>
          <p14:tracePt t="168562" x="10331450" y="3460750"/>
          <p14:tracePt t="168578" x="10306050" y="3460750"/>
          <p14:tracePt t="168595" x="10274300" y="3460750"/>
          <p14:tracePt t="168613" x="10236200" y="3460750"/>
          <p14:tracePt t="168616" x="10223500" y="3460750"/>
          <p14:tracePt t="168630" x="10204450" y="3460750"/>
          <p14:tracePt t="168646" x="10179050" y="3460750"/>
          <p14:tracePt t="168663" x="10153650" y="3473450"/>
          <p14:tracePt t="168680" x="10140950" y="3479800"/>
          <p14:tracePt t="168697" x="10128250" y="3486150"/>
          <p14:tracePt t="168712" x="10121900" y="3492500"/>
          <p14:tracePt t="168729" x="10115550" y="3505200"/>
          <p14:tracePt t="168745" x="10102850" y="3517900"/>
          <p14:tracePt t="168762" x="10102850" y="3530600"/>
          <p14:tracePt t="168779" x="10102850" y="3543300"/>
          <p14:tracePt t="168795" x="10102850" y="3549650"/>
          <p14:tracePt t="168812" x="10102850" y="3568700"/>
          <p14:tracePt t="168828" x="10102850" y="3587750"/>
          <p14:tracePt t="168845" x="10102850" y="3594100"/>
          <p14:tracePt t="168861" x="10115550" y="3606800"/>
          <p14:tracePt t="168879" x="10134600" y="3619500"/>
          <p14:tracePt t="168880" x="10153650" y="3625850"/>
          <p14:tracePt t="168897" x="10191750" y="3638550"/>
          <p14:tracePt t="168912" x="10267950" y="3644900"/>
          <p14:tracePt t="168929" x="10356850" y="3644900"/>
          <p14:tracePt t="168945" x="10401300" y="3644900"/>
          <p14:tracePt t="168962" x="10426700" y="3644900"/>
          <p14:tracePt t="168978" x="10433050" y="3644900"/>
          <p14:tracePt t="168996" x="10439400" y="3632200"/>
          <p14:tracePt t="169012" x="10439400" y="3613150"/>
          <p14:tracePt t="169016" x="10439400" y="3606800"/>
          <p14:tracePt t="169029" x="10439400" y="3594100"/>
          <p14:tracePt t="169034" x="10439400" y="3568700"/>
          <p14:tracePt t="169045" x="10433050" y="3562350"/>
          <p14:tracePt t="169062" x="10420350" y="3536950"/>
          <p14:tracePt t="169079" x="10394950" y="3517900"/>
          <p14:tracePt t="169082" x="10375900" y="3511550"/>
          <p14:tracePt t="169096" x="10356850" y="3505200"/>
          <p14:tracePt t="169112" x="10337800" y="3505200"/>
          <p14:tracePt t="169130" x="10318750" y="3505200"/>
          <p14:tracePt t="169145" x="10299700" y="3505200"/>
          <p14:tracePt t="169163" x="10287000" y="3505200"/>
          <p14:tracePt t="169180" x="10280650" y="3505200"/>
          <p14:tracePt t="169196" x="10261600" y="3505200"/>
          <p14:tracePt t="169213" x="10248900" y="3517900"/>
          <p14:tracePt t="169249" x="10248900" y="3524250"/>
          <p14:tracePt t="169262" x="10248900" y="3530600"/>
          <p14:tracePt t="169279" x="10248900" y="3536950"/>
          <p14:tracePt t="169296" x="10248900" y="3556000"/>
          <p14:tracePt t="169312" x="10267950" y="3568700"/>
          <p14:tracePt t="169328" x="10287000" y="3568700"/>
          <p14:tracePt t="169345" x="10299700" y="3568700"/>
          <p14:tracePt t="169362" x="10306050" y="3568700"/>
          <p14:tracePt t="169428" x="10306050" y="3562350"/>
          <p14:tracePt t="169434" x="10306050" y="3543300"/>
          <p14:tracePt t="169446" x="10293350" y="3524250"/>
          <p14:tracePt t="169462" x="10261600" y="3498850"/>
          <p14:tracePt t="169480" x="10229850" y="3492500"/>
          <p14:tracePt t="169495" x="10223500" y="3492500"/>
          <p14:tracePt t="169512" x="10217150" y="3492500"/>
          <p14:tracePt t="169540" x="10210800" y="3492500"/>
          <p14:tracePt t="169562" x="10204450" y="3492500"/>
          <p14:tracePt t="169584" x="10204450" y="3498850"/>
          <p14:tracePt t="169602" x="10204450" y="3505200"/>
          <p14:tracePt t="169618" x="10204450" y="3517900"/>
          <p14:tracePt t="169625" x="10210800" y="3517900"/>
          <p14:tracePt t="169641" x="10223500" y="3524250"/>
          <p14:tracePt t="169649" x="10229850" y="3524250"/>
          <p14:tracePt t="169662" x="10242550" y="3524250"/>
          <p14:tracePt t="169678" x="10261600" y="3524250"/>
          <p14:tracePt t="169696" x="10267950" y="3524250"/>
          <p14:tracePt t="169698" x="10274300" y="3524250"/>
          <p14:tracePt t="169711" x="10280650" y="3524250"/>
          <p14:tracePt t="169900" x="10280650" y="3517900"/>
          <p14:tracePt t="169913" x="10280650" y="3511550"/>
          <p14:tracePt t="169920" x="10274300" y="3511550"/>
          <p14:tracePt t="169928" x="10267950" y="3505200"/>
          <p14:tracePt t="169951" x="10261600" y="3505200"/>
          <p14:tracePt t="169961" x="10248900" y="3505200"/>
          <p14:tracePt t="169978" x="10242550" y="3505200"/>
          <p14:tracePt t="169994" x="10236200" y="3505200"/>
          <p14:tracePt t="170011" x="10229850" y="3505200"/>
          <p14:tracePt t="170028" x="10217150" y="3505200"/>
          <p14:tracePt t="170044" x="10210800" y="3505200"/>
          <p14:tracePt t="170320" x="0" y="0"/>
        </p14:tracePtLst>
        <p14:tracePtLst>
          <p14:tracePt t="171963" x="1708150" y="3562350"/>
          <p14:tracePt t="172029" x="1714500" y="3562350"/>
          <p14:tracePt t="172037" x="1733550" y="3562350"/>
          <p14:tracePt t="172044" x="1752600" y="3562350"/>
          <p14:tracePt t="172061" x="1841500" y="3562350"/>
          <p14:tracePt t="172078" x="1987550" y="3562350"/>
          <p14:tracePt t="172081" x="2101850" y="3562350"/>
          <p14:tracePt t="172094" x="2247900" y="3562350"/>
          <p14:tracePt t="172112" x="2959100" y="3562350"/>
          <p14:tracePt t="172129" x="3498850" y="3562350"/>
          <p14:tracePt t="172145" x="3930650" y="3562350"/>
          <p14:tracePt t="172162" x="4197350" y="3562350"/>
          <p14:tracePt t="172179" x="4368800" y="3562350"/>
          <p14:tracePt t="172195" x="4464050" y="3562350"/>
          <p14:tracePt t="172212" x="4552950" y="3562350"/>
          <p14:tracePt t="172228" x="4679950" y="3568700"/>
          <p14:tracePt t="172245" x="4832350" y="3587750"/>
          <p14:tracePt t="172249" x="4902200" y="3606800"/>
          <p14:tracePt t="172261" x="4978400" y="3613150"/>
          <p14:tracePt t="172277" x="5060950" y="3619500"/>
          <p14:tracePt t="172294" x="5086350" y="3619500"/>
          <p14:tracePt t="172298" x="5092700" y="3619500"/>
          <p14:tracePt t="172379" x="5086350" y="3619500"/>
          <p14:tracePt t="172385" x="5054600" y="3619500"/>
          <p14:tracePt t="172395" x="4991100" y="3619500"/>
          <p14:tracePt t="172412" x="4826000" y="3619500"/>
          <p14:tracePt t="172429" x="4610100" y="3619500"/>
          <p14:tracePt t="172433" x="4521200" y="3619500"/>
          <p14:tracePt t="172444" x="4432300" y="3619500"/>
          <p14:tracePt t="172462" x="4324350" y="3619500"/>
          <p14:tracePt t="172478" x="4292600" y="3619500"/>
          <p14:tracePt t="172481" x="4286250" y="3619500"/>
          <p14:tracePt t="172562" x="4305300" y="3619500"/>
          <p14:tracePt t="172571" x="4349750" y="3619500"/>
          <p14:tracePt t="172579" x="4445000" y="3619500"/>
          <p14:tracePt t="172594" x="4737100" y="3619500"/>
          <p14:tracePt t="172611" x="5232400" y="3619500"/>
          <p14:tracePt t="172627" x="5708650" y="3619500"/>
          <p14:tracePt t="172645" x="6102350" y="3619500"/>
          <p14:tracePt t="172648" x="6254750" y="3619500"/>
          <p14:tracePt t="172662" x="6369050" y="3619500"/>
          <p14:tracePt t="172678" x="6527800" y="3619500"/>
          <p14:tracePt t="172695" x="6604000" y="3619500"/>
          <p14:tracePt t="172698" x="6610350" y="3619500"/>
          <p14:tracePt t="172713" x="6623050" y="3619500"/>
          <p14:tracePt t="172754" x="6623050" y="3625850"/>
          <p14:tracePt t="172761" x="6616700" y="3632200"/>
          <p14:tracePt t="172770" x="6584950" y="3638550"/>
          <p14:tracePt t="172777" x="6527800" y="3638550"/>
          <p14:tracePt t="172794" x="6350000" y="3638550"/>
          <p14:tracePt t="172810" x="6184900" y="3638550"/>
          <p14:tracePt t="172827" x="6064250" y="3638550"/>
          <p14:tracePt t="172844" x="6045200" y="3638550"/>
          <p14:tracePt t="172860" x="6038850" y="3638550"/>
          <p14:tracePt t="172894" x="6045200" y="3638550"/>
          <p14:tracePt t="172911" x="6140450" y="3638550"/>
          <p14:tracePt t="172927" x="6426200" y="3638550"/>
          <p14:tracePt t="172944" x="6604000" y="3638550"/>
          <p14:tracePt t="172961" x="6711950" y="3638550"/>
          <p14:tracePt t="172977" x="6737350" y="3638550"/>
          <p14:tracePt t="172993" x="6743700" y="3638550"/>
          <p14:tracePt t="173282" x="6750050" y="3638550"/>
          <p14:tracePt t="173291" x="6762750" y="3638550"/>
          <p14:tracePt t="173299" x="6794500" y="3638550"/>
          <p14:tracePt t="173310" x="6845300" y="3638550"/>
          <p14:tracePt t="173328" x="7143750" y="3638550"/>
          <p14:tracePt t="173344" x="7493000" y="3638550"/>
          <p14:tracePt t="173345" x="0" y="0"/>
        </p14:tracePtLst>
        <p14:tracePtLst>
          <p14:tracePt t="173997" x="9829800" y="3594100"/>
          <p14:tracePt t="174003" x="9823450" y="3594100"/>
          <p14:tracePt t="174115" x="9842500" y="3594100"/>
          <p14:tracePt t="174122" x="9886950" y="3594100"/>
          <p14:tracePt t="174132" x="9963150" y="3594100"/>
          <p14:tracePt t="174145" x="10140950" y="3594100"/>
          <p14:tracePt t="174161" x="10344150" y="3594100"/>
          <p14:tracePt t="174177" x="10490200" y="3594100"/>
          <p14:tracePt t="174194" x="10534650" y="3594100"/>
          <p14:tracePt t="174210" x="10541000" y="3594100"/>
          <p14:tracePt t="174298" x="10534650" y="3594100"/>
          <p14:tracePt t="174306" x="10502900" y="3594100"/>
          <p14:tracePt t="174314" x="10458450" y="3594100"/>
          <p14:tracePt t="174327" x="10394950" y="3594100"/>
          <p14:tracePt t="174343" x="10153650" y="3594100"/>
          <p14:tracePt t="174360" x="10001250" y="3594100"/>
          <p14:tracePt t="174376" x="9925050" y="3594100"/>
          <p14:tracePt t="174394" x="9912350" y="3594100"/>
          <p14:tracePt t="174498" x="9925050" y="3594100"/>
          <p14:tracePt t="174509" x="9950450" y="3594100"/>
          <p14:tracePt t="174518" x="9988550" y="3594100"/>
          <p14:tracePt t="174529" x="10096500" y="3594100"/>
          <p14:tracePt t="174544" x="10185400" y="3594100"/>
          <p14:tracePt t="174560" x="10217150" y="3594100"/>
          <p14:tracePt t="174577" x="10223500" y="3594100"/>
          <p14:tracePt t="174625" x="10204450" y="3594100"/>
          <p14:tracePt t="174632" x="10153650" y="3594100"/>
          <p14:tracePt t="174643" x="10090150" y="3594100"/>
          <p14:tracePt t="174661" x="9950450" y="3594100"/>
          <p14:tracePt t="174677" x="9855200" y="3594100"/>
          <p14:tracePt t="174681" x="9836150" y="3594100"/>
          <p14:tracePt t="174694" x="9829800" y="3594100"/>
          <p14:tracePt t="174711" x="9823450" y="3594100"/>
          <p14:tracePt t="174788" x="9842500" y="3594100"/>
          <p14:tracePt t="174795" x="9867900" y="3594100"/>
          <p14:tracePt t="174810" x="9931400" y="3594100"/>
          <p14:tracePt t="174827" x="9994900" y="3594100"/>
          <p14:tracePt t="174843" x="10033000" y="3594100"/>
          <p14:tracePt t="174860" x="10039350" y="3594100"/>
          <p14:tracePt t="175193" x="0" y="0"/>
        </p14:tracePtLst>
        <p14:tracePtLst>
          <p14:tracePt t="175645" x="9652000" y="3594100"/>
          <p14:tracePt t="175702" x="9677400" y="3594100"/>
          <p14:tracePt t="175709" x="9728200" y="3594100"/>
          <p14:tracePt t="175717" x="9804400" y="3594100"/>
          <p14:tracePt t="175726" x="9899650" y="3594100"/>
          <p14:tracePt t="175743" x="10204450" y="3594100"/>
          <p14:tracePt t="175760" x="10344150" y="3594100"/>
          <p14:tracePt t="175776" x="10369550" y="3594100"/>
          <p14:tracePt t="175793" x="10375900" y="3594100"/>
          <p14:tracePt t="175896" x="0" y="0"/>
        </p14:tracePtLst>
        <p14:tracePtLst>
          <p14:tracePt t="176611" x="1428750" y="4546600"/>
          <p14:tracePt t="176669" x="1441450" y="4546600"/>
          <p14:tracePt t="176678" x="1473200" y="4546600"/>
          <p14:tracePt t="176693" x="1606550" y="4546600"/>
          <p14:tracePt t="176697" x="1714500" y="4546600"/>
          <p14:tracePt t="176709" x="1860550" y="4546600"/>
          <p14:tracePt t="176727" x="2203450" y="4546600"/>
          <p14:tracePt t="176730" x="2381250" y="4546600"/>
          <p14:tracePt t="176744" x="2603500" y="4546600"/>
          <p14:tracePt t="176760" x="2730500" y="4546600"/>
          <p14:tracePt t="176776" x="2787650" y="4546600"/>
          <p14:tracePt t="176793" x="2813050" y="4546600"/>
          <p14:tracePt t="176809" x="2825750" y="4546600"/>
          <p14:tracePt t="176948" x="2806700" y="4546600"/>
          <p14:tracePt t="176953" x="2768600" y="4546600"/>
          <p14:tracePt t="176963" x="2717800" y="4546600"/>
          <p14:tracePt t="176977" x="2559050" y="4546600"/>
          <p14:tracePt t="176993" x="2400300" y="4546600"/>
          <p14:tracePt t="177009" x="2279650" y="4546600"/>
          <p14:tracePt t="177026" x="2235200" y="4546600"/>
          <p14:tracePt t="177043" x="2216150" y="4546600"/>
          <p14:tracePt t="177132" x="2235200" y="4546600"/>
          <p14:tracePt t="177138" x="2279650" y="4546600"/>
          <p14:tracePt t="177148" x="2355850" y="4546600"/>
          <p14:tracePt t="177162" x="2533650" y="4546600"/>
          <p14:tracePt t="177178" x="2705100" y="4546600"/>
          <p14:tracePt t="177193" x="2787650" y="4546600"/>
          <p14:tracePt t="177210" x="2806700" y="4546600"/>
          <p14:tracePt t="177298" x="2774950" y="4546600"/>
          <p14:tracePt t="177305" x="2717800" y="4546600"/>
          <p14:tracePt t="177314" x="2654300" y="4546600"/>
          <p14:tracePt t="177326" x="2590800" y="4546600"/>
          <p14:tracePt t="177342" x="2476500" y="4546600"/>
          <p14:tracePt t="177345" x="2444750" y="4546600"/>
          <p14:tracePt t="177359" x="2425700" y="4546600"/>
          <p14:tracePt t="177450" x="2457450" y="4546600"/>
          <p14:tracePt t="177460" x="2501900" y="4546600"/>
          <p14:tracePt t="177468" x="2552700" y="4546600"/>
          <p14:tracePt t="177476" x="2609850" y="4546600"/>
          <p14:tracePt t="177494" x="2717800" y="4546600"/>
          <p14:tracePt t="177509" x="2787650" y="4546600"/>
          <p14:tracePt t="177513" x="2806700" y="4546600"/>
          <p14:tracePt t="177525" x="2825750" y="4546600"/>
          <p14:tracePt t="177543" x="2832100" y="4546600"/>
          <p14:tracePt t="177600" x="2813050" y="4546600"/>
          <p14:tracePt t="177609" x="2755900" y="4546600"/>
          <p14:tracePt t="177617" x="2686050" y="4546600"/>
          <p14:tracePt t="177625" x="2597150" y="4546600"/>
          <p14:tracePt t="177642" x="2438400" y="4546600"/>
          <p14:tracePt t="177659" x="2324100" y="4546600"/>
          <p14:tracePt t="177676" x="2298700" y="4546600"/>
          <p14:tracePt t="177692" x="2292350" y="4546600"/>
          <p14:tracePt t="177755" x="2311400" y="4546600"/>
          <p14:tracePt t="177762" x="2368550" y="4546600"/>
          <p14:tracePt t="177776" x="2482850" y="4546600"/>
          <p14:tracePt t="177792" x="2578100" y="4546600"/>
          <p14:tracePt t="177809" x="2654300" y="4546600"/>
          <p14:tracePt t="177825" x="2698750" y="4546600"/>
          <p14:tracePt t="177842" x="2736850" y="4546600"/>
          <p14:tracePt t="177859" x="2749550" y="4552950"/>
          <p14:tracePt t="177915" x="2749550" y="4559300"/>
          <p14:tracePt t="177921" x="2736850" y="4559300"/>
          <p14:tracePt t="177930" x="2705100" y="4559300"/>
          <p14:tracePt t="177944" x="2609850" y="4559300"/>
          <p14:tracePt t="177960" x="2565400" y="4559300"/>
          <p14:tracePt t="177977" x="2482850" y="4559300"/>
          <p14:tracePt t="177992" x="2476500" y="4559300"/>
          <p14:tracePt t="178032" x="2508250" y="4565650"/>
          <p14:tracePt t="178041" x="2584450" y="4584700"/>
          <p14:tracePt t="178048" x="2679700" y="4591050"/>
          <p14:tracePt t="178058" x="2813050" y="4603750"/>
          <p14:tracePt t="178075" x="3067050" y="4622800"/>
          <p14:tracePt t="178092" x="3206750" y="4629150"/>
          <p14:tracePt t="178109" x="3238500" y="4629150"/>
          <p14:tracePt t="178125" x="3244850" y="4629150"/>
          <p14:tracePt t="178142" x="3244850" y="4635500"/>
          <p14:tracePt t="178171" x="3232150" y="4635500"/>
          <p14:tracePt t="178179" x="3200400" y="4635500"/>
          <p14:tracePt t="178193" x="3079750" y="4635500"/>
          <p14:tracePt t="178209" x="2952750" y="4635500"/>
          <p14:tracePt t="178227" x="2901950" y="4635500"/>
          <p14:tracePt t="178243" x="2895600" y="4635500"/>
          <p14:tracePt t="178305" x="2908300" y="4635500"/>
          <p14:tracePt t="178314" x="2914650" y="4635500"/>
          <p14:tracePt t="178326" x="2921000" y="4635500"/>
          <p14:tracePt t="178342" x="2927350" y="4635500"/>
          <p14:tracePt t="178410" x="2908300" y="4635500"/>
          <p14:tracePt t="178417" x="2863850" y="4635500"/>
          <p14:tracePt t="178426" x="2813050" y="4635500"/>
          <p14:tracePt t="178443" x="2660650" y="4622800"/>
          <p14:tracePt t="178459" x="2508250" y="4597400"/>
          <p14:tracePt t="178476" x="2349500" y="4559300"/>
          <p14:tracePt t="178493" x="2247900" y="4540250"/>
          <p14:tracePt t="178496" x="2235200" y="4540250"/>
          <p14:tracePt t="178509" x="2222500" y="4540250"/>
          <p14:tracePt t="178525" x="2216150" y="4540250"/>
          <p14:tracePt t="178610" x="2235200" y="4540250"/>
          <p14:tracePt t="178619" x="2279650" y="4540250"/>
          <p14:tracePt t="178627" x="2343150" y="4540250"/>
          <p14:tracePt t="178642" x="2489200" y="4540250"/>
          <p14:tracePt t="178659" x="2597150" y="4540250"/>
          <p14:tracePt t="178676" x="2622550" y="4540250"/>
          <p14:tracePt t="178693" x="2628900" y="4540250"/>
          <p14:tracePt t="178756" x="2622550" y="4540250"/>
          <p14:tracePt t="178764" x="2597150" y="4540250"/>
          <p14:tracePt t="178778" x="2565400" y="4540250"/>
          <p14:tracePt t="178792" x="2552700" y="4540250"/>
          <p14:tracePt t="178899" x="2559050" y="4540250"/>
          <p14:tracePt t="179096" x="0" y="0"/>
        </p14:tracePtLst>
        <p14:tracePtLst>
          <p14:tracePt t="186434" x="9759950" y="3416300"/>
          <p14:tracePt t="186497" x="9759950" y="3422650"/>
          <p14:tracePt t="186507" x="9759950" y="3441700"/>
          <p14:tracePt t="186513" x="9759950" y="3460750"/>
          <p14:tracePt t="186523" x="9759950" y="3498850"/>
          <p14:tracePt t="186540" x="9798050" y="3568700"/>
          <p14:tracePt t="186556" x="9829800" y="3613150"/>
          <p14:tracePt t="186573" x="9861550" y="3644900"/>
          <p14:tracePt t="186576" x="9886950" y="3663950"/>
          <p14:tracePt t="186589" x="9912350" y="3670300"/>
          <p14:tracePt t="186606" x="9963150" y="3689350"/>
          <p14:tracePt t="186622" x="10001250" y="3689350"/>
          <p14:tracePt t="186625" x="10013950" y="3689350"/>
          <p14:tracePt t="186639" x="10039350" y="3689350"/>
          <p14:tracePt t="186656" x="10071100" y="3676650"/>
          <p14:tracePt t="186672" x="10090150" y="3663950"/>
          <p14:tracePt t="186689" x="10096500" y="3632200"/>
          <p14:tracePt t="186706" x="10096500" y="3600450"/>
          <p14:tracePt t="186723" x="10096500" y="3568700"/>
          <p14:tracePt t="186740" x="10096500" y="3536950"/>
          <p14:tracePt t="186756" x="10090150" y="3505200"/>
          <p14:tracePt t="186772" x="10071100" y="3486150"/>
          <p14:tracePt t="186790" x="10064750" y="3479800"/>
          <p14:tracePt t="186806" x="10058400" y="3473450"/>
          <p14:tracePt t="186850" x="10052050" y="3473450"/>
          <p14:tracePt t="186867" x="10033000" y="3473450"/>
          <p14:tracePt t="186873" x="10033000" y="3479800"/>
          <p14:tracePt t="186882" x="10020300" y="3486150"/>
          <p14:tracePt t="186889" x="10013950" y="3498850"/>
          <p14:tracePt t="186906" x="10001250" y="3511550"/>
          <p14:tracePt t="186922" x="10001250" y="3536950"/>
          <p14:tracePt t="186939" x="10001250" y="3562350"/>
          <p14:tracePt t="186956" x="10007600" y="3581400"/>
          <p14:tracePt t="186973" x="10013950" y="3581400"/>
          <p14:tracePt t="186989" x="10020300" y="3581400"/>
          <p14:tracePt t="187006" x="10039350" y="3581400"/>
          <p14:tracePt t="187023" x="10058400" y="3581400"/>
          <p14:tracePt t="187040" x="10071100" y="3581400"/>
          <p14:tracePt t="187056" x="10077450" y="3562350"/>
          <p14:tracePt t="187072" x="10077450" y="3543300"/>
          <p14:tracePt t="187089" x="10077450" y="3524250"/>
          <p14:tracePt t="187376" x="0" y="0"/>
        </p14:tracePtLst>
        <p14:tracePtLst>
          <p14:tracePt t="187898" x="10433050" y="3435350"/>
          <p14:tracePt t="187906" x="10426700" y="3435350"/>
          <p14:tracePt t="187922" x="10414000" y="3448050"/>
          <p14:tracePt t="187939" x="10401300" y="3460750"/>
          <p14:tracePt t="187955" x="10388600" y="3492500"/>
          <p14:tracePt t="187972" x="10375900" y="3517900"/>
          <p14:tracePt t="187989" x="10369550" y="3543300"/>
          <p14:tracePt t="188006" x="10369550" y="3556000"/>
          <p14:tracePt t="188022" x="10369550" y="3562350"/>
          <p14:tracePt t="188039" x="10369550" y="3575050"/>
          <p14:tracePt t="188057" x="10375900" y="3581400"/>
          <p14:tracePt t="188072" x="10382250" y="3587750"/>
          <p14:tracePt t="188088" x="10394950" y="3587750"/>
          <p14:tracePt t="188122" x="10414000" y="3587750"/>
          <p14:tracePt t="188138" x="10420350" y="3575050"/>
          <p14:tracePt t="188156" x="10433050" y="3556000"/>
          <p14:tracePt t="188172" x="10433050" y="3549650"/>
          <p14:tracePt t="188189" x="10433050" y="3536950"/>
          <p14:tracePt t="188206" x="10433050" y="3530600"/>
          <p14:tracePt t="188224" x="10433050" y="3524250"/>
          <p14:tracePt t="188459" x="10433050" y="3517900"/>
          <p14:tracePt t="188476" x="10414000" y="3511550"/>
          <p14:tracePt t="188484" x="10401300" y="3511550"/>
          <p14:tracePt t="188495" x="10369550" y="3511550"/>
          <p14:tracePt t="188507" x="10325100" y="3511550"/>
          <p14:tracePt t="188522" x="10280650" y="3511550"/>
          <p14:tracePt t="188539" x="10267950" y="3511550"/>
          <p14:tracePt t="188556" x="10248900" y="3511550"/>
          <p14:tracePt t="188572" x="10242550" y="3517900"/>
          <p14:tracePt t="188588" x="10236200" y="3524250"/>
          <p14:tracePt t="188606" x="10229850" y="3536950"/>
          <p14:tracePt t="188638" x="10229850" y="3556000"/>
          <p14:tracePt t="188642" x="10229850" y="3568700"/>
          <p14:tracePt t="188656" x="10229850" y="3587750"/>
          <p14:tracePt t="188672" x="10242550" y="3606800"/>
          <p14:tracePt t="188688" x="10255250" y="3613150"/>
          <p14:tracePt t="188705" x="10280650" y="3613150"/>
          <p14:tracePt t="188723" x="10312400" y="3613150"/>
          <p14:tracePt t="188739" x="10331450" y="3613150"/>
          <p14:tracePt t="188756" x="10356850" y="3613150"/>
          <p14:tracePt t="188773" x="10369550" y="3594100"/>
          <p14:tracePt t="188776" x="10375900" y="3587750"/>
          <p14:tracePt t="188789" x="10375900" y="3581400"/>
          <p14:tracePt t="188806" x="10382250" y="3556000"/>
          <p14:tracePt t="188809" x="10382250" y="3536950"/>
          <p14:tracePt t="188822" x="10382250" y="3530600"/>
          <p14:tracePt t="188838" x="10382250" y="3498850"/>
          <p14:tracePt t="188841" x="10382250" y="3486150"/>
          <p14:tracePt t="188856" x="10369550" y="3473450"/>
          <p14:tracePt t="188888" x="10369550" y="3460750"/>
          <p14:tracePt t="188905" x="10363200" y="3460750"/>
          <p14:tracePt t="188930" x="10356850" y="3460750"/>
          <p14:tracePt t="188939" x="10350500" y="3460750"/>
          <p14:tracePt t="188955" x="10344150" y="3460750"/>
          <p14:tracePt t="188972" x="10344150" y="3467100"/>
          <p14:tracePt t="188989" x="10344150" y="3479800"/>
          <p14:tracePt t="189005" x="10344150" y="3498850"/>
          <p14:tracePt t="189022" x="10344150" y="3517900"/>
          <p14:tracePt t="189024" x="10344150" y="3524250"/>
          <p14:tracePt t="189038" x="10344150" y="3549650"/>
          <p14:tracePt t="189055" x="10382250" y="3600450"/>
          <p14:tracePt t="189072" x="10420350" y="3619500"/>
          <p14:tracePt t="189089" x="10433050" y="3625850"/>
          <p14:tracePt t="189105" x="10445750" y="3625850"/>
          <p14:tracePt t="189121" x="10452100" y="3625850"/>
          <p14:tracePt t="189138" x="10452100" y="3594100"/>
          <p14:tracePt t="189155" x="10452100" y="3556000"/>
          <p14:tracePt t="189172" x="10452100" y="3505200"/>
          <p14:tracePt t="189188" x="10439400" y="3486150"/>
          <p14:tracePt t="189205" x="10426700" y="3467100"/>
          <p14:tracePt t="189208" x="10420350" y="3467100"/>
          <p14:tracePt t="189223" x="10420350" y="3460750"/>
          <p14:tracePt t="189345" x="10414000" y="3460750"/>
          <p14:tracePt t="189354" x="10407650" y="3460750"/>
          <p14:tracePt t="189361" x="10401300" y="3460750"/>
          <p14:tracePt t="189371" x="10388600" y="3473450"/>
          <p14:tracePt t="189388" x="10363200" y="3498850"/>
          <p14:tracePt t="189405" x="10350500" y="3536950"/>
          <p14:tracePt t="189408" x="10350500" y="3543300"/>
          <p14:tracePt t="189422" x="10350500" y="3549650"/>
          <p14:tracePt t="189438" x="10350500" y="3562350"/>
          <p14:tracePt t="189455" x="10350500" y="3568700"/>
          <p14:tracePt t="189540" x="10350500" y="3556000"/>
          <p14:tracePt t="189547" x="10350500" y="3536950"/>
          <p14:tracePt t="189556" x="10350500" y="3530600"/>
          <p14:tracePt t="189571" x="10350500" y="3517900"/>
          <p14:tracePt t="189588" x="10350500" y="3505200"/>
          <p14:tracePt t="189674" x="10350500" y="3517900"/>
          <p14:tracePt t="189683" x="10356850" y="3536950"/>
          <p14:tracePt t="189694" x="10369550" y="3543300"/>
          <p14:tracePt t="189705" x="10388600" y="3556000"/>
          <p14:tracePt t="189721" x="10394950" y="3562350"/>
          <p14:tracePt t="189739" x="10401300" y="3562350"/>
          <p14:tracePt t="189756" x="10407650" y="3562350"/>
          <p14:tracePt t="189772" x="10414000" y="3562350"/>
          <p14:tracePt t="189789" x="10414000" y="3543300"/>
          <p14:tracePt t="189806" x="10414000" y="3530600"/>
          <p14:tracePt t="189809" x="10414000" y="3524250"/>
          <p14:tracePt t="189821" x="10414000" y="3517900"/>
          <p14:tracePt t="189838" x="10414000" y="3511550"/>
          <p14:tracePt t="189946" x="10414000" y="3505200"/>
          <p14:tracePt t="189960" x="0" y="0"/>
        </p14:tracePtLst>
        <p14:tracePtLst>
          <p14:tracePt t="190179" x="9855200" y="3473450"/>
          <p14:tracePt t="190225" x="9848850" y="3473450"/>
          <p14:tracePt t="190242" x="9848850" y="3479800"/>
          <p14:tracePt t="190249" x="9848850" y="3498850"/>
          <p14:tracePt t="190257" x="9848850" y="3517900"/>
          <p14:tracePt t="190271" x="9855200" y="3556000"/>
          <p14:tracePt t="190288" x="9886950" y="3594100"/>
          <p14:tracePt t="190305" x="9944100" y="3638550"/>
          <p14:tracePt t="190321" x="10026650" y="3676650"/>
          <p14:tracePt t="190338" x="10147300" y="3689350"/>
          <p14:tracePt t="190354" x="10280650" y="3695700"/>
          <p14:tracePt t="190371" x="10433050" y="3695700"/>
          <p14:tracePt t="190388" x="10502900" y="3676650"/>
          <p14:tracePt t="190405" x="10528300" y="3651250"/>
          <p14:tracePt t="190421" x="10534650" y="3632200"/>
          <p14:tracePt t="190424" x="10534650" y="3625850"/>
          <p14:tracePt t="190438" x="10534650" y="3619500"/>
          <p14:tracePt t="190454" x="10534650" y="3606800"/>
          <p14:tracePt t="190471" x="10534650" y="3600450"/>
          <p14:tracePt t="190488" x="10534650" y="3587750"/>
          <p14:tracePt t="190504" x="10534650" y="3581400"/>
          <p14:tracePt t="190521" x="10528300" y="3568700"/>
          <p14:tracePt t="190538" x="10521950" y="3549650"/>
          <p14:tracePt t="190554" x="10502900" y="3543300"/>
          <p14:tracePt t="190572" x="10490200" y="3530600"/>
          <p14:tracePt t="190588" x="10471150" y="3524250"/>
          <p14:tracePt t="190604" x="10452100" y="3524250"/>
          <p14:tracePt t="190621" x="10445750" y="3524250"/>
          <p14:tracePt t="190637" x="10439400" y="3524250"/>
          <p14:tracePt t="190654" x="10420350" y="3524250"/>
          <p14:tracePt t="190657" x="10414000" y="3524250"/>
          <p14:tracePt t="190671" x="10394950" y="3543300"/>
          <p14:tracePt t="190688" x="10375900" y="3575050"/>
          <p14:tracePt t="190704" x="10375900" y="3594100"/>
          <p14:tracePt t="190721" x="10375900" y="3606800"/>
          <p14:tracePt t="190738" x="10375900" y="3619500"/>
          <p14:tracePt t="190755" x="10375900" y="3625850"/>
          <p14:tracePt t="190772" x="10375900" y="3632200"/>
          <p14:tracePt t="190824" x="10375900" y="3625850"/>
          <p14:tracePt t="190833" x="10382250" y="3613150"/>
          <p14:tracePt t="190841" x="10388600" y="3594100"/>
          <p14:tracePt t="190854" x="10394950" y="3581400"/>
          <p14:tracePt t="190871" x="10394950" y="3562350"/>
          <p14:tracePt t="190888" x="10394950" y="3556000"/>
          <p14:tracePt t="190904" x="10394950" y="3543300"/>
          <p14:tracePt t="191746" x="0" y="0"/>
        </p14:tracePtLst>
        <p14:tracePtLst>
          <p14:tracePt t="192513" x="2209800" y="2178050"/>
          <p14:tracePt t="192521" x="2190750" y="2171700"/>
          <p14:tracePt t="192529" x="2184400" y="2171700"/>
          <p14:tracePt t="192537" x="2159000" y="2165350"/>
          <p14:tracePt t="192553" x="2127250" y="2159000"/>
          <p14:tracePt t="192570" x="2114550" y="2159000"/>
          <p14:tracePt t="192587" x="2101850" y="2159000"/>
          <p14:tracePt t="192641" x="2089150" y="2159000"/>
          <p14:tracePt t="192649" x="2089150" y="2165350"/>
          <p14:tracePt t="192658" x="2082800" y="2171700"/>
          <p14:tracePt t="192671" x="2076450" y="2184400"/>
          <p14:tracePt t="192688" x="2057400" y="2247900"/>
          <p14:tracePt t="192704" x="2057400" y="2292350"/>
          <p14:tracePt t="192721" x="2057400" y="2368550"/>
          <p14:tracePt t="192737" x="2057400" y="2476500"/>
          <p14:tracePt t="192755" x="2082800" y="2584450"/>
          <p14:tracePt t="192771" x="2120900" y="2686050"/>
          <p14:tracePt t="192788" x="2178050" y="2768600"/>
          <p14:tracePt t="192805" x="2241550" y="2844800"/>
          <p14:tracePt t="192808" x="2279650" y="2876550"/>
          <p14:tracePt t="192820" x="2311400" y="2901950"/>
          <p14:tracePt t="192838" x="2400300" y="2946400"/>
          <p14:tracePt t="192854" x="2489200" y="2984500"/>
          <p14:tracePt t="192857" x="2559050" y="3003550"/>
          <p14:tracePt t="192870" x="2622550" y="3009900"/>
          <p14:tracePt t="192888" x="2819400" y="3009900"/>
          <p14:tracePt t="192903" x="2965450" y="2990850"/>
          <p14:tracePt t="192920" x="3060700" y="2933700"/>
          <p14:tracePt t="192937" x="3105150" y="2895600"/>
          <p14:tracePt t="192953" x="3130550" y="2870200"/>
          <p14:tracePt t="192970" x="3130550" y="2844800"/>
          <p14:tracePt t="192987" x="3130550" y="2819400"/>
          <p14:tracePt t="193003" x="3130550" y="2800350"/>
          <p14:tracePt t="193020" x="3098800" y="2774950"/>
          <p14:tracePt t="193023" x="3060700" y="2762250"/>
          <p14:tracePt t="193037" x="2990850" y="2743200"/>
          <p14:tracePt t="193040" x="2895600" y="2730500"/>
          <p14:tracePt t="193054" x="2794000" y="2717800"/>
          <p14:tracePt t="193071" x="2527300" y="2711450"/>
          <p14:tracePt t="193073" x="2374900" y="2711450"/>
          <p14:tracePt t="193087" x="2197100" y="2711450"/>
          <p14:tracePt t="193103" x="1879600" y="2787650"/>
          <p14:tracePt t="193120" x="1765300" y="2857500"/>
          <p14:tracePt t="193137" x="1701800" y="2946400"/>
          <p14:tracePt t="193153" x="1663700" y="3035300"/>
          <p14:tracePt t="193170" x="1631950" y="3149600"/>
          <p14:tracePt t="193187" x="1619250" y="3276600"/>
          <p14:tracePt t="193203" x="1619250" y="3397250"/>
          <p14:tracePt t="193220" x="1670050" y="3568700"/>
          <p14:tracePt t="193237" x="1778000" y="3740150"/>
          <p14:tracePt t="193254" x="1943100" y="3905250"/>
          <p14:tracePt t="193257" x="2057400" y="3994150"/>
          <p14:tracePt t="193270" x="2203450" y="4076700"/>
          <p14:tracePt t="193288" x="2717800" y="4260850"/>
          <p14:tracePt t="193304" x="2965450" y="4292600"/>
          <p14:tracePt t="193321" x="3143250" y="4292600"/>
          <p14:tracePt t="193337" x="3276600" y="4254500"/>
          <p14:tracePt t="193354" x="3365500" y="4165600"/>
          <p14:tracePt t="193370" x="3435350" y="4019550"/>
          <p14:tracePt t="193387" x="3473450" y="3860800"/>
          <p14:tracePt t="193403" x="3492500" y="3721100"/>
          <p14:tracePt t="193420" x="3492500" y="3581400"/>
          <p14:tracePt t="193437" x="3460750" y="3460750"/>
          <p14:tracePt t="193453" x="3384550" y="3346450"/>
          <p14:tracePt t="193457" x="3333750" y="3282950"/>
          <p14:tracePt t="193470" x="3263900" y="3232150"/>
          <p14:tracePt t="193487" x="3016250" y="3143250"/>
          <p14:tracePt t="193504" x="2882900" y="3136900"/>
          <p14:tracePt t="193520" x="2774950" y="3136900"/>
          <p14:tracePt t="193537" x="2686050" y="3187700"/>
          <p14:tracePt t="193553" x="2609850" y="3302000"/>
          <p14:tracePt t="193570" x="2559050" y="3473450"/>
          <p14:tracePt t="193587" x="2501900" y="3670300"/>
          <p14:tracePt t="193603" x="2489200" y="3841750"/>
          <p14:tracePt t="193620" x="2508250" y="3994150"/>
          <p14:tracePt t="193637" x="2584450" y="4127500"/>
          <p14:tracePt t="193653" x="2755900" y="4254500"/>
          <p14:tracePt t="193656" x="2876550" y="4311650"/>
          <p14:tracePt t="193670" x="3054350" y="4387850"/>
          <p14:tracePt t="193687" x="3505200" y="4489450"/>
          <p14:tracePt t="193689" x="3746500" y="4514850"/>
          <p14:tracePt t="193704" x="4184650" y="4508500"/>
          <p14:tracePt t="193720" x="4533900" y="4406900"/>
          <p14:tracePt t="193737" x="4724400" y="4267200"/>
          <p14:tracePt t="193754" x="4806950" y="4108450"/>
          <p14:tracePt t="193770" x="4819650" y="3968750"/>
          <p14:tracePt t="193787" x="4806950" y="3835400"/>
          <p14:tracePt t="193803" x="4756150" y="3721100"/>
          <p14:tracePt t="193821" x="4686300" y="3613150"/>
          <p14:tracePt t="193825" x="4622800" y="3556000"/>
          <p14:tracePt t="193837" x="4559300" y="3498850"/>
          <p14:tracePt t="193854" x="4343400" y="3409950"/>
          <p14:tracePt t="193858" x="4210050" y="3359150"/>
          <p14:tracePt t="193870" x="4083050" y="3327400"/>
          <p14:tracePt t="193887" x="3765550" y="3270250"/>
          <p14:tracePt t="193904" x="3613150" y="3263900"/>
          <p14:tracePt t="193920" x="3492500" y="3276600"/>
          <p14:tracePt t="193937" x="3409950" y="3321050"/>
          <p14:tracePt t="193953" x="3359150" y="3416300"/>
          <p14:tracePt t="193970" x="3321050" y="3543300"/>
          <p14:tracePt t="193987" x="3308350" y="3695700"/>
          <p14:tracePt t="194003" x="3333750" y="3867150"/>
          <p14:tracePt t="194020" x="3441700" y="4038600"/>
          <p14:tracePt t="194037" x="3670300" y="4222750"/>
          <p14:tracePt t="194053" x="4057650" y="4406900"/>
          <p14:tracePt t="194056" x="4318000" y="4489450"/>
          <p14:tracePt t="194070" x="4572000" y="4533900"/>
          <p14:tracePt t="194087" x="4946650" y="4552950"/>
          <p14:tracePt t="194089" x="5092700" y="4540250"/>
          <p14:tracePt t="194103" x="5264150" y="4470400"/>
          <p14:tracePt t="194120" x="5359400" y="4362450"/>
          <p14:tracePt t="194136" x="5391150" y="4222750"/>
          <p14:tracePt t="194153" x="5397500" y="4070350"/>
          <p14:tracePt t="194170" x="5378450" y="3898900"/>
          <p14:tracePt t="194186" x="5321300" y="3727450"/>
          <p14:tracePt t="194203" x="5200650" y="3549650"/>
          <p14:tracePt t="194220" x="5060950" y="3397250"/>
          <p14:tracePt t="194236" x="4864100" y="3257550"/>
          <p14:tracePt t="194253" x="4673600" y="3168650"/>
          <p14:tracePt t="194270" x="4514850" y="3105150"/>
          <p14:tracePt t="194288" x="4394200" y="3092450"/>
          <p14:tracePt t="194305" x="4305300" y="3117850"/>
          <p14:tracePt t="194320" x="4210050" y="3213100"/>
          <p14:tracePt t="194337" x="4095750" y="3371850"/>
          <p14:tracePt t="194353" x="3968750" y="3600450"/>
          <p14:tracePt t="194370" x="3898900" y="3790950"/>
          <p14:tracePt t="194387" x="3886200" y="3962400"/>
          <p14:tracePt t="194403" x="3911600" y="4102100"/>
          <p14:tracePt t="194420" x="3975100" y="4197350"/>
          <p14:tracePt t="194437" x="4083050" y="4279900"/>
          <p14:tracePt t="194440" x="4152900" y="4305300"/>
          <p14:tracePt t="194453" x="4235450" y="4318000"/>
          <p14:tracePt t="194470" x="4419600" y="4311650"/>
          <p14:tracePt t="194487" x="4597400" y="4260850"/>
          <p14:tracePt t="194489" x="4679950" y="4216400"/>
          <p14:tracePt t="194504" x="4794250" y="4070350"/>
          <p14:tracePt t="194521" x="4832350" y="3917950"/>
          <p14:tracePt t="194536" x="4832350" y="3790950"/>
          <p14:tracePt t="194554" x="4813300" y="3708400"/>
          <p14:tracePt t="194571" x="4775200" y="3644900"/>
          <p14:tracePt t="194587" x="4711700" y="3594100"/>
          <p14:tracePt t="194603" x="4610100" y="3556000"/>
          <p14:tracePt t="194620" x="4457700" y="3530600"/>
          <p14:tracePt t="194636" x="4267200" y="3530600"/>
          <p14:tracePt t="194653" x="4070350" y="3594100"/>
          <p14:tracePt t="194669" x="3917950" y="3663950"/>
          <p14:tracePt t="194672" x="3867150" y="3695700"/>
          <p14:tracePt t="194686" x="3841750" y="3714750"/>
          <p14:tracePt t="194703" x="3822700" y="3740150"/>
          <p14:tracePt t="194771" x="3848100" y="3733800"/>
          <p14:tracePt t="194779" x="3886200" y="3714750"/>
          <p14:tracePt t="194789" x="3924300" y="3683000"/>
          <p14:tracePt t="194805" x="4019550" y="3625850"/>
          <p14:tracePt t="194821" x="4051300" y="3581400"/>
          <p14:tracePt t="194826" x="4057650" y="3562350"/>
          <p14:tracePt t="194836" x="4064000" y="3562350"/>
          <p14:tracePt t="194868" x="4064000" y="3549650"/>
          <p14:tracePt t="194875" x="4057650" y="3543300"/>
          <p14:tracePt t="194887" x="4051300" y="3543300"/>
          <p14:tracePt t="194905" x="3956050" y="3543300"/>
          <p14:tracePt t="194921" x="3829050" y="3543300"/>
          <p14:tracePt t="194937" x="3676650" y="3562350"/>
          <p14:tracePt t="194953" x="3536950" y="3587750"/>
          <p14:tracePt t="194970" x="3435350" y="3638550"/>
          <p14:tracePt t="194986" x="3390900" y="3670300"/>
          <p14:tracePt t="195004" x="3365500" y="3689350"/>
          <p14:tracePt t="195020" x="3365500" y="3702050"/>
          <p14:tracePt t="195025" x="3365500" y="3708400"/>
          <p14:tracePt t="195041" x="3365500" y="3714750"/>
          <p14:tracePt t="195053" x="3365500" y="3721100"/>
          <p14:tracePt t="195070" x="3365500" y="3727450"/>
          <p14:tracePt t="195156" x="3371850" y="3727450"/>
          <p14:tracePt t="195546" x="3378200" y="3727450"/>
          <p14:tracePt t="195555" x="3378200" y="3721100"/>
          <p14:tracePt t="195571" x="3378200" y="3670300"/>
          <p14:tracePt t="195587" x="3371850" y="3587750"/>
          <p14:tracePt t="195603" x="3359150" y="3517900"/>
          <p14:tracePt t="195620" x="3333750" y="3429000"/>
          <p14:tracePt t="195636" x="3302000" y="3340100"/>
          <p14:tracePt t="195640" x="3282950" y="3302000"/>
          <p14:tracePt t="195653" x="3251200" y="3263900"/>
          <p14:tracePt t="195669" x="3206750" y="3181350"/>
          <p14:tracePt t="195686" x="3162300" y="3105150"/>
          <p14:tracePt t="195689" x="3143250" y="3079750"/>
          <p14:tracePt t="195704" x="3117850" y="3035300"/>
          <p14:tracePt t="195720" x="3098800" y="3009900"/>
          <p14:tracePt t="195736" x="3086100" y="2990850"/>
          <p14:tracePt t="195754" x="3079750" y="2971800"/>
          <p14:tracePt t="195770" x="3067050" y="2959100"/>
          <p14:tracePt t="195787" x="3054350" y="2940050"/>
          <p14:tracePt t="195803" x="3041650" y="2921000"/>
          <p14:tracePt t="195819" x="3009900" y="2882900"/>
          <p14:tracePt t="195836" x="2978150" y="2832100"/>
          <p14:tracePt t="195852" x="2908300" y="2762250"/>
          <p14:tracePt t="195869" x="2838450" y="2679700"/>
          <p14:tracePt t="195886" x="2768600" y="2590800"/>
          <p14:tracePt t="195888" x="2711450" y="2552700"/>
          <p14:tracePt t="195902" x="2660650" y="2520950"/>
          <p14:tracePt t="195919" x="2495550" y="2419350"/>
          <p14:tracePt t="195936" x="2374900" y="2368550"/>
          <p14:tracePt t="195952" x="2260600" y="2324100"/>
          <p14:tracePt t="195969" x="2178050" y="2292350"/>
          <p14:tracePt t="195986" x="2146300" y="2279650"/>
          <p14:tracePt t="196002" x="2133600" y="2279650"/>
          <p14:tracePt t="196024" x="2127250" y="2279650"/>
          <p14:tracePt t="196036" x="2120900" y="2279650"/>
          <p14:tracePt t="196053" x="2095500" y="2279650"/>
          <p14:tracePt t="196069" x="2051050" y="2273300"/>
          <p14:tracePt t="196087" x="2019300" y="2260600"/>
          <p14:tracePt t="196090" x="2000250" y="2260600"/>
          <p14:tracePt t="196103" x="1981200" y="2254250"/>
          <p14:tracePt t="196121" x="1924050" y="2222500"/>
          <p14:tracePt t="196136" x="1847850" y="2190750"/>
          <p14:tracePt t="196153" x="1758950" y="2165350"/>
          <p14:tracePt t="196169" x="1670050" y="2133600"/>
          <p14:tracePt t="196186" x="1600200" y="2127250"/>
          <p14:tracePt t="196203" x="1549400" y="2127250"/>
          <p14:tracePt t="196219" x="1492250" y="2139950"/>
          <p14:tracePt t="196236" x="1441450" y="2159000"/>
          <p14:tracePt t="196241" x="1403350" y="2178050"/>
          <p14:tracePt t="196253" x="1377950" y="2197100"/>
          <p14:tracePt t="196270" x="1314450" y="2241550"/>
          <p14:tracePt t="196273" x="1276350" y="2266950"/>
          <p14:tracePt t="196286" x="1238250" y="2286000"/>
          <p14:tracePt t="196303" x="1155700" y="2349500"/>
          <p14:tracePt t="196320" x="1117600" y="2406650"/>
          <p14:tracePt t="196336" x="1066800" y="2489200"/>
          <p14:tracePt t="196352" x="1022350" y="2590800"/>
          <p14:tracePt t="196369" x="996950" y="2705100"/>
          <p14:tracePt t="196385" x="965200" y="2806700"/>
          <p14:tracePt t="196402" x="952500" y="2895600"/>
          <p14:tracePt t="196419" x="939800" y="2971800"/>
          <p14:tracePt t="196436" x="939800" y="3016250"/>
          <p14:tracePt t="196452" x="939800" y="3073400"/>
          <p14:tracePt t="196469" x="939800" y="3130550"/>
          <p14:tracePt t="196486" x="939800" y="3194050"/>
          <p14:tracePt t="196489" x="939800" y="3238500"/>
          <p14:tracePt t="196502" x="939800" y="3282950"/>
          <p14:tracePt t="196520" x="946150" y="3441700"/>
          <p14:tracePt t="196536" x="965200" y="3549650"/>
          <p14:tracePt t="196553" x="984250" y="3651250"/>
          <p14:tracePt t="196570" x="990600" y="3727450"/>
          <p14:tracePt t="196587" x="990600" y="3797300"/>
          <p14:tracePt t="196603" x="990600" y="3860800"/>
          <p14:tracePt t="196619" x="1003300" y="3917950"/>
          <p14:tracePt t="196637" x="1009650" y="3962400"/>
          <p14:tracePt t="196653" x="1009650" y="4000500"/>
          <p14:tracePt t="196657" x="1009650" y="4025900"/>
          <p14:tracePt t="196670" x="1009650" y="4051300"/>
          <p14:tracePt t="196686" x="1022350" y="4102100"/>
          <p14:tracePt t="196703" x="1035050" y="4159250"/>
          <p14:tracePt t="196720" x="1041400" y="4178300"/>
          <p14:tracePt t="196736" x="1047750" y="4203700"/>
          <p14:tracePt t="196752" x="1047750" y="4210050"/>
          <p14:tracePt t="196770" x="1047750" y="4216400"/>
          <p14:tracePt t="196786" x="1047750" y="4222750"/>
          <p14:tracePt t="196825" x="1047750" y="4229100"/>
          <p14:tracePt t="196835" x="1047750" y="4235450"/>
          <p14:tracePt t="196856" x="1047750" y="4241800"/>
          <p14:tracePt t="196869" x="1047750" y="4248150"/>
          <p14:tracePt t="196885" x="1047750" y="4260850"/>
          <p14:tracePt t="196902" x="1047750" y="4279900"/>
          <p14:tracePt t="196904" x="1047750" y="4298950"/>
          <p14:tracePt t="196919" x="1054100" y="4349750"/>
          <p14:tracePt t="196935" x="1073150" y="4406900"/>
          <p14:tracePt t="196952" x="1111250" y="4489450"/>
          <p14:tracePt t="196969" x="1155700" y="4565650"/>
          <p14:tracePt t="196986" x="1238250" y="4654550"/>
          <p14:tracePt t="197002" x="1301750" y="4711700"/>
          <p14:tracePt t="197020" x="1384300" y="4756150"/>
          <p14:tracePt t="197024" x="1441450" y="4781550"/>
          <p14:tracePt t="197035" x="1517650" y="4800600"/>
          <p14:tracePt t="197052" x="1758950" y="4826000"/>
          <p14:tracePt t="197069" x="2171700" y="4838700"/>
          <p14:tracePt t="197086" x="2755900" y="4838700"/>
          <p14:tracePt t="197088" x="3054350" y="4838700"/>
          <p14:tracePt t="197102" x="3314700" y="4838700"/>
          <p14:tracePt t="197120" x="3898900" y="4838700"/>
          <p14:tracePt t="197135" x="4146550" y="4857750"/>
          <p14:tracePt t="197152" x="4324350" y="4883150"/>
          <p14:tracePt t="197169" x="4514850" y="4914900"/>
          <p14:tracePt t="197185" x="4718050" y="4953000"/>
          <p14:tracePt t="197202" x="4972050" y="5010150"/>
          <p14:tracePt t="197219" x="5200650" y="5048250"/>
          <p14:tracePt t="197235" x="5359400" y="5060950"/>
          <p14:tracePt t="197252" x="5454650" y="5060950"/>
          <p14:tracePt t="197269" x="5530850" y="5060950"/>
          <p14:tracePt t="197286" x="5568950" y="5060950"/>
          <p14:tracePt t="197288" x="5594350" y="5054600"/>
          <p14:tracePt t="197302" x="5613400" y="5048250"/>
          <p14:tracePt t="197319" x="5664200" y="5010150"/>
          <p14:tracePt t="197336" x="5797550" y="4927600"/>
          <p14:tracePt t="197352" x="5899150" y="4838700"/>
          <p14:tracePt t="197369" x="5981700" y="4730750"/>
          <p14:tracePt t="197385" x="6038850" y="4603750"/>
          <p14:tracePt t="197402" x="6089650" y="4464050"/>
          <p14:tracePt t="197419" x="6121400" y="4318000"/>
          <p14:tracePt t="197435" x="6140450" y="4171950"/>
          <p14:tracePt t="197452" x="6140450" y="4032250"/>
          <p14:tracePt t="197469" x="6134100" y="3873500"/>
          <p14:tracePt t="197473" x="6127750" y="3810000"/>
          <p14:tracePt t="197486" x="6121400" y="3752850"/>
          <p14:tracePt t="197502" x="6096000" y="3663950"/>
          <p14:tracePt t="197520" x="6070600" y="3568700"/>
          <p14:tracePt t="197536" x="6051550" y="3530600"/>
          <p14:tracePt t="197552" x="6032500" y="3492500"/>
          <p14:tracePt t="197570" x="5988050" y="3416300"/>
          <p14:tracePt t="197586" x="5937250" y="3321050"/>
          <p14:tracePt t="197602" x="5880100" y="3244850"/>
          <p14:tracePt t="197619" x="5810250" y="3168650"/>
          <p14:tracePt t="197635" x="5721350" y="3092450"/>
          <p14:tracePt t="197652" x="5632450" y="3035300"/>
          <p14:tracePt t="197669" x="5543550" y="2978150"/>
          <p14:tracePt t="197685" x="5454650" y="2940050"/>
          <p14:tracePt t="197688" x="5397500" y="2927350"/>
          <p14:tracePt t="197702" x="5340350" y="2901950"/>
          <p14:tracePt t="197704" x="5270500" y="2876550"/>
          <p14:tracePt t="197719" x="5194300" y="2844800"/>
          <p14:tracePt t="197736" x="4946650" y="2755900"/>
          <p14:tracePt t="197752" x="4743450" y="2711450"/>
          <p14:tracePt t="197769" x="4514850" y="2667000"/>
          <p14:tracePt t="197786" x="4267200" y="2616200"/>
          <p14:tracePt t="197803" x="3937000" y="2552700"/>
          <p14:tracePt t="197819" x="3625850" y="2508250"/>
          <p14:tracePt t="197836" x="3314700" y="2489200"/>
          <p14:tracePt t="197853" x="2997200" y="2470150"/>
          <p14:tracePt t="197869" x="2743200" y="2457450"/>
          <p14:tracePt t="197885" x="2514600" y="2457450"/>
          <p14:tracePt t="197888" x="2413000" y="2457450"/>
          <p14:tracePt t="197902" x="2305050" y="2457450"/>
          <p14:tracePt t="197905" x="2203450" y="2457450"/>
          <p14:tracePt t="197919" x="2108200" y="2457450"/>
          <p14:tracePt t="197936" x="1873250" y="2457450"/>
          <p14:tracePt t="197952" x="1727200" y="2457450"/>
          <p14:tracePt t="197969" x="1619250" y="2457450"/>
          <p14:tracePt t="197985" x="1530350" y="2457450"/>
          <p14:tracePt t="198002" x="1447800" y="2457450"/>
          <p14:tracePt t="198019" x="1403350" y="2476500"/>
          <p14:tracePt t="198036" x="1377950" y="2495550"/>
          <p14:tracePt t="198053" x="1352550" y="2520950"/>
          <p14:tracePt t="198069" x="1333500" y="2552700"/>
          <p14:tracePt t="198072" x="1320800" y="2565400"/>
          <p14:tracePt t="198086" x="1308100" y="2590800"/>
          <p14:tracePt t="198102" x="1282700" y="2641600"/>
          <p14:tracePt t="198104" x="1263650" y="2667000"/>
          <p14:tracePt t="198118" x="1250950" y="2705100"/>
          <p14:tracePt t="198136" x="1212850" y="2838450"/>
          <p14:tracePt t="198152" x="1187450" y="2921000"/>
          <p14:tracePt t="198168" x="1168400" y="3022600"/>
          <p14:tracePt t="198185" x="1143000" y="3149600"/>
          <p14:tracePt t="198202" x="1117600" y="3295650"/>
          <p14:tracePt t="198218" x="1111250" y="3429000"/>
          <p14:tracePt t="198235" x="1092200" y="3613150"/>
          <p14:tracePt t="198252" x="1092200" y="3771900"/>
          <p14:tracePt t="198269" x="1092200" y="3949700"/>
          <p14:tracePt t="198273" x="1104900" y="4038600"/>
          <p14:tracePt t="198286" x="1111250" y="4108450"/>
          <p14:tracePt t="198302" x="1136650" y="4229100"/>
          <p14:tracePt t="198305" x="1143000" y="4286250"/>
          <p14:tracePt t="198320" x="1155700" y="4330700"/>
          <p14:tracePt t="198322" x="1174750" y="4375150"/>
          <p14:tracePt t="198336" x="1200150" y="4470400"/>
          <p14:tracePt t="198352" x="1238250" y="4540250"/>
          <p14:tracePt t="198368" x="1276350" y="4597400"/>
          <p14:tracePt t="198386" x="1295400" y="4629150"/>
          <p14:tracePt t="198402" x="1308100" y="4660900"/>
          <p14:tracePt t="198418" x="1333500" y="4679950"/>
          <p14:tracePt t="198435" x="1365250" y="4705350"/>
          <p14:tracePt t="198452" x="1409700" y="4724400"/>
          <p14:tracePt t="198468" x="1492250" y="4762500"/>
          <p14:tracePt t="198485" x="1625600" y="4813300"/>
          <p14:tracePt t="198502" x="1816100" y="4864100"/>
          <p14:tracePt t="198520" x="2374900" y="4965700"/>
          <p14:tracePt t="198537" x="2921000" y="5060950"/>
          <p14:tracePt t="198552" x="3479800" y="5143500"/>
          <p14:tracePt t="198569" x="3962400" y="5168900"/>
          <p14:tracePt t="198585" x="4330700" y="5168900"/>
          <p14:tracePt t="198602" x="4660900" y="5137150"/>
          <p14:tracePt t="198618" x="4908550" y="5086350"/>
          <p14:tracePt t="198635" x="5194300" y="5048250"/>
          <p14:tracePt t="198652" x="5410200" y="5003800"/>
          <p14:tracePt t="198668" x="5524500" y="4972050"/>
          <p14:tracePt t="198685" x="5588000" y="4927600"/>
          <p14:tracePt t="198702" x="5613400" y="4864100"/>
          <p14:tracePt t="198704" x="5619750" y="4819650"/>
          <p14:tracePt t="198718" x="5638800" y="4762500"/>
          <p14:tracePt t="198736" x="5670550" y="4578350"/>
          <p14:tracePt t="198752" x="5676900" y="4432300"/>
          <p14:tracePt t="198768" x="5676900" y="4260850"/>
          <p14:tracePt t="198786" x="5657850" y="4083050"/>
          <p14:tracePt t="198803" x="5626100" y="3905250"/>
          <p14:tracePt t="198819" x="5581650" y="3752850"/>
          <p14:tracePt t="198836" x="5530850" y="3600450"/>
          <p14:tracePt t="198852" x="5473700" y="3467100"/>
          <p14:tracePt t="198869" x="5397500" y="3340100"/>
          <p14:tracePt t="198885" x="5321300" y="3244850"/>
          <p14:tracePt t="198888" x="5295900" y="3206750"/>
          <p14:tracePt t="198901" x="5251450" y="3168650"/>
          <p14:tracePt t="198918" x="5168900" y="3098800"/>
          <p14:tracePt t="198921" x="5130800" y="3067050"/>
          <p14:tracePt t="198935" x="5041900" y="2997200"/>
          <p14:tracePt t="198952" x="4959350" y="2933700"/>
          <p14:tracePt t="198968" x="4883150" y="2876550"/>
          <p14:tracePt t="198985" x="4813300" y="2813050"/>
          <p14:tracePt t="199002" x="4749800" y="2768600"/>
          <p14:tracePt t="199018" x="4667250" y="2724150"/>
          <p14:tracePt t="199035" x="4584700" y="2686050"/>
          <p14:tracePt t="199052" x="4457700" y="2641600"/>
          <p14:tracePt t="199069" x="4292600" y="2578100"/>
          <p14:tracePt t="199086" x="4114800" y="2546350"/>
          <p14:tracePt t="199088" x="4006850" y="2514600"/>
          <p14:tracePt t="199102" x="3898900" y="2489200"/>
          <p14:tracePt t="199119" x="3683000" y="2457450"/>
          <p14:tracePt t="199136" x="3346450" y="2381250"/>
          <p14:tracePt t="199152" x="3149600" y="2349500"/>
          <p14:tracePt t="199168" x="2965450" y="2317750"/>
          <p14:tracePt t="199185" x="2794000" y="2305050"/>
          <p14:tracePt t="199202" x="2635250" y="2305050"/>
          <p14:tracePt t="199218" x="2457450" y="2286000"/>
          <p14:tracePt t="199235" x="2266950" y="2266950"/>
          <p14:tracePt t="199251" x="2063750" y="2235200"/>
          <p14:tracePt t="199268" x="1847850" y="2209800"/>
          <p14:tracePt t="199285" x="1657350" y="2171700"/>
          <p14:tracePt t="199288" x="1568450" y="2146300"/>
          <p14:tracePt t="199302" x="1485900" y="2127250"/>
          <p14:tracePt t="199319" x="1333500" y="2101850"/>
          <p14:tracePt t="199321" x="1270000" y="2095500"/>
          <p14:tracePt t="199336" x="1162050" y="2095500"/>
          <p14:tracePt t="199352" x="1066800" y="2095500"/>
          <p14:tracePt t="199368" x="990600" y="2095500"/>
          <p14:tracePt t="199385" x="952500" y="2095500"/>
          <p14:tracePt t="199401" x="927100" y="2095500"/>
          <p14:tracePt t="199418" x="908050" y="2095500"/>
          <p14:tracePt t="199435" x="876300" y="2108200"/>
          <p14:tracePt t="199451" x="844550" y="2120900"/>
          <p14:tracePt t="199468" x="800100" y="2152650"/>
          <p14:tracePt t="199485" x="755650" y="2184400"/>
          <p14:tracePt t="199501" x="730250" y="2228850"/>
          <p14:tracePt t="199506" x="711200" y="2247900"/>
          <p14:tracePt t="199518" x="692150" y="2286000"/>
          <p14:tracePt t="199535" x="654050" y="2355850"/>
          <p14:tracePt t="199552" x="584200" y="2495550"/>
          <p14:tracePt t="199568" x="533400" y="2609850"/>
          <p14:tracePt t="199585" x="482600" y="2736850"/>
          <p14:tracePt t="199602" x="450850" y="2876550"/>
          <p14:tracePt t="199619" x="412750" y="3009900"/>
          <p14:tracePt t="199635" x="374650" y="3149600"/>
          <p14:tracePt t="199651" x="342900" y="3282950"/>
          <p14:tracePt t="199668" x="336550" y="3403600"/>
          <p14:tracePt t="199685" x="336550" y="3498850"/>
          <p14:tracePt t="199701" x="336550" y="3581400"/>
          <p14:tracePt t="199703" x="336550" y="3625850"/>
          <p14:tracePt t="199718" x="336550" y="3651250"/>
          <p14:tracePt t="199734" x="342900" y="3702050"/>
          <p14:tracePt t="199752" x="355600" y="3790950"/>
          <p14:tracePt t="199768" x="387350" y="3886200"/>
          <p14:tracePt t="199785" x="450850" y="3987800"/>
          <p14:tracePt t="199802" x="508000" y="4095750"/>
          <p14:tracePt t="199819" x="577850" y="4210050"/>
          <p14:tracePt t="199835" x="615950" y="4311650"/>
          <p14:tracePt t="199852" x="641350" y="4362450"/>
          <p14:tracePt t="199869" x="660400" y="4406900"/>
          <p14:tracePt t="199885" x="679450" y="4457700"/>
          <p14:tracePt t="199888" x="685800" y="4483100"/>
          <p14:tracePt t="199901" x="692150" y="4508500"/>
          <p14:tracePt t="199918" x="717550" y="4559300"/>
          <p14:tracePt t="199921" x="730250" y="4578350"/>
          <p14:tracePt t="199935" x="736600" y="4591050"/>
          <p14:tracePt t="199952" x="755650" y="4635500"/>
          <p14:tracePt t="199968" x="762000" y="4635500"/>
          <p14:tracePt t="199984" x="768350" y="4654550"/>
          <p14:tracePt t="200001" x="774700" y="4667250"/>
          <p14:tracePt t="200018" x="793750" y="4686300"/>
          <p14:tracePt t="200035" x="838200" y="4711700"/>
          <p14:tracePt t="200052" x="908050" y="4749800"/>
          <p14:tracePt t="200068" x="1022350" y="4781550"/>
          <p14:tracePt t="200085" x="1181100" y="4826000"/>
          <p14:tracePt t="200101" x="1492250" y="4889500"/>
          <p14:tracePt t="200103" x="1701800" y="4921250"/>
          <p14:tracePt t="200118" x="1943100" y="4933950"/>
          <p14:tracePt t="200134" x="2444750" y="4953000"/>
          <p14:tracePt t="200136" x="2724150" y="4953000"/>
          <p14:tracePt t="200151" x="3263900" y="4953000"/>
          <p14:tracePt t="200167" x="3759200" y="4953000"/>
          <p14:tracePt t="200184" x="4318000" y="4953000"/>
          <p14:tracePt t="200201" x="4908550" y="4927600"/>
          <p14:tracePt t="200217" x="5410200" y="4851400"/>
          <p14:tracePt t="200234" x="5803900" y="4775200"/>
          <p14:tracePt t="200251" x="6096000" y="4724400"/>
          <p14:tracePt t="200268" x="6267450" y="4718050"/>
          <p14:tracePt t="200285" x="6413500" y="4699000"/>
          <p14:tracePt t="200301" x="6521450" y="4699000"/>
          <p14:tracePt t="200318" x="6642100" y="4699000"/>
          <p14:tracePt t="200334" x="6756400" y="4699000"/>
          <p14:tracePt t="200336" x="6807200" y="4699000"/>
          <p14:tracePt t="200352" x="6946900" y="4699000"/>
          <p14:tracePt t="200368" x="7137400" y="4718050"/>
          <p14:tracePt t="200384" x="7353300" y="4749800"/>
          <p14:tracePt t="200401" x="7512050" y="4781550"/>
          <p14:tracePt t="200417" x="7600950" y="4787900"/>
          <p14:tracePt t="200434" x="7632700" y="4787900"/>
          <p14:tracePt t="200451" x="7645400" y="4787900"/>
          <p14:tracePt t="200608" x="0" y="0"/>
        </p14:tracePtLst>
        <p14:tracePtLst>
          <p14:tracePt t="201337" x="9817100" y="3352800"/>
          <p14:tracePt t="201344" x="9817100" y="3359150"/>
          <p14:tracePt t="201353" x="9817100" y="3371850"/>
          <p14:tracePt t="201368" x="9817100" y="3397250"/>
          <p14:tracePt t="201384" x="9817100" y="3435350"/>
          <p14:tracePt t="201400" x="9829800" y="3473450"/>
          <p14:tracePt t="201417" x="9848850" y="3524250"/>
          <p14:tracePt t="201434" x="9880600" y="3562350"/>
          <p14:tracePt t="201450" x="9899650" y="3581400"/>
          <p14:tracePt t="201467" x="9918700" y="3594100"/>
          <p14:tracePt t="201484" x="9931400" y="3594100"/>
          <p14:tracePt t="201501" x="9956800" y="3594100"/>
          <p14:tracePt t="201517" x="10007600" y="3587750"/>
          <p14:tracePt t="201520" x="10026650" y="3568700"/>
          <p14:tracePt t="201535" x="10039350" y="3549650"/>
          <p14:tracePt t="201551" x="10083800" y="3473450"/>
          <p14:tracePt t="201569" x="10096500" y="3448050"/>
          <p14:tracePt t="201585" x="10102850" y="3435350"/>
          <p14:tracePt t="201664" x="0" y="0"/>
        </p14:tracePtLst>
        <p14:tracePtLst>
          <p14:tracePt t="202010" x="10325100" y="3460750"/>
          <p14:tracePt t="202017" x="10318750" y="3460750"/>
          <p14:tracePt t="202025" x="10318750" y="3467100"/>
          <p14:tracePt t="202035" x="10318750" y="3492500"/>
          <p14:tracePt t="202051" x="10318750" y="3543300"/>
          <p14:tracePt t="202068" x="10337800" y="3606800"/>
          <p14:tracePt t="202084" x="10369550" y="3638550"/>
          <p14:tracePt t="202101" x="10407650" y="3663950"/>
          <p14:tracePt t="202117" x="10433050" y="3670300"/>
          <p14:tracePt t="202121" x="10452100" y="3670300"/>
          <p14:tracePt t="202133" x="10464800" y="3670300"/>
          <p14:tracePt t="202150" x="10502900" y="3657600"/>
          <p14:tracePt t="202153" x="10521950" y="3638550"/>
          <p14:tracePt t="202167" x="10541000" y="3600450"/>
          <p14:tracePt t="202183" x="10547350" y="3575050"/>
          <p14:tracePt t="202200" x="10547350" y="3568700"/>
          <p14:tracePt t="202217" x="10547350" y="3556000"/>
          <p14:tracePt t="202234" x="10547350" y="3549650"/>
          <p14:tracePt t="202289" x="10547350" y="3536950"/>
          <p14:tracePt t="202297" x="10547350" y="3530600"/>
          <p14:tracePt t="202313" x="10541000" y="3530600"/>
          <p14:tracePt t="202329" x="10534650" y="3530600"/>
          <p14:tracePt t="202344" x="10528300" y="3530600"/>
          <p14:tracePt t="202353" x="10521950" y="3530600"/>
          <p14:tracePt t="202368" x="10502900" y="3517900"/>
          <p14:tracePt t="202384" x="10496550" y="3517900"/>
          <p14:tracePt t="202402" x="10483850" y="3517900"/>
          <p14:tracePt t="202418" x="10477500" y="3517900"/>
          <p14:tracePt t="202434" x="10471150" y="3517900"/>
          <p14:tracePt t="202450" x="10464800" y="3517900"/>
          <p14:tracePt t="202467" x="10458450" y="3517900"/>
          <p14:tracePt t="202483" x="10445750" y="3530600"/>
          <p14:tracePt t="202500" x="10439400" y="3536950"/>
          <p14:tracePt t="202517" x="10439400" y="3562350"/>
          <p14:tracePt t="202534" x="10439400" y="3581400"/>
          <p14:tracePt t="202539" x="10439400" y="3587750"/>
          <p14:tracePt t="202551" x="10439400" y="3594100"/>
          <p14:tracePt t="202593" x="10439400" y="3600450"/>
          <p14:tracePt t="202608" x="10445750" y="3600450"/>
          <p14:tracePt t="202624" x="10458450" y="3600450"/>
          <p14:tracePt t="202635" x="10471150" y="3600450"/>
          <p14:tracePt t="202641" x="10477500" y="3600450"/>
          <p14:tracePt t="202651" x="10490200" y="3594100"/>
          <p14:tracePt t="202667" x="10502900" y="3568700"/>
          <p14:tracePt t="202684" x="10502900" y="3543300"/>
          <p14:tracePt t="202700" x="10502900" y="3517900"/>
          <p14:tracePt t="202717" x="10502900" y="3511550"/>
          <p14:tracePt t="202734" x="10502900" y="3505200"/>
          <p14:tracePt t="202750" x="10496550" y="3498850"/>
          <p14:tracePt t="202793" x="10490200" y="3498850"/>
          <p14:tracePt t="202808" x="10483850" y="3511550"/>
          <p14:tracePt t="202818" x="10477500" y="3524250"/>
          <p14:tracePt t="202824" x="10477500" y="3530600"/>
          <p14:tracePt t="202834" x="10477500" y="3549650"/>
          <p14:tracePt t="202851" x="10477500" y="3575050"/>
          <p14:tracePt t="202868" x="10477500" y="3587750"/>
          <p14:tracePt t="202986" x="10477500" y="3568700"/>
          <p14:tracePt t="202995" x="10471150" y="3549650"/>
          <p14:tracePt t="203006" x="10464800" y="3536950"/>
          <p14:tracePt t="203017" x="10458450" y="3524250"/>
          <p14:tracePt t="203034" x="10452100" y="3511550"/>
          <p14:tracePt t="203112" x="10439400" y="3511550"/>
          <p14:tracePt t="203129" x="10439400" y="3517900"/>
          <p14:tracePt t="203136" x="10439400" y="3524250"/>
          <p14:tracePt t="203144" x="10439400" y="3536950"/>
          <p14:tracePt t="203153" x="10445750" y="3549650"/>
          <p14:tracePt t="203167" x="10452100" y="3549650"/>
          <p14:tracePt t="203183" x="10452100" y="3556000"/>
          <p14:tracePt t="203200" x="10464800" y="3556000"/>
          <p14:tracePt t="203234" x="10471150" y="3556000"/>
          <p14:tracePt t="203250" x="10477500" y="3556000"/>
          <p14:tracePt t="203267" x="10477500" y="3543300"/>
          <p14:tracePt t="203283" x="10477500" y="3536950"/>
          <p14:tracePt t="204473" x="0" y="0"/>
        </p14:tracePtLst>
        <p14:tracePtLst>
          <p14:tracePt t="204843" x="10464800" y="3524250"/>
          <p14:tracePt t="204889" x="10458450" y="3524250"/>
          <p14:tracePt t="205208" x="0" y="0"/>
        </p14:tracePtLst>
        <p14:tracePtLst>
          <p14:tracePt t="206172" x="3276600" y="3594100"/>
          <p14:tracePt t="206179" x="3263900" y="3619500"/>
          <p14:tracePt t="206187" x="3263900" y="3644900"/>
          <p14:tracePt t="206200" x="3257550" y="3702050"/>
          <p14:tracePt t="206216" x="3257550" y="3765550"/>
          <p14:tracePt t="206233" x="3276600" y="3873500"/>
          <p14:tracePt t="206249" x="3340100" y="4019550"/>
          <p14:tracePt t="206266" x="3448050" y="4178300"/>
          <p14:tracePt t="206283" x="3581400" y="4318000"/>
          <p14:tracePt t="206299" x="3702050" y="4400550"/>
          <p14:tracePt t="206317" x="3784600" y="4425950"/>
          <p14:tracePt t="206320" x="3810000" y="4425950"/>
          <p14:tracePt t="206333" x="3835400" y="4425950"/>
          <p14:tracePt t="206349" x="3873500" y="4425950"/>
          <p14:tracePt t="206366" x="3911600" y="4413250"/>
          <p14:tracePt t="206383" x="3943350" y="4381500"/>
          <p14:tracePt t="206385" x="3962400" y="4368800"/>
          <p14:tracePt t="206400" x="3994150" y="4343400"/>
          <p14:tracePt t="206415" x="4013200" y="4324350"/>
          <p14:tracePt t="206432" x="4038600" y="4305300"/>
          <p14:tracePt t="206449" x="4044950" y="4292600"/>
          <p14:tracePt t="206466" x="4057650" y="4279900"/>
          <p14:tracePt t="206482" x="4057650" y="4273550"/>
          <p14:tracePt t="206499" x="4057650" y="4267200"/>
          <p14:tracePt t="206516" x="4064000" y="4248150"/>
          <p14:tracePt t="206532" x="4064000" y="4241800"/>
          <p14:tracePt t="206549" x="4064000" y="4216400"/>
          <p14:tracePt t="206566" x="4064000" y="4184650"/>
          <p14:tracePt t="206568" x="0" y="0"/>
        </p14:tracePtLst>
        <p14:tracePtLst>
          <p14:tracePt t="207243" x="2216150" y="2082800"/>
          <p14:tracePt t="207340" x="2228850" y="2089150"/>
          <p14:tracePt t="207348" x="2286000" y="2108200"/>
          <p14:tracePt t="207356" x="2374900" y="2120900"/>
          <p14:tracePt t="207367" x="2489200" y="2133600"/>
          <p14:tracePt t="207384" x="3060700" y="2139950"/>
          <p14:tracePt t="207402" x="3352800" y="2139950"/>
          <p14:tracePt t="207416" x="3498850" y="2139950"/>
          <p14:tracePt t="207434" x="3530600" y="2139950"/>
          <p14:tracePt t="207449" x="3536950" y="2139950"/>
          <p14:tracePt t="207536" x="0" y="0"/>
        </p14:tracePtLst>
        <p14:tracePtLst>
          <p14:tracePt t="208009" x="4229100" y="1892300"/>
          <p14:tracePt t="208052" x="4222750" y="1892300"/>
          <p14:tracePt t="208061" x="4216400" y="1892300"/>
          <p14:tracePt t="208070" x="4203700" y="1911350"/>
          <p14:tracePt t="208083" x="4171950" y="2000250"/>
          <p14:tracePt t="208099" x="4140200" y="2108200"/>
          <p14:tracePt t="208116" x="4108450" y="2241550"/>
          <p14:tracePt t="208132" x="4108450" y="2330450"/>
          <p14:tracePt t="208137" x="4108450" y="2368550"/>
          <p14:tracePt t="208148" x="4108450" y="2406650"/>
          <p14:tracePt t="208165" x="4114800" y="2457450"/>
          <p14:tracePt t="208182" x="4127500" y="2476500"/>
          <p14:tracePt t="208184" x="4133850" y="2482850"/>
          <p14:tracePt t="208201" x="4146550" y="2489200"/>
          <p14:tracePt t="208217" x="4152900" y="2489200"/>
          <p14:tracePt t="208232" x="4171950" y="2489200"/>
          <p14:tracePt t="208249" x="4191000" y="2489200"/>
          <p14:tracePt t="208265" x="4210050" y="2489200"/>
          <p14:tracePt t="208282" x="4235450" y="2457450"/>
          <p14:tracePt t="208298" x="4241800" y="2419350"/>
          <p14:tracePt t="208316" x="4248150" y="2349500"/>
          <p14:tracePt t="208333" x="4248150" y="2266950"/>
          <p14:tracePt t="208349" x="4248150" y="2190750"/>
          <p14:tracePt t="208366" x="4248150" y="2139950"/>
          <p14:tracePt t="208369" x="4248150" y="2120900"/>
          <p14:tracePt t="208382" x="4248150" y="2114550"/>
          <p14:tracePt t="208400" x="4235450" y="2082800"/>
          <p14:tracePt t="208415" x="4229100" y="2070100"/>
          <p14:tracePt t="208432" x="4222750" y="2057400"/>
          <p14:tracePt t="208546" x="4210050" y="2057400"/>
          <p14:tracePt t="208553" x="4210050" y="2063750"/>
          <p14:tracePt t="208565" x="4210050" y="2076450"/>
          <p14:tracePt t="208582" x="4203700" y="2127250"/>
          <p14:tracePt t="208599" x="4203700" y="2190750"/>
          <p14:tracePt t="208601" x="4203700" y="2222500"/>
          <p14:tracePt t="208616" x="4203700" y="2254250"/>
          <p14:tracePt t="208617" x="4203700" y="2273300"/>
          <p14:tracePt t="208632" x="4203700" y="2286000"/>
          <p14:tracePt t="208648" x="4203700" y="2298700"/>
          <p14:tracePt t="208689" x="4216400" y="2298700"/>
          <p14:tracePt t="208699" x="4222750" y="2286000"/>
          <p14:tracePt t="208715" x="4241800" y="2228850"/>
          <p14:tracePt t="208732" x="4260850" y="2127250"/>
          <p14:tracePt t="208748" x="4286250" y="2044700"/>
          <p14:tracePt t="208765" x="4286250" y="1993900"/>
          <p14:tracePt t="208781" x="4292600" y="1949450"/>
          <p14:tracePt t="208798" x="4292600" y="1930400"/>
          <p14:tracePt t="208883" x="4292600" y="1949450"/>
          <p14:tracePt t="208889" x="4286250" y="2000250"/>
          <p14:tracePt t="208898" x="4286250" y="2063750"/>
          <p14:tracePt t="208916" x="4267200" y="2197100"/>
          <p14:tracePt t="208932" x="4267200" y="2254250"/>
          <p14:tracePt t="208948" x="4267200" y="2279650"/>
          <p14:tracePt t="208965" x="4267200" y="2286000"/>
          <p14:tracePt t="209035" x="4267200" y="2279650"/>
          <p14:tracePt t="209043" x="4267200" y="2254250"/>
          <p14:tracePt t="209053" x="4267200" y="2216150"/>
          <p14:tracePt t="209065" x="4267200" y="2108200"/>
          <p14:tracePt t="209082" x="4260850" y="1993900"/>
          <p14:tracePt t="209099" x="4248150" y="1930400"/>
          <p14:tracePt t="209116" x="4241800" y="1911350"/>
          <p14:tracePt t="209132" x="4241800" y="1905000"/>
          <p14:tracePt t="209185" x="4241800" y="1917700"/>
          <p14:tracePt t="209195" x="4241800" y="1943100"/>
          <p14:tracePt t="209201" x="4241800" y="1968500"/>
          <p14:tracePt t="209216" x="4241800" y="2012950"/>
          <p14:tracePt t="209232" x="4241800" y="2051050"/>
          <p14:tracePt t="209248" x="4241800" y="2063750"/>
          <p14:tracePt t="209265" x="4241800" y="2076450"/>
          <p14:tracePt t="209345" x="4241800" y="2063750"/>
          <p14:tracePt t="209353" x="4241800" y="2038350"/>
          <p14:tracePt t="209366" x="4241800" y="2025650"/>
          <p14:tracePt t="209382" x="4235450" y="1981200"/>
          <p14:tracePt t="209400" x="4222750" y="1955800"/>
          <p14:tracePt t="209416" x="4222750" y="1936750"/>
          <p14:tracePt t="209474" x="4210050" y="1962150"/>
          <p14:tracePt t="209481" x="4203700" y="2006600"/>
          <p14:tracePt t="209492" x="4203700" y="2051050"/>
          <p14:tracePt t="209498" x="4203700" y="2114550"/>
          <p14:tracePt t="209515" x="4203700" y="2197100"/>
          <p14:tracePt t="209532" x="4203700" y="2247900"/>
          <p14:tracePt t="209548" x="4203700" y="2266950"/>
          <p14:tracePt t="209565" x="4203700" y="2273300"/>
          <p14:tracePt t="209626" x="4203700" y="2254250"/>
          <p14:tracePt t="209636" x="4203700" y="2216150"/>
          <p14:tracePt t="209650" x="4216400" y="2108200"/>
          <p14:tracePt t="209667" x="4216400" y="2019300"/>
          <p14:tracePt t="209682" x="4222750" y="1949450"/>
          <p14:tracePt t="209698" x="4222750" y="1911350"/>
          <p14:tracePt t="209715" x="4222750" y="1885950"/>
          <p14:tracePt t="209731" x="4222750" y="1879600"/>
          <p14:tracePt t="209802" x="4222750" y="1898650"/>
          <p14:tracePt t="209809" x="4222750" y="1930400"/>
          <p14:tracePt t="209819" x="4222750" y="1974850"/>
          <p14:tracePt t="209832" x="4222750" y="2038350"/>
          <p14:tracePt t="209849" x="4222750" y="2063750"/>
          <p14:tracePt t="209865" x="4222750" y="2076450"/>
          <p14:tracePt t="209955" x="4222750" y="2057400"/>
          <p14:tracePt t="209964" x="4222750" y="2025650"/>
          <p14:tracePt t="209975" x="4222750" y="2000250"/>
          <p14:tracePt t="209983" x="4222750" y="1968500"/>
          <p14:tracePt t="209998" x="4222750" y="1917700"/>
          <p14:tracePt t="210015" x="4222750" y="1879600"/>
          <p14:tracePt t="210017" x="4222750" y="1866900"/>
          <p14:tracePt t="210032" x="4222750" y="1854200"/>
          <p14:tracePt t="210107" x="4222750" y="1866900"/>
          <p14:tracePt t="210116" x="4222750" y="1898650"/>
          <p14:tracePt t="210124" x="4222750" y="1917700"/>
          <p14:tracePt t="210133" x="4222750" y="1949450"/>
          <p14:tracePt t="210149" x="4222750" y="2000250"/>
          <p14:tracePt t="210165" x="4222750" y="2025650"/>
          <p14:tracePt t="210181" x="4222750" y="2038350"/>
          <p14:tracePt t="210199" x="4222750" y="2051050"/>
          <p14:tracePt t="210214" x="4222750" y="2063750"/>
          <p14:tracePt t="210217" x="4222750" y="2070100"/>
          <p14:tracePt t="210306" x="4222750" y="2057400"/>
          <p14:tracePt t="210313" x="4222750" y="2044700"/>
          <p14:tracePt t="210320" x="4222750" y="2032000"/>
          <p14:tracePt t="210332" x="4222750" y="2025650"/>
          <p14:tracePt t="210349" x="4222750" y="2006600"/>
          <p14:tracePt t="210410" x="4222750" y="2019300"/>
          <p14:tracePt t="210417" x="4222750" y="2057400"/>
          <p14:tracePt t="210424" x="4222750" y="2114550"/>
          <p14:tracePt t="210433" x="4222750" y="2178050"/>
          <p14:tracePt t="210448" x="4222750" y="2286000"/>
          <p14:tracePt t="210464" x="4222750" y="2343150"/>
          <p14:tracePt t="210481" x="4222750" y="2355850"/>
          <p14:tracePt t="210545" x="4229100" y="2355850"/>
          <p14:tracePt t="210554" x="4235450" y="2336800"/>
          <p14:tracePt t="210564" x="4241800" y="2311400"/>
          <p14:tracePt t="210582" x="4241800" y="2266950"/>
          <p14:tracePt t="210599" x="4241800" y="2197100"/>
          <p14:tracePt t="210601" x="4241800" y="2165350"/>
          <p14:tracePt t="210615" x="4241800" y="2108200"/>
          <p14:tracePt t="210632" x="4241800" y="2063750"/>
          <p14:tracePt t="210648" x="4241800" y="2038350"/>
          <p14:tracePt t="210665" x="4241800" y="2019300"/>
          <p14:tracePt t="210729" x="4235450" y="2044700"/>
          <p14:tracePt t="210737" x="4235450" y="2089150"/>
          <p14:tracePt t="210747" x="4222750" y="2159000"/>
          <p14:tracePt t="210764" x="4222750" y="2260600"/>
          <p14:tracePt t="210781" x="4210050" y="2317750"/>
          <p14:tracePt t="210784" x="4210050" y="2324100"/>
          <p14:tracePt t="210798" x="4210050" y="2330450"/>
          <p14:tracePt t="210866" x="4210050" y="2317750"/>
          <p14:tracePt t="210873" x="4210050" y="2292350"/>
          <p14:tracePt t="210882" x="4210050" y="2266950"/>
          <p14:tracePt t="210899" x="4210050" y="2228850"/>
          <p14:tracePt t="210915" x="4210050" y="2184400"/>
          <p14:tracePt t="210931" x="4210050" y="2165350"/>
          <p14:tracePt t="210948" x="4210050" y="2146300"/>
          <p14:tracePt t="210965" x="4210050" y="2139950"/>
          <p14:tracePt t="211031" x="4210050" y="2152650"/>
          <p14:tracePt t="211041" x="4210050" y="2184400"/>
          <p14:tracePt t="211048" x="4210050" y="2203450"/>
          <p14:tracePt t="211064" x="4210050" y="2216150"/>
          <p14:tracePt t="211137" x="4210050" y="2203450"/>
          <p14:tracePt t="211146" x="4210050" y="2171700"/>
          <p14:tracePt t="211152" x="4216400" y="2146300"/>
          <p14:tracePt t="211164" x="4216400" y="2120900"/>
          <p14:tracePt t="211181" x="4216400" y="2063750"/>
          <p14:tracePt t="211198" x="4222750" y="2032000"/>
          <p14:tracePt t="211200" x="4222750" y="2019300"/>
          <p14:tracePt t="211217" x="4222750" y="2012950"/>
          <p14:tracePt t="211297" x="4222750" y="2025650"/>
          <p14:tracePt t="211305" x="4222750" y="2044700"/>
          <p14:tracePt t="211314" x="4222750" y="2063750"/>
          <p14:tracePt t="211332" x="4222750" y="2101850"/>
          <p14:tracePt t="211348" x="4222750" y="2114550"/>
          <p14:tracePt t="211352" x="4222750" y="2120900"/>
          <p14:tracePt t="211546" x="4222750" y="2114550"/>
          <p14:tracePt t="211562" x="4222750" y="2101850"/>
          <p14:tracePt t="211570" x="4222750" y="2095500"/>
          <p14:tracePt t="211587" x="4222750" y="2089150"/>
          <p14:tracePt t="211598" x="4222750" y="2082800"/>
          <p14:tracePt t="211768" x="0" y="0"/>
        </p14:tracePtLst>
        <p14:tracePtLst>
          <p14:tracePt t="213228" x="1168400" y="2673350"/>
          <p14:tracePt t="213314" x="1162050" y="2667000"/>
          <p14:tracePt t="213330" x="1149350" y="2667000"/>
          <p14:tracePt t="213339" x="1130300" y="2667000"/>
          <p14:tracePt t="213349" x="1092200" y="2679700"/>
          <p14:tracePt t="213364" x="958850" y="2705100"/>
          <p14:tracePt t="213368" x="876300" y="2717800"/>
          <p14:tracePt t="213381" x="787400" y="2730500"/>
          <p14:tracePt t="213399" x="615950" y="2768600"/>
          <p14:tracePt t="213403" x="539750" y="2781300"/>
          <p14:tracePt t="213414" x="476250" y="2806700"/>
          <p14:tracePt t="213431" x="349250" y="2857500"/>
          <p14:tracePt t="213447" x="266700" y="2914650"/>
          <p14:tracePt t="213449" x="241300" y="2933700"/>
          <p14:tracePt t="213464" x="196850" y="2971800"/>
          <p14:tracePt t="213480" x="171450" y="3016250"/>
          <p14:tracePt t="213497" x="158750" y="3060700"/>
          <p14:tracePt t="213513" x="146050" y="3098800"/>
          <p14:tracePt t="213530" x="146050" y="3149600"/>
          <p14:tracePt t="213547" x="146050" y="3206750"/>
          <p14:tracePt t="213563" x="152400" y="3270250"/>
          <p14:tracePt t="213580" x="171450" y="3314700"/>
          <p14:tracePt t="213597" x="190500" y="3346450"/>
          <p14:tracePt t="213601" x="209550" y="3371850"/>
          <p14:tracePt t="213614" x="241300" y="3403600"/>
          <p14:tracePt t="213631" x="298450" y="3467100"/>
          <p14:tracePt t="213647" x="457200" y="3594100"/>
          <p14:tracePt t="213664" x="590550" y="3670300"/>
          <p14:tracePt t="213680" x="730250" y="3752850"/>
          <p14:tracePt t="213697" x="876300" y="3841750"/>
          <p14:tracePt t="213713" x="1022350" y="3937000"/>
          <p14:tracePt t="213730" x="1136650" y="4000500"/>
          <p14:tracePt t="213746" x="1219200" y="4038600"/>
          <p14:tracePt t="213763" x="1314450" y="4076700"/>
          <p14:tracePt t="213780" x="1422400" y="4114800"/>
          <p14:tracePt t="213797" x="1555750" y="4140200"/>
          <p14:tracePt t="213813" x="1739900" y="4178300"/>
          <p14:tracePt t="213817" x="1860550" y="4203700"/>
          <p14:tracePt t="213830" x="1968500" y="4229100"/>
          <p14:tracePt t="213846" x="2222500" y="4279900"/>
          <p14:tracePt t="213849" x="2368550" y="4298950"/>
          <p14:tracePt t="213863" x="2597150" y="4318000"/>
          <p14:tracePt t="213881" x="2819400" y="4318000"/>
          <p14:tracePt t="213897" x="3041650" y="4318000"/>
          <p14:tracePt t="213914" x="3270250" y="4318000"/>
          <p14:tracePt t="213931" x="3492500" y="4318000"/>
          <p14:tracePt t="213947" x="3708400" y="4286250"/>
          <p14:tracePt t="213963" x="3848100" y="4235450"/>
          <p14:tracePt t="213980" x="3949700" y="4191000"/>
          <p14:tracePt t="213996" x="4006850" y="4146550"/>
          <p14:tracePt t="214013" x="4032250" y="4121150"/>
          <p14:tracePt t="214016" x="4044950" y="4102100"/>
          <p14:tracePt t="214030" x="4057650" y="4076700"/>
          <p14:tracePt t="214047" x="4083050" y="4013200"/>
          <p14:tracePt t="214050" x="4095750" y="3981450"/>
          <p14:tracePt t="214063" x="4114800" y="3911600"/>
          <p14:tracePt t="214080" x="4121150" y="3822700"/>
          <p14:tracePt t="214097" x="4121150" y="3727450"/>
          <p14:tracePt t="214114" x="4121150" y="3638550"/>
          <p14:tracePt t="214131" x="4121150" y="3556000"/>
          <p14:tracePt t="214147" x="4114800" y="3473450"/>
          <p14:tracePt t="214164" x="4095750" y="3403600"/>
          <p14:tracePt t="214180" x="4064000" y="3340100"/>
          <p14:tracePt t="214197" x="4025900" y="3270250"/>
          <p14:tracePt t="214213" x="3962400" y="3194050"/>
          <p14:tracePt t="214216" x="3924300" y="3162300"/>
          <p14:tracePt t="214230" x="3879850" y="3124200"/>
          <p14:tracePt t="214246" x="3784600" y="3048000"/>
          <p14:tracePt t="214263" x="3683000" y="2984500"/>
          <p14:tracePt t="214280" x="3606800" y="2940050"/>
          <p14:tracePt t="214296" x="3524250" y="2895600"/>
          <p14:tracePt t="214313" x="3435350" y="2838450"/>
          <p14:tracePt t="214330" x="3321050" y="2794000"/>
          <p14:tracePt t="214346" x="3187700" y="2743200"/>
          <p14:tracePt t="214363" x="3054350" y="2686050"/>
          <p14:tracePt t="214381" x="2901950" y="2622550"/>
          <p14:tracePt t="214398" x="2736850" y="2552700"/>
          <p14:tracePt t="214400" x="2660650" y="2527300"/>
          <p14:tracePt t="214414" x="2565400" y="2501900"/>
          <p14:tracePt t="214431" x="2362200" y="2463800"/>
          <p14:tracePt t="214434" x="2254250" y="2451100"/>
          <p14:tracePt t="214446" x="2146300" y="2419350"/>
          <p14:tracePt t="214464" x="1841500" y="2381250"/>
          <p14:tracePt t="214480" x="1651000" y="2349500"/>
          <p14:tracePt t="214497" x="1485900" y="2324100"/>
          <p14:tracePt t="214513" x="1371600" y="2324100"/>
          <p14:tracePt t="214530" x="1231900" y="2324100"/>
          <p14:tracePt t="214546" x="1117600" y="2324100"/>
          <p14:tracePt t="214563" x="1009650" y="2324100"/>
          <p14:tracePt t="214580" x="914400" y="2324100"/>
          <p14:tracePt t="214596" x="825500" y="2336800"/>
          <p14:tracePt t="214613" x="736600" y="2349500"/>
          <p14:tracePt t="214616" x="698500" y="2362200"/>
          <p14:tracePt t="214630" x="654050" y="2381250"/>
          <p14:tracePt t="214647" x="590550" y="2406650"/>
          <p14:tracePt t="214663" x="520700" y="2457450"/>
          <p14:tracePt t="214680" x="476250" y="2482850"/>
          <p14:tracePt t="214697" x="438150" y="2520950"/>
          <p14:tracePt t="214713" x="412750" y="2565400"/>
          <p14:tracePt t="214729" x="393700" y="2616200"/>
          <p14:tracePt t="214746" x="381000" y="2673350"/>
          <p14:tracePt t="214763" x="368300" y="2762250"/>
          <p14:tracePt t="214779" x="368300" y="2851150"/>
          <p14:tracePt t="214796" x="368300" y="2965450"/>
          <p14:tracePt t="214813" x="374650" y="3105150"/>
          <p14:tracePt t="214829" x="400050" y="3219450"/>
          <p14:tracePt t="214848" x="463550" y="3384550"/>
          <p14:tracePt t="214864" x="501650" y="3498850"/>
          <p14:tracePt t="214881" x="558800" y="3613150"/>
          <p14:tracePt t="214897" x="628650" y="3727450"/>
          <p14:tracePt t="214914" x="692150" y="3822700"/>
          <p14:tracePt t="214930" x="774700" y="3930650"/>
          <p14:tracePt t="214947" x="863600" y="4038600"/>
          <p14:tracePt t="214963" x="971550" y="4140200"/>
          <p14:tracePt t="214980" x="1098550" y="4241800"/>
          <p14:tracePt t="214996" x="1225550" y="4318000"/>
          <p14:tracePt t="215013" x="1358900" y="4394200"/>
          <p14:tracePt t="215017" x="1441450" y="4425950"/>
          <p14:tracePt t="215030" x="1536700" y="4451350"/>
          <p14:tracePt t="215046" x="1752600" y="4495800"/>
          <p14:tracePt t="215063" x="2114550" y="4514850"/>
          <p14:tracePt t="215080" x="2451100" y="4514850"/>
          <p14:tracePt t="215097" x="2882900" y="4514850"/>
          <p14:tracePt t="215114" x="3340100" y="4514850"/>
          <p14:tracePt t="215130" x="3810000" y="4514850"/>
          <p14:tracePt t="215147" x="4152900" y="4502150"/>
          <p14:tracePt t="215163" x="4324350" y="4451350"/>
          <p14:tracePt t="215180" x="4438650" y="4394200"/>
          <p14:tracePt t="215196" x="4533900" y="4318000"/>
          <p14:tracePt t="215213" x="4635500" y="4210050"/>
          <p14:tracePt t="215229" x="4711700" y="4083050"/>
          <p14:tracePt t="215246" x="4756150" y="3962400"/>
          <p14:tracePt t="215248" x="4775200" y="3905250"/>
          <p14:tracePt t="215263" x="4775200" y="3873500"/>
          <p14:tracePt t="215265" x="4775200" y="3829050"/>
          <p14:tracePt t="215279" x="4775200" y="3752850"/>
          <p14:tracePt t="215296" x="4768850" y="3644900"/>
          <p14:tracePt t="215312" x="4737100" y="3556000"/>
          <p14:tracePt t="215329" x="4660900" y="3448050"/>
          <p14:tracePt t="215346" x="4559300" y="3327400"/>
          <p14:tracePt t="215363" x="4413250" y="3219450"/>
          <p14:tracePt t="215380" x="4203700" y="3092450"/>
          <p14:tracePt t="215397" x="3943350" y="2971800"/>
          <p14:tracePt t="215413" x="3644900" y="2851150"/>
          <p14:tracePt t="215416" x="3486150" y="2781300"/>
          <p14:tracePt t="215429" x="3352800" y="2736850"/>
          <p14:tracePt t="215447" x="3130550" y="2686050"/>
          <p14:tracePt t="215449" x="3035300" y="2660650"/>
          <p14:tracePt t="215463" x="2927350" y="2641600"/>
          <p14:tracePt t="215465" x="2832100" y="2616200"/>
          <p14:tracePt t="215479" x="2660650" y="2597150"/>
          <p14:tracePt t="215496" x="2533650" y="2597150"/>
          <p14:tracePt t="215513" x="2400300" y="2597150"/>
          <p14:tracePt t="215529" x="2235200" y="2609850"/>
          <p14:tracePt t="215546" x="2076450" y="2635250"/>
          <p14:tracePt t="215563" x="1892300" y="2692400"/>
          <p14:tracePt t="215579" x="1708150" y="2774950"/>
          <p14:tracePt t="215596" x="1549400" y="2863850"/>
          <p14:tracePt t="215613" x="1416050" y="2940050"/>
          <p14:tracePt t="215616" x="1346200" y="2978150"/>
          <p14:tracePt t="215630" x="1295400" y="3022600"/>
          <p14:tracePt t="215646" x="1225550" y="3098800"/>
          <p14:tracePt t="215664" x="1168400" y="3219450"/>
          <p14:tracePt t="215680" x="1149350" y="3276600"/>
          <p14:tracePt t="215697" x="1149350" y="3327400"/>
          <p14:tracePt t="215713" x="1149350" y="3378200"/>
          <p14:tracePt t="215729" x="1149350" y="3454400"/>
          <p14:tracePt t="215746" x="1168400" y="3549650"/>
          <p14:tracePt t="215763" x="1219200" y="3632200"/>
          <p14:tracePt t="215779" x="1289050" y="3714750"/>
          <p14:tracePt t="215796" x="1371600" y="3816350"/>
          <p14:tracePt t="215813" x="1485900" y="3917950"/>
          <p14:tracePt t="215829" x="1612900" y="4006850"/>
          <p14:tracePt t="215846" x="1803400" y="4095750"/>
          <p14:tracePt t="215849" x="1924050" y="4133850"/>
          <p14:tracePt t="215864" x="2266950" y="4216400"/>
          <p14:tracePt t="215880" x="2692400" y="4260850"/>
          <p14:tracePt t="215897" x="3130550" y="4273550"/>
          <p14:tracePt t="215913" x="3632200" y="4273550"/>
          <p14:tracePt t="215930" x="4127500" y="4273550"/>
          <p14:tracePt t="215947" x="4616450" y="4241800"/>
          <p14:tracePt t="215962" x="4946650" y="4178300"/>
          <p14:tracePt t="215979" x="5137150" y="4114800"/>
          <p14:tracePt t="215996" x="5226050" y="4051300"/>
          <p14:tracePt t="216012" x="5264150" y="3968750"/>
          <p14:tracePt t="216029" x="5302250" y="3873500"/>
          <p14:tracePt t="216033" x="5308600" y="3829050"/>
          <p14:tracePt t="216046" x="5314950" y="3784600"/>
          <p14:tracePt t="216063" x="5314950" y="3689350"/>
          <p14:tracePt t="216065" x="5314950" y="3638550"/>
          <p14:tracePt t="216080" x="5314950" y="3549650"/>
          <p14:tracePt t="216096" x="5289550" y="3441700"/>
          <p14:tracePt t="216113" x="5238750" y="3333750"/>
          <p14:tracePt t="216130" x="5162550" y="3238500"/>
          <p14:tracePt t="216147" x="5054600" y="3155950"/>
          <p14:tracePt t="216163" x="4908550" y="3079750"/>
          <p14:tracePt t="216180" x="4730750" y="3009900"/>
          <p14:tracePt t="216196" x="4502150" y="2952750"/>
          <p14:tracePt t="216213" x="4260850" y="2901950"/>
          <p14:tracePt t="216217" x="4114800" y="2876550"/>
          <p14:tracePt t="216229" x="3975100" y="2857500"/>
          <p14:tracePt t="216246" x="3657600" y="2838450"/>
          <p14:tracePt t="216248" x="3505200" y="2838450"/>
          <p14:tracePt t="216262" x="3333750" y="2838450"/>
          <p14:tracePt t="216265" x="3155950" y="2844800"/>
          <p14:tracePt t="216280" x="2895600" y="2870200"/>
          <p14:tracePt t="216296" x="2686050" y="2908300"/>
          <p14:tracePt t="216312" x="2508250" y="2952750"/>
          <p14:tracePt t="216329" x="2381250" y="2990850"/>
          <p14:tracePt t="216346" x="2266950" y="3041650"/>
          <p14:tracePt t="216363" x="2159000" y="3098800"/>
          <p14:tracePt t="216380" x="2063750" y="3162300"/>
          <p14:tracePt t="216396" x="1993900" y="3232150"/>
          <p14:tracePt t="216400" x="1974850" y="3263900"/>
          <p14:tracePt t="216412" x="1962150" y="3314700"/>
          <p14:tracePt t="216430" x="1936750" y="3403600"/>
          <p14:tracePt t="216433" x="1930400" y="3448050"/>
          <p14:tracePt t="216446" x="1924050" y="3492500"/>
          <p14:tracePt t="216462" x="1924050" y="3575050"/>
          <p14:tracePt t="216465" x="1924050" y="3632200"/>
          <p14:tracePt t="216480" x="1936750" y="3740150"/>
          <p14:tracePt t="216496" x="1993900" y="3848100"/>
          <p14:tracePt t="216513" x="2114550" y="3975100"/>
          <p14:tracePt t="216529" x="2298700" y="4121150"/>
          <p14:tracePt t="216546" x="2628900" y="4286250"/>
          <p14:tracePt t="216562" x="3092450" y="4445000"/>
          <p14:tracePt t="216579" x="3613150" y="4540250"/>
          <p14:tracePt t="216596" x="4083050" y="4578350"/>
          <p14:tracePt t="216612" x="4362450" y="4578350"/>
          <p14:tracePt t="216616" x="4483100" y="4578350"/>
          <p14:tracePt t="216630" x="4597400" y="4572000"/>
          <p14:tracePt t="216646" x="4737100" y="4559300"/>
          <p14:tracePt t="216649" x="4768850" y="4552950"/>
          <p14:tracePt t="216663" x="4787900" y="4546600"/>
          <p14:tracePt t="216680" x="4800600" y="4546600"/>
          <p14:tracePt t="216836" x="4806950" y="4540250"/>
          <p14:tracePt t="216844" x="4794250" y="4527550"/>
          <p14:tracePt t="216856" x="4749800" y="4483100"/>
          <p14:tracePt t="216863" x="4730750" y="4457700"/>
          <p14:tracePt t="216865" x="0" y="0"/>
        </p14:tracePtLst>
        <p14:tracePtLst>
          <p14:tracePt t="217500" x="4273550" y="1968500"/>
          <p14:tracePt t="217569" x="4273550" y="1974850"/>
          <p14:tracePt t="217577" x="4273550" y="2000250"/>
          <p14:tracePt t="217585" x="4267200" y="2044700"/>
          <p14:tracePt t="217595" x="4267200" y="2089150"/>
          <p14:tracePt t="217612" x="4267200" y="2209800"/>
          <p14:tracePt t="217629" x="4267200" y="2324100"/>
          <p14:tracePt t="217645" x="4267200" y="2400300"/>
          <p14:tracePt t="217662" x="4267200" y="2432050"/>
          <p14:tracePt t="217678" x="4267200" y="2451100"/>
          <p14:tracePt t="217776" x="4267200" y="2438400"/>
          <p14:tracePt t="217783" x="4267200" y="2406650"/>
          <p14:tracePt t="217791" x="4267200" y="2374900"/>
          <p14:tracePt t="217800" x="4267200" y="2343150"/>
          <p14:tracePt t="217811" x="4267200" y="2311400"/>
          <p14:tracePt t="217828" x="4267200" y="2266950"/>
          <p14:tracePt t="217845" x="4260850" y="2222500"/>
          <p14:tracePt t="217861" x="4254500" y="2184400"/>
          <p14:tracePt t="217878" x="4248150" y="2152650"/>
          <p14:tracePt t="217880" x="4248150" y="2139950"/>
          <p14:tracePt t="217896" x="4241800" y="2120900"/>
          <p14:tracePt t="217912" x="4235450" y="2114550"/>
          <p14:tracePt t="218008" x="4235450" y="2133600"/>
          <p14:tracePt t="218015" x="4235450" y="2165350"/>
          <p14:tracePt t="218025" x="4235450" y="2209800"/>
          <p14:tracePt t="218031" x="4235450" y="2241550"/>
          <p14:tracePt t="218045" x="4235450" y="2273300"/>
          <p14:tracePt t="218061" x="4229100" y="2305050"/>
          <p14:tracePt t="218078" x="4229100" y="2311400"/>
          <p14:tracePt t="218160" x="4229100" y="2286000"/>
          <p14:tracePt t="218168" x="4229100" y="2254250"/>
          <p14:tracePt t="218178" x="4229100" y="2209800"/>
          <p14:tracePt t="218195" x="4229100" y="2114550"/>
          <p14:tracePt t="218212" x="4229100" y="2032000"/>
          <p14:tracePt t="218228" x="4229100" y="1974850"/>
          <p14:tracePt t="218245" x="4229100" y="1930400"/>
          <p14:tracePt t="218261" x="4229100" y="1924050"/>
          <p14:tracePt t="218368" x="4235450" y="1936750"/>
          <p14:tracePt t="218376" x="4241800" y="1974850"/>
          <p14:tracePt t="218384" x="4248150" y="2025650"/>
          <p14:tracePt t="218395" x="4260850" y="2082800"/>
          <p14:tracePt t="218412" x="4279900" y="2203450"/>
          <p14:tracePt t="218428" x="4305300" y="2279650"/>
          <p14:tracePt t="218445" x="4311650" y="2305050"/>
          <p14:tracePt t="218461" x="4311650" y="2311400"/>
          <p14:tracePt t="218520" x="4311650" y="2317750"/>
          <p14:tracePt t="218527" x="4318000" y="2317750"/>
          <p14:tracePt t="218536" x="4324350" y="2305050"/>
          <p14:tracePt t="218544" x="4330700" y="2279650"/>
          <p14:tracePt t="218561" x="4349750" y="2197100"/>
          <p14:tracePt t="218578" x="4368800" y="2108200"/>
          <p14:tracePt t="218594" x="4368800" y="2044700"/>
          <p14:tracePt t="218611" x="4368800" y="2000250"/>
          <p14:tracePt t="218628" x="4368800" y="1981200"/>
          <p14:tracePt t="218645" x="4368800" y="1974850"/>
          <p14:tracePt t="218712" x="4368800" y="1987550"/>
          <p14:tracePt t="218720" x="4362450" y="2025650"/>
          <p14:tracePt t="218728" x="4343400" y="2082800"/>
          <p14:tracePt t="218744" x="4324350" y="2216150"/>
          <p14:tracePt t="218761" x="4279900" y="2324100"/>
          <p14:tracePt t="218778" x="4267200" y="2381250"/>
          <p14:tracePt t="218873" x="4267200" y="2362200"/>
          <p14:tracePt t="218882" x="4267200" y="2324100"/>
          <p14:tracePt t="218896" x="4241800" y="2216150"/>
          <p14:tracePt t="218913" x="4222750" y="2120900"/>
          <p14:tracePt t="218928" x="4210050" y="2044700"/>
          <p14:tracePt t="218946" x="4203700" y="1987550"/>
          <p14:tracePt t="218962" x="4203700" y="1968500"/>
          <p14:tracePt t="218978" x="4203700" y="1955800"/>
          <p14:tracePt t="219073" x="4197350" y="1987550"/>
          <p14:tracePt t="219082" x="4184650" y="2038350"/>
          <p14:tracePt t="219089" x="4178300" y="2095500"/>
          <p14:tracePt t="219098" x="4178300" y="2139950"/>
          <p14:tracePt t="219112" x="4178300" y="2216150"/>
          <p14:tracePt t="219128" x="4178300" y="2235200"/>
          <p14:tracePt t="219146" x="4178300" y="2241550"/>
          <p14:tracePt t="219234" x="4178300" y="2228850"/>
          <p14:tracePt t="219241" x="4178300" y="2197100"/>
          <p14:tracePt t="219249" x="4178300" y="2165350"/>
          <p14:tracePt t="219261" x="4178300" y="2120900"/>
          <p14:tracePt t="219278" x="4178300" y="2044700"/>
          <p14:tracePt t="219295" x="4178300" y="1981200"/>
          <p14:tracePt t="219297" x="4178300" y="1962150"/>
          <p14:tracePt t="219312" x="4178300" y="1936750"/>
          <p14:tracePt t="219328" x="4178300" y="1917700"/>
          <p14:tracePt t="219402" x="4178300" y="1930400"/>
          <p14:tracePt t="219410" x="4178300" y="1949450"/>
          <p14:tracePt t="219417" x="4178300" y="1993900"/>
          <p14:tracePt t="219429" x="4178300" y="2038350"/>
          <p14:tracePt t="219446" x="4178300" y="2114550"/>
          <p14:tracePt t="219449" x="4178300" y="2133600"/>
          <p14:tracePt t="219461" x="4178300" y="2152650"/>
          <p14:tracePt t="219478" x="4178300" y="2171700"/>
          <p14:tracePt t="219481" x="4178300" y="2178050"/>
          <p14:tracePt t="219495" x="4178300" y="2184400"/>
          <p14:tracePt t="219586" x="4178300" y="2165350"/>
          <p14:tracePt t="219593" x="4184650" y="2139950"/>
          <p14:tracePt t="219601" x="4184650" y="2120900"/>
          <p14:tracePt t="219612" x="4184650" y="2089150"/>
          <p14:tracePt t="219629" x="4184650" y="2051050"/>
          <p14:tracePt t="219632" x="4184650" y="2032000"/>
          <p14:tracePt t="219645" x="4184650" y="2019300"/>
          <p14:tracePt t="219662" x="4184650" y="2000250"/>
          <p14:tracePt t="219665" x="4184650" y="1993900"/>
          <p14:tracePt t="219679" x="4191000" y="1993900"/>
          <p14:tracePt t="219752" x="4197350" y="2019300"/>
          <p14:tracePt t="219761" x="4203700" y="2044700"/>
          <p14:tracePt t="219769" x="4203700" y="2057400"/>
          <p14:tracePt t="219778" x="4203700" y="2089150"/>
          <p14:tracePt t="219794" x="4216400" y="2152650"/>
          <p14:tracePt t="219811" x="4222750" y="2190750"/>
          <p14:tracePt t="219828" x="4229100" y="2241550"/>
          <p14:tracePt t="219844" x="4235450" y="2266950"/>
          <p14:tracePt t="219922" x="4241800" y="2273300"/>
          <p14:tracePt t="219930" x="4248150" y="2266950"/>
          <p14:tracePt t="219946" x="4267200" y="2235200"/>
          <p14:tracePt t="219962" x="4273550" y="2184400"/>
          <p14:tracePt t="219978" x="4279900" y="2120900"/>
          <p14:tracePt t="219994" x="4279900" y="2063750"/>
          <p14:tracePt t="220012" x="4279900" y="2019300"/>
          <p14:tracePt t="220028" x="4279900" y="1987550"/>
          <p14:tracePt t="220044" x="4279900" y="1981200"/>
          <p14:tracePt t="220106" x="4279900" y="1974850"/>
          <p14:tracePt t="220115" x="4279900" y="1981200"/>
          <p14:tracePt t="220122" x="4279900" y="2000250"/>
          <p14:tracePt t="220132" x="4273550" y="2044700"/>
          <p14:tracePt t="220145" x="4260850" y="2120900"/>
          <p14:tracePt t="220162" x="4260850" y="2178050"/>
          <p14:tracePt t="220178" x="4260850" y="2222500"/>
          <p14:tracePt t="220195" x="4260850" y="2241550"/>
          <p14:tracePt t="220212" x="4260850" y="2247900"/>
          <p14:tracePt t="220298" x="4260850" y="2235200"/>
          <p14:tracePt t="220306" x="4260850" y="2203450"/>
          <p14:tracePt t="220317" x="4260850" y="2171700"/>
          <p14:tracePt t="220329" x="4260850" y="2108200"/>
          <p14:tracePt t="220344" x="4260850" y="2057400"/>
          <p14:tracePt t="220361" x="4260850" y="2025650"/>
          <p14:tracePt t="220379" x="4260850" y="2000250"/>
          <p14:tracePt t="220396" x="4260850" y="1993900"/>
          <p14:tracePt t="220413" x="4260850" y="1987550"/>
          <p14:tracePt t="220464" x="4260850" y="1993900"/>
          <p14:tracePt t="220472" x="4260850" y="2025650"/>
          <p14:tracePt t="220480" x="4260850" y="2076450"/>
          <p14:tracePt t="220494" x="4260850" y="2133600"/>
          <p14:tracePt t="220511" x="4260850" y="2228850"/>
          <p14:tracePt t="220527" x="4260850" y="2292350"/>
          <p14:tracePt t="220544" x="4260850" y="2298700"/>
          <p14:tracePt t="220636" x="4260850" y="2292350"/>
          <p14:tracePt t="220643" x="4260850" y="2247900"/>
          <p14:tracePt t="220652" x="4260850" y="2209800"/>
          <p14:tracePt t="220664" x="4260850" y="2101850"/>
          <p14:tracePt t="220678" x="4260850" y="2044700"/>
          <p14:tracePt t="220695" x="4260850" y="1968500"/>
          <p14:tracePt t="220698" x="4260850" y="1949450"/>
          <p14:tracePt t="220712" x="4260850" y="1930400"/>
          <p14:tracePt t="220728" x="4260850" y="1924050"/>
          <p14:tracePt t="220802" x="4260850" y="1955800"/>
          <p14:tracePt t="220809" x="4260850" y="1981200"/>
          <p14:tracePt t="220819" x="4260850" y="2012950"/>
          <p14:tracePt t="220828" x="4260850" y="2038350"/>
          <p14:tracePt t="220844" x="4260850" y="2076450"/>
          <p14:tracePt t="220861" x="4260850" y="2089150"/>
          <p14:tracePt t="220979" x="4260850" y="2063750"/>
          <p14:tracePt t="220984" x="4260850" y="2051050"/>
          <p14:tracePt t="220994" x="4260850" y="2032000"/>
          <p14:tracePt t="221011" x="4260850" y="2006600"/>
          <p14:tracePt t="221027" x="4260850" y="1987550"/>
          <p14:tracePt t="221132" x="4254500" y="2019300"/>
          <p14:tracePt t="221140" x="4241800" y="2089150"/>
          <p14:tracePt t="221150" x="4229100" y="2152650"/>
          <p14:tracePt t="221161" x="4203700" y="2311400"/>
          <p14:tracePt t="221178" x="4184650" y="2413000"/>
          <p14:tracePt t="221194" x="4184650" y="2425700"/>
          <p14:tracePt t="221211" x="4184650" y="2432050"/>
          <p14:tracePt t="221275" x="4184650" y="2425700"/>
          <p14:tracePt t="221281" x="4184650" y="2406650"/>
          <p14:tracePt t="221294" x="4184650" y="2368550"/>
          <p14:tracePt t="221311" x="4184650" y="2273300"/>
          <p14:tracePt t="221314" x="4184650" y="2216150"/>
          <p14:tracePt t="221328" x="4184650" y="2108200"/>
          <p14:tracePt t="221345" x="4184650" y="2025650"/>
          <p14:tracePt t="221361" x="4184650" y="1968500"/>
          <p14:tracePt t="221378" x="4184650" y="1949450"/>
          <p14:tracePt t="221396" x="4184650" y="1943100"/>
          <p14:tracePt t="221464" x="4184650" y="1974850"/>
          <p14:tracePt t="221474" x="4184650" y="2019300"/>
          <p14:tracePt t="221481" x="4184650" y="2082800"/>
          <p14:tracePt t="221494" x="4184650" y="2146300"/>
          <p14:tracePt t="221511" x="4191000" y="2235200"/>
          <p14:tracePt t="221513" x="4191000" y="2254250"/>
          <p14:tracePt t="221529" x="4191000" y="2260600"/>
          <p14:tracePt t="221554" x="4197350" y="2266950"/>
          <p14:tracePt t="221592" x="4203700" y="2254250"/>
          <p14:tracePt t="221604" x="4203700" y="2247900"/>
          <p14:tracePt t="221612" x="4203700" y="2222500"/>
          <p14:tracePt t="221628" x="4203700" y="2165350"/>
          <p14:tracePt t="221645" x="4203700" y="2127250"/>
          <p14:tracePt t="221648" x="4203700" y="2114550"/>
          <p14:tracePt t="221661" x="4203700" y="2108200"/>
          <p14:tracePt t="221678" x="4203700" y="2089150"/>
          <p14:tracePt t="221778" x="4203700" y="2095500"/>
          <p14:tracePt t="221789" x="4203700" y="2114550"/>
          <p14:tracePt t="221798" x="4203700" y="2120900"/>
          <p14:tracePt t="221811" x="4203700" y="2133600"/>
          <p14:tracePt t="221888" x="0" y="0"/>
        </p14:tracePtLst>
        <p14:tracePtLst>
          <p14:tracePt t="222859" x="10363200" y="3492500"/>
          <p14:tracePt t="222881" x="10356850" y="3498850"/>
          <p14:tracePt t="222889" x="10350500" y="3505200"/>
          <p14:tracePt t="222899" x="10350500" y="3517900"/>
          <p14:tracePt t="222911" x="10350500" y="3543300"/>
          <p14:tracePt t="222928" x="10350500" y="3594100"/>
          <p14:tracePt t="222944" x="10350500" y="3625850"/>
          <p14:tracePt t="222961" x="10356850" y="3657600"/>
          <p14:tracePt t="222977" x="10369550" y="3676650"/>
          <p14:tracePt t="222994" x="10375900" y="3683000"/>
          <p14:tracePt t="223010" x="10382250" y="3683000"/>
          <p14:tracePt t="223027" x="10388600" y="3683000"/>
          <p14:tracePt t="223044" x="10407650" y="3683000"/>
          <p14:tracePt t="223060" x="10439400" y="3683000"/>
          <p14:tracePt t="223077" x="10464800" y="3657600"/>
          <p14:tracePt t="223094" x="10483850" y="3619500"/>
          <p14:tracePt t="223096" x="10490200" y="3594100"/>
          <p14:tracePt t="223110" x="10496550" y="3581400"/>
          <p14:tracePt t="223126" x="10502900" y="3543300"/>
          <p14:tracePt t="223129" x="10502900" y="3536950"/>
          <p14:tracePt t="223143" x="10502900" y="3505200"/>
          <p14:tracePt t="223160" x="10502900" y="3486150"/>
          <p14:tracePt t="223177" x="10502900" y="3467100"/>
          <p14:tracePt t="223194" x="10502900" y="3460750"/>
          <p14:tracePt t="223211" x="10502900" y="3454400"/>
          <p14:tracePt t="223249" x="10502900" y="3448050"/>
          <p14:tracePt t="223265" x="10496550" y="3454400"/>
          <p14:tracePt t="223273" x="10483850" y="3473450"/>
          <p14:tracePt t="223281" x="10471150" y="3486150"/>
          <p14:tracePt t="223293" x="10464800" y="3511550"/>
          <p14:tracePt t="223310" x="10458450" y="3543300"/>
          <p14:tracePt t="223326" x="10452100" y="3562350"/>
          <p14:tracePt t="223328" x="10452100" y="3568700"/>
          <p14:tracePt t="223428" x="10452100" y="3549650"/>
          <p14:tracePt t="223438" x="10445750" y="3530600"/>
          <p14:tracePt t="223449" x="10439400" y="3498850"/>
          <p14:tracePt t="223461" x="10433050" y="3486150"/>
          <p14:tracePt t="223534" x="10426700" y="3486150"/>
          <p14:tracePt t="223542" x="10426700" y="3505200"/>
          <p14:tracePt t="223552" x="10414000" y="3536950"/>
          <p14:tracePt t="223560" x="10414000" y="3587750"/>
          <p14:tracePt t="223577" x="10414000" y="3613150"/>
          <p14:tracePt t="223593" x="10414000" y="3619500"/>
          <p14:tracePt t="223693" x="10414000" y="3600450"/>
          <p14:tracePt t="223701" x="10414000" y="3575050"/>
          <p14:tracePt t="223713" x="10414000" y="3562350"/>
          <p14:tracePt t="223729" x="10414000" y="3511550"/>
          <p14:tracePt t="223745" x="10414000" y="3492500"/>
          <p14:tracePt t="223834" x="10414000" y="3505200"/>
          <p14:tracePt t="223841" x="10414000" y="3511550"/>
          <p14:tracePt t="223850" x="10414000" y="3517900"/>
          <p14:tracePt t="223860" x="10414000" y="3524250"/>
          <p14:tracePt t="223876" x="10414000" y="3530600"/>
          <p14:tracePt t="223893" x="10414000" y="3543300"/>
          <p14:tracePt t="224040" x="0" y="0"/>
        </p14:tracePtLst>
        <p14:tracePtLst>
          <p14:tracePt t="224707" x="2838450" y="3416300"/>
          <p14:tracePt t="224726" x="2832100" y="3429000"/>
          <p14:tracePt t="224736" x="2825750" y="3454400"/>
          <p14:tracePt t="224746" x="2825750" y="3479800"/>
          <p14:tracePt t="224761" x="2825750" y="3543300"/>
          <p14:tracePt t="224776" x="2844800" y="3625850"/>
          <p14:tracePt t="224793" x="2895600" y="3683000"/>
          <p14:tracePt t="224810" x="2946400" y="3727450"/>
          <p14:tracePt t="224826" x="3009900" y="3752850"/>
          <p14:tracePt t="224843" x="3073400" y="3752850"/>
          <p14:tracePt t="224859" x="3175000" y="3740150"/>
          <p14:tracePt t="224876" x="3257550" y="3695700"/>
          <p14:tracePt t="224893" x="3308350" y="3638550"/>
          <p14:tracePt t="224897" x="3327400" y="3613150"/>
          <p14:tracePt t="224911" x="3340100" y="3587750"/>
          <p14:tracePt t="224928" x="3346450" y="3517900"/>
          <p14:tracePt t="224944" x="3346450" y="3486150"/>
          <p14:tracePt t="224961" x="3340100" y="3454400"/>
          <p14:tracePt t="225017" x="3340100" y="3448050"/>
          <p14:tracePt t="225049" x="3327400" y="3448050"/>
          <p14:tracePt t="225057" x="3321050" y="3460750"/>
          <p14:tracePt t="225064" x="3314700" y="3473450"/>
          <p14:tracePt t="225076" x="3308350" y="3492500"/>
          <p14:tracePt t="225093" x="3308350" y="3517900"/>
          <p14:tracePt t="225109" x="3308350" y="3562350"/>
          <p14:tracePt t="225126" x="3321050" y="3587750"/>
          <p14:tracePt t="225128" x="3333750" y="3600450"/>
          <p14:tracePt t="225143" x="3352800" y="3619500"/>
          <p14:tracePt t="225161" x="3371850" y="3619500"/>
          <p14:tracePt t="225177" x="3390900" y="3619500"/>
          <p14:tracePt t="225193" x="3416300" y="3587750"/>
          <p14:tracePt t="225210" x="3454400" y="3511550"/>
          <p14:tracePt t="225227" x="3460750" y="3460750"/>
          <p14:tracePt t="225243" x="3460750" y="3422650"/>
          <p14:tracePt t="225260" x="3454400" y="3397250"/>
          <p14:tracePt t="225276" x="3441700" y="3390900"/>
          <p14:tracePt t="225293" x="3429000" y="3390900"/>
          <p14:tracePt t="225297" x="3416300" y="3390900"/>
          <p14:tracePt t="225309" x="3397250" y="3390900"/>
          <p14:tracePt t="225326" x="3346450" y="3422650"/>
          <p14:tracePt t="225329" x="3327400" y="3448050"/>
          <p14:tracePt t="225343" x="3282950" y="3505200"/>
          <p14:tracePt t="225360" x="3263900" y="3543300"/>
          <p14:tracePt t="225376" x="3263900" y="3562350"/>
          <p14:tracePt t="225393" x="3263900" y="3568700"/>
          <p14:tracePt t="225461" x="3276600" y="3568700"/>
          <p14:tracePt t="225468" x="3289300" y="3556000"/>
          <p14:tracePt t="225477" x="3314700" y="3530600"/>
          <p14:tracePt t="225493" x="3346450" y="3479800"/>
          <p14:tracePt t="225510" x="3352800" y="3454400"/>
          <p14:tracePt t="225513" x="3352800" y="3448050"/>
          <p14:tracePt t="225529" x="3352800" y="3441700"/>
          <p14:tracePt t="225593" x="3346450" y="3454400"/>
          <p14:tracePt t="225603" x="3333750" y="3467100"/>
          <p14:tracePt t="225609" x="3327400" y="3479800"/>
          <p14:tracePt t="225665" x="3327400" y="3486150"/>
          <p14:tracePt t="225683" x="3340100" y="3479800"/>
          <p14:tracePt t="225692" x="3346450" y="3473450"/>
          <p14:tracePt t="225700" x="3352800" y="3460750"/>
          <p14:tracePt t="225772" x="3352800" y="3454400"/>
          <p14:tracePt t="225787" x="3327400" y="3460750"/>
          <p14:tracePt t="225795" x="3295650" y="3473450"/>
          <p14:tracePt t="225809" x="3238500" y="3524250"/>
          <p14:tracePt t="225826" x="3200400" y="3556000"/>
          <p14:tracePt t="225843" x="3181350" y="3575050"/>
          <p14:tracePt t="225955" x="3181350" y="3562350"/>
          <p14:tracePt t="225965" x="3181350" y="3543300"/>
          <p14:tracePt t="225978" x="3175000" y="3505200"/>
          <p14:tracePt t="225993" x="3168650" y="3492500"/>
          <p14:tracePt t="226075" x="3168650" y="3505200"/>
          <p14:tracePt t="226081" x="3168650" y="3517900"/>
          <p14:tracePt t="226092" x="3175000" y="3549650"/>
          <p14:tracePt t="226109" x="3200400" y="3587750"/>
          <p14:tracePt t="226126" x="3225800" y="3619500"/>
          <p14:tracePt t="226130" x="3244850" y="3632200"/>
          <p14:tracePt t="226143" x="3263900" y="3638550"/>
          <p14:tracePt t="226161" x="3327400" y="3638550"/>
          <p14:tracePt t="226177" x="3397250" y="3619500"/>
          <p14:tracePt t="226193" x="3448050" y="3575050"/>
          <p14:tracePt t="226210" x="3473450" y="3524250"/>
          <p14:tracePt t="226226" x="3479800" y="3479800"/>
          <p14:tracePt t="226242" x="3479800" y="3448050"/>
          <p14:tracePt t="226259" x="3479800" y="3435350"/>
          <p14:tracePt t="226314" x="3473450" y="3441700"/>
          <p14:tracePt t="226324" x="3460750" y="3467100"/>
          <p14:tracePt t="226337" x="3441700" y="3505200"/>
          <p14:tracePt t="226344" x="3422650" y="3562350"/>
          <p14:tracePt t="226360" x="3416300" y="3600450"/>
          <p14:tracePt t="226376" x="3416300" y="3613150"/>
          <p14:tracePt t="226392" x="3416300" y="3619500"/>
          <p14:tracePt t="226450" x="3422650" y="3613150"/>
          <p14:tracePt t="226459" x="3429000" y="3600450"/>
          <p14:tracePt t="226465" x="3435350" y="3587750"/>
          <p14:tracePt t="226476" x="3435350" y="3581400"/>
          <p14:tracePt t="226493" x="3429000" y="3549650"/>
          <p14:tracePt t="226496" x="3416300" y="3536950"/>
          <p14:tracePt t="226509" x="3403600" y="3524250"/>
          <p14:tracePt t="226526" x="3371850" y="3517900"/>
          <p14:tracePt t="226528" x="3352800" y="3517900"/>
          <p14:tracePt t="226543" x="3327400" y="3517900"/>
          <p14:tracePt t="226559" x="3263900" y="3517900"/>
          <p14:tracePt t="226576" x="3232150" y="3517900"/>
          <p14:tracePt t="226592" x="3213100" y="3536950"/>
          <p14:tracePt t="226609" x="3213100" y="3543300"/>
          <p14:tracePt t="226625" x="3213100" y="3549650"/>
          <p14:tracePt t="226642" x="3213100" y="3556000"/>
          <p14:tracePt t="226660" x="3213100" y="3581400"/>
          <p14:tracePt t="226676" x="3225800" y="3581400"/>
          <p14:tracePt t="226693" x="3251200" y="3581400"/>
          <p14:tracePt t="226710" x="3282950" y="3581400"/>
          <p14:tracePt t="226712" x="3289300" y="3568700"/>
          <p14:tracePt t="226727" x="3295650" y="3549650"/>
          <p14:tracePt t="226743" x="3302000" y="3505200"/>
          <p14:tracePt t="226759" x="3302000" y="3492500"/>
          <p14:tracePt t="226776" x="3302000" y="3467100"/>
          <p14:tracePt t="226826" x="3302000" y="3460750"/>
          <p14:tracePt t="226840" x="3295650" y="3460750"/>
          <p14:tracePt t="226857" x="3295650" y="3467100"/>
          <p14:tracePt t="226873" x="3295650" y="3479800"/>
          <p14:tracePt t="226882" x="3295650" y="3486150"/>
          <p14:tracePt t="226899" x="3295650" y="3505200"/>
          <p14:tracePt t="226908" x="3302000" y="3505200"/>
          <p14:tracePt t="226926" x="3314700" y="3517900"/>
          <p14:tracePt t="226942" x="3321050" y="3517900"/>
          <p14:tracePt t="226969" x="3333750" y="3517900"/>
          <p14:tracePt t="226977" x="3340100" y="3505200"/>
          <p14:tracePt t="226993" x="3340100" y="3486150"/>
          <p14:tracePt t="227008" x="3340100" y="3454400"/>
          <p14:tracePt t="227026" x="3340100" y="3429000"/>
          <p14:tracePt t="227042" x="3327400" y="3403600"/>
          <p14:tracePt t="227058" x="3314700" y="3397250"/>
          <p14:tracePt t="227075" x="3289300" y="3390900"/>
          <p14:tracePt t="227092" x="3244850" y="3390900"/>
          <p14:tracePt t="227108" x="3200400" y="3403600"/>
          <p14:tracePt t="227125" x="3168650" y="3435350"/>
          <p14:tracePt t="227142" x="3149600" y="3479800"/>
          <p14:tracePt t="227144" x="3143250" y="3498850"/>
          <p14:tracePt t="227158" x="3143250" y="3511550"/>
          <p14:tracePt t="227176" x="3143250" y="3575050"/>
          <p14:tracePt t="227192" x="3175000" y="3619500"/>
          <p14:tracePt t="227209" x="3213100" y="3663950"/>
          <p14:tracePt t="227226" x="3251200" y="3695700"/>
          <p14:tracePt t="227242" x="3282950" y="3708400"/>
          <p14:tracePt t="227259" x="3295650" y="3708400"/>
          <p14:tracePt t="227275" x="3333750" y="3708400"/>
          <p14:tracePt t="227292" x="3371850" y="3663950"/>
          <p14:tracePt t="227309" x="3416300" y="3587750"/>
          <p14:tracePt t="227325" x="3422650" y="3511550"/>
          <p14:tracePt t="227342" x="3422650" y="3441700"/>
          <p14:tracePt t="227344" x="3422650" y="3422650"/>
          <p14:tracePt t="227359" x="3422650" y="3409950"/>
          <p14:tracePt t="227375" x="3422650" y="3384550"/>
          <p14:tracePt t="227392" x="3416300" y="3378200"/>
          <p14:tracePt t="227427" x="3409950" y="3378200"/>
          <p14:tracePt t="227434" x="3397250" y="3397250"/>
          <p14:tracePt t="227443" x="3384550" y="3429000"/>
          <p14:tracePt t="227460" x="3359150" y="3517900"/>
          <p14:tracePt t="227477" x="3346450" y="3581400"/>
          <p14:tracePt t="227480" x="3346450" y="3587750"/>
          <p14:tracePt t="227493" x="3346450" y="3594100"/>
          <p14:tracePt t="227496" x="3346450" y="3600450"/>
          <p14:tracePt t="227572" x="3340100" y="3581400"/>
          <p14:tracePt t="227578" x="3340100" y="3568700"/>
          <p14:tracePt t="227592" x="3321050" y="3530600"/>
          <p14:tracePt t="227609" x="3302000" y="3498850"/>
          <p14:tracePt t="227626" x="3276600" y="3486150"/>
          <p14:tracePt t="227642" x="3257550" y="3479800"/>
          <p14:tracePt t="227660" x="3244850" y="3479800"/>
          <p14:tracePt t="227677" x="3232150" y="3479800"/>
          <p14:tracePt t="227693" x="3213100" y="3479800"/>
          <p14:tracePt t="227697" x="3213100" y="3486150"/>
          <p14:tracePt t="227710" x="3213100" y="3492500"/>
          <p14:tracePt t="227727" x="3213100" y="3505200"/>
          <p14:tracePt t="227743" x="3219450" y="3517900"/>
          <p14:tracePt t="227748" x="3225800" y="3524250"/>
          <p14:tracePt t="227759" x="3244850" y="3530600"/>
          <p14:tracePt t="227762" x="3263900" y="3536950"/>
          <p14:tracePt t="227776" x="3289300" y="3543300"/>
          <p14:tracePt t="227793" x="3333750" y="3543300"/>
          <p14:tracePt t="227809" x="3352800" y="3524250"/>
          <p14:tracePt t="227825" x="3359150" y="3524250"/>
          <p14:tracePt t="227842" x="3359150" y="3517900"/>
          <p14:tracePt t="228252" x="3359150" y="3511550"/>
          <p14:tracePt t="228260" x="3359150" y="3505200"/>
          <p14:tracePt t="228276" x="3359150" y="3492500"/>
          <p14:tracePt t="228294" x="3352800" y="3460750"/>
          <p14:tracePt t="228298" x="3352800" y="3454400"/>
          <p14:tracePt t="228309" x="3352800" y="3441700"/>
          <p14:tracePt t="228325" x="3340100" y="3416300"/>
          <p14:tracePt t="228342" x="3340100" y="3409950"/>
          <p14:tracePt t="228358" x="3340100" y="3390900"/>
          <p14:tracePt t="228375" x="3333750" y="3384550"/>
          <p14:tracePt t="228417" x="3321050" y="3384550"/>
          <p14:tracePt t="228426" x="3314700" y="3390900"/>
          <p14:tracePt t="228443" x="3282950" y="3429000"/>
          <p14:tracePt t="228459" x="3238500" y="3498850"/>
          <p14:tracePt t="228476" x="3206750" y="3575050"/>
          <p14:tracePt t="228492" x="3200400" y="3632200"/>
          <p14:tracePt t="228496" x="3200400" y="3651250"/>
          <p14:tracePt t="228508" x="3200400" y="3670300"/>
          <p14:tracePt t="228525" x="3200400" y="3689350"/>
          <p14:tracePt t="228528" x="3200400" y="3695700"/>
          <p14:tracePt t="228561" x="3206750" y="3702050"/>
          <p14:tracePt t="228575" x="3244850" y="3689350"/>
          <p14:tracePt t="228592" x="3302000" y="3638550"/>
          <p14:tracePt t="228608" x="3346450" y="3575050"/>
          <p14:tracePt t="228625" x="3365500" y="3517900"/>
          <p14:tracePt t="228642" x="3365500" y="3505200"/>
          <p14:tracePt t="228658" x="3365500" y="3498850"/>
          <p14:tracePt t="228741" x="3359150" y="3511550"/>
          <p14:tracePt t="228749" x="3352800" y="3524250"/>
          <p14:tracePt t="228762" x="3352800" y="3536950"/>
          <p14:tracePt t="228776" x="3359150" y="3562350"/>
          <p14:tracePt t="228792" x="3365500" y="3575050"/>
          <p14:tracePt t="228808" x="3384550" y="3581400"/>
          <p14:tracePt t="228825" x="3416300" y="3581400"/>
          <p14:tracePt t="228842" x="3435350" y="3581400"/>
          <p14:tracePt t="228858" x="3454400" y="3549650"/>
          <p14:tracePt t="228875" x="3454400" y="3530600"/>
          <p14:tracePt t="228892" x="3454400" y="3511550"/>
          <p14:tracePt t="228908" x="3454400" y="3492500"/>
          <p14:tracePt t="228925" x="3448050" y="3492500"/>
          <p14:tracePt t="228942" x="3435350" y="3486150"/>
          <p14:tracePt t="228959" x="3416300" y="3479800"/>
          <p14:tracePt t="229001" x="3403600" y="3479800"/>
          <p14:tracePt t="229009" x="3397250" y="3486150"/>
          <p14:tracePt t="229025" x="3390900" y="3517900"/>
          <p14:tracePt t="229041" x="3390900" y="3543300"/>
          <p14:tracePt t="229058" x="3384550" y="3575050"/>
          <p14:tracePt t="229074" x="3384550" y="3581400"/>
          <p14:tracePt t="229091" x="3384550" y="3594100"/>
          <p14:tracePt t="229108" x="3390900" y="3600450"/>
          <p14:tracePt t="229125" x="3403600" y="3600450"/>
          <p14:tracePt t="229141" x="3441700" y="3587750"/>
          <p14:tracePt t="229144" x="3460750" y="3575050"/>
          <p14:tracePt t="229158" x="3473450" y="3556000"/>
          <p14:tracePt t="229176" x="3486150" y="3517900"/>
          <p14:tracePt t="229178" x="3486150" y="3498850"/>
          <p14:tracePt t="229193" x="3486150" y="3467100"/>
          <p14:tracePt t="229209" x="3473450" y="3448050"/>
          <p14:tracePt t="229225" x="3467100" y="3441700"/>
          <p14:tracePt t="229259" x="3460750" y="3441700"/>
          <p14:tracePt t="229275" x="3441700" y="3460750"/>
          <p14:tracePt t="229292" x="3429000" y="3511550"/>
          <p14:tracePt t="229308" x="3422650" y="3549650"/>
          <p14:tracePt t="229312" x="3422650" y="3568700"/>
          <p14:tracePt t="229325" x="3422650" y="3575050"/>
          <p14:tracePt t="229341" x="3422650" y="3594100"/>
          <p14:tracePt t="229358" x="3441700" y="3606800"/>
          <p14:tracePt t="229375" x="3454400" y="3606800"/>
          <p14:tracePt t="229392" x="3492500" y="3575050"/>
          <p14:tracePt t="229408" x="3505200" y="3530600"/>
          <p14:tracePt t="229425" x="3505200" y="3479800"/>
          <p14:tracePt t="229442" x="3498850" y="3429000"/>
          <p14:tracePt t="229459" x="3473450" y="3397250"/>
          <p14:tracePt t="229475" x="3454400" y="3378200"/>
          <p14:tracePt t="229492" x="3448050" y="3378200"/>
          <p14:tracePt t="229525" x="3441700" y="3378200"/>
          <p14:tracePt t="229541" x="3416300" y="3403600"/>
          <p14:tracePt t="229559" x="3403600" y="3473450"/>
          <p14:tracePt t="229561" x="3397250" y="3498850"/>
          <p14:tracePt t="229575" x="3397250" y="3517900"/>
          <p14:tracePt t="229592" x="3397250" y="3543300"/>
          <p14:tracePt t="229657" x="3397250" y="3549650"/>
          <p14:tracePt t="229673" x="3397250" y="3543300"/>
          <p14:tracePt t="229681" x="3397250" y="3536950"/>
          <p14:tracePt t="229692" x="3397250" y="3530600"/>
          <p14:tracePt t="229709" x="3397250" y="3517900"/>
          <p14:tracePt t="229770" x="3390900" y="3536950"/>
          <p14:tracePt t="229786" x="3390900" y="3549650"/>
          <p14:tracePt t="229793" x="3390900" y="3556000"/>
          <p14:tracePt t="229808" x="3390900" y="3568700"/>
          <p14:tracePt t="229824" x="3397250" y="3581400"/>
          <p14:tracePt t="229841" x="3422650" y="3581400"/>
          <p14:tracePt t="229858" x="3454400" y="3581400"/>
          <p14:tracePt t="229875" x="3486150" y="3575050"/>
          <p14:tracePt t="229891" x="3498850" y="3556000"/>
          <p14:tracePt t="229908" x="3498850" y="3530600"/>
          <p14:tracePt t="229925" x="3498850" y="3505200"/>
          <p14:tracePt t="229941" x="3498850" y="3486150"/>
          <p14:tracePt t="229958" x="3498850" y="3479800"/>
          <p14:tracePt t="229974" x="3486150" y="3479800"/>
          <p14:tracePt t="229992" x="3460750" y="3479800"/>
          <p14:tracePt t="230008" x="3441700" y="3511550"/>
          <p14:tracePt t="230025" x="3435350" y="3543300"/>
          <p14:tracePt t="230041" x="3435350" y="3562350"/>
          <p14:tracePt t="230106" x="3435350" y="3568700"/>
          <p14:tracePt t="230344" x="0" y="0"/>
        </p14:tracePtLst>
        <p14:tracePtLst>
          <p14:tracePt t="231938" x="10439400" y="3479800"/>
          <p14:tracePt t="231969" x="10433050" y="3479800"/>
          <p14:tracePt t="231994" x="10433050" y="3486150"/>
          <p14:tracePt t="232001" x="10426700" y="3498850"/>
          <p14:tracePt t="232009" x="10420350" y="3511550"/>
          <p14:tracePt t="232024" x="10414000" y="3543300"/>
          <p14:tracePt t="232041" x="10414000" y="3568700"/>
          <p14:tracePt t="232057" x="10414000" y="3606800"/>
          <p14:tracePt t="232074" x="10414000" y="3644900"/>
          <p14:tracePt t="232090" x="10433050" y="3670300"/>
          <p14:tracePt t="232107" x="10452100" y="3683000"/>
          <p14:tracePt t="232124" x="10471150" y="3702050"/>
          <p14:tracePt t="232157" x="10496550" y="3702050"/>
          <p14:tracePt t="232174" x="10541000" y="3702050"/>
          <p14:tracePt t="232176" x="10566400" y="3689350"/>
          <p14:tracePt t="232192" x="10591800" y="3676650"/>
          <p14:tracePt t="232208" x="10636250" y="3644900"/>
          <p14:tracePt t="232224" x="10648950" y="3625850"/>
          <p14:tracePt t="232241" x="10661650" y="3594100"/>
          <p14:tracePt t="232258" x="10661650" y="3587750"/>
          <p14:tracePt t="232274" x="10661650" y="3562350"/>
          <p14:tracePt t="232291" x="10648950" y="3536950"/>
          <p14:tracePt t="232307" x="10623550" y="3517900"/>
          <p14:tracePt t="232324" x="10560050" y="3498850"/>
          <p14:tracePt t="232340" x="10490200" y="3479800"/>
          <p14:tracePt t="232357" x="10445750" y="3473450"/>
          <p14:tracePt t="232360" x="10420350" y="3473450"/>
          <p14:tracePt t="232374" x="10401300" y="3473450"/>
          <p14:tracePt t="232390" x="10369550" y="3479800"/>
          <p14:tracePt t="232393" x="10356850" y="3486150"/>
          <p14:tracePt t="232407" x="10325100" y="3498850"/>
          <p14:tracePt t="232424" x="10312400" y="3536950"/>
          <p14:tracePt t="232440" x="10312400" y="3568700"/>
          <p14:tracePt t="232458" x="10312400" y="3600450"/>
          <p14:tracePt t="232474" x="10312400" y="3638550"/>
          <p14:tracePt t="232490" x="10325100" y="3663950"/>
          <p14:tracePt t="232507" x="10344150" y="3689350"/>
          <p14:tracePt t="232523" x="10369550" y="3702050"/>
          <p14:tracePt t="232540" x="10407650" y="3708400"/>
          <p14:tracePt t="232557" x="10439400" y="3708400"/>
          <p14:tracePt t="232573" x="10464800" y="3708400"/>
          <p14:tracePt t="232590" x="10490200" y="3702050"/>
          <p14:tracePt t="232593" x="10502900" y="3695700"/>
          <p14:tracePt t="232608" x="10509250" y="3670300"/>
          <p14:tracePt t="232624" x="10509250" y="3657600"/>
          <p14:tracePt t="232640" x="10515600" y="3651250"/>
          <p14:tracePt t="232840" x="0" y="0"/>
        </p14:tracePtLst>
        <p14:tracePtLst>
          <p14:tracePt t="233626" x="2698750" y="2647950"/>
          <p14:tracePt t="233633" x="2686050" y="2641600"/>
          <p14:tracePt t="233641" x="2647950" y="2628900"/>
          <p14:tracePt t="233656" x="2590800" y="2616200"/>
          <p14:tracePt t="233673" x="2520950" y="2609850"/>
          <p14:tracePt t="233690" x="2438400" y="2609850"/>
          <p14:tracePt t="233707" x="2317750" y="2609850"/>
          <p14:tracePt t="233724" x="2190750" y="2609850"/>
          <p14:tracePt t="233740" x="2032000" y="2609850"/>
          <p14:tracePt t="233757" x="1860550" y="2628900"/>
          <p14:tracePt t="233774" x="1714500" y="2654300"/>
          <p14:tracePt t="233777" x="1644650" y="2679700"/>
          <p14:tracePt t="233790" x="1587500" y="2705100"/>
          <p14:tracePt t="233806" x="1473200" y="2755900"/>
          <p14:tracePt t="233809" x="1416050" y="2774950"/>
          <p14:tracePt t="233823" x="1314450" y="2825750"/>
          <p14:tracePt t="233840" x="1200150" y="2889250"/>
          <p14:tracePt t="233856" x="1092200" y="2965450"/>
          <p14:tracePt t="233874" x="1028700" y="3067050"/>
          <p14:tracePt t="233890" x="977900" y="3194050"/>
          <p14:tracePt t="233907" x="952500" y="3333750"/>
          <p14:tracePt t="233923" x="952500" y="3448050"/>
          <p14:tracePt t="233940" x="965200" y="3549650"/>
          <p14:tracePt t="233945" x="977900" y="3594100"/>
          <p14:tracePt t="233958" x="1009650" y="3644900"/>
          <p14:tracePt t="233962" x="1035050" y="3683000"/>
          <p14:tracePt t="233975" x="1073150" y="3727450"/>
          <p14:tracePt t="233991" x="1162050" y="3816350"/>
          <p14:tracePt t="234007" x="1289050" y="3905250"/>
          <p14:tracePt t="234023" x="1593850" y="4051300"/>
          <p14:tracePt t="234041" x="1816100" y="4121150"/>
          <p14:tracePt t="234056" x="2019300" y="4178300"/>
          <p14:tracePt t="234073" x="2216150" y="4210050"/>
          <p14:tracePt t="234090" x="2425700" y="4254500"/>
          <p14:tracePt t="234106" x="2730500" y="4318000"/>
          <p14:tracePt t="234123" x="3149600" y="4394200"/>
          <p14:tracePt t="234140" x="3594100" y="4432300"/>
          <p14:tracePt t="234156" x="3962400" y="4432300"/>
          <p14:tracePt t="234173" x="4197350" y="4400550"/>
          <p14:tracePt t="234177" x="4267200" y="4368800"/>
          <p14:tracePt t="234190" x="4324350" y="4343400"/>
          <p14:tracePt t="234207" x="4375150" y="4273550"/>
          <p14:tracePt t="234224" x="4413250" y="4152900"/>
          <p14:tracePt t="234241" x="4413250" y="4064000"/>
          <p14:tracePt t="234256" x="4394200" y="3943350"/>
          <p14:tracePt t="234274" x="4343400" y="3822700"/>
          <p14:tracePt t="234290" x="4260850" y="3695700"/>
          <p14:tracePt t="234306" x="4159250" y="3568700"/>
          <p14:tracePt t="234323" x="4038600" y="3454400"/>
          <p14:tracePt t="234340" x="3898900" y="3371850"/>
          <p14:tracePt t="234356" x="3746500" y="3302000"/>
          <p14:tracePt t="234373" x="3581400" y="3257550"/>
          <p14:tracePt t="234390" x="3403600" y="3244850"/>
          <p14:tracePt t="234406" x="3213100" y="3244850"/>
          <p14:tracePt t="234409" x="3086100" y="3244850"/>
          <p14:tracePt t="234423" x="2800350" y="3244850"/>
          <p14:tracePt t="234440" x="2457450" y="3244850"/>
          <p14:tracePt t="234457" x="2063750" y="3244850"/>
          <p14:tracePt t="234473" x="1758950" y="3244850"/>
          <p14:tracePt t="234490" x="1536700" y="3263900"/>
          <p14:tracePt t="234507" x="1403350" y="3314700"/>
          <p14:tracePt t="234524" x="1320800" y="3371850"/>
          <p14:tracePt t="234540" x="1257300" y="3473450"/>
          <p14:tracePt t="234556" x="1212850" y="3594100"/>
          <p14:tracePt t="234573" x="1187450" y="3733800"/>
          <p14:tracePt t="234590" x="1181100" y="3873500"/>
          <p14:tracePt t="234606" x="1200150" y="4013200"/>
          <p14:tracePt t="234608" x="1231900" y="4083050"/>
          <p14:tracePt t="234623" x="1295400" y="4140200"/>
          <p14:tracePt t="234639" x="1581150" y="4305300"/>
          <p14:tracePt t="234656" x="1917700" y="4381500"/>
          <p14:tracePt t="234673" x="2425700" y="4406900"/>
          <p14:tracePt t="234689" x="3016250" y="4387850"/>
          <p14:tracePt t="234707" x="3575050" y="4305300"/>
          <p14:tracePt t="234723" x="3975100" y="4222750"/>
          <p14:tracePt t="234740" x="4165600" y="4152900"/>
          <p14:tracePt t="234757" x="4229100" y="4095750"/>
          <p14:tracePt t="234773" x="4248150" y="4032250"/>
          <p14:tracePt t="234776" x="4248150" y="4006850"/>
          <p14:tracePt t="234789" x="4248150" y="3987800"/>
          <p14:tracePt t="234806" x="4248150" y="3930650"/>
          <p14:tracePt t="234823" x="4216400" y="3829050"/>
          <p14:tracePt t="234840" x="4178300" y="3771900"/>
          <p14:tracePt t="234856" x="4152900" y="3740150"/>
          <p14:tracePt t="234873" x="4140200" y="3740150"/>
          <p14:tracePt t="235113" x="0" y="0"/>
        </p14:tracePtLst>
        <p14:tracePtLst>
          <p14:tracePt t="235700" x="4159250" y="1911350"/>
          <p14:tracePt t="235782" x="4159250" y="1930400"/>
          <p14:tracePt t="235792" x="4152900" y="2012950"/>
          <p14:tracePt t="235809" x="4152900" y="2133600"/>
          <p14:tracePt t="235824" x="4152900" y="2266950"/>
          <p14:tracePt t="235840" x="4152900" y="2400300"/>
          <p14:tracePt t="235856" x="4178300" y="2495550"/>
          <p14:tracePt t="235872" x="4210050" y="2578100"/>
          <p14:tracePt t="235889" x="4229100" y="2622550"/>
          <p14:tracePt t="235906" x="4241800" y="2647950"/>
          <p14:tracePt t="235922" x="4254500" y="2654300"/>
          <p14:tracePt t="235939" x="4254500" y="2660650"/>
          <p14:tracePt t="235977" x="4260850" y="2660650"/>
          <p14:tracePt t="235984" x="4273550" y="2654300"/>
          <p14:tracePt t="235992" x="4286250" y="2635250"/>
          <p14:tracePt t="236006" x="4298950" y="2609850"/>
          <p14:tracePt t="236023" x="4311650" y="2520950"/>
          <p14:tracePt t="236026" x="4311650" y="2489200"/>
          <p14:tracePt t="236040" x="4311650" y="2374900"/>
          <p14:tracePt t="236055" x="4292600" y="2273300"/>
          <p14:tracePt t="236072" x="4273550" y="2184400"/>
          <p14:tracePt t="236089" x="4248150" y="2095500"/>
          <p14:tracePt t="236105" x="4210050" y="2000250"/>
          <p14:tracePt t="236123" x="4197350" y="1930400"/>
          <p14:tracePt t="236139" x="4184650" y="1879600"/>
          <p14:tracePt t="236156" x="4178300" y="1841500"/>
          <p14:tracePt t="236173" x="4171950" y="1790700"/>
          <p14:tracePt t="236189" x="4171950" y="1771650"/>
          <p14:tracePt t="236206" x="4171950" y="1758950"/>
          <p14:tracePt t="236308" x="4171950" y="1771650"/>
          <p14:tracePt t="236318" x="4171950" y="1803400"/>
          <p14:tracePt t="236326" x="4171950" y="1847850"/>
          <p14:tracePt t="236339" x="4191000" y="1987550"/>
          <p14:tracePt t="236355" x="4222750" y="2139950"/>
          <p14:tracePt t="236372" x="4254500" y="2298700"/>
          <p14:tracePt t="236389" x="4292600" y="2444750"/>
          <p14:tracePt t="236406" x="4324350" y="2533650"/>
          <p14:tracePt t="236422" x="4324350" y="2552700"/>
          <p14:tracePt t="236424" x="4324350" y="2559050"/>
          <p14:tracePt t="236508" x="4330700" y="2559050"/>
          <p14:tracePt t="236523" x="4337050" y="2540000"/>
          <p14:tracePt t="236529" x="4349750" y="2501900"/>
          <p14:tracePt t="236540" x="4356100" y="2476500"/>
          <p14:tracePt t="236556" x="4356100" y="2393950"/>
          <p14:tracePt t="236572" x="4362450" y="2292350"/>
          <p14:tracePt t="236589" x="4362450" y="2197100"/>
          <p14:tracePt t="236605" x="4362450" y="2101850"/>
          <p14:tracePt t="236622" x="4362450" y="2032000"/>
          <p14:tracePt t="236624" x="4362450" y="2025650"/>
          <p14:tracePt t="236639" x="4362450" y="2006600"/>
          <p14:tracePt t="236656" x="4356100" y="1962150"/>
          <p14:tracePt t="236672" x="4349750" y="1943100"/>
          <p14:tracePt t="236689" x="4349750" y="1930400"/>
          <p14:tracePt t="236705" x="4343400" y="1917700"/>
          <p14:tracePt t="236723" x="4343400" y="1905000"/>
          <p14:tracePt t="236786" x="4337050" y="1898650"/>
          <p14:tracePt t="236803" x="4337050" y="1905000"/>
          <p14:tracePt t="236810" x="4330700" y="1917700"/>
          <p14:tracePt t="236822" x="4324350" y="1949450"/>
          <p14:tracePt t="236839" x="4298950" y="2051050"/>
          <p14:tracePt t="236856" x="4267200" y="2197100"/>
          <p14:tracePt t="236872" x="4267200" y="2273300"/>
          <p14:tracePt t="236889" x="4267200" y="2336800"/>
          <p14:tracePt t="236905" x="4267200" y="2368550"/>
          <p14:tracePt t="236922" x="4267200" y="2381250"/>
          <p14:tracePt t="236939" x="4267200" y="2387600"/>
          <p14:tracePt t="236984" x="4273550" y="2393950"/>
          <p14:tracePt t="237001" x="4279900" y="2381250"/>
          <p14:tracePt t="237010" x="4279900" y="2368550"/>
          <p14:tracePt t="237024" x="4298950" y="2324100"/>
          <p14:tracePt t="237041" x="4318000" y="2266950"/>
          <p14:tracePt t="237056" x="4318000" y="2197100"/>
          <p14:tracePt t="237073" x="4324350" y="2133600"/>
          <p14:tracePt t="237089" x="4324350" y="2095500"/>
          <p14:tracePt t="237107" x="4324350" y="2057400"/>
          <p14:tracePt t="237122" x="4324350" y="2032000"/>
          <p14:tracePt t="237139" x="4324350" y="2025650"/>
          <p14:tracePt t="237195" x="4324350" y="2032000"/>
          <p14:tracePt t="237201" x="4324350" y="2051050"/>
          <p14:tracePt t="237211" x="4324350" y="2089150"/>
          <p14:tracePt t="237224" x="4324350" y="2203450"/>
          <p14:tracePt t="237240" x="4324350" y="2336800"/>
          <p14:tracePt t="237257" x="4324350" y="2393950"/>
          <p14:tracePt t="237273" x="4324350" y="2406650"/>
          <p14:tracePt t="237355" x="4330700" y="2393950"/>
          <p14:tracePt t="237361" x="4330700" y="2374900"/>
          <p14:tracePt t="237372" x="4330700" y="2343150"/>
          <p14:tracePt t="237389" x="4343400" y="2241550"/>
          <p14:tracePt t="237405" x="4343400" y="2184400"/>
          <p14:tracePt t="237409" x="4356100" y="2139950"/>
          <p14:tracePt t="237422" x="4356100" y="2127250"/>
          <p14:tracePt t="237439" x="4356100" y="2095500"/>
          <p14:tracePt t="237455" x="4356100" y="2089150"/>
          <p14:tracePt t="237529" x="4356100" y="2114550"/>
          <p14:tracePt t="237539" x="4356100" y="2139950"/>
          <p14:tracePt t="237545" x="4349750" y="2178050"/>
          <p14:tracePt t="237555" x="4349750" y="2203450"/>
          <p14:tracePt t="237573" x="4337050" y="2260600"/>
          <p14:tracePt t="237577" x="4337050" y="2279650"/>
          <p14:tracePt t="237589" x="4337050" y="2292350"/>
          <p14:tracePt t="237605" x="4337050" y="2298700"/>
          <p14:tracePt t="237705" x="4337050" y="2286000"/>
          <p14:tracePt t="237714" x="4337050" y="2241550"/>
          <p14:tracePt t="237723" x="4337050" y="2203450"/>
          <p14:tracePt t="237740" x="4337050" y="2114550"/>
          <p14:tracePt t="237756" x="4337050" y="2038350"/>
          <p14:tracePt t="237761" x="4337050" y="2012950"/>
          <p14:tracePt t="237773" x="4337050" y="2000250"/>
          <p14:tracePt t="237790" x="4337050" y="1987550"/>
          <p14:tracePt t="237851" x="4337050" y="2000250"/>
          <p14:tracePt t="237858" x="4324350" y="2051050"/>
          <p14:tracePt t="237867" x="4318000" y="2095500"/>
          <p14:tracePt t="237874" x="4311650" y="2159000"/>
          <p14:tracePt t="237889" x="4298950" y="2279650"/>
          <p14:tracePt t="237905" x="4298950" y="2343150"/>
          <p14:tracePt t="237922" x="4298950" y="2362200"/>
          <p14:tracePt t="237939" x="4298950" y="2368550"/>
          <p14:tracePt t="238009" x="4298950" y="2349500"/>
          <p14:tracePt t="238017" x="4298950" y="2324100"/>
          <p14:tracePt t="238024" x="4298950" y="2292350"/>
          <p14:tracePt t="238039" x="4298950" y="2273300"/>
          <p14:tracePt t="238041" x="4298950" y="2241550"/>
          <p14:tracePt t="238056" x="4298950" y="2184400"/>
          <p14:tracePt t="238071" x="4298950" y="2152650"/>
          <p14:tracePt t="238089" x="4298950" y="2139950"/>
          <p14:tracePt t="238155" x="4298950" y="2159000"/>
          <p14:tracePt t="238164" x="4298950" y="2171700"/>
          <p14:tracePt t="238172" x="4298950" y="2190750"/>
          <p14:tracePt t="238189" x="4298950" y="2209800"/>
          <p14:tracePt t="238205" x="4298950" y="2216150"/>
          <p14:tracePt t="238336" x="0" y="0"/>
        </p14:tracePtLst>
        <p14:tracePtLst>
          <p14:tracePt t="239995" x="10350500" y="3454400"/>
          <p14:tracePt t="240001" x="10337800" y="3460750"/>
          <p14:tracePt t="240010" x="10325100" y="3473450"/>
          <p14:tracePt t="240022" x="10318750" y="3498850"/>
          <p14:tracePt t="240038" x="10318750" y="3536950"/>
          <p14:tracePt t="240056" x="10318750" y="3613150"/>
          <p14:tracePt t="240073" x="10318750" y="3651250"/>
          <p14:tracePt t="240088" x="10331450" y="3683000"/>
          <p14:tracePt t="240104" x="10350500" y="3702050"/>
          <p14:tracePt t="240121" x="10363200" y="3714750"/>
          <p14:tracePt t="240138" x="10394950" y="3721100"/>
          <p14:tracePt t="240154" x="10420350" y="3721100"/>
          <p14:tracePt t="240171" x="10458450" y="3721100"/>
          <p14:tracePt t="240188" x="10496550" y="3708400"/>
          <p14:tracePt t="240204" x="10521950" y="3683000"/>
          <p14:tracePt t="240221" x="10521950" y="3670300"/>
          <p14:tracePt t="240238" x="10534650" y="3632200"/>
          <p14:tracePt t="240256" x="10541000" y="3606800"/>
          <p14:tracePt t="240258" x="10541000" y="3600450"/>
          <p14:tracePt t="240272" x="10541000" y="3575050"/>
          <p14:tracePt t="240289" x="10541000" y="3556000"/>
          <p14:tracePt t="240305" x="10541000" y="3543300"/>
          <p14:tracePt t="240328" x="10534650" y="3536950"/>
          <p14:tracePt t="240394" x="10528300" y="3524250"/>
          <p14:tracePt t="240500" x="10528300" y="3517900"/>
          <p14:tracePt t="240509" x="10521950" y="3511550"/>
          <p14:tracePt t="240720" x="0" y="0"/>
        </p14:tracePtLst>
        <p14:tracePtLst>
          <p14:tracePt t="249842" x="2076450" y="5537200"/>
          <p14:tracePt t="249921" x="2089150" y="5537200"/>
          <p14:tracePt t="249930" x="2101850" y="5537200"/>
          <p14:tracePt t="249938" x="2133600" y="5537200"/>
          <p14:tracePt t="249952" x="2241550" y="5537200"/>
          <p14:tracePt t="249968" x="2400300" y="5537200"/>
          <p14:tracePt t="249985" x="2590800" y="5537200"/>
          <p14:tracePt t="250001" x="2736850" y="5537200"/>
          <p14:tracePt t="250018" x="2825750" y="5537200"/>
          <p14:tracePt t="250036" x="2863850" y="5537200"/>
          <p14:tracePt t="250041" x="2876550" y="5537200"/>
          <p14:tracePt t="250057" x="2882900" y="5537200"/>
          <p14:tracePt t="250114" x="2889250" y="5537200"/>
          <p14:tracePt t="250139" x="2895600" y="5537200"/>
          <p14:tracePt t="250154" x="2895600" y="5530850"/>
          <p14:tracePt t="250163" x="2895600" y="5524500"/>
          <p14:tracePt t="250170" x="2895600" y="5505450"/>
          <p14:tracePt t="250185" x="2895600" y="5492750"/>
          <p14:tracePt t="250201" x="2895600" y="5480050"/>
          <p14:tracePt t="250218" x="2889250" y="5467350"/>
          <p14:tracePt t="250234" x="2876550" y="5461000"/>
          <p14:tracePt t="250273" x="2870200" y="5448300"/>
          <p14:tracePt t="250289" x="2863850" y="5441950"/>
          <p14:tracePt t="250305" x="2857500" y="5435600"/>
          <p14:tracePt t="250318" x="2857500" y="5429250"/>
          <p14:tracePt t="250335" x="2844800" y="5429250"/>
          <p14:tracePt t="250352" x="2819400" y="5416550"/>
          <p14:tracePt t="250368" x="2794000" y="5410200"/>
          <p14:tracePt t="250384" x="2762250" y="5397500"/>
          <p14:tracePt t="250401" x="2736850" y="5397500"/>
          <p14:tracePt t="250417" x="2679700" y="5397500"/>
          <p14:tracePt t="250434" x="2616200" y="5397500"/>
          <p14:tracePt t="250451" x="2533650" y="5397500"/>
          <p14:tracePt t="250467" x="2432050" y="5397500"/>
          <p14:tracePt t="250484" x="2349500" y="5397500"/>
          <p14:tracePt t="250501" x="2260600" y="5397500"/>
          <p14:tracePt t="250517" x="2197100" y="5397500"/>
          <p14:tracePt t="250535" x="2146300" y="5410200"/>
          <p14:tracePt t="250538" x="2120900" y="5410200"/>
          <p14:tracePt t="250552" x="2095500" y="5416550"/>
          <p14:tracePt t="250568" x="2089150" y="5422900"/>
          <p14:tracePt t="250585" x="2070100" y="5435600"/>
          <p14:tracePt t="250601" x="2063750" y="5441950"/>
          <p14:tracePt t="250617" x="2057400" y="5448300"/>
          <p14:tracePt t="250634" x="2051050" y="5461000"/>
          <p14:tracePt t="250650" x="2044700" y="5467350"/>
          <p14:tracePt t="250667" x="2038350" y="5486400"/>
          <p14:tracePt t="250684" x="2032000" y="5499100"/>
          <p14:tracePt t="250700" x="2032000" y="5505450"/>
          <p14:tracePt t="250717" x="2032000" y="5518150"/>
          <p14:tracePt t="250734" x="2032000" y="5530850"/>
          <p14:tracePt t="250752" x="2032000" y="5537200"/>
          <p14:tracePt t="250767" x="2032000" y="5549900"/>
          <p14:tracePt t="250784" x="2044700" y="5562600"/>
          <p14:tracePt t="250801" x="2057400" y="5568950"/>
          <p14:tracePt t="250818" x="2082800" y="5581650"/>
          <p14:tracePt t="250834" x="2127250" y="5594350"/>
          <p14:tracePt t="250851" x="2184400" y="5607050"/>
          <p14:tracePt t="250867" x="2305050" y="5632450"/>
          <p14:tracePt t="250884" x="2413000" y="5638800"/>
          <p14:tracePt t="250901" x="2559050" y="5638800"/>
          <p14:tracePt t="250917" x="2717800" y="5638800"/>
          <p14:tracePt t="250920" x="2781300" y="5638800"/>
          <p14:tracePt t="250934" x="2844800" y="5638800"/>
          <p14:tracePt t="250951" x="2952750" y="5638800"/>
          <p14:tracePt t="250967" x="3028950" y="5632450"/>
          <p14:tracePt t="250984" x="3073400" y="5619750"/>
          <p14:tracePt t="251001" x="3092450" y="5613400"/>
          <p14:tracePt t="251018" x="3130550" y="5607050"/>
          <p14:tracePt t="251034" x="3149600" y="5594350"/>
          <p14:tracePt t="251051" x="3168650" y="5588000"/>
          <p14:tracePt t="251072" x="3168650" y="5581650"/>
          <p14:tracePt t="251084" x="3168650" y="5575300"/>
          <p14:tracePt t="251101" x="3168650" y="5556250"/>
          <p14:tracePt t="251117" x="3168650" y="5537200"/>
          <p14:tracePt t="251120" x="3168650" y="5518150"/>
          <p14:tracePt t="251134" x="3168650" y="5511800"/>
          <p14:tracePt t="251151" x="3155950" y="5486400"/>
          <p14:tracePt t="251153" x="3143250" y="5467350"/>
          <p14:tracePt t="251167" x="3111500" y="5441950"/>
          <p14:tracePt t="251184" x="3079750" y="5410200"/>
          <p14:tracePt t="251200" x="3003550" y="5378450"/>
          <p14:tracePt t="251217" x="2895600" y="5340350"/>
          <p14:tracePt t="251234" x="2806700" y="5321300"/>
          <p14:tracePt t="251250" x="2724150" y="5302250"/>
          <p14:tracePt t="251267" x="2692400" y="5302250"/>
          <p14:tracePt t="251284" x="2647950" y="5302250"/>
          <p14:tracePt t="251301" x="2603500" y="5302250"/>
          <p14:tracePt t="251318" x="2546350" y="5302250"/>
          <p14:tracePt t="251321" x="2508250" y="5314950"/>
          <p14:tracePt t="251334" x="2482850" y="5327650"/>
          <p14:tracePt t="251352" x="2413000" y="5346700"/>
          <p14:tracePt t="251368" x="2343150" y="5384800"/>
          <p14:tracePt t="251384" x="2311400" y="5410200"/>
          <p14:tracePt t="251400" x="2292350" y="5422900"/>
          <p14:tracePt t="251417" x="2279650" y="5448300"/>
          <p14:tracePt t="251434" x="2273300" y="5467350"/>
          <p14:tracePt t="251450" x="2273300" y="5480050"/>
          <p14:tracePt t="251467" x="2273300" y="5492750"/>
          <p14:tracePt t="251484" x="2273300" y="5499100"/>
          <p14:tracePt t="251500" x="2273300" y="5505450"/>
          <p14:tracePt t="251517" x="2273300" y="5524500"/>
          <p14:tracePt t="251534" x="2286000" y="5537200"/>
          <p14:tracePt t="251536" x="2286000" y="5543550"/>
          <p14:tracePt t="251551" x="2324100" y="5562600"/>
          <p14:tracePt t="251568" x="2387600" y="5581650"/>
          <p14:tracePt t="251584" x="2476500" y="5594350"/>
          <p14:tracePt t="251601" x="2609850" y="5619750"/>
          <p14:tracePt t="251617" x="2686050" y="5626100"/>
          <p14:tracePt t="251634" x="2781300" y="5626100"/>
          <p14:tracePt t="251650" x="2870200" y="5626100"/>
          <p14:tracePt t="251667" x="2946400" y="5607050"/>
          <p14:tracePt t="251684" x="2984500" y="5588000"/>
          <p14:tracePt t="251700" x="3009900" y="5562600"/>
          <p14:tracePt t="251717" x="3016250" y="5543550"/>
          <p14:tracePt t="251733" x="3016250" y="5530850"/>
          <p14:tracePt t="251750" x="3016250" y="5511800"/>
          <p14:tracePt t="251768" x="3016250" y="5480050"/>
          <p14:tracePt t="251784" x="3016250" y="5467350"/>
          <p14:tracePt t="251801" x="3016250" y="5448300"/>
          <p14:tracePt t="251818" x="2997200" y="5429250"/>
          <p14:tracePt t="251834" x="2978150" y="5403850"/>
          <p14:tracePt t="251851" x="2940050" y="5384800"/>
          <p14:tracePt t="251867" x="2895600" y="5359400"/>
          <p14:tracePt t="251883" x="2825750" y="5334000"/>
          <p14:tracePt t="251900" x="2755900" y="5308600"/>
          <p14:tracePt t="251917" x="2679700" y="5295900"/>
          <p14:tracePt t="251921" x="2654300" y="5295900"/>
          <p14:tracePt t="251934" x="2609850" y="5295900"/>
          <p14:tracePt t="251950" x="2514600" y="5295900"/>
          <p14:tracePt t="251952" x="2470150" y="5295900"/>
          <p14:tracePt t="251968" x="2374900" y="5308600"/>
          <p14:tracePt t="251984" x="2286000" y="5321300"/>
          <p14:tracePt t="252000" x="2203450" y="5353050"/>
          <p14:tracePt t="252017" x="2139950" y="5391150"/>
          <p14:tracePt t="252034" x="2076450" y="5435600"/>
          <p14:tracePt t="252051" x="2038350" y="5467350"/>
          <p14:tracePt t="252068" x="2019300" y="5499100"/>
          <p14:tracePt t="252084" x="2006600" y="5518150"/>
          <p14:tracePt t="252101" x="2006600" y="5530850"/>
          <p14:tracePt t="252118" x="2006600" y="5556250"/>
          <p14:tracePt t="252133" x="2006600" y="5562600"/>
          <p14:tracePt t="252151" x="2012950" y="5588000"/>
          <p14:tracePt t="252167" x="2082800" y="5613400"/>
          <p14:tracePt t="252183" x="2184400" y="5638800"/>
          <p14:tracePt t="252200" x="2311400" y="5645150"/>
          <p14:tracePt t="252217" x="2451100" y="5645150"/>
          <p14:tracePt t="252233" x="2584450" y="5645150"/>
          <p14:tracePt t="252250" x="2667000" y="5619750"/>
          <p14:tracePt t="252267" x="2705100" y="5594350"/>
          <p14:tracePt t="252284" x="2724150" y="5581650"/>
          <p14:tracePt t="252301" x="2743200" y="5562600"/>
          <p14:tracePt t="252317" x="2749550" y="5556250"/>
          <p14:tracePt t="252320" x="2749550" y="5543550"/>
          <p14:tracePt t="252333" x="2749550" y="5537200"/>
          <p14:tracePt t="252337" x="2749550" y="5530850"/>
          <p14:tracePt t="252368" x="2749550" y="5518150"/>
          <p14:tracePt t="252640" x="0" y="0"/>
        </p14:tracePtLst>
        <p14:tracePtLst>
          <p14:tracePt t="252915" x="2330450" y="5416550"/>
          <p14:tracePt t="252922" x="2324100" y="5416550"/>
          <p14:tracePt t="252934" x="2317750" y="5416550"/>
          <p14:tracePt t="252950" x="2311400" y="5416550"/>
          <p14:tracePt t="252967" x="2292350" y="5416550"/>
          <p14:tracePt t="252987" x="2273300" y="5429250"/>
          <p14:tracePt t="253000" x="2266950" y="5454650"/>
          <p14:tracePt t="253016" x="2266950" y="5467350"/>
          <p14:tracePt t="253033" x="2266950" y="5492750"/>
          <p14:tracePt t="253051" x="2266950" y="5511800"/>
          <p14:tracePt t="253067" x="2266950" y="5530850"/>
          <p14:tracePt t="253083" x="2266950" y="5537200"/>
          <p14:tracePt t="253100" x="2279650" y="5543550"/>
          <p14:tracePt t="253117" x="2311400" y="5543550"/>
          <p14:tracePt t="253134" x="2419350" y="5543550"/>
          <p14:tracePt t="253136" x="2501900" y="5543550"/>
          <p14:tracePt t="253150" x="2597150" y="5543550"/>
          <p14:tracePt t="253166" x="2806700" y="5543550"/>
          <p14:tracePt t="253169" x="2889250" y="5543550"/>
          <p14:tracePt t="253183" x="2984500" y="5543550"/>
          <p14:tracePt t="253200" x="3016250" y="5543550"/>
          <p14:tracePt t="253292" x="3022600" y="5543550"/>
          <p14:tracePt t="253313" x="3022600" y="5530850"/>
          <p14:tracePt t="253320" x="3022600" y="5524500"/>
          <p14:tracePt t="253334" x="3009900" y="5518150"/>
          <p14:tracePt t="253350" x="2984500" y="5499100"/>
          <p14:tracePt t="253353" x="2978150" y="5486400"/>
          <p14:tracePt t="253367" x="2965450" y="5486400"/>
          <p14:tracePt t="253383" x="2927350" y="5461000"/>
          <p14:tracePt t="253400" x="2882900" y="5441950"/>
          <p14:tracePt t="253416" x="2813050" y="5422900"/>
          <p14:tracePt t="253433" x="2705100" y="5397500"/>
          <p14:tracePt t="253450" x="2559050" y="5372100"/>
          <p14:tracePt t="253466" x="2425700" y="5372100"/>
          <p14:tracePt t="253483" x="2298700" y="5372100"/>
          <p14:tracePt t="253500" x="2209800" y="5372100"/>
          <p14:tracePt t="253516" x="2139950" y="5378450"/>
          <p14:tracePt t="253533" x="2082800" y="5403850"/>
          <p14:tracePt t="253550" x="2038350" y="5429250"/>
          <p14:tracePt t="253567" x="2000250" y="5461000"/>
          <p14:tracePt t="253569" x="1981200" y="5480050"/>
          <p14:tracePt t="253584" x="1955800" y="5518150"/>
          <p14:tracePt t="253600" x="1949450" y="5543550"/>
          <p14:tracePt t="253617" x="1943100" y="5575300"/>
          <p14:tracePt t="253633" x="1936750" y="5581650"/>
          <p14:tracePt t="253649" x="1936750" y="5600700"/>
          <p14:tracePt t="253683" x="1936750" y="5607050"/>
          <p14:tracePt t="253699" x="1968500" y="5619750"/>
          <p14:tracePt t="253716" x="2025650" y="5626100"/>
          <p14:tracePt t="253733" x="2152650" y="5626100"/>
          <p14:tracePt t="253750" x="2330450" y="5626100"/>
          <p14:tracePt t="253766" x="2495550" y="5626100"/>
          <p14:tracePt t="253768" x="2559050" y="5626100"/>
          <p14:tracePt t="253783" x="2647950" y="5613400"/>
          <p14:tracePt t="253800" x="2692400" y="5607050"/>
          <p14:tracePt t="253817" x="2717800" y="5594350"/>
          <p14:tracePt t="253833" x="2736850" y="5588000"/>
          <p14:tracePt t="253850" x="2749550" y="5575300"/>
          <p14:tracePt t="253867" x="2762250" y="5568950"/>
          <p14:tracePt t="253884" x="2768600" y="5556250"/>
          <p14:tracePt t="253901" x="2781300" y="5549900"/>
          <p14:tracePt t="253916" x="2787650" y="5543550"/>
          <p14:tracePt t="253934" x="2794000" y="5543550"/>
          <p14:tracePt t="253950" x="2800350" y="5537200"/>
          <p14:tracePt t="253969" x="2800350" y="5530850"/>
          <p14:tracePt t="253983" x="2806700" y="5524500"/>
          <p14:tracePt t="254000" x="2819400" y="5524500"/>
          <p14:tracePt t="254016" x="2825750" y="5518150"/>
          <p14:tracePt t="254033" x="2832100" y="5511800"/>
          <p14:tracePt t="254051" x="2838450" y="5511800"/>
          <p14:tracePt t="254068" x="2838450" y="5505450"/>
          <p14:tracePt t="254084" x="2838450" y="5499100"/>
          <p14:tracePt t="254114" x="2838450" y="5492750"/>
          <p14:tracePt t="254139" x="2838450" y="5486400"/>
          <p14:tracePt t="254155" x="2838450" y="5473700"/>
          <p14:tracePt t="254164" x="2832100" y="5473700"/>
          <p14:tracePt t="254170" x="2825750" y="5467350"/>
          <p14:tracePt t="254183" x="2819400" y="5461000"/>
          <p14:tracePt t="254199" x="2774950" y="5448300"/>
          <p14:tracePt t="254216" x="2717800" y="5448300"/>
          <p14:tracePt t="254233" x="2660650" y="5448300"/>
          <p14:tracePt t="254249" x="2584450" y="5448300"/>
          <p14:tracePt t="254266" x="2501900" y="5448300"/>
          <p14:tracePt t="254283" x="2425700" y="5448300"/>
          <p14:tracePt t="254299" x="2362200" y="5448300"/>
          <p14:tracePt t="254316" x="2305050" y="5448300"/>
          <p14:tracePt t="254333" x="2260600" y="5448300"/>
          <p14:tracePt t="254349" x="2228850" y="5448300"/>
          <p14:tracePt t="254351" x="2216150" y="5454650"/>
          <p14:tracePt t="254366" x="2203450" y="5461000"/>
          <p14:tracePt t="254383" x="2190750" y="5473700"/>
          <p14:tracePt t="254400" x="2178050" y="5486400"/>
          <p14:tracePt t="254416" x="2171700" y="5492750"/>
          <p14:tracePt t="254433" x="2171700" y="5505450"/>
          <p14:tracePt t="254449" x="2171700" y="5518150"/>
          <p14:tracePt t="254466" x="2171700" y="5524500"/>
          <p14:tracePt t="254482" x="2178050" y="5543550"/>
          <p14:tracePt t="254499" x="2197100" y="5556250"/>
          <p14:tracePt t="254516" x="2260600" y="5588000"/>
          <p14:tracePt t="254533" x="2355850" y="5600700"/>
          <p14:tracePt t="254549" x="2495550" y="5607050"/>
          <p14:tracePt t="254566" x="2673350" y="5607050"/>
          <p14:tracePt t="254568" x="2768600" y="5607050"/>
          <p14:tracePt t="254583" x="2832100" y="5607050"/>
          <p14:tracePt t="254586" x="2895600" y="5607050"/>
          <p14:tracePt t="254600" x="2965450" y="5607050"/>
          <p14:tracePt t="254616" x="2984500" y="5588000"/>
          <p14:tracePt t="254633" x="2997200" y="5581650"/>
          <p14:tracePt t="254649" x="2997200" y="5575300"/>
          <p14:tracePt t="254666" x="2997200" y="5568950"/>
          <p14:tracePt t="254683" x="2997200" y="5556250"/>
          <p14:tracePt t="254704" x="2997200" y="5549900"/>
          <p14:tracePt t="254716" x="2997200" y="5543550"/>
          <p14:tracePt t="254732" x="2997200" y="5530850"/>
          <p14:tracePt t="254749" x="2984500" y="5518150"/>
          <p14:tracePt t="254766" x="2971800" y="5499100"/>
          <p14:tracePt t="254768" x="2952750" y="5486400"/>
          <p14:tracePt t="254782" x="2927350" y="5473700"/>
          <p14:tracePt t="254799" x="2806700" y="5422900"/>
          <p14:tracePt t="254816" x="2730500" y="5416550"/>
          <p14:tracePt t="254833" x="2667000" y="5416550"/>
          <p14:tracePt t="254850" x="2616200" y="5416550"/>
          <p14:tracePt t="254866" x="2584450" y="5416550"/>
          <p14:tracePt t="254883" x="2559050" y="5422900"/>
          <p14:tracePt t="254899" x="2546350" y="5422900"/>
          <p14:tracePt t="254916" x="2540000" y="5429250"/>
          <p14:tracePt t="254932" x="2540000" y="5435600"/>
          <p14:tracePt t="255000" x="0" y="0"/>
        </p14:tracePtLst>
        <p14:tracePtLst>
          <p14:tracePt t="256265" x="4178300" y="1924050"/>
          <p14:tracePt t="256280" x="4178300" y="1943100"/>
          <p14:tracePt t="256289" x="4178300" y="1981200"/>
          <p14:tracePt t="256299" x="4178300" y="2038350"/>
          <p14:tracePt t="256316" x="4197350" y="2159000"/>
          <p14:tracePt t="256333" x="4210050" y="2273300"/>
          <p14:tracePt t="256337" x="4222750" y="2311400"/>
          <p14:tracePt t="256350" x="4229100" y="2343150"/>
          <p14:tracePt t="256366" x="4248150" y="2393950"/>
          <p14:tracePt t="256369" x="4254500" y="2406650"/>
          <p14:tracePt t="256383" x="4254500" y="2413000"/>
          <p14:tracePt t="256400" x="4260850" y="2413000"/>
          <p14:tracePt t="256433" x="4267200" y="2413000"/>
          <p14:tracePt t="256441" x="4273550" y="2413000"/>
          <p14:tracePt t="256449" x="4286250" y="2400300"/>
          <p14:tracePt t="256465" x="4305300" y="2349500"/>
          <p14:tracePt t="256482" x="4318000" y="2286000"/>
          <p14:tracePt t="256499" x="4337050" y="2197100"/>
          <p14:tracePt t="256515" x="4337050" y="2146300"/>
          <p14:tracePt t="256532" x="4337050" y="2089150"/>
          <p14:tracePt t="256549" x="4330700" y="2051050"/>
          <p14:tracePt t="256565" x="4330700" y="2032000"/>
          <p14:tracePt t="256616" x="4324350" y="2032000"/>
          <p14:tracePt t="256625" x="4318000" y="2057400"/>
          <p14:tracePt t="256634" x="4318000" y="2082800"/>
          <p14:tracePt t="256649" x="4318000" y="2171700"/>
          <p14:tracePt t="256665" x="4318000" y="2260600"/>
          <p14:tracePt t="256682" x="4318000" y="2317750"/>
          <p14:tracePt t="256699" x="4318000" y="2330450"/>
          <p14:tracePt t="256715" x="4318000" y="2336800"/>
          <p14:tracePt t="256778" x="4318000" y="2317750"/>
          <p14:tracePt t="256788" x="4324350" y="2273300"/>
          <p14:tracePt t="256800" x="4324350" y="2197100"/>
          <p14:tracePt t="256817" x="4324350" y="2101850"/>
          <p14:tracePt t="256833" x="4311650" y="2000250"/>
          <p14:tracePt t="256850" x="4305300" y="1968500"/>
          <p14:tracePt t="256867" x="4305300" y="1949450"/>
          <p14:tracePt t="256946" x="4298950" y="1962150"/>
          <p14:tracePt t="256955" x="4292600" y="1993900"/>
          <p14:tracePt t="256966" x="4292600" y="2025650"/>
          <p14:tracePt t="256982" x="4286250" y="2133600"/>
          <p14:tracePt t="256985" x="4279900" y="2171700"/>
          <p14:tracePt t="256999" x="4279900" y="2184400"/>
          <p14:tracePt t="257016" x="4279900" y="2228850"/>
          <p14:tracePt t="257032" x="4279900" y="2235200"/>
          <p14:tracePt t="257098" x="4279900" y="2228850"/>
          <p14:tracePt t="257105" x="4279900" y="2197100"/>
          <p14:tracePt t="257115" x="4279900" y="2159000"/>
          <p14:tracePt t="257133" x="4279900" y="2076450"/>
          <p14:tracePt t="257149" x="4260850" y="1987550"/>
          <p14:tracePt t="257153" x="4254500" y="1962150"/>
          <p14:tracePt t="257165" x="4254500" y="1949450"/>
          <p14:tracePt t="257182" x="4254500" y="1943100"/>
          <p14:tracePt t="257199" x="4254500" y="1936750"/>
          <p14:tracePt t="257225" x="4254500" y="1943100"/>
          <p14:tracePt t="257233" x="4254500" y="1981200"/>
          <p14:tracePt t="257248" x="4235450" y="2120900"/>
          <p14:tracePt t="257265" x="4235450" y="2266950"/>
          <p14:tracePt t="257282" x="4235450" y="2387600"/>
          <p14:tracePt t="257298" x="4235450" y="2432050"/>
          <p14:tracePt t="257316" x="4235450" y="2444750"/>
          <p14:tracePt t="257369" x="4235450" y="2432050"/>
          <p14:tracePt t="257377" x="4241800" y="2393950"/>
          <p14:tracePt t="257384" x="4248150" y="2349500"/>
          <p14:tracePt t="257399" x="4254500" y="2298700"/>
          <p14:tracePt t="257400" x="4254500" y="2260600"/>
          <p14:tracePt t="257416" x="4254500" y="2165350"/>
          <p14:tracePt t="257432" x="4267200" y="2070100"/>
          <p14:tracePt t="257449" x="4267200" y="2044700"/>
          <p14:tracePt t="257465" x="4267200" y="2025650"/>
          <p14:tracePt t="257496" x="0" y="0"/>
        </p14:tracePtLst>
        <p14:tracePtLst>
          <p14:tracePt t="258420" x="1117600" y="5727700"/>
          <p14:tracePt t="258428" x="1117600" y="5740400"/>
          <p14:tracePt t="258436" x="1104900" y="5753100"/>
          <p14:tracePt t="258449" x="1092200" y="5778500"/>
          <p14:tracePt t="258465" x="1092200" y="5810250"/>
          <p14:tracePt t="258481" x="1079500" y="5842000"/>
          <p14:tracePt t="258498" x="1079500" y="5873750"/>
          <p14:tracePt t="258515" x="1079500" y="5918200"/>
          <p14:tracePt t="258532" x="1079500" y="5975350"/>
          <p14:tracePt t="258548" x="1079500" y="6038850"/>
          <p14:tracePt t="258565" x="1098550" y="6096000"/>
          <p14:tracePt t="258582" x="1123950" y="6127750"/>
          <p14:tracePt t="258585" x="1143000" y="6140450"/>
          <p14:tracePt t="258599" x="1162050" y="6153150"/>
          <p14:tracePt t="258616" x="1270000" y="6172200"/>
          <p14:tracePt t="258632" x="1409700" y="6172200"/>
          <p14:tracePt t="258648" x="1555750" y="6165850"/>
          <p14:tracePt t="258665" x="1657350" y="6146800"/>
          <p14:tracePt t="258681" x="1708150" y="6127750"/>
          <p14:tracePt t="258698" x="1727200" y="6102350"/>
          <p14:tracePt t="258715" x="1727200" y="6083300"/>
          <p14:tracePt t="258731" x="1727200" y="6070600"/>
          <p14:tracePt t="258748" x="1727200" y="6057900"/>
          <p14:tracePt t="258765" x="1727200" y="6051550"/>
          <p14:tracePt t="259073" x="0" y="0"/>
        </p14:tracePtLst>
        <p14:tracePtLst>
          <p14:tracePt t="260001" x="10299700" y="3422650"/>
          <p14:tracePt t="260008" x="10287000" y="3435350"/>
          <p14:tracePt t="260016" x="10287000" y="3454400"/>
          <p14:tracePt t="260031" x="10287000" y="3486150"/>
          <p14:tracePt t="260048" x="10274300" y="3536950"/>
          <p14:tracePt t="260064" x="10274300" y="3581400"/>
          <p14:tracePt t="260081" x="10293350" y="3632200"/>
          <p14:tracePt t="260098" x="10312400" y="3670300"/>
          <p14:tracePt t="260115" x="10344150" y="3695700"/>
          <p14:tracePt t="260131" x="10369550" y="3708400"/>
          <p14:tracePt t="260148" x="10414000" y="3727450"/>
          <p14:tracePt t="260164" x="10464800" y="3746500"/>
          <p14:tracePt t="260182" x="10502900" y="3752850"/>
          <p14:tracePt t="260198" x="10528300" y="3752850"/>
          <p14:tracePt t="260200" x="10534650" y="3752850"/>
          <p14:tracePt t="260214" x="10541000" y="3752850"/>
          <p14:tracePt t="260345" x="10547350" y="3752850"/>
          <p14:tracePt t="260432" x="0" y="0"/>
        </p14:tracePtLst>
        <p14:tracePtLst>
          <p14:tracePt t="261276" x="1200150" y="5759450"/>
          <p14:tracePt t="261287" x="1193800" y="5759450"/>
          <p14:tracePt t="261297" x="1168400" y="5759450"/>
          <p14:tracePt t="261314" x="1130300" y="5778500"/>
          <p14:tracePt t="261330" x="1092200" y="5810250"/>
          <p14:tracePt t="261347" x="1060450" y="5848350"/>
          <p14:tracePt t="261365" x="1035050" y="5886450"/>
          <p14:tracePt t="261382" x="1022350" y="5911850"/>
          <p14:tracePt t="261385" x="1022350" y="5918200"/>
          <p14:tracePt t="261399" x="1022350" y="5924550"/>
          <p14:tracePt t="261415" x="1022350" y="5943600"/>
          <p14:tracePt t="261432" x="1022350" y="5981700"/>
          <p14:tracePt t="261448" x="1047750" y="5994400"/>
          <p14:tracePt t="261464" x="1098550" y="6013450"/>
          <p14:tracePt t="261480" x="1168400" y="6038850"/>
          <p14:tracePt t="261497" x="1289050" y="6064250"/>
          <p14:tracePt t="261514" x="1428750" y="6083300"/>
          <p14:tracePt t="261531" x="1524000" y="6096000"/>
          <p14:tracePt t="261537" x="1555750" y="6096000"/>
          <p14:tracePt t="261547" x="1574800" y="6096000"/>
          <p14:tracePt t="261564" x="1587500" y="6096000"/>
          <p14:tracePt t="261581" x="1593850" y="6096000"/>
          <p14:tracePt t="261792" x="0" y="0"/>
        </p14:tracePtLst>
        <p14:tracePtLst>
          <p14:tracePt t="262580" x="10318750" y="3460750"/>
          <p14:tracePt t="262587" x="10293350" y="3479800"/>
          <p14:tracePt t="262598" x="10280650" y="3505200"/>
          <p14:tracePt t="262614" x="10248900" y="3568700"/>
          <p14:tracePt t="262618" x="10236200" y="3594100"/>
          <p14:tracePt t="262632" x="10229850" y="3644900"/>
          <p14:tracePt t="262647" x="10229850" y="3695700"/>
          <p14:tracePt t="262664" x="10248900" y="3733800"/>
          <p14:tracePt t="262680" x="10293350" y="3771900"/>
          <p14:tracePt t="262697" x="10369550" y="3816350"/>
          <p14:tracePt t="262714" x="10445750" y="3829050"/>
          <p14:tracePt t="262730" x="10515600" y="3848100"/>
          <p14:tracePt t="262747" x="10560050" y="3848100"/>
          <p14:tracePt t="262763" x="10585450" y="3848100"/>
          <p14:tracePt t="262780" x="10610850" y="3841750"/>
          <p14:tracePt t="262797" x="10623550" y="3810000"/>
          <p14:tracePt t="262800" x="10623550" y="3803650"/>
          <p14:tracePt t="262813" x="10623550" y="3784600"/>
          <p14:tracePt t="262830" x="10623550" y="3752850"/>
          <p14:tracePt t="262833" x="10623550" y="3733800"/>
          <p14:tracePt t="262847" x="10623550" y="3702050"/>
          <p14:tracePt t="262864" x="10591800" y="3625850"/>
          <p14:tracePt t="262881" x="10541000" y="3568700"/>
          <p14:tracePt t="262897" x="10515600" y="3530600"/>
          <p14:tracePt t="262914" x="10490200" y="3505200"/>
          <p14:tracePt t="262931" x="10483850" y="3498850"/>
          <p14:tracePt t="263017" x="10477500" y="3498850"/>
          <p14:tracePt t="263025" x="10458450" y="3498850"/>
          <p14:tracePt t="263033" x="10445750" y="3517900"/>
          <p14:tracePt t="263047" x="10439400" y="3530600"/>
          <p14:tracePt t="263064" x="10407650" y="3600450"/>
          <p14:tracePt t="263080" x="10401300" y="3625850"/>
          <p14:tracePt t="263096" x="10401300" y="3657600"/>
          <p14:tracePt t="263113" x="10407650" y="3689350"/>
          <p14:tracePt t="263130" x="10439400" y="3721100"/>
          <p14:tracePt t="263147" x="10502900" y="3759200"/>
          <p14:tracePt t="263163" x="10547350" y="3771900"/>
          <p14:tracePt t="263180" x="10566400" y="3771900"/>
          <p14:tracePt t="263197" x="10585450" y="3771900"/>
          <p14:tracePt t="263200" x="10591800" y="3771900"/>
          <p14:tracePt t="263213" x="10591800" y="3765550"/>
          <p14:tracePt t="263216" x="10591800" y="3746500"/>
          <p14:tracePt t="263230" x="10598150" y="3708400"/>
          <p14:tracePt t="263247" x="10598150" y="3651250"/>
          <p14:tracePt t="263249" x="10585450" y="3625850"/>
          <p14:tracePt t="263264" x="10541000" y="3549650"/>
          <p14:tracePt t="263280" x="10471150" y="3473450"/>
          <p14:tracePt t="263297" x="10420350" y="3429000"/>
          <p14:tracePt t="263313" x="10394950" y="3409950"/>
          <p14:tracePt t="263330" x="10388600" y="3409950"/>
          <p14:tracePt t="263377" x="10375900" y="3409950"/>
          <p14:tracePt t="263385" x="10369550" y="3416300"/>
          <p14:tracePt t="263398" x="10363200" y="3441700"/>
          <p14:tracePt t="263414" x="10356850" y="3492500"/>
          <p14:tracePt t="263431" x="10350500" y="3549650"/>
          <p14:tracePt t="263434" x="10344150" y="3575050"/>
          <p14:tracePt t="263446" x="10344150" y="3581400"/>
          <p14:tracePt t="263463" x="10344150" y="3613150"/>
          <p14:tracePt t="263480" x="10356850" y="3625850"/>
          <p14:tracePt t="263496" x="10363200" y="3625850"/>
          <p14:tracePt t="263513" x="10382250" y="3625850"/>
          <p14:tracePt t="263530" x="10414000" y="3625850"/>
          <p14:tracePt t="263546" x="10426700" y="3606800"/>
          <p14:tracePt t="263563" x="10433050" y="3568700"/>
          <p14:tracePt t="263580" x="10439400" y="3543300"/>
          <p14:tracePt t="263597" x="10426700" y="3498850"/>
          <p14:tracePt t="263601" x="10420350" y="3492500"/>
          <p14:tracePt t="263614" x="10420350" y="3486150"/>
          <p14:tracePt t="263631" x="10414000" y="3479800"/>
          <p14:tracePt t="263657" x="10407650" y="3479800"/>
          <p14:tracePt t="263673" x="10394950" y="3492500"/>
          <p14:tracePt t="263681" x="10394950" y="3498850"/>
          <p14:tracePt t="263697" x="10394950" y="3549650"/>
          <p14:tracePt t="263713" x="10407650" y="3613150"/>
          <p14:tracePt t="263730" x="10464800" y="3657600"/>
          <p14:tracePt t="263746" x="10515600" y="3676650"/>
          <p14:tracePt t="263763" x="10541000" y="3683000"/>
          <p14:tracePt t="263780" x="10572750" y="3683000"/>
          <p14:tracePt t="263796" x="10591800" y="3651250"/>
          <p14:tracePt t="263813" x="10598150" y="3625850"/>
          <p14:tracePt t="263830" x="10598150" y="3587750"/>
          <p14:tracePt t="263846" x="10591800" y="3543300"/>
          <p14:tracePt t="263849" x="10585450" y="3524250"/>
          <p14:tracePt t="263864" x="10572750" y="3505200"/>
          <p14:tracePt t="263881" x="10566400" y="3505200"/>
          <p14:tracePt t="263897" x="10560050" y="3505200"/>
          <p14:tracePt t="263914" x="10541000" y="3505200"/>
          <p14:tracePt t="263930" x="10534650" y="3511550"/>
          <p14:tracePt t="263946" x="10521950" y="3524250"/>
          <p14:tracePt t="263963" x="10521950" y="3536950"/>
          <p14:tracePt t="263980" x="10521950" y="3543300"/>
          <p14:tracePt t="264067" x="10521950" y="3549650"/>
          <p14:tracePt t="264098" x="10521950" y="3536950"/>
          <p14:tracePt t="264104" x="10515600" y="3530600"/>
          <p14:tracePt t="264113" x="10515600" y="3524250"/>
          <p14:tracePt t="264130" x="10509250" y="3511550"/>
          <p14:tracePt t="264179" x="10502900" y="3511550"/>
          <p14:tracePt t="264185" x="10496550" y="3511550"/>
          <p14:tracePt t="264196" x="10490200" y="3530600"/>
          <p14:tracePt t="264213" x="10490200" y="3581400"/>
          <p14:tracePt t="264230" x="10490200" y="3632200"/>
          <p14:tracePt t="264232" x="10490200" y="3663950"/>
          <p14:tracePt t="264246" x="10496550" y="3683000"/>
          <p14:tracePt t="264263" x="10515600" y="3708400"/>
          <p14:tracePt t="264281" x="10521950" y="3714750"/>
          <p14:tracePt t="264320" x="10541000" y="3714750"/>
          <p14:tracePt t="264329" x="10553700" y="3708400"/>
          <p14:tracePt t="264337" x="10560050" y="3689350"/>
          <p14:tracePt t="264347" x="10572750" y="3657600"/>
          <p14:tracePt t="264363" x="10585450" y="3575050"/>
          <p14:tracePt t="264380" x="10591800" y="3505200"/>
          <p14:tracePt t="264397" x="10591800" y="3460750"/>
          <p14:tracePt t="264400" x="10591800" y="3441700"/>
          <p14:tracePt t="264414" x="10591800" y="3429000"/>
          <p14:tracePt t="264484" x="10591800" y="3435350"/>
          <p14:tracePt t="264493" x="10591800" y="3454400"/>
          <p14:tracePt t="264501" x="10591800" y="3479800"/>
          <p14:tracePt t="264513" x="10591800" y="3530600"/>
          <p14:tracePt t="264530" x="10591800" y="3568700"/>
          <p14:tracePt t="264546" x="10591800" y="3575050"/>
          <p14:tracePt t="264619" x="10598150" y="3568700"/>
          <p14:tracePt t="264627" x="10598150" y="3549650"/>
          <p14:tracePt t="264637" x="10598150" y="3524250"/>
          <p14:tracePt t="264647" x="10598150" y="3511550"/>
          <p14:tracePt t="264664" x="10598150" y="3467100"/>
          <p14:tracePt t="264680" x="10598150" y="3454400"/>
          <p14:tracePt t="264747" x="10598150" y="3467100"/>
          <p14:tracePt t="264757" x="10598150" y="3486150"/>
          <p14:tracePt t="264766" x="10598150" y="3511550"/>
          <p14:tracePt t="264780" x="10598150" y="3549650"/>
          <p14:tracePt t="264796" x="10598150" y="3575050"/>
          <p14:tracePt t="264829" x="10598150" y="3581400"/>
          <p14:tracePt t="264882" x="10598150" y="3556000"/>
          <p14:tracePt t="264890" x="10598150" y="3530600"/>
          <p14:tracePt t="264899" x="10598150" y="3505200"/>
          <p14:tracePt t="264914" x="10598150" y="3467100"/>
          <p14:tracePt t="264930" x="10591800" y="3441700"/>
          <p14:tracePt t="265010" x="10579100" y="3448050"/>
          <p14:tracePt t="265016" x="10579100" y="3460750"/>
          <p14:tracePt t="265029" x="10579100" y="3479800"/>
          <p14:tracePt t="265046" x="10572750" y="3511550"/>
          <p14:tracePt t="265049" x="10572750" y="3517900"/>
          <p14:tracePt t="265063" x="10572750" y="3530600"/>
          <p14:tracePt t="265079" x="10572750" y="3536950"/>
          <p14:tracePt t="265181" x="10566400" y="3517900"/>
          <p14:tracePt t="265189" x="10566400" y="3511550"/>
          <p14:tracePt t="265201" x="10560050" y="3473450"/>
          <p14:tracePt t="265214" x="10560050" y="3467100"/>
          <p14:tracePt t="265229" x="10553700" y="3448050"/>
          <p14:tracePt t="265246" x="10553700" y="3441700"/>
          <p14:tracePt t="265297" x="10553700" y="3448050"/>
          <p14:tracePt t="265304" x="10553700" y="3467100"/>
          <p14:tracePt t="265313" x="10553700" y="3492500"/>
          <p14:tracePt t="265329" x="10553700" y="3530600"/>
          <p14:tracePt t="265346" x="10553700" y="3543300"/>
          <p14:tracePt t="265363" x="10553700" y="3549650"/>
          <p14:tracePt t="265418" x="10560050" y="3549650"/>
          <p14:tracePt t="265436" x="10560050" y="3543300"/>
          <p14:tracePt t="265445" x="10560050" y="3524250"/>
          <p14:tracePt t="265453" x="10560050" y="3517900"/>
          <p14:tracePt t="265463" x="10553700" y="3492500"/>
          <p14:tracePt t="265480" x="10553700" y="3460750"/>
          <p14:tracePt t="265496" x="10553700" y="3448050"/>
          <p14:tracePt t="265513" x="10553700" y="3441700"/>
          <p14:tracePt t="265609" x="10553700" y="3448050"/>
          <p14:tracePt t="265617" x="10553700" y="3467100"/>
          <p14:tracePt t="265630" x="10553700" y="3492500"/>
          <p14:tracePt t="265647" x="10553700" y="3524250"/>
          <p14:tracePt t="265663" x="10547350" y="3556000"/>
          <p14:tracePt t="265772" x="10547350" y="3543300"/>
          <p14:tracePt t="265782" x="10547350" y="3536950"/>
          <p14:tracePt t="265796" x="10541000" y="3517900"/>
          <p14:tracePt t="265813" x="10534650" y="3498850"/>
          <p14:tracePt t="265829" x="10534650" y="3492500"/>
          <p14:tracePt t="265883" x="10534650" y="3505200"/>
          <p14:tracePt t="265889" x="10541000" y="3524250"/>
          <p14:tracePt t="265899" x="10547350" y="3536950"/>
          <p14:tracePt t="265913" x="10560050" y="3562350"/>
          <p14:tracePt t="265929" x="10560050" y="3568700"/>
          <p14:tracePt t="265953" x="10560050" y="3581400"/>
          <p14:tracePt t="266052" x="10572750" y="3575050"/>
          <p14:tracePt t="266062" x="10572750" y="3568700"/>
          <p14:tracePt t="266081" x="10579100" y="3530600"/>
          <p14:tracePt t="266098" x="10579100" y="3524250"/>
          <p14:tracePt t="266114" x="10579100" y="3511550"/>
          <p14:tracePt t="266218" x="10579100" y="3517900"/>
          <p14:tracePt t="266227" x="10579100" y="3536950"/>
          <p14:tracePt t="266236" x="10579100" y="3568700"/>
          <p14:tracePt t="266245" x="10572750" y="3587750"/>
          <p14:tracePt t="266262" x="10566400" y="3606800"/>
          <p14:tracePt t="266265" x="10566400" y="3619500"/>
          <p14:tracePt t="266281" x="10566400" y="3625850"/>
          <p14:tracePt t="266370" x="10560050" y="3619500"/>
          <p14:tracePt t="266388" x="10553700" y="3594100"/>
          <p14:tracePt t="266404" x="10541000" y="3575050"/>
          <p14:tracePt t="266418" x="10541000" y="3568700"/>
          <p14:tracePt t="266429" x="10541000" y="3562350"/>
          <p14:tracePt t="266446" x="10534650" y="3549650"/>
          <p14:tracePt t="266462" x="10528300" y="3543300"/>
          <p14:tracePt t="266544" x="10521950" y="3543300"/>
          <p14:tracePt t="266561" x="10521950" y="3562350"/>
          <p14:tracePt t="266570" x="10515600" y="3581400"/>
          <p14:tracePt t="266578" x="10509250" y="3600450"/>
          <p14:tracePt t="266595" x="10502900" y="3619500"/>
          <p14:tracePt t="266688" x="10502900" y="3600450"/>
          <p14:tracePt t="266696" x="10496550" y="3575050"/>
          <p14:tracePt t="266705" x="10496550" y="3556000"/>
          <p14:tracePt t="266714" x="10490200" y="3549650"/>
          <p14:tracePt t="266729" x="10490200" y="3543300"/>
          <p14:tracePt t="266745" x="10490200" y="3536950"/>
          <p14:tracePt t="266837" x="10490200" y="3549650"/>
          <p14:tracePt t="266844" x="10490200" y="3556000"/>
          <p14:tracePt t="266853" x="10490200" y="3562350"/>
          <p14:tracePt t="266863" x="10490200" y="3568700"/>
          <p14:tracePt t="266979" x="10490200" y="3562350"/>
          <p14:tracePt t="266984" x="10490200" y="3556000"/>
          <p14:tracePt t="267417" x="0" y="0"/>
        </p14:tracePtLst>
        <p14:tracePtLst>
          <p14:tracePt t="268948" x="9283700" y="6172200"/>
          <p14:tracePt t="268994" x="9290050" y="6172200"/>
          <p14:tracePt t="269002" x="9296400" y="6172200"/>
          <p14:tracePt t="269012" x="9334500" y="6178550"/>
          <p14:tracePt t="269028" x="9429750" y="6203950"/>
          <p14:tracePt t="269035" x="9505950" y="6210300"/>
          <p14:tracePt t="269045" x="9594850" y="6216650"/>
          <p14:tracePt t="269061" x="9804400" y="6235700"/>
          <p14:tracePt t="269078" x="9994900" y="6242050"/>
          <p14:tracePt t="269082" x="10077450" y="6242050"/>
          <p14:tracePt t="269096" x="10217150" y="6242050"/>
          <p14:tracePt t="269112" x="10280650" y="6242050"/>
          <p14:tracePt t="269130" x="10299700" y="6242050"/>
          <p14:tracePt t="269417" x="0" y="0"/>
        </p14:tracePtLst>
        <p14:tracePtLst>
          <p14:tracePt t="270498" x="3302000" y="2165350"/>
          <p14:tracePt t="270507" x="3321050" y="2165350"/>
          <p14:tracePt t="270512" x="3359150" y="2165350"/>
          <p14:tracePt t="270527" x="3498850" y="2165350"/>
          <p14:tracePt t="270544" x="3676650" y="2165350"/>
          <p14:tracePt t="270561" x="3822700" y="2165350"/>
          <p14:tracePt t="270577" x="3911600" y="2165350"/>
          <p14:tracePt t="270594" x="3943350" y="2165350"/>
          <p14:tracePt t="270611" x="3949700" y="2165350"/>
          <p14:tracePt t="270784" x="0" y="0"/>
        </p14:tracePtLst>
        <p14:tracePtLst>
          <p14:tracePt t="271905" x="11125200" y="6140450"/>
          <p14:tracePt t="271912" x="11131550" y="6140450"/>
          <p14:tracePt t="271936" x="11137900" y="6140450"/>
          <p14:tracePt t="271952" x="11150600" y="6140450"/>
          <p14:tracePt t="271960" x="11156950" y="6140450"/>
          <p14:tracePt t="271969" x="11176000" y="6140450"/>
          <p14:tracePt t="271977" x="11195050" y="6140450"/>
          <p14:tracePt t="271994" x="11264900" y="6146800"/>
          <p14:tracePt t="272010" x="11379200" y="6165850"/>
          <p14:tracePt t="272027" x="11487150" y="6184900"/>
          <p14:tracePt t="272043" x="11537950" y="6203950"/>
          <p14:tracePt t="272060" x="11544300" y="6203950"/>
          <p14:tracePt t="272168" x="0" y="0"/>
        </p14:tracePtLst>
        <p14:tracePtLst>
          <p14:tracePt t="273309" x="9302750" y="6248400"/>
          <p14:tracePt t="273318" x="9296400" y="6254750"/>
          <p14:tracePt t="273328" x="9283700" y="6273800"/>
          <p14:tracePt t="273344" x="9277350" y="6311900"/>
          <p14:tracePt t="273360" x="9271000" y="6337300"/>
          <p14:tracePt t="273376" x="9271000" y="6369050"/>
          <p14:tracePt t="273394" x="9271000" y="6400800"/>
          <p14:tracePt t="273410" x="9296400" y="6426200"/>
          <p14:tracePt t="273427" x="9328150" y="6451600"/>
          <p14:tracePt t="273444" x="9398000" y="6470650"/>
          <p14:tracePt t="273460" x="9442450" y="6477000"/>
          <p14:tracePt t="273477" x="9486900" y="6477000"/>
          <p14:tracePt t="273494" x="9518650" y="6477000"/>
          <p14:tracePt t="273496" x="9531350" y="6477000"/>
          <p14:tracePt t="273510" x="9537700" y="6470650"/>
          <p14:tracePt t="273526" x="9544050" y="6464300"/>
          <p14:tracePt t="273543" x="9544050" y="6438900"/>
          <p14:tracePt t="273560" x="9544050" y="6432550"/>
          <p14:tracePt t="273576" x="9525000" y="6419850"/>
          <p14:tracePt t="273593" x="9512300" y="6413500"/>
          <p14:tracePt t="273610" x="9505950" y="6407150"/>
          <p14:tracePt t="273626" x="9486900" y="6400800"/>
          <p14:tracePt t="273660" x="9461500" y="6394450"/>
          <p14:tracePt t="273952" x="0" y="0"/>
        </p14:tracePtLst>
        <p14:tracePtLst>
          <p14:tracePt t="275397" x="10280650" y="6445250"/>
          <p14:tracePt t="275405" x="10299700" y="6445250"/>
          <p14:tracePt t="275413" x="10318750" y="6445250"/>
          <p14:tracePt t="275426" x="10382250" y="6445250"/>
          <p14:tracePt t="275442" x="10471150" y="6451600"/>
          <p14:tracePt t="275459" x="10579100" y="6451600"/>
          <p14:tracePt t="275476" x="10706100" y="6451600"/>
          <p14:tracePt t="275492" x="10826750" y="6451600"/>
          <p14:tracePt t="275509" x="10922000" y="6451600"/>
          <p14:tracePt t="275526" x="10979150" y="6451600"/>
          <p14:tracePt t="275528" x="10991850" y="6451600"/>
          <p14:tracePt t="275542" x="10998200" y="6451600"/>
          <p14:tracePt t="275559" x="11004550" y="6451600"/>
          <p14:tracePt t="275784" x="0" y="0"/>
        </p14:tracePtLst>
        <p14:tracePtLst>
          <p14:tracePt t="281196" x="2146300" y="5556250"/>
          <p14:tracePt t="281226" x="2152650" y="5549900"/>
          <p14:tracePt t="281234" x="2159000" y="5549900"/>
          <p14:tracePt t="281243" x="2178050" y="5549900"/>
          <p14:tracePt t="281258" x="2260600" y="5549900"/>
          <p14:tracePt t="281274" x="2381250" y="5549900"/>
          <p14:tracePt t="281292" x="2508250" y="5549900"/>
          <p14:tracePt t="281308" x="2635250" y="5549900"/>
          <p14:tracePt t="281312" x="2686050" y="5549900"/>
          <p14:tracePt t="281324" x="2743200" y="5549900"/>
          <p14:tracePt t="281341" x="2819400" y="5549900"/>
          <p14:tracePt t="281345" x="2838450" y="5549900"/>
          <p14:tracePt t="281357" x="2857500" y="5549900"/>
          <p14:tracePt t="281374" x="2863850" y="5549900"/>
          <p14:tracePt t="281391" x="2870200" y="5549900"/>
          <p14:tracePt t="282133" x="2863850" y="5549900"/>
          <p14:tracePt t="282138" x="2832100" y="5549900"/>
          <p14:tracePt t="282147" x="2774950" y="5549900"/>
          <p14:tracePt t="282157" x="2724150" y="5549900"/>
          <p14:tracePt t="282174" x="2616200" y="5549900"/>
          <p14:tracePt t="282191" x="2520950" y="5549900"/>
          <p14:tracePt t="282194" x="2489200" y="5549900"/>
          <p14:tracePt t="282208" x="2438400" y="5543550"/>
          <p14:tracePt t="282225" x="2425700" y="5543550"/>
          <p14:tracePt t="282242" x="2419350" y="5543550"/>
          <p14:tracePt t="282353" x="2425700" y="5543550"/>
          <p14:tracePt t="282362" x="2444750" y="5543550"/>
          <p14:tracePt t="282374" x="2476500" y="5543550"/>
          <p14:tracePt t="282391" x="2533650" y="5543550"/>
          <p14:tracePt t="282395" x="2565400" y="5543550"/>
          <p14:tracePt t="282408" x="2597150" y="5543550"/>
          <p14:tracePt t="282440" x="2603500" y="5543550"/>
          <p14:tracePt t="282649" x="2609850" y="5543550"/>
          <p14:tracePt t="282657" x="2622550" y="5543550"/>
          <p14:tracePt t="282664" x="2641600" y="5543550"/>
          <p14:tracePt t="282673" x="2673350" y="5543550"/>
          <p14:tracePt t="282690" x="2749550" y="5543550"/>
          <p14:tracePt t="282707" x="2825750" y="5543550"/>
          <p14:tracePt t="282725" x="2857500" y="5543550"/>
          <p14:tracePt t="282742" x="2863850" y="5543550"/>
          <p14:tracePt t="282744" x="2870200" y="5543550"/>
          <p14:tracePt t="282787" x="2876550" y="5543550"/>
          <p14:tracePt t="282795" x="2882900" y="5543550"/>
          <p14:tracePt t="283036" x="2863850" y="5543550"/>
          <p14:tracePt t="283042" x="2832100" y="5543550"/>
          <p14:tracePt t="283058" x="2730500" y="5543550"/>
          <p14:tracePt t="283073" x="2603500" y="5543550"/>
          <p14:tracePt t="283090" x="2476500" y="5543550"/>
          <p14:tracePt t="283106" x="2393950" y="5543550"/>
          <p14:tracePt t="283123" x="2349500" y="5543550"/>
          <p14:tracePt t="283140" x="2336800" y="5543550"/>
          <p14:tracePt t="283262" x="2343150" y="5543550"/>
          <p14:tracePt t="283268" x="2374900" y="5543550"/>
          <p14:tracePt t="283276" x="2406650" y="5543550"/>
          <p14:tracePt t="283292" x="2463800" y="5543550"/>
          <p14:tracePt t="283307" x="2501900" y="5543550"/>
          <p14:tracePt t="283325" x="2508250" y="5543550"/>
          <p14:tracePt t="283427" x="2489200" y="5543550"/>
          <p14:tracePt t="283434" x="2457450" y="5543550"/>
          <p14:tracePt t="283444" x="2413000" y="5543550"/>
          <p14:tracePt t="283459" x="2305050" y="5543550"/>
          <p14:tracePt t="283473" x="2247900" y="5543550"/>
          <p14:tracePt t="283490" x="2235200" y="5543550"/>
          <p14:tracePt t="283507" x="2228850" y="5543550"/>
          <p14:tracePt t="283577" x="2266950" y="5543550"/>
          <p14:tracePt t="283585" x="2317750" y="5543550"/>
          <p14:tracePt t="283594" x="2400300" y="5543550"/>
          <p14:tracePt t="283606" x="2495550" y="5543550"/>
          <p14:tracePt t="283624" x="2781300" y="5543550"/>
          <p14:tracePt t="283640" x="2908300" y="5543550"/>
          <p14:tracePt t="283656" x="2940050" y="5543550"/>
          <p14:tracePt t="283673" x="2946400" y="5543550"/>
          <p14:tracePt t="283745" x="2940050" y="5543550"/>
          <p14:tracePt t="283756" x="2914650" y="5543550"/>
          <p14:tracePt t="283763" x="2882900" y="5543550"/>
          <p14:tracePt t="283773" x="2851150" y="5543550"/>
          <p14:tracePt t="283791" x="2781300" y="5543550"/>
          <p14:tracePt t="283806" x="2749550" y="5543550"/>
          <p14:tracePt t="283810" x="2743200" y="5543550"/>
          <p14:tracePt t="283883" x="2755900" y="5543550"/>
          <p14:tracePt t="283890" x="2787650" y="5543550"/>
          <p14:tracePt t="283900" x="2825750" y="5543550"/>
          <p14:tracePt t="283906" x="2838450" y="5543550"/>
          <p14:tracePt t="283923" x="2851150" y="5543550"/>
          <p14:tracePt t="283986" x="2832100" y="5543550"/>
          <p14:tracePt t="283995" x="2800350" y="5543550"/>
          <p14:tracePt t="284009" x="2768600" y="5543550"/>
          <p14:tracePt t="284026" x="2660650" y="5543550"/>
          <p14:tracePt t="284040" x="2628900" y="5543550"/>
          <p14:tracePt t="284057" x="2622550" y="5543550"/>
          <p14:tracePt t="284138" x="2635250" y="5543550"/>
          <p14:tracePt t="284147" x="2660650" y="5543550"/>
          <p14:tracePt t="284156" x="2686050" y="5543550"/>
          <p14:tracePt t="284173" x="2730500" y="5543550"/>
          <p14:tracePt t="284190" x="2762250" y="5543550"/>
          <p14:tracePt t="284193" x="2768600" y="5543550"/>
          <p14:tracePt t="284207" x="2774950" y="5543550"/>
          <p14:tracePt t="284274" x="2743200" y="5543550"/>
          <p14:tracePt t="284281" x="2679700" y="5543550"/>
          <p14:tracePt t="284290" x="2590800" y="5543550"/>
          <p14:tracePt t="284307" x="2381250" y="5543550"/>
          <p14:tracePt t="284323" x="2216150" y="5543550"/>
          <p14:tracePt t="284340" x="2146300" y="5543550"/>
          <p14:tracePt t="284357" x="2139950" y="5543550"/>
          <p14:tracePt t="284434" x="2159000" y="5543550"/>
          <p14:tracePt t="284443" x="2178050" y="5543550"/>
          <p14:tracePt t="284449" x="2209800" y="5543550"/>
          <p14:tracePt t="284459" x="2241550" y="5543550"/>
          <p14:tracePt t="284473" x="2343150" y="5543550"/>
          <p14:tracePt t="284490" x="2444750" y="5543550"/>
          <p14:tracePt t="284507" x="2533650" y="5543550"/>
          <p14:tracePt t="284524" x="2565400" y="5543550"/>
          <p14:tracePt t="284528" x="2571750" y="5543550"/>
          <p14:tracePt t="284540" x="2578100" y="5543550"/>
          <p14:tracePt t="285193" x="0" y="0"/>
        </p14:tracePtLst>
        <p14:tracePtLst>
          <p14:tracePt t="285955" x="6692900" y="5543550"/>
          <p14:tracePt t="285986" x="6699250" y="5543550"/>
          <p14:tracePt t="285996" x="6731000" y="5543550"/>
          <p14:tracePt t="286007" x="6762750" y="5549900"/>
          <p14:tracePt t="286010" x="6807200" y="5549900"/>
          <p14:tracePt t="286022" x="6870700" y="5549900"/>
          <p14:tracePt t="286040" x="7042150" y="5549900"/>
          <p14:tracePt t="286042" x="7131050" y="5549900"/>
          <p14:tracePt t="286056" x="7346950" y="5549900"/>
          <p14:tracePt t="286072" x="7575550" y="5549900"/>
          <p14:tracePt t="286089" x="7797800" y="5549900"/>
          <p14:tracePt t="286105" x="7950200" y="5549900"/>
          <p14:tracePt t="286122" x="8039100" y="5549900"/>
          <p14:tracePt t="286139" x="8070850" y="5549900"/>
          <p14:tracePt t="286156" x="8089900" y="5549900"/>
          <p14:tracePt t="286377" x="0" y="0"/>
        </p14:tracePtLst>
        <p14:tracePtLst>
          <p14:tracePt t="287194" x="2565400" y="5727700"/>
          <p14:tracePt t="287244" x="2603500" y="5727700"/>
          <p14:tracePt t="287251" x="2673350" y="5740400"/>
          <p14:tracePt t="287260" x="2768600" y="5746750"/>
          <p14:tracePt t="287272" x="3054350" y="5797550"/>
          <p14:tracePt t="287288" x="3346450" y="5861050"/>
          <p14:tracePt t="287306" x="3517900" y="5892800"/>
          <p14:tracePt t="287322" x="3587750" y="5911850"/>
          <p14:tracePt t="287339" x="3606800" y="5911850"/>
          <p14:tracePt t="287355" x="3613150" y="5911850"/>
          <p14:tracePt t="287490" x="0" y="0"/>
        </p14:tracePtLst>
        <p14:tracePtLst>
          <p14:tracePt t="289150" x="8305800" y="5562600"/>
          <p14:tracePt t="289157" x="8382000" y="5562600"/>
          <p14:tracePt t="289171" x="8521700" y="5562600"/>
          <p14:tracePt t="289188" x="8648700" y="5562600"/>
          <p14:tracePt t="289194" x="8712200" y="5562600"/>
          <p14:tracePt t="289205" x="8756650" y="5562600"/>
          <p14:tracePt t="289221" x="8807450" y="5562600"/>
          <p14:tracePt t="289239" x="8832850" y="5562600"/>
          <p14:tracePt t="289242" x="8839200" y="5562600"/>
          <p14:tracePt t="289256" x="8845550" y="5562600"/>
          <p14:tracePt t="289481" x="0" y="0"/>
        </p14:tracePtLst>
        <p14:tracePtLst>
          <p14:tracePt t="291045" x="1244600" y="2343150"/>
          <p14:tracePt t="291105" x="1263650" y="2343150"/>
          <p14:tracePt t="291115" x="1282700" y="2343150"/>
          <p14:tracePt t="291121" x="1314450" y="2343150"/>
          <p14:tracePt t="291137" x="1435100" y="2343150"/>
          <p14:tracePt t="291154" x="1593850" y="2343150"/>
          <p14:tracePt t="291171" x="1790700" y="2343150"/>
          <p14:tracePt t="291187" x="1981200" y="2343150"/>
          <p14:tracePt t="291204" x="2120900" y="2343150"/>
          <p14:tracePt t="291221" x="2197100" y="2343150"/>
          <p14:tracePt t="291225" x="2209800" y="2343150"/>
          <p14:tracePt t="291237" x="2228850" y="2343150"/>
          <p14:tracePt t="291254" x="2254250" y="2343150"/>
          <p14:tracePt t="291272" x="2279650" y="2336800"/>
          <p14:tracePt t="291291" x="2286000" y="2336800"/>
          <p14:tracePt t="291304" x="2305050" y="2330450"/>
          <p14:tracePt t="291320" x="2311400" y="2324100"/>
          <p14:tracePt t="291354" x="2317750" y="2317750"/>
          <p14:tracePt t="291371" x="2317750" y="2298700"/>
          <p14:tracePt t="291387" x="2317750" y="2273300"/>
          <p14:tracePt t="291404" x="2305050" y="2241550"/>
          <p14:tracePt t="291420" x="2273300" y="2209800"/>
          <p14:tracePt t="291437" x="2228850" y="2197100"/>
          <p14:tracePt t="291440" x="2197100" y="2184400"/>
          <p14:tracePt t="291453" x="2165350" y="2178050"/>
          <p14:tracePt t="291470" x="2076450" y="2165350"/>
          <p14:tracePt t="291471" x="2038350" y="2165350"/>
          <p14:tracePt t="291487" x="2000250" y="2165350"/>
          <p14:tracePt t="291488" x="1955800" y="2165350"/>
          <p14:tracePt t="291504" x="1898650" y="2165350"/>
          <p14:tracePt t="291520" x="1835150" y="2184400"/>
          <p14:tracePt t="291537" x="1797050" y="2203450"/>
          <p14:tracePt t="291553" x="1765300" y="2228850"/>
          <p14:tracePt t="291570" x="1752600" y="2247900"/>
          <p14:tracePt t="291587" x="1752600" y="2260600"/>
          <p14:tracePt t="291603" x="1752600" y="2286000"/>
          <p14:tracePt t="291620" x="1790700" y="2343150"/>
          <p14:tracePt t="291637" x="1911350" y="2419350"/>
          <p14:tracePt t="291653" x="2089150" y="2470150"/>
          <p14:tracePt t="291670" x="2228850" y="2495550"/>
          <p14:tracePt t="291672" x="2260600" y="2501900"/>
          <p14:tracePt t="291687" x="2266950" y="2501900"/>
          <p14:tracePt t="291703" x="2273300" y="2501900"/>
          <p14:tracePt t="291855" x="0" y="0"/>
        </p14:tracePtLst>
        <p14:tracePtLst>
          <p14:tracePt t="292937" x="2178050" y="3086100"/>
          <p14:tracePt t="293042" x="2184400" y="3086100"/>
          <p14:tracePt t="293048" x="2216150" y="3086100"/>
          <p14:tracePt t="293056" x="2273300" y="3086100"/>
          <p14:tracePt t="293070" x="2362200" y="3086100"/>
          <p14:tracePt t="293086" x="2641600" y="3086100"/>
          <p14:tracePt t="293104" x="3289300" y="3086100"/>
          <p14:tracePt t="293120" x="3657600" y="3086100"/>
          <p14:tracePt t="293136" x="3835400" y="3086100"/>
          <p14:tracePt t="293154" x="3911600" y="3086100"/>
          <p14:tracePt t="293170" x="3930650" y="3086100"/>
          <p14:tracePt t="293275" x="3911600" y="3086100"/>
          <p14:tracePt t="293282" x="3867150" y="3086100"/>
          <p14:tracePt t="293290" x="3790950" y="3086100"/>
          <p14:tracePt t="293304" x="3556000" y="3086100"/>
          <p14:tracePt t="293321" x="3187700" y="3086100"/>
          <p14:tracePt t="293336" x="2863850" y="3086100"/>
          <p14:tracePt t="293353" x="2641600" y="3086100"/>
          <p14:tracePt t="293370" x="2501900" y="3086100"/>
          <p14:tracePt t="293386" x="2444750" y="3086100"/>
          <p14:tracePt t="293403" x="2432050" y="3086100"/>
          <p14:tracePt t="293420" x="2425700" y="3086100"/>
          <p14:tracePt t="293491" x="2444750" y="3086100"/>
          <p14:tracePt t="293497" x="2482850" y="3086100"/>
          <p14:tracePt t="293506" x="2546350" y="3086100"/>
          <p14:tracePt t="293521" x="2705100" y="3105150"/>
          <p14:tracePt t="293537" x="2857500" y="3130550"/>
          <p14:tracePt t="293554" x="2927350" y="3149600"/>
          <p14:tracePt t="293570" x="2940050" y="3149600"/>
          <p14:tracePt t="293642" x="2914650" y="3149600"/>
          <p14:tracePt t="293649" x="2863850" y="3149600"/>
          <p14:tracePt t="293658" x="2787650" y="3149600"/>
          <p14:tracePt t="293670" x="2692400" y="3149600"/>
          <p14:tracePt t="293687" x="2495550" y="3149600"/>
          <p14:tracePt t="293704" x="2247900" y="3149600"/>
          <p14:tracePt t="293720" x="2209800" y="3149600"/>
          <p14:tracePt t="293736" x="2197100" y="3149600"/>
          <p14:tracePt t="293777" x="2203450" y="3143250"/>
          <p14:tracePt t="293786" x="2228850" y="3143250"/>
          <p14:tracePt t="293803" x="2381250" y="3143250"/>
          <p14:tracePt t="293820" x="2635250" y="3143250"/>
          <p14:tracePt t="293836" x="3111500" y="3143250"/>
          <p14:tracePt t="293853" x="3606800" y="3143250"/>
          <p14:tracePt t="293870" x="3937000" y="3143250"/>
          <p14:tracePt t="293886" x="4083050" y="3143250"/>
          <p14:tracePt t="293889" x="4108450" y="3143250"/>
          <p14:tracePt t="293904" x="4121150" y="3143250"/>
          <p14:tracePt t="294001" x="4114800" y="3136900"/>
          <p14:tracePt t="294010" x="4089400" y="3130550"/>
          <p14:tracePt t="294021" x="4070350" y="3130550"/>
          <p14:tracePt t="294037" x="3975100" y="3117850"/>
          <p14:tracePt t="294053" x="3886200" y="3098800"/>
          <p14:tracePt t="294057" x="3879850" y="3098800"/>
          <p14:tracePt t="294069" x="3860800" y="3098800"/>
          <p14:tracePt t="294087" x="3854450" y="3098800"/>
          <p14:tracePt t="294131" x="3873500" y="3098800"/>
          <p14:tracePt t="294136" x="3905250" y="3098800"/>
          <p14:tracePt t="294146" x="3956050" y="3098800"/>
          <p14:tracePt t="294153" x="4032250" y="3098800"/>
          <p14:tracePt t="294169" x="4191000" y="3098800"/>
          <p14:tracePt t="294186" x="4286250" y="3098800"/>
          <p14:tracePt t="294203" x="4324350" y="3098800"/>
          <p14:tracePt t="294219" x="4343400" y="3098800"/>
          <p14:tracePt t="294253" x="4381500" y="3098800"/>
          <p14:tracePt t="294270" x="4470400" y="3098800"/>
          <p14:tracePt t="294273" x="4533900" y="3098800"/>
          <p14:tracePt t="294287" x="4597400" y="3098800"/>
          <p14:tracePt t="294303" x="4718050" y="3098800"/>
          <p14:tracePt t="294320" x="4737100" y="3098800"/>
          <p14:tracePt t="294337" x="4743450" y="3098800"/>
          <p14:tracePt t="294498" x="4749800" y="3098800"/>
          <p14:tracePt t="294508" x="4756150" y="3098800"/>
          <p14:tracePt t="294522" x="4832350" y="3098800"/>
          <p14:tracePt t="294537" x="5010150" y="3098800"/>
          <p14:tracePt t="294553" x="5346700" y="3098800"/>
          <p14:tracePt t="294570" x="5740400" y="3098800"/>
          <p14:tracePt t="294587" x="6045200" y="3098800"/>
          <p14:tracePt t="294603" x="6210300" y="3098800"/>
          <p14:tracePt t="294619" x="6280150" y="3098800"/>
          <p14:tracePt t="294637" x="6299200" y="3098800"/>
          <p14:tracePt t="294653" x="6305550" y="3098800"/>
          <p14:tracePt t="294763" x="6280150" y="3098800"/>
          <p14:tracePt t="294772" x="6203950" y="3098800"/>
          <p14:tracePt t="294788" x="5975350" y="3098800"/>
          <p14:tracePt t="294803" x="5581650" y="3098800"/>
          <p14:tracePt t="294808" x="5391150" y="3098800"/>
          <p14:tracePt t="294822" x="5257800" y="3098800"/>
          <p14:tracePt t="294836" x="5099050" y="3098800"/>
          <p14:tracePt t="294841" x="5080000" y="3098800"/>
          <p14:tracePt t="294853" x="5073650" y="3098800"/>
          <p14:tracePt t="294856" x="5067300" y="3098800"/>
          <p14:tracePt t="294914" x="5086350" y="3098800"/>
          <p14:tracePt t="294921" x="5124450" y="3098800"/>
          <p14:tracePt t="294930" x="5187950" y="3098800"/>
          <p14:tracePt t="294938" x="5276850" y="3098800"/>
          <p14:tracePt t="294953" x="5492750" y="3098800"/>
          <p14:tracePt t="294969" x="5740400" y="3098800"/>
          <p14:tracePt t="294986" x="5930900" y="3098800"/>
          <p14:tracePt t="295003" x="6032500" y="3098800"/>
          <p14:tracePt t="295020" x="6057900" y="3098800"/>
          <p14:tracePt t="295026" x="6064250" y="3098800"/>
          <p14:tracePt t="295170" x="6064250" y="3092450"/>
          <p14:tracePt t="295180" x="6064250" y="3086100"/>
          <p14:tracePt t="295190" x="6064250" y="3079750"/>
          <p14:tracePt t="295203" x="6051550" y="3054350"/>
          <p14:tracePt t="295219" x="6026150" y="3035300"/>
          <p14:tracePt t="295236" x="5994400" y="3009900"/>
          <p14:tracePt t="295252" x="5943600" y="2990850"/>
          <p14:tracePt t="295269" x="5880100" y="2971800"/>
          <p14:tracePt t="295272" x="5861050" y="2965450"/>
          <p14:tracePt t="295286" x="5848350" y="2965450"/>
          <p14:tracePt t="295289" x="5829300" y="2965450"/>
          <p14:tracePt t="295303" x="5797550" y="2965450"/>
          <p14:tracePt t="295320" x="5778500" y="2965450"/>
          <p14:tracePt t="295336" x="5746750" y="2978150"/>
          <p14:tracePt t="295352" x="5727700" y="3016250"/>
          <p14:tracePt t="295369" x="5727700" y="3067050"/>
          <p14:tracePt t="295386" x="5734050" y="3111500"/>
          <p14:tracePt t="295403" x="5753100" y="3136900"/>
          <p14:tracePt t="295419" x="5784850" y="3149600"/>
          <p14:tracePt t="295435" x="5816600" y="3149600"/>
          <p14:tracePt t="295452" x="5848350" y="3149600"/>
          <p14:tracePt t="295469" x="5905500" y="3149600"/>
          <p14:tracePt t="295486" x="5930900" y="3143250"/>
          <p14:tracePt t="295503" x="5956300" y="3124200"/>
          <p14:tracePt t="295505" x="5969000" y="3117850"/>
          <p14:tracePt t="295519" x="5969000" y="3105150"/>
          <p14:tracePt t="295536" x="5969000" y="3092450"/>
          <p14:tracePt t="295553" x="5975350" y="3079750"/>
          <p14:tracePt t="295768" x="0" y="0"/>
        </p14:tracePtLst>
        <p14:tracePtLst>
          <p14:tracePt t="296569" x="1409700" y="3409950"/>
          <p14:tracePt t="296588" x="1403350" y="3409950"/>
          <p14:tracePt t="296600" x="1397000" y="3416300"/>
          <p14:tracePt t="296606" x="1384300" y="3416300"/>
          <p14:tracePt t="296619" x="1377950" y="3448050"/>
          <p14:tracePt t="296635" x="1371600" y="3479800"/>
          <p14:tracePt t="296652" x="1365250" y="3498850"/>
          <p14:tracePt t="296669" x="1365250" y="3524250"/>
          <p14:tracePt t="296672" x="1365250" y="3530600"/>
          <p14:tracePt t="296686" x="1365250" y="3549650"/>
          <p14:tracePt t="296702" x="1377950" y="3575050"/>
          <p14:tracePt t="296704" x="1397000" y="3587750"/>
          <p14:tracePt t="296719" x="1428750" y="3600450"/>
          <p14:tracePt t="296736" x="1524000" y="3619500"/>
          <p14:tracePt t="296752" x="1574800" y="3619500"/>
          <p14:tracePt t="296769" x="1593850" y="3619500"/>
          <p14:tracePt t="296785" x="1600200" y="3619500"/>
          <p14:tracePt t="296802" x="1606550" y="3619500"/>
          <p14:tracePt t="296818" x="1606550" y="3600450"/>
          <p14:tracePt t="296835" x="1606550" y="3568700"/>
          <p14:tracePt t="296852" x="1587500" y="3543300"/>
          <p14:tracePt t="296868" x="1568450" y="3536950"/>
          <p14:tracePt t="296885" x="1549400" y="3517900"/>
          <p14:tracePt t="296903" x="1543050" y="3517900"/>
          <p14:tracePt t="297200" x="0" y="0"/>
        </p14:tracePtLst>
        <p14:tracePtLst>
          <p14:tracePt t="297789" x="3276600" y="3352800"/>
          <p14:tracePt t="297795" x="3270250" y="3359150"/>
          <p14:tracePt t="297802" x="3263900" y="3359150"/>
          <p14:tracePt t="297819" x="3238500" y="3371850"/>
          <p14:tracePt t="297835" x="3219450" y="3384550"/>
          <p14:tracePt t="297852" x="3206750" y="3397250"/>
          <p14:tracePt t="297869" x="3194050" y="3409950"/>
          <p14:tracePt t="297885" x="3175000" y="3422650"/>
          <p14:tracePt t="297887" x="3175000" y="3429000"/>
          <p14:tracePt t="297901" x="3175000" y="3435350"/>
          <p14:tracePt t="297918" x="3175000" y="3454400"/>
          <p14:tracePt t="297921" x="3175000" y="3467100"/>
          <p14:tracePt t="297937" x="3175000" y="3479800"/>
          <p14:tracePt t="297952" x="3175000" y="3492500"/>
          <p14:tracePt t="297968" x="3175000" y="3511550"/>
          <p14:tracePt t="297985" x="3181350" y="3543300"/>
          <p14:tracePt t="298001" x="3194050" y="3562350"/>
          <p14:tracePt t="298018" x="3219450" y="3581400"/>
          <p14:tracePt t="298035" x="3251200" y="3594100"/>
          <p14:tracePt t="298052" x="3289300" y="3613150"/>
          <p14:tracePt t="298068" x="3321050" y="3619500"/>
          <p14:tracePt t="298085" x="3378200" y="3619500"/>
          <p14:tracePt t="298088" x="3409950" y="3619500"/>
          <p14:tracePt t="298102" x="3435350" y="3619500"/>
          <p14:tracePt t="298118" x="3479800" y="3619500"/>
          <p14:tracePt t="298136" x="3498850" y="3613150"/>
          <p14:tracePt t="298138" x="3511550" y="3606800"/>
          <p14:tracePt t="298152" x="3517900" y="3587750"/>
          <p14:tracePt t="298169" x="3517900" y="3575050"/>
          <p14:tracePt t="298185" x="3517900" y="3556000"/>
          <p14:tracePt t="298201" x="3517900" y="3536950"/>
          <p14:tracePt t="298218" x="3511550" y="3524250"/>
          <p14:tracePt t="298235" x="3505200" y="3524250"/>
          <p14:tracePt t="298251" x="3498850" y="3511550"/>
          <p14:tracePt t="298624" x="0" y="0"/>
        </p14:tracePtLst>
        <p14:tracePtLst>
          <p14:tracePt t="299373" x="6877050" y="3390900"/>
          <p14:tracePt t="299381" x="6870700" y="3390900"/>
          <p14:tracePt t="299392" x="6864350" y="3390900"/>
          <p14:tracePt t="299401" x="6851650" y="3390900"/>
          <p14:tracePt t="299419" x="6851650" y="3397250"/>
          <p14:tracePt t="299434" x="6851650" y="3422650"/>
          <p14:tracePt t="299451" x="6851650" y="3448050"/>
          <p14:tracePt t="299468" x="6851650" y="3486150"/>
          <p14:tracePt t="299484" x="6851650" y="3524250"/>
          <p14:tracePt t="299501" x="6864350" y="3549650"/>
          <p14:tracePt t="299504" x="6877050" y="3556000"/>
          <p14:tracePt t="299517" x="6889750" y="3568700"/>
          <p14:tracePt t="299536" x="6921500" y="3581400"/>
          <p14:tracePt t="299539" x="6934200" y="3581400"/>
          <p14:tracePt t="299552" x="6978650" y="3581400"/>
          <p14:tracePt t="299568" x="7035800" y="3581400"/>
          <p14:tracePt t="299585" x="7092950" y="3581400"/>
          <p14:tracePt t="299602" x="7118350" y="3575050"/>
          <p14:tracePt t="299618" x="7131050" y="3562350"/>
          <p14:tracePt t="299634" x="7137400" y="3556000"/>
          <p14:tracePt t="299651" x="7137400" y="3549650"/>
          <p14:tracePt t="299668" x="7137400" y="3536950"/>
          <p14:tracePt t="299684" x="7137400" y="3524250"/>
          <p14:tracePt t="299701" x="7137400" y="3511550"/>
          <p14:tracePt t="299734" x="7137400" y="3505200"/>
          <p14:tracePt t="300257" x="0" y="0"/>
        </p14:tracePtLst>
        <p14:tracePtLst>
          <p14:tracePt t="300954" x="9823450" y="3409950"/>
          <p14:tracePt t="300960" x="9823450" y="3416300"/>
          <p14:tracePt t="300969" x="9817100" y="3429000"/>
          <p14:tracePt t="300984" x="9798050" y="3448050"/>
          <p14:tracePt t="301017" x="9798050" y="3460750"/>
          <p14:tracePt t="301034" x="9798050" y="3473450"/>
          <p14:tracePt t="301051" x="9798050" y="3492500"/>
          <p14:tracePt t="301068" x="9817100" y="3524250"/>
          <p14:tracePt t="301084" x="9874250" y="3549650"/>
          <p14:tracePt t="301101" x="9956800" y="3587750"/>
          <p14:tracePt t="301103" x="10001250" y="3606800"/>
          <p14:tracePt t="301117" x="10045700" y="3613150"/>
          <p14:tracePt t="301134" x="10134600" y="3619500"/>
          <p14:tracePt t="301150" x="10204450" y="3619500"/>
          <p14:tracePt t="301153" x="10242550" y="3619500"/>
          <p14:tracePt t="301167" x="10274300" y="3619500"/>
          <p14:tracePt t="301183" x="10306050" y="3619500"/>
          <p14:tracePt t="301200" x="10325100" y="3606800"/>
          <p14:tracePt t="301217" x="10325100" y="3575050"/>
          <p14:tracePt t="301233" x="10325100" y="3556000"/>
          <p14:tracePt t="301250" x="10325100" y="3543300"/>
          <p14:tracePt t="301864" x="0" y="0"/>
        </p14:tracePtLst>
        <p14:tracePtLst>
          <p14:tracePt t="302219" x="9937750" y="3448050"/>
          <p14:tracePt t="302292" x="9931400" y="3448050"/>
          <p14:tracePt t="302308" x="9937750" y="3460750"/>
          <p14:tracePt t="302314" x="9944100" y="3473450"/>
          <p14:tracePt t="302325" x="9950450" y="3486150"/>
          <p14:tracePt t="302334" x="9963150" y="3498850"/>
          <p14:tracePt t="302350" x="9994900" y="3517900"/>
          <p14:tracePt t="302353" x="10007600" y="3530600"/>
          <p14:tracePt t="302368" x="10052050" y="3536950"/>
          <p14:tracePt t="302384" x="10096500" y="3543300"/>
          <p14:tracePt t="302401" x="10128250" y="3543300"/>
          <p14:tracePt t="302417" x="10153650" y="3543300"/>
          <p14:tracePt t="302433" x="10172700" y="3543300"/>
          <p14:tracePt t="302458" x="10179050" y="3543300"/>
          <p14:tracePt t="302466" x="10185400" y="3543300"/>
          <p14:tracePt t="302483" x="10191750" y="3543300"/>
          <p14:tracePt t="302507" x="10191750" y="3536950"/>
          <p14:tracePt t="302517" x="10191750" y="3530600"/>
          <p14:tracePt t="302533" x="10191750" y="3517900"/>
          <p14:tracePt t="302551" x="10191750" y="3505200"/>
          <p14:tracePt t="302553" x="10191750" y="3498850"/>
          <p14:tracePt t="302568" x="10185400" y="3479800"/>
          <p14:tracePt t="302584" x="10166350" y="3473450"/>
          <p14:tracePt t="302600" x="10134600" y="3454400"/>
          <p14:tracePt t="302617" x="10102850" y="3441700"/>
          <p14:tracePt t="302634" x="10052050" y="3429000"/>
          <p14:tracePt t="302650" x="10007600" y="3429000"/>
          <p14:tracePt t="302666" x="9963150" y="3429000"/>
          <p14:tracePt t="302683" x="9937750" y="3429000"/>
          <p14:tracePt t="302700" x="9912350" y="3429000"/>
          <p14:tracePt t="302716" x="9906000" y="3435350"/>
          <p14:tracePt t="302733" x="9899650" y="3435350"/>
          <p14:tracePt t="303120" x="0" y="0"/>
        </p14:tracePtLst>
        <p14:tracePtLst>
          <p14:tracePt t="303652" x="9842500" y="3409950"/>
          <p14:tracePt t="303661" x="9836150" y="3416300"/>
          <p14:tracePt t="303674" x="9829800" y="3429000"/>
          <p14:tracePt t="303683" x="9829800" y="3435350"/>
          <p14:tracePt t="303700" x="9829800" y="3448050"/>
          <p14:tracePt t="303716" x="9829800" y="3467100"/>
          <p14:tracePt t="303733" x="9829800" y="3492500"/>
          <p14:tracePt t="303749" x="9829800" y="3511550"/>
          <p14:tracePt t="303766" x="9842500" y="3524250"/>
          <p14:tracePt t="303783" x="9861550" y="3536950"/>
          <p14:tracePt t="303800" x="9880600" y="3543300"/>
          <p14:tracePt t="303817" x="9893300" y="3543300"/>
          <p14:tracePt t="303833" x="9931400" y="3543300"/>
          <p14:tracePt t="303850" x="9963150" y="3543300"/>
          <p14:tracePt t="303867" x="9988550" y="3543300"/>
          <p14:tracePt t="303883" x="10001250" y="3543300"/>
          <p14:tracePt t="303900" x="10013950" y="3536950"/>
          <p14:tracePt t="303916" x="10013950" y="3530600"/>
          <p14:tracePt t="303933" x="10013950" y="3524250"/>
          <p14:tracePt t="303949" x="10013950" y="3517900"/>
          <p14:tracePt t="304243" x="0" y="0"/>
        </p14:tracePtLst>
        <p14:tracePtLst>
          <p14:tracePt t="305390" x="2984500" y="4165600"/>
          <p14:tracePt t="305450" x="2971800" y="4165600"/>
          <p14:tracePt t="305461" x="2952750" y="4171950"/>
          <p14:tracePt t="305468" x="2927350" y="4178300"/>
          <p14:tracePt t="305482" x="2838450" y="4197350"/>
          <p14:tracePt t="305499" x="2717800" y="4216400"/>
          <p14:tracePt t="305516" x="2597150" y="4241800"/>
          <p14:tracePt t="305532" x="2495550" y="4267200"/>
          <p14:tracePt t="305536" x="2451100" y="4279900"/>
          <p14:tracePt t="305549" x="2406650" y="4286250"/>
          <p14:tracePt t="305566" x="2324100" y="4305300"/>
          <p14:tracePt t="305570" x="2279650" y="4311650"/>
          <p14:tracePt t="305583" x="2190750" y="4343400"/>
          <p14:tracePt t="305600" x="2120900" y="4368800"/>
          <p14:tracePt t="305616" x="2063750" y="4394200"/>
          <p14:tracePt t="305633" x="2019300" y="4413250"/>
          <p14:tracePt t="305650" x="1993900" y="4425950"/>
          <p14:tracePt t="305666" x="1974850" y="4438650"/>
          <p14:tracePt t="305683" x="1955800" y="4438650"/>
          <p14:tracePt t="305699" x="1949450" y="4451350"/>
          <p14:tracePt t="305716" x="1936750" y="4457700"/>
          <p14:tracePt t="305732" x="1924050" y="4470400"/>
          <p14:tracePt t="305749" x="1917700" y="4483100"/>
          <p14:tracePt t="305766" x="1898650" y="4495800"/>
          <p14:tracePt t="305866" x="1917700" y="4508500"/>
          <p14:tracePt t="305872" x="1974850" y="4527550"/>
          <p14:tracePt t="305882" x="2057400" y="4540250"/>
          <p14:tracePt t="305899" x="2305050" y="4591050"/>
          <p14:tracePt t="305916" x="2533650" y="4635500"/>
          <p14:tracePt t="305932" x="2654300" y="4660900"/>
          <p14:tracePt t="305949" x="2686050" y="4667250"/>
          <p14:tracePt t="305965" x="2692400" y="4667250"/>
          <p14:tracePt t="305982" x="2698750" y="4667250"/>
          <p14:tracePt t="305999" x="2711450" y="4667250"/>
          <p14:tracePt t="306015" x="2762250" y="4660900"/>
          <p14:tracePt t="306032" x="2787650" y="4648200"/>
          <p14:tracePt t="306049" x="2800350" y="4622800"/>
          <p14:tracePt t="306066" x="2800350" y="4603750"/>
          <p14:tracePt t="306082" x="2800350" y="4591050"/>
          <p14:tracePt t="306100" x="2800350" y="4584700"/>
          <p14:tracePt t="306121" x="2800350" y="4578350"/>
          <p14:tracePt t="306137" x="2800350" y="4565650"/>
          <p14:tracePt t="306161" x="2787650" y="4565650"/>
          <p14:tracePt t="306169" x="2755900" y="4565650"/>
          <p14:tracePt t="306182" x="2717800" y="4565650"/>
          <p14:tracePt t="306198" x="2635250" y="4565650"/>
          <p14:tracePt t="306215" x="2514600" y="4565650"/>
          <p14:tracePt t="306232" x="2470150" y="4565650"/>
          <p14:tracePt t="306249" x="2444750" y="4578350"/>
          <p14:tracePt t="306289" x="2438400" y="4578350"/>
          <p14:tracePt t="306330" x="2438400" y="4584700"/>
          <p14:tracePt t="306346" x="2438400" y="4597400"/>
          <p14:tracePt t="306353" x="2451100" y="4597400"/>
          <p14:tracePt t="306366" x="2476500" y="4603750"/>
          <p14:tracePt t="306382" x="2514600" y="4603750"/>
          <p14:tracePt t="306400" x="2559050" y="4603750"/>
          <p14:tracePt t="306402" x="2571750" y="4603750"/>
          <p14:tracePt t="306415" x="2609850" y="4603750"/>
          <p14:tracePt t="306432" x="2622550" y="4572000"/>
          <p14:tracePt t="306449" x="2635250" y="4540250"/>
          <p14:tracePt t="306465" x="2635250" y="4527550"/>
          <p14:tracePt t="306482" x="2635250" y="4508500"/>
          <p14:tracePt t="306498" x="2597150" y="4483100"/>
          <p14:tracePt t="306515" x="2527300" y="4464050"/>
          <p14:tracePt t="306532" x="2451100" y="4464050"/>
          <p14:tracePt t="306549" x="2400300" y="4464050"/>
          <p14:tracePt t="306552" x="2374900" y="4464050"/>
          <p14:tracePt t="306566" x="2368550" y="4464050"/>
          <p14:tracePt t="306583" x="2362200" y="4464050"/>
          <p14:tracePt t="306609" x="2362200" y="4470400"/>
          <p14:tracePt t="306634" x="2368550" y="4483100"/>
          <p14:tracePt t="306641" x="2387600" y="4489450"/>
          <p14:tracePt t="306650" x="2413000" y="4495800"/>
          <p14:tracePt t="306666" x="2470150" y="4508500"/>
          <p14:tracePt t="306682" x="2520950" y="4521200"/>
          <p14:tracePt t="306699" x="2533650" y="4521200"/>
          <p14:tracePt t="306715" x="2540000" y="4521200"/>
          <p14:tracePt t="307130" x="2540000" y="4527550"/>
          <p14:tracePt t="307130" x="0" y="0"/>
        </p14:tracePtLst>
        <p14:tracePtLst>
          <p14:tracePt t="307425" x="1600200" y="4679950"/>
          <p14:tracePt t="307458" x="1600200" y="4686300"/>
          <p14:tracePt t="307464" x="1593850" y="4692650"/>
          <p14:tracePt t="307481" x="1593850" y="4699000"/>
          <p14:tracePt t="307490" x="1593850" y="4705350"/>
          <p14:tracePt t="307498" x="1587500" y="4718050"/>
          <p14:tracePt t="307515" x="1581150" y="4724400"/>
          <p14:tracePt t="307531" x="1581150" y="4737100"/>
          <p14:tracePt t="307548" x="1581150" y="4743450"/>
          <p14:tracePt t="307566" x="1593850" y="4775200"/>
          <p14:tracePt t="307569" x="1612900" y="4775200"/>
          <p14:tracePt t="307582" x="1644650" y="4794250"/>
          <p14:tracePt t="307598" x="1733550" y="4819650"/>
          <p14:tracePt t="307602" x="1778000" y="4832350"/>
          <p14:tracePt t="307616" x="1803400" y="4832350"/>
          <p14:tracePt t="307632" x="1873250" y="4832350"/>
          <p14:tracePt t="307649" x="1879600" y="4832350"/>
          <p14:tracePt t="308224" x="0" y="0"/>
        </p14:tracePtLst>
        <p14:tracePtLst>
          <p14:tracePt t="311913" x="10407650" y="3397250"/>
          <p14:tracePt t="311936" x="10394950" y="3397250"/>
          <p14:tracePt t="311952" x="10382250" y="3403600"/>
          <p14:tracePt t="311961" x="10375900" y="3416300"/>
          <p14:tracePt t="311968" x="10369550" y="3429000"/>
          <p14:tracePt t="311980" x="10363200" y="3448050"/>
          <p14:tracePt t="311997" x="10356850" y="3479800"/>
          <p14:tracePt t="312013" x="10356850" y="3530600"/>
          <p14:tracePt t="312030" x="10356850" y="3562350"/>
          <p14:tracePt t="312032" x="10356850" y="3587750"/>
          <p14:tracePt t="312047" x="10369550" y="3606800"/>
          <p14:tracePt t="312063" x="10433050" y="3638550"/>
          <p14:tracePt t="312080" x="10490200" y="3663950"/>
          <p14:tracePt t="312097" x="10572750" y="3676650"/>
          <p14:tracePt t="312114" x="10642600" y="3683000"/>
          <p14:tracePt t="312131" x="10687050" y="3683000"/>
          <p14:tracePt t="312147" x="10712450" y="3683000"/>
          <p14:tracePt t="312164" x="10718800" y="3663950"/>
          <p14:tracePt t="312180" x="10718800" y="3619500"/>
          <p14:tracePt t="312197" x="10718800" y="3581400"/>
          <p14:tracePt t="312213" x="10712450" y="3549650"/>
          <p14:tracePt t="312216" x="10699750" y="3536950"/>
          <p14:tracePt t="312230" x="10693400" y="3524250"/>
          <p14:tracePt t="312247" x="10680700" y="3505200"/>
          <p14:tracePt t="312263" x="10661650" y="3486150"/>
          <p14:tracePt t="312280" x="10648950" y="3479800"/>
          <p14:tracePt t="312296" x="10623550" y="3479800"/>
          <p14:tracePt t="312313" x="10598150" y="3479800"/>
          <p14:tracePt t="312330" x="10560050" y="3486150"/>
          <p14:tracePt t="312347" x="10534650" y="3498850"/>
          <p14:tracePt t="312364" x="10502900" y="3517900"/>
          <p14:tracePt t="312380" x="10496550" y="3530600"/>
          <p14:tracePt t="312397" x="10490200" y="3549650"/>
          <p14:tracePt t="312400" x="10490200" y="3568700"/>
          <p14:tracePt t="312414" x="10490200" y="3587750"/>
          <p14:tracePt t="312431" x="10490200" y="3619500"/>
          <p14:tracePt t="312446" x="10496550" y="3657600"/>
          <p14:tracePt t="312448" x="10509250" y="3670300"/>
          <p14:tracePt t="312463" x="10547350" y="3695700"/>
          <p14:tracePt t="312480" x="10579100" y="3702050"/>
          <p14:tracePt t="312496" x="10617200" y="3702050"/>
          <p14:tracePt t="312513" x="10661650" y="3695700"/>
          <p14:tracePt t="312530" x="10693400" y="3663950"/>
          <p14:tracePt t="312546" x="10699750" y="3606800"/>
          <p14:tracePt t="312563" x="10699750" y="3543300"/>
          <p14:tracePt t="312580" x="10687050" y="3473450"/>
          <p14:tracePt t="312596" x="10655300" y="3429000"/>
          <p14:tracePt t="312613" x="10623550" y="3397250"/>
          <p14:tracePt t="312630" x="10585450" y="3384550"/>
          <p14:tracePt t="312646" x="10553700" y="3384550"/>
          <p14:tracePt t="312648" x="10528300" y="3384550"/>
          <p14:tracePt t="312663" x="10502900" y="3397250"/>
          <p14:tracePt t="312680" x="10445750" y="3441700"/>
          <p14:tracePt t="312696" x="10414000" y="3492500"/>
          <p14:tracePt t="312713" x="10407650" y="3530600"/>
          <p14:tracePt t="312729" x="10407650" y="3562350"/>
          <p14:tracePt t="312746" x="10407650" y="3587750"/>
          <p14:tracePt t="312763" x="10407650" y="3613150"/>
          <p14:tracePt t="312780" x="10433050" y="3619500"/>
          <p14:tracePt t="312796" x="10471150" y="3625850"/>
          <p14:tracePt t="312813" x="10534650" y="3625850"/>
          <p14:tracePt t="312830" x="10585450" y="3613150"/>
          <p14:tracePt t="312832" x="10604500" y="3594100"/>
          <p14:tracePt t="312848" x="10610850" y="3581400"/>
          <p14:tracePt t="312864" x="10617200" y="3505200"/>
          <p14:tracePt t="312880" x="10591800" y="3454400"/>
          <p14:tracePt t="312897" x="10553700" y="3416300"/>
          <p14:tracePt t="312913" x="10502900" y="3390900"/>
          <p14:tracePt t="312930" x="10464800" y="3384550"/>
          <p14:tracePt t="312947" x="10439400" y="3384550"/>
          <p14:tracePt t="312963" x="10414000" y="3390900"/>
          <p14:tracePt t="312979" x="10388600" y="3416300"/>
          <p14:tracePt t="312996" x="10375900" y="3460750"/>
          <p14:tracePt t="313013" x="10375900" y="3486150"/>
          <p14:tracePt t="313029" x="10382250" y="3517900"/>
          <p14:tracePt t="313033" x="10388600" y="3517900"/>
          <p14:tracePt t="313046" x="10394950" y="3524250"/>
          <p14:tracePt t="313063" x="10407650" y="3524250"/>
          <p14:tracePt t="313064" x="10426700" y="3524250"/>
          <p14:tracePt t="313079" x="10464800" y="3524250"/>
          <p14:tracePt t="313096" x="10496550" y="3524250"/>
          <p14:tracePt t="313113" x="10515600" y="3524250"/>
          <p14:tracePt t="313130" x="10521950" y="3498850"/>
          <p14:tracePt t="313146" x="10521950" y="3479800"/>
          <p14:tracePt t="313164" x="10509250" y="3454400"/>
          <p14:tracePt t="313180" x="10477500" y="3435350"/>
          <p14:tracePt t="313197" x="10439400" y="3429000"/>
          <p14:tracePt t="313200" x="10426700" y="3429000"/>
          <p14:tracePt t="313213" x="10407650" y="3429000"/>
          <p14:tracePt t="313230" x="10363200" y="3429000"/>
          <p14:tracePt t="313232" x="10344150" y="3435350"/>
          <p14:tracePt t="313246" x="10331450" y="3454400"/>
          <p14:tracePt t="313263" x="10312400" y="3498850"/>
          <p14:tracePt t="313280" x="10312400" y="3524250"/>
          <p14:tracePt t="313296" x="10331450" y="3556000"/>
          <p14:tracePt t="313313" x="10369550" y="3575050"/>
          <p14:tracePt t="313330" x="10401300" y="3581400"/>
          <p14:tracePt t="313346" x="10420350" y="3581400"/>
          <p14:tracePt t="313363" x="10439400" y="3581400"/>
          <p14:tracePt t="313380" x="10452100" y="3581400"/>
          <p14:tracePt t="313397" x="10452100" y="3575050"/>
          <p14:tracePt t="313414" x="10452100" y="3562350"/>
          <p14:tracePt t="313430" x="10452100" y="3556000"/>
          <p14:tracePt t="313524" x="10452100" y="3549650"/>
          <p14:tracePt t="313544" x="10458450" y="3543300"/>
          <p14:tracePt t="313553" x="10464800" y="3543300"/>
          <p14:tracePt t="313572" x="10464800" y="3536950"/>
          <p14:tracePt t="313579" x="10464800" y="3530600"/>
          <p14:tracePt t="313609" x="10464800" y="3517900"/>
          <p14:tracePt t="313617" x="10464800" y="3505200"/>
          <p14:tracePt t="313630" x="10464800" y="3498850"/>
          <p14:tracePt t="313646" x="10464800" y="3486150"/>
          <p14:tracePt t="313663" x="10464800" y="3473450"/>
          <p14:tracePt t="313680" x="10445750" y="3467100"/>
          <p14:tracePt t="313696" x="10439400" y="3467100"/>
          <p14:tracePt t="313713" x="10420350" y="3467100"/>
          <p14:tracePt t="313729" x="10394950" y="3467100"/>
          <p14:tracePt t="313746" x="10382250" y="3479800"/>
          <p14:tracePt t="313763" x="10369550" y="3498850"/>
          <p14:tracePt t="313779" x="10369550" y="3524250"/>
          <p14:tracePt t="313796" x="10369550" y="3575050"/>
          <p14:tracePt t="313813" x="10369550" y="3600450"/>
          <p14:tracePt t="313829" x="10382250" y="3632200"/>
          <p14:tracePt t="313846" x="10394950" y="3644900"/>
          <p14:tracePt t="313848" x="10407650" y="3651250"/>
          <p14:tracePt t="313863" x="10439400" y="3651250"/>
          <p14:tracePt t="313880" x="10496550" y="3651250"/>
          <p14:tracePt t="313897" x="10547350" y="3632200"/>
          <p14:tracePt t="313913" x="10579100" y="3594100"/>
          <p14:tracePt t="313929" x="10598150" y="3562350"/>
          <p14:tracePt t="313946" x="10604500" y="3543300"/>
          <p14:tracePt t="313963" x="10604500" y="3524250"/>
          <p14:tracePt t="313979" x="10591800" y="3511550"/>
          <p14:tracePt t="313996" x="10585450" y="3505200"/>
          <p14:tracePt t="314013" x="10547350" y="3498850"/>
          <p14:tracePt t="314029" x="10521950" y="3492500"/>
          <p14:tracePt t="314033" x="10502900" y="3492500"/>
          <p14:tracePt t="314046" x="10490200" y="3492500"/>
          <p14:tracePt t="314063" x="10477500" y="3492500"/>
          <p14:tracePt t="314065" x="10471150" y="3492500"/>
          <p14:tracePt t="314079" x="10458450" y="3498850"/>
          <p14:tracePt t="314096" x="10458450" y="3505200"/>
          <p14:tracePt t="314113" x="10458450" y="3511550"/>
          <p14:tracePt t="314184" x="10458450" y="3517900"/>
          <p14:tracePt t="314201" x="10464800" y="3517900"/>
          <p14:tracePt t="314219" x="10477500" y="3517900"/>
          <p14:tracePt t="314225" x="10483850" y="3517900"/>
          <p14:tracePt t="314233" x="10490200" y="3517900"/>
          <p14:tracePt t="314257" x="10490200" y="3505200"/>
          <p14:tracePt t="314265" x="10490200" y="3498850"/>
          <p14:tracePt t="314279" x="10477500" y="3467100"/>
          <p14:tracePt t="314296" x="10458450" y="3441700"/>
          <p14:tracePt t="314312" x="10439400" y="3441700"/>
          <p14:tracePt t="314329" x="10426700" y="3441700"/>
          <p14:tracePt t="314346" x="10407650" y="3441700"/>
          <p14:tracePt t="314362" x="10388600" y="3467100"/>
          <p14:tracePt t="314379" x="10369550" y="3511550"/>
          <p14:tracePt t="314396" x="10369550" y="3536950"/>
          <p14:tracePt t="314412" x="10375900" y="3575050"/>
          <p14:tracePt t="314429" x="10388600" y="3600450"/>
          <p14:tracePt t="314446" x="10420350" y="3625850"/>
          <p14:tracePt t="314448" x="10426700" y="3625850"/>
          <p14:tracePt t="314462" x="10433050" y="3625850"/>
          <p14:tracePt t="314479" x="10471150" y="3625850"/>
          <p14:tracePt t="314495" x="10483850" y="3613150"/>
          <p14:tracePt t="314512" x="10502900" y="3575050"/>
          <p14:tracePt t="314529" x="10502900" y="3543300"/>
          <p14:tracePt t="314545" x="10496550" y="3505200"/>
          <p14:tracePt t="314562" x="10490200" y="3492500"/>
          <p14:tracePt t="314579" x="10483850" y="3486150"/>
          <p14:tracePt t="314595" x="10477500" y="3486150"/>
          <p14:tracePt t="314624" x="10477500" y="3492500"/>
          <p14:tracePt t="314632" x="10477500" y="3511550"/>
          <p14:tracePt t="314646" x="10477500" y="3530600"/>
          <p14:tracePt t="314662" x="10496550" y="3575050"/>
          <p14:tracePt t="314664" x="10502900" y="3587750"/>
          <p14:tracePt t="314679" x="10515600" y="3594100"/>
          <p14:tracePt t="314680" x="10528300" y="3606800"/>
          <p14:tracePt t="314695" x="10534650" y="3613150"/>
          <p14:tracePt t="314736" x="10534650" y="3606800"/>
          <p14:tracePt t="314744" x="10534650" y="3600450"/>
          <p14:tracePt t="314752" x="10534650" y="3581400"/>
          <p14:tracePt t="314762" x="10534650" y="3556000"/>
          <p14:tracePt t="314779" x="10515600" y="3524250"/>
          <p14:tracePt t="314795" x="10502900" y="3505200"/>
          <p14:tracePt t="314864" x="10502900" y="3511550"/>
          <p14:tracePt t="314872" x="10502900" y="3524250"/>
          <p14:tracePt t="314880" x="10502900" y="3543300"/>
          <p14:tracePt t="314896" x="10502900" y="3556000"/>
          <p14:tracePt t="315312" x="0" y="0"/>
        </p14:tracePtLst>
        <p14:tracePtLst>
          <p14:tracePt t="316261" x="1555750" y="5797550"/>
          <p14:tracePt t="316322" x="1543050" y="5797550"/>
          <p14:tracePt t="316332" x="1530350" y="5803900"/>
          <p14:tracePt t="316345" x="1466850" y="5810250"/>
          <p14:tracePt t="316363" x="1371600" y="5835650"/>
          <p14:tracePt t="316380" x="1219200" y="5861050"/>
          <p14:tracePt t="316397" x="1066800" y="5886450"/>
          <p14:tracePt t="316412" x="933450" y="5911850"/>
          <p14:tracePt t="316416" x="889000" y="5918200"/>
          <p14:tracePt t="316429" x="869950" y="5924550"/>
          <p14:tracePt t="316433" x="850900" y="5930900"/>
          <p14:tracePt t="316446" x="844550" y="5937250"/>
          <p14:tracePt t="316547" x="838200" y="5937250"/>
          <p14:tracePt t="316572" x="838200" y="5943600"/>
          <p14:tracePt t="316595" x="838200" y="5949950"/>
          <p14:tracePt t="316605" x="838200" y="5956300"/>
          <p14:tracePt t="316619" x="844550" y="5975350"/>
          <p14:tracePt t="316630" x="857250" y="5994400"/>
          <p14:tracePt t="316646" x="908050" y="6026150"/>
          <p14:tracePt t="316663" x="996950" y="6070600"/>
          <p14:tracePt t="316666" x="1047750" y="6096000"/>
          <p14:tracePt t="316679" x="1104900" y="6108700"/>
          <p14:tracePt t="316697" x="1320800" y="6153150"/>
          <p14:tracePt t="316712" x="1454150" y="6178550"/>
          <p14:tracePt t="316729" x="1530350" y="6191250"/>
          <p14:tracePt t="316745" x="1568450" y="6203950"/>
          <p14:tracePt t="316762" x="1574800" y="6203950"/>
          <p14:tracePt t="317080" x="0" y="0"/>
        </p14:tracePtLst>
        <p14:tracePtLst>
          <p14:tracePt t="317691" x="3600450" y="5175250"/>
          <p14:tracePt t="317977" x="3587750" y="5181600"/>
          <p14:tracePt t="317985" x="3581400" y="5200650"/>
          <p14:tracePt t="317995" x="3568700" y="5219700"/>
          <p14:tracePt t="318012" x="3549650" y="5270500"/>
          <p14:tracePt t="318028" x="3549650" y="5295900"/>
          <p14:tracePt t="318032" x="3549650" y="5302250"/>
          <p14:tracePt t="318045" x="3549650" y="5321300"/>
          <p14:tracePt t="318061" x="3549650" y="5334000"/>
          <p14:tracePt t="318078" x="3549650" y="5346700"/>
          <p14:tracePt t="318095" x="3549650" y="5353050"/>
          <p14:tracePt t="318146" x="3556000" y="5353050"/>
          <p14:tracePt t="318153" x="3562350" y="5353050"/>
          <p14:tracePt t="318169" x="3575050" y="5353050"/>
          <p14:tracePt t="318179" x="3581400" y="5353050"/>
          <p14:tracePt t="318196" x="3600450" y="5340350"/>
          <p14:tracePt t="318211" x="3600450" y="5334000"/>
          <p14:tracePt t="318229" x="3606800" y="5327650"/>
          <p14:tracePt t="318245" x="3606800" y="5321300"/>
          <p14:tracePt t="318262" x="3613150" y="5308600"/>
          <p14:tracePt t="318408" x="0" y="0"/>
        </p14:tracePtLst>
        <p14:tracePtLst>
          <p14:tracePt t="319042" x="1276350" y="5911850"/>
          <p14:tracePt t="319092" x="1270000" y="5911850"/>
          <p14:tracePt t="319100" x="1263650" y="5911850"/>
          <p14:tracePt t="319114" x="1212850" y="5911850"/>
          <p14:tracePt t="319130" x="1130300" y="5937250"/>
          <p14:tracePt t="319146" x="1060450" y="5949950"/>
          <p14:tracePt t="319162" x="1022350" y="5962650"/>
          <p14:tracePt t="319178" x="1003300" y="5969000"/>
          <p14:tracePt t="319196" x="1003300" y="5975350"/>
          <p14:tracePt t="319243" x="1003300" y="5981700"/>
          <p14:tracePt t="319251" x="1009650" y="5988050"/>
          <p14:tracePt t="319262" x="1054100" y="6013450"/>
          <p14:tracePt t="319278" x="1206500" y="6064250"/>
          <p14:tracePt t="319295" x="1397000" y="6108700"/>
          <p14:tracePt t="319298" x="1498600" y="6134100"/>
          <p14:tracePt t="319312" x="1657350" y="6165850"/>
          <p14:tracePt t="319328" x="1746250" y="6178550"/>
          <p14:tracePt t="319344" x="1790700" y="6184900"/>
          <p14:tracePt t="319361" x="1822450" y="6184900"/>
          <p14:tracePt t="319379" x="1866900" y="6184900"/>
          <p14:tracePt t="319395" x="1892300" y="6184900"/>
          <p14:tracePt t="319412" x="1898650" y="6184900"/>
          <p14:tracePt t="319553" x="0" y="0"/>
        </p14:tracePtLst>
        <p14:tracePtLst>
          <p14:tracePt t="319936" x="2203450" y="6045200"/>
          <p14:tracePt t="319944" x="2197100" y="6045200"/>
          <p14:tracePt t="319961" x="2190750" y="6045200"/>
          <p14:tracePt t="319976" x="2178050" y="6045200"/>
          <p14:tracePt t="319984" x="2152650" y="6045200"/>
          <p14:tracePt t="319994" x="2120900" y="6045200"/>
          <p14:tracePt t="320010" x="2006600" y="6045200"/>
          <p14:tracePt t="320027" x="1847850" y="6045200"/>
          <p14:tracePt t="320044" x="1670050" y="6045200"/>
          <p14:tracePt t="320060" x="1511300" y="6045200"/>
          <p14:tracePt t="320077" x="1403350" y="6045200"/>
          <p14:tracePt t="320094" x="1346200" y="6045200"/>
          <p14:tracePt t="320111" x="1320800" y="6045200"/>
          <p14:tracePt t="320113" x="1314450" y="6045200"/>
          <p14:tracePt t="320193" x="1320800" y="6045200"/>
          <p14:tracePt t="320200" x="1358900" y="6045200"/>
          <p14:tracePt t="320210" x="1447800" y="6064250"/>
          <p14:tracePt t="320227" x="1651000" y="6089650"/>
          <p14:tracePt t="320244" x="1847850" y="6096000"/>
          <p14:tracePt t="320260" x="2000250" y="6096000"/>
          <p14:tracePt t="320277" x="2063750" y="6096000"/>
          <p14:tracePt t="320294" x="2076450" y="6096000"/>
          <p14:tracePt t="320310" x="2082800" y="6096000"/>
          <p14:tracePt t="320448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71405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自定义异常类</a:t>
            </a:r>
          </a:p>
        </p:txBody>
      </p:sp>
      <p:sp>
        <p:nvSpPr>
          <p:cNvPr id="8" name="矩形 3"/>
          <p:cNvSpPr txBox="1">
            <a:spLocks noChangeArrowheads="1"/>
          </p:cNvSpPr>
          <p:nvPr/>
        </p:nvSpPr>
        <p:spPr>
          <a:xfrm>
            <a:off x="654872" y="1546066"/>
            <a:ext cx="11036385" cy="3855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8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自定义异常类必须继承</a:t>
            </a:r>
            <a:r>
              <a:rPr lang="en-US" altLang="zh-CN" sz="28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Throwable</a:t>
            </a:r>
            <a:r>
              <a:rPr lang="zh-CN" altLang="en-US" sz="28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或其子类。</a:t>
            </a:r>
            <a:endParaRPr lang="en-US" altLang="zh-CN" sz="280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8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自定义异常类通常继承</a:t>
            </a:r>
            <a:r>
              <a:rPr lang="en-US" altLang="zh-CN" sz="28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Exception</a:t>
            </a:r>
            <a:r>
              <a:rPr lang="zh-CN" altLang="en-US" sz="28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及其子类，因为</a:t>
            </a:r>
            <a:r>
              <a:rPr lang="en-US" altLang="zh-CN" sz="28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Exception</a:t>
            </a:r>
            <a:r>
              <a:rPr lang="zh-CN" altLang="en-US" sz="28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是程序可处理的类。</a:t>
            </a:r>
            <a:endParaRPr lang="en-US" altLang="zh-CN" sz="280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8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如果自定义异常类在父类的基础上增加了成员变量，通常需要覆盖</a:t>
            </a:r>
            <a:r>
              <a:rPr lang="en-US" altLang="zh-CN" sz="28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toString</a:t>
            </a:r>
            <a:r>
              <a:rPr lang="zh-CN" altLang="en-US" sz="28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函数。</a:t>
            </a:r>
            <a:endParaRPr lang="en-US" altLang="zh-CN" sz="280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8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自定义异常类通常不必定义</a:t>
            </a:r>
            <a:r>
              <a:rPr lang="en-US" altLang="zh-CN" sz="28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clone</a:t>
            </a:r>
            <a:r>
              <a:rPr lang="zh-CN" altLang="en-US" sz="28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：捕获和处理异常时通常只是引用异常对象而已。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161"/>
    </mc:Choice>
    <mc:Fallback xmlns="">
      <p:transition spd="slow" advTm="85161"/>
    </mc:Fallback>
  </mc:AlternateContent>
  <p:extLst>
    <p:ext uri="{3A86A75C-4F4B-4683-9AE1-C65F6400EC91}">
      <p14:laserTraceLst xmlns:p14="http://schemas.microsoft.com/office/powerpoint/2010/main">
        <p14:tracePtLst>
          <p14:tracePt t="2361" x="514350" y="685800"/>
          <p14:tracePt t="2419" x="533400" y="685800"/>
          <p14:tracePt t="2436" x="628650" y="685800"/>
          <p14:tracePt t="2453" x="736600" y="692150"/>
          <p14:tracePt t="2469" x="889000" y="692150"/>
          <p14:tracePt t="2486" x="1035050" y="692150"/>
          <p14:tracePt t="2488" x="1111250" y="692150"/>
          <p14:tracePt t="2503" x="1244600" y="692150"/>
          <p14:tracePt t="2519" x="1333500" y="692150"/>
          <p14:tracePt t="2536" x="1397000" y="692150"/>
          <p14:tracePt t="2553" x="1447800" y="692150"/>
          <p14:tracePt t="2570" x="1479550" y="692150"/>
          <p14:tracePt t="2587" x="1498600" y="692150"/>
          <p14:tracePt t="2604" x="1504950" y="692150"/>
          <p14:tracePt t="2882" x="1511300" y="692150"/>
          <p14:tracePt t="2890" x="1517650" y="692150"/>
          <p14:tracePt t="2904" x="1587500" y="704850"/>
          <p14:tracePt t="2920" x="1720850" y="730250"/>
          <p14:tracePt t="2936" x="1898650" y="755650"/>
          <p14:tracePt t="2953" x="2089150" y="793750"/>
          <p14:tracePt t="2969" x="2241550" y="819150"/>
          <p14:tracePt t="2986" x="2305050" y="838200"/>
          <p14:tracePt t="3003" x="2311400" y="838200"/>
          <p14:tracePt t="3104" x="2292350" y="838200"/>
          <p14:tracePt t="3112" x="2260600" y="838200"/>
          <p14:tracePt t="3120" x="2209800" y="838200"/>
          <p14:tracePt t="3136" x="2070100" y="838200"/>
          <p14:tracePt t="3153" x="1924050" y="838200"/>
          <p14:tracePt t="3169" x="1816100" y="838200"/>
          <p14:tracePt t="3186" x="1752600" y="838200"/>
          <p14:tracePt t="3203" x="1733550" y="838200"/>
          <p14:tracePt t="3220" x="1727200" y="838200"/>
          <p14:tracePt t="3362" x="1752600" y="838200"/>
          <p14:tracePt t="3372" x="1809750" y="838200"/>
          <p14:tracePt t="3379" x="1879600" y="838200"/>
          <p14:tracePt t="3387" x="1974850" y="838200"/>
          <p14:tracePt t="3403" x="2184400" y="838200"/>
          <p14:tracePt t="3419" x="2400300" y="838200"/>
          <p14:tracePt t="3436" x="2565400" y="838200"/>
          <p14:tracePt t="3453" x="2660650" y="838200"/>
          <p14:tracePt t="3469" x="2686050" y="838200"/>
          <p14:tracePt t="3577" x="2635250" y="838200"/>
          <p14:tracePt t="3586" x="2565400" y="838200"/>
          <p14:tracePt t="3593" x="2457450" y="838200"/>
          <p14:tracePt t="3604" x="2330450" y="838200"/>
          <p14:tracePt t="3621" x="2000250" y="838200"/>
          <p14:tracePt t="3624" x="1847850" y="838200"/>
          <p14:tracePt t="3637" x="1720850" y="838200"/>
          <p14:tracePt t="3653" x="1574800" y="838200"/>
          <p14:tracePt t="3656" x="1555750" y="838200"/>
          <p14:tracePt t="3669" x="1543050" y="838200"/>
          <p14:tracePt t="3753" x="1555750" y="838200"/>
          <p14:tracePt t="3761" x="1606550" y="838200"/>
          <p14:tracePt t="3769" x="1676400" y="838200"/>
          <p14:tracePt t="3786" x="1930400" y="857250"/>
          <p14:tracePt t="3803" x="2228850" y="889000"/>
          <p14:tracePt t="3821" x="2482850" y="895350"/>
          <p14:tracePt t="3824" x="2590800" y="895350"/>
          <p14:tracePt t="3836" x="2673350" y="895350"/>
          <p14:tracePt t="3841" x="2717800" y="895350"/>
          <p14:tracePt t="3854" x="2743200" y="895350"/>
          <p14:tracePt t="3871" x="2755900" y="895350"/>
          <p14:tracePt t="3928" x="2749550" y="895350"/>
          <p14:tracePt t="3936" x="2717800" y="895350"/>
          <p14:tracePt t="3945" x="2641600" y="889000"/>
          <p14:tracePt t="3952" x="2559050" y="889000"/>
          <p14:tracePt t="3969" x="2286000" y="863600"/>
          <p14:tracePt t="3986" x="2044700" y="863600"/>
          <p14:tracePt t="4002" x="1854200" y="863600"/>
          <p14:tracePt t="4019" x="1778000" y="863600"/>
          <p14:tracePt t="4036" x="1765300" y="863600"/>
          <p14:tracePt t="4114" x="1784350" y="863600"/>
          <p14:tracePt t="4121" x="1822450" y="863600"/>
          <p14:tracePt t="4137" x="1987550" y="889000"/>
          <p14:tracePt t="4153" x="2197100" y="914400"/>
          <p14:tracePt t="4171" x="2533650" y="984250"/>
          <p14:tracePt t="4186" x="2908300" y="1054100"/>
          <p14:tracePt t="4203" x="3232150" y="1085850"/>
          <p14:tracePt t="4220" x="3429000" y="1098550"/>
          <p14:tracePt t="4224" x="3505200" y="1098550"/>
          <p14:tracePt t="4236" x="3562350" y="1098550"/>
          <p14:tracePt t="4253" x="3594100" y="1098550"/>
          <p14:tracePt t="4256" x="3600450" y="1098550"/>
          <p14:tracePt t="4306" x="3568700" y="1098550"/>
          <p14:tracePt t="4313" x="3492500" y="1085850"/>
          <p14:tracePt t="4324" x="3397250" y="1073150"/>
          <p14:tracePt t="4338" x="3098800" y="1041400"/>
          <p14:tracePt t="4354" x="2717800" y="1003300"/>
          <p14:tracePt t="4371" x="2419350" y="971550"/>
          <p14:tracePt t="4387" x="2266950" y="946150"/>
          <p14:tracePt t="4404" x="2235200" y="939800"/>
          <p14:tracePt t="4419" x="2228850" y="939800"/>
          <p14:tracePt t="4465" x="2247900" y="939800"/>
          <p14:tracePt t="4473" x="2298700" y="939800"/>
          <p14:tracePt t="4486" x="2381250" y="939800"/>
          <p14:tracePt t="4502" x="2597150" y="939800"/>
          <p14:tracePt t="4504" x="2730500" y="939800"/>
          <p14:tracePt t="4519" x="2990850" y="939800"/>
          <p14:tracePt t="4535" x="3181350" y="939800"/>
          <p14:tracePt t="4552" x="3257550" y="939800"/>
          <p14:tracePt t="4570" x="3270250" y="939800"/>
          <p14:tracePt t="4586" x="3276600" y="939800"/>
          <p14:tracePt t="4603" x="3270250" y="939800"/>
          <p14:tracePt t="4620" x="3124200" y="914400"/>
          <p14:tracePt t="4636" x="2654300" y="800100"/>
          <p14:tracePt t="4652" x="1809750" y="641350"/>
          <p14:tracePt t="4655" x="1390650" y="565150"/>
          <p14:tracePt t="4669" x="1009650" y="488950"/>
          <p14:tracePt t="4685" x="565150" y="400050"/>
          <p14:tracePt t="4688" x="501650" y="393700"/>
          <p14:tracePt t="4702" x="476250" y="387350"/>
          <p14:tracePt t="4754" x="508000" y="387350"/>
          <p14:tracePt t="4765" x="584200" y="387350"/>
          <p14:tracePt t="4774" x="666750" y="393700"/>
          <p14:tracePt t="4786" x="927100" y="444500"/>
          <p14:tracePt t="4802" x="1390650" y="533400"/>
          <p14:tracePt t="4819" x="1955800" y="647700"/>
          <p14:tracePt t="4836" x="2565400" y="742950"/>
          <p14:tracePt t="4853" x="3092450" y="787400"/>
          <p14:tracePt t="4869" x="3397250" y="787400"/>
          <p14:tracePt t="4873" x="3486150" y="787400"/>
          <p14:tracePt t="4886" x="3530600" y="787400"/>
          <p14:tracePt t="4903" x="3556000" y="787400"/>
          <p14:tracePt t="4946" x="3543300" y="787400"/>
          <p14:tracePt t="4954" x="3498850" y="781050"/>
          <p14:tracePt t="4969" x="3308350" y="755650"/>
          <p14:tracePt t="4986" x="3060700" y="736600"/>
          <p14:tracePt t="5002" x="2851150" y="736600"/>
          <p14:tracePt t="5019" x="2724150" y="736600"/>
          <p14:tracePt t="5036" x="2698750" y="736600"/>
          <p14:tracePt t="5066" x="2692400" y="736600"/>
          <p14:tracePt t="5074" x="2698750" y="736600"/>
          <p14:tracePt t="5086" x="2743200" y="736600"/>
          <p14:tracePt t="5104" x="2946400" y="774700"/>
          <p14:tracePt t="5120" x="3162300" y="819150"/>
          <p14:tracePt t="5136" x="3384550" y="838200"/>
          <p14:tracePt t="5153" x="3492500" y="838200"/>
          <p14:tracePt t="5169" x="3517900" y="838200"/>
          <p14:tracePt t="5186" x="3524250" y="838200"/>
          <p14:tracePt t="5224" x="3517900" y="838200"/>
          <p14:tracePt t="5233" x="3498850" y="838200"/>
          <p14:tracePt t="5242" x="3479800" y="838200"/>
          <p14:tracePt t="5252" x="3454400" y="838200"/>
          <p14:tracePt t="5269" x="3409950" y="838200"/>
          <p14:tracePt t="5285" x="3397250" y="838200"/>
          <p14:tracePt t="5287" x="3384550" y="838200"/>
          <p14:tracePt t="5302" x="3378200" y="838200"/>
          <p14:tracePt t="5426" x="3390900" y="838200"/>
          <p14:tracePt t="5437" x="3397250" y="838200"/>
          <p14:tracePt t="5446" x="3409950" y="838200"/>
          <p14:tracePt t="5452" x="3416300" y="838200"/>
          <p14:tracePt t="5469" x="3435350" y="838200"/>
          <p14:tracePt t="5485" x="3441700" y="838200"/>
          <p14:tracePt t="5502" x="3454400" y="838200"/>
          <p14:tracePt t="5519" x="3467100" y="838200"/>
          <p14:tracePt t="5536" x="3473450" y="838200"/>
          <p14:tracePt t="5553" x="3479800" y="838200"/>
          <p14:tracePt t="5570" x="3486150" y="838200"/>
          <p14:tracePt t="5915" x="3479800" y="838200"/>
          <p14:tracePt t="5922" x="3473450" y="838200"/>
          <p14:tracePt t="5940" x="3467100" y="838200"/>
          <p14:tracePt t="6296" x="0" y="0"/>
        </p14:tracePtLst>
        <p14:tracePtLst>
          <p14:tracePt t="6874" x="1727200" y="781050"/>
          <p14:tracePt t="6977" x="1733550" y="781050"/>
          <p14:tracePt t="6984" x="1765300" y="781050"/>
          <p14:tracePt t="6994" x="1828800" y="781050"/>
          <p14:tracePt t="7001" x="1911350" y="781050"/>
          <p14:tracePt t="7018" x="2133600" y="781050"/>
          <p14:tracePt t="7035" x="2495550" y="787400"/>
          <p14:tracePt t="7052" x="2933700" y="800100"/>
          <p14:tracePt t="7068" x="3460750" y="825500"/>
          <p14:tracePt t="7085" x="3829050" y="825500"/>
          <p14:tracePt t="7102" x="4152900" y="825500"/>
          <p14:tracePt t="7104" x="4267200" y="825500"/>
          <p14:tracePt t="7119" x="4445000" y="825500"/>
          <p14:tracePt t="7135" x="4584700" y="825500"/>
          <p14:tracePt t="7152" x="4705350" y="825500"/>
          <p14:tracePt t="7168" x="4787900" y="825500"/>
          <p14:tracePt t="7185" x="4851400" y="825500"/>
          <p14:tracePt t="7201" x="4895850" y="825500"/>
          <p14:tracePt t="7218" x="4908550" y="825500"/>
          <p14:tracePt t="7235" x="4914900" y="825500"/>
          <p14:tracePt t="7251" x="4921250" y="825500"/>
          <p14:tracePt t="7275" x="4927600" y="825500"/>
          <p14:tracePt t="7285" x="4933950" y="825500"/>
          <p14:tracePt t="7301" x="4940300" y="825500"/>
          <p14:tracePt t="7318" x="4959350" y="825500"/>
          <p14:tracePt t="7335" x="4959350" y="819150"/>
          <p14:tracePt t="7352" x="4965700" y="812800"/>
          <p14:tracePt t="7369" x="4972050" y="812800"/>
          <p14:tracePt t="7385" x="4972050" y="806450"/>
          <p14:tracePt t="7402" x="4972050" y="781050"/>
          <p14:tracePt t="7419" x="4953000" y="742950"/>
          <p14:tracePt t="7435" x="4921250" y="698500"/>
          <p14:tracePt t="7451" x="4883150" y="654050"/>
          <p14:tracePt t="7468" x="4845050" y="609600"/>
          <p14:tracePt t="7485" x="4813300" y="571500"/>
          <p14:tracePt t="7501" x="4781550" y="546100"/>
          <p14:tracePt t="7505" x="4768850" y="533400"/>
          <p14:tracePt t="7518" x="4756150" y="527050"/>
          <p14:tracePt t="7535" x="4686300" y="495300"/>
          <p14:tracePt t="7551" x="4648200" y="476250"/>
          <p14:tracePt t="7568" x="4616450" y="463550"/>
          <p14:tracePt t="7585" x="4578350" y="450850"/>
          <p14:tracePt t="7602" x="4546600" y="438150"/>
          <p14:tracePt t="7619" x="4508500" y="425450"/>
          <p14:tracePt t="7635" x="4457700" y="406400"/>
          <p14:tracePt t="7652" x="4368800" y="387350"/>
          <p14:tracePt t="7668" x="4279900" y="374650"/>
          <p14:tracePt t="7685" x="4159250" y="349250"/>
          <p14:tracePt t="7688" x="4095750" y="336550"/>
          <p14:tracePt t="7701" x="4019550" y="323850"/>
          <p14:tracePt t="7703" x="3937000" y="311150"/>
          <p14:tracePt t="7718" x="3848100" y="292100"/>
          <p14:tracePt t="7735" x="3632200" y="266700"/>
          <p14:tracePt t="7751" x="3505200" y="266700"/>
          <p14:tracePt t="7768" x="3384550" y="247650"/>
          <p14:tracePt t="7785" x="3302000" y="247650"/>
          <p14:tracePt t="7801" x="3213100" y="247650"/>
          <p14:tracePt t="7818" x="3117850" y="247650"/>
          <p14:tracePt t="7835" x="3009900" y="247650"/>
          <p14:tracePt t="7852" x="2895600" y="247650"/>
          <p14:tracePt t="7869" x="2755900" y="247650"/>
          <p14:tracePt t="7885" x="2628900" y="247650"/>
          <p14:tracePt t="7887" x="2578100" y="247650"/>
          <p14:tracePt t="7901" x="2533650" y="247650"/>
          <p14:tracePt t="7918" x="2444750" y="247650"/>
          <p14:tracePt t="7921" x="2406650" y="247650"/>
          <p14:tracePt t="7935" x="2330450" y="247650"/>
          <p14:tracePt t="7952" x="2260600" y="247650"/>
          <p14:tracePt t="7968" x="2197100" y="247650"/>
          <p14:tracePt t="7985" x="2139950" y="247650"/>
          <p14:tracePt t="8001" x="2108200" y="247650"/>
          <p14:tracePt t="8018" x="2070100" y="247650"/>
          <p14:tracePt t="8034" x="2044700" y="247650"/>
          <p14:tracePt t="8051" x="2006600" y="254000"/>
          <p14:tracePt t="8068" x="1974850" y="266700"/>
          <p14:tracePt t="8085" x="1936750" y="292100"/>
          <p14:tracePt t="8088" x="1930400" y="304800"/>
          <p14:tracePt t="8101" x="1911350" y="317500"/>
          <p14:tracePt t="8106" x="1898650" y="317500"/>
          <p14:tracePt t="8119" x="1885950" y="330200"/>
          <p14:tracePt t="8135" x="1866900" y="349250"/>
          <p14:tracePt t="8152" x="1860550" y="368300"/>
          <p14:tracePt t="8168" x="1860550" y="374650"/>
          <p14:tracePt t="8184" x="1854200" y="387350"/>
          <p14:tracePt t="8201" x="1854200" y="400050"/>
          <p14:tracePt t="8218" x="1854200" y="412750"/>
          <p14:tracePt t="8234" x="1854200" y="431800"/>
          <p14:tracePt t="8251" x="1854200" y="450850"/>
          <p14:tracePt t="8268" x="1854200" y="482600"/>
          <p14:tracePt t="8284" x="1854200" y="501650"/>
          <p14:tracePt t="8301" x="1854200" y="514350"/>
          <p14:tracePt t="8317" x="1860550" y="546100"/>
          <p14:tracePt t="8335" x="1860550" y="590550"/>
          <p14:tracePt t="8352" x="1873250" y="615950"/>
          <p14:tracePt t="8368" x="1873250" y="622300"/>
          <p14:tracePt t="8385" x="1873250" y="635000"/>
          <p14:tracePt t="8401" x="1879600" y="647700"/>
          <p14:tracePt t="8418" x="1885950" y="654050"/>
          <p14:tracePt t="8434" x="1892300" y="660400"/>
          <p14:tracePt t="8451" x="1892300" y="673100"/>
          <p14:tracePt t="8468" x="1905000" y="685800"/>
          <p14:tracePt t="8484" x="1911350" y="692150"/>
          <p14:tracePt t="8501" x="1924050" y="704850"/>
          <p14:tracePt t="8518" x="1955800" y="711200"/>
          <p14:tracePt t="8520" x="2000250" y="717550"/>
          <p14:tracePt t="8535" x="2044700" y="723900"/>
          <p14:tracePt t="8551" x="2216150" y="723900"/>
          <p14:tracePt t="8567" x="2362200" y="723900"/>
          <p14:tracePt t="8585" x="2540000" y="723900"/>
          <p14:tracePt t="8601" x="2762250" y="742950"/>
          <p14:tracePt t="8618" x="3016250" y="787400"/>
          <p14:tracePt t="8635" x="3308350" y="850900"/>
          <p14:tracePt t="8651" x="3568700" y="889000"/>
          <p14:tracePt t="8668" x="3803650" y="939800"/>
          <p14:tracePt t="8685" x="3987800" y="952500"/>
          <p14:tracePt t="8687" x="4057650" y="952500"/>
          <p14:tracePt t="8701" x="4121150" y="952500"/>
          <p14:tracePt t="8718" x="4248150" y="952500"/>
          <p14:tracePt t="8720" x="4305300" y="952500"/>
          <p14:tracePt t="8734" x="4349750" y="952500"/>
          <p14:tracePt t="8751" x="4438650" y="952500"/>
          <p14:tracePt t="8767" x="4464050" y="952500"/>
          <p14:tracePt t="8784" x="4495800" y="946150"/>
          <p14:tracePt t="8801" x="4508500" y="933450"/>
          <p14:tracePt t="8818" x="4521200" y="927100"/>
          <p14:tracePt t="8835" x="4540250" y="908050"/>
          <p14:tracePt t="8852" x="4540250" y="895350"/>
          <p14:tracePt t="8868" x="4552950" y="863600"/>
          <p14:tracePt t="8884" x="4552950" y="844550"/>
          <p14:tracePt t="8902" x="4565650" y="806450"/>
          <p14:tracePt t="8917" x="4572000" y="781050"/>
          <p14:tracePt t="8920" x="4578350" y="755650"/>
          <p14:tracePt t="8935" x="4578350" y="730250"/>
          <p14:tracePt t="8951" x="4578350" y="711200"/>
          <p14:tracePt t="8967" x="4584700" y="673100"/>
          <p14:tracePt t="8984" x="4591050" y="654050"/>
          <p14:tracePt t="9001" x="4591050" y="635000"/>
          <p14:tracePt t="9017" x="4591050" y="609600"/>
          <p14:tracePt t="9034" x="4591050" y="590550"/>
          <p14:tracePt t="9051" x="4591050" y="577850"/>
          <p14:tracePt t="9067" x="4591050" y="571500"/>
          <p14:tracePt t="9085" x="4578350" y="558800"/>
          <p14:tracePt t="9101" x="4572000" y="546100"/>
          <p14:tracePt t="9118" x="4565650" y="533400"/>
          <p14:tracePt t="9135" x="4540250" y="514350"/>
          <p14:tracePt t="9152" x="4508500" y="495300"/>
          <p14:tracePt t="9168" x="4445000" y="469900"/>
          <p14:tracePt t="9185" x="4343400" y="431800"/>
          <p14:tracePt t="9201" x="4222750" y="400050"/>
          <p14:tracePt t="9217" x="4038600" y="355600"/>
          <p14:tracePt t="9234" x="3848100" y="317500"/>
          <p14:tracePt t="9251" x="3683000" y="285750"/>
          <p14:tracePt t="9267" x="3530600" y="260350"/>
          <p14:tracePt t="9284" x="3403600" y="234950"/>
          <p14:tracePt t="9300" x="3302000" y="228600"/>
          <p14:tracePt t="9317" x="3206750" y="228600"/>
          <p14:tracePt t="9334" x="3079750" y="228600"/>
          <p14:tracePt t="9335" x="3016250" y="228600"/>
          <p14:tracePt t="9351" x="2901950" y="228600"/>
          <p14:tracePt t="9367" x="2794000" y="228600"/>
          <p14:tracePt t="9384" x="2686050" y="228600"/>
          <p14:tracePt t="9402" x="2603500" y="228600"/>
          <p14:tracePt t="9418" x="2501900" y="228600"/>
          <p14:tracePt t="9434" x="2400300" y="228600"/>
          <p14:tracePt t="9451" x="2298700" y="228600"/>
          <p14:tracePt t="9468" x="2216150" y="228600"/>
          <p14:tracePt t="9485" x="2146300" y="228600"/>
          <p14:tracePt t="9488" x="2127250" y="228600"/>
          <p14:tracePt t="9501" x="2101850" y="228600"/>
          <p14:tracePt t="9517" x="2070100" y="228600"/>
          <p14:tracePt t="9520" x="2044700" y="228600"/>
          <p14:tracePt t="9534" x="2032000" y="228600"/>
          <p14:tracePt t="9551" x="1987550" y="241300"/>
          <p14:tracePt t="9567" x="1962150" y="247650"/>
          <p14:tracePt t="9584" x="1930400" y="260350"/>
          <p14:tracePt t="9602" x="1917700" y="279400"/>
          <p14:tracePt t="9618" x="1892300" y="298450"/>
          <p14:tracePt t="9635" x="1873250" y="330200"/>
          <p14:tracePt t="9652" x="1860550" y="361950"/>
          <p14:tracePt t="9668" x="1847850" y="393700"/>
          <p14:tracePt t="9684" x="1835150" y="425450"/>
          <p14:tracePt t="9688" x="1828800" y="450850"/>
          <p14:tracePt t="9701" x="1816100" y="463550"/>
          <p14:tracePt t="9718" x="1816100" y="488950"/>
          <p14:tracePt t="9734" x="1803400" y="527050"/>
          <p14:tracePt t="9737" x="1803400" y="533400"/>
          <p14:tracePt t="9751" x="1797050" y="571500"/>
          <p14:tracePt t="9767" x="1797050" y="590550"/>
          <p14:tracePt t="9784" x="1797050" y="609600"/>
          <p14:tracePt t="9801" x="1797050" y="628650"/>
          <p14:tracePt t="9817" x="1797050" y="641350"/>
          <p14:tracePt t="9834" x="1797050" y="654050"/>
          <p14:tracePt t="9852" x="1797050" y="673100"/>
          <p14:tracePt t="9868" x="1797050" y="679450"/>
          <p14:tracePt t="9884" x="1803400" y="698500"/>
          <p14:tracePt t="9900" x="1816100" y="711200"/>
          <p14:tracePt t="9904" x="1822450" y="711200"/>
          <p14:tracePt t="9918" x="1835150" y="717550"/>
          <p14:tracePt t="9934" x="1854200" y="723900"/>
          <p14:tracePt t="9952" x="1987550" y="755650"/>
          <p14:tracePt t="9967" x="2127250" y="768350"/>
          <p14:tracePt t="9984" x="2298700" y="768350"/>
          <p14:tracePt t="10000" x="2495550" y="768350"/>
          <p14:tracePt t="10017" x="2717800" y="768350"/>
          <p14:tracePt t="10034" x="2933700" y="768350"/>
          <p14:tracePt t="10050" x="3149600" y="768350"/>
          <p14:tracePt t="10067" x="3333750" y="768350"/>
          <p14:tracePt t="10084" x="3524250" y="768350"/>
          <p14:tracePt t="10101" x="3695700" y="768350"/>
          <p14:tracePt t="10117" x="3841750" y="768350"/>
          <p14:tracePt t="10120" x="3917950" y="768350"/>
          <p14:tracePt t="10134" x="3987800" y="768350"/>
          <p14:tracePt t="10151" x="4171950" y="768350"/>
          <p14:tracePt t="10168" x="4254500" y="768350"/>
          <p14:tracePt t="10184" x="4330700" y="768350"/>
          <p14:tracePt t="10200" x="4375150" y="768350"/>
          <p14:tracePt t="10217" x="4400550" y="768350"/>
          <p14:tracePt t="10234" x="4425950" y="762000"/>
          <p14:tracePt t="10250" x="4445000" y="762000"/>
          <p14:tracePt t="10267" x="4470400" y="749300"/>
          <p14:tracePt t="10283" x="4483100" y="736600"/>
          <p14:tracePt t="10300" x="4508500" y="730250"/>
          <p14:tracePt t="10317" x="4521200" y="717550"/>
          <p14:tracePt t="10334" x="4533900" y="704850"/>
          <p14:tracePt t="10352" x="4540250" y="692150"/>
          <p14:tracePt t="10368" x="4552950" y="679450"/>
          <p14:tracePt t="10384" x="4559300" y="666750"/>
          <p14:tracePt t="10402" x="4559300" y="654050"/>
          <p14:tracePt t="10417" x="4565650" y="647700"/>
          <p14:tracePt t="10434" x="4565650" y="641350"/>
          <p14:tracePt t="10451" x="4565650" y="628650"/>
          <p14:tracePt t="10468" x="4565650" y="622300"/>
          <p14:tracePt t="10484" x="4572000" y="603250"/>
          <p14:tracePt t="10500" x="4572000" y="596900"/>
          <p14:tracePt t="10517" x="4572000" y="584200"/>
          <p14:tracePt t="10534" x="4572000" y="571500"/>
          <p14:tracePt t="10536" x="4572000" y="558800"/>
          <p14:tracePt t="10551" x="4552950" y="539750"/>
          <p14:tracePt t="10568" x="4540250" y="527050"/>
          <p14:tracePt t="10584" x="4508500" y="508000"/>
          <p14:tracePt t="10602" x="4476750" y="488950"/>
          <p14:tracePt t="10618" x="4432300" y="476250"/>
          <p14:tracePt t="10634" x="4362450" y="444500"/>
          <p14:tracePt t="10652" x="4267200" y="412750"/>
          <p14:tracePt t="10667" x="4146550" y="393700"/>
          <p14:tracePt t="10684" x="4006850" y="355600"/>
          <p14:tracePt t="10701" x="3848100" y="323850"/>
          <p14:tracePt t="10704" x="3759200" y="304800"/>
          <p14:tracePt t="10717" x="3670300" y="292100"/>
          <p14:tracePt t="10734" x="3498850" y="260350"/>
          <p14:tracePt t="10737" x="3429000" y="247650"/>
          <p14:tracePt t="10751" x="3359150" y="228600"/>
          <p14:tracePt t="10767" x="3175000" y="190500"/>
          <p14:tracePt t="10784" x="3073400" y="184150"/>
          <p14:tracePt t="10800" x="2971800" y="184150"/>
          <p14:tracePt t="10817" x="2870200" y="184150"/>
          <p14:tracePt t="10834" x="2787650" y="184150"/>
          <p14:tracePt t="10852" x="2698750" y="184150"/>
          <p14:tracePt t="10868" x="2622550" y="184150"/>
          <p14:tracePt t="10885" x="2565400" y="184150"/>
          <p14:tracePt t="10889" x="2552700" y="184150"/>
          <p14:tracePt t="10901" x="2533650" y="184150"/>
          <p14:tracePt t="10918" x="2501900" y="184150"/>
          <p14:tracePt t="10934" x="2457450" y="190500"/>
          <p14:tracePt t="10936" x="2444750" y="190500"/>
          <p14:tracePt t="10950" x="2419350" y="196850"/>
          <p14:tracePt t="10968" x="2387600" y="203200"/>
          <p14:tracePt t="10984" x="2349500" y="209550"/>
          <p14:tracePt t="11000" x="2324100" y="215900"/>
          <p14:tracePt t="11017" x="2298700" y="228600"/>
          <p14:tracePt t="11034" x="2266950" y="241300"/>
          <p14:tracePt t="11050" x="2235200" y="247650"/>
          <p14:tracePt t="11067" x="2209800" y="260350"/>
          <p14:tracePt t="11083" x="2184400" y="273050"/>
          <p14:tracePt t="11100" x="2152650" y="285750"/>
          <p14:tracePt t="11117" x="2133600" y="304800"/>
          <p14:tracePt t="11133" x="2101850" y="330200"/>
          <p14:tracePt t="11135" x="2089150" y="342900"/>
          <p14:tracePt t="11150" x="2089150" y="349250"/>
          <p14:tracePt t="11153" x="2076450" y="361950"/>
          <p14:tracePt t="11167" x="2063750" y="393700"/>
          <p14:tracePt t="11184" x="2051050" y="412750"/>
          <p14:tracePt t="11200" x="2044700" y="431800"/>
          <p14:tracePt t="11217" x="2038350" y="457200"/>
          <p14:tracePt t="11233" x="2038350" y="469900"/>
          <p14:tracePt t="11250" x="2038350" y="482600"/>
          <p14:tracePt t="11267" x="2038350" y="495300"/>
          <p14:tracePt t="11283" x="2038350" y="514350"/>
          <p14:tracePt t="11300" x="2044700" y="539750"/>
          <p14:tracePt t="11317" x="2051050" y="558800"/>
          <p14:tracePt t="11333" x="2082800" y="584200"/>
          <p14:tracePt t="11350" x="2133600" y="609600"/>
          <p14:tracePt t="11352" x="2171700" y="622300"/>
          <p14:tracePt t="11368" x="2273300" y="654050"/>
          <p14:tracePt t="11384" x="2400300" y="679450"/>
          <p14:tracePt t="11400" x="2584450" y="717550"/>
          <p14:tracePt t="11417" x="2768600" y="749300"/>
          <p14:tracePt t="11433" x="2978150" y="774700"/>
          <p14:tracePt t="11450" x="3168650" y="787400"/>
          <p14:tracePt t="11467" x="3365500" y="787400"/>
          <p14:tracePt t="11483" x="3549650" y="787400"/>
          <p14:tracePt t="11500" x="3695700" y="787400"/>
          <p14:tracePt t="11517" x="3835400" y="787400"/>
          <p14:tracePt t="11533" x="3981450" y="787400"/>
          <p14:tracePt t="11535" x="4044950" y="787400"/>
          <p14:tracePt t="11550" x="4095750" y="787400"/>
          <p14:tracePt t="11567" x="4210050" y="787400"/>
          <p14:tracePt t="11583" x="4260850" y="787400"/>
          <p14:tracePt t="11600" x="4292600" y="787400"/>
          <p14:tracePt t="11617" x="4305300" y="787400"/>
          <p14:tracePt t="11634" x="4311650" y="787400"/>
          <p14:tracePt t="11650" x="4324350" y="787400"/>
          <p14:tracePt t="11666" x="4337050" y="787400"/>
          <p14:tracePt t="11683" x="4349750" y="781050"/>
          <p14:tracePt t="11700" x="4356100" y="774700"/>
          <p14:tracePt t="11717" x="4375150" y="762000"/>
          <p14:tracePt t="11720" x="4387850" y="755650"/>
          <p14:tracePt t="11733" x="4387850" y="749300"/>
          <p14:tracePt t="11750" x="4413250" y="730250"/>
          <p14:tracePt t="11767" x="4438650" y="717550"/>
          <p14:tracePt t="11783" x="4464050" y="704850"/>
          <p14:tracePt t="11800" x="4476750" y="698500"/>
          <p14:tracePt t="11816" x="4502150" y="679450"/>
          <p14:tracePt t="11833" x="4514850" y="673100"/>
          <p14:tracePt t="11850" x="4527550" y="660400"/>
          <p14:tracePt t="11867" x="4540250" y="654050"/>
          <p14:tracePt t="11884" x="4559300" y="654050"/>
          <p14:tracePt t="11900" x="4572000" y="647700"/>
          <p14:tracePt t="11917" x="4584700" y="641350"/>
          <p14:tracePt t="11945" x="4591050" y="635000"/>
          <p14:tracePt t="11979" x="4591050" y="628650"/>
          <p14:tracePt t="11996" x="4597400" y="628650"/>
          <p14:tracePt t="12034" x="4597400" y="622300"/>
          <p14:tracePt t="12050" x="4597400" y="615950"/>
          <p14:tracePt t="12093" x="4597400" y="609600"/>
          <p14:tracePt t="12129" x="4597400" y="603250"/>
          <p14:tracePt t="12178" x="4597400" y="596900"/>
          <p14:tracePt t="12226" x="4597400" y="590550"/>
          <p14:tracePt t="12281" x="4597400" y="584200"/>
          <p14:tracePt t="12304" x="4597400" y="577850"/>
          <p14:tracePt t="12327" x="4597400" y="571500"/>
          <p14:tracePt t="12336" x="4597400" y="565150"/>
          <p14:tracePt t="12369" x="4597400" y="558800"/>
          <p14:tracePt t="12375" x="4591050" y="552450"/>
          <p14:tracePt t="12408" x="4591050" y="546100"/>
          <p14:tracePt t="12423" x="4591050" y="539750"/>
          <p14:tracePt t="12433" x="4591050" y="533400"/>
          <p14:tracePt t="12440" x="4584700" y="533400"/>
          <p14:tracePt t="12456" x="4578350" y="527050"/>
          <p14:tracePt t="12472" x="4578350" y="520700"/>
          <p14:tracePt t="12496" x="4572000" y="508000"/>
          <p14:tracePt t="12515" x="4565650" y="501650"/>
          <p14:tracePt t="12532" x="4559300" y="501650"/>
          <p14:tracePt t="12538" x="4552950" y="501650"/>
          <p14:tracePt t="12553" x="4540250" y="488950"/>
          <p14:tracePt t="12566" x="4533900" y="482600"/>
          <p14:tracePt t="12583" x="4508500" y="463550"/>
          <p14:tracePt t="12600" x="4489450" y="450850"/>
          <p14:tracePt t="12617" x="4464050" y="431800"/>
          <p14:tracePt t="12634" x="4438650" y="425450"/>
          <p14:tracePt t="12651" x="4400550" y="400050"/>
          <p14:tracePt t="12667" x="4349750" y="374650"/>
          <p14:tracePt t="12683" x="4286250" y="336550"/>
          <p14:tracePt t="12700" x="4222750" y="298450"/>
          <p14:tracePt t="12716" x="4159250" y="260350"/>
          <p14:tracePt t="12733" x="4095750" y="234950"/>
          <p14:tracePt t="12749" x="4025900" y="209550"/>
          <p14:tracePt t="12752" x="3994150" y="196850"/>
          <p14:tracePt t="12766" x="3956050" y="190500"/>
          <p14:tracePt t="12783" x="3841750" y="171450"/>
          <p14:tracePt t="12799" x="3784600" y="165100"/>
          <p14:tracePt t="12816" x="3721100" y="165100"/>
          <p14:tracePt t="12833" x="3657600" y="165100"/>
          <p14:tracePt t="12849" x="3568700" y="171450"/>
          <p14:tracePt t="12867" x="3486150" y="184150"/>
          <p14:tracePt t="12883" x="3416300" y="196850"/>
          <p14:tracePt t="12900" x="3359150" y="209550"/>
          <p14:tracePt t="12917" x="3327400" y="222250"/>
          <p14:tracePt t="12933" x="3289300" y="241300"/>
          <p14:tracePt t="12935" x="3276600" y="254000"/>
          <p14:tracePt t="12950" x="3263900" y="266700"/>
          <p14:tracePt t="12966" x="3251200" y="298450"/>
          <p14:tracePt t="12984" x="3232150" y="342900"/>
          <p14:tracePt t="12999" x="3225800" y="374650"/>
          <p14:tracePt t="13016" x="3225800" y="412750"/>
          <p14:tracePt t="13033" x="3225800" y="469900"/>
          <p14:tracePt t="13049" x="3251200" y="533400"/>
          <p14:tracePt t="13066" x="3295650" y="596900"/>
          <p14:tracePt t="13083" x="3371850" y="660400"/>
          <p14:tracePt t="13099" x="3486150" y="698500"/>
          <p14:tracePt t="13117" x="3619500" y="730250"/>
          <p14:tracePt t="13133" x="3790950" y="749300"/>
          <p14:tracePt t="13136" x="3860800" y="749300"/>
          <p14:tracePt t="13150" x="3943350" y="749300"/>
          <p14:tracePt t="13167" x="4165600" y="749300"/>
          <p14:tracePt t="13183" x="4254500" y="749300"/>
          <p14:tracePt t="13200" x="4305300" y="749300"/>
          <p14:tracePt t="13216" x="4324350" y="749300"/>
          <p14:tracePt t="13232" x="4330700" y="749300"/>
          <p14:tracePt t="13616" x="0" y="0"/>
        </p14:tracePtLst>
        <p14:tracePtLst>
          <p14:tracePt t="14420" x="1803400" y="768350"/>
          <p14:tracePt t="14490" x="1809750" y="768350"/>
          <p14:tracePt t="14499" x="1828800" y="768350"/>
          <p14:tracePt t="14516" x="1936750" y="768350"/>
          <p14:tracePt t="14533" x="2120900" y="768350"/>
          <p14:tracePt t="14539" x="2254250" y="768350"/>
          <p14:tracePt t="14549" x="2406650" y="768350"/>
          <p14:tracePt t="14566" x="2749550" y="768350"/>
          <p14:tracePt t="14569" x="2946400" y="768350"/>
          <p14:tracePt t="14583" x="3117850" y="768350"/>
          <p14:tracePt t="14599" x="3600450" y="768350"/>
          <p14:tracePt t="14616" x="3810000" y="768350"/>
          <p14:tracePt t="14633" x="3987800" y="768350"/>
          <p14:tracePt t="14650" x="4127500" y="768350"/>
          <p14:tracePt t="14666" x="4260850" y="768350"/>
          <p14:tracePt t="14683" x="4381500" y="768350"/>
          <p14:tracePt t="14700" x="4457700" y="768350"/>
          <p14:tracePt t="14716" x="4502150" y="768350"/>
          <p14:tracePt t="14733" x="4527550" y="768350"/>
          <p14:tracePt t="14735" x="4533900" y="768350"/>
          <p14:tracePt t="14749" x="4540250" y="768350"/>
          <p14:tracePt t="14765" x="4546600" y="768350"/>
          <p14:tracePt t="15359" x="0" y="0"/>
        </p14:tracePtLst>
        <p14:tracePtLst>
          <p14:tracePt t="15994" x="1873250" y="749300"/>
          <p14:tracePt t="16057" x="1879600" y="749300"/>
          <p14:tracePt t="16065" x="1911350" y="749300"/>
          <p14:tracePt t="16074" x="1974850" y="755650"/>
          <p14:tracePt t="16082" x="2063750" y="768350"/>
          <p14:tracePt t="16098" x="2279650" y="806450"/>
          <p14:tracePt t="16115" x="2590800" y="857250"/>
          <p14:tracePt t="16132" x="2965450" y="927100"/>
          <p14:tracePt t="16149" x="3302000" y="952500"/>
          <p14:tracePt t="16151" x="3441700" y="958850"/>
          <p14:tracePt t="16165" x="3543300" y="958850"/>
          <p14:tracePt t="16181" x="3740150" y="958850"/>
          <p14:tracePt t="16184" x="3835400" y="958850"/>
          <p14:tracePt t="16198" x="3930650" y="958850"/>
          <p14:tracePt t="16215" x="4197350" y="958850"/>
          <p14:tracePt t="16232" x="4343400" y="958850"/>
          <p14:tracePt t="16248" x="4464050" y="958850"/>
          <p14:tracePt t="16265" x="4546600" y="958850"/>
          <p14:tracePt t="16282" x="4597400" y="958850"/>
          <p14:tracePt t="16298" x="4616450" y="958850"/>
          <p14:tracePt t="16315" x="4629150" y="958850"/>
          <p14:tracePt t="16671" x="0" y="0"/>
        </p14:tracePtLst>
        <p14:tracePtLst>
          <p14:tracePt t="17156" x="2197100" y="825500"/>
          <p14:tracePt t="17228" x="2216150" y="825500"/>
          <p14:tracePt t="17235" x="2254250" y="825500"/>
          <p14:tracePt t="17250" x="2400300" y="825500"/>
          <p14:tracePt t="17265" x="2616200" y="825500"/>
          <p14:tracePt t="17282" x="2908300" y="825500"/>
          <p14:tracePt t="17298" x="3213100" y="825500"/>
          <p14:tracePt t="17315" x="3498850" y="825500"/>
          <p14:tracePt t="17332" x="3708400" y="825500"/>
          <p14:tracePt t="17348" x="3873500" y="825500"/>
          <p14:tracePt t="17365" x="4013200" y="825500"/>
          <p14:tracePt t="17367" x="4070350" y="825500"/>
          <p14:tracePt t="17383" x="4108450" y="825500"/>
          <p14:tracePt t="17400" x="4229100" y="825500"/>
          <p14:tracePt t="17415" x="4286250" y="825500"/>
          <p14:tracePt t="17431" x="4311650" y="825500"/>
          <p14:tracePt t="17449" x="4337050" y="825500"/>
          <p14:tracePt t="17466" x="4356100" y="825500"/>
          <p14:tracePt t="17729" x="0" y="0"/>
        </p14:tracePtLst>
        <p14:tracePtLst>
          <p14:tracePt t="18226" x="2063750" y="800100"/>
          <p14:tracePt t="18292" x="2082800" y="800100"/>
          <p14:tracePt t="18296" x="2133600" y="800100"/>
          <p14:tracePt t="18305" x="2197100" y="800100"/>
          <p14:tracePt t="18315" x="2279650" y="800100"/>
          <p14:tracePt t="18331" x="2501900" y="800100"/>
          <p14:tracePt t="18348" x="2755900" y="800100"/>
          <p14:tracePt t="18364" x="3117850" y="819150"/>
          <p14:tracePt t="18382" x="3416300" y="844550"/>
          <p14:tracePt t="18398" x="3695700" y="876300"/>
          <p14:tracePt t="18399" x="3790950" y="889000"/>
          <p14:tracePt t="18415" x="3886200" y="889000"/>
          <p14:tracePt t="18431" x="3956050" y="889000"/>
          <p14:tracePt t="18448" x="4000500" y="889000"/>
          <p14:tracePt t="18465" x="4032250" y="889000"/>
          <p14:tracePt t="18481" x="4076700" y="889000"/>
          <p14:tracePt t="18498" x="4127500" y="889000"/>
          <p14:tracePt t="18515" x="4178300" y="889000"/>
          <p14:tracePt t="18531" x="4210050" y="889000"/>
          <p14:tracePt t="18547" x="4229100" y="889000"/>
          <p14:tracePt t="18564" x="4235450" y="889000"/>
          <p14:tracePt t="18581" x="4241800" y="889000"/>
          <p14:tracePt t="18616" x="4260850" y="889000"/>
          <p14:tracePt t="18912" x="0" y="0"/>
        </p14:tracePtLst>
        <p14:tracePtLst>
          <p14:tracePt t="19842" x="1778000" y="793750"/>
          <p14:tracePt t="19937" x="1784350" y="793750"/>
          <p14:tracePt t="19947" x="1803400" y="793750"/>
          <p14:tracePt t="19954" x="1847850" y="793750"/>
          <p14:tracePt t="19964" x="1911350" y="793750"/>
          <p14:tracePt t="19981" x="2076450" y="793750"/>
          <p14:tracePt t="19997" x="2311400" y="793750"/>
          <p14:tracePt t="20001" x="2438400" y="793750"/>
          <p14:tracePt t="20014" x="2565400" y="793750"/>
          <p14:tracePt t="20031" x="2984500" y="793750"/>
          <p14:tracePt t="20047" x="3200400" y="793750"/>
          <p14:tracePt t="20064" x="3403600" y="793750"/>
          <p14:tracePt t="20080" x="3568700" y="793750"/>
          <p14:tracePt t="20097" x="3727450" y="793750"/>
          <p14:tracePt t="20114" x="3886200" y="793750"/>
          <p14:tracePt t="20130" x="4038600" y="793750"/>
          <p14:tracePt t="20148" x="4165600" y="793750"/>
          <p14:tracePt t="20164" x="4279900" y="793750"/>
          <p14:tracePt t="20181" x="4387850" y="793750"/>
          <p14:tracePt t="20198" x="4464050" y="793750"/>
          <p14:tracePt t="20201" x="4495800" y="793750"/>
          <p14:tracePt t="20215" x="4540250" y="793750"/>
          <p14:tracePt t="20232" x="4565650" y="793750"/>
          <p14:tracePt t="20247" x="4578350" y="793750"/>
          <p14:tracePt t="20264" x="4584700" y="793750"/>
          <p14:tracePt t="20688" x="0" y="0"/>
        </p14:tracePtLst>
        <p14:tracePtLst>
          <p14:tracePt t="21330" x="1816100" y="793750"/>
          <p14:tracePt t="21410" x="1828800" y="793750"/>
          <p14:tracePt t="21419" x="1866900" y="793750"/>
          <p14:tracePt t="21432" x="1962150" y="793750"/>
          <p14:tracePt t="21449" x="2146300" y="800100"/>
          <p14:tracePt t="21465" x="2368550" y="819150"/>
          <p14:tracePt t="21480" x="2641600" y="825500"/>
          <p14:tracePt t="21496" x="2959100" y="850900"/>
          <p14:tracePt t="21513" x="3200400" y="850900"/>
          <p14:tracePt t="21530" x="3467100" y="850900"/>
          <p14:tracePt t="21546" x="3733800" y="857250"/>
          <p14:tracePt t="21563" x="3943350" y="876300"/>
          <p14:tracePt t="21580" x="4127500" y="901700"/>
          <p14:tracePt t="21596" x="4235450" y="901700"/>
          <p14:tracePt t="21613" x="4330700" y="901700"/>
          <p14:tracePt t="21630" x="4394200" y="901700"/>
          <p14:tracePt t="21632" x="4419600" y="901700"/>
          <p14:tracePt t="21646" x="4432300" y="901700"/>
          <p14:tracePt t="21663" x="4476750" y="901700"/>
          <p14:tracePt t="21680" x="4495800" y="901700"/>
          <p14:tracePt t="22984" x="0" y="0"/>
        </p14:tracePtLst>
        <p14:tracePtLst>
          <p14:tracePt t="23986" x="1860550" y="768350"/>
          <p14:tracePt t="24058" x="1879600" y="768350"/>
          <p14:tracePt t="24065" x="1917700" y="768350"/>
          <p14:tracePt t="24073" x="1974850" y="768350"/>
          <p14:tracePt t="24082" x="2051050" y="768350"/>
          <p14:tracePt t="24096" x="2247900" y="768350"/>
          <p14:tracePt t="24112" x="2527300" y="768350"/>
          <p14:tracePt t="24129" x="2851150" y="768350"/>
          <p14:tracePt t="24146" x="3200400" y="768350"/>
          <p14:tracePt t="24163" x="3505200" y="768350"/>
          <p14:tracePt t="24180" x="3771900" y="768350"/>
          <p14:tracePt t="24196" x="3975100" y="768350"/>
          <p14:tracePt t="24213" x="4133850" y="768350"/>
          <p14:tracePt t="24229" x="4248150" y="768350"/>
          <p14:tracePt t="24232" x="4305300" y="768350"/>
          <p14:tracePt t="24246" x="4343400" y="768350"/>
          <p14:tracePt t="24248" x="4387850" y="768350"/>
          <p14:tracePt t="24262" x="4419600" y="768350"/>
          <p14:tracePt t="24279" x="4470400" y="768350"/>
          <p14:tracePt t="24296" x="4476750" y="768350"/>
          <p14:tracePt t="24519" x="0" y="0"/>
        </p14:tracePtLst>
        <p14:tracePtLst>
          <p14:tracePt t="25098" x="2089150" y="768350"/>
          <p14:tracePt t="25137" x="2101850" y="768350"/>
          <p14:tracePt t="25144" x="2146300" y="768350"/>
          <p14:tracePt t="25153" x="2209800" y="768350"/>
          <p14:tracePt t="25162" x="2292350" y="768350"/>
          <p14:tracePt t="25179" x="2514600" y="768350"/>
          <p14:tracePt t="25195" x="2768600" y="768350"/>
          <p14:tracePt t="25214" x="3073400" y="768350"/>
          <p14:tracePt t="25230" x="3321050" y="768350"/>
          <p14:tracePt t="25234" x="3435350" y="768350"/>
          <p14:tracePt t="25246" x="3543300" y="768350"/>
          <p14:tracePt t="25262" x="3721100" y="768350"/>
          <p14:tracePt t="25280" x="3943350" y="768350"/>
          <p14:tracePt t="25296" x="4070350" y="768350"/>
          <p14:tracePt t="25312" x="4178300" y="768350"/>
          <p14:tracePt t="25329" x="4254500" y="768350"/>
          <p14:tracePt t="25345" x="4292600" y="768350"/>
          <p14:tracePt t="25362" x="4311650" y="768350"/>
          <p14:tracePt t="25378" x="4318000" y="768350"/>
          <p14:tracePt t="25704" x="0" y="0"/>
        </p14:tracePtLst>
        <p14:tracePtLst>
          <p14:tracePt t="26074" x="3276600" y="768350"/>
          <p14:tracePt t="26113" x="3282950" y="768350"/>
          <p14:tracePt t="26122" x="3314700" y="768350"/>
          <p14:tracePt t="26129" x="3365500" y="768350"/>
          <p14:tracePt t="26145" x="3517900" y="768350"/>
          <p14:tracePt t="26162" x="3727450" y="768350"/>
          <p14:tracePt t="26179" x="3968750" y="768350"/>
          <p14:tracePt t="26195" x="4203700" y="768350"/>
          <p14:tracePt t="26212" x="4381500" y="768350"/>
          <p14:tracePt t="26229" x="4489450" y="768350"/>
          <p14:tracePt t="26245" x="4540250" y="768350"/>
          <p14:tracePt t="26250" x="4546600" y="768350"/>
          <p14:tracePt t="26263" x="4559300" y="768350"/>
          <p14:tracePt t="26266" x="4572000" y="768350"/>
          <p14:tracePt t="26280" x="4584700" y="768350"/>
          <p14:tracePt t="26295" x="4591050" y="774700"/>
          <p14:tracePt t="26321" x="4597400" y="774700"/>
          <p14:tracePt t="26600" x="0" y="0"/>
        </p14:tracePtLst>
        <p14:tracePtLst>
          <p14:tracePt t="26987" x="3441700" y="774700"/>
          <p14:tracePt t="27031" x="3448050" y="774700"/>
          <p14:tracePt t="27042" x="3530600" y="774700"/>
          <p14:tracePt t="27051" x="3606800" y="774700"/>
          <p14:tracePt t="27061" x="3702050" y="774700"/>
          <p14:tracePt t="27078" x="3917950" y="774700"/>
          <p14:tracePt t="27095" x="4241800" y="774700"/>
          <p14:tracePt t="27111" x="4425950" y="774700"/>
          <p14:tracePt t="27128" x="4552950" y="774700"/>
          <p14:tracePt t="27145" x="4597400" y="774700"/>
          <p14:tracePt t="27161" x="4610100" y="774700"/>
          <p14:tracePt t="27219" x="4616450" y="774700"/>
          <p14:tracePt t="27225" x="4622800" y="774700"/>
          <p14:tracePt t="27408" x="0" y="0"/>
        </p14:tracePtLst>
        <p14:tracePtLst>
          <p14:tracePt t="30921" x="1993900" y="2139950"/>
          <p14:tracePt t="30938" x="2000250" y="2139950"/>
          <p14:tracePt t="30946" x="2006600" y="2139950"/>
          <p14:tracePt t="30953" x="2012950" y="2139950"/>
          <p14:tracePt t="30963" x="2025650" y="2139950"/>
          <p14:tracePt t="30978" x="2063750" y="2139950"/>
          <p14:tracePt t="30994" x="2127250" y="2139950"/>
          <p14:tracePt t="31011" x="2235200" y="2139950"/>
          <p14:tracePt t="31028" x="2362200" y="2139950"/>
          <p14:tracePt t="31035" x="2425700" y="2139950"/>
          <p14:tracePt t="31044" x="2501900" y="2139950"/>
          <p14:tracePt t="31060" x="2647950" y="2139950"/>
          <p14:tracePt t="31076" x="2800350" y="2139950"/>
          <p14:tracePt t="31093" x="2933700" y="2139950"/>
          <p14:tracePt t="31110" x="3092450" y="2139950"/>
          <p14:tracePt t="31127" x="3333750" y="2139950"/>
          <p14:tracePt t="31143" x="3460750" y="2139950"/>
          <p14:tracePt t="31160" x="3536950" y="2139950"/>
          <p14:tracePt t="31176" x="3581400" y="2139950"/>
          <p14:tracePt t="31193" x="3600450" y="2139950"/>
          <p14:tracePt t="31210" x="3606800" y="2139950"/>
          <p14:tracePt t="31227" x="3613150" y="2139950"/>
          <p14:tracePt t="31244" x="3619500" y="2139950"/>
          <p14:tracePt t="31426" x="3625850" y="2139950"/>
          <p14:tracePt t="31442" x="3632200" y="2139950"/>
          <p14:tracePt t="31467" x="3638550" y="2139950"/>
          <p14:tracePt t="31785" x="3644900" y="2139950"/>
          <p14:tracePt t="31812" x="3651250" y="2139950"/>
          <p14:tracePt t="31819" x="3657600" y="2139950"/>
          <p14:tracePt t="31843" x="3663950" y="2139950"/>
          <p14:tracePt t="31853" x="3670300" y="2139950"/>
          <p14:tracePt t="31860" x="3676650" y="2139950"/>
          <p14:tracePt t="31877" x="3695700" y="2139950"/>
          <p14:tracePt t="31893" x="3708400" y="2139950"/>
          <p14:tracePt t="31896" x="3714750" y="2139950"/>
          <p14:tracePt t="31910" x="3727450" y="2146300"/>
          <p14:tracePt t="31926" x="3746500" y="2152650"/>
          <p14:tracePt t="31943" x="3771900" y="2152650"/>
          <p14:tracePt t="31960" x="3810000" y="2152650"/>
          <p14:tracePt t="31977" x="3829050" y="2159000"/>
          <p14:tracePt t="31994" x="3860800" y="2159000"/>
          <p14:tracePt t="32010" x="3905250" y="2159000"/>
          <p14:tracePt t="32027" x="3949700" y="2159000"/>
          <p14:tracePt t="32044" x="4013200" y="2159000"/>
          <p14:tracePt t="32059" x="4064000" y="2159000"/>
          <p14:tracePt t="32076" x="4095750" y="2159000"/>
          <p14:tracePt t="32093" x="4121150" y="2159000"/>
          <p14:tracePt t="32110" x="4146550" y="2159000"/>
          <p14:tracePt t="32112" x="4165600" y="2159000"/>
          <p14:tracePt t="32127" x="4197350" y="2159000"/>
          <p14:tracePt t="32143" x="4267200" y="2159000"/>
          <p14:tracePt t="32160" x="4318000" y="2159000"/>
          <p14:tracePt t="32176" x="4394200" y="2159000"/>
          <p14:tracePt t="32193" x="4451350" y="2159000"/>
          <p14:tracePt t="32210" x="4502150" y="2159000"/>
          <p14:tracePt t="32227" x="4527550" y="2159000"/>
          <p14:tracePt t="32243" x="4552950" y="2159000"/>
          <p14:tracePt t="32260" x="4591050" y="2159000"/>
          <p14:tracePt t="32276" x="4610100" y="2159000"/>
          <p14:tracePt t="32293" x="4622800" y="2159000"/>
          <p14:tracePt t="32309" x="4629150" y="2159000"/>
          <p14:tracePt t="32528" x="0" y="0"/>
        </p14:tracePtLst>
        <p14:tracePtLst>
          <p14:tracePt t="32899" x="5505450" y="1822450"/>
          <p14:tracePt t="32915" x="5499100" y="1822450"/>
          <p14:tracePt t="32923" x="5492750" y="1822450"/>
          <p14:tracePt t="32937" x="5492750" y="1841500"/>
          <p14:tracePt t="32946" x="5492750" y="1860550"/>
          <p14:tracePt t="32960" x="5505450" y="1930400"/>
          <p14:tracePt t="32977" x="5556250" y="1993900"/>
          <p14:tracePt t="32993" x="5626100" y="2044700"/>
          <p14:tracePt t="33010" x="5715000" y="2076450"/>
          <p14:tracePt t="33027" x="5848350" y="2101850"/>
          <p14:tracePt t="33043" x="5975350" y="2101850"/>
          <p14:tracePt t="33060" x="6102350" y="2095500"/>
          <p14:tracePt t="33076" x="6165850" y="2051050"/>
          <p14:tracePt t="33093" x="6197600" y="2012950"/>
          <p14:tracePt t="33095" x="6203950" y="1993900"/>
          <p14:tracePt t="33109" x="6210300" y="1981200"/>
          <p14:tracePt t="33126" x="6210300" y="1955800"/>
          <p14:tracePt t="33143" x="6210300" y="1930400"/>
          <p14:tracePt t="33159" x="6210300" y="1924050"/>
          <p14:tracePt t="33176" x="6210300" y="1917700"/>
          <p14:tracePt t="33265" x="0" y="0"/>
        </p14:tracePtLst>
        <p14:tracePtLst>
          <p14:tracePt t="33795" x="7061200" y="2012950"/>
          <p14:tracePt t="33809" x="7086600" y="2019300"/>
          <p14:tracePt t="33816" x="7092950" y="2019300"/>
          <p14:tracePt t="33826" x="7124700" y="2025650"/>
          <p14:tracePt t="33843" x="7175500" y="2032000"/>
          <p14:tracePt t="33859" x="7239000" y="2032000"/>
          <p14:tracePt t="33876" x="7296150" y="2032000"/>
          <p14:tracePt t="33892" x="7315200" y="2032000"/>
          <p14:tracePt t="33909" x="7327900" y="2032000"/>
          <p14:tracePt t="33930" x="7334250" y="2032000"/>
          <p14:tracePt t="33943" x="7340600" y="2032000"/>
          <p14:tracePt t="33959" x="7353300" y="2032000"/>
          <p14:tracePt t="33976" x="7359650" y="2032000"/>
          <p14:tracePt t="33993" x="7372350" y="2032000"/>
          <p14:tracePt t="34009" x="7378700" y="2032000"/>
          <p14:tracePt t="35520" x="0" y="0"/>
        </p14:tracePtLst>
        <p14:tracePtLst>
          <p14:tracePt t="36569" x="1504950" y="2616200"/>
          <p14:tracePt t="36595" x="1511300" y="2628900"/>
          <p14:tracePt t="36604" x="1530350" y="2635250"/>
          <p14:tracePt t="36610" x="1555750" y="2641600"/>
          <p14:tracePt t="36625" x="1663700" y="2660650"/>
          <p14:tracePt t="36642" x="1866900" y="2692400"/>
          <p14:tracePt t="36658" x="2101850" y="2705100"/>
          <p14:tracePt t="36676" x="2355850" y="2705100"/>
          <p14:tracePt t="36692" x="2565400" y="2705100"/>
          <p14:tracePt t="36698" x="2628900" y="2705100"/>
          <p14:tracePt t="36708" x="2673350" y="2705100"/>
          <p14:tracePt t="36727" x="2711450" y="2705100"/>
          <p14:tracePt t="36743" x="2724150" y="2705100"/>
          <p14:tracePt t="36761" x="2730500" y="2705100"/>
          <p14:tracePt t="36785" x="2730500" y="2698750"/>
          <p14:tracePt t="36975" x="0" y="0"/>
        </p14:tracePtLst>
        <p14:tracePtLst>
          <p14:tracePt t="37828" x="4248150" y="2406650"/>
          <p14:tracePt t="37836" x="4241800" y="2425700"/>
          <p14:tracePt t="37842" x="4235450" y="2438400"/>
          <p14:tracePt t="37858" x="4229100" y="2482850"/>
          <p14:tracePt t="37874" x="4216400" y="2559050"/>
          <p14:tracePt t="37891" x="4216400" y="2616200"/>
          <p14:tracePt t="37907" x="4241800" y="2660650"/>
          <p14:tracePt t="37924" x="4273550" y="2692400"/>
          <p14:tracePt t="37941" x="4330700" y="2711450"/>
          <p14:tracePt t="37957" x="4425950" y="2736850"/>
          <p14:tracePt t="37960" x="4470400" y="2736850"/>
          <p14:tracePt t="37974" x="4533900" y="2736850"/>
          <p14:tracePt t="37991" x="4730750" y="2717800"/>
          <p14:tracePt t="38008" x="4787900" y="2705100"/>
          <p14:tracePt t="38025" x="4800600" y="2698750"/>
          <p14:tracePt t="38119" x="0" y="0"/>
        </p14:tracePtLst>
        <p14:tracePtLst>
          <p14:tracePt t="38474" x="5340350" y="2476500"/>
          <p14:tracePt t="38515" x="5340350" y="2501900"/>
          <p14:tracePt t="38522" x="5340350" y="2533650"/>
          <p14:tracePt t="38530" x="5346700" y="2590800"/>
          <p14:tracePt t="38543" x="5365750" y="2692400"/>
          <p14:tracePt t="38558" x="5397500" y="2736850"/>
          <p14:tracePt t="38560" x="5429250" y="2774950"/>
          <p14:tracePt t="38575" x="5505450" y="2838450"/>
          <p14:tracePt t="38591" x="5613400" y="2882900"/>
          <p14:tracePt t="38607" x="5708650" y="2908300"/>
          <p14:tracePt t="38625" x="5810250" y="2908300"/>
          <p14:tracePt t="38641" x="5899150" y="2876550"/>
          <p14:tracePt t="38657" x="5949950" y="2813050"/>
          <p14:tracePt t="38674" x="6007100" y="2724150"/>
          <p14:tracePt t="38691" x="6032500" y="2660650"/>
          <p14:tracePt t="38707" x="6045200" y="2616200"/>
          <p14:tracePt t="38724" x="6051550" y="2584450"/>
          <p14:tracePt t="38742" x="6057900" y="2571750"/>
          <p14:tracePt t="38888" x="0" y="0"/>
        </p14:tracePtLst>
        <p14:tracePtLst>
          <p14:tracePt t="39404" x="6788150" y="2762250"/>
          <p14:tracePt t="39506" x="6794500" y="2762250"/>
          <p14:tracePt t="39514" x="6826250" y="2762250"/>
          <p14:tracePt t="39525" x="6883400" y="2762250"/>
          <p14:tracePt t="39540" x="7016750" y="2762250"/>
          <p14:tracePt t="39558" x="7200900" y="2762250"/>
          <p14:tracePt t="39561" x="7289800" y="2762250"/>
          <p14:tracePt t="39576" x="7499350" y="2762250"/>
          <p14:tracePt t="39591" x="7683500" y="2762250"/>
          <p14:tracePt t="39608" x="7785100" y="2762250"/>
          <p14:tracePt t="39624" x="7829550" y="2762250"/>
          <p14:tracePt t="39640" x="7842250" y="2762250"/>
          <p14:tracePt t="39786" x="7829550" y="2762250"/>
          <p14:tracePt t="39794" x="7810500" y="2762250"/>
          <p14:tracePt t="39808" x="7715250" y="2762250"/>
          <p14:tracePt t="39825" x="7537450" y="2762250"/>
          <p14:tracePt t="39842" x="7327900" y="2762250"/>
          <p14:tracePt t="39857" x="7124700" y="2762250"/>
          <p14:tracePt t="39874" x="6978650" y="2762250"/>
          <p14:tracePt t="39891" x="6927850" y="2762250"/>
          <p14:tracePt t="39907" x="6908800" y="2762250"/>
          <p14:tracePt t="39924" x="6902450" y="2762250"/>
          <p14:tracePt t="40000" x="6908800" y="2762250"/>
          <p14:tracePt t="40010" x="6940550" y="2762250"/>
          <p14:tracePt t="40016" x="6997700" y="2762250"/>
          <p14:tracePt t="40024" x="7061200" y="2762250"/>
          <p14:tracePt t="40041" x="7226300" y="2762250"/>
          <p14:tracePt t="40057" x="7404100" y="2762250"/>
          <p14:tracePt t="40074" x="7531100" y="2762250"/>
          <p14:tracePt t="40090" x="7575550" y="2762250"/>
          <p14:tracePt t="40107" x="7588250" y="2762250"/>
          <p14:tracePt t="40219" x="7581900" y="2762250"/>
          <p14:tracePt t="40481" x="0" y="0"/>
        </p14:tracePtLst>
        <p14:tracePtLst>
          <p14:tracePt t="40929" x="5461000" y="2463800"/>
          <p14:tracePt t="40945" x="5454650" y="2463800"/>
          <p14:tracePt t="40952" x="5448300" y="2463800"/>
          <p14:tracePt t="40963" x="5441950" y="2463800"/>
          <p14:tracePt t="40973" x="5435600" y="2463800"/>
          <p14:tracePt t="40990" x="5429250" y="2476500"/>
          <p14:tracePt t="41008" x="5397500" y="2559050"/>
          <p14:tracePt t="41024" x="5384800" y="2628900"/>
          <p14:tracePt t="41040" x="5378450" y="2717800"/>
          <p14:tracePt t="41057" x="5378450" y="2781300"/>
          <p14:tracePt t="41073" x="5391150" y="2851150"/>
          <p14:tracePt t="41090" x="5435600" y="2914650"/>
          <p14:tracePt t="41107" x="5518150" y="2971800"/>
          <p14:tracePt t="41123" x="5638800" y="3009900"/>
          <p14:tracePt t="41140" x="5759450" y="3035300"/>
          <p14:tracePt t="41157" x="5848350" y="3035300"/>
          <p14:tracePt t="41173" x="5911850" y="3035300"/>
          <p14:tracePt t="41190" x="5956300" y="3009900"/>
          <p14:tracePt t="41193" x="5975350" y="2990850"/>
          <p14:tracePt t="41207" x="6007100" y="2940050"/>
          <p14:tracePt t="41223" x="6032500" y="2870200"/>
          <p14:tracePt t="41240" x="6045200" y="2781300"/>
          <p14:tracePt t="41257" x="6051550" y="2711450"/>
          <p14:tracePt t="41274" x="6051550" y="2635250"/>
          <p14:tracePt t="41291" x="6032500" y="2571750"/>
          <p14:tracePt t="41307" x="6007100" y="2520950"/>
          <p14:tracePt t="41324" x="5956300" y="2457450"/>
          <p14:tracePt t="41340" x="5867400" y="2387600"/>
          <p14:tracePt t="41357" x="5746750" y="2336800"/>
          <p14:tracePt t="41359" x="5676900" y="2311400"/>
          <p14:tracePt t="41373" x="5632450" y="2292350"/>
          <p14:tracePt t="41375" x="5575300" y="2286000"/>
          <p14:tracePt t="41390" x="5530850" y="2279650"/>
          <p14:tracePt t="41407" x="5467350" y="2279650"/>
          <p14:tracePt t="41423" x="5429250" y="2279650"/>
          <p14:tracePt t="41440" x="5391150" y="2311400"/>
          <p14:tracePt t="41457" x="5346700" y="2374900"/>
          <p14:tracePt t="41473" x="5295900" y="2457450"/>
          <p14:tracePt t="41490" x="5264150" y="2540000"/>
          <p14:tracePt t="41507" x="5238750" y="2641600"/>
          <p14:tracePt t="41524" x="5245100" y="2730500"/>
          <p14:tracePt t="41541" x="5276850" y="2813050"/>
          <p14:tracePt t="41557" x="5346700" y="2889250"/>
          <p14:tracePt t="41560" x="5397500" y="2921000"/>
          <p14:tracePt t="41574" x="5454650" y="2946400"/>
          <p14:tracePt t="41590" x="5588000" y="2997200"/>
          <p14:tracePt t="41593" x="5664200" y="3003550"/>
          <p14:tracePt t="41606" x="5734050" y="3009900"/>
          <p14:tracePt t="41623" x="5949950" y="2990850"/>
          <p14:tracePt t="41639" x="6064250" y="2952750"/>
          <p14:tracePt t="41656" x="6121400" y="2889250"/>
          <p14:tracePt t="41673" x="6172200" y="2794000"/>
          <p14:tracePt t="41690" x="6184900" y="2692400"/>
          <p14:tracePt t="41706" x="6184900" y="2609850"/>
          <p14:tracePt t="41723" x="6165850" y="2495550"/>
          <p14:tracePt t="41740" x="6121400" y="2406650"/>
          <p14:tracePt t="41757" x="6051550" y="2336800"/>
          <p14:tracePt t="41760" x="6013450" y="2311400"/>
          <p14:tracePt t="41774" x="5981700" y="2298700"/>
          <p14:tracePt t="41791" x="5918200" y="2279650"/>
          <p14:tracePt t="41807" x="5873750" y="2279650"/>
          <p14:tracePt t="41824" x="5784850" y="2311400"/>
          <p14:tracePt t="41840" x="5715000" y="2400300"/>
          <p14:tracePt t="41857" x="5638800" y="2533650"/>
          <p14:tracePt t="41873" x="5581650" y="2667000"/>
          <p14:tracePt t="41890" x="5575300" y="2762250"/>
          <p14:tracePt t="41906" x="5575300" y="2819400"/>
          <p14:tracePt t="41923" x="5588000" y="2851150"/>
          <p14:tracePt t="41940" x="5632450" y="2870200"/>
          <p14:tracePt t="41956" x="5740400" y="2876550"/>
          <p14:tracePt t="41973" x="5899150" y="2876550"/>
          <p14:tracePt t="41990" x="6070600" y="2832100"/>
          <p14:tracePt t="41992" x="6153150" y="2794000"/>
          <p14:tracePt t="42007" x="6235700" y="2724150"/>
          <p14:tracePt t="42024" x="6273800" y="2673350"/>
          <p14:tracePt t="42040" x="6273800" y="2628900"/>
          <p14:tracePt t="42056" x="6261100" y="2597150"/>
          <p14:tracePt t="42074" x="6229350" y="2565400"/>
          <p14:tracePt t="42090" x="6197600" y="2546350"/>
          <p14:tracePt t="42107" x="6153150" y="2533650"/>
          <p14:tracePt t="42123" x="6134100" y="2533650"/>
          <p14:tracePt t="42140" x="6121400" y="2533650"/>
          <p14:tracePt t="42156" x="6096000" y="2540000"/>
          <p14:tracePt t="42173" x="6096000" y="2546350"/>
          <p14:tracePt t="42190" x="6096000" y="2578100"/>
          <p14:tracePt t="42193" x="6096000" y="2597150"/>
          <p14:tracePt t="42206" x="6096000" y="2622550"/>
          <p14:tracePt t="42223" x="6134100" y="2660650"/>
          <p14:tracePt t="42239" x="6178550" y="2673350"/>
          <p14:tracePt t="42256" x="6210300" y="2673350"/>
          <p14:tracePt t="42274" x="6242050" y="2673350"/>
          <p14:tracePt t="42290" x="6267450" y="2647950"/>
          <p14:tracePt t="42306" x="6280150" y="2603500"/>
          <p14:tracePt t="42323" x="6280150" y="2540000"/>
          <p14:tracePt t="42340" x="6254750" y="2489200"/>
          <p14:tracePt t="42356" x="6197600" y="2438400"/>
          <p14:tracePt t="42373" x="6102350" y="2400300"/>
          <p14:tracePt t="42377" x="6051550" y="2387600"/>
          <p14:tracePt t="42390" x="6007100" y="2381250"/>
          <p14:tracePt t="42406" x="5937250" y="2381250"/>
          <p14:tracePt t="42424" x="5867400" y="2470150"/>
          <p14:tracePt t="42440" x="5854700" y="2546350"/>
          <p14:tracePt t="42456" x="5854700" y="2622550"/>
          <p14:tracePt t="42473" x="5867400" y="2686050"/>
          <p14:tracePt t="42490" x="5899150" y="2698750"/>
          <p14:tracePt t="42506" x="5937250" y="2705100"/>
          <p14:tracePt t="42524" x="6026150" y="2705100"/>
          <p14:tracePt t="42540" x="6102350" y="2705100"/>
          <p14:tracePt t="42557" x="6153150" y="2673350"/>
          <p14:tracePt t="42575" x="6172200" y="2635250"/>
          <p14:tracePt t="42590" x="6172200" y="2622550"/>
          <p14:tracePt t="42607" x="6172200" y="2597150"/>
          <p14:tracePt t="42667" x="6172200" y="2590800"/>
          <p14:tracePt t="43160" x="0" y="0"/>
        </p14:tracePtLst>
        <p14:tracePtLst>
          <p14:tracePt t="44220" x="812800" y="3302000"/>
          <p14:tracePt t="44252" x="812800" y="3308350"/>
          <p14:tracePt t="44259" x="825500" y="3314700"/>
          <p14:tracePt t="44273" x="882650" y="3327400"/>
          <p14:tracePt t="44291" x="1009650" y="3352800"/>
          <p14:tracePt t="44307" x="1206500" y="3384550"/>
          <p14:tracePt t="44324" x="1416050" y="3409950"/>
          <p14:tracePt t="44341" x="1606550" y="3429000"/>
          <p14:tracePt t="44345" x="1682750" y="3429000"/>
          <p14:tracePt t="44356" x="1778000" y="3429000"/>
          <p14:tracePt t="44373" x="1974850" y="3429000"/>
          <p14:tracePt t="44375" x="2082800" y="3429000"/>
          <p14:tracePt t="44389" x="2184400" y="3429000"/>
          <p14:tracePt t="44406" x="2413000" y="3429000"/>
          <p14:tracePt t="44408" x="2546350" y="3429000"/>
          <p14:tracePt t="44422" x="2660650" y="3429000"/>
          <p14:tracePt t="44439" x="2971800" y="3429000"/>
          <p14:tracePt t="44456" x="3111500" y="3429000"/>
          <p14:tracePt t="44472" x="3162300" y="3429000"/>
          <p14:tracePt t="44489" x="3175000" y="3429000"/>
          <p14:tracePt t="44523" x="3181350" y="3429000"/>
          <p14:tracePt t="44540" x="3194050" y="3429000"/>
          <p14:tracePt t="44556" x="3206750" y="3416300"/>
          <p14:tracePt t="44573" x="3225800" y="3371850"/>
          <p14:tracePt t="44576" x="3232150" y="3346450"/>
          <p14:tracePt t="44590" x="3232150" y="3340100"/>
          <p14:tracePt t="44606" x="3232150" y="3289300"/>
          <p14:tracePt t="44610" x="3232150" y="3257550"/>
          <p14:tracePt t="44622" x="3232150" y="3238500"/>
          <p14:tracePt t="44639" x="3225800" y="3181350"/>
          <p14:tracePt t="44656" x="3200400" y="3155950"/>
          <p14:tracePt t="44672" x="3162300" y="3124200"/>
          <p14:tracePt t="44689" x="3105150" y="3098800"/>
          <p14:tracePt t="44705" x="3009900" y="3054350"/>
          <p14:tracePt t="44722" x="2901950" y="3035300"/>
          <p14:tracePt t="44739" x="2813050" y="3009900"/>
          <p14:tracePt t="44755" x="2755900" y="3009900"/>
          <p14:tracePt t="44773" x="2705100" y="3009900"/>
          <p14:tracePt t="44790" x="2686050" y="3016250"/>
          <p14:tracePt t="44806" x="2673350" y="3028950"/>
          <p14:tracePt t="44823" x="2673350" y="3035300"/>
          <p14:tracePt t="44825" x="2673350" y="3048000"/>
          <p14:tracePt t="44840" x="2673350" y="3067050"/>
          <p14:tracePt t="44856" x="2686050" y="3111500"/>
          <p14:tracePt t="44873" x="2724150" y="3143250"/>
          <p14:tracePt t="44889" x="2825750" y="3194050"/>
          <p14:tracePt t="44905" x="3016250" y="3244850"/>
          <p14:tracePt t="44922" x="3282950" y="3295650"/>
          <p14:tracePt t="44939" x="3556000" y="3314700"/>
          <p14:tracePt t="44955" x="3714750" y="3314700"/>
          <p14:tracePt t="44972" x="3784600" y="3314700"/>
          <p14:tracePt t="44989" x="3790950" y="3314700"/>
          <p14:tracePt t="45005" x="3797300" y="3308350"/>
          <p14:tracePt t="45022" x="3797300" y="3282950"/>
          <p14:tracePt t="45039" x="3765550" y="3238500"/>
          <p14:tracePt t="45056" x="3689350" y="3194050"/>
          <p14:tracePt t="45073" x="3568700" y="3130550"/>
          <p14:tracePt t="45089" x="3416300" y="3086100"/>
          <p14:tracePt t="45105" x="3289300" y="3054350"/>
          <p14:tracePt t="45122" x="3213100" y="3041650"/>
          <p14:tracePt t="45139" x="3181350" y="3035300"/>
          <p14:tracePt t="45155" x="3168650" y="3035300"/>
          <p14:tracePt t="45172" x="3149600" y="3041650"/>
          <p14:tracePt t="45189" x="3130550" y="3060700"/>
          <p14:tracePt t="45205" x="3105150" y="3098800"/>
          <p14:tracePt t="45208" x="3098800" y="3117850"/>
          <p14:tracePt t="45222" x="3092450" y="3130550"/>
          <p14:tracePt t="45239" x="3092450" y="3168650"/>
          <p14:tracePt t="45255" x="3105150" y="3200400"/>
          <p14:tracePt t="45273" x="3143250" y="3219450"/>
          <p14:tracePt t="45289" x="3194050" y="3238500"/>
          <p14:tracePt t="45306" x="3238500" y="3238500"/>
          <p14:tracePt t="45323" x="3270250" y="3238500"/>
          <p14:tracePt t="45339" x="3282950" y="3238500"/>
          <p14:tracePt t="45356" x="3289300" y="3238500"/>
          <p14:tracePt t="45372" x="3289300" y="3225800"/>
          <p14:tracePt t="45389" x="3276600" y="3187700"/>
          <p14:tracePt t="45405" x="3244850" y="3149600"/>
          <p14:tracePt t="45408" x="3206750" y="3130550"/>
          <p14:tracePt t="45422" x="3162300" y="3111500"/>
          <p14:tracePt t="45439" x="3022600" y="3073400"/>
          <p14:tracePt t="45455" x="2971800" y="3067050"/>
          <p14:tracePt t="45472" x="2946400" y="3067050"/>
          <p14:tracePt t="45488" x="2933700" y="3067050"/>
          <p14:tracePt t="45505" x="2921000" y="3086100"/>
          <p14:tracePt t="45523" x="2921000" y="3111500"/>
          <p14:tracePt t="45539" x="2921000" y="3136900"/>
          <p14:tracePt t="45556" x="2946400" y="3175000"/>
          <p14:tracePt t="45573" x="2978150" y="3187700"/>
          <p14:tracePt t="45575" x="3003550" y="3194050"/>
          <p14:tracePt t="45589" x="3028950" y="3200400"/>
          <p14:tracePt t="45606" x="3073400" y="3200400"/>
          <p14:tracePt t="45609" x="3105150" y="3200400"/>
          <p14:tracePt t="45622" x="3143250" y="3200400"/>
          <p14:tracePt t="45638" x="3162300" y="3187700"/>
          <p14:tracePt t="45655" x="3181350" y="3175000"/>
          <p14:tracePt t="45672" x="3181350" y="3168650"/>
          <p14:tracePt t="45698" x="3181350" y="3162300"/>
          <p14:tracePt t="46561" x="0" y="0"/>
        </p14:tracePtLst>
        <p14:tracePtLst>
          <p14:tracePt t="49747" x="1828800" y="4038600"/>
          <p14:tracePt t="49825" x="1835150" y="4038600"/>
          <p14:tracePt t="49833" x="1854200" y="4038600"/>
          <p14:tracePt t="49841" x="1892300" y="4038600"/>
          <p14:tracePt t="49855" x="1993900" y="4057650"/>
          <p14:tracePt t="49871" x="2070100" y="4070350"/>
          <p14:tracePt t="49873" x="2159000" y="4083050"/>
          <p14:tracePt t="49888" x="2349500" y="4108450"/>
          <p14:tracePt t="49903" x="2571750" y="4121150"/>
          <p14:tracePt t="49920" x="2781300" y="4121150"/>
          <p14:tracePt t="49937" x="2946400" y="4121150"/>
          <p14:tracePt t="49954" x="3067050" y="4121150"/>
          <p14:tracePt t="49970" x="3162300" y="4121150"/>
          <p14:tracePt t="49987" x="3225800" y="4121150"/>
          <p14:tracePt t="50004" x="3282950" y="4121150"/>
          <p14:tracePt t="50020" x="3359150" y="4121150"/>
          <p14:tracePt t="50037" x="3416300" y="4121150"/>
          <p14:tracePt t="50043" x="3429000" y="4121150"/>
          <p14:tracePt t="50055" x="3454400" y="4121150"/>
          <p14:tracePt t="50072" x="3460750" y="4121150"/>
          <p14:tracePt t="50089" x="3467100" y="4121150"/>
          <p14:tracePt t="50104" x="3479800" y="4121150"/>
          <p14:tracePt t="50121" x="3486150" y="4121150"/>
          <p14:tracePt t="50137" x="3511550" y="4121150"/>
          <p14:tracePt t="50154" x="3524250" y="4121150"/>
          <p14:tracePt t="50170" x="3536950" y="4114800"/>
          <p14:tracePt t="50187" x="3549650" y="4108450"/>
          <p14:tracePt t="50204" x="3562350" y="4102100"/>
          <p14:tracePt t="50220" x="3575050" y="4095750"/>
          <p14:tracePt t="50237" x="3594100" y="4076700"/>
          <p14:tracePt t="50254" x="3613150" y="4064000"/>
          <p14:tracePt t="50256" x="3613150" y="4057650"/>
          <p14:tracePt t="50270" x="3619500" y="4044950"/>
          <p14:tracePt t="50288" x="3638550" y="4000500"/>
          <p14:tracePt t="50304" x="3651250" y="3981450"/>
          <p14:tracePt t="50321" x="3663950" y="3968750"/>
          <p14:tracePt t="50338" x="3670300" y="3937000"/>
          <p14:tracePt t="50354" x="3689350" y="3905250"/>
          <p14:tracePt t="50370" x="3708400" y="3867150"/>
          <p14:tracePt t="50388" x="3721100" y="3835400"/>
          <p14:tracePt t="50404" x="3733800" y="3803650"/>
          <p14:tracePt t="50420" x="3733800" y="3790950"/>
          <p14:tracePt t="50437" x="3733800" y="3778250"/>
          <p14:tracePt t="50454" x="3733800" y="3759200"/>
          <p14:tracePt t="50470" x="3733800" y="3752850"/>
          <p14:tracePt t="50487" x="3733800" y="3727450"/>
          <p14:tracePt t="50503" x="3714750" y="3714750"/>
          <p14:tracePt t="50520" x="3676650" y="3702050"/>
          <p14:tracePt t="50537" x="3651250" y="3695700"/>
          <p14:tracePt t="50554" x="3619500" y="3695700"/>
          <p14:tracePt t="50571" x="3606800" y="3695700"/>
          <p14:tracePt t="50587" x="3594100" y="3695700"/>
          <p14:tracePt t="50604" x="3581400" y="3695700"/>
          <p14:tracePt t="50621" x="3568700" y="3695700"/>
          <p14:tracePt t="50623" x="3562350" y="3708400"/>
          <p14:tracePt t="50637" x="3562350" y="3714750"/>
          <p14:tracePt t="50653" x="3556000" y="3721100"/>
          <p14:tracePt t="50671" x="3562350" y="3784600"/>
          <p14:tracePt t="50687" x="3581400" y="3810000"/>
          <p14:tracePt t="50703" x="3613150" y="3848100"/>
          <p14:tracePt t="50720" x="3670300" y="3879850"/>
          <p14:tracePt t="50737" x="3733800" y="3911600"/>
          <p14:tracePt t="50753" x="3765550" y="3917950"/>
          <p14:tracePt t="50770" x="3778250" y="3917950"/>
          <p14:tracePt t="51168" x="0" y="0"/>
        </p14:tracePtLst>
        <p14:tracePtLst>
          <p14:tracePt t="51844" x="4438650" y="4025900"/>
          <p14:tracePt t="51900" x="4438650" y="4032250"/>
          <p14:tracePt t="51906" x="4445000" y="4032250"/>
          <p14:tracePt t="51921" x="4489450" y="4044950"/>
          <p14:tracePt t="51936" x="4578350" y="4057650"/>
          <p14:tracePt t="51953" x="4711700" y="4083050"/>
          <p14:tracePt t="51970" x="4857750" y="4108450"/>
          <p14:tracePt t="51986" x="5029200" y="4127500"/>
          <p14:tracePt t="52003" x="5200650" y="4127500"/>
          <p14:tracePt t="52020" x="5378450" y="4127500"/>
          <p14:tracePt t="52036" x="5492750" y="4127500"/>
          <p14:tracePt t="52041" x="5549900" y="4127500"/>
          <p14:tracePt t="52054" x="5594350" y="4127500"/>
          <p14:tracePt t="52071" x="5632450" y="4127500"/>
          <p14:tracePt t="52088" x="5670550" y="4127500"/>
          <p14:tracePt t="52104" x="5683250" y="4114800"/>
          <p14:tracePt t="52120" x="5708650" y="4102100"/>
          <p14:tracePt t="52137" x="5727700" y="4076700"/>
          <p14:tracePt t="52154" x="5753100" y="4051300"/>
          <p14:tracePt t="52170" x="5765800" y="4019550"/>
          <p14:tracePt t="52186" x="5765800" y="3994150"/>
          <p14:tracePt t="52203" x="5778500" y="3962400"/>
          <p14:tracePt t="52219" x="5791200" y="3930650"/>
          <p14:tracePt t="52236" x="5791200" y="3905250"/>
          <p14:tracePt t="52253" x="5791200" y="3879850"/>
          <p14:tracePt t="52256" x="5791200" y="3867150"/>
          <p14:tracePt t="52273" x="5791200" y="3854450"/>
          <p14:tracePt t="52286" x="5791200" y="3835400"/>
          <p14:tracePt t="52303" x="5778500" y="3816350"/>
          <p14:tracePt t="52320" x="5765800" y="3803650"/>
          <p14:tracePt t="52336" x="5746750" y="3790950"/>
          <p14:tracePt t="52353" x="5715000" y="3778250"/>
          <p14:tracePt t="52370" x="5676900" y="3765550"/>
          <p14:tracePt t="52386" x="5638800" y="3759200"/>
          <p14:tracePt t="52403" x="5607050" y="3752850"/>
          <p14:tracePt t="52419" x="5575300" y="3752850"/>
          <p14:tracePt t="52436" x="5562600" y="3752850"/>
          <p14:tracePt t="52452" x="5549900" y="3752850"/>
          <p14:tracePt t="52470" x="5543550" y="3752850"/>
          <p14:tracePt t="52486" x="5537200" y="3752850"/>
          <p14:tracePt t="52503" x="5518150" y="3765550"/>
          <p14:tracePt t="52520" x="5511800" y="3797300"/>
          <p14:tracePt t="52536" x="5499100" y="3841750"/>
          <p14:tracePt t="52553" x="5499100" y="3886200"/>
          <p14:tracePt t="52571" x="5511800" y="3962400"/>
          <p14:tracePt t="52587" x="5575300" y="4038600"/>
          <p14:tracePt t="52604" x="5664200" y="4108450"/>
          <p14:tracePt t="52621" x="5765800" y="4159250"/>
          <p14:tracePt t="52637" x="5873750" y="4191000"/>
          <p14:tracePt t="52641" x="5930900" y="4197350"/>
          <p14:tracePt t="52653" x="5962650" y="4197350"/>
          <p14:tracePt t="52669" x="6051550" y="4197350"/>
          <p14:tracePt t="52687" x="6115050" y="4197350"/>
          <p14:tracePt t="52690" x="6140450" y="4197350"/>
          <p14:tracePt t="52703" x="6153150" y="4191000"/>
          <p14:tracePt t="52720" x="6165850" y="4184650"/>
          <p14:tracePt t="52736" x="6172200" y="4171950"/>
          <p14:tracePt t="52753" x="6172200" y="4159250"/>
          <p14:tracePt t="52769" x="6172200" y="4146550"/>
          <p14:tracePt t="52786" x="6172200" y="4140200"/>
          <p14:tracePt t="52879" x="0" y="0"/>
        </p14:tracePtLst>
        <p14:tracePtLst>
          <p14:tracePt t="53297" x="6242050" y="4057650"/>
          <p14:tracePt t="53378" x="6254750" y="4057650"/>
          <p14:tracePt t="53388" x="6292850" y="4057650"/>
          <p14:tracePt t="53394" x="6350000" y="4057650"/>
          <p14:tracePt t="53403" x="6432550" y="4057650"/>
          <p14:tracePt t="53420" x="6642100" y="4057650"/>
          <p14:tracePt t="53436" x="6959600" y="4057650"/>
          <p14:tracePt t="53453" x="7353300" y="4057650"/>
          <p14:tracePt t="53469" x="7759700" y="4057650"/>
          <p14:tracePt t="53472" x="7937500" y="4057650"/>
          <p14:tracePt t="53486" x="8089900" y="4057650"/>
          <p14:tracePt t="53503" x="8343900" y="4057650"/>
          <p14:tracePt t="53520" x="8388350" y="4057650"/>
          <p14:tracePt t="53536" x="8401050" y="4057650"/>
          <p14:tracePt t="53602" x="8388350" y="4057650"/>
          <p14:tracePt t="53608" x="8350250" y="4057650"/>
          <p14:tracePt t="53619" x="8286750" y="4057650"/>
          <p14:tracePt t="53637" x="8108950" y="4057650"/>
          <p14:tracePt t="53653" x="7874000" y="4057650"/>
          <p14:tracePt t="53655" x="7759700" y="4057650"/>
          <p14:tracePt t="53669" x="7632700" y="4057650"/>
          <p14:tracePt t="53686" x="7366000" y="4057650"/>
          <p14:tracePt t="53689" x="7264400" y="4057650"/>
          <p14:tracePt t="53703" x="7092950" y="4057650"/>
          <p14:tracePt t="53720" x="6991350" y="4057650"/>
          <p14:tracePt t="53736" x="6934200" y="4057650"/>
          <p14:tracePt t="53753" x="6902450" y="4057650"/>
          <p14:tracePt t="53769" x="6889750" y="4057650"/>
          <p14:tracePt t="53843" x="6915150" y="4057650"/>
          <p14:tracePt t="53848" x="6978650" y="4057650"/>
          <p14:tracePt t="53856" x="7054850" y="4057650"/>
          <p14:tracePt t="53870" x="7150100" y="4057650"/>
          <p14:tracePt t="53887" x="7391400" y="4057650"/>
          <p14:tracePt t="53889" x="7543800" y="4057650"/>
          <p14:tracePt t="53903" x="7848600" y="4057650"/>
          <p14:tracePt t="53920" x="8077200" y="4057650"/>
          <p14:tracePt t="53937" x="8248650" y="4057650"/>
          <p14:tracePt t="53952" x="8343900" y="4057650"/>
          <p14:tracePt t="53969" x="8375650" y="4057650"/>
          <p14:tracePt t="53986" x="8382000" y="4057650"/>
          <p14:tracePt t="54032" x="8362950" y="4057650"/>
          <p14:tracePt t="54042" x="8286750" y="4057650"/>
          <p14:tracePt t="54052" x="8172450" y="4057650"/>
          <p14:tracePt t="54071" x="7689850" y="4044950"/>
          <p14:tracePt t="54073" x="7385050" y="4032250"/>
          <p14:tracePt t="54086" x="7105650" y="4032250"/>
          <p14:tracePt t="54102" x="6692900" y="4032250"/>
          <p14:tracePt t="54119" x="6540500" y="4032250"/>
          <p14:tracePt t="54136" x="6527800" y="4032250"/>
          <p14:tracePt t="54186" x="6540500" y="4032250"/>
          <p14:tracePt t="54196" x="6578600" y="4032250"/>
          <p14:tracePt t="54203" x="6642100" y="4032250"/>
          <p14:tracePt t="54219" x="6851650" y="4032250"/>
          <p14:tracePt t="54236" x="7207250" y="4032250"/>
          <p14:tracePt t="54252" x="7620000" y="4032250"/>
          <p14:tracePt t="54269" x="7943850" y="4032250"/>
          <p14:tracePt t="54272" x="8051800" y="4032250"/>
          <p14:tracePt t="54286" x="8121650" y="4032250"/>
          <p14:tracePt t="54302" x="8185150" y="4032250"/>
          <p14:tracePt t="54320" x="8197850" y="4032250"/>
          <p14:tracePt t="54793" x="0" y="0"/>
        </p14:tracePtLst>
        <p14:tracePtLst>
          <p14:tracePt t="55738" x="9410700" y="4064000"/>
          <p14:tracePt t="55763" x="9417050" y="4064000"/>
          <p14:tracePt t="55771" x="9448800" y="4064000"/>
          <p14:tracePt t="55786" x="9569450" y="4070350"/>
          <p14:tracePt t="55802" x="9772650" y="4076700"/>
          <p14:tracePt t="55819" x="10071100" y="4089400"/>
          <p14:tracePt t="55837" x="10414000" y="4089400"/>
          <p14:tracePt t="55842" x="10591800" y="4089400"/>
          <p14:tracePt t="55853" x="10718800" y="4089400"/>
          <p14:tracePt t="55869" x="10928350" y="4089400"/>
          <p14:tracePt t="55872" x="11004550" y="4089400"/>
          <p14:tracePt t="55886" x="11055350" y="4089400"/>
          <p14:tracePt t="55903" x="11093450" y="4089400"/>
          <p14:tracePt t="55919" x="11099800" y="4089400"/>
          <p14:tracePt t="56080" x="0" y="0"/>
        </p14:tracePtLst>
        <p14:tracePtLst>
          <p14:tracePt t="56876" x="819150" y="4451350"/>
          <p14:tracePt t="56890" x="819150" y="4457700"/>
          <p14:tracePt t="56899" x="825500" y="4464050"/>
          <p14:tracePt t="56906" x="850900" y="4470400"/>
          <p14:tracePt t="56919" x="958850" y="4483100"/>
          <p14:tracePt t="56935" x="1200150" y="4521200"/>
          <p14:tracePt t="56952" x="1670050" y="4559300"/>
          <p14:tracePt t="56968" x="2146300" y="4559300"/>
          <p14:tracePt t="56984" x="2578100" y="4559300"/>
          <p14:tracePt t="57001" x="2800350" y="4559300"/>
          <p14:tracePt t="57018" x="2908300" y="4559300"/>
          <p14:tracePt t="57035" x="2946400" y="4559300"/>
          <p14:tracePt t="57051" x="2978150" y="4559300"/>
          <p14:tracePt t="57068" x="3003550" y="4559300"/>
          <p14:tracePt t="57085" x="3035300" y="4559300"/>
          <p14:tracePt t="57088" x="3054350" y="4559300"/>
          <p14:tracePt t="57102" x="3073400" y="4559300"/>
          <p14:tracePt t="57119" x="3079750" y="4559300"/>
          <p14:tracePt t="57227" x="3054350" y="4559300"/>
          <p14:tracePt t="57233" x="3009900" y="4559300"/>
          <p14:tracePt t="57244" x="2940050" y="4559300"/>
          <p14:tracePt t="57251" x="2844800" y="4559300"/>
          <p14:tracePt t="57268" x="2546350" y="4546600"/>
          <p14:tracePt t="57285" x="2082800" y="4508500"/>
          <p14:tracePt t="57289" x="1885950" y="4508500"/>
          <p14:tracePt t="57301" x="1689100" y="4508500"/>
          <p14:tracePt t="57318" x="1403350" y="4508500"/>
          <p14:tracePt t="57336" x="1270000" y="4508500"/>
          <p14:tracePt t="57352" x="1250950" y="4508500"/>
          <p14:tracePt t="57425" x="1282700" y="4508500"/>
          <p14:tracePt t="57435" x="1346200" y="4521200"/>
          <p14:tracePt t="57441" x="1441450" y="4533900"/>
          <p14:tracePt t="57451" x="1581150" y="4552950"/>
          <p14:tracePt t="57468" x="1936750" y="4622800"/>
          <p14:tracePt t="57485" x="2273300" y="4654550"/>
          <p14:tracePt t="57489" x="2393950" y="4660900"/>
          <p14:tracePt t="57501" x="2476500" y="4673600"/>
          <p14:tracePt t="57518" x="2533650" y="4673600"/>
          <p14:tracePt t="57534" x="2540000" y="4673600"/>
          <p14:tracePt t="57577" x="2520950" y="4673600"/>
          <p14:tracePt t="57587" x="2482850" y="4673600"/>
          <p14:tracePt t="57595" x="2400300" y="4673600"/>
          <p14:tracePt t="57602" x="2292350" y="4673600"/>
          <p14:tracePt t="57618" x="1924050" y="4641850"/>
          <p14:tracePt t="57635" x="1536700" y="4584700"/>
          <p14:tracePt t="57652" x="1231900" y="4552950"/>
          <p14:tracePt t="57669" x="1123950" y="4540250"/>
          <p14:tracePt t="57685" x="1104900" y="4540250"/>
          <p14:tracePt t="57689" x="1098550" y="4540250"/>
          <p14:tracePt t="57729" x="1104900" y="4540250"/>
          <p14:tracePt t="57737" x="1130300" y="4540250"/>
          <p14:tracePt t="57746" x="1168400" y="4540250"/>
          <p14:tracePt t="57752" x="1231900" y="4540250"/>
          <p14:tracePt t="57767" x="1390650" y="4540250"/>
          <p14:tracePt t="57784" x="1600200" y="4540250"/>
          <p14:tracePt t="57801" x="1778000" y="4540250"/>
          <p14:tracePt t="57818" x="1866900" y="4540250"/>
          <p14:tracePt t="57834" x="1879600" y="4540250"/>
          <p14:tracePt t="57853" x="1885950" y="4540250"/>
          <p14:tracePt t="57886" x="1866900" y="4533900"/>
          <p14:tracePt t="57901" x="1746250" y="4508500"/>
          <p14:tracePt t="57917" x="1574800" y="4476750"/>
          <p14:tracePt t="57920" x="1485900" y="4457700"/>
          <p14:tracePt t="57934" x="1409700" y="4451350"/>
          <p14:tracePt t="57951" x="1308100" y="4438650"/>
          <p14:tracePt t="57967" x="1301750" y="4438650"/>
          <p14:tracePt t="58029" x="1308100" y="4432300"/>
          <p14:tracePt t="58036" x="1320800" y="4432300"/>
          <p14:tracePt t="58051" x="1428750" y="4432300"/>
          <p14:tracePt t="58068" x="1625600" y="4432300"/>
          <p14:tracePt t="58072" x="1739900" y="4432300"/>
          <p14:tracePt t="58085" x="1885950" y="4432300"/>
          <p14:tracePt t="58090" x="2038350" y="4432300"/>
          <p14:tracePt t="58103" x="2152650" y="4432300"/>
          <p14:tracePt t="58106" x="2247900" y="4432300"/>
          <p14:tracePt t="58120" x="2324100" y="4432300"/>
          <p14:tracePt t="58136" x="2336800" y="4432300"/>
          <p14:tracePt t="58153" x="2343150" y="4432300"/>
          <p14:tracePt t="58177" x="2330450" y="4432300"/>
          <p14:tracePt t="58186" x="2286000" y="4432300"/>
          <p14:tracePt t="58201" x="2152650" y="4432300"/>
          <p14:tracePt t="58218" x="1898650" y="4419600"/>
          <p14:tracePt t="58234" x="1689100" y="4406900"/>
          <p14:tracePt t="58251" x="1562100" y="4406900"/>
          <p14:tracePt t="58267" x="1498600" y="4406900"/>
          <p14:tracePt t="58284" x="1492250" y="4406900"/>
          <p14:tracePt t="58331" x="1511300" y="4406900"/>
          <p14:tracePt t="58338" x="1549400" y="4406900"/>
          <p14:tracePt t="58352" x="1676400" y="4406900"/>
          <p14:tracePt t="58368" x="1835150" y="4406900"/>
          <p14:tracePt t="58385" x="1981200" y="4406900"/>
          <p14:tracePt t="58401" x="2019300" y="4406900"/>
          <p14:tracePt t="58417" x="2025650" y="4406900"/>
          <p14:tracePt t="58455" x="1993900" y="4406900"/>
          <p14:tracePt t="58467" x="1930400" y="4406900"/>
          <p14:tracePt t="58484" x="1758950" y="4406900"/>
          <p14:tracePt t="58501" x="1562100" y="4406900"/>
          <p14:tracePt t="58517" x="1371600" y="4406900"/>
          <p14:tracePt t="58521" x="1320800" y="4406900"/>
          <p14:tracePt t="58534" x="1282700" y="4406900"/>
          <p14:tracePt t="58551" x="1263650" y="4406900"/>
          <p14:tracePt t="58618" x="1270000" y="4406900"/>
          <p14:tracePt t="58625" x="1301750" y="4406900"/>
          <p14:tracePt t="58635" x="1365250" y="4406900"/>
          <p14:tracePt t="58652" x="1562100" y="4406900"/>
          <p14:tracePt t="58669" x="1866900" y="4406900"/>
          <p14:tracePt t="58674" x="2063750" y="4406900"/>
          <p14:tracePt t="58684" x="2235200" y="4406900"/>
          <p14:tracePt t="58701" x="2540000" y="4406900"/>
          <p14:tracePt t="58718" x="2717800" y="4406900"/>
          <p14:tracePt t="58722" x="2762250" y="4406900"/>
          <p14:tracePt t="58734" x="2781300" y="4406900"/>
          <p14:tracePt t="58751" x="2794000" y="4406900"/>
          <p14:tracePt t="58906" x="2787650" y="4400550"/>
          <p14:tracePt t="58916" x="2781300" y="4394200"/>
          <p14:tracePt t="58924" x="2762250" y="4381500"/>
          <p14:tracePt t="58935" x="2698750" y="4362450"/>
          <p14:tracePt t="58951" x="2597150" y="4330700"/>
          <p14:tracePt t="58967" x="2444750" y="4298950"/>
          <p14:tracePt t="58984" x="2305050" y="4260850"/>
          <p14:tracePt t="59000" x="2171700" y="4241800"/>
          <p14:tracePt t="59017" x="2063750" y="4222750"/>
          <p14:tracePt t="59034" x="1987550" y="4222750"/>
          <p14:tracePt t="59051" x="1905000" y="4222750"/>
          <p14:tracePt t="59067" x="1816100" y="4222750"/>
          <p14:tracePt t="59084" x="1752600" y="4222750"/>
          <p14:tracePt t="59101" x="1701800" y="4222750"/>
          <p14:tracePt t="59104" x="1695450" y="4229100"/>
          <p14:tracePt t="59118" x="1676400" y="4235450"/>
          <p14:tracePt t="59135" x="1657350" y="4241800"/>
          <p14:tracePt t="59151" x="1651000" y="4248150"/>
          <p14:tracePt t="59168" x="1644650" y="4254500"/>
          <p14:tracePt t="59186" x="1644650" y="4260850"/>
          <p14:tracePt t="59201" x="1644650" y="4279900"/>
          <p14:tracePt t="59217" x="1657350" y="4311650"/>
          <p14:tracePt t="59234" x="1714500" y="4349750"/>
          <p14:tracePt t="59251" x="1835150" y="4400550"/>
          <p14:tracePt t="59267" x="2000250" y="4445000"/>
          <p14:tracePt t="59284" x="2203450" y="4470400"/>
          <p14:tracePt t="59300" x="2381250" y="4476750"/>
          <p14:tracePt t="59317" x="2520950" y="4476750"/>
          <p14:tracePt t="59334" x="2584450" y="4476750"/>
          <p14:tracePt t="59337" x="2609850" y="4476750"/>
          <p14:tracePt t="59352" x="2628900" y="4476750"/>
          <p14:tracePt t="59368" x="2641600" y="4476750"/>
          <p14:tracePt t="59440" x="2647950" y="4476750"/>
          <p14:tracePt t="59466" x="2647950" y="4470400"/>
          <p14:tracePt t="59473" x="2647950" y="4464050"/>
          <p14:tracePt t="59484" x="2647950" y="4457700"/>
          <p14:tracePt t="59500" x="2641600" y="4432300"/>
          <p14:tracePt t="59517" x="2609850" y="4419600"/>
          <p14:tracePt t="59520" x="2597150" y="4413250"/>
          <p14:tracePt t="59534" x="2571750" y="4400550"/>
          <p14:tracePt t="59551" x="2457450" y="4349750"/>
          <p14:tracePt t="59567" x="2349500" y="4324350"/>
          <p14:tracePt t="59584" x="2228850" y="4298950"/>
          <p14:tracePt t="59602" x="2139950" y="4286250"/>
          <p14:tracePt t="59618" x="2108200" y="4279900"/>
          <p14:tracePt t="59635" x="2089150" y="4279900"/>
          <p14:tracePt t="59651" x="2076450" y="4279900"/>
          <p14:tracePt t="59667" x="2070100" y="4279900"/>
          <p14:tracePt t="59684" x="2063750" y="4286250"/>
          <p14:tracePt t="59700" x="2063750" y="4305300"/>
          <p14:tracePt t="59717" x="2063750" y="4330700"/>
          <p14:tracePt t="59720" x="2070100" y="4356100"/>
          <p14:tracePt t="59734" x="2076450" y="4362450"/>
          <p14:tracePt t="59751" x="2120900" y="4400550"/>
          <p14:tracePt t="59767" x="2247900" y="4457700"/>
          <p14:tracePt t="59784" x="2400300" y="4489450"/>
          <p14:tracePt t="59800" x="2571750" y="4521200"/>
          <p14:tracePt t="59817" x="2755900" y="4540250"/>
          <p14:tracePt t="59834" x="2901950" y="4540250"/>
          <p14:tracePt t="59851" x="3016250" y="4540250"/>
          <p14:tracePt t="59867" x="3067050" y="4540250"/>
          <p14:tracePt t="59884" x="3073400" y="4540250"/>
          <p14:tracePt t="59901" x="3073400" y="4533900"/>
          <p14:tracePt t="59921" x="3073400" y="4514850"/>
          <p14:tracePt t="59934" x="3073400" y="4508500"/>
          <p14:tracePt t="59950" x="3041650" y="4470400"/>
          <p14:tracePt t="59954" x="3016250" y="4438650"/>
          <p14:tracePt t="59968" x="2921000" y="4387850"/>
          <p14:tracePt t="59984" x="2825750" y="4330700"/>
          <p14:tracePt t="60000" x="2724150" y="4298950"/>
          <p14:tracePt t="60017" x="2654300" y="4286250"/>
          <p14:tracePt t="60034" x="2616200" y="4286250"/>
          <p14:tracePt t="60050" x="2578100" y="4286250"/>
          <p14:tracePt t="60067" x="2546350" y="4298950"/>
          <p14:tracePt t="60084" x="2520950" y="4330700"/>
          <p14:tracePt t="60101" x="2501900" y="4368800"/>
          <p14:tracePt t="60104" x="2495550" y="4381500"/>
          <p14:tracePt t="60117" x="2489200" y="4387850"/>
          <p14:tracePt t="60135" x="2489200" y="4419600"/>
          <p14:tracePt t="60151" x="2495550" y="4445000"/>
          <p14:tracePt t="60168" x="2533650" y="4470400"/>
          <p14:tracePt t="60185" x="2635250" y="4489450"/>
          <p14:tracePt t="60200" x="2774950" y="4521200"/>
          <p14:tracePt t="60217" x="2901950" y="4533900"/>
          <p14:tracePt t="60234" x="2959100" y="4533900"/>
          <p14:tracePt t="60250" x="2971800" y="4533900"/>
          <p14:tracePt t="60267" x="2978150" y="4533900"/>
          <p14:tracePt t="60290" x="2984500" y="4533900"/>
          <p14:tracePt t="60306" x="2978150" y="4521200"/>
          <p14:tracePt t="60317" x="2971800" y="4514850"/>
          <p14:tracePt t="60334" x="2933700" y="4483100"/>
          <p14:tracePt t="60351" x="2889250" y="4464050"/>
          <p14:tracePt t="60353" x="2870200" y="4451350"/>
          <p14:tracePt t="60368" x="2844800" y="4438650"/>
          <p14:tracePt t="60610" x="2825750" y="4432300"/>
          <p14:tracePt t="60620" x="2819400" y="4432300"/>
          <p14:tracePt t="60626" x="2794000" y="4419600"/>
          <p14:tracePt t="60634" x="2755900" y="4406900"/>
          <p14:tracePt t="60650" x="2686050" y="4387850"/>
          <p14:tracePt t="60667" x="2635250" y="4381500"/>
          <p14:tracePt t="60684" x="2597150" y="4381500"/>
          <p14:tracePt t="60687" x="2590800" y="4381500"/>
          <p14:tracePt t="60700" x="2584450" y="4381500"/>
          <p14:tracePt t="60717" x="2578100" y="4381500"/>
          <p14:tracePt t="60734" x="2552700" y="4387850"/>
          <p14:tracePt t="60736" x="2552700" y="4394200"/>
          <p14:tracePt t="60753" x="2552700" y="4406900"/>
          <p14:tracePt t="60767" x="2552700" y="4425950"/>
          <p14:tracePt t="60783" x="2552700" y="4445000"/>
          <p14:tracePt t="60800" x="2552700" y="4476750"/>
          <p14:tracePt t="60816" x="2571750" y="4508500"/>
          <p14:tracePt t="60833" x="2628900" y="4552950"/>
          <p14:tracePt t="60850" x="2711450" y="4591050"/>
          <p14:tracePt t="60867" x="2781300" y="4603750"/>
          <p14:tracePt t="60883" x="2800350" y="4610100"/>
          <p14:tracePt t="60900" x="2813050" y="4610100"/>
          <p14:tracePt t="60917" x="2819400" y="4610100"/>
          <p14:tracePt t="60933" x="2825750" y="4610100"/>
          <p14:tracePt t="60950" x="2825750" y="4591050"/>
          <p14:tracePt t="60951" x="2825750" y="4572000"/>
          <p14:tracePt t="60967" x="2825750" y="4546600"/>
          <p14:tracePt t="60983" x="2813050" y="4521200"/>
          <p14:tracePt t="61000" x="2800350" y="4495800"/>
          <p14:tracePt t="61016" x="2794000" y="4489450"/>
          <p14:tracePt t="61276" x="2781300" y="4483100"/>
          <p14:tracePt t="61284" x="2781300" y="4476750"/>
          <p14:tracePt t="61301" x="2762250" y="4476750"/>
          <p14:tracePt t="61317" x="2724150" y="4476750"/>
          <p14:tracePt t="61321" x="2717800" y="4476750"/>
          <p14:tracePt t="61333" x="2705100" y="4476750"/>
          <p14:tracePt t="61350" x="2686050" y="4476750"/>
          <p14:tracePt t="61392" x="2679700" y="4483100"/>
          <p14:tracePt t="61424" x="2679700" y="4489450"/>
          <p14:tracePt t="61439" x="2679700" y="4495800"/>
          <p14:tracePt t="61447" x="2679700" y="4502150"/>
          <p14:tracePt t="61455" x="2686050" y="4502150"/>
          <p14:tracePt t="61480" x="2692400" y="4502150"/>
          <p14:tracePt t="62368" x="0" y="0"/>
        </p14:tracePtLst>
        <p14:tracePtLst>
          <p14:tracePt t="64890" x="3263900" y="3778250"/>
          <p14:tracePt t="64907" x="3257550" y="3790950"/>
          <p14:tracePt t="64915" x="3251200" y="3797300"/>
          <p14:tracePt t="64923" x="3251200" y="3810000"/>
          <p14:tracePt t="64932" x="3251200" y="3829050"/>
          <p14:tracePt t="64950" x="3251200" y="3879850"/>
          <p14:tracePt t="64954" x="3257550" y="3898900"/>
          <p14:tracePt t="64965" x="3276600" y="3930650"/>
          <p14:tracePt t="64982" x="3333750" y="3968750"/>
          <p14:tracePt t="65000" x="3460750" y="4032250"/>
          <p14:tracePt t="65016" x="3575050" y="4051300"/>
          <p14:tracePt t="65032" x="3638550" y="4051300"/>
          <p14:tracePt t="65049" x="3708400" y="4051300"/>
          <p14:tracePt t="65066" x="3740150" y="4038600"/>
          <p14:tracePt t="65082" x="3765550" y="3994150"/>
          <p14:tracePt t="65099" x="3784600" y="3924300"/>
          <p14:tracePt t="65116" x="3784600" y="3848100"/>
          <p14:tracePt t="65122" x="3784600" y="3803650"/>
          <p14:tracePt t="65133" x="3784600" y="3771900"/>
          <p14:tracePt t="65150" x="3778250" y="3702050"/>
          <p14:tracePt t="65166" x="3759200" y="3657600"/>
          <p14:tracePt t="65183" x="3733800" y="3625850"/>
          <p14:tracePt t="65185" x="3727450" y="3613150"/>
          <p14:tracePt t="65200" x="3689350" y="3600450"/>
          <p14:tracePt t="65216" x="3663950" y="3594100"/>
          <p14:tracePt t="65232" x="3644900" y="3594100"/>
          <p14:tracePt t="65248" x="3606800" y="3594100"/>
          <p14:tracePt t="65265" x="3568700" y="3594100"/>
          <p14:tracePt t="65282" x="3517900" y="3594100"/>
          <p14:tracePt t="65298" x="3479800" y="3594100"/>
          <p14:tracePt t="65315" x="3429000" y="3600450"/>
          <p14:tracePt t="65332" x="3390900" y="3632200"/>
          <p14:tracePt t="65348" x="3365500" y="3683000"/>
          <p14:tracePt t="65365" x="3346450" y="3752850"/>
          <p14:tracePt t="65367" x="3340100" y="3790950"/>
          <p14:tracePt t="65383" x="3333750" y="3867150"/>
          <p14:tracePt t="65400" x="3333750" y="3911600"/>
          <p14:tracePt t="65416" x="3340100" y="4013200"/>
          <p14:tracePt t="65432" x="3371850" y="4057650"/>
          <p14:tracePt t="65449" x="3429000" y="4095750"/>
          <p14:tracePt t="65465" x="3479800" y="4140200"/>
          <p14:tracePt t="65482" x="3530600" y="4165600"/>
          <p14:tracePt t="65499" x="3594100" y="4178300"/>
          <p14:tracePt t="65515" x="3638550" y="4178300"/>
          <p14:tracePt t="65532" x="3702050" y="4165600"/>
          <p14:tracePt t="65548" x="3733800" y="4108450"/>
          <p14:tracePt t="65565" x="3759200" y="4032250"/>
          <p14:tracePt t="65582" x="3759200" y="3956050"/>
          <p14:tracePt t="65584" x="3752850" y="3898900"/>
          <p14:tracePt t="65598" x="3740150" y="3860800"/>
          <p14:tracePt t="65616" x="3683000" y="3740150"/>
          <p14:tracePt t="65633" x="3613150" y="3683000"/>
          <p14:tracePt t="65649" x="3524250" y="3638550"/>
          <p14:tracePt t="65665" x="3467100" y="3619500"/>
          <p14:tracePt t="65682" x="3441700" y="3619500"/>
          <p14:tracePt t="65699" x="3422650" y="3619500"/>
          <p14:tracePt t="65715" x="3378200" y="3638550"/>
          <p14:tracePt t="65731" x="3340100" y="3702050"/>
          <p14:tracePt t="65748" x="3321050" y="3778250"/>
          <p14:tracePt t="65765" x="3321050" y="3829050"/>
          <p14:tracePt t="65781" x="3321050" y="3879850"/>
          <p14:tracePt t="65798" x="3333750" y="3898900"/>
          <p14:tracePt t="65800" x="3340100" y="3911600"/>
          <p14:tracePt t="65815" x="3378200" y="3930650"/>
          <p14:tracePt t="65831" x="3448050" y="3949700"/>
          <p14:tracePt t="65848" x="3511550" y="3949700"/>
          <p14:tracePt t="65865" x="3562350" y="3943350"/>
          <p14:tracePt t="65882" x="3581400" y="3930650"/>
          <p14:tracePt t="65899" x="3587750" y="3924300"/>
          <p14:tracePt t="65915" x="3587750" y="3917950"/>
          <p14:tracePt t="67391" x="0" y="0"/>
        </p14:tracePtLst>
        <p14:tracePtLst>
          <p14:tracePt t="69531" x="1543050" y="4997450"/>
          <p14:tracePt t="69538" x="1536700" y="5010150"/>
          <p14:tracePt t="69547" x="1536700" y="5029200"/>
          <p14:tracePt t="69564" x="1530350" y="5048250"/>
          <p14:tracePt t="69581" x="1524000" y="5067300"/>
          <p14:tracePt t="69597" x="1517650" y="5080000"/>
          <p14:tracePt t="69614" x="1517650" y="5086350"/>
          <p14:tracePt t="69632" x="1517650" y="5105400"/>
          <p14:tracePt t="69649" x="1517650" y="5118100"/>
          <p14:tracePt t="69665" x="1517650" y="5137150"/>
          <p14:tracePt t="69681" x="1536700" y="5175250"/>
          <p14:tracePt t="69698" x="1568450" y="5207000"/>
          <p14:tracePt t="69715" x="1631950" y="5245100"/>
          <p14:tracePt t="69731" x="1733550" y="5289550"/>
          <p14:tracePt t="69748" x="1873250" y="5334000"/>
          <p14:tracePt t="69752" x="1962150" y="5353050"/>
          <p14:tracePt t="69764" x="2044700" y="5365750"/>
          <p14:tracePt t="69781" x="2178050" y="5397500"/>
          <p14:tracePt t="69797" x="2286000" y="5416550"/>
          <p14:tracePt t="69801" x="2311400" y="5416550"/>
          <p14:tracePt t="69814" x="2336800" y="5416550"/>
          <p14:tracePt t="69830" x="2374900" y="5416550"/>
          <p14:tracePt t="69847" x="2438400" y="5416550"/>
          <p14:tracePt t="69864" x="2501900" y="5416550"/>
          <p14:tracePt t="69880" x="2571750" y="5416550"/>
          <p14:tracePt t="69898" x="2616200" y="5416550"/>
          <p14:tracePt t="69914" x="2654300" y="5416550"/>
          <p14:tracePt t="69931" x="2673350" y="5416550"/>
          <p14:tracePt t="69947" x="2686050" y="5410200"/>
          <p14:tracePt t="69965" x="2705100" y="5397500"/>
          <p14:tracePt t="69967" x="2711450" y="5384800"/>
          <p14:tracePt t="69980" x="2717800" y="5359400"/>
          <p14:tracePt t="69997" x="2730500" y="5321300"/>
          <p14:tracePt t="70001" x="2743200" y="5295900"/>
          <p14:tracePt t="70013" x="2749550" y="5270500"/>
          <p14:tracePt t="70031" x="2743200" y="5194300"/>
          <p14:tracePt t="70047" x="2717800" y="5130800"/>
          <p14:tracePt t="70063" x="2667000" y="5086350"/>
          <p14:tracePt t="70080" x="2597150" y="5041900"/>
          <p14:tracePt t="70097" x="2514600" y="4997450"/>
          <p14:tracePt t="70113" x="2419350" y="4965700"/>
          <p14:tracePt t="70130" x="2324100" y="4946650"/>
          <p14:tracePt t="70147" x="2266950" y="4946650"/>
          <p14:tracePt t="70164" x="2209800" y="4946650"/>
          <p14:tracePt t="70180" x="2159000" y="4972050"/>
          <p14:tracePt t="70198" x="2120900" y="4997450"/>
          <p14:tracePt t="70214" x="2082800" y="5029200"/>
          <p14:tracePt t="70217" x="2076450" y="5048250"/>
          <p14:tracePt t="70230" x="2070100" y="5060950"/>
          <p14:tracePt t="70248" x="2051050" y="5105400"/>
          <p14:tracePt t="70264" x="2051050" y="5137150"/>
          <p14:tracePt t="70280" x="2051050" y="5168900"/>
          <p14:tracePt t="70297" x="2089150" y="5207000"/>
          <p14:tracePt t="70313" x="2184400" y="5257800"/>
          <p14:tracePt t="70330" x="2336800" y="5314950"/>
          <p14:tracePt t="70347" x="2603500" y="5365750"/>
          <p14:tracePt t="70364" x="2851150" y="5384800"/>
          <p14:tracePt t="70380" x="3041650" y="5384800"/>
          <p14:tracePt t="70384" x="3117850" y="5384800"/>
          <p14:tracePt t="70397" x="3181350" y="5378450"/>
          <p14:tracePt t="70415" x="3238500" y="5365750"/>
          <p14:tracePt t="70417" x="3257550" y="5359400"/>
          <p14:tracePt t="70431" x="3270250" y="5353050"/>
          <p14:tracePt t="70448" x="3289300" y="5302250"/>
          <p14:tracePt t="70465" x="3302000" y="5276850"/>
          <p14:tracePt t="70481" x="3302000" y="5245100"/>
          <p14:tracePt t="70497" x="3302000" y="5213350"/>
          <p14:tracePt t="70514" x="3295650" y="5187950"/>
          <p14:tracePt t="70530" x="3270250" y="5162550"/>
          <p14:tracePt t="70546" x="3251200" y="5156200"/>
          <p14:tracePt t="70841" x="0" y="0"/>
        </p14:tracePtLst>
        <p14:tracePtLst>
          <p14:tracePt t="71130" x="4425950" y="4978400"/>
          <p14:tracePt t="71161" x="4419600" y="4984750"/>
          <p14:tracePt t="71169" x="4406900" y="4997450"/>
          <p14:tracePt t="71182" x="4400550" y="5010150"/>
          <p14:tracePt t="71198" x="4400550" y="5035550"/>
          <p14:tracePt t="71215" x="4400550" y="5086350"/>
          <p14:tracePt t="71232" x="4400550" y="5124450"/>
          <p14:tracePt t="71247" x="4419600" y="5187950"/>
          <p14:tracePt t="71263" x="4470400" y="5245100"/>
          <p14:tracePt t="71280" x="4540250" y="5295900"/>
          <p14:tracePt t="71296" x="4673600" y="5353050"/>
          <p14:tracePt t="71313" x="4838700" y="5397500"/>
          <p14:tracePt t="71329" x="5022850" y="5422900"/>
          <p14:tracePt t="71346" x="5168900" y="5422900"/>
          <p14:tracePt t="71363" x="5308600" y="5422900"/>
          <p14:tracePt t="71380" x="5378450" y="5397500"/>
          <p14:tracePt t="71396" x="5441950" y="5346700"/>
          <p14:tracePt t="71414" x="5486400" y="5283200"/>
          <p14:tracePt t="71417" x="5499100" y="5245100"/>
          <p14:tracePt t="71431" x="5518150" y="5213350"/>
          <p14:tracePt t="71433" x="5530850" y="5175250"/>
          <p14:tracePt t="71448" x="5537200" y="5124450"/>
          <p14:tracePt t="71464" x="5537200" y="5092700"/>
          <p14:tracePt t="71480" x="5518150" y="5054600"/>
          <p14:tracePt t="71497" x="5492750" y="5029200"/>
          <p14:tracePt t="71513" x="5454650" y="5010150"/>
          <p14:tracePt t="71530" x="5410200" y="4997450"/>
          <p14:tracePt t="71546" x="5384800" y="4997450"/>
          <p14:tracePt t="71563" x="5353050" y="4997450"/>
          <p14:tracePt t="71580" x="5321300" y="5029200"/>
          <p14:tracePt t="71597" x="5283200" y="5092700"/>
          <p14:tracePt t="71613" x="5264150" y="5162550"/>
          <p14:tracePt t="71616" x="5257800" y="5200650"/>
          <p14:tracePt t="71630" x="5257800" y="5219700"/>
          <p14:tracePt t="71646" x="5257800" y="5257800"/>
          <p14:tracePt t="71664" x="5295900" y="5308600"/>
          <p14:tracePt t="71681" x="5378450" y="5327650"/>
          <p14:tracePt t="71697" x="5492750" y="5334000"/>
          <p14:tracePt t="71714" x="5632450" y="5334000"/>
          <p14:tracePt t="71730" x="5759450" y="5327650"/>
          <p14:tracePt t="71747" x="5854700" y="5283200"/>
          <p14:tracePt t="71764" x="5911850" y="5251450"/>
          <p14:tracePt t="71780" x="5924550" y="5219700"/>
          <p14:tracePt t="71796" x="5930900" y="5175250"/>
          <p14:tracePt t="71813" x="5930900" y="5137150"/>
          <p14:tracePt t="71830" x="5905500" y="5099050"/>
          <p14:tracePt t="71832" x="5873750" y="5080000"/>
          <p14:tracePt t="71846" x="5842000" y="5067300"/>
          <p14:tracePt t="71863" x="5695950" y="5022850"/>
          <p14:tracePt t="71880" x="5645150" y="5022850"/>
          <p14:tracePt t="71896" x="5588000" y="5035550"/>
          <p14:tracePt t="71914" x="5556250" y="5092700"/>
          <p14:tracePt t="71931" x="5537200" y="5168900"/>
          <p14:tracePt t="71947" x="5537200" y="5257800"/>
          <p14:tracePt t="71964" x="5556250" y="5359400"/>
          <p14:tracePt t="71968" x="5581650" y="5397500"/>
          <p14:tracePt t="71980" x="5607050" y="5422900"/>
          <p14:tracePt t="71983" x="5645150" y="5435600"/>
          <p14:tracePt t="71996" x="5676900" y="5454650"/>
          <p14:tracePt t="72013" x="5765800" y="5467350"/>
          <p14:tracePt t="72015" x="5803900" y="5467350"/>
          <p14:tracePt t="72030" x="5835650" y="5467350"/>
          <p14:tracePt t="72046" x="5937250" y="5448300"/>
          <p14:tracePt t="72063" x="6102350" y="5378450"/>
          <p14:tracePt t="72080" x="6210300" y="5302250"/>
          <p14:tracePt t="72096" x="6280150" y="5226050"/>
          <p14:tracePt t="72113" x="6305550" y="5168900"/>
          <p14:tracePt t="72129" x="6305550" y="5149850"/>
          <p14:tracePt t="72146" x="6305550" y="5124450"/>
          <p14:tracePt t="72164" x="6273800" y="5105400"/>
          <p14:tracePt t="72180" x="6235700" y="5099050"/>
          <p14:tracePt t="72196" x="6178550" y="5099050"/>
          <p14:tracePt t="72200" x="6146800" y="5099050"/>
          <p14:tracePt t="72214" x="6121400" y="5111750"/>
          <p14:tracePt t="72231" x="6070600" y="5168900"/>
          <p14:tracePt t="72246" x="6032500" y="5232400"/>
          <p14:tracePt t="72249" x="6026150" y="5257800"/>
          <p14:tracePt t="72264" x="6019800" y="5289550"/>
          <p14:tracePt t="72279" x="6019800" y="5314950"/>
          <p14:tracePt t="72296" x="6019800" y="5327650"/>
          <p14:tracePt t="72321" x="6019800" y="5334000"/>
          <p14:tracePt t="72344" x="6026150" y="5334000"/>
          <p14:tracePt t="72353" x="6038850" y="5334000"/>
          <p14:tracePt t="72363" x="6051550" y="5321300"/>
          <p14:tracePt t="72379" x="6057900" y="5295900"/>
          <p14:tracePt t="72396" x="6057900" y="5264150"/>
          <p14:tracePt t="72413" x="6057900" y="5251450"/>
          <p14:tracePt t="72416" x="6057900" y="5245100"/>
          <p14:tracePt t="72430" x="6057900" y="5232400"/>
          <p14:tracePt t="72447" x="6051550" y="5213350"/>
          <p14:tracePt t="72463" x="5988050" y="5175250"/>
          <p14:tracePt t="72479" x="5918200" y="5143500"/>
          <p14:tracePt t="72496" x="5854700" y="5118100"/>
          <p14:tracePt t="72513" x="5784850" y="5099050"/>
          <p14:tracePt t="72529" x="5734050" y="5080000"/>
          <p14:tracePt t="72546" x="5683250" y="5060950"/>
          <p14:tracePt t="72563" x="5657850" y="5054600"/>
          <p14:tracePt t="72579" x="5638800" y="5054600"/>
          <p14:tracePt t="72596" x="5613400" y="5067300"/>
          <p14:tracePt t="72613" x="5581650" y="5130800"/>
          <p14:tracePt t="72629" x="5575300" y="5207000"/>
          <p14:tracePt t="72646" x="5575300" y="5283200"/>
          <p14:tracePt t="72650" x="5575300" y="5327650"/>
          <p14:tracePt t="72664" x="5607050" y="5372100"/>
          <p14:tracePt t="72680" x="5676900" y="5416550"/>
          <p14:tracePt t="72696" x="5784850" y="5448300"/>
          <p14:tracePt t="72713" x="5892800" y="5454650"/>
          <p14:tracePt t="72730" x="6013450" y="5422900"/>
          <p14:tracePt t="72747" x="6089650" y="5365750"/>
          <p14:tracePt t="72763" x="6140450" y="5283200"/>
          <p14:tracePt t="72780" x="6146800" y="5226050"/>
          <p14:tracePt t="72796" x="6134100" y="5130800"/>
          <p14:tracePt t="72813" x="6096000" y="5060950"/>
          <p14:tracePt t="72829" x="6013450" y="5003800"/>
          <p14:tracePt t="72832" x="5943600" y="4978400"/>
          <p14:tracePt t="72846" x="5880100" y="4953000"/>
          <p14:tracePt t="72863" x="5715000" y="4940300"/>
          <p14:tracePt t="72879" x="5651500" y="4946650"/>
          <p14:tracePt t="72896" x="5619750" y="4972050"/>
          <p14:tracePt t="72912" x="5600700" y="5016500"/>
          <p14:tracePt t="72930" x="5600700" y="5041900"/>
          <p14:tracePt t="72946" x="5600700" y="5073650"/>
          <p14:tracePt t="72963" x="5600700" y="5092700"/>
          <p14:tracePt t="72980" x="5613400" y="5105400"/>
          <p14:tracePt t="72996" x="5626100" y="5111750"/>
          <p14:tracePt t="73012" x="5632450" y="5111750"/>
          <p14:tracePt t="73029" x="5645150" y="5111750"/>
          <p14:tracePt t="73046" x="5651500" y="5099050"/>
          <p14:tracePt t="73063" x="5651500" y="5086350"/>
          <p14:tracePt t="73065" x="5651500" y="5073650"/>
          <p14:tracePt t="73089" x="5651500" y="5067300"/>
          <p14:tracePt t="73178" x="5651500" y="5060950"/>
          <p14:tracePt t="73585" x="5645150" y="5060950"/>
          <p14:tracePt t="73592" x="5638800" y="5067300"/>
          <p14:tracePt t="73601" x="5638800" y="5086350"/>
          <p14:tracePt t="73612" x="5619750" y="5118100"/>
          <p14:tracePt t="73629" x="5594350" y="5200650"/>
          <p14:tracePt t="73645" x="5568950" y="5283200"/>
          <p14:tracePt t="73648" x="5562600" y="5327650"/>
          <p14:tracePt t="73662" x="5562600" y="5353050"/>
          <p14:tracePt t="73680" x="5556250" y="5410200"/>
          <p14:tracePt t="73696" x="5556250" y="5435600"/>
          <p14:tracePt t="73712" x="5556250" y="5448300"/>
          <p14:tracePt t="73729" x="5581650" y="5448300"/>
          <p14:tracePt t="73746" x="5619750" y="5448300"/>
          <p14:tracePt t="73763" x="5664200" y="5448300"/>
          <p14:tracePt t="73779" x="5734050" y="5429250"/>
          <p14:tracePt t="73796" x="5778500" y="5397500"/>
          <p14:tracePt t="73800" x="5797550" y="5372100"/>
          <p14:tracePt t="73812" x="5803900" y="5346700"/>
          <p14:tracePt t="73829" x="5816600" y="5283200"/>
          <p14:tracePt t="73832" x="5816600" y="5264150"/>
          <p14:tracePt t="73846" x="5816600" y="5232400"/>
          <p14:tracePt t="73862" x="5816600" y="5162550"/>
          <p14:tracePt t="73865" x="5816600" y="5130800"/>
          <p14:tracePt t="73879" x="5803900" y="5099050"/>
          <p14:tracePt t="73896" x="5797550" y="5080000"/>
          <p14:tracePt t="73912" x="5791200" y="5067300"/>
          <p14:tracePt t="74041" x="5784850" y="5067300"/>
          <p14:tracePt t="74442" x="5772150" y="5060950"/>
          <p14:tracePt t="74451" x="5772150" y="5054600"/>
          <p14:tracePt t="74465" x="5753100" y="5035550"/>
          <p14:tracePt t="74481" x="5708650" y="5010150"/>
          <p14:tracePt t="74496" x="5670550" y="4984750"/>
          <p14:tracePt t="74512" x="5632450" y="4972050"/>
          <p14:tracePt t="74529" x="5626100" y="4972050"/>
          <p14:tracePt t="74546" x="5619750" y="4972050"/>
          <p14:tracePt t="74562" x="5613400" y="4972050"/>
          <p14:tracePt t="74579" x="5607050" y="4972050"/>
          <p14:tracePt t="74595" x="5588000" y="4997450"/>
          <p14:tracePt t="74612" x="5581650" y="5048250"/>
          <p14:tracePt t="74629" x="5575300" y="5086350"/>
          <p14:tracePt t="74645" x="5575300" y="5124450"/>
          <p14:tracePt t="74648" x="5575300" y="5143500"/>
          <p14:tracePt t="74662" x="5575300" y="5162550"/>
          <p14:tracePt t="74680" x="5575300" y="5194300"/>
          <p14:tracePt t="74696" x="5575300" y="5219700"/>
          <p14:tracePt t="74713" x="5588000" y="5245100"/>
          <p14:tracePt t="74729" x="5607050" y="5276850"/>
          <p14:tracePt t="74746" x="5645150" y="5314950"/>
          <p14:tracePt t="74762" x="5695950" y="5340350"/>
          <p14:tracePt t="74779" x="5727700" y="5359400"/>
          <p14:tracePt t="74795" x="5772150" y="5365750"/>
          <p14:tracePt t="74812" x="5791200" y="5365750"/>
          <p14:tracePt t="74829" x="5810250" y="5365750"/>
          <p14:tracePt t="74845" x="5822950" y="5365750"/>
          <p14:tracePt t="74862" x="5848350" y="5359400"/>
          <p14:tracePt t="74865" x="5854700" y="5340350"/>
          <p14:tracePt t="74879" x="5861050" y="5283200"/>
          <p14:tracePt t="74895" x="5861050" y="5200650"/>
          <p14:tracePt t="74912" x="5861050" y="5137150"/>
          <p14:tracePt t="74929" x="5854700" y="5067300"/>
          <p14:tracePt t="74946" x="5842000" y="5010150"/>
          <p14:tracePt t="74963" x="5822950" y="4972050"/>
          <p14:tracePt t="74978" x="5803900" y="4959350"/>
          <p14:tracePt t="74995" x="5797550" y="4946650"/>
          <p14:tracePt t="75287" x="0" y="0"/>
        </p14:tracePtLst>
        <p14:tracePtLst>
          <p14:tracePt t="75737" x="7493000" y="5143500"/>
          <p14:tracePt t="75752" x="7486650" y="5143500"/>
          <p14:tracePt t="75760" x="7480300" y="5149850"/>
          <p14:tracePt t="75768" x="7480300" y="5162550"/>
          <p14:tracePt t="75778" x="7480300" y="5194300"/>
          <p14:tracePt t="75795" x="7480300" y="5270500"/>
          <p14:tracePt t="75811" x="7499350" y="5372100"/>
          <p14:tracePt t="75828" x="7550150" y="5467350"/>
          <p14:tracePt t="75845" x="7626350" y="5524500"/>
          <p14:tracePt t="75861" x="7721600" y="5556250"/>
          <p14:tracePt t="75864" x="7766050" y="5562600"/>
          <p14:tracePt t="75878" x="7816850" y="5568950"/>
          <p14:tracePt t="75895" x="8001000" y="5568950"/>
          <p14:tracePt t="75911" x="8134350" y="5530850"/>
          <p14:tracePt t="75928" x="8261350" y="5461000"/>
          <p14:tracePt t="75945" x="8375650" y="5384800"/>
          <p14:tracePt t="75962" x="8458200" y="5334000"/>
          <p14:tracePt t="75978" x="8477250" y="5295900"/>
          <p14:tracePt t="75995" x="8496300" y="5270500"/>
          <p14:tracePt t="76124" x="8502650" y="5264150"/>
          <p14:tracePt t="76130" x="8509000" y="5264150"/>
          <p14:tracePt t="76145" x="8547100" y="5257800"/>
          <p14:tracePt t="76162" x="8585200" y="5238750"/>
          <p14:tracePt t="76180" x="8616950" y="5219700"/>
          <p14:tracePt t="76185" x="8623300" y="5213350"/>
          <p14:tracePt t="76198" x="8629650" y="5194300"/>
          <p14:tracePt t="76212" x="8642350" y="5156200"/>
          <p14:tracePt t="76229" x="8642350" y="5130800"/>
          <p14:tracePt t="76233" x="8642350" y="5124450"/>
          <p14:tracePt t="76245" x="8642350" y="5105400"/>
          <p14:tracePt t="76261" x="8636000" y="5092700"/>
          <p14:tracePt t="76278" x="8623300" y="5086350"/>
          <p14:tracePt t="76322" x="8610600" y="5086350"/>
          <p14:tracePt t="76337" x="8604250" y="5118100"/>
          <p14:tracePt t="76344" x="8597900" y="5143500"/>
          <p14:tracePt t="76355" x="8591550" y="5162550"/>
          <p14:tracePt t="76361" x="8591550" y="5187950"/>
          <p14:tracePt t="76378" x="8591550" y="5238750"/>
          <p14:tracePt t="76395" x="8597900" y="5270500"/>
          <p14:tracePt t="76411" x="8623300" y="5302250"/>
          <p14:tracePt t="76429" x="8655050" y="5314950"/>
          <p14:tracePt t="76445" x="8712200" y="5314950"/>
          <p14:tracePt t="76449" x="8743950" y="5314950"/>
          <p14:tracePt t="76462" x="8801100" y="5308600"/>
          <p14:tracePt t="76479" x="8890000" y="5289550"/>
          <p14:tracePt t="76496" x="8991600" y="5232400"/>
          <p14:tracePt t="76511" x="9017000" y="5187950"/>
          <p14:tracePt t="76529" x="9029700" y="5162550"/>
          <p14:tracePt t="76545" x="9029700" y="5143500"/>
          <p14:tracePt t="76561" x="9029700" y="5130800"/>
          <p14:tracePt t="76578" x="9029700" y="5124450"/>
          <p14:tracePt t="76737" x="9023350" y="5124450"/>
          <p14:tracePt t="76745" x="9023350" y="5130800"/>
          <p14:tracePt t="76753" x="9023350" y="5137150"/>
          <p14:tracePt t="76763" x="9023350" y="5143500"/>
          <p14:tracePt t="76778" x="9023350" y="5156200"/>
          <p14:tracePt t="76795" x="9023350" y="5181600"/>
          <p14:tracePt t="76811" x="9023350" y="5200650"/>
          <p14:tracePt t="76828" x="9023350" y="5232400"/>
          <p14:tracePt t="76844" x="9029700" y="5276850"/>
          <p14:tracePt t="76861" x="9055100" y="5308600"/>
          <p14:tracePt t="76878" x="9080500" y="5340350"/>
          <p14:tracePt t="76880" x="9086850" y="5353050"/>
          <p14:tracePt t="76894" x="9105900" y="5365750"/>
          <p14:tracePt t="76911" x="9169400" y="5403850"/>
          <p14:tracePt t="76928" x="9220200" y="5422900"/>
          <p14:tracePt t="76944" x="9271000" y="5435600"/>
          <p14:tracePt t="76961" x="9328150" y="5448300"/>
          <p14:tracePt t="76978" x="9398000" y="5461000"/>
          <p14:tracePt t="76995" x="9486900" y="5486400"/>
          <p14:tracePt t="77011" x="9588500" y="5511800"/>
          <p14:tracePt t="77028" x="9696450" y="5524500"/>
          <p14:tracePt t="77031" x="9740900" y="5530850"/>
          <p14:tracePt t="77044" x="9785350" y="5537200"/>
          <p14:tracePt t="77061" x="9874250" y="5562600"/>
          <p14:tracePt t="77077" x="9931400" y="5568950"/>
          <p14:tracePt t="77094" x="9988550" y="5568950"/>
          <p14:tracePt t="77095" x="10020300" y="5568950"/>
          <p14:tracePt t="77111" x="10071100" y="5568950"/>
          <p14:tracePt t="77127" x="10096500" y="5568950"/>
          <p14:tracePt t="77144" x="10109200" y="5568950"/>
          <p14:tracePt t="77161" x="10115550" y="5568950"/>
          <p14:tracePt t="77463" x="10121900" y="5568950"/>
          <p14:tracePt t="77480" x="10121900" y="5556250"/>
          <p14:tracePt t="77487" x="10128250" y="5537200"/>
          <p14:tracePt t="77495" x="10134600" y="5518150"/>
          <p14:tracePt t="77511" x="10153650" y="5480050"/>
          <p14:tracePt t="77527" x="10172700" y="5435600"/>
          <p14:tracePt t="77544" x="10191750" y="5397500"/>
          <p14:tracePt t="77561" x="10217150" y="5365750"/>
          <p14:tracePt t="77577" x="10261600" y="5334000"/>
          <p14:tracePt t="77594" x="10293350" y="5327650"/>
          <p14:tracePt t="77611" x="10344150" y="5314950"/>
          <p14:tracePt t="77627" x="10382250" y="5314950"/>
          <p14:tracePt t="77644" x="10420350" y="5314950"/>
          <p14:tracePt t="77660" x="10464800" y="5321300"/>
          <p14:tracePt t="77677" x="10502900" y="5334000"/>
          <p14:tracePt t="77694" x="10534650" y="5346700"/>
          <p14:tracePt t="77695" x="10553700" y="5359400"/>
          <p14:tracePt t="77711" x="10585450" y="5378450"/>
          <p14:tracePt t="77728" x="10623550" y="5397500"/>
          <p14:tracePt t="77744" x="10668000" y="5410200"/>
          <p14:tracePt t="77761" x="10699750" y="5422900"/>
          <p14:tracePt t="77778" x="10731500" y="5429250"/>
          <p14:tracePt t="77794" x="10756900" y="5441950"/>
          <p14:tracePt t="77811" x="10763250" y="5441950"/>
          <p14:tracePt t="77827" x="10769600" y="5448300"/>
          <p14:tracePt t="77864" x="10769600" y="5454650"/>
          <p14:tracePt t="77872" x="10769600" y="5461000"/>
          <p14:tracePt t="77881" x="10763250" y="5467350"/>
          <p14:tracePt t="77895" x="10744200" y="5480050"/>
          <p14:tracePt t="77911" x="10668000" y="5518150"/>
          <p14:tracePt t="77927" x="10547350" y="5537200"/>
          <p14:tracePt t="77945" x="10363200" y="5581650"/>
          <p14:tracePt t="77962" x="10020300" y="5607050"/>
          <p14:tracePt t="77979" x="9499600" y="5607050"/>
          <p14:tracePt t="77995" x="8813800" y="5607050"/>
          <p14:tracePt t="78012" x="8058150" y="5607050"/>
          <p14:tracePt t="78029" x="7327900" y="5607050"/>
          <p14:tracePt t="78033" x="7029450" y="5607050"/>
          <p14:tracePt t="78044" x="6743700" y="5607050"/>
          <p14:tracePt t="78061" x="6330950" y="5619750"/>
          <p14:tracePt t="78078" x="6064250" y="5657850"/>
          <p14:tracePt t="78080" x="5962650" y="5676900"/>
          <p14:tracePt t="78094" x="5854700" y="5683250"/>
          <p14:tracePt t="78111" x="5549900" y="5683250"/>
          <p14:tracePt t="78128" x="5308600" y="5683250"/>
          <p14:tracePt t="78144" x="5022850" y="5683250"/>
          <p14:tracePt t="78161" x="4737100" y="5683250"/>
          <p14:tracePt t="78178" x="4432300" y="5683250"/>
          <p14:tracePt t="78195" x="4108450" y="5683250"/>
          <p14:tracePt t="78211" x="3784600" y="5683250"/>
          <p14:tracePt t="78228" x="3498850" y="5683250"/>
          <p14:tracePt t="78245" x="3251200" y="5683250"/>
          <p14:tracePt t="78249" x="3149600" y="5689600"/>
          <p14:tracePt t="78261" x="3060700" y="5689600"/>
          <p14:tracePt t="78279" x="2914650" y="5689600"/>
          <p14:tracePt t="78294" x="2806700" y="5689600"/>
          <p14:tracePt t="78298" x="2762250" y="5689600"/>
          <p14:tracePt t="78311" x="2698750" y="5689600"/>
          <p14:tracePt t="78328" x="2622550" y="5689600"/>
          <p14:tracePt t="78344" x="2501900" y="5676900"/>
          <p14:tracePt t="78361" x="2362200" y="5638800"/>
          <p14:tracePt t="78377" x="2197100" y="5607050"/>
          <p14:tracePt t="78394" x="2025650" y="5575300"/>
          <p14:tracePt t="78411" x="1885950" y="5549900"/>
          <p14:tracePt t="78428" x="1778000" y="5524500"/>
          <p14:tracePt t="78445" x="1676400" y="5511800"/>
          <p14:tracePt t="78448" x="1631950" y="5511800"/>
          <p14:tracePt t="78462" x="1581150" y="5499100"/>
          <p14:tracePt t="78478" x="1479550" y="5492750"/>
          <p14:tracePt t="78495" x="1339850" y="5492750"/>
          <p14:tracePt t="78513" x="1276350" y="5492750"/>
          <p14:tracePt t="78527" x="1212850" y="5492750"/>
          <p14:tracePt t="78544" x="1149350" y="5492750"/>
          <p14:tracePt t="78561" x="1092200" y="5505450"/>
          <p14:tracePt t="78577" x="1041400" y="5524500"/>
          <p14:tracePt t="78594" x="990600" y="5543550"/>
          <p14:tracePt t="78611" x="952500" y="5568950"/>
          <p14:tracePt t="78627" x="927100" y="5600700"/>
          <p14:tracePt t="78644" x="901700" y="5632450"/>
          <p14:tracePt t="78661" x="889000" y="5670550"/>
          <p14:tracePt t="78677" x="882650" y="5689600"/>
          <p14:tracePt t="78680" x="882650" y="5715000"/>
          <p14:tracePt t="78695" x="889000" y="5746750"/>
          <p14:tracePt t="78712" x="908050" y="5778500"/>
          <p14:tracePt t="78728" x="946150" y="5822950"/>
          <p14:tracePt t="78744" x="1035050" y="5886450"/>
          <p14:tracePt t="78762" x="1168400" y="5962650"/>
          <p14:tracePt t="78778" x="1333500" y="6026150"/>
          <p14:tracePt t="78794" x="1492250" y="6064250"/>
          <p14:tracePt t="78811" x="1657350" y="6089650"/>
          <p14:tracePt t="78828" x="1784350" y="6102350"/>
          <p14:tracePt t="78844" x="1898650" y="6102350"/>
          <p14:tracePt t="78848" x="1968500" y="6102350"/>
          <p14:tracePt t="78861" x="2019300" y="6102350"/>
          <p14:tracePt t="78877" x="2133600" y="6102350"/>
          <p14:tracePt t="78879" x="2197100" y="6102350"/>
          <p14:tracePt t="78894" x="2254250" y="6102350"/>
          <p14:tracePt t="78910" x="2349500" y="6102350"/>
          <p14:tracePt t="78927" x="2419350" y="6102350"/>
          <p14:tracePt t="78944" x="2425700" y="6089650"/>
          <p14:tracePt t="78961" x="2438400" y="6070600"/>
          <p14:tracePt t="78977" x="2438400" y="6064250"/>
          <p14:tracePt t="78994" x="2438400" y="6032500"/>
          <p14:tracePt t="79011" x="2438400" y="6000750"/>
          <p14:tracePt t="79027" x="2438400" y="5956300"/>
          <p14:tracePt t="79044" x="2432050" y="5854700"/>
          <p14:tracePt t="79060" x="2381250" y="5753100"/>
          <p14:tracePt t="79077" x="2286000" y="5657850"/>
          <p14:tracePt t="79094" x="2178050" y="5581650"/>
          <p14:tracePt t="79095" x="2133600" y="5556250"/>
          <p14:tracePt t="79110" x="2095500" y="5537200"/>
          <p14:tracePt t="79127" x="2038350" y="5518150"/>
          <p14:tracePt t="79144" x="2032000" y="5518150"/>
          <p14:tracePt t="79160" x="2019300" y="5518150"/>
          <p14:tracePt t="79177" x="1981200" y="5518150"/>
          <p14:tracePt t="79194" x="1949450" y="5549900"/>
          <p14:tracePt t="79211" x="1905000" y="5594350"/>
          <p14:tracePt t="79228" x="1873250" y="5651500"/>
          <p14:tracePt t="79244" x="1860550" y="5689600"/>
          <p14:tracePt t="79261" x="1854200" y="5727700"/>
          <p14:tracePt t="79278" x="1854200" y="5765800"/>
          <p14:tracePt t="79280" x="1854200" y="5791200"/>
          <p14:tracePt t="79294" x="1866900" y="5810250"/>
          <p14:tracePt t="79310" x="1905000" y="5835650"/>
          <p14:tracePt t="79327" x="2006600" y="5880100"/>
          <p14:tracePt t="79343" x="2152650" y="5905500"/>
          <p14:tracePt t="79360" x="2298700" y="5911850"/>
          <p14:tracePt t="79377" x="2489200" y="5911850"/>
          <p14:tracePt t="79394" x="2654300" y="5911850"/>
          <p14:tracePt t="79411" x="2806700" y="5911850"/>
          <p14:tracePt t="79416" x="2870200" y="5911850"/>
          <p14:tracePt t="79427" x="2933700" y="5911850"/>
          <p14:tracePt t="79445" x="3054350" y="5905500"/>
          <p14:tracePt t="79449" x="3117850" y="5886450"/>
          <p14:tracePt t="79463" x="3175000" y="5861050"/>
          <p14:tracePt t="79480" x="3314700" y="5791200"/>
          <p14:tracePt t="79496" x="3359150" y="5765800"/>
          <p14:tracePt t="79513" x="3378200" y="5753100"/>
          <p14:tracePt t="79529" x="3378200" y="5746750"/>
          <p14:tracePt t="79980" x="3365500" y="5746750"/>
          <p14:tracePt t="79987" x="3314700" y="5746750"/>
          <p14:tracePt t="79996" x="3263900" y="5753100"/>
          <p14:tracePt t="80011" x="3092450" y="5765800"/>
          <p14:tracePt t="80028" x="2844800" y="5765800"/>
          <p14:tracePt t="80032" x="2654300" y="5765800"/>
          <p14:tracePt t="80044" x="2438400" y="5765800"/>
          <p14:tracePt t="80061" x="2044700" y="5765800"/>
          <p14:tracePt t="80077" x="1797050" y="5759450"/>
          <p14:tracePt t="80080" x="1720850" y="5746750"/>
          <p14:tracePt t="80093" x="1657350" y="5727700"/>
          <p14:tracePt t="80110" x="1606550" y="5721350"/>
          <p14:tracePt t="80127" x="1568450" y="5702300"/>
          <p14:tracePt t="80143" x="1549400" y="5689600"/>
          <p14:tracePt t="80160" x="1536700" y="5670550"/>
          <p14:tracePt t="80177" x="1536700" y="5651500"/>
          <p14:tracePt t="80194" x="1536700" y="5632450"/>
          <p14:tracePt t="80211" x="1536700" y="5613400"/>
          <p14:tracePt t="80228" x="1549400" y="5575300"/>
          <p14:tracePt t="80245" x="1587500" y="5556250"/>
          <p14:tracePt t="80248" x="1644650" y="5543550"/>
          <p14:tracePt t="80261" x="1708150" y="5530850"/>
          <p14:tracePt t="80277" x="1911350" y="5518150"/>
          <p14:tracePt t="80294" x="2216150" y="5518150"/>
          <p14:tracePt t="80297" x="2413000" y="5524500"/>
          <p14:tracePt t="80310" x="2616200" y="5549900"/>
          <p14:tracePt t="80327" x="2984500" y="5619750"/>
          <p14:tracePt t="80344" x="3111500" y="5651500"/>
          <p14:tracePt t="80360" x="3155950" y="5676900"/>
          <p14:tracePt t="80377" x="3187700" y="5689600"/>
          <p14:tracePt t="80393" x="3200400" y="5721350"/>
          <p14:tracePt t="80410" x="3213100" y="5759450"/>
          <p14:tracePt t="80427" x="3219450" y="5835650"/>
          <p14:tracePt t="80443" x="3225800" y="5892800"/>
          <p14:tracePt t="80461" x="3225800" y="5949950"/>
          <p14:tracePt t="80477" x="3225800" y="5975350"/>
          <p14:tracePt t="80480" x="3219450" y="6000750"/>
          <p14:tracePt t="80494" x="3213100" y="6013450"/>
          <p14:tracePt t="80498" x="3206750" y="6026150"/>
          <p14:tracePt t="80512" x="3194050" y="6026150"/>
          <p14:tracePt t="80528" x="3168650" y="6032500"/>
          <p14:tracePt t="80546" x="3155950" y="6038850"/>
          <p14:tracePt t="80560" x="3143250" y="6045200"/>
          <p14:tracePt t="81546" x="3175000" y="6051550"/>
          <p14:tracePt t="81555" x="3206750" y="6051550"/>
          <p14:tracePt t="81563" x="3270250" y="6051550"/>
          <p14:tracePt t="81578" x="3435350" y="6051550"/>
          <p14:tracePt t="81593" x="3644900" y="6051550"/>
          <p14:tracePt t="81610" x="3930650" y="6051550"/>
          <p14:tracePt t="81626" x="4298950" y="6051550"/>
          <p14:tracePt t="81643" x="4730750" y="6051550"/>
          <p14:tracePt t="81660" x="5118100" y="6051550"/>
          <p14:tracePt t="81676" x="5537200" y="6032500"/>
          <p14:tracePt t="81680" x="5721350" y="6007100"/>
          <p14:tracePt t="81693" x="5867400" y="5975350"/>
          <p14:tracePt t="81710" x="6089650" y="5930900"/>
          <p14:tracePt t="81726" x="6223000" y="5880100"/>
          <p14:tracePt t="81728" x="6248400" y="5861050"/>
          <p14:tracePt t="81743" x="6280150" y="5822950"/>
          <p14:tracePt t="81760" x="6286500" y="5772150"/>
          <p14:tracePt t="81776" x="6267450" y="5657850"/>
          <p14:tracePt t="81793" x="6216650" y="5524500"/>
          <p14:tracePt t="81809" x="6172200" y="5391150"/>
          <p14:tracePt t="81826" x="6102350" y="5283200"/>
          <p14:tracePt t="81843" x="6076950" y="5200650"/>
          <p14:tracePt t="81859" x="6051550" y="5149850"/>
          <p14:tracePt t="81876" x="6026150" y="5105400"/>
          <p14:tracePt t="81893" x="6007100" y="5060950"/>
          <p14:tracePt t="81909" x="5975350" y="5016500"/>
          <p14:tracePt t="81926" x="5930900" y="4965700"/>
          <p14:tracePt t="81928" x="5892800" y="4933950"/>
          <p14:tracePt t="81943" x="5791200" y="4876800"/>
          <p14:tracePt t="81960" x="5638800" y="4832350"/>
          <p14:tracePt t="81976" x="5454650" y="4806950"/>
          <p14:tracePt t="81993" x="5327650" y="4806950"/>
          <p14:tracePt t="82010" x="5232400" y="4851400"/>
          <p14:tracePt t="82026" x="5175250" y="4927600"/>
          <p14:tracePt t="82043" x="5124450" y="5048250"/>
          <p14:tracePt t="82059" x="5099050" y="5200650"/>
          <p14:tracePt t="82076" x="5099050" y="5308600"/>
          <p14:tracePt t="82093" x="5130800" y="5416550"/>
          <p14:tracePt t="82096" x="5162550" y="5467350"/>
          <p14:tracePt t="82110" x="5200650" y="5505450"/>
          <p14:tracePt t="82126" x="5308600" y="5568950"/>
          <p14:tracePt t="82130" x="5365750" y="5588000"/>
          <p14:tracePt t="82143" x="5505450" y="5600700"/>
          <p14:tracePt t="82160" x="5632450" y="5600700"/>
          <p14:tracePt t="82176" x="5746750" y="5549900"/>
          <p14:tracePt t="82193" x="5854700" y="5441950"/>
          <p14:tracePt t="82210" x="5924550" y="5308600"/>
          <p14:tracePt t="82226" x="5956300" y="5175250"/>
          <p14:tracePt t="82243" x="5962650" y="5067300"/>
          <p14:tracePt t="82259" x="5962650" y="4972050"/>
          <p14:tracePt t="82276" x="5924550" y="4895850"/>
          <p14:tracePt t="82293" x="5899150" y="4864100"/>
          <p14:tracePt t="82309" x="5867400" y="4851400"/>
          <p14:tracePt t="82327" x="5854700" y="4845050"/>
          <p14:tracePt t="82343" x="5791200" y="4876800"/>
          <p14:tracePt t="82360" x="5740400" y="4984750"/>
          <p14:tracePt t="82376" x="5683250" y="5137150"/>
          <p14:tracePt t="82393" x="5670550" y="5289550"/>
          <p14:tracePt t="82409" x="5670550" y="5384800"/>
          <p14:tracePt t="82426" x="5683250" y="5429250"/>
          <p14:tracePt t="82443" x="5708650" y="5448300"/>
          <p14:tracePt t="82460" x="5740400" y="5461000"/>
          <p14:tracePt t="82477" x="5791200" y="5454650"/>
          <p14:tracePt t="82480" x="5816600" y="5441950"/>
          <p14:tracePt t="82493" x="5829300" y="5416550"/>
          <p14:tracePt t="82510" x="5873750" y="5314950"/>
          <p14:tracePt t="82526" x="5892800" y="5207000"/>
          <p14:tracePt t="82528" x="5892800" y="5162550"/>
          <p14:tracePt t="82544" x="5892800" y="5073650"/>
          <p14:tracePt t="82559" x="5873750" y="5022850"/>
          <p14:tracePt t="82576" x="5848350" y="4991100"/>
          <p14:tracePt t="82593" x="5835650" y="4984750"/>
          <p14:tracePt t="82609" x="5822950" y="4984750"/>
          <p14:tracePt t="82626" x="5791200" y="5010150"/>
          <p14:tracePt t="82643" x="5746750" y="5099050"/>
          <p14:tracePt t="82659" x="5727700" y="5238750"/>
          <p14:tracePt t="82676" x="5727700" y="5365750"/>
          <p14:tracePt t="82692" x="5753100" y="5461000"/>
          <p14:tracePt t="82709" x="5784850" y="5499100"/>
          <p14:tracePt t="82711" x="5797550" y="5511800"/>
          <p14:tracePt t="82743" x="5861050" y="5486400"/>
          <p14:tracePt t="82759" x="5905500" y="5410200"/>
          <p14:tracePt t="82776" x="5943600" y="5308600"/>
          <p14:tracePt t="82793" x="5962650" y="5207000"/>
          <p14:tracePt t="82809" x="5962650" y="5130800"/>
          <p14:tracePt t="82827" x="5962650" y="5099050"/>
          <p14:tracePt t="82843" x="5962650" y="5080000"/>
          <p14:tracePt t="82859" x="5962650" y="5073650"/>
          <p14:tracePt t="82891" x="5956300" y="5080000"/>
          <p14:tracePt t="82897" x="5949950" y="5099050"/>
          <p14:tracePt t="82909" x="5943600" y="5124450"/>
          <p14:tracePt t="82926" x="5937250" y="5200650"/>
          <p14:tracePt t="82943" x="5937250" y="5289550"/>
          <p14:tracePt t="82960" x="5937250" y="5314950"/>
          <p14:tracePt t="82976" x="5937250" y="5327650"/>
          <p14:tracePt t="83034" x="5937250" y="5302250"/>
          <p14:tracePt t="83042" x="5943600" y="5264150"/>
          <p14:tracePt t="83050" x="5943600" y="5232400"/>
          <p14:tracePt t="83059" x="5943600" y="5187950"/>
          <p14:tracePt t="83076" x="5943600" y="5143500"/>
          <p14:tracePt t="83092" x="5943600" y="5118100"/>
          <p14:tracePt t="84192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异常处理概述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4915" y="1448470"/>
            <a:ext cx="10697375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异常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(Exception)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：又称为例外，是程序在运行过程中发生的非正常事件，其发生会影响程序的正常执行。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当一个方法中发生错误时，将创建一个对象并将它交给运行时系统，此对象被称为异常对象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(exception object)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创建异常对象并将它交给运行时系统被称为</a:t>
            </a:r>
            <a:r>
              <a:rPr lang="zh-CN" altLang="en-US" sz="2400" u="sng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抛出一个异常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(throw an exception) 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750881" y="4521296"/>
            <a:ext cx="3576637" cy="1776412"/>
            <a:chOff x="1655" y="2719"/>
            <a:chExt cx="2253" cy="1119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655" y="2750"/>
              <a:ext cx="2223" cy="108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745" y="2886"/>
              <a:ext cx="953" cy="862"/>
            </a:xfrm>
            <a:prstGeom prst="rect">
              <a:avLst/>
            </a:prstGeom>
            <a:solidFill>
              <a:srgbClr val="FFCC66"/>
            </a:solidFill>
            <a:ln w="12700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2335" y="2931"/>
              <a:ext cx="91" cy="771"/>
            </a:xfrm>
            <a:prstGeom prst="downArrow">
              <a:avLst>
                <a:gd name="adj1" fmla="val 50000"/>
                <a:gd name="adj2" fmla="val 211813"/>
              </a:avLst>
            </a:prstGeom>
            <a:solidFill>
              <a:srgbClr val="FFFF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708" y="2855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Arial" charset="0"/>
                </a:rPr>
                <a:t>应用程序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152" y="2719"/>
              <a:ext cx="7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Arial" charset="0"/>
                </a:rPr>
                <a:t>运行时系统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381" y="3294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Arial" charset="0"/>
                </a:rPr>
                <a:t>异常对象</a:t>
              </a:r>
            </a:p>
          </p:txBody>
        </p: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V="1">
              <a:off x="2471" y="2861"/>
              <a:ext cx="654" cy="414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2154" y="3204"/>
              <a:ext cx="182" cy="181"/>
            </a:xfrm>
            <a:prstGeom prst="irregularSeal1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381" y="3249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5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72"/>
    </mc:Choice>
    <mc:Fallback xmlns="">
      <p:transition spd="slow" advTm="66572"/>
    </mc:Fallback>
  </mc:AlternateContent>
  <p:extLst>
    <p:ext uri="{3A86A75C-4F4B-4683-9AE1-C65F6400EC91}">
      <p14:laserTraceLst xmlns:p14="http://schemas.microsoft.com/office/powerpoint/2010/main">
        <p14:tracePtLst>
          <p14:tracePt t="1896" x="1225550" y="1822450"/>
          <p14:tracePt t="1959" x="1225550" y="1828800"/>
          <p14:tracePt t="1967" x="1238250" y="1841500"/>
          <p14:tracePt t="1976" x="1270000" y="1854200"/>
          <p14:tracePt t="1983" x="1320800" y="1873250"/>
          <p14:tracePt t="1999" x="1460500" y="1924050"/>
          <p14:tracePt t="2015" x="1689100" y="1962150"/>
          <p14:tracePt t="2032" x="2006600" y="1993900"/>
          <p14:tracePt t="2049" x="2305050" y="2006600"/>
          <p14:tracePt t="2065" x="2546350" y="2000250"/>
          <p14:tracePt t="2082" x="2698750" y="1987550"/>
          <p14:tracePt t="2099" x="2768600" y="1968500"/>
          <p14:tracePt t="2102" x="2787650" y="1962150"/>
          <p14:tracePt t="2115" x="2800350" y="1949450"/>
          <p14:tracePt t="2132" x="2819400" y="1930400"/>
          <p14:tracePt t="2148" x="2832100" y="1892300"/>
          <p14:tracePt t="2150" x="2832100" y="1879600"/>
          <p14:tracePt t="2165" x="2832100" y="1847850"/>
          <p14:tracePt t="2182" x="2832100" y="1822450"/>
          <p14:tracePt t="2199" x="2832100" y="1790700"/>
          <p14:tracePt t="2215" x="2832100" y="1778000"/>
          <p14:tracePt t="2511" x="2832100" y="1771650"/>
          <p14:tracePt t="2523" x="2844800" y="1771650"/>
          <p14:tracePt t="2536" x="2959100" y="1784350"/>
          <p14:tracePt t="2550" x="3054350" y="1803400"/>
          <p14:tracePt t="2566" x="3416300" y="1809750"/>
          <p14:tracePt t="2582" x="3683000" y="1809750"/>
          <p14:tracePt t="2599" x="3930650" y="1809750"/>
          <p14:tracePt t="2615" x="4114800" y="1809750"/>
          <p14:tracePt t="2632" x="4248150" y="1784350"/>
          <p14:tracePt t="2649" x="4311650" y="1765300"/>
          <p14:tracePt t="2665" x="4337050" y="1752600"/>
          <p14:tracePt t="2682" x="4343400" y="1746250"/>
          <p14:tracePt t="2743" x="4343400" y="1739900"/>
          <p14:tracePt t="2759" x="4343400" y="1727200"/>
          <p14:tracePt t="2768" x="4337050" y="1720850"/>
          <p14:tracePt t="2782" x="4305300" y="1708150"/>
          <p14:tracePt t="2799" x="4248150" y="1689100"/>
          <p14:tracePt t="2815" x="4203700" y="1676400"/>
          <p14:tracePt t="2832" x="4184650" y="1676400"/>
          <p14:tracePt t="2848" x="4178300" y="1676400"/>
          <p14:tracePt t="2882" x="4171950" y="1689100"/>
          <p14:tracePt t="2898" x="4171950" y="1803400"/>
          <p14:tracePt t="2915" x="4229100" y="1962150"/>
          <p14:tracePt t="2918" x="4273550" y="2025650"/>
          <p14:tracePt t="2932" x="4330700" y="2076450"/>
          <p14:tracePt t="2948" x="4457700" y="2152650"/>
          <p14:tracePt t="2952" x="4527550" y="2178050"/>
          <p14:tracePt t="2966" x="4667250" y="2184400"/>
          <p14:tracePt t="2982" x="4845050" y="2165350"/>
          <p14:tracePt t="2999" x="5029200" y="2108200"/>
          <p14:tracePt t="3015" x="5175250" y="2038350"/>
          <p14:tracePt t="3032" x="5283200" y="1962150"/>
          <p14:tracePt t="3048" x="5340350" y="1917700"/>
          <p14:tracePt t="3065" x="5346700" y="1892300"/>
          <p14:tracePt t="3082" x="5346700" y="1873250"/>
          <p14:tracePt t="3099" x="5346700" y="1847850"/>
          <p14:tracePt t="3115" x="5327650" y="1816100"/>
          <p14:tracePt t="3118" x="5314950" y="1797050"/>
          <p14:tracePt t="3132" x="5289550" y="1778000"/>
          <p14:tracePt t="3148" x="5194300" y="1733550"/>
          <p14:tracePt t="3151" x="5149850" y="1714500"/>
          <p14:tracePt t="3166" x="5048250" y="1695450"/>
          <p14:tracePt t="3182" x="4972050" y="1689100"/>
          <p14:tracePt t="3198" x="4933950" y="1689100"/>
          <p14:tracePt t="3216" x="4914900" y="1689100"/>
          <p14:tracePt t="3232" x="4908550" y="1689100"/>
          <p14:tracePt t="3248" x="4889500" y="1714500"/>
          <p14:tracePt t="3265" x="4889500" y="1765300"/>
          <p14:tracePt t="3282" x="4895850" y="1860550"/>
          <p14:tracePt t="3298" x="4933950" y="1943100"/>
          <p14:tracePt t="3315" x="4997450" y="1993900"/>
          <p14:tracePt t="3318" x="5035550" y="2019300"/>
          <p14:tracePt t="3332" x="5080000" y="2032000"/>
          <p14:tracePt t="3348" x="5156200" y="2038350"/>
          <p14:tracePt t="3365" x="5251450" y="2038350"/>
          <p14:tracePt t="3368" x="5308600" y="2032000"/>
          <p14:tracePt t="3382" x="5372100" y="1987550"/>
          <p14:tracePt t="3398" x="5403850" y="1943100"/>
          <p14:tracePt t="3415" x="5410200" y="1885950"/>
          <p14:tracePt t="3432" x="5410200" y="1797050"/>
          <p14:tracePt t="3448" x="5365750" y="1720850"/>
          <p14:tracePt t="3465" x="5270500" y="1657350"/>
          <p14:tracePt t="3482" x="5149850" y="1612900"/>
          <p14:tracePt t="3498" x="5016500" y="1574800"/>
          <p14:tracePt t="3515" x="4921250" y="1568450"/>
          <p14:tracePt t="3518" x="4876800" y="1568450"/>
          <p14:tracePt t="3532" x="4819650" y="1568450"/>
          <p14:tracePt t="3548" x="4756150" y="1600200"/>
          <p14:tracePt t="3565" x="4718050" y="1644650"/>
          <p14:tracePt t="3567" x="4705350" y="1670050"/>
          <p14:tracePt t="3582" x="4692650" y="1733550"/>
          <p14:tracePt t="3598" x="4692650" y="1778000"/>
          <p14:tracePt t="3615" x="4699000" y="1816100"/>
          <p14:tracePt t="3632" x="4711700" y="1835150"/>
          <p14:tracePt t="3648" x="4756150" y="1854200"/>
          <p14:tracePt t="3665" x="4832350" y="1854200"/>
          <p14:tracePt t="3681" x="4953000" y="1835150"/>
          <p14:tracePt t="3698" x="5035550" y="1803400"/>
          <p14:tracePt t="3715" x="5086350" y="1765300"/>
          <p14:tracePt t="3732" x="5105400" y="1727200"/>
          <p14:tracePt t="3734" x="5118100" y="1708150"/>
          <p14:tracePt t="3748" x="5124450" y="1695450"/>
          <p14:tracePt t="3765" x="5124450" y="1676400"/>
          <p14:tracePt t="3781" x="5124450" y="1663700"/>
          <p14:tracePt t="3808" x="5124450" y="1657350"/>
          <p14:tracePt t="3823" x="5111750" y="1657350"/>
          <p14:tracePt t="3831" x="5086350" y="1663700"/>
          <p14:tracePt t="3848" x="5048250" y="1720850"/>
          <p14:tracePt t="3865" x="5041900" y="1771650"/>
          <p14:tracePt t="3881" x="5054600" y="1847850"/>
          <p14:tracePt t="3898" x="5124450" y="1905000"/>
          <p14:tracePt t="3915" x="5245100" y="1955800"/>
          <p14:tracePt t="3931" x="5353050" y="1968500"/>
          <p14:tracePt t="3935" x="5372100" y="1968500"/>
          <p14:tracePt t="3948" x="5403850" y="1968500"/>
          <p14:tracePt t="3965" x="5429250" y="1943100"/>
          <p14:tracePt t="3981" x="5435600" y="1866900"/>
          <p14:tracePt t="3998" x="5416550" y="1778000"/>
          <p14:tracePt t="4015" x="5365750" y="1701800"/>
          <p14:tracePt t="4031" x="5308600" y="1663700"/>
          <p14:tracePt t="4048" x="5257800" y="1638300"/>
          <p14:tracePt t="4065" x="5232400" y="1625600"/>
          <p14:tracePt t="4081" x="5226050" y="1619250"/>
          <p14:tracePt t="4190" x="0" y="0"/>
        </p14:tracePtLst>
        <p14:tracePtLst>
          <p14:tracePt t="4652" x="2108200" y="1612900"/>
          <p14:tracePt t="4667" x="2082800" y="1612900"/>
          <p14:tracePt t="4684" x="2082800" y="1619250"/>
          <p14:tracePt t="4700" x="2082800" y="1631950"/>
          <p14:tracePt t="4703" x="2082800" y="1644650"/>
          <p14:tracePt t="4716" x="2082800" y="1663700"/>
          <p14:tracePt t="4731" x="2082800" y="1727200"/>
          <p14:tracePt t="4748" x="2095500" y="1835150"/>
          <p14:tracePt t="4750" x="2120900" y="1892300"/>
          <p14:tracePt t="4764" x="2152650" y="1943100"/>
          <p14:tracePt t="4782" x="2419350" y="2082800"/>
          <p14:tracePt t="4798" x="2692400" y="2146300"/>
          <p14:tracePt t="4814" x="2908300" y="2133600"/>
          <p14:tracePt t="4831" x="3028950" y="2089150"/>
          <p14:tracePt t="4848" x="3079750" y="2019300"/>
          <p14:tracePt t="4865" x="3086100" y="1949450"/>
          <p14:tracePt t="4881" x="3086100" y="1873250"/>
          <p14:tracePt t="4898" x="3067050" y="1809750"/>
          <p14:tracePt t="4914" x="3041650" y="1758950"/>
          <p14:tracePt t="4931" x="3009900" y="1720850"/>
          <p14:tracePt t="4935" x="2990850" y="1701800"/>
          <p14:tracePt t="4948" x="2971800" y="1689100"/>
          <p14:tracePt t="4964" x="2940050" y="1670050"/>
          <p14:tracePt t="4967" x="2933700" y="1670050"/>
          <p14:tracePt t="4981" x="2927350" y="1670050"/>
          <p14:tracePt t="5158" x="0" y="0"/>
        </p14:tracePtLst>
        <p14:tracePtLst>
          <p14:tracePt t="7360" x="6369050" y="1898650"/>
          <p14:tracePt t="7464" x="6388100" y="1898650"/>
          <p14:tracePt t="7475" x="6426200" y="1898650"/>
          <p14:tracePt t="7488" x="6572250" y="1898650"/>
          <p14:tracePt t="7497" x="6667500" y="1898650"/>
          <p14:tracePt t="7514" x="6896100" y="1898650"/>
          <p14:tracePt t="7530" x="7156450" y="1898650"/>
          <p14:tracePt t="7547" x="7423150" y="1898650"/>
          <p14:tracePt t="7564" x="7632700" y="1898650"/>
          <p14:tracePt t="7567" x="7696200" y="1898650"/>
          <p14:tracePt t="7580" x="7734300" y="1898650"/>
          <p14:tracePt t="7598" x="7766050" y="1898650"/>
          <p14:tracePt t="7751" x="7766050" y="1905000"/>
          <p14:tracePt t="7761" x="7759700" y="1905000"/>
          <p14:tracePt t="7771" x="7734300" y="1911350"/>
          <p14:tracePt t="7785" x="7626350" y="1924050"/>
          <p14:tracePt t="7798" x="7429500" y="1924050"/>
          <p14:tracePt t="7815" x="7194550" y="1924050"/>
          <p14:tracePt t="7830" x="7004050" y="1924050"/>
          <p14:tracePt t="7847" x="6940550" y="1924050"/>
          <p14:tracePt t="7863" x="6927850" y="1924050"/>
          <p14:tracePt t="7880" x="6921500" y="1924050"/>
          <p14:tracePt t="7968" x="6953250" y="1924050"/>
          <p14:tracePt t="7979" x="7010400" y="1924050"/>
          <p14:tracePt t="7992" x="7219950" y="1924050"/>
          <p14:tracePt t="8000" x="7378700" y="1924050"/>
          <p14:tracePt t="8014" x="7823200" y="1943100"/>
          <p14:tracePt t="8030" x="8267700" y="1993900"/>
          <p14:tracePt t="8047" x="8604250" y="2019300"/>
          <p14:tracePt t="8063" x="8788400" y="2044700"/>
          <p14:tracePt t="8080" x="8826500" y="2051050"/>
          <p14:tracePt t="8097" x="8839200" y="2051050"/>
          <p14:tracePt t="8711" x="0" y="0"/>
        </p14:tracePtLst>
        <p14:tracePtLst>
          <p14:tracePt t="9208" x="8782050" y="2051050"/>
          <p14:tracePt t="9272" x="8801100" y="2051050"/>
          <p14:tracePt t="9284" x="8845550" y="2051050"/>
          <p14:tracePt t="9297" x="8991600" y="2051050"/>
          <p14:tracePt t="9313" x="9182100" y="2051050"/>
          <p14:tracePt t="9330" x="9423400" y="2051050"/>
          <p14:tracePt t="9347" x="9823450" y="2120900"/>
          <p14:tracePt t="9351" x="9969500" y="2152650"/>
          <p14:tracePt t="9368" x="10185400" y="2190750"/>
          <p14:tracePt t="9380" x="10248900" y="2197100"/>
          <p14:tracePt t="9397" x="10312400" y="2222500"/>
          <p14:tracePt t="9399" x="10318750" y="2222500"/>
          <p14:tracePt t="9413" x="10325100" y="2222500"/>
          <p14:tracePt t="9880" x="10325100" y="2209800"/>
          <p14:tracePt t="9892" x="10325100" y="2197100"/>
          <p14:tracePt t="9905" x="10325100" y="2152650"/>
          <p14:tracePt t="9915" x="10331450" y="2127250"/>
          <p14:tracePt t="9929" x="10337800" y="2101850"/>
          <p14:tracePt t="9946" x="10350500" y="2076450"/>
          <p14:tracePt t="9963" x="10363200" y="2057400"/>
          <p14:tracePt t="10072" x="10369550" y="2051050"/>
          <p14:tracePt t="10335" x="0" y="0"/>
        </p14:tracePtLst>
        <p14:tracePtLst>
          <p14:tracePt t="12712" x="9347200" y="1898650"/>
          <p14:tracePt t="12817" x="9372600" y="1905000"/>
          <p14:tracePt t="12828" x="9417050" y="1911350"/>
          <p14:tracePt t="12846" x="9607550" y="1930400"/>
          <p14:tracePt t="12862" x="9817100" y="1930400"/>
          <p14:tracePt t="12879" x="10039350" y="1930400"/>
          <p14:tracePt t="12895" x="10229850" y="1930400"/>
          <p14:tracePt t="12912" x="10356850" y="1930400"/>
          <p14:tracePt t="12929" x="10401300" y="1930400"/>
          <p14:tracePt t="12945" x="10407650" y="1930400"/>
          <p14:tracePt t="13015" x="10414000" y="1930400"/>
          <p14:tracePt t="13032" x="10420350" y="1930400"/>
          <p14:tracePt t="13047" x="10439400" y="1930400"/>
          <p14:tracePt t="13057" x="10445750" y="1930400"/>
          <p14:tracePt t="13068" x="10471150" y="1930400"/>
          <p14:tracePt t="13078" x="10515600" y="1930400"/>
          <p14:tracePt t="13095" x="10572750" y="1930400"/>
          <p14:tracePt t="13112" x="10598150" y="1930400"/>
          <p14:tracePt t="13129" x="10610850" y="1930400"/>
          <p14:tracePt t="13591" x="0" y="0"/>
        </p14:tracePtLst>
        <p14:tracePtLst>
          <p14:tracePt t="15067" x="2311400" y="2317750"/>
          <p14:tracePt t="15113" x="2305050" y="2317750"/>
          <p14:tracePt t="15130" x="2324100" y="2317750"/>
          <p14:tracePt t="15141" x="2355850" y="2324100"/>
          <p14:tracePt t="15156" x="2419350" y="2336800"/>
          <p14:tracePt t="15168" x="2571750" y="2336800"/>
          <p14:tracePt t="15178" x="2673350" y="2336800"/>
          <p14:tracePt t="15194" x="2914650" y="2336800"/>
          <p14:tracePt t="15211" x="3219450" y="2336800"/>
          <p14:tracePt t="15214" x="3352800" y="2336800"/>
          <p14:tracePt t="15227" x="3505200" y="2336800"/>
          <p14:tracePt t="15244" x="3714750" y="2336800"/>
          <p14:tracePt t="15261" x="3917950" y="2355850"/>
          <p14:tracePt t="15277" x="3968750" y="2362200"/>
          <p14:tracePt t="15294" x="4006850" y="2362200"/>
          <p14:tracePt t="15311" x="4032250" y="2362200"/>
          <p14:tracePt t="15328" x="4051300" y="2362200"/>
          <p14:tracePt t="15344" x="4064000" y="2362200"/>
          <p14:tracePt t="15361" x="4070350" y="2362200"/>
          <p14:tracePt t="15377" x="4076700" y="2362200"/>
          <p14:tracePt t="15394" x="4083050" y="2362200"/>
          <p14:tracePt t="15411" x="4102100" y="2362200"/>
          <p14:tracePt t="15416" x="4121150" y="2362200"/>
          <p14:tracePt t="15428" x="4140200" y="2362200"/>
          <p14:tracePt t="15444" x="4203700" y="2362200"/>
          <p14:tracePt t="15462" x="4381500" y="2362200"/>
          <p14:tracePt t="15478" x="4521200" y="2362200"/>
          <p14:tracePt t="15494" x="4616450" y="2362200"/>
          <p14:tracePt t="15511" x="4654550" y="2362200"/>
          <p14:tracePt t="15528" x="4660900" y="2362200"/>
          <p14:tracePt t="15623" x="4667250" y="2362200"/>
          <p14:tracePt t="15648" x="4673600" y="2362200"/>
          <p14:tracePt t="15679" x="4679950" y="2362200"/>
          <p14:tracePt t="15695" x="4686300" y="2362200"/>
          <p14:tracePt t="15712" x="4699000" y="2362200"/>
          <p14:tracePt t="15727" x="4711700" y="2362200"/>
          <p14:tracePt t="15742" x="4730750" y="2362200"/>
          <p14:tracePt t="15755" x="4743450" y="2362200"/>
          <p14:tracePt t="15768" x="4762500" y="2362200"/>
          <p14:tracePt t="15778" x="4775200" y="2362200"/>
          <p14:tracePt t="15794" x="4787900" y="2362200"/>
          <p14:tracePt t="15811" x="4800600" y="2362200"/>
          <p14:tracePt t="15827" x="4813300" y="2362200"/>
          <p14:tracePt t="16262" x="0" y="0"/>
        </p14:tracePtLst>
        <p14:tracePtLst>
          <p14:tracePt t="17928" x="1441450" y="2762250"/>
          <p14:tracePt t="17967" x="1441450" y="2755900"/>
          <p14:tracePt t="17977" x="1447800" y="2755900"/>
          <p14:tracePt t="17993" x="1473200" y="2755900"/>
          <p14:tracePt t="18010" x="1549400" y="2755900"/>
          <p14:tracePt t="18014" x="1612900" y="2755900"/>
          <p14:tracePt t="18027" x="1695450" y="2755900"/>
          <p14:tracePt t="18044" x="1873250" y="2755900"/>
          <p14:tracePt t="18047" x="1981200" y="2755900"/>
          <p14:tracePt t="18061" x="2082800" y="2755900"/>
          <p14:tracePt t="18077" x="2286000" y="2755900"/>
          <p14:tracePt t="18094" x="2540000" y="2755900"/>
          <p14:tracePt t="18110" x="2660650" y="2774950"/>
          <p14:tracePt t="18127" x="2749550" y="2787650"/>
          <p14:tracePt t="18144" x="2857500" y="2800350"/>
          <p14:tracePt t="18160" x="2940050" y="2800350"/>
          <p14:tracePt t="18177" x="3048000" y="2800350"/>
          <p14:tracePt t="18193" x="3143250" y="2800350"/>
          <p14:tracePt t="18210" x="3232150" y="2800350"/>
          <p14:tracePt t="18226" x="3295650" y="2800350"/>
          <p14:tracePt t="18243" x="3340100" y="2800350"/>
          <p14:tracePt t="18260" x="3359150" y="2800350"/>
          <p14:tracePt t="18263" x="3365500" y="2800350"/>
          <p14:tracePt t="18277" x="3378200" y="2800350"/>
          <p14:tracePt t="18294" x="3397250" y="2800350"/>
          <p14:tracePt t="18310" x="3409950" y="2800350"/>
          <p14:tracePt t="18327" x="3435350" y="2800350"/>
          <p14:tracePt t="18344" x="3473450" y="2800350"/>
          <p14:tracePt t="18360" x="3505200" y="2800350"/>
          <p14:tracePt t="18377" x="3524250" y="2800350"/>
          <p14:tracePt t="18393" x="3543300" y="2800350"/>
          <p14:tracePt t="18471" x="3549650" y="2800350"/>
          <p14:tracePt t="18481" x="3556000" y="2800350"/>
          <p14:tracePt t="18496" x="3568700" y="2806700"/>
          <p14:tracePt t="18512" x="3581400" y="2806700"/>
          <p14:tracePt t="18527" x="3606800" y="2806700"/>
          <p14:tracePt t="18543" x="3638550" y="2806700"/>
          <p14:tracePt t="18561" x="3695700" y="2806700"/>
          <p14:tracePt t="18566" x="3727450" y="2806700"/>
          <p14:tracePt t="18577" x="3771900" y="2813050"/>
          <p14:tracePt t="18593" x="3879850" y="2838450"/>
          <p14:tracePt t="18598" x="3924300" y="2844800"/>
          <p14:tracePt t="18611" x="3962400" y="2844800"/>
          <p14:tracePt t="18627" x="4025900" y="2844800"/>
          <p14:tracePt t="18631" x="4051300" y="2844800"/>
          <p14:tracePt t="18643" x="4064000" y="2844800"/>
          <p14:tracePt t="18660" x="4070350" y="2844800"/>
          <p14:tracePt t="18703" x="4076700" y="2844800"/>
          <p14:tracePt t="18713" x="4089400" y="2844800"/>
          <p14:tracePt t="18727" x="4102100" y="2844800"/>
          <p14:tracePt t="18743" x="4133850" y="2844800"/>
          <p14:tracePt t="18761" x="4165600" y="2844800"/>
          <p14:tracePt t="18777" x="4197350" y="2844800"/>
          <p14:tracePt t="18793" x="4216400" y="2844800"/>
          <p14:tracePt t="18810" x="4235450" y="2844800"/>
          <p14:tracePt t="18826" x="4254500" y="2844800"/>
          <p14:tracePt t="18843" x="4267200" y="2844800"/>
          <p14:tracePt t="18859" x="4273550" y="2844800"/>
          <p14:tracePt t="18876" x="4286250" y="2844800"/>
          <p14:tracePt t="18893" x="4298950" y="2838450"/>
          <p14:tracePt t="18910" x="4305300" y="2813050"/>
          <p14:tracePt t="18926" x="4305300" y="2781300"/>
          <p14:tracePt t="18943" x="4305300" y="2743200"/>
          <p14:tracePt t="18959" x="4305300" y="2705100"/>
          <p14:tracePt t="18976" x="4305300" y="2679700"/>
          <p14:tracePt t="18993" x="4305300" y="2635250"/>
          <p14:tracePt t="19009" x="4279900" y="2609850"/>
          <p14:tracePt t="19026" x="4254500" y="2584450"/>
          <p14:tracePt t="19043" x="4216400" y="2565400"/>
          <p14:tracePt t="19059" x="4171950" y="2546350"/>
          <p14:tracePt t="19076" x="4108450" y="2527300"/>
          <p14:tracePt t="19079" x="4076700" y="2520950"/>
          <p14:tracePt t="19093" x="4038600" y="2508250"/>
          <p14:tracePt t="19110" x="3949700" y="2495550"/>
          <p14:tracePt t="19126" x="3867150" y="2495550"/>
          <p14:tracePt t="19143" x="3790950" y="2495550"/>
          <p14:tracePt t="19160" x="3721100" y="2495550"/>
          <p14:tracePt t="19176" x="3663950" y="2495550"/>
          <p14:tracePt t="19193" x="3625850" y="2514600"/>
          <p14:tracePt t="19210" x="3594100" y="2527300"/>
          <p14:tracePt t="19226" x="3575050" y="2546350"/>
          <p14:tracePt t="19230" x="3568700" y="2565400"/>
          <p14:tracePt t="19243" x="3556000" y="2571750"/>
          <p14:tracePt t="19259" x="3543300" y="2609850"/>
          <p14:tracePt t="19263" x="3543300" y="2622550"/>
          <p14:tracePt t="19276" x="3543300" y="2635250"/>
          <p14:tracePt t="19294" x="3543300" y="2686050"/>
          <p14:tracePt t="19309" x="3549650" y="2724150"/>
          <p14:tracePt t="19326" x="3575050" y="2749550"/>
          <p14:tracePt t="19343" x="3625850" y="2794000"/>
          <p14:tracePt t="19360" x="3721100" y="2832100"/>
          <p14:tracePt t="19376" x="3848100" y="2863850"/>
          <p14:tracePt t="19393" x="3968750" y="2870200"/>
          <p14:tracePt t="19409" x="4076700" y="2870200"/>
          <p14:tracePt t="19426" x="4127500" y="2870200"/>
          <p14:tracePt t="19443" x="4133850" y="2863850"/>
          <p14:tracePt t="19459" x="4146550" y="2851150"/>
          <p14:tracePt t="19463" x="4146550" y="2838450"/>
          <p14:tracePt t="19476" x="4146550" y="2832100"/>
          <p14:tracePt t="19493" x="4146550" y="2813050"/>
          <p14:tracePt t="19510" x="4146550" y="2787650"/>
          <p14:tracePt t="19526" x="4146550" y="2774950"/>
          <p14:tracePt t="19543" x="4146550" y="2768600"/>
          <p14:tracePt t="19944" x="0" y="0"/>
        </p14:tracePtLst>
        <p14:tracePtLst>
          <p14:tracePt t="21569" x="4768850" y="2832100"/>
          <p14:tracePt t="21616" x="4768850" y="2838450"/>
          <p14:tracePt t="21628" x="4768850" y="2844800"/>
          <p14:tracePt t="21642" x="4813300" y="2844800"/>
          <p14:tracePt t="21659" x="4908550" y="2844800"/>
          <p14:tracePt t="21663" x="4972050" y="2844800"/>
          <p14:tracePt t="21675" x="5054600" y="2844800"/>
          <p14:tracePt t="21692" x="5245100" y="2844800"/>
          <p14:tracePt t="21694" x="5353050" y="2844800"/>
          <p14:tracePt t="21709" x="5562600" y="2844800"/>
          <p14:tracePt t="21726" x="5727700" y="2844800"/>
          <p14:tracePt t="21742" x="5854700" y="2844800"/>
          <p14:tracePt t="21759" x="5949950" y="2844800"/>
          <p14:tracePt t="21776" x="6007100" y="2844800"/>
          <p14:tracePt t="21792" x="6038850" y="2844800"/>
          <p14:tracePt t="21809" x="6057900" y="2844800"/>
          <p14:tracePt t="21825" x="6064250" y="2844800"/>
          <p14:tracePt t="21842" x="6076950" y="2844800"/>
          <p14:tracePt t="21859" x="6089650" y="2844800"/>
          <p14:tracePt t="21875" x="6096000" y="2844800"/>
          <p14:tracePt t="21892" x="6115050" y="2844800"/>
          <p14:tracePt t="21909" x="6121400" y="2844800"/>
          <p14:tracePt t="21942" x="6127750" y="2844800"/>
          <p14:tracePt t="21959" x="6146800" y="2825750"/>
          <p14:tracePt t="21975" x="6159500" y="2806700"/>
          <p14:tracePt t="21992" x="6172200" y="2774950"/>
          <p14:tracePt t="22009" x="6184900" y="2736850"/>
          <p14:tracePt t="22025" x="6197600" y="2686050"/>
          <p14:tracePt t="22042" x="6203950" y="2647950"/>
          <p14:tracePt t="22059" x="6203950" y="2597150"/>
          <p14:tracePt t="22075" x="6203950" y="2565400"/>
          <p14:tracePt t="22078" x="6203950" y="2546350"/>
          <p14:tracePt t="22092" x="6203950" y="2540000"/>
          <p14:tracePt t="22108" x="6197600" y="2514600"/>
          <p14:tracePt t="22125" x="6191250" y="2501900"/>
          <p14:tracePt t="22142" x="6172200" y="2501900"/>
          <p14:tracePt t="22158" x="6127750" y="2501900"/>
          <p14:tracePt t="22175" x="6083300" y="2501900"/>
          <p14:tracePt t="22192" x="6026150" y="2501900"/>
          <p14:tracePt t="22208" x="5988050" y="2501900"/>
          <p14:tracePt t="22225" x="5969000" y="2501900"/>
          <p14:tracePt t="22242" x="5949950" y="2508250"/>
          <p14:tracePt t="22259" x="5930900" y="2514600"/>
          <p14:tracePt t="22275" x="5930900" y="2520950"/>
          <p14:tracePt t="22292" x="5911850" y="2533650"/>
          <p14:tracePt t="22308" x="5911850" y="2540000"/>
          <p14:tracePt t="22325" x="5899150" y="2552700"/>
          <p14:tracePt t="22342" x="5886450" y="2584450"/>
          <p14:tracePt t="22358" x="5886450" y="2603500"/>
          <p14:tracePt t="22375" x="5886450" y="2635250"/>
          <p14:tracePt t="22392" x="5886450" y="2673350"/>
          <p14:tracePt t="22408" x="5886450" y="2711450"/>
          <p14:tracePt t="22425" x="5886450" y="2743200"/>
          <p14:tracePt t="22442" x="5899150" y="2774950"/>
          <p14:tracePt t="22459" x="5918200" y="2800350"/>
          <p14:tracePt t="22475" x="5969000" y="2844800"/>
          <p14:tracePt t="22492" x="6051550" y="2889250"/>
          <p14:tracePt t="22494" x="6121400" y="2908300"/>
          <p14:tracePt t="22508" x="6184900" y="2921000"/>
          <p14:tracePt t="22525" x="6388100" y="2940050"/>
          <p14:tracePt t="22542" x="6508750" y="2940050"/>
          <p14:tracePt t="22558" x="6572250" y="2901950"/>
          <p14:tracePt t="22575" x="6597650" y="2863850"/>
          <p14:tracePt t="22592" x="6610350" y="2832100"/>
          <p14:tracePt t="22608" x="6610350" y="2794000"/>
          <p14:tracePt t="22625" x="6610350" y="2755900"/>
          <p14:tracePt t="22642" x="6597650" y="2698750"/>
          <p14:tracePt t="22658" x="6565900" y="2641600"/>
          <p14:tracePt t="22675" x="6489700" y="2590800"/>
          <p14:tracePt t="22692" x="6375400" y="2533650"/>
          <p14:tracePt t="22708" x="6286500" y="2501900"/>
          <p14:tracePt t="22710" x="6242050" y="2495550"/>
          <p14:tracePt t="22725" x="6197600" y="2489200"/>
          <p14:tracePt t="22742" x="6127750" y="2489200"/>
          <p14:tracePt t="22759" x="6089650" y="2508250"/>
          <p14:tracePt t="22775" x="6045200" y="2546350"/>
          <p14:tracePt t="22792" x="5981700" y="2609850"/>
          <p14:tracePt t="22808" x="5943600" y="2673350"/>
          <p14:tracePt t="22825" x="5918200" y="2736850"/>
          <p14:tracePt t="22842" x="5918200" y="2768600"/>
          <p14:tracePt t="22858" x="5918200" y="2819400"/>
          <p14:tracePt t="22875" x="5930900" y="2870200"/>
          <p14:tracePt t="22892" x="5975350" y="2921000"/>
          <p14:tracePt t="22894" x="6000750" y="2940050"/>
          <p14:tracePt t="22908" x="6038850" y="2965450"/>
          <p14:tracePt t="22925" x="6140450" y="2990850"/>
          <p14:tracePt t="22941" x="6318250" y="2997200"/>
          <p14:tracePt t="22958" x="6419850" y="2971800"/>
          <p14:tracePt t="22975" x="6470650" y="2914650"/>
          <p14:tracePt t="22991" x="6502400" y="2863850"/>
          <p14:tracePt t="23008" x="6515100" y="2825750"/>
          <p14:tracePt t="23025" x="6515100" y="2806700"/>
          <p14:tracePt t="23041" x="6527800" y="2794000"/>
          <p14:tracePt t="23058" x="6527800" y="2787650"/>
          <p14:tracePt t="23431" x="0" y="0"/>
        </p14:tracePtLst>
        <p14:tracePtLst>
          <p14:tracePt t="24001" x="6775450" y="2844800"/>
          <p14:tracePt t="24071" x="6794500" y="2844800"/>
          <p14:tracePt t="24087" x="6877050" y="2844800"/>
          <p14:tracePt t="24100" x="6940550" y="2844800"/>
          <p14:tracePt t="24111" x="7118350" y="2844800"/>
          <p14:tracePt t="24125" x="7213600" y="2844800"/>
          <p14:tracePt t="24142" x="7550150" y="2844800"/>
          <p14:tracePt t="24159" x="7785100" y="2844800"/>
          <p14:tracePt t="24175" x="8026400" y="2844800"/>
          <p14:tracePt t="24191" x="8261350" y="2844800"/>
          <p14:tracePt t="24208" x="8470900" y="2844800"/>
          <p14:tracePt t="24225" x="8629650" y="2844800"/>
          <p14:tracePt t="24241" x="8743950" y="2844800"/>
          <p14:tracePt t="24258" x="8801100" y="2844800"/>
          <p14:tracePt t="24274" x="8839200" y="2844800"/>
          <p14:tracePt t="24291" x="8877300" y="2844800"/>
          <p14:tracePt t="24308" x="8909050" y="2844800"/>
          <p14:tracePt t="24311" x="8928100" y="2844800"/>
          <p14:tracePt t="24326" x="8934450" y="2844800"/>
          <p14:tracePt t="24342" x="8940800" y="2851150"/>
          <p14:tracePt t="24366" x="8940800" y="2857500"/>
          <p14:tracePt t="24375" x="8934450" y="2857500"/>
          <p14:tracePt t="24391" x="8890000" y="2857500"/>
          <p14:tracePt t="24408" x="8769350" y="2876550"/>
          <p14:tracePt t="24425" x="8597900" y="2876550"/>
          <p14:tracePt t="24441" x="8299450" y="2876550"/>
          <p14:tracePt t="24458" x="7867650" y="2876550"/>
          <p14:tracePt t="24474" x="7454900" y="2876550"/>
          <p14:tracePt t="24491" x="7207250" y="2876550"/>
          <p14:tracePt t="24508" x="7086600" y="2876550"/>
          <p14:tracePt t="24525" x="7067550" y="2876550"/>
          <p14:tracePt t="24527" x="7061200" y="2876550"/>
          <p14:tracePt t="24625" x="7080250" y="2876550"/>
          <p14:tracePt t="24640" x="7194550" y="2876550"/>
          <p14:tracePt t="24657" x="7385050" y="2876550"/>
          <p14:tracePt t="24676" x="7664450" y="2876550"/>
          <p14:tracePt t="24691" x="7994650" y="2876550"/>
          <p14:tracePt t="24695" x="8166100" y="2876550"/>
          <p14:tracePt t="24708" x="8318500" y="2876550"/>
          <p14:tracePt t="24724" x="8572500" y="2876550"/>
          <p14:tracePt t="24728" x="8680450" y="2876550"/>
          <p14:tracePt t="24742" x="8839200" y="2876550"/>
          <p14:tracePt t="24758" x="8921750" y="2876550"/>
          <p14:tracePt t="24775" x="8959850" y="2876550"/>
          <p14:tracePt t="24791" x="8966200" y="2876550"/>
          <p14:tracePt t="24919" x="8959850" y="2876550"/>
          <p14:tracePt t="24933" x="8915400" y="2876550"/>
          <p14:tracePt t="24947" x="8769350" y="2876550"/>
          <p14:tracePt t="24961" x="8547100" y="2876550"/>
          <p14:tracePt t="24978" x="8331200" y="2876550"/>
          <p14:tracePt t="24992" x="8178800" y="2876550"/>
          <p14:tracePt t="25007" x="8128000" y="2876550"/>
          <p14:tracePt t="25024" x="8108950" y="2876550"/>
          <p14:tracePt t="25104" x="8128000" y="2876550"/>
          <p14:tracePt t="25119" x="8248650" y="2876550"/>
          <p14:tracePt t="25135" x="8496300" y="2876550"/>
          <p14:tracePt t="25150" x="8712200" y="2876550"/>
          <p14:tracePt t="25164" x="9150350" y="2876550"/>
          <p14:tracePt t="25174" x="9518650" y="2876550"/>
          <p14:tracePt t="25191" x="9715500" y="2876550"/>
          <p14:tracePt t="25208" x="9772650" y="2876550"/>
          <p14:tracePt t="25224" x="9791700" y="2876550"/>
          <p14:tracePt t="25271" x="9779000" y="2876550"/>
          <p14:tracePt t="25279" x="9728200" y="2876550"/>
          <p14:tracePt t="25291" x="9652000" y="2876550"/>
          <p14:tracePt t="25308" x="9359900" y="2844800"/>
          <p14:tracePt t="25324" x="8997950" y="2813050"/>
          <p14:tracePt t="25326" x="8820150" y="2800350"/>
          <p14:tracePt t="25341" x="8712200" y="2800350"/>
          <p14:tracePt t="25358" x="8578850" y="2800350"/>
          <p14:tracePt t="25374" x="8572500" y="2800350"/>
          <p14:tracePt t="25424" x="8585200" y="2800350"/>
          <p14:tracePt t="25433" x="8604250" y="2800350"/>
          <p14:tracePt t="25441" x="8648700" y="2800350"/>
          <p14:tracePt t="25458" x="8756650" y="2800350"/>
          <p14:tracePt t="25474" x="8870950" y="2806700"/>
          <p14:tracePt t="25479" x="8940800" y="2825750"/>
          <p14:tracePt t="25491" x="8991600" y="2832100"/>
          <p14:tracePt t="25508" x="9105900" y="2857500"/>
          <p14:tracePt t="25510" x="9118600" y="2857500"/>
          <p14:tracePt t="25524" x="9137650" y="2857500"/>
          <p14:tracePt t="25541" x="9150350" y="2857500"/>
          <p14:tracePt t="26118" x="0" y="0"/>
        </p14:tracePtLst>
        <p14:tracePtLst>
          <p14:tracePt t="26673" x="10318750" y="2870200"/>
          <p14:tracePt t="26713" x="10331450" y="2870200"/>
          <p14:tracePt t="26727" x="10337800" y="2870200"/>
          <p14:tracePt t="26736" x="10344150" y="2870200"/>
          <p14:tracePt t="26744" x="10350500" y="2870200"/>
          <p14:tracePt t="26757" x="10388600" y="2870200"/>
          <p14:tracePt t="26774" x="10433050" y="2870200"/>
          <p14:tracePt t="26790" x="10490200" y="2870200"/>
          <p14:tracePt t="26807" x="10579100" y="2870200"/>
          <p14:tracePt t="26824" x="10648950" y="2870200"/>
          <p14:tracePt t="26840" x="10693400" y="2870200"/>
          <p14:tracePt t="26857" x="10712450" y="2870200"/>
          <p14:tracePt t="26874" x="10718800" y="2870200"/>
          <p14:tracePt t="26974" x="0" y="0"/>
        </p14:tracePtLst>
        <p14:tracePtLst>
          <p14:tracePt t="27850" x="2260600" y="3187700"/>
          <p14:tracePt t="27928" x="2266950" y="3194050"/>
          <p14:tracePt t="27943" x="2305050" y="3200400"/>
          <p14:tracePt t="27957" x="2355850" y="3200400"/>
          <p14:tracePt t="27975" x="2597150" y="3200400"/>
          <p14:tracePt t="27990" x="2844800" y="3200400"/>
          <p14:tracePt t="28007" x="3168650" y="3200400"/>
          <p14:tracePt t="28023" x="3517900" y="3200400"/>
          <p14:tracePt t="28040" x="3841750" y="3200400"/>
          <p14:tracePt t="28057" x="4102100" y="3200400"/>
          <p14:tracePt t="28074" x="4292600" y="3200400"/>
          <p14:tracePt t="28090" x="4438650" y="3200400"/>
          <p14:tracePt t="28107" x="4546600" y="3200400"/>
          <p14:tracePt t="28123" x="4654550" y="3200400"/>
          <p14:tracePt t="28127" x="4705350" y="3200400"/>
          <p14:tracePt t="28140" x="4749800" y="3200400"/>
          <p14:tracePt t="28157" x="4857750" y="3200400"/>
          <p14:tracePt t="28174" x="5029200" y="3200400"/>
          <p14:tracePt t="28190" x="5137150" y="3200400"/>
          <p14:tracePt t="28207" x="5213350" y="3200400"/>
          <p14:tracePt t="28223" x="5276850" y="3200400"/>
          <p14:tracePt t="28240" x="5340350" y="3200400"/>
          <p14:tracePt t="28256" x="5429250" y="3200400"/>
          <p14:tracePt t="28273" x="5524500" y="3200400"/>
          <p14:tracePt t="28290" x="5607050" y="3200400"/>
          <p14:tracePt t="28306" x="5676900" y="3200400"/>
          <p14:tracePt t="28323" x="5715000" y="3200400"/>
          <p14:tracePt t="28340" x="5753100" y="3200400"/>
          <p14:tracePt t="28356" x="5784850" y="3200400"/>
          <p14:tracePt t="28359" x="5810250" y="3200400"/>
          <p14:tracePt t="28373" x="5854700" y="3200400"/>
          <p14:tracePt t="28390" x="5905500" y="3206750"/>
          <p14:tracePt t="28406" x="5930900" y="3206750"/>
          <p14:tracePt t="28423" x="5949950" y="3206750"/>
          <p14:tracePt t="28440" x="5975350" y="3219450"/>
          <p14:tracePt t="29023" x="0" y="0"/>
        </p14:tracePtLst>
        <p14:tracePtLst>
          <p14:tracePt t="29799" x="2616200" y="3155950"/>
          <p14:tracePt t="29879" x="2622550" y="3155950"/>
          <p14:tracePt t="29891" x="2654300" y="3155950"/>
          <p14:tracePt t="29906" x="2774950" y="3155950"/>
          <p14:tracePt t="29923" x="2984500" y="3155950"/>
          <p14:tracePt t="29927" x="3124200" y="3155950"/>
          <p14:tracePt t="29939" x="3302000" y="3155950"/>
          <p14:tracePt t="29956" x="3689350" y="3155950"/>
          <p14:tracePt t="29959" x="3905250" y="3155950"/>
          <p14:tracePt t="29973" x="4121150" y="3155950"/>
          <p14:tracePt t="29990" x="4565650" y="3155950"/>
          <p14:tracePt t="30006" x="4762500" y="3155950"/>
          <p14:tracePt t="30023" x="4921250" y="3155950"/>
          <p14:tracePt t="30039" x="5035550" y="3155950"/>
          <p14:tracePt t="30056" x="5111750" y="3155950"/>
          <p14:tracePt t="30073" x="5162550" y="3155950"/>
          <p14:tracePt t="30090" x="5187950" y="3155950"/>
          <p14:tracePt t="30106" x="5207000" y="3155950"/>
          <p14:tracePt t="30383" x="0" y="0"/>
        </p14:tracePtLst>
        <p14:tracePtLst>
          <p14:tracePt t="31114" x="2743200" y="304800"/>
          <p14:tracePt t="31126" x="2736850" y="304800"/>
          <p14:tracePt t="31167" x="2724150" y="304800"/>
          <p14:tracePt t="31178" x="2717800" y="304800"/>
          <p14:tracePt t="31190" x="2711450" y="323850"/>
          <p14:tracePt t="31206" x="2698750" y="374650"/>
          <p14:tracePt t="31222" x="2698750" y="438150"/>
          <p14:tracePt t="31239" x="2698750" y="546100"/>
          <p14:tracePt t="31256" x="2717800" y="679450"/>
          <p14:tracePt t="31272" x="2762250" y="781050"/>
          <p14:tracePt t="31289" x="2806700" y="844550"/>
          <p14:tracePt t="31306" x="2863850" y="889000"/>
          <p14:tracePt t="31322" x="2933700" y="908050"/>
          <p14:tracePt t="31339" x="3028950" y="908050"/>
          <p14:tracePt t="31355" x="3181350" y="863600"/>
          <p14:tracePt t="31359" x="3251200" y="819150"/>
          <p14:tracePt t="31372" x="3308350" y="768350"/>
          <p14:tracePt t="31389" x="3416300" y="615950"/>
          <p14:tracePt t="31406" x="3435350" y="533400"/>
          <p14:tracePt t="31422" x="3435350" y="495300"/>
          <p14:tracePt t="31439" x="3435350" y="463550"/>
          <p14:tracePt t="31455" x="3435350" y="419100"/>
          <p14:tracePt t="31472" x="3422650" y="400050"/>
          <p14:tracePt t="31489" x="3409950" y="381000"/>
          <p14:tracePt t="31506" x="3403600" y="374650"/>
          <p14:tracePt t="31630" x="0" y="0"/>
        </p14:tracePtLst>
        <p14:tracePtLst>
          <p14:tracePt t="32456" x="2673350" y="3048000"/>
          <p14:tracePt t="32462" x="2673350" y="3067050"/>
          <p14:tracePt t="32472" x="2679700" y="3086100"/>
          <p14:tracePt t="32489" x="2711450" y="3130550"/>
          <p14:tracePt t="32505" x="2762250" y="3187700"/>
          <p14:tracePt t="32522" x="2838450" y="3244850"/>
          <p14:tracePt t="32538" x="2959100" y="3302000"/>
          <p14:tracePt t="32542" x="3035300" y="3327400"/>
          <p14:tracePt t="32555" x="3124200" y="3359150"/>
          <p14:tracePt t="32572" x="3340100" y="3390900"/>
          <p14:tracePt t="32577" x="3454400" y="3397250"/>
          <p14:tracePt t="32589" x="3549650" y="3397250"/>
          <p14:tracePt t="32606" x="3835400" y="3390900"/>
          <p14:tracePt t="32622" x="3943350" y="3365500"/>
          <p14:tracePt t="32638" x="3981450" y="3340100"/>
          <p14:tracePt t="32655" x="3994150" y="3327400"/>
          <p14:tracePt t="32672" x="3994150" y="3314700"/>
          <p14:tracePt t="32688" x="3994150" y="3295650"/>
          <p14:tracePt t="32705" x="3994150" y="3270250"/>
          <p14:tracePt t="32722" x="3994150" y="3263900"/>
          <p14:tracePt t="32738" x="3994150" y="3257550"/>
          <p14:tracePt t="32755" x="3994150" y="3244850"/>
          <p14:tracePt t="32772" x="3994150" y="3238500"/>
          <p14:tracePt t="32788" x="3987800" y="3219450"/>
          <p14:tracePt t="33408" x="3981450" y="3219450"/>
          <p14:tracePt t="33420" x="3981450" y="3213100"/>
          <p14:tracePt t="33432" x="3949700" y="3194050"/>
          <p14:tracePt t="33439" x="3924300" y="3187700"/>
          <p14:tracePt t="33455" x="3841750" y="3149600"/>
          <p14:tracePt t="33472" x="3721100" y="3105150"/>
          <p14:tracePt t="33488" x="3568700" y="3041650"/>
          <p14:tracePt t="33505" x="3435350" y="3003550"/>
          <p14:tracePt t="33522" x="3302000" y="2965450"/>
          <p14:tracePt t="33538" x="3162300" y="2946400"/>
          <p14:tracePt t="33555" x="3022600" y="2921000"/>
          <p14:tracePt t="33571" x="2908300" y="2895600"/>
          <p14:tracePt t="33574" x="2876550" y="2895600"/>
          <p14:tracePt t="33589" x="2844800" y="2895600"/>
          <p14:tracePt t="33605" x="2787650" y="2895600"/>
          <p14:tracePt t="33609" x="2768600" y="2895600"/>
          <p14:tracePt t="33622" x="2717800" y="2895600"/>
          <p14:tracePt t="33638" x="2692400" y="2895600"/>
          <p14:tracePt t="33655" x="2654300" y="2908300"/>
          <p14:tracePt t="33671" x="2628900" y="2914650"/>
          <p14:tracePt t="33688" x="2603500" y="2927350"/>
          <p14:tracePt t="33705" x="2590800" y="2946400"/>
          <p14:tracePt t="33721" x="2571750" y="2959100"/>
          <p14:tracePt t="33738" x="2559050" y="2978150"/>
          <p14:tracePt t="33755" x="2546350" y="3016250"/>
          <p14:tracePt t="33771" x="2533650" y="3035300"/>
          <p14:tracePt t="33788" x="2533650" y="3060700"/>
          <p14:tracePt t="33792" x="2533650" y="3079750"/>
          <p14:tracePt t="33805" x="2533650" y="3098800"/>
          <p14:tracePt t="33822" x="2533650" y="3136900"/>
          <p14:tracePt t="33838" x="2552700" y="3155950"/>
          <p14:tracePt t="33855" x="2584450" y="3175000"/>
          <p14:tracePt t="33871" x="2628900" y="3194050"/>
          <p14:tracePt t="33888" x="2698750" y="3206750"/>
          <p14:tracePt t="33905" x="2768600" y="3213100"/>
          <p14:tracePt t="33921" x="2832100" y="3213100"/>
          <p14:tracePt t="33938" x="2889250" y="3187700"/>
          <p14:tracePt t="33954" x="2927350" y="3155950"/>
          <p14:tracePt t="33971" x="2940050" y="3130550"/>
          <p14:tracePt t="33988" x="2946400" y="3117850"/>
          <p14:tracePt t="33990" x="2946400" y="3111500"/>
          <p14:tracePt t="34004" x="2946400" y="3105150"/>
          <p14:tracePt t="34021" x="2940050" y="3067050"/>
          <p14:tracePt t="34038" x="2908300" y="3048000"/>
          <p14:tracePt t="34054" x="2857500" y="3028950"/>
          <p14:tracePt t="34071" x="2787650" y="3009900"/>
          <p14:tracePt t="34088" x="2749550" y="3003550"/>
          <p14:tracePt t="34104" x="2705100" y="3003550"/>
          <p14:tracePt t="34121" x="2673350" y="3003550"/>
          <p14:tracePt t="34138" x="2654300" y="3028950"/>
          <p14:tracePt t="34154" x="2635250" y="3067050"/>
          <p14:tracePt t="34171" x="2628900" y="3079750"/>
          <p14:tracePt t="34188" x="2628900" y="3092450"/>
          <p14:tracePt t="34204" x="2628900" y="3105150"/>
          <p14:tracePt t="34221" x="2647950" y="3143250"/>
          <p14:tracePt t="34238" x="2705100" y="3162300"/>
          <p14:tracePt t="34254" x="2787650" y="3181350"/>
          <p14:tracePt t="34271" x="2927350" y="3206750"/>
          <p14:tracePt t="34288" x="3079750" y="3219450"/>
          <p14:tracePt t="34304" x="3219450" y="3206750"/>
          <p14:tracePt t="34321" x="3289300" y="3187700"/>
          <p14:tracePt t="34338" x="3327400" y="3149600"/>
          <p14:tracePt t="34354" x="3333750" y="3098800"/>
          <p14:tracePt t="34371" x="3333750" y="3048000"/>
          <p14:tracePt t="34388" x="3333750" y="3016250"/>
          <p14:tracePt t="34391" x="3333750" y="3003550"/>
          <p14:tracePt t="34404" x="3333750" y="2990850"/>
          <p14:tracePt t="34421" x="3289300" y="2946400"/>
          <p14:tracePt t="34438" x="3251200" y="2933700"/>
          <p14:tracePt t="34454" x="3213100" y="2933700"/>
          <p14:tracePt t="34471" x="3175000" y="2933700"/>
          <p14:tracePt t="34488" x="3136900" y="2933700"/>
          <p14:tracePt t="34504" x="3098800" y="2965450"/>
          <p14:tracePt t="34521" x="3079750" y="3003550"/>
          <p14:tracePt t="34538" x="3060700" y="3035300"/>
          <p14:tracePt t="34554" x="3048000" y="3060700"/>
          <p14:tracePt t="34571" x="3041650" y="3073400"/>
          <p14:tracePt t="34588" x="3041650" y="3092450"/>
          <p14:tracePt t="34604" x="3041650" y="3117850"/>
          <p14:tracePt t="34608" x="3048000" y="3136900"/>
          <p14:tracePt t="34621" x="3060700" y="3149600"/>
          <p14:tracePt t="34638" x="3143250" y="3200400"/>
          <p14:tracePt t="34654" x="3219450" y="3219450"/>
          <p14:tracePt t="34671" x="3289300" y="3225800"/>
          <p14:tracePt t="34688" x="3340100" y="3219450"/>
          <p14:tracePt t="34704" x="3359150" y="3206750"/>
          <p14:tracePt t="34721" x="3365500" y="3187700"/>
          <p14:tracePt t="34738" x="3365500" y="3149600"/>
          <p14:tracePt t="34754" x="3333750" y="3105150"/>
          <p14:tracePt t="34771" x="3270250" y="3067050"/>
          <p14:tracePt t="34788" x="3136900" y="3028950"/>
          <p14:tracePt t="34791" x="3054350" y="3009900"/>
          <p14:tracePt t="34804" x="2978150" y="2997200"/>
          <p14:tracePt t="34821" x="2857500" y="2997200"/>
          <p14:tracePt t="34823" x="2819400" y="2997200"/>
          <p14:tracePt t="34837" x="2781300" y="2997200"/>
          <p14:tracePt t="34854" x="2762250" y="3003550"/>
          <p14:tracePt t="34871" x="2749550" y="3028950"/>
          <p14:tracePt t="34887" x="2749550" y="3060700"/>
          <p14:tracePt t="34904" x="2749550" y="3092450"/>
          <p14:tracePt t="34921" x="2768600" y="3130550"/>
          <p14:tracePt t="34937" x="2832100" y="3168650"/>
          <p14:tracePt t="34954" x="2927350" y="3219450"/>
          <p14:tracePt t="34971" x="3067050" y="3251200"/>
          <p14:tracePt t="34989" x="3225800" y="3257550"/>
          <p14:tracePt t="35004" x="3403600" y="3257550"/>
          <p14:tracePt t="35007" x="3460750" y="3251200"/>
          <p14:tracePt t="35022" x="3543300" y="3219450"/>
          <p14:tracePt t="35038" x="3568700" y="3175000"/>
          <p14:tracePt t="35054" x="3581400" y="3143250"/>
          <p14:tracePt t="35071" x="3581400" y="3111500"/>
          <p14:tracePt t="35088" x="3581400" y="3086100"/>
          <p14:tracePt t="35105" x="3581400" y="3054350"/>
          <p14:tracePt t="35121" x="3556000" y="3028950"/>
          <p14:tracePt t="35138" x="3536950" y="3009900"/>
          <p14:tracePt t="35154" x="3524250" y="3003550"/>
          <p14:tracePt t="35158" x="3517900" y="3003550"/>
          <p14:tracePt t="35187" x="3511550" y="3003550"/>
          <p14:tracePt t="35204" x="3498850" y="3009900"/>
          <p14:tracePt t="35221" x="3486150" y="3079750"/>
          <p14:tracePt t="35223" x="3486150" y="3117850"/>
          <p14:tracePt t="35238" x="3505200" y="3213100"/>
          <p14:tracePt t="35254" x="3536950" y="3276600"/>
          <p14:tracePt t="35271" x="3632200" y="3340100"/>
          <p14:tracePt t="35287" x="3765550" y="3371850"/>
          <p14:tracePt t="35304" x="3854450" y="3378200"/>
          <p14:tracePt t="35321" x="3924300" y="3365500"/>
          <p14:tracePt t="35338" x="3949700" y="3333750"/>
          <p14:tracePt t="35354" x="3968750" y="3295650"/>
          <p14:tracePt t="35371" x="3987800" y="3232150"/>
          <p14:tracePt t="35376" x="3987800" y="3219450"/>
          <p14:tracePt t="35387" x="3994150" y="3175000"/>
          <p14:tracePt t="35404" x="3994150" y="3155950"/>
          <p14:tracePt t="35421" x="3994150" y="3136900"/>
          <p14:tracePt t="35437" x="3994150" y="3124200"/>
          <p14:tracePt t="35537" x="3994150" y="3136900"/>
          <p14:tracePt t="35549" x="4000500" y="3162300"/>
          <p14:tracePt t="35564" x="4019550" y="3200400"/>
          <p14:tracePt t="35575" x="4064000" y="3225800"/>
          <p14:tracePt t="35587" x="4089400" y="3225800"/>
          <p14:tracePt t="35604" x="4146550" y="3225800"/>
          <p14:tracePt t="35621" x="4210050" y="3225800"/>
          <p14:tracePt t="35623" x="4248150" y="3213100"/>
          <p14:tracePt t="35637" x="4267200" y="3187700"/>
          <p14:tracePt t="35654" x="4286250" y="3136900"/>
          <p14:tracePt t="35671" x="4286250" y="3086100"/>
          <p14:tracePt t="35687" x="4286250" y="3048000"/>
          <p14:tracePt t="35704" x="4286250" y="3003550"/>
          <p14:tracePt t="35721" x="4273550" y="2984500"/>
          <p14:tracePt t="35737" x="4235450" y="2971800"/>
          <p14:tracePt t="35754" x="4216400" y="2971800"/>
          <p14:tracePt t="35771" x="4184650" y="2971800"/>
          <p14:tracePt t="35787" x="4140200" y="2990850"/>
          <p14:tracePt t="35804" x="4108450" y="3041650"/>
          <p14:tracePt t="35806" x="4095750" y="3067050"/>
          <p14:tracePt t="35821" x="4095750" y="3086100"/>
          <p14:tracePt t="35837" x="4108450" y="3181350"/>
          <p14:tracePt t="35854" x="4146550" y="3219450"/>
          <p14:tracePt t="35870" x="4216400" y="3238500"/>
          <p14:tracePt t="35887" x="4305300" y="3251200"/>
          <p14:tracePt t="35904" x="4356100" y="3251200"/>
          <p14:tracePt t="35920" x="4381500" y="3238500"/>
          <p14:tracePt t="35937" x="4387850" y="3206750"/>
          <p14:tracePt t="35954" x="4387850" y="3162300"/>
          <p14:tracePt t="35970" x="4381500" y="3143250"/>
          <p14:tracePt t="35987" x="4375150" y="3124200"/>
          <p14:tracePt t="36030" x="4368800" y="3124200"/>
          <p14:tracePt t="36039" x="4375150" y="3143250"/>
          <p14:tracePt t="36054" x="4432300" y="3200400"/>
          <p14:tracePt t="36071" x="4552950" y="3263900"/>
          <p14:tracePt t="36087" x="4730750" y="3327400"/>
          <p14:tracePt t="36104" x="4883150" y="3352800"/>
          <p14:tracePt t="36121" x="4946650" y="3352800"/>
          <p14:tracePt t="36137" x="4965700" y="3346450"/>
          <p14:tracePt t="36154" x="4984750" y="3340100"/>
          <p14:tracePt t="36170" x="4991100" y="3321050"/>
          <p14:tracePt t="36187" x="5010150" y="3308350"/>
          <p14:tracePt t="36204" x="5067300" y="3295650"/>
          <p14:tracePt t="36207" x="5118100" y="3289300"/>
          <p14:tracePt t="36220" x="5168900" y="3276600"/>
          <p14:tracePt t="36238" x="5378450" y="3232150"/>
          <p14:tracePt t="36254" x="5530850" y="3194050"/>
          <p14:tracePt t="36270" x="5638800" y="3175000"/>
          <p14:tracePt t="36287" x="5676900" y="3162300"/>
          <p14:tracePt t="36304" x="5676900" y="3155950"/>
          <p14:tracePt t="36376" x="5683250" y="3155950"/>
          <p14:tracePt t="36393" x="5683250" y="3162300"/>
          <p14:tracePt t="36409" x="5683250" y="3200400"/>
          <p14:tracePt t="36426" x="5695950" y="3232150"/>
          <p14:tracePt t="36430" x="5721350" y="3244850"/>
          <p14:tracePt t="36444" x="5759450" y="3257550"/>
          <p14:tracePt t="36455" x="5873750" y="3276600"/>
          <p14:tracePt t="36470" x="6013450" y="3276600"/>
          <p14:tracePt t="36487" x="6146800" y="3251200"/>
          <p14:tracePt t="36504" x="6203950" y="3206750"/>
          <p14:tracePt t="36520" x="6216650" y="3181350"/>
          <p14:tracePt t="36537" x="6216650" y="3175000"/>
          <p14:tracePt t="36554" x="6216650" y="3168650"/>
          <p14:tracePt t="36887" x="0" y="0"/>
        </p14:tracePtLst>
        <p14:tracePtLst>
          <p14:tracePt t="38425" x="1295400" y="3822700"/>
          <p14:tracePt t="38488" x="1295400" y="3829050"/>
          <p14:tracePt t="38504" x="1327150" y="3835400"/>
          <p14:tracePt t="38520" x="1441450" y="3848100"/>
          <p14:tracePt t="38537" x="1593850" y="3873500"/>
          <p14:tracePt t="38553" x="1746250" y="3905250"/>
          <p14:tracePt t="38570" x="1898650" y="3937000"/>
          <p14:tracePt t="38587" x="2019300" y="3962400"/>
          <p14:tracePt t="38590" x="2070100" y="3975100"/>
          <p14:tracePt t="38604" x="2114550" y="3981450"/>
          <p14:tracePt t="38609" x="2152650" y="3987800"/>
          <p14:tracePt t="38620" x="2178050" y="3994150"/>
          <p14:tracePt t="38637" x="2222500" y="4000500"/>
          <p14:tracePt t="38654" x="2330450" y="4000500"/>
          <p14:tracePt t="38670" x="2438400" y="4000500"/>
          <p14:tracePt t="38686" x="2578100" y="4000500"/>
          <p14:tracePt t="38703" x="2692400" y="3994150"/>
          <p14:tracePt t="38719" x="2762250" y="3981450"/>
          <p14:tracePt t="38736" x="2787650" y="3968750"/>
          <p14:tracePt t="38753" x="2794000" y="3949700"/>
          <p14:tracePt t="38769" x="2806700" y="3924300"/>
          <p14:tracePt t="38786" x="2806700" y="3898900"/>
          <p14:tracePt t="38803" x="2813050" y="3854450"/>
          <p14:tracePt t="38819" x="2813050" y="3822700"/>
          <p14:tracePt t="38836" x="2813050" y="3765550"/>
          <p14:tracePt t="38853" x="2813050" y="3714750"/>
          <p14:tracePt t="38854" x="2800350" y="3683000"/>
          <p14:tracePt t="38869" x="2774950" y="3632200"/>
          <p14:tracePt t="38886" x="2736850" y="3594100"/>
          <p14:tracePt t="38903" x="2698750" y="3562350"/>
          <p14:tracePt t="38919" x="2660650" y="3536950"/>
          <p14:tracePt t="38936" x="2597150" y="3511550"/>
          <p14:tracePt t="38953" x="2533650" y="3492500"/>
          <p14:tracePt t="38969" x="2451100" y="3467100"/>
          <p14:tracePt t="38986" x="2362200" y="3454400"/>
          <p14:tracePt t="39003" x="2254250" y="3435350"/>
          <p14:tracePt t="39019" x="2197100" y="3435350"/>
          <p14:tracePt t="39036" x="2120900" y="3441700"/>
          <p14:tracePt t="39053" x="2082800" y="3448050"/>
          <p14:tracePt t="39054" x="2063750" y="3448050"/>
          <p14:tracePt t="39069" x="2019300" y="3467100"/>
          <p14:tracePt t="39086" x="1987550" y="3486150"/>
          <p14:tracePt t="39103" x="1962150" y="3505200"/>
          <p14:tracePt t="39119" x="1955800" y="3530600"/>
          <p14:tracePt t="39136" x="1955800" y="3543300"/>
          <p14:tracePt t="39153" x="1955800" y="3575050"/>
          <p14:tracePt t="39169" x="1962150" y="3613150"/>
          <p14:tracePt t="39186" x="1987550" y="3651250"/>
          <p14:tracePt t="39203" x="2032000" y="3676650"/>
          <p14:tracePt t="39219" x="2089150" y="3695700"/>
          <p14:tracePt t="39236" x="2178050" y="3708400"/>
          <p14:tracePt t="39253" x="2266950" y="3708400"/>
          <p14:tracePt t="39253" x="2311400" y="3708400"/>
          <p14:tracePt t="39269" x="2381250" y="3708400"/>
          <p14:tracePt t="39286" x="2432050" y="3708400"/>
          <p14:tracePt t="39303" x="2457450" y="3695700"/>
          <p14:tracePt t="39319" x="2463800" y="3683000"/>
          <p14:tracePt t="39358" x="2463800" y="3676650"/>
          <p14:tracePt t="39638" x="0" y="0"/>
        </p14:tracePtLst>
        <p14:tracePtLst>
          <p14:tracePt t="40263" x="3130550" y="3841750"/>
          <p14:tracePt t="40344" x="3130550" y="3848100"/>
          <p14:tracePt t="40361" x="3136900" y="3854450"/>
          <p14:tracePt t="40377" x="3155950" y="3860800"/>
          <p14:tracePt t="40395" x="3181350" y="3860800"/>
          <p14:tracePt t="40403" x="3206750" y="3860800"/>
          <p14:tracePt t="40419" x="3257550" y="3860800"/>
          <p14:tracePt t="40436" x="3333750" y="3860800"/>
          <p14:tracePt t="40439" x="3378200" y="3860800"/>
          <p14:tracePt t="40453" x="3422650" y="3860800"/>
          <p14:tracePt t="40469" x="3536950" y="3860800"/>
          <p14:tracePt t="40486" x="3733800" y="3873500"/>
          <p14:tracePt t="40502" x="3860800" y="3873500"/>
          <p14:tracePt t="40519" x="3975100" y="3873500"/>
          <p14:tracePt t="40536" x="4044950" y="3873500"/>
          <p14:tracePt t="40553" x="4108450" y="3873500"/>
          <p14:tracePt t="40569" x="4146550" y="3873500"/>
          <p14:tracePt t="40586" x="4184650" y="3873500"/>
          <p14:tracePt t="40602" x="4222750" y="3873500"/>
          <p14:tracePt t="40619" x="4260850" y="3873500"/>
          <p14:tracePt t="40636" x="4292600" y="3873500"/>
          <p14:tracePt t="40640" x="4298950" y="3873500"/>
          <p14:tracePt t="40652" x="4311650" y="3873500"/>
          <p14:tracePt t="40669" x="4324350" y="3873500"/>
          <p14:tracePt t="40686" x="4362450" y="3873500"/>
          <p14:tracePt t="40702" x="4394200" y="3873500"/>
          <p14:tracePt t="40719" x="4425950" y="3873500"/>
          <p14:tracePt t="40736" x="4445000" y="3873500"/>
          <p14:tracePt t="40752" x="4464050" y="3873500"/>
          <p14:tracePt t="40769" x="4489450" y="3873500"/>
          <p14:tracePt t="40786" x="4533900" y="3873500"/>
          <p14:tracePt t="40802" x="4584700" y="3873500"/>
          <p14:tracePt t="40819" x="4673600" y="3873500"/>
          <p14:tracePt t="40823" x="4718050" y="3873500"/>
          <p14:tracePt t="40836" x="4768850" y="3873500"/>
          <p14:tracePt t="40852" x="4895850" y="3886200"/>
          <p14:tracePt t="40870" x="5048250" y="3898900"/>
          <p14:tracePt t="40886" x="5124450" y="3898900"/>
          <p14:tracePt t="40902" x="5181600" y="3898900"/>
          <p14:tracePt t="40919" x="5232400" y="3898900"/>
          <p14:tracePt t="40936" x="5270500" y="3898900"/>
          <p14:tracePt t="40952" x="5321300" y="3898900"/>
          <p14:tracePt t="40969" x="5372100" y="3898900"/>
          <p14:tracePt t="40986" x="5422900" y="3898900"/>
          <p14:tracePt t="41002" x="5467350" y="3898900"/>
          <p14:tracePt t="41019" x="5505450" y="3898900"/>
          <p14:tracePt t="41022" x="5518150" y="3898900"/>
          <p14:tracePt t="41036" x="5537200" y="3898900"/>
          <p14:tracePt t="41052" x="5562600" y="3898900"/>
          <p14:tracePt t="41069" x="5588000" y="3898900"/>
          <p14:tracePt t="41086" x="5600700" y="3898900"/>
          <p14:tracePt t="41102" x="5619750" y="3898900"/>
          <p14:tracePt t="41119" x="5632450" y="3892550"/>
          <p14:tracePt t="41135" x="5645150" y="3892550"/>
          <p14:tracePt t="41152" x="5645150" y="3886200"/>
          <p14:tracePt t="41169" x="5651500" y="3886200"/>
          <p14:tracePt t="41391" x="5657850" y="3879850"/>
          <p14:tracePt t="41404" x="5657850" y="3873500"/>
          <p14:tracePt t="41419" x="5657850" y="3867150"/>
          <p14:tracePt t="41436" x="5657850" y="3841750"/>
          <p14:tracePt t="41454" x="5664200" y="3803650"/>
          <p14:tracePt t="41470" x="5683250" y="3765550"/>
          <p14:tracePt t="41487" x="5702300" y="3746500"/>
          <p14:tracePt t="41502" x="5721350" y="3708400"/>
          <p14:tracePt t="41519" x="5740400" y="3676650"/>
          <p14:tracePt t="41536" x="5759450" y="3651250"/>
          <p14:tracePt t="41552" x="5772150" y="3638550"/>
          <p14:tracePt t="41569" x="5778500" y="3625850"/>
          <p14:tracePt t="41585" x="5791200" y="3613150"/>
          <p14:tracePt t="41602" x="5791200" y="3600450"/>
          <p14:tracePt t="41619" x="5797550" y="3587750"/>
          <p14:tracePt t="41635" x="5797550" y="3575050"/>
          <p14:tracePt t="41652" x="5797550" y="3568700"/>
          <p14:tracePt t="41669" x="5797550" y="3543300"/>
          <p14:tracePt t="41685" x="5797550" y="3530600"/>
          <p14:tracePt t="41702" x="5797550" y="3517900"/>
          <p14:tracePt t="41719" x="5784850" y="3505200"/>
          <p14:tracePt t="41735" x="5765800" y="3498850"/>
          <p14:tracePt t="41752" x="5746750" y="3492500"/>
          <p14:tracePt t="41769" x="5715000" y="3492500"/>
          <p14:tracePt t="41785" x="5683250" y="3492500"/>
          <p14:tracePt t="41802" x="5657850" y="3492500"/>
          <p14:tracePt t="41819" x="5626100" y="3505200"/>
          <p14:tracePt t="41835" x="5613400" y="3536950"/>
          <p14:tracePt t="41852" x="5600700" y="3575050"/>
          <p14:tracePt t="41857" x="5594350" y="3594100"/>
          <p14:tracePt t="41868" x="5588000" y="3619500"/>
          <p14:tracePt t="41886" x="5588000" y="3663950"/>
          <p14:tracePt t="41902" x="5588000" y="3695700"/>
          <p14:tracePt t="41919" x="5607050" y="3727450"/>
          <p14:tracePt t="41935" x="5632450" y="3759200"/>
          <p14:tracePt t="41952" x="5676900" y="3778250"/>
          <p14:tracePt t="41968" x="5740400" y="3810000"/>
          <p14:tracePt t="41985" x="5829300" y="3829050"/>
          <p14:tracePt t="42002" x="5930900" y="3848100"/>
          <p14:tracePt t="42018" x="5994400" y="3854450"/>
          <p14:tracePt t="42035" x="6064250" y="3854450"/>
          <p14:tracePt t="42039" x="6089650" y="3841750"/>
          <p14:tracePt t="42052" x="6096000" y="3835400"/>
          <p14:tracePt t="42068" x="6134100" y="3816350"/>
          <p14:tracePt t="42071" x="6140450" y="3803650"/>
          <p14:tracePt t="42086" x="6146800" y="3784600"/>
          <p14:tracePt t="42102" x="6153150" y="3746500"/>
          <p14:tracePt t="42118" x="6159500" y="3708400"/>
          <p14:tracePt t="42135" x="6159500" y="3670300"/>
          <p14:tracePt t="42152" x="6159500" y="3651250"/>
          <p14:tracePt t="42168" x="6153150" y="3632200"/>
          <p14:tracePt t="42185" x="6146800" y="3625850"/>
          <p14:tracePt t="42223" x="6140450" y="3625850"/>
          <p14:tracePt t="42235" x="6134100" y="3625850"/>
          <p14:tracePt t="42252" x="6102350" y="3625850"/>
          <p14:tracePt t="42268" x="6057900" y="3657600"/>
          <p14:tracePt t="42271" x="6032500" y="3670300"/>
          <p14:tracePt t="42285" x="6007100" y="3683000"/>
          <p14:tracePt t="42302" x="5994400" y="3702050"/>
          <p14:tracePt t="42608" x="0" y="0"/>
        </p14:tracePtLst>
        <p14:tracePtLst>
          <p14:tracePt t="43217" x="7200900" y="3886200"/>
          <p14:tracePt t="43295" x="7207250" y="3886200"/>
          <p14:tracePt t="43303" x="7251700" y="3886200"/>
          <p14:tracePt t="43319" x="7423150" y="3917950"/>
          <p14:tracePt t="43335" x="7664450" y="3943350"/>
          <p14:tracePt t="43352" x="7994650" y="3956050"/>
          <p14:tracePt t="43368" x="8274050" y="3956050"/>
          <p14:tracePt t="43385" x="8426450" y="3956050"/>
          <p14:tracePt t="43402" x="8502650" y="3956050"/>
          <p14:tracePt t="43419" x="8521700" y="3956050"/>
          <p14:tracePt t="43435" x="8528050" y="3949700"/>
          <p14:tracePt t="43452" x="8540750" y="3937000"/>
          <p14:tracePt t="43455" x="8547100" y="3917950"/>
          <p14:tracePt t="43468" x="8553450" y="3898900"/>
          <p14:tracePt t="43486" x="8572500" y="3822700"/>
          <p14:tracePt t="43502" x="8578850" y="3733800"/>
          <p14:tracePt t="43518" x="8578850" y="3670300"/>
          <p14:tracePt t="43535" x="8566150" y="3594100"/>
          <p14:tracePt t="43552" x="8534400" y="3536950"/>
          <p14:tracePt t="43568" x="8489950" y="3492500"/>
          <p14:tracePt t="43585" x="8401050" y="3441700"/>
          <p14:tracePt t="43601" x="8280400" y="3409950"/>
          <p14:tracePt t="43619" x="8140700" y="3403600"/>
          <p14:tracePt t="43622" x="8077200" y="3403600"/>
          <p14:tracePt t="43635" x="8007350" y="3403600"/>
          <p14:tracePt t="43651" x="7874000" y="3403600"/>
          <p14:tracePt t="43668" x="7785100" y="3422650"/>
          <p14:tracePt t="43671" x="7759700" y="3435350"/>
          <p14:tracePt t="43685" x="7734300" y="3454400"/>
          <p14:tracePt t="43702" x="7664450" y="3517900"/>
          <p14:tracePt t="43718" x="7607300" y="3594100"/>
          <p14:tracePt t="43735" x="7575550" y="3670300"/>
          <p14:tracePt t="43751" x="7550150" y="3733800"/>
          <p14:tracePt t="43768" x="7531100" y="3784600"/>
          <p14:tracePt t="43785" x="7524750" y="3835400"/>
          <p14:tracePt t="43801" x="7524750" y="3873500"/>
          <p14:tracePt t="43819" x="7537450" y="3905250"/>
          <p14:tracePt t="43835" x="7562850" y="3924300"/>
          <p14:tracePt t="43839" x="7581900" y="3937000"/>
          <p14:tracePt t="43851" x="7607300" y="3943350"/>
          <p14:tracePt t="43868" x="7658100" y="3943350"/>
          <p14:tracePt t="43872" x="7689850" y="3943350"/>
          <p14:tracePt t="43885" x="7734300" y="3943350"/>
          <p14:tracePt t="43902" x="7842250" y="3892550"/>
          <p14:tracePt t="43918" x="7886700" y="3854450"/>
          <p14:tracePt t="43935" x="7924800" y="3816350"/>
          <p14:tracePt t="43951" x="7943850" y="3771900"/>
          <p14:tracePt t="43968" x="7943850" y="3727450"/>
          <p14:tracePt t="43985" x="7943850" y="3670300"/>
          <p14:tracePt t="44001" x="7912100" y="3625850"/>
          <p14:tracePt t="44018" x="7854950" y="3600450"/>
          <p14:tracePt t="44035" x="7778750" y="3575050"/>
          <p14:tracePt t="44038" x="7721600" y="3562350"/>
          <p14:tracePt t="44051" x="7658100" y="3549650"/>
          <p14:tracePt t="44068" x="7569200" y="3549650"/>
          <p14:tracePt t="44071" x="7524750" y="3549650"/>
          <p14:tracePt t="44084" x="7480300" y="3556000"/>
          <p14:tracePt t="44101" x="7423150" y="3568700"/>
          <p14:tracePt t="44118" x="7391400" y="3600450"/>
          <p14:tracePt t="44134" x="7359650" y="3644900"/>
          <p14:tracePt t="44151" x="7353300" y="3695700"/>
          <p14:tracePt t="44168" x="7346950" y="3740150"/>
          <p14:tracePt t="44184" x="7346950" y="3778250"/>
          <p14:tracePt t="44201" x="7353300" y="3810000"/>
          <p14:tracePt t="44218" x="7391400" y="3835400"/>
          <p14:tracePt t="44235" x="7429500" y="3841750"/>
          <p14:tracePt t="44251" x="7486650" y="3841750"/>
          <p14:tracePt t="44254" x="7531100" y="3841750"/>
          <p14:tracePt t="44268" x="7556500" y="3829050"/>
          <p14:tracePt t="44284" x="7588250" y="3803650"/>
          <p14:tracePt t="44301" x="7626350" y="3771900"/>
          <p14:tracePt t="44318" x="7632700" y="3759200"/>
          <p14:tracePt t="44334" x="7645400" y="3746500"/>
          <p14:tracePt t="44351" x="7645400" y="3740150"/>
          <p14:tracePt t="44368" x="7645400" y="3733800"/>
          <p14:tracePt t="44384" x="7645400" y="3721100"/>
          <p14:tracePt t="44401" x="7645400" y="3708400"/>
          <p14:tracePt t="44648" x="0" y="0"/>
        </p14:tracePtLst>
        <p14:tracePtLst>
          <p14:tracePt t="46760" x="4883150" y="4629150"/>
          <p14:tracePt t="46928" x="4883150" y="4635500"/>
          <p14:tracePt t="46939" x="4883150" y="4648200"/>
          <p14:tracePt t="46950" x="4883150" y="4673600"/>
          <p14:tracePt t="46967" x="4883150" y="4699000"/>
          <p14:tracePt t="46984" x="4883150" y="4724400"/>
          <p14:tracePt t="47000" x="4883150" y="4743450"/>
          <p14:tracePt t="47017" x="4883150" y="4762500"/>
          <p14:tracePt t="47034" x="4883150" y="4787900"/>
          <p14:tracePt t="47050" x="4883150" y="4813300"/>
          <p14:tracePt t="47053" x="4883150" y="4819650"/>
          <p14:tracePt t="47067" x="4883150" y="4838700"/>
          <p14:tracePt t="47084" x="4883150" y="4870450"/>
          <p14:tracePt t="47086" x="4883150" y="4889500"/>
          <p14:tracePt t="47100" x="4883150" y="4908550"/>
          <p14:tracePt t="47117" x="4883150" y="4933950"/>
          <p14:tracePt t="47134" x="4883150" y="4965700"/>
          <p14:tracePt t="47150" x="4883150" y="4984750"/>
          <p14:tracePt t="47167" x="4883150" y="5003800"/>
          <p14:tracePt t="47183" x="4883150" y="5029200"/>
          <p14:tracePt t="47200" x="4883150" y="5054600"/>
          <p14:tracePt t="47217" x="4883150" y="5086350"/>
          <p14:tracePt t="47234" x="4883150" y="5111750"/>
          <p14:tracePt t="47250" x="4883150" y="5143500"/>
          <p14:tracePt t="47267" x="4883150" y="5156200"/>
          <p14:tracePt t="47270" x="4883150" y="5162550"/>
          <p14:tracePt t="47283" x="4883150" y="5175250"/>
          <p14:tracePt t="47300" x="4883150" y="5194300"/>
          <p14:tracePt t="47317" x="4883150" y="5207000"/>
          <p14:tracePt t="47319" x="4883150" y="5219700"/>
          <p14:tracePt t="47333" x="4883150" y="5251450"/>
          <p14:tracePt t="47350" x="4883150" y="5289550"/>
          <p14:tracePt t="47367" x="4883150" y="5321300"/>
          <p14:tracePt t="47384" x="4883150" y="5353050"/>
          <p14:tracePt t="47400" x="4883150" y="5391150"/>
          <p14:tracePt t="47417" x="4883150" y="5422900"/>
          <p14:tracePt t="47434" x="4876800" y="5467350"/>
          <p14:tracePt t="47450" x="4870450" y="5492750"/>
          <p14:tracePt t="47454" x="4870450" y="5511800"/>
          <p14:tracePt t="47467" x="4870450" y="5524500"/>
          <p14:tracePt t="47484" x="4870450" y="5562600"/>
          <p14:tracePt t="47486" x="4870450" y="5575300"/>
          <p14:tracePt t="47500" x="4870450" y="5594350"/>
          <p14:tracePt t="47517" x="4864100" y="5619750"/>
          <p14:tracePt t="47534" x="4857750" y="5632450"/>
          <p14:tracePt t="47550" x="4857750" y="5651500"/>
          <p14:tracePt t="47567" x="4851400" y="5676900"/>
          <p14:tracePt t="47583" x="4851400" y="5689600"/>
          <p14:tracePt t="47601" x="4851400" y="5702300"/>
          <p14:tracePt t="47617" x="4851400" y="5727700"/>
          <p14:tracePt t="47633" x="4851400" y="5746750"/>
          <p14:tracePt t="47650" x="4851400" y="5772150"/>
          <p14:tracePt t="47667" x="4851400" y="5784850"/>
          <p14:tracePt t="47683" x="4851400" y="5803900"/>
          <p14:tracePt t="47700" x="4851400" y="5810250"/>
          <p14:tracePt t="47717" x="4851400" y="5822950"/>
          <p14:tracePt t="47719" x="4851400" y="5835650"/>
          <p14:tracePt t="47734" x="4851400" y="5854700"/>
          <p14:tracePt t="47750" x="4851400" y="5861050"/>
          <p14:tracePt t="47767" x="4851400" y="5873750"/>
          <p14:tracePt t="47783" x="4851400" y="5880100"/>
          <p14:tracePt t="47800" x="4851400" y="5886450"/>
          <p14:tracePt t="47817" x="4851400" y="5899150"/>
          <p14:tracePt t="47833" x="4851400" y="5911850"/>
          <p14:tracePt t="47850" x="4851400" y="5918200"/>
          <p14:tracePt t="47866" x="4851400" y="5924550"/>
          <p14:tracePt t="47883" x="4851400" y="5930900"/>
          <p14:tracePt t="47900" x="4851400" y="5943600"/>
          <p14:tracePt t="47950" x="4851400" y="5949950"/>
          <p14:tracePt t="47959" x="4851400" y="5956300"/>
          <p14:tracePt t="47975" x="4851400" y="5962650"/>
          <p14:tracePt t="47999" x="4851400" y="5969000"/>
          <p14:tracePt t="48016" x="4851400" y="5975350"/>
          <p14:tracePt t="48031" x="4851400" y="5981700"/>
          <p14:tracePt t="48041" x="4851400" y="5988050"/>
          <p14:tracePt t="48050" x="4857750" y="5994400"/>
          <p14:tracePt t="48066" x="4857750" y="6007100"/>
          <p14:tracePt t="48083" x="4857750" y="6019800"/>
          <p14:tracePt t="48100" x="4857750" y="6032500"/>
          <p14:tracePt t="48207" x="4870450" y="6032500"/>
          <p14:tracePt t="48217" x="4870450" y="6026150"/>
          <p14:tracePt t="48234" x="4883150" y="5981700"/>
          <p14:tracePt t="48250" x="4895850" y="5892800"/>
          <p14:tracePt t="48266" x="4921250" y="5791200"/>
          <p14:tracePt t="48283" x="4933950" y="5702300"/>
          <p14:tracePt t="48287" x="4940300" y="5657850"/>
          <p14:tracePt t="48300" x="4940300" y="5626100"/>
          <p14:tracePt t="48317" x="4959350" y="5537200"/>
          <p14:tracePt t="48334" x="4959350" y="5441950"/>
          <p14:tracePt t="48350" x="4959350" y="5372100"/>
          <p14:tracePt t="48366" x="4959350" y="5308600"/>
          <p14:tracePt t="48383" x="4959350" y="5251450"/>
          <p14:tracePt t="48400" x="4959350" y="5213350"/>
          <p14:tracePt t="48417" x="4959350" y="5175250"/>
          <p14:tracePt t="48434" x="4959350" y="5143500"/>
          <p14:tracePt t="48450" x="4959350" y="5099050"/>
          <p14:tracePt t="48466" x="4959350" y="5060950"/>
          <p14:tracePt t="48483" x="4959350" y="5041900"/>
          <p14:tracePt t="48487" x="4959350" y="5022850"/>
          <p14:tracePt t="48500" x="4959350" y="5016500"/>
          <p14:tracePt t="48516" x="4959350" y="4997450"/>
          <p14:tracePt t="48520" x="4959350" y="4978400"/>
          <p14:tracePt t="48534" x="4959350" y="4959350"/>
          <p14:tracePt t="48550" x="4959350" y="4927600"/>
          <p14:tracePt t="48566" x="4959350" y="4908550"/>
          <p14:tracePt t="48583" x="4959350" y="4889500"/>
          <p14:tracePt t="48600" x="4959350" y="4876800"/>
          <p14:tracePt t="48616" x="4959350" y="4864100"/>
          <p14:tracePt t="48759" x="4959350" y="4883150"/>
          <p14:tracePt t="48768" x="4959350" y="4914900"/>
          <p14:tracePt t="48783" x="4959350" y="4991100"/>
          <p14:tracePt t="48800" x="4959350" y="5086350"/>
          <p14:tracePt t="48816" x="4959350" y="5181600"/>
          <p14:tracePt t="48833" x="4959350" y="5257800"/>
          <p14:tracePt t="48850" x="4959350" y="5340350"/>
          <p14:tracePt t="48866" x="4959350" y="5416550"/>
          <p14:tracePt t="48883" x="4959350" y="5505450"/>
          <p14:tracePt t="48886" x="4959350" y="5549900"/>
          <p14:tracePt t="48900" x="4959350" y="5588000"/>
          <p14:tracePt t="48916" x="4959350" y="5676900"/>
          <p14:tracePt t="48920" x="4959350" y="5721350"/>
          <p14:tracePt t="48934" x="4959350" y="5797550"/>
          <p14:tracePt t="48950" x="4959350" y="5835650"/>
          <p14:tracePt t="48966" x="4959350" y="5873750"/>
          <p14:tracePt t="48983" x="4959350" y="5905500"/>
          <p14:tracePt t="48999" x="4959350" y="5924550"/>
          <p14:tracePt t="49016" x="4959350" y="5930900"/>
          <p14:tracePt t="49033" x="4959350" y="5956300"/>
          <p14:tracePt t="49049" x="4959350" y="5962650"/>
          <p14:tracePt t="49066" x="4959350" y="5975350"/>
          <p14:tracePt t="49083" x="4959350" y="5988050"/>
          <p14:tracePt t="49383" x="4959350" y="5981700"/>
          <p14:tracePt t="49383" x="0" y="0"/>
        </p14:tracePtLst>
        <p14:tracePtLst>
          <p14:tracePt t="49928" x="4946650" y="5295900"/>
          <p14:tracePt t="49944" x="4933950" y="5295900"/>
          <p14:tracePt t="49960" x="4908550" y="5302250"/>
          <p14:tracePt t="49969" x="4889500" y="5314950"/>
          <p14:tracePt t="49983" x="4870450" y="5340350"/>
          <p14:tracePt t="49999" x="4857750" y="5346700"/>
          <p14:tracePt t="50016" x="4851400" y="5365750"/>
          <p14:tracePt t="50033" x="4838700" y="5384800"/>
          <p14:tracePt t="50049" x="4826000" y="5416550"/>
          <p14:tracePt t="50066" x="4819650" y="5454650"/>
          <p14:tracePt t="50083" x="4819650" y="5480050"/>
          <p14:tracePt t="50086" x="4813300" y="5505450"/>
          <p14:tracePt t="50099" x="4806950" y="5524500"/>
          <p14:tracePt t="50116" x="4806950" y="5543550"/>
          <p14:tracePt t="50119" x="4806950" y="5556250"/>
          <p14:tracePt t="50134" x="4806950" y="5588000"/>
          <p14:tracePt t="50149" x="4819650" y="5613400"/>
          <p14:tracePt t="50166" x="4851400" y="5632450"/>
          <p14:tracePt t="50182" x="4889500" y="5645150"/>
          <p14:tracePt t="50199" x="4940300" y="5651500"/>
          <p14:tracePt t="50216" x="4997450" y="5651500"/>
          <p14:tracePt t="50232" x="5067300" y="5651500"/>
          <p14:tracePt t="50249" x="5130800" y="5613400"/>
          <p14:tracePt t="50266" x="5168900" y="5568950"/>
          <p14:tracePt t="50282" x="5194300" y="5486400"/>
          <p14:tracePt t="50299" x="5219700" y="5397500"/>
          <p14:tracePt t="50316" x="5219700" y="5334000"/>
          <p14:tracePt t="50319" x="5219700" y="5302250"/>
          <p14:tracePt t="50332" x="5219700" y="5264150"/>
          <p14:tracePt t="50349" x="5207000" y="5194300"/>
          <p14:tracePt t="50366" x="5187950" y="5168900"/>
          <p14:tracePt t="50382" x="5156200" y="5143500"/>
          <p14:tracePt t="50399" x="5124450" y="5137150"/>
          <p14:tracePt t="50416" x="5086350" y="5124450"/>
          <p14:tracePt t="50432" x="5048250" y="5124450"/>
          <p14:tracePt t="50449" x="4997450" y="5124450"/>
          <p14:tracePt t="50466" x="4940300" y="5124450"/>
          <p14:tracePt t="50482" x="4889500" y="5143500"/>
          <p14:tracePt t="50499" x="4845050" y="5156200"/>
          <p14:tracePt t="50516" x="4813300" y="5175250"/>
          <p14:tracePt t="50533" x="4781550" y="5200650"/>
          <p14:tracePt t="50535" x="4768850" y="5213350"/>
          <p14:tracePt t="50549" x="4756150" y="5245100"/>
          <p14:tracePt t="50566" x="4743450" y="5283200"/>
          <p14:tracePt t="50582" x="4743450" y="5308600"/>
          <p14:tracePt t="50599" x="4743450" y="5334000"/>
          <p14:tracePt t="50616" x="4743450" y="5365750"/>
          <p14:tracePt t="50632" x="4743450" y="5403850"/>
          <p14:tracePt t="50649" x="4756150" y="5441950"/>
          <p14:tracePt t="50666" x="4787900" y="5461000"/>
          <p14:tracePt t="50682" x="4826000" y="5480050"/>
          <p14:tracePt t="50699" x="4857750" y="5499100"/>
          <p14:tracePt t="50715" x="4902200" y="5511800"/>
          <p14:tracePt t="50732" x="4946650" y="5511800"/>
          <p14:tracePt t="50735" x="4972050" y="5511800"/>
          <p14:tracePt t="50749" x="5003800" y="5511800"/>
          <p14:tracePt t="50766" x="5080000" y="5505450"/>
          <p14:tracePt t="50782" x="5130800" y="5454650"/>
          <p14:tracePt t="50799" x="5175250" y="5403850"/>
          <p14:tracePt t="50816" x="5200650" y="5340350"/>
          <p14:tracePt t="50833" x="5213350" y="5308600"/>
          <p14:tracePt t="50849" x="5219700" y="5302250"/>
          <p14:tracePt t="50866" x="5219700" y="5295900"/>
          <p14:tracePt t="50899" x="5219700" y="5289550"/>
          <p14:tracePt t="50915" x="5219700" y="5276850"/>
          <p14:tracePt t="50932" x="5194300" y="5264150"/>
          <p14:tracePt t="50949" x="5143500" y="5251450"/>
          <p14:tracePt t="50952" x="5111750" y="5251450"/>
          <p14:tracePt t="50966" x="5022850" y="5251450"/>
          <p14:tracePt t="50982" x="4946650" y="5251450"/>
          <p14:tracePt t="50999" x="4889500" y="5251450"/>
          <p14:tracePt t="51015" x="4838700" y="5264150"/>
          <p14:tracePt t="51033" x="4813300" y="5302250"/>
          <p14:tracePt t="51049" x="4781550" y="5340350"/>
          <p14:tracePt t="51065" x="4768850" y="5372100"/>
          <p14:tracePt t="51082" x="4749800" y="5410200"/>
          <p14:tracePt t="51099" x="4749800" y="5422900"/>
          <p14:tracePt t="51115" x="4749800" y="5448300"/>
          <p14:tracePt t="51132" x="4749800" y="5492750"/>
          <p14:tracePt t="51135" x="4756150" y="5505450"/>
          <p14:tracePt t="51149" x="4762500" y="5524500"/>
          <p14:tracePt t="51166" x="4800600" y="5581650"/>
          <p14:tracePt t="51182" x="4845050" y="5613400"/>
          <p14:tracePt t="51199" x="4883150" y="5626100"/>
          <p14:tracePt t="51215" x="4914900" y="5626100"/>
          <p14:tracePt t="51232" x="4946650" y="5626100"/>
          <p14:tracePt t="51249" x="4991100" y="5626100"/>
          <p14:tracePt t="51265" x="5048250" y="5607050"/>
          <p14:tracePt t="51282" x="5099050" y="5575300"/>
          <p14:tracePt t="51299" x="5156200" y="5524500"/>
          <p14:tracePt t="51315" x="5213350" y="5467350"/>
          <p14:tracePt t="51332" x="5251450" y="5416550"/>
          <p14:tracePt t="51334" x="5257800" y="5397500"/>
          <p14:tracePt t="51349" x="5264150" y="5372100"/>
          <p14:tracePt t="51366" x="5264150" y="5346700"/>
          <p14:tracePt t="51382" x="5264150" y="5340350"/>
          <p14:tracePt t="51399" x="5257800" y="5321300"/>
          <p14:tracePt t="51415" x="5219700" y="5289550"/>
          <p14:tracePt t="51432" x="5156200" y="5270500"/>
          <p14:tracePt t="51449" x="5080000" y="5257800"/>
          <p14:tracePt t="51465" x="5003800" y="5257800"/>
          <p14:tracePt t="51482" x="4946650" y="5257800"/>
          <p14:tracePt t="51499" x="4914900" y="5257800"/>
          <p14:tracePt t="51515" x="4889500" y="5257800"/>
          <p14:tracePt t="51532" x="4870450" y="5276850"/>
          <p14:tracePt t="51535" x="4870450" y="5283200"/>
          <p14:tracePt t="51549" x="4857750" y="5302250"/>
          <p14:tracePt t="51566" x="4845050" y="5346700"/>
          <p14:tracePt t="51582" x="4845050" y="5384800"/>
          <p14:tracePt t="51599" x="4845050" y="5410200"/>
          <p14:tracePt t="51615" x="4845050" y="5422900"/>
          <p14:tracePt t="51632" x="4845050" y="5441950"/>
          <p14:tracePt t="51649" x="4857750" y="5473700"/>
          <p14:tracePt t="51665" x="4876800" y="5492750"/>
          <p14:tracePt t="51682" x="4914900" y="5511800"/>
          <p14:tracePt t="51699" x="4953000" y="5530850"/>
          <p14:tracePt t="51715" x="4991100" y="5537200"/>
          <p14:tracePt t="51720" x="5016500" y="5537200"/>
          <p14:tracePt t="51732" x="5035550" y="5537200"/>
          <p14:tracePt t="51749" x="5092700" y="5537200"/>
          <p14:tracePt t="51766" x="5162550" y="5505450"/>
          <p14:tracePt t="51782" x="5194300" y="5467350"/>
          <p14:tracePt t="51799" x="5200650" y="5429250"/>
          <p14:tracePt t="51815" x="5207000" y="5397500"/>
          <p14:tracePt t="51832" x="5207000" y="5353050"/>
          <p14:tracePt t="51849" x="5200650" y="5314950"/>
          <p14:tracePt t="51866" x="5149850" y="5283200"/>
          <p14:tracePt t="51882" x="5086350" y="5251450"/>
          <p14:tracePt t="51898" x="5010150" y="5219700"/>
          <p14:tracePt t="51902" x="4965700" y="5213350"/>
          <p14:tracePt t="51915" x="4927600" y="5207000"/>
          <p14:tracePt t="51932" x="4883150" y="5207000"/>
          <p14:tracePt t="51934" x="4864100" y="5207000"/>
          <p14:tracePt t="51949" x="4838700" y="5207000"/>
          <p14:tracePt t="51966" x="4806950" y="5251450"/>
          <p14:tracePt t="51982" x="4781550" y="5289550"/>
          <p14:tracePt t="51999" x="4775200" y="5334000"/>
          <p14:tracePt t="52015" x="4768850" y="5372100"/>
          <p14:tracePt t="52032" x="4768850" y="5410200"/>
          <p14:tracePt t="52049" x="4768850" y="5441950"/>
          <p14:tracePt t="52065" x="4787900" y="5480050"/>
          <p14:tracePt t="52082" x="4813300" y="5505450"/>
          <p14:tracePt t="52098" x="4857750" y="5524500"/>
          <p14:tracePt t="52115" x="4927600" y="5530850"/>
          <p14:tracePt t="52132" x="5003800" y="5530850"/>
          <p14:tracePt t="52134" x="5035550" y="5530850"/>
          <p14:tracePt t="52148" x="5067300" y="5530850"/>
          <p14:tracePt t="52165" x="5118100" y="5505450"/>
          <p14:tracePt t="52182" x="5124450" y="5473700"/>
          <p14:tracePt t="52198" x="5137150" y="5441950"/>
          <p14:tracePt t="52215" x="5137150" y="5429250"/>
          <p14:tracePt t="52232" x="5137150" y="5410200"/>
          <p14:tracePt t="52249" x="5143500" y="5391150"/>
          <p14:tracePt t="52295" x="5143500" y="5378450"/>
          <p14:tracePt t="52304" x="5137150" y="5372100"/>
          <p14:tracePt t="52327" x="5130800" y="5372100"/>
          <p14:tracePt t="52339" x="5124450" y="5372100"/>
          <p14:tracePt t="52349" x="5111750" y="5372100"/>
          <p14:tracePt t="52366" x="5073650" y="5416550"/>
          <p14:tracePt t="52382" x="5060950" y="5448300"/>
          <p14:tracePt t="52399" x="5054600" y="5473700"/>
          <p14:tracePt t="52415" x="5054600" y="5486400"/>
          <p14:tracePt t="52463" x="5054600" y="5480050"/>
          <p14:tracePt t="52471" x="5067300" y="5461000"/>
          <p14:tracePt t="52482" x="5080000" y="5435600"/>
          <p14:tracePt t="52498" x="5111750" y="5359400"/>
          <p14:tracePt t="52515" x="5118100" y="5295900"/>
          <p14:tracePt t="52518" x="5118100" y="5264150"/>
          <p14:tracePt t="52532" x="5118100" y="5232400"/>
          <p14:tracePt t="52551" x="5080000" y="5200650"/>
          <p14:tracePt t="52553" x="5041900" y="5187950"/>
          <p14:tracePt t="52565" x="4940300" y="5162550"/>
          <p14:tracePt t="52582" x="4857750" y="5162550"/>
          <p14:tracePt t="52598" x="4768850" y="5187950"/>
          <p14:tracePt t="52615" x="4718050" y="5219700"/>
          <p14:tracePt t="52632" x="4699000" y="5251450"/>
          <p14:tracePt t="52648" x="4686300" y="5264150"/>
          <p14:tracePt t="52665" x="4686300" y="5276850"/>
          <p14:tracePt t="52682" x="4686300" y="5302250"/>
          <p14:tracePt t="52698" x="4686300" y="5334000"/>
          <p14:tracePt t="52715" x="4699000" y="5391150"/>
          <p14:tracePt t="52719" x="4718050" y="5422900"/>
          <p14:tracePt t="52732" x="4743450" y="5448300"/>
          <p14:tracePt t="52749" x="4800600" y="5511800"/>
          <p14:tracePt t="52752" x="4838700" y="5543550"/>
          <p14:tracePt t="52765" x="4864100" y="5568950"/>
          <p14:tracePt t="52782" x="4953000" y="5588000"/>
          <p14:tracePt t="52798" x="5022850" y="5588000"/>
          <p14:tracePt t="52815" x="5092700" y="5575300"/>
          <p14:tracePt t="52832" x="5130800" y="5537200"/>
          <p14:tracePt t="52848" x="5156200" y="5492750"/>
          <p14:tracePt t="52865" x="5175250" y="5441950"/>
          <p14:tracePt t="52882" x="5181600" y="5416550"/>
          <p14:tracePt t="52887" x="5181600" y="5397500"/>
          <p14:tracePt t="52898" x="5181600" y="5391150"/>
          <p14:tracePt t="52915" x="5181600" y="5378450"/>
          <p14:tracePt t="52932" x="5181600" y="5365750"/>
          <p14:tracePt t="52935" x="5181600" y="5359400"/>
          <p14:tracePt t="52948" x="5175250" y="5353050"/>
          <p14:tracePt t="52965" x="5162550" y="5353050"/>
          <p14:tracePt t="52982" x="5124450" y="5353050"/>
          <p14:tracePt t="52998" x="5086350" y="5353050"/>
          <p14:tracePt t="53015" x="5048250" y="5359400"/>
          <p14:tracePt t="53032" x="5010150" y="5384800"/>
          <p14:tracePt t="53048" x="4984750" y="5441950"/>
          <p14:tracePt t="53065" x="4978400" y="5467350"/>
          <p14:tracePt t="53081" x="4978400" y="5499100"/>
          <p14:tracePt t="53115" x="4978400" y="5505450"/>
          <p14:tracePt t="53132" x="4984750" y="5505450"/>
          <p14:tracePt t="53148" x="5010150" y="5486400"/>
          <p14:tracePt t="53165" x="5048250" y="5429250"/>
          <p14:tracePt t="53167" x="5054600" y="5403850"/>
          <p14:tracePt t="53182" x="5054600" y="5353050"/>
          <p14:tracePt t="53198" x="5054600" y="5327650"/>
          <p14:tracePt t="53215" x="5041900" y="5295900"/>
          <p14:tracePt t="53231" x="5016500" y="5295900"/>
          <p14:tracePt t="53249" x="4978400" y="5295900"/>
          <p14:tracePt t="53265" x="4940300" y="5302250"/>
          <p14:tracePt t="53281" x="4914900" y="5340350"/>
          <p14:tracePt t="53298" x="4895850" y="5391150"/>
          <p14:tracePt t="53315" x="4889500" y="5410200"/>
          <p14:tracePt t="53331" x="4889500" y="5435600"/>
          <p14:tracePt t="53348" x="4889500" y="5467350"/>
          <p14:tracePt t="53351" x="4902200" y="5480050"/>
          <p14:tracePt t="53365" x="4914900" y="5486400"/>
          <p14:tracePt t="53382" x="4972050" y="5505450"/>
          <p14:tracePt t="53398" x="4997450" y="5505450"/>
          <p14:tracePt t="53415" x="5035550" y="5505450"/>
          <p14:tracePt t="53431" x="5048250" y="5492750"/>
          <p14:tracePt t="53449" x="5054600" y="5454650"/>
          <p14:tracePt t="53465" x="5060950" y="5422900"/>
          <p14:tracePt t="53481" x="5060950" y="5391150"/>
          <p14:tracePt t="53498" x="5060950" y="5372100"/>
          <p14:tracePt t="53515" x="5054600" y="5372100"/>
          <p14:tracePt t="53531" x="5048250" y="5372100"/>
          <p14:tracePt t="53548" x="5029200" y="5372100"/>
          <p14:tracePt t="53565" x="5010150" y="5391150"/>
          <p14:tracePt t="53568" x="5003800" y="5410200"/>
          <p14:tracePt t="53582" x="4997450" y="5435600"/>
          <p14:tracePt t="53598" x="4997450" y="5467350"/>
          <p14:tracePt t="53615" x="5010150" y="5473700"/>
          <p14:tracePt t="53631" x="5029200" y="5480050"/>
          <p14:tracePt t="53648" x="5060950" y="5480050"/>
          <p14:tracePt t="53665" x="5105400" y="5461000"/>
          <p14:tracePt t="53681" x="5130800" y="5416550"/>
          <p14:tracePt t="53698" x="5137150" y="5384800"/>
          <p14:tracePt t="53715" x="5137150" y="5340350"/>
          <p14:tracePt t="53731" x="5124450" y="5327650"/>
          <p14:tracePt t="53748" x="5111750" y="5327650"/>
          <p14:tracePt t="53751" x="5092700" y="5327650"/>
          <p14:tracePt t="53764" x="5073650" y="5327650"/>
          <p14:tracePt t="53782" x="4991100" y="5359400"/>
          <p14:tracePt t="53798" x="4946650" y="5397500"/>
          <p14:tracePt t="53815" x="4933950" y="5429250"/>
          <p14:tracePt t="53831" x="4927600" y="5435600"/>
          <p14:tracePt t="53848" x="4927600" y="5454650"/>
          <p14:tracePt t="53865" x="4927600" y="5461000"/>
          <p14:tracePt t="53881" x="4927600" y="5473700"/>
          <p14:tracePt t="53898" x="4972050" y="5486400"/>
          <p14:tracePt t="53915" x="5022850" y="5492750"/>
          <p14:tracePt t="53931" x="5080000" y="5492750"/>
          <p14:tracePt t="53936" x="5111750" y="5486400"/>
          <p14:tracePt t="53948" x="5124450" y="5473700"/>
          <p14:tracePt t="53964" x="5130800" y="5448300"/>
          <p14:tracePt t="53982" x="5118100" y="5391150"/>
          <p14:tracePt t="53998" x="5060950" y="5346700"/>
          <p14:tracePt t="54014" x="4972050" y="5321300"/>
          <p14:tracePt t="54031" x="4851400" y="5295900"/>
          <p14:tracePt t="54048" x="4762500" y="5283200"/>
          <p14:tracePt t="54064" x="4699000" y="5283200"/>
          <p14:tracePt t="54081" x="4641850" y="5289550"/>
          <p14:tracePt t="54098" x="4629150" y="5314950"/>
          <p14:tracePt t="54114" x="4622800" y="5327650"/>
          <p14:tracePt t="54131" x="4622800" y="5359400"/>
          <p14:tracePt t="54148" x="4641850" y="5410200"/>
          <p14:tracePt t="54150" x="4654550" y="5416550"/>
          <p14:tracePt t="54164" x="4667250" y="5435600"/>
          <p14:tracePt t="54181" x="4743450" y="5467350"/>
          <p14:tracePt t="54197" x="4813300" y="5473700"/>
          <p14:tracePt t="54214" x="4845050" y="5461000"/>
          <p14:tracePt t="54231" x="4857750" y="5422900"/>
          <p14:tracePt t="54248" x="4864100" y="5378450"/>
          <p14:tracePt t="54264" x="4864100" y="5327650"/>
          <p14:tracePt t="54281" x="4864100" y="5302250"/>
          <p14:tracePt t="54298" x="4864100" y="5289550"/>
          <p14:tracePt t="54314" x="4851400" y="5289550"/>
          <p14:tracePt t="54331" x="4838700" y="5289550"/>
          <p14:tracePt t="54348" x="4813300" y="5314950"/>
          <p14:tracePt t="54364" x="4800600" y="5372100"/>
          <p14:tracePt t="54367" x="4800600" y="5397500"/>
          <p14:tracePt t="54382" x="4813300" y="5454650"/>
          <p14:tracePt t="54398" x="4889500" y="5511800"/>
          <p14:tracePt t="54414" x="5022850" y="5556250"/>
          <p14:tracePt t="54431" x="5181600" y="5581650"/>
          <p14:tracePt t="54448" x="5289550" y="5581650"/>
          <p14:tracePt t="54464" x="5334000" y="5556250"/>
          <p14:tracePt t="54481" x="5346700" y="5505450"/>
          <p14:tracePt t="54498" x="5340350" y="5441950"/>
          <p14:tracePt t="54514" x="5302250" y="5378450"/>
          <p14:tracePt t="54531" x="5213350" y="5302250"/>
          <p14:tracePt t="54535" x="5149850" y="5270500"/>
          <p14:tracePt t="54548" x="5060950" y="5251450"/>
          <p14:tracePt t="54564" x="4902200" y="5226050"/>
          <p14:tracePt t="54568" x="4845050" y="5219700"/>
          <p14:tracePt t="54582" x="4787900" y="5219700"/>
          <p14:tracePt t="54598" x="4768850" y="5232400"/>
          <p14:tracePt t="54614" x="4762500" y="5251450"/>
          <p14:tracePt t="54631" x="4768850" y="5295900"/>
          <p14:tracePt t="54648" x="4787900" y="5327650"/>
          <p14:tracePt t="54664" x="4813300" y="5365750"/>
          <p14:tracePt t="54681" x="4845050" y="5384800"/>
          <p14:tracePt t="54698" x="4870450" y="5391150"/>
          <p14:tracePt t="54714" x="4876800" y="5391150"/>
          <p14:tracePt t="54731" x="4889500" y="5391150"/>
          <p14:tracePt t="54751" x="4895850" y="5391150"/>
          <p14:tracePt t="54764" x="4902200" y="5391150"/>
          <p14:tracePt t="54968" x="4902200" y="5397500"/>
          <p14:tracePt t="54980" x="4908550" y="5410200"/>
          <p14:tracePt t="54999" x="4927600" y="5441950"/>
          <p14:tracePt t="55014" x="4940300" y="5461000"/>
          <p14:tracePt t="55031" x="4972050" y="5486400"/>
          <p14:tracePt t="55047" x="5003800" y="5499100"/>
          <p14:tracePt t="55064" x="5035550" y="5499100"/>
          <p14:tracePt t="55081" x="5067300" y="5499100"/>
          <p14:tracePt t="55098" x="5099050" y="5480050"/>
          <p14:tracePt t="55114" x="5118100" y="5448300"/>
          <p14:tracePt t="55131" x="5137150" y="5416550"/>
          <p14:tracePt t="55148" x="5143500" y="5391150"/>
          <p14:tracePt t="55164" x="5143500" y="5365750"/>
          <p14:tracePt t="55182" x="5143500" y="5353050"/>
          <p14:tracePt t="55198" x="5130800" y="5346700"/>
          <p14:tracePt t="55214" x="5111750" y="5346700"/>
          <p14:tracePt t="55231" x="5086350" y="5353050"/>
          <p14:tracePt t="55248" x="5067300" y="5378450"/>
          <p14:tracePt t="55264" x="5060950" y="5397500"/>
          <p14:tracePt t="55281" x="5060950" y="5416550"/>
          <p14:tracePt t="55297" x="5060950" y="5441950"/>
          <p14:tracePt t="55314" x="5067300" y="5454650"/>
          <p14:tracePt t="55331" x="5073650" y="5461000"/>
          <p14:tracePt t="55348" x="5080000" y="5461000"/>
          <p14:tracePt t="55364" x="5092700" y="5461000"/>
          <p14:tracePt t="55367" x="5105400" y="5454650"/>
          <p14:tracePt t="55381" x="5111750" y="5441950"/>
          <p14:tracePt t="55398" x="5111750" y="5391150"/>
          <p14:tracePt t="55414" x="5111750" y="5372100"/>
          <p14:tracePt t="55431" x="5105400" y="5359400"/>
          <p14:tracePt t="55447" x="5092700" y="5359400"/>
          <p14:tracePt t="55464" x="5073650" y="5359400"/>
          <p14:tracePt t="55481" x="5035550" y="5365750"/>
          <p14:tracePt t="55497" x="5010150" y="5410200"/>
          <p14:tracePt t="55514" x="5003800" y="5454650"/>
          <p14:tracePt t="55531" x="5003800" y="5492750"/>
          <p14:tracePt t="55547" x="5003800" y="5524500"/>
          <p14:tracePt t="55551" x="5010150" y="5530850"/>
          <p14:tracePt t="55567" x="5016500" y="5543550"/>
          <p14:tracePt t="55582" x="5029200" y="5543550"/>
          <p14:tracePt t="55597" x="5080000" y="5543550"/>
          <p14:tracePt t="55614" x="5130800" y="5530850"/>
          <p14:tracePt t="55630" x="5156200" y="5505450"/>
          <p14:tracePt t="55648" x="5168900" y="5473700"/>
          <p14:tracePt t="55664" x="5168900" y="5454650"/>
          <p14:tracePt t="55680" x="5149850" y="5422900"/>
          <p14:tracePt t="55697" x="5118100" y="5403850"/>
          <p14:tracePt t="55714" x="5067300" y="5397500"/>
          <p14:tracePt t="55730" x="5029200" y="5391150"/>
          <p14:tracePt t="55747" x="5003800" y="5391150"/>
          <p14:tracePt t="55750" x="4984750" y="5391150"/>
          <p14:tracePt t="55764" x="4972050" y="5403850"/>
          <p14:tracePt t="55781" x="4972050" y="5429250"/>
          <p14:tracePt t="55784" x="4972050" y="5448300"/>
          <p14:tracePt t="55798" x="4972050" y="5473700"/>
          <p14:tracePt t="55814" x="4972050" y="5492750"/>
          <p14:tracePt t="55898" x="4972050" y="5486400"/>
          <p14:tracePt t="55918" x="4972050" y="5461000"/>
          <p14:tracePt t="55931" x="4965700" y="5448300"/>
          <p14:tracePt t="55947" x="4959350" y="5441950"/>
          <p14:tracePt t="56000" x="4959350" y="5454650"/>
          <p14:tracePt t="56017" x="4965700" y="5473700"/>
          <p14:tracePt t="56031" x="4972050" y="5486400"/>
          <p14:tracePt t="56049" x="4972050" y="5492750"/>
          <p14:tracePt t="56064" x="4978400" y="5492750"/>
          <p14:tracePt t="57150" x="0" y="0"/>
        </p14:tracePtLst>
        <p14:tracePtLst>
          <p14:tracePt t="57547" x="4819650" y="5257800"/>
          <p14:tracePt t="57562" x="4806950" y="5257800"/>
          <p14:tracePt t="57578" x="4781550" y="5270500"/>
          <p14:tracePt t="57590" x="4775200" y="5276850"/>
          <p14:tracePt t="57608" x="4768850" y="5289550"/>
          <p14:tracePt t="57618" x="4762500" y="5302250"/>
          <p14:tracePt t="57630" x="4762500" y="5334000"/>
          <p14:tracePt t="57647" x="4749800" y="5391150"/>
          <p14:tracePt t="57663" x="4749800" y="5441950"/>
          <p14:tracePt t="57680" x="4749800" y="5492750"/>
          <p14:tracePt t="57697" x="4749800" y="5537200"/>
          <p14:tracePt t="57714" x="4762500" y="5562600"/>
          <p14:tracePt t="57730" x="4794250" y="5588000"/>
          <p14:tracePt t="57747" x="4851400" y="5600700"/>
          <p14:tracePt t="57764" x="4940300" y="5600700"/>
          <p14:tracePt t="57768" x="5003800" y="5600700"/>
          <p14:tracePt t="57780" x="5054600" y="5600700"/>
          <p14:tracePt t="57797" x="5137150" y="5575300"/>
          <p14:tracePt t="57814" x="5187950" y="5530850"/>
          <p14:tracePt t="57830" x="5187950" y="5505450"/>
          <p14:tracePt t="57847" x="5187950" y="5473700"/>
          <p14:tracePt t="57863" x="5187950" y="5454650"/>
          <p14:tracePt t="57880" x="5187950" y="5429250"/>
          <p14:tracePt t="57897" x="5175250" y="5410200"/>
          <p14:tracePt t="57913" x="5156200" y="5391150"/>
          <p14:tracePt t="57930" x="5130800" y="5365750"/>
          <p14:tracePt t="57934" x="5111750" y="5353050"/>
          <p14:tracePt t="57947" x="5099050" y="5346700"/>
          <p14:tracePt t="57963" x="5086350" y="5334000"/>
          <p14:tracePt t="57968" x="5080000" y="5327650"/>
          <p14:tracePt t="57980" x="5073650" y="5327650"/>
          <p14:tracePt t="58118" x="0" y="0"/>
        </p14:tracePtLst>
        <p14:tracePtLst>
          <p14:tracePt t="58522" x="5041900" y="5359400"/>
          <p14:tracePt t="58576" x="5041900" y="5365750"/>
          <p14:tracePt t="58605" x="5041900" y="5372100"/>
          <p14:tracePt t="58624" x="5041900" y="5378450"/>
          <p14:tracePt t="58636" x="5041900" y="5384800"/>
          <p14:tracePt t="58647" x="5041900" y="5391150"/>
          <p14:tracePt t="58663" x="5041900" y="5403850"/>
          <p14:tracePt t="58680" x="5048250" y="5422900"/>
          <p14:tracePt t="58697" x="5054600" y="5429250"/>
          <p14:tracePt t="58713" x="5060950" y="5441950"/>
          <p14:tracePt t="58730" x="5073650" y="5448300"/>
          <p14:tracePt t="58764" x="5080000" y="5454650"/>
          <p14:tracePt t="58780" x="5086350" y="5454650"/>
          <p14:tracePt t="58797" x="5092700" y="5454650"/>
          <p14:tracePt t="58813" x="5105400" y="5454650"/>
          <p14:tracePt t="58830" x="5111750" y="5454650"/>
          <p14:tracePt t="58847" x="5118100" y="5454650"/>
          <p14:tracePt t="58863" x="5130800" y="5454650"/>
          <p14:tracePt t="58880" x="5143500" y="5454650"/>
          <p14:tracePt t="58896" x="5175250" y="5454650"/>
          <p14:tracePt t="58913" x="5194300" y="5454650"/>
          <p14:tracePt t="58930" x="5213350" y="5454650"/>
          <p14:tracePt t="58946" x="5238750" y="5448300"/>
          <p14:tracePt t="58974" x="5245100" y="5448300"/>
          <p14:tracePt t="58985" x="5257800" y="5448300"/>
          <p14:tracePt t="59006" x="5264150" y="5448300"/>
          <p14:tracePt t="59016" x="5270500" y="5441950"/>
          <p14:tracePt t="59029" x="5270500" y="5435600"/>
          <p14:tracePt t="59046" x="5295900" y="5429250"/>
          <p14:tracePt t="59063" x="5302250" y="5429250"/>
          <p14:tracePt t="59079" x="5321300" y="5422900"/>
          <p14:tracePt t="59096" x="5334000" y="5416550"/>
          <p14:tracePt t="59129" x="5346700" y="5410200"/>
          <p14:tracePt t="59146" x="5353050" y="5410200"/>
          <p14:tracePt t="59163" x="5365750" y="5403850"/>
          <p14:tracePt t="59179" x="5378450" y="5397500"/>
          <p14:tracePt t="59196" x="5384800" y="5391150"/>
          <p14:tracePt t="59213" x="5391150" y="5384800"/>
          <p14:tracePt t="59229" x="5410200" y="5372100"/>
          <p14:tracePt t="59246" x="5416550" y="5365750"/>
          <p14:tracePt t="59263" x="5435600" y="5353050"/>
          <p14:tracePt t="59279" x="5454650" y="5340350"/>
          <p14:tracePt t="59296" x="5473700" y="5321300"/>
          <p14:tracePt t="59313" x="5473700" y="5314950"/>
          <p14:tracePt t="59329" x="5486400" y="5295900"/>
          <p14:tracePt t="59346" x="5499100" y="5295900"/>
          <p14:tracePt t="59363" x="5518150" y="5276850"/>
          <p14:tracePt t="59379" x="5530850" y="5270500"/>
          <p14:tracePt t="59382" x="5543550" y="5264150"/>
          <p14:tracePt t="59396" x="5543550" y="5257800"/>
          <p14:tracePt t="59413" x="5556250" y="5251450"/>
          <p14:tracePt t="59429" x="5568950" y="5238750"/>
          <p14:tracePt t="59446" x="5575300" y="5219700"/>
          <p14:tracePt t="59463" x="5588000" y="5207000"/>
          <p14:tracePt t="59479" x="5600700" y="5187950"/>
          <p14:tracePt t="59496" x="5607050" y="5175250"/>
          <p14:tracePt t="59513" x="5619750" y="5162550"/>
          <p14:tracePt t="59529" x="5626100" y="5149850"/>
          <p14:tracePt t="59546" x="5626100" y="5137150"/>
          <p14:tracePt t="59563" x="5638800" y="5124450"/>
          <p14:tracePt t="59596" x="5645150" y="5105400"/>
          <p14:tracePt t="59613" x="5651500" y="5099050"/>
          <p14:tracePt t="59629" x="5657850" y="5073650"/>
          <p14:tracePt t="59646" x="5664200" y="5060950"/>
          <p14:tracePt t="59663" x="5670550" y="5035550"/>
          <p14:tracePt t="59679" x="5676900" y="5029200"/>
          <p14:tracePt t="59696" x="5683250" y="5022850"/>
          <p14:tracePt t="59713" x="5683250" y="5003800"/>
          <p14:tracePt t="59729" x="5689600" y="4991100"/>
          <p14:tracePt t="59746" x="5695950" y="4978400"/>
          <p14:tracePt t="59762" x="5708650" y="4959350"/>
          <p14:tracePt t="59779" x="5708650" y="4953000"/>
          <p14:tracePt t="59796" x="5721350" y="4933950"/>
          <p14:tracePt t="59812" x="5727700" y="4921250"/>
          <p14:tracePt t="59815" x="5734050" y="4914900"/>
          <p14:tracePt t="59829" x="5746750" y="4902200"/>
          <p14:tracePt t="59846" x="5759450" y="4889500"/>
          <p14:tracePt t="59862" x="5778500" y="4870450"/>
          <p14:tracePt t="59879" x="5791200" y="4864100"/>
          <p14:tracePt t="59896" x="5797550" y="4851400"/>
          <p14:tracePt t="59912" x="5803900" y="4851400"/>
          <p14:tracePt t="59929" x="5816600" y="4851400"/>
          <p14:tracePt t="59946" x="5822950" y="4838700"/>
          <p14:tracePt t="59963" x="5829300" y="4838700"/>
          <p14:tracePt t="59979" x="5842000" y="4832350"/>
          <p14:tracePt t="59996" x="5854700" y="4826000"/>
          <p14:tracePt t="60012" x="5880100" y="4813300"/>
          <p14:tracePt t="60015" x="5880100" y="4806950"/>
          <p14:tracePt t="60029" x="5905500" y="4806950"/>
          <p14:tracePt t="60046" x="5924550" y="4794250"/>
          <p14:tracePt t="60062" x="5943600" y="4787900"/>
          <p14:tracePt t="60079" x="5969000" y="4781550"/>
          <p14:tracePt t="60096" x="5994400" y="4775200"/>
          <p14:tracePt t="60112" x="6013450" y="4775200"/>
          <p14:tracePt t="60129" x="6057900" y="4762500"/>
          <p14:tracePt t="60146" x="6083300" y="4762500"/>
          <p14:tracePt t="60163" x="6108700" y="4762500"/>
          <p14:tracePt t="60179" x="6140450" y="4749800"/>
          <p14:tracePt t="60196" x="6153150" y="4749800"/>
          <p14:tracePt t="60212" x="6172200" y="4743450"/>
          <p14:tracePt t="60214" x="6184900" y="4743450"/>
          <p14:tracePt t="60229" x="6197600" y="4743450"/>
          <p14:tracePt t="60246" x="6203950" y="4730750"/>
          <p14:tracePt t="60489" x="6210300" y="4730750"/>
          <p14:tracePt t="60503" x="6235700" y="4730750"/>
          <p14:tracePt t="60520" x="6273800" y="4730750"/>
          <p14:tracePt t="60534" x="6362700" y="4743450"/>
          <p14:tracePt t="60546" x="6407150" y="4749800"/>
          <p14:tracePt t="60563" x="6502400" y="4762500"/>
          <p14:tracePt t="60567" x="6559550" y="4768850"/>
          <p14:tracePt t="60579" x="6591300" y="4781550"/>
          <p14:tracePt t="60596" x="6673850" y="4800600"/>
          <p14:tracePt t="60613" x="6775450" y="4826000"/>
          <p14:tracePt t="60615" x="6826250" y="4832350"/>
          <p14:tracePt t="60632" x="6946900" y="4845050"/>
          <p14:tracePt t="60646" x="7061200" y="4870450"/>
          <p14:tracePt t="60663" x="7124700" y="4876800"/>
          <p14:tracePt t="60679" x="7175500" y="4876800"/>
          <p14:tracePt t="60696" x="7200900" y="4876800"/>
          <p14:tracePt t="60712" x="7232650" y="4876800"/>
          <p14:tracePt t="60729" x="7277100" y="4870450"/>
          <p14:tracePt t="60745" x="7315200" y="4857750"/>
          <p14:tracePt t="60762" x="7366000" y="4832350"/>
          <p14:tracePt t="60779" x="7429500" y="4794250"/>
          <p14:tracePt t="60795" x="7480300" y="4762500"/>
          <p14:tracePt t="60812" x="7524750" y="4730750"/>
          <p14:tracePt t="60815" x="7550150" y="4718050"/>
          <p14:tracePt t="60829" x="7569200" y="4705350"/>
          <p14:tracePt t="60846" x="7600950" y="4679950"/>
          <p14:tracePt t="60862" x="7613650" y="4673600"/>
          <p14:tracePt t="60879" x="7613650" y="4660900"/>
          <p14:tracePt t="60896" x="7613650" y="4641850"/>
          <p14:tracePt t="60912" x="7607300" y="4610100"/>
          <p14:tracePt t="60929" x="7575550" y="4584700"/>
          <p14:tracePt t="60946" x="7531100" y="4540250"/>
          <p14:tracePt t="60962" x="7454900" y="4495800"/>
          <p14:tracePt t="60966" x="7410450" y="4476750"/>
          <p14:tracePt t="60979" x="7366000" y="4457700"/>
          <p14:tracePt t="60996" x="7270750" y="4419600"/>
          <p14:tracePt t="60999" x="7226300" y="4406900"/>
          <p14:tracePt t="61012" x="7181850" y="4387850"/>
          <p14:tracePt t="61029" x="7080250" y="4368800"/>
          <p14:tracePt t="61046" x="6946900" y="4343400"/>
          <p14:tracePt t="61063" x="6858000" y="4330700"/>
          <p14:tracePt t="61079" x="6769100" y="4324350"/>
          <p14:tracePt t="61096" x="6705600" y="4324350"/>
          <p14:tracePt t="61112" x="6635750" y="4324350"/>
          <p14:tracePt t="61129" x="6584950" y="4324350"/>
          <p14:tracePt t="61146" x="6540500" y="4330700"/>
          <p14:tracePt t="61162" x="6489700" y="4356100"/>
          <p14:tracePt t="61179" x="6451600" y="4368800"/>
          <p14:tracePt t="61195" x="6419850" y="4381500"/>
          <p14:tracePt t="61212" x="6388100" y="4406900"/>
          <p14:tracePt t="61229" x="6369050" y="4438650"/>
          <p14:tracePt t="61231" x="6356350" y="4451350"/>
          <p14:tracePt t="61245" x="6330950" y="4489450"/>
          <p14:tracePt t="61262" x="6318250" y="4540250"/>
          <p14:tracePt t="61279" x="6299200" y="4597400"/>
          <p14:tracePt t="61295" x="6280150" y="4660900"/>
          <p14:tracePt t="61312" x="6273800" y="4699000"/>
          <p14:tracePt t="61329" x="6273800" y="4749800"/>
          <p14:tracePt t="61345" x="6280150" y="4800600"/>
          <p14:tracePt t="61362" x="6311900" y="4851400"/>
          <p14:tracePt t="61379" x="6369050" y="4902200"/>
          <p14:tracePt t="61395" x="6483350" y="4965700"/>
          <p14:tracePt t="61412" x="6635750" y="5016500"/>
          <p14:tracePt t="61429" x="6813550" y="5060950"/>
          <p14:tracePt t="61430" x="6896100" y="5080000"/>
          <p14:tracePt t="61445" x="7080250" y="5092700"/>
          <p14:tracePt t="61462" x="7181850" y="5092700"/>
          <p14:tracePt t="61479" x="7264400" y="5086350"/>
          <p14:tracePt t="61495" x="7315200" y="5067300"/>
          <p14:tracePt t="61512" x="7334250" y="5041900"/>
          <p14:tracePt t="61529" x="7353300" y="5022850"/>
          <p14:tracePt t="61545" x="7359650" y="5010150"/>
          <p14:tracePt t="61562" x="7359650" y="5003800"/>
          <p14:tracePt t="61579" x="7359650" y="4991100"/>
          <p14:tracePt t="61596" x="7359650" y="4972050"/>
          <p14:tracePt t="61598" x="7359650" y="4965700"/>
          <p14:tracePt t="61612" x="7359650" y="4953000"/>
          <p14:tracePt t="61628" x="7359650" y="4946650"/>
          <p14:tracePt t="61645" x="7359650" y="4933950"/>
          <p14:tracePt t="61947" x="7359650" y="4927600"/>
          <p14:tracePt t="61963" x="7359650" y="4895850"/>
          <p14:tracePt t="61980" x="7359650" y="4851400"/>
          <p14:tracePt t="61985" x="7359650" y="4819650"/>
          <p14:tracePt t="62000" x="7353300" y="4743450"/>
          <p14:tracePt t="62012" x="7353300" y="4718050"/>
          <p14:tracePt t="62029" x="7340600" y="4660900"/>
          <p14:tracePt t="62031" x="7340600" y="4641850"/>
          <p14:tracePt t="62046" x="7327900" y="4610100"/>
          <p14:tracePt t="62062" x="7308850" y="4578350"/>
          <p14:tracePt t="62079" x="7283450" y="4552950"/>
          <p14:tracePt t="62096" x="7239000" y="4521200"/>
          <p14:tracePt t="62112" x="7169150" y="4489450"/>
          <p14:tracePt t="62129" x="7048500" y="4451350"/>
          <p14:tracePt t="62145" x="6883400" y="4419600"/>
          <p14:tracePt t="62162" x="6731000" y="4381500"/>
          <p14:tracePt t="62179" x="6610350" y="4356100"/>
          <p14:tracePt t="62182" x="6578600" y="4356100"/>
          <p14:tracePt t="62196" x="6546850" y="4356100"/>
          <p14:tracePt t="62212" x="6489700" y="4356100"/>
          <p14:tracePt t="62228" x="6451600" y="4356100"/>
          <p14:tracePt t="62231" x="6426200" y="4362450"/>
          <p14:tracePt t="62245" x="6375400" y="4375150"/>
          <p14:tracePt t="62261" x="6343650" y="4394200"/>
          <p14:tracePt t="62278" x="6311900" y="4413250"/>
          <p14:tracePt t="62295" x="6299200" y="4425950"/>
          <p14:tracePt t="62312" x="6280150" y="4445000"/>
          <p14:tracePt t="62328" x="6254750" y="4470400"/>
          <p14:tracePt t="62345" x="6242050" y="4514850"/>
          <p14:tracePt t="62362" x="6216650" y="4572000"/>
          <p14:tracePt t="62378" x="6203950" y="4641850"/>
          <p14:tracePt t="62395" x="6197600" y="4692650"/>
          <p14:tracePt t="62399" x="6197600" y="4718050"/>
          <p14:tracePt t="62412" x="6197600" y="4743450"/>
          <p14:tracePt t="62428" x="6197600" y="4775200"/>
          <p14:tracePt t="62445" x="6203950" y="4794250"/>
          <p14:tracePt t="62447" x="6210300" y="4806950"/>
          <p14:tracePt t="62462" x="6223000" y="4832350"/>
          <p14:tracePt t="62478" x="6242050" y="4845050"/>
          <p14:tracePt t="62495" x="6273800" y="4870450"/>
          <p14:tracePt t="62512" x="6311900" y="4895850"/>
          <p14:tracePt t="62528" x="6394450" y="4914900"/>
          <p14:tracePt t="62545" x="6483350" y="4946650"/>
          <p14:tracePt t="62561" x="6578600" y="4972050"/>
          <p14:tracePt t="62578" x="6699250" y="4991100"/>
          <p14:tracePt t="62595" x="6813550" y="4991100"/>
          <p14:tracePt t="62598" x="6877050" y="4991100"/>
          <p14:tracePt t="62611" x="6940550" y="4991100"/>
          <p14:tracePt t="62628" x="7073900" y="4984750"/>
          <p14:tracePt t="62645" x="7188200" y="4965700"/>
          <p14:tracePt t="62647" x="7226300" y="4953000"/>
          <p14:tracePt t="62662" x="7308850" y="4933950"/>
          <p14:tracePt t="62678" x="7359650" y="4895850"/>
          <p14:tracePt t="62695" x="7423150" y="4851400"/>
          <p14:tracePt t="62711" x="7480300" y="4819650"/>
          <p14:tracePt t="62728" x="7524750" y="4787900"/>
          <p14:tracePt t="62745" x="7543800" y="4762500"/>
          <p14:tracePt t="62761" x="7569200" y="4730750"/>
          <p14:tracePt t="62779" x="7575550" y="4711700"/>
          <p14:tracePt t="62795" x="7575550" y="4679950"/>
          <p14:tracePt t="62811" x="7569200" y="4641850"/>
          <p14:tracePt t="62828" x="7550150" y="4603750"/>
          <p14:tracePt t="62830" x="7531100" y="4584700"/>
          <p14:tracePt t="62845" x="7505700" y="4565650"/>
          <p14:tracePt t="62861" x="7334250" y="4495800"/>
          <p14:tracePt t="62878" x="7150100" y="4432300"/>
          <p14:tracePt t="62895" x="6946900" y="4387850"/>
          <p14:tracePt t="62911" x="6756400" y="4343400"/>
          <p14:tracePt t="62928" x="6616700" y="4318000"/>
          <p14:tracePt t="62945" x="6502400" y="4298950"/>
          <p14:tracePt t="62961" x="6426200" y="4298950"/>
          <p14:tracePt t="62978" x="6337300" y="4298950"/>
          <p14:tracePt t="62995" x="6248400" y="4311650"/>
          <p14:tracePt t="63011" x="6172200" y="4330700"/>
          <p14:tracePt t="63015" x="6134100" y="4349750"/>
          <p14:tracePt t="63028" x="6096000" y="4368800"/>
          <p14:tracePt t="63045" x="6051550" y="4406900"/>
          <p14:tracePt t="63047" x="6032500" y="4425950"/>
          <p14:tracePt t="63062" x="5994400" y="4464050"/>
          <p14:tracePt t="63078" x="5975350" y="4508500"/>
          <p14:tracePt t="63095" x="5956300" y="4578350"/>
          <p14:tracePt t="63112" x="5949950" y="4635500"/>
          <p14:tracePt t="63128" x="5949950" y="4718050"/>
          <p14:tracePt t="63145" x="5962650" y="4819650"/>
          <p14:tracePt t="63161" x="5988050" y="4895850"/>
          <p14:tracePt t="63178" x="6038850" y="4965700"/>
          <p14:tracePt t="63195" x="6127750" y="5035550"/>
          <p14:tracePt t="63200" x="6184900" y="5060950"/>
          <p14:tracePt t="63211" x="6261100" y="5086350"/>
          <p14:tracePt t="63228" x="6432550" y="5111750"/>
          <p14:tracePt t="63245" x="6610350" y="5118100"/>
          <p14:tracePt t="63247" x="6699250" y="5118100"/>
          <p14:tracePt t="63261" x="6851650" y="5092700"/>
          <p14:tracePt t="63279" x="6921500" y="5054600"/>
          <p14:tracePt t="63295" x="6953250" y="5016500"/>
          <p14:tracePt t="63311" x="6978650" y="4984750"/>
          <p14:tracePt t="63328" x="6985000" y="4953000"/>
          <p14:tracePt t="63344" x="6991350" y="4946650"/>
          <p14:tracePt t="63361" x="6997700" y="4933950"/>
          <p14:tracePt t="63378" x="6997700" y="4927600"/>
          <p14:tracePt t="63411" x="6997700" y="4921250"/>
          <p14:tracePt t="63428" x="6997700" y="4914900"/>
          <p14:tracePt t="63455" x="6997700" y="4908550"/>
          <p14:tracePt t="63495" x="6997700" y="4902200"/>
          <p14:tracePt t="63505" x="6997700" y="4889500"/>
          <p14:tracePt t="63517" x="6997700" y="4883150"/>
          <p14:tracePt t="63528" x="6997700" y="4851400"/>
          <p14:tracePt t="63545" x="6997700" y="4794250"/>
          <p14:tracePt t="63562" x="6997700" y="4724400"/>
          <p14:tracePt t="63578" x="7004050" y="4641850"/>
          <p14:tracePt t="63595" x="7004050" y="4591050"/>
          <p14:tracePt t="63611" x="6997700" y="4533900"/>
          <p14:tracePt t="63617" x="6991350" y="4508500"/>
          <p14:tracePt t="63628" x="6978650" y="4489450"/>
          <p14:tracePt t="63645" x="6953250" y="4457700"/>
          <p14:tracePt t="63662" x="6915150" y="4413250"/>
          <p14:tracePt t="63678" x="6889750" y="4406900"/>
          <p14:tracePt t="63695" x="6838950" y="4400550"/>
          <p14:tracePt t="63711" x="6775450" y="4400550"/>
          <p14:tracePt t="63728" x="6686550" y="4400550"/>
          <p14:tracePt t="63745" x="6578600" y="4425950"/>
          <p14:tracePt t="63761" x="6457950" y="4451350"/>
          <p14:tracePt t="63779" x="6369050" y="4476750"/>
          <p14:tracePt t="63794" x="6318250" y="4495800"/>
          <p14:tracePt t="63811" x="6280150" y="4514850"/>
          <p14:tracePt t="63828" x="6273800" y="4521200"/>
          <p14:tracePt t="63830" x="6267450" y="4527550"/>
          <p14:tracePt t="63844" x="6261100" y="4527550"/>
          <p14:tracePt t="63862" x="6242050" y="4578350"/>
          <p14:tracePt t="63878" x="6235700" y="4616450"/>
          <p14:tracePt t="63894" x="6223000" y="4654550"/>
          <p14:tracePt t="63911" x="6223000" y="4679950"/>
          <p14:tracePt t="63928" x="6223000" y="4705350"/>
          <p14:tracePt t="63944" x="6229350" y="4730750"/>
          <p14:tracePt t="63961" x="6235700" y="4756150"/>
          <p14:tracePt t="63979" x="6267450" y="4800600"/>
          <p14:tracePt t="63994" x="6299200" y="4838700"/>
          <p14:tracePt t="64011" x="6356350" y="4876800"/>
          <p14:tracePt t="64028" x="6451600" y="4921250"/>
          <p14:tracePt t="64030" x="6496050" y="4933950"/>
          <p14:tracePt t="64044" x="6553200" y="4946650"/>
          <p14:tracePt t="64062" x="6724650" y="4991100"/>
          <p14:tracePt t="64078" x="6858000" y="5003800"/>
          <p14:tracePt t="64094" x="6985000" y="5003800"/>
          <p14:tracePt t="64111" x="7131050" y="5003800"/>
          <p14:tracePt t="64128" x="7283450" y="5003800"/>
          <p14:tracePt t="64144" x="7391400" y="4978400"/>
          <p14:tracePt t="64161" x="7454900" y="4953000"/>
          <p14:tracePt t="64178" x="7499350" y="4927600"/>
          <p14:tracePt t="64194" x="7512050" y="4895850"/>
          <p14:tracePt t="64211" x="7524750" y="4857750"/>
          <p14:tracePt t="64228" x="7531100" y="4819650"/>
          <p14:tracePt t="64230" x="7537450" y="4775200"/>
          <p14:tracePt t="64244" x="7543800" y="4749800"/>
          <p14:tracePt t="64261" x="7543800" y="4679950"/>
          <p14:tracePt t="64278" x="7537450" y="4622800"/>
          <p14:tracePt t="64294" x="7518400" y="4578350"/>
          <p14:tracePt t="64311" x="7467600" y="4540250"/>
          <p14:tracePt t="64328" x="7404100" y="4495800"/>
          <p14:tracePt t="64344" x="7302500" y="4464050"/>
          <p14:tracePt t="64361" x="7150100" y="4432300"/>
          <p14:tracePt t="64377" x="6997700" y="4400550"/>
          <p14:tracePt t="64394" x="6838950" y="4362450"/>
          <p14:tracePt t="64411" x="6699250" y="4349750"/>
          <p14:tracePt t="64427" x="6604000" y="4349750"/>
          <p14:tracePt t="64444" x="6534150" y="4349750"/>
          <p14:tracePt t="64447" x="6515100" y="4349750"/>
          <p14:tracePt t="64461" x="6489700" y="4349750"/>
          <p14:tracePt t="64478" x="6413500" y="4368800"/>
          <p14:tracePt t="64494" x="6350000" y="4387850"/>
          <p14:tracePt t="64511" x="6286500" y="4438650"/>
          <p14:tracePt t="64527" x="6229350" y="4489450"/>
          <p14:tracePt t="64544" x="6191250" y="4546600"/>
          <p14:tracePt t="64561" x="6159500" y="4597400"/>
          <p14:tracePt t="64577" x="6153150" y="4635500"/>
          <p14:tracePt t="64594" x="6140450" y="4667250"/>
          <p14:tracePt t="64611" x="6140450" y="4692650"/>
          <p14:tracePt t="64615" x="6140450" y="4718050"/>
          <p14:tracePt t="64627" x="6140450" y="4730750"/>
          <p14:tracePt t="64644" x="6140450" y="4781550"/>
          <p14:tracePt t="64661" x="6153150" y="4832350"/>
          <p14:tracePt t="64665" x="6165850" y="4857750"/>
          <p14:tracePt t="64679" x="6203950" y="4914900"/>
          <p14:tracePt t="64694" x="6248400" y="4978400"/>
          <p14:tracePt t="64711" x="6324600" y="5035550"/>
          <p14:tracePt t="64728" x="6432550" y="5092700"/>
          <p14:tracePt t="64744" x="6584950" y="5143500"/>
          <p14:tracePt t="64761" x="6762750" y="5181600"/>
          <p14:tracePt t="64778" x="6934200" y="5187950"/>
          <p14:tracePt t="64794" x="7086600" y="5175250"/>
          <p14:tracePt t="64811" x="7194550" y="5137150"/>
          <p14:tracePt t="64816" x="7245350" y="5111750"/>
          <p14:tracePt t="64827" x="7289800" y="5092700"/>
          <p14:tracePt t="64844" x="7372350" y="5048250"/>
          <p14:tracePt t="64861" x="7442200" y="4984750"/>
          <p14:tracePt t="64863" x="7454900" y="4959350"/>
          <p14:tracePt t="64878" x="7480300" y="4908550"/>
          <p14:tracePt t="64894" x="7493000" y="4857750"/>
          <p14:tracePt t="64911" x="7499350" y="4819650"/>
          <p14:tracePt t="64927" x="7499350" y="4775200"/>
          <p14:tracePt t="64944" x="7493000" y="4718050"/>
          <p14:tracePt t="64961" x="7461250" y="4673600"/>
          <p14:tracePt t="64978" x="7372350" y="4603750"/>
          <p14:tracePt t="64994" x="7219950" y="4521200"/>
          <p14:tracePt t="64999" x="7118350" y="4483100"/>
          <p14:tracePt t="65011" x="6997700" y="4457700"/>
          <p14:tracePt t="65027" x="6743700" y="4394200"/>
          <p14:tracePt t="65030" x="6635750" y="4381500"/>
          <p14:tracePt t="65044" x="6553200" y="4362450"/>
          <p14:tracePt t="65061" x="6432550" y="4349750"/>
          <p14:tracePt t="65078" x="6324600" y="4356100"/>
          <p14:tracePt t="65094" x="6273800" y="4381500"/>
          <p14:tracePt t="65111" x="6184900" y="4425950"/>
          <p14:tracePt t="65127" x="6108700" y="4502150"/>
          <p14:tracePt t="65144" x="6064250" y="4565650"/>
          <p14:tracePt t="65161" x="6045200" y="4629150"/>
          <p14:tracePt t="65178" x="6032500" y="4667250"/>
          <p14:tracePt t="65194" x="6032500" y="4705350"/>
          <p14:tracePt t="65211" x="6032500" y="4743450"/>
          <p14:tracePt t="65227" x="6051550" y="4768850"/>
          <p14:tracePt t="65230" x="6057900" y="4781550"/>
          <p14:tracePt t="65244" x="6070600" y="4787900"/>
          <p14:tracePt t="65261" x="6096000" y="4806950"/>
          <p14:tracePt t="65277" x="6146800" y="4826000"/>
          <p14:tracePt t="65294" x="6159500" y="4826000"/>
          <p14:tracePt t="65407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71405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自定义异常类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</a:p>
        </p:txBody>
      </p:sp>
      <p:sp>
        <p:nvSpPr>
          <p:cNvPr id="8" name="矩形 3"/>
          <p:cNvSpPr txBox="1">
            <a:spLocks noChangeArrowheads="1"/>
          </p:cNvSpPr>
          <p:nvPr/>
        </p:nvSpPr>
        <p:spPr>
          <a:xfrm>
            <a:off x="654872" y="1546066"/>
            <a:ext cx="11428271" cy="50180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import  </a:t>
            </a:r>
            <a:r>
              <a:rPr lang="en-US" altLang="zh-CN" sz="20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java.lang.Exception</a:t>
            </a: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public class </a:t>
            </a:r>
            <a:r>
              <a:rPr lang="en-US" altLang="zh-CN" sz="20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ValueBeyondRangeException</a:t>
            </a: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extends Exception</a:t>
            </a: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int value, range;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public </a:t>
            </a:r>
            <a:r>
              <a:rPr lang="en-US" altLang="zh-CN" sz="20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ValueBeyondRangeException</a:t>
            </a: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(int v, int r){ value=v; range=r; }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public </a:t>
            </a:r>
            <a:r>
              <a:rPr lang="en-US" altLang="zh-CN" sz="20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toString</a:t>
            </a: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 ){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return value + ” </a:t>
            </a:r>
            <a:r>
              <a:rPr lang="en-US" altLang="zh-CN" sz="20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beyonds</a:t>
            </a: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“ + range;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使用例子</a:t>
            </a:r>
            <a:endParaRPr lang="en-US" altLang="zh-CN" sz="200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 v = 1000</a:t>
            </a: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，</a:t>
            </a: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range = 100</a:t>
            </a: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；</a:t>
            </a:r>
            <a:endParaRPr lang="en-US" altLang="zh-CN" sz="200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try{ 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if(v &gt; range)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	throw new </a:t>
            </a:r>
            <a:r>
              <a:rPr lang="en-US" altLang="zh-CN" sz="20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ValueBeyondRangeException</a:t>
            </a: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（</a:t>
            </a:r>
            <a:r>
              <a:rPr lang="en-US" altLang="zh-CN" sz="20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v,range</a:t>
            </a: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）</a:t>
            </a: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catch(</a:t>
            </a:r>
            <a:r>
              <a:rPr lang="en-US" altLang="zh-CN" sz="20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ValueBeyondRangeException</a:t>
            </a: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e){ System.out.println(</a:t>
            </a:r>
            <a:r>
              <a:rPr lang="en-US" altLang="zh-CN" sz="20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e.toString</a:t>
            </a: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 )); }</a:t>
            </a:r>
          </a:p>
          <a:p>
            <a:pPr>
              <a:lnSpc>
                <a:spcPct val="130000"/>
              </a:lnSpc>
              <a:defRPr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   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83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836"/>
    </mc:Choice>
    <mc:Fallback xmlns="">
      <p:transition spd="slow" advTm="132836"/>
    </mc:Fallback>
  </mc:AlternateContent>
  <p:extLst>
    <p:ext uri="{3A86A75C-4F4B-4683-9AE1-C65F6400EC91}">
      <p14:laserTraceLst xmlns:p14="http://schemas.microsoft.com/office/powerpoint/2010/main">
        <p14:tracePtLst>
          <p14:tracePt t="2875" x="1854200" y="2241550"/>
          <p14:tracePt t="2932" x="2044700" y="2254250"/>
          <p14:tracePt t="2952" x="2101850" y="2254250"/>
          <p14:tracePt t="2968" x="2190750" y="2254250"/>
          <p14:tracePt t="2985" x="2266950" y="2254250"/>
          <p14:tracePt t="3003" x="2362200" y="2254250"/>
          <p14:tracePt t="3019" x="2495550" y="2254250"/>
          <p14:tracePt t="3035" x="2679700" y="2254250"/>
          <p14:tracePt t="3052" x="2857500" y="2254250"/>
          <p14:tracePt t="3068" x="3022600" y="2254250"/>
          <p14:tracePt t="3086" x="3175000" y="2241550"/>
          <p14:tracePt t="3102" x="3282950" y="2222500"/>
          <p14:tracePt t="3118" x="3378200" y="2197100"/>
          <p14:tracePt t="3135" x="3441700" y="2184400"/>
          <p14:tracePt t="3138" x="3479800" y="2178050"/>
          <p14:tracePt t="3152" x="3536950" y="2171700"/>
          <p14:tracePt t="3169" x="3594100" y="2159000"/>
          <p14:tracePt t="3185" x="3644900" y="2146300"/>
          <p14:tracePt t="3202" x="3670300" y="2139950"/>
          <p14:tracePt t="3218" x="3714750" y="2133600"/>
          <p14:tracePt t="3236" x="3752850" y="2120900"/>
          <p14:tracePt t="3253" x="3784600" y="2114550"/>
          <p14:tracePt t="3269" x="3816350" y="2108200"/>
          <p14:tracePt t="3285" x="3835400" y="2101850"/>
          <p14:tracePt t="3303" x="3860800" y="2095500"/>
          <p14:tracePt t="3319" x="3867150" y="2095500"/>
          <p14:tracePt t="3336" x="3892550" y="2095500"/>
          <p14:tracePt t="3338" x="3892550" y="2089150"/>
          <p14:tracePt t="3354" x="3905250" y="2082800"/>
          <p14:tracePt t="3369" x="3924300" y="2076450"/>
          <p14:tracePt t="3385" x="3937000" y="2070100"/>
          <p14:tracePt t="3402" x="3962400" y="2063750"/>
          <p14:tracePt t="3418" x="3987800" y="2051050"/>
          <p14:tracePt t="3435" x="4006850" y="2044700"/>
          <p14:tracePt t="3452" x="4025900" y="2044700"/>
          <p14:tracePt t="3468" x="4038600" y="2044700"/>
          <p14:tracePt t="3485" x="4044950" y="2038350"/>
          <p14:tracePt t="3597" x="4051300" y="2032000"/>
          <p14:tracePt t="3604" x="4051300" y="2025650"/>
          <p14:tracePt t="3620" x="4032250" y="2025650"/>
          <p14:tracePt t="3636" x="4013200" y="2025650"/>
          <p14:tracePt t="3652" x="3994150" y="2025650"/>
          <p14:tracePt t="3668" x="3975100" y="2025650"/>
          <p14:tracePt t="3685" x="3962400" y="2025650"/>
          <p14:tracePt t="3702" x="3949700" y="2032000"/>
          <p14:tracePt t="3718" x="3949700" y="2038350"/>
          <p14:tracePt t="3735" x="3937000" y="2051050"/>
          <p14:tracePt t="3753" x="3930650" y="2076450"/>
          <p14:tracePt t="3769" x="3930650" y="2101850"/>
          <p14:tracePt t="3786" x="3930650" y="2133600"/>
          <p14:tracePt t="3803" x="3949700" y="2152650"/>
          <p14:tracePt t="3819" x="3994150" y="2171700"/>
          <p14:tracePt t="3835" x="4051300" y="2190750"/>
          <p14:tracePt t="3852" x="4114800" y="2190750"/>
          <p14:tracePt t="3868" x="4203700" y="2190750"/>
          <p14:tracePt t="3885" x="4267200" y="2190750"/>
          <p14:tracePt t="3902" x="4318000" y="2190750"/>
          <p14:tracePt t="3918" x="4362450" y="2190750"/>
          <p14:tracePt t="3922" x="4375150" y="2190750"/>
          <p14:tracePt t="3935" x="4381500" y="2184400"/>
          <p14:tracePt t="3951" x="4400550" y="2184400"/>
          <p14:tracePt t="3968" x="4406900" y="2178050"/>
          <p14:tracePt t="4193" x="0" y="0"/>
        </p14:tracePtLst>
        <p14:tracePtLst>
          <p14:tracePt t="6195" x="3822700" y="2012950"/>
          <p14:tracePt t="6235" x="3822700" y="2019300"/>
          <p14:tracePt t="6242" x="3822700" y="2025650"/>
          <p14:tracePt t="6251" x="3816350" y="2032000"/>
          <p14:tracePt t="6269" x="3810000" y="2038350"/>
          <p14:tracePt t="6285" x="3810000" y="2051050"/>
          <p14:tracePt t="6303" x="3810000" y="2063750"/>
          <p14:tracePt t="6319" x="3810000" y="2089150"/>
          <p14:tracePt t="6324" x="3810000" y="2108200"/>
          <p14:tracePt t="6339" x="3810000" y="2114550"/>
          <p14:tracePt t="6352" x="3810000" y="2133600"/>
          <p14:tracePt t="6380" x="3816350" y="2146300"/>
          <p14:tracePt t="6397" x="3816350" y="2159000"/>
          <p14:tracePt t="6405" x="3822700" y="2159000"/>
          <p14:tracePt t="6417" x="3835400" y="2171700"/>
          <p14:tracePt t="6434" x="3848100" y="2178050"/>
          <p14:tracePt t="6451" x="3867150" y="2190750"/>
          <p14:tracePt t="6468" x="3898900" y="2209800"/>
          <p14:tracePt t="6484" x="3937000" y="2222500"/>
          <p14:tracePt t="6502" x="3981450" y="2228850"/>
          <p14:tracePt t="6519" x="4019550" y="2228850"/>
          <p14:tracePt t="6521" x="4051300" y="2228850"/>
          <p14:tracePt t="6534" x="4076700" y="2228850"/>
          <p14:tracePt t="6551" x="4133850" y="2228850"/>
          <p14:tracePt t="6555" x="4171950" y="2228850"/>
          <p14:tracePt t="6567" x="4191000" y="2228850"/>
          <p14:tracePt t="6585" x="4279900" y="2216150"/>
          <p14:tracePt t="6601" x="4324350" y="2197100"/>
          <p14:tracePt t="6618" x="4356100" y="2184400"/>
          <p14:tracePt t="6634" x="4362450" y="2165350"/>
          <p14:tracePt t="6651" x="4368800" y="2159000"/>
          <p14:tracePt t="6667" x="4368800" y="2146300"/>
          <p14:tracePt t="6684" x="4368800" y="2127250"/>
          <p14:tracePt t="6701" x="4362450" y="2095500"/>
          <p14:tracePt t="6718" x="4343400" y="2057400"/>
          <p14:tracePt t="6734" x="4324350" y="2038350"/>
          <p14:tracePt t="6751" x="4279900" y="2006600"/>
          <p14:tracePt t="6754" x="4254500" y="1993900"/>
          <p14:tracePt t="6767" x="4216400" y="1974850"/>
          <p14:tracePt t="6785" x="4121150" y="1955800"/>
          <p14:tracePt t="6801" x="4051300" y="1943100"/>
          <p14:tracePt t="6818" x="4000500" y="1943100"/>
          <p14:tracePt t="6835" x="3943350" y="1943100"/>
          <p14:tracePt t="6851" x="3886200" y="1943100"/>
          <p14:tracePt t="6867" x="3829050" y="1943100"/>
          <p14:tracePt t="6884" x="3784600" y="1943100"/>
          <p14:tracePt t="6903" x="3733800" y="1949450"/>
          <p14:tracePt t="6906" x="3714750" y="1955800"/>
          <p14:tracePt t="6917" x="3702050" y="1962150"/>
          <p14:tracePt t="6934" x="3663950" y="1981200"/>
          <p14:tracePt t="6950" x="3619500" y="2012950"/>
          <p14:tracePt t="6967" x="3587750" y="2032000"/>
          <p14:tracePt t="6968" x="3575050" y="2038350"/>
          <p14:tracePt t="6984" x="3562350" y="2051050"/>
          <p14:tracePt t="7000" x="3536950" y="2070100"/>
          <p14:tracePt t="7017" x="3511550" y="2089150"/>
          <p14:tracePt t="7034" x="3505200" y="2095500"/>
          <p14:tracePt t="7050" x="3505200" y="2108200"/>
          <p14:tracePt t="7068" x="3505200" y="2120900"/>
          <p14:tracePt t="7085" x="3505200" y="2133600"/>
          <p14:tracePt t="7101" x="3505200" y="2152650"/>
          <p14:tracePt t="7118" x="3511550" y="2178050"/>
          <p14:tracePt t="7134" x="3517900" y="2190750"/>
          <p14:tracePt t="7137" x="3524250" y="2203450"/>
          <p14:tracePt t="7151" x="3536950" y="2209800"/>
          <p14:tracePt t="7169" x="3575050" y="2228850"/>
          <p14:tracePt t="7185" x="3594100" y="2241550"/>
          <p14:tracePt t="7201" x="3625850" y="2247900"/>
          <p14:tracePt t="7217" x="3670300" y="2254250"/>
          <p14:tracePt t="7234" x="3714750" y="2260600"/>
          <p14:tracePt t="7251" x="3765550" y="2260600"/>
          <p14:tracePt t="7268" x="3829050" y="2260600"/>
          <p14:tracePt t="7285" x="3886200" y="2254250"/>
          <p14:tracePt t="7302" x="3956050" y="2235200"/>
          <p14:tracePt t="7318" x="4013200" y="2216150"/>
          <p14:tracePt t="7321" x="4032250" y="2203450"/>
          <p14:tracePt t="7334" x="4051300" y="2203450"/>
          <p14:tracePt t="7352" x="4083050" y="2190750"/>
          <p14:tracePt t="7367" x="4102100" y="2171700"/>
          <p14:tracePt t="7371" x="4108450" y="2165350"/>
          <p14:tracePt t="7386" x="4114800" y="2159000"/>
          <p14:tracePt t="7403" x="4121150" y="2146300"/>
          <p14:tracePt t="7419" x="4121150" y="2139950"/>
          <p14:tracePt t="7434" x="4121150" y="2133600"/>
          <p14:tracePt t="7451" x="4121150" y="2114550"/>
          <p14:tracePt t="7467" x="4121150" y="2089150"/>
          <p14:tracePt t="7484" x="4114800" y="2070100"/>
          <p14:tracePt t="7501" x="4089400" y="2044700"/>
          <p14:tracePt t="7518" x="4070350" y="2032000"/>
          <p14:tracePt t="7521" x="4051300" y="2025650"/>
          <p14:tracePt t="7535" x="4032250" y="2019300"/>
          <p14:tracePt t="7550" x="4000500" y="2006600"/>
          <p14:tracePt t="7567" x="3956050" y="2006600"/>
          <p14:tracePt t="7570" x="3924300" y="2000250"/>
          <p14:tracePt t="7585" x="3892550" y="1993900"/>
          <p14:tracePt t="7601" x="3854450" y="1993900"/>
          <p14:tracePt t="7617" x="3822700" y="2000250"/>
          <p14:tracePt t="7633" x="3810000" y="2006600"/>
          <p14:tracePt t="7650" x="3797300" y="2025650"/>
          <p14:tracePt t="7667" x="3778250" y="2044700"/>
          <p14:tracePt t="7684" x="3778250" y="2051050"/>
          <p14:tracePt t="7700" x="3778250" y="2063750"/>
          <p14:tracePt t="7717" x="3778250" y="2082800"/>
          <p14:tracePt t="7734" x="3778250" y="2108200"/>
          <p14:tracePt t="7750" x="3778250" y="2127250"/>
          <p14:tracePt t="7767" x="3784600" y="2139950"/>
          <p14:tracePt t="7771" x="3790950" y="2146300"/>
          <p14:tracePt t="7784" x="3803650" y="2159000"/>
          <p14:tracePt t="7802" x="3810000" y="2165350"/>
          <p14:tracePt t="7826" x="3822700" y="2171700"/>
          <p14:tracePt t="7835" x="3829050" y="2171700"/>
          <p14:tracePt t="7851" x="3835400" y="2178050"/>
          <p14:tracePt t="7868" x="3854450" y="2184400"/>
          <p14:tracePt t="7884" x="3886200" y="2190750"/>
          <p14:tracePt t="7901" x="3917950" y="2197100"/>
          <p14:tracePt t="7917" x="3943350" y="2197100"/>
          <p14:tracePt t="7934" x="3975100" y="2197100"/>
          <p14:tracePt t="7951" x="4000500" y="2197100"/>
          <p14:tracePt t="7954" x="4019550" y="2197100"/>
          <p14:tracePt t="7967" x="4032250" y="2197100"/>
          <p14:tracePt t="7984" x="4070350" y="2197100"/>
          <p14:tracePt t="8001" x="4102100" y="2178050"/>
          <p14:tracePt t="8018" x="4121150" y="2165350"/>
          <p14:tracePt t="8035" x="4140200" y="2146300"/>
          <p14:tracePt t="8051" x="4146550" y="2133600"/>
          <p14:tracePt t="8068" x="4152900" y="2114550"/>
          <p14:tracePt t="8084" x="4152900" y="2089150"/>
          <p14:tracePt t="8100" x="4146550" y="2051050"/>
          <p14:tracePt t="8117" x="4127500" y="2025650"/>
          <p14:tracePt t="8133" x="4108450" y="2000250"/>
          <p14:tracePt t="8150" x="4076700" y="1981200"/>
          <p14:tracePt t="8167" x="4051300" y="1974850"/>
          <p14:tracePt t="8183" x="4013200" y="1968500"/>
          <p14:tracePt t="8186" x="4006850" y="1962150"/>
          <p14:tracePt t="8200" x="3994150" y="1962150"/>
          <p14:tracePt t="8217" x="3968750" y="1962150"/>
          <p14:tracePt t="8233" x="3949700" y="1974850"/>
          <p14:tracePt t="8250" x="3917950" y="2012950"/>
          <p14:tracePt t="8268" x="3892550" y="2076450"/>
          <p14:tracePt t="8284" x="3886200" y="2133600"/>
          <p14:tracePt t="8302" x="3886200" y="2190750"/>
          <p14:tracePt t="8318" x="3886200" y="2228850"/>
          <p14:tracePt t="8321" x="3898900" y="2241550"/>
          <p14:tracePt t="8334" x="3905250" y="2247900"/>
          <p14:tracePt t="8441" x="0" y="0"/>
        </p14:tracePtLst>
        <p14:tracePtLst>
          <p14:tracePt t="8738" x="3105150" y="2063750"/>
          <p14:tracePt t="8762" x="3098800" y="2063750"/>
          <p14:tracePt t="8778" x="3098800" y="2082800"/>
          <p14:tracePt t="8787" x="3098800" y="2108200"/>
          <p14:tracePt t="8794" x="3098800" y="2127250"/>
          <p14:tracePt t="8804" x="3098800" y="2159000"/>
          <p14:tracePt t="8817" x="3136900" y="2209800"/>
          <p14:tracePt t="8834" x="3168650" y="2241550"/>
          <p14:tracePt t="8851" x="3206750" y="2260600"/>
          <p14:tracePt t="8867" x="3225800" y="2266950"/>
          <p14:tracePt t="8884" x="3263900" y="2266950"/>
          <p14:tracePt t="8900" x="3308350" y="2260600"/>
          <p14:tracePt t="8917" x="3365500" y="2235200"/>
          <p14:tracePt t="8933" x="3390900" y="2209800"/>
          <p14:tracePt t="8950" x="3422650" y="2197100"/>
          <p14:tracePt t="8967" x="3429000" y="2190750"/>
          <p14:tracePt t="9018" x="0" y="0"/>
        </p14:tracePtLst>
        <p14:tracePtLst>
          <p14:tracePt t="9348" x="3981450" y="2076450"/>
          <p14:tracePt t="9419" x="3987800" y="2076450"/>
          <p14:tracePt t="9430" x="3994150" y="2076450"/>
          <p14:tracePt t="9437" x="4000500" y="2089150"/>
          <p14:tracePt t="9450" x="4013200" y="2108200"/>
          <p14:tracePt t="9467" x="4051300" y="2146300"/>
          <p14:tracePt t="9483" x="4114800" y="2184400"/>
          <p14:tracePt t="9500" x="4203700" y="2203450"/>
          <p14:tracePt t="9517" x="4292600" y="2228850"/>
          <p14:tracePt t="9534" x="4324350" y="2228850"/>
          <p14:tracePt t="9550" x="4330700" y="2228850"/>
          <p14:tracePt t="9731" x="4337050" y="2228850"/>
          <p14:tracePt t="9741" x="4343400" y="2228850"/>
          <p14:tracePt t="9750" x="4368800" y="2228850"/>
          <p14:tracePt t="9766" x="4445000" y="2228850"/>
          <p14:tracePt t="9784" x="4552950" y="2216150"/>
          <p14:tracePt t="9787" x="4597400" y="2209800"/>
          <p14:tracePt t="9800" x="4641850" y="2203450"/>
          <p14:tracePt t="9817" x="4705350" y="2184400"/>
          <p14:tracePt t="9834" x="4718050" y="2184400"/>
          <p14:tracePt t="9850" x="4724400" y="2184400"/>
          <p14:tracePt t="9867" x="4743450" y="2178050"/>
          <p14:tracePt t="9883" x="4749800" y="2171700"/>
          <p14:tracePt t="9900" x="4775200" y="2171700"/>
          <p14:tracePt t="9916" x="4781550" y="2171700"/>
          <p14:tracePt t="10161" x="0" y="0"/>
        </p14:tracePtLst>
        <p14:tracePtLst>
          <p14:tracePt t="10634" x="5416550" y="2063750"/>
          <p14:tracePt t="10667" x="5410200" y="2063750"/>
          <p14:tracePt t="10675" x="5397500" y="2063750"/>
          <p14:tracePt t="10691" x="5397500" y="2070100"/>
          <p14:tracePt t="10699" x="5397500" y="2082800"/>
          <p14:tracePt t="10716" x="5397500" y="2120900"/>
          <p14:tracePt t="10733" x="5397500" y="2146300"/>
          <p14:tracePt t="10749" x="5410200" y="2184400"/>
          <p14:tracePt t="10766" x="5448300" y="2209800"/>
          <p14:tracePt t="10770" x="5473700" y="2216150"/>
          <p14:tracePt t="10783" x="5499100" y="2222500"/>
          <p14:tracePt t="10801" x="5581650" y="2241550"/>
          <p14:tracePt t="10817" x="5619750" y="2241550"/>
          <p14:tracePt t="10833" x="5670550" y="2241550"/>
          <p14:tracePt t="10850" x="5708650" y="2222500"/>
          <p14:tracePt t="10866" x="5727700" y="2203450"/>
          <p14:tracePt t="10883" x="5734050" y="2190750"/>
          <p14:tracePt t="10899" x="5746750" y="2165350"/>
          <p14:tracePt t="10916" x="5746750" y="2152650"/>
          <p14:tracePt t="10933" x="5746750" y="2146300"/>
          <p14:tracePt t="10949" x="5746750" y="2139950"/>
          <p14:tracePt t="10966" x="5746750" y="2133600"/>
          <p14:tracePt t="11089" x="0" y="0"/>
        </p14:tracePtLst>
        <p14:tracePtLst>
          <p14:tracePt t="13282" x="3460750" y="2032000"/>
          <p14:tracePt t="13299" x="3454400" y="2038350"/>
          <p14:tracePt t="13315" x="3454400" y="2044700"/>
          <p14:tracePt t="13331" x="3454400" y="2051050"/>
          <p14:tracePt t="13338" x="3454400" y="2070100"/>
          <p14:tracePt t="13349" x="3460750" y="2076450"/>
          <p14:tracePt t="13366" x="3473450" y="2101850"/>
          <p14:tracePt t="13383" x="3511550" y="2133600"/>
          <p14:tracePt t="13386" x="3536950" y="2152650"/>
          <p14:tracePt t="13398" x="3568700" y="2171700"/>
          <p14:tracePt t="13415" x="3670300" y="2209800"/>
          <p14:tracePt t="13433" x="3873500" y="2254250"/>
          <p14:tracePt t="13449" x="4038600" y="2266950"/>
          <p14:tracePt t="13465" x="4165600" y="2266950"/>
          <p14:tracePt t="13482" x="4298950" y="2266950"/>
          <p14:tracePt t="13498" x="4438650" y="2266950"/>
          <p14:tracePt t="13515" x="4559300" y="2241550"/>
          <p14:tracePt t="13532" x="4699000" y="2216150"/>
          <p14:tracePt t="13549" x="4838700" y="2190750"/>
          <p14:tracePt t="13566" x="4972050" y="2165350"/>
          <p14:tracePt t="13582" x="5092700" y="2146300"/>
          <p14:tracePt t="13586" x="5137150" y="2133600"/>
          <p14:tracePt t="13598" x="5168900" y="2127250"/>
          <p14:tracePt t="13616" x="5213350" y="2114550"/>
          <p14:tracePt t="13633" x="5245100" y="2114550"/>
          <p14:tracePt t="13649" x="5264150" y="2108200"/>
          <p14:tracePt t="13665" x="5276850" y="2101850"/>
          <p14:tracePt t="13682" x="5283200" y="2095500"/>
          <p14:tracePt t="13739" x="5283200" y="2089150"/>
          <p14:tracePt t="13746" x="5283200" y="2082800"/>
          <p14:tracePt t="13756" x="5283200" y="2076450"/>
          <p14:tracePt t="13765" x="5276850" y="2070100"/>
          <p14:tracePt t="13782" x="5245100" y="2057400"/>
          <p14:tracePt t="13799" x="5194300" y="2038350"/>
          <p14:tracePt t="13802" x="5162550" y="2032000"/>
          <p14:tracePt t="13816" x="5137150" y="2032000"/>
          <p14:tracePt t="13833" x="5010150" y="2032000"/>
          <p14:tracePt t="13849" x="4921250" y="2032000"/>
          <p14:tracePt t="13866" x="4845050" y="2032000"/>
          <p14:tracePt t="13882" x="4781550" y="2032000"/>
          <p14:tracePt t="13898" x="4724400" y="2032000"/>
          <p14:tracePt t="13916" x="4641850" y="2032000"/>
          <p14:tracePt t="13932" x="4552950" y="2032000"/>
          <p14:tracePt t="13948" x="4470400" y="2032000"/>
          <p14:tracePt t="13965" x="4400550" y="2038350"/>
          <p14:tracePt t="13982" x="4343400" y="2051050"/>
          <p14:tracePt t="13985" x="4318000" y="2057400"/>
          <p14:tracePt t="13998" x="4305300" y="2057400"/>
          <p14:tracePt t="14015" x="4273550" y="2063750"/>
          <p14:tracePt t="14017" x="4254500" y="2070100"/>
          <p14:tracePt t="14032" x="4241800" y="2076450"/>
          <p14:tracePt t="14049" x="4222750" y="2082800"/>
          <p14:tracePt t="14066" x="4210050" y="2089150"/>
          <p14:tracePt t="14082" x="4203700" y="2095500"/>
          <p14:tracePt t="14099" x="4191000" y="2101850"/>
          <p14:tracePt t="14115" x="4184650" y="2108200"/>
          <p14:tracePt t="14132" x="4178300" y="2120900"/>
          <p14:tracePt t="14148" x="4178300" y="2127250"/>
          <p14:tracePt t="14165" x="4178300" y="2133600"/>
          <p14:tracePt t="14182" x="4178300" y="2146300"/>
          <p14:tracePt t="14198" x="4178300" y="2159000"/>
          <p14:tracePt t="14202" x="4184650" y="2165350"/>
          <p14:tracePt t="14215" x="4191000" y="2171700"/>
          <p14:tracePt t="14232" x="4216400" y="2190750"/>
          <p14:tracePt t="14248" x="4286250" y="2222500"/>
          <p14:tracePt t="14265" x="4343400" y="2241550"/>
          <p14:tracePt t="14281" x="4445000" y="2266950"/>
          <p14:tracePt t="14300" x="4565650" y="2292350"/>
          <p14:tracePt t="14316" x="4686300" y="2298700"/>
          <p14:tracePt t="14333" x="4800600" y="2298700"/>
          <p14:tracePt t="14349" x="4876800" y="2298700"/>
          <p14:tracePt t="14366" x="4946650" y="2298700"/>
          <p14:tracePt t="14382" x="5010150" y="2286000"/>
          <p14:tracePt t="14386" x="5035550" y="2279650"/>
          <p14:tracePt t="14398" x="5060950" y="2266950"/>
          <p14:tracePt t="14415" x="5124450" y="2241550"/>
          <p14:tracePt t="14417" x="5149850" y="2241550"/>
          <p14:tracePt t="14431" x="5162550" y="2228850"/>
          <p14:tracePt t="14448" x="5194300" y="2203450"/>
          <p14:tracePt t="14464" x="5200650" y="2197100"/>
          <p14:tracePt t="14481" x="5200650" y="2171700"/>
          <p14:tracePt t="14498" x="5200650" y="2165350"/>
          <p14:tracePt t="14514" x="5200650" y="2152650"/>
          <p14:tracePt t="14531" x="5200650" y="2127250"/>
          <p14:tracePt t="14548" x="5187950" y="2114550"/>
          <p14:tracePt t="14565" x="5168900" y="2101850"/>
          <p14:tracePt t="14582" x="5137150" y="2082800"/>
          <p14:tracePt t="14598" x="5073650" y="2076450"/>
          <p14:tracePt t="14615" x="4997450" y="2063750"/>
          <p14:tracePt t="14617" x="4953000" y="2063750"/>
          <p14:tracePt t="14632" x="4908550" y="2063750"/>
          <p14:tracePt t="14649" x="4768850" y="2063750"/>
          <p14:tracePt t="14664" x="4686300" y="2063750"/>
          <p14:tracePt t="14682" x="4597400" y="2063750"/>
          <p14:tracePt t="14698" x="4514850" y="2063750"/>
          <p14:tracePt t="14714" x="4425950" y="2063750"/>
          <p14:tracePt t="14731" x="4349750" y="2063750"/>
          <p14:tracePt t="14748" x="4286250" y="2063750"/>
          <p14:tracePt t="14765" x="4229100" y="2063750"/>
          <p14:tracePt t="14769" x="4210050" y="2063750"/>
          <p14:tracePt t="14781" x="4191000" y="2063750"/>
          <p14:tracePt t="14799" x="4152900" y="2063750"/>
          <p14:tracePt t="14803" x="4146550" y="2063750"/>
          <p14:tracePt t="14816" x="4140200" y="2063750"/>
          <p14:tracePt t="14833" x="4108450" y="2082800"/>
          <p14:tracePt t="14849" x="4089400" y="2089150"/>
          <p14:tracePt t="14865" x="4070350" y="2095500"/>
          <p14:tracePt t="14882" x="4064000" y="2108200"/>
          <p14:tracePt t="14898" x="4064000" y="2120900"/>
          <p14:tracePt t="14915" x="4064000" y="2139950"/>
          <p14:tracePt t="14932" x="4064000" y="2159000"/>
          <p14:tracePt t="14948" x="4064000" y="2190750"/>
          <p14:tracePt t="14965" x="4070350" y="2222500"/>
          <p14:tracePt t="14981" x="4095750" y="2260600"/>
          <p14:tracePt t="14998" x="4127500" y="2286000"/>
          <p14:tracePt t="15001" x="4152900" y="2292350"/>
          <p14:tracePt t="15015" x="4178300" y="2305050"/>
          <p14:tracePt t="15031" x="4260850" y="2317750"/>
          <p14:tracePt t="15034" x="4298950" y="2317750"/>
          <p14:tracePt t="15049" x="4406900" y="2317750"/>
          <p14:tracePt t="15065" x="4527550" y="2317750"/>
          <p14:tracePt t="15082" x="4660900" y="2317750"/>
          <p14:tracePt t="15098" x="4800600" y="2317750"/>
          <p14:tracePt t="15115" x="4889500" y="2292350"/>
          <p14:tracePt t="15132" x="4959350" y="2273300"/>
          <p14:tracePt t="15148" x="5003800" y="2260600"/>
          <p14:tracePt t="15165" x="5035550" y="2241550"/>
          <p14:tracePt t="15181" x="5048250" y="2222500"/>
          <p14:tracePt t="15198" x="5054600" y="2203450"/>
          <p14:tracePt t="15215" x="5060950" y="2171700"/>
          <p14:tracePt t="15231" x="5060950" y="2152650"/>
          <p14:tracePt t="15234" x="5060950" y="2139950"/>
          <p14:tracePt t="15248" x="5048250" y="2114550"/>
          <p14:tracePt t="15265" x="5029200" y="2089150"/>
          <p14:tracePt t="15281" x="5003800" y="2076450"/>
          <p14:tracePt t="15299" x="4978400" y="2070100"/>
          <p14:tracePt t="15315" x="4953000" y="2063750"/>
          <p14:tracePt t="15332" x="4927600" y="2051050"/>
          <p14:tracePt t="15348" x="4908550" y="2051050"/>
          <p14:tracePt t="15365" x="4895850" y="2051050"/>
          <p14:tracePt t="15382" x="4883150" y="2051050"/>
          <p14:tracePt t="15398" x="4876800" y="2051050"/>
          <p14:tracePt t="15617" x="0" y="0"/>
        </p14:tracePtLst>
        <p14:tracePtLst>
          <p14:tracePt t="16150" x="2940050" y="2051050"/>
          <p14:tracePt t="16172" x="2933700" y="2051050"/>
          <p14:tracePt t="16189" x="2927350" y="2063750"/>
          <p14:tracePt t="16197" x="2927350" y="2076450"/>
          <p14:tracePt t="16207" x="2927350" y="2095500"/>
          <p14:tracePt t="16215" x="2927350" y="2114550"/>
          <p14:tracePt t="16231" x="2933700" y="2178050"/>
          <p14:tracePt t="16248" x="2959100" y="2241550"/>
          <p14:tracePt t="16250" x="2978150" y="2273300"/>
          <p14:tracePt t="16265" x="3022600" y="2311400"/>
          <p14:tracePt t="16281" x="3073400" y="2330450"/>
          <p14:tracePt t="16297" x="3136900" y="2336800"/>
          <p14:tracePt t="16314" x="3187700" y="2336800"/>
          <p14:tracePt t="16332" x="3225800" y="2298700"/>
          <p14:tracePt t="16348" x="3244850" y="2247900"/>
          <p14:tracePt t="16365" x="3251200" y="2203450"/>
          <p14:tracePt t="16382" x="3251200" y="2159000"/>
          <p14:tracePt t="16398" x="3251200" y="2120900"/>
          <p14:tracePt t="16414" x="3251200" y="2089150"/>
          <p14:tracePt t="16418" x="3244850" y="2070100"/>
          <p14:tracePt t="16434" x="3244850" y="2051050"/>
          <p14:tracePt t="16447" x="3244850" y="2044700"/>
          <p14:tracePt t="16464" x="3238500" y="2038350"/>
          <p14:tracePt t="16545" x="0" y="0"/>
        </p14:tracePtLst>
        <p14:tracePtLst>
          <p14:tracePt t="17042" x="4622800" y="1962150"/>
          <p14:tracePt t="17051" x="4610100" y="1968500"/>
          <p14:tracePt t="17057" x="4597400" y="1981200"/>
          <p14:tracePt t="17067" x="4591050" y="1993900"/>
          <p14:tracePt t="17081" x="4591050" y="2038350"/>
          <p14:tracePt t="17097" x="4591050" y="2114550"/>
          <p14:tracePt t="17114" x="4622800" y="2178050"/>
          <p14:tracePt t="17131" x="4692650" y="2254250"/>
          <p14:tracePt t="17147" x="4781550" y="2317750"/>
          <p14:tracePt t="17164" x="4851400" y="2355850"/>
          <p14:tracePt t="17180" x="4895850" y="2362200"/>
          <p14:tracePt t="17197" x="4927600" y="2362200"/>
          <p14:tracePt t="17214" x="4946650" y="2336800"/>
          <p14:tracePt t="17230" x="4965700" y="2286000"/>
          <p14:tracePt t="17247" x="4984750" y="2235200"/>
          <p14:tracePt t="17250" x="4991100" y="2203450"/>
          <p14:tracePt t="17264" x="4991100" y="2184400"/>
          <p14:tracePt t="17280" x="4991100" y="2139950"/>
          <p14:tracePt t="17297" x="4991100" y="2120900"/>
          <p14:tracePt t="17314" x="4991100" y="2114550"/>
          <p14:tracePt t="17473" x="0" y="0"/>
        </p14:tracePtLst>
        <p14:tracePtLst>
          <p14:tracePt t="19657" x="2901950" y="2171700"/>
          <p14:tracePt t="19690" x="2908300" y="2171700"/>
          <p14:tracePt t="19697" x="2933700" y="2171700"/>
          <p14:tracePt t="19707" x="2965450" y="2171700"/>
          <p14:tracePt t="19713" x="2997200" y="2171700"/>
          <p14:tracePt t="19729" x="3098800" y="2171700"/>
          <p14:tracePt t="19746" x="3251200" y="2171700"/>
          <p14:tracePt t="19763" x="3441700" y="2171700"/>
          <p14:tracePt t="19779" x="3651250" y="2171700"/>
          <p14:tracePt t="19796" x="3860800" y="2171700"/>
          <p14:tracePt t="19813" x="4051300" y="2171700"/>
          <p14:tracePt t="19830" x="4229100" y="2171700"/>
          <p14:tracePt t="19847" x="4387850" y="2171700"/>
          <p14:tracePt t="19850" x="4451350" y="2171700"/>
          <p14:tracePt t="19864" x="4514850" y="2171700"/>
          <p14:tracePt t="19881" x="4641850" y="2171700"/>
          <p14:tracePt t="19897" x="4781550" y="2171700"/>
          <p14:tracePt t="19913" x="4857750" y="2171700"/>
          <p14:tracePt t="19929" x="4921250" y="2171700"/>
          <p14:tracePt t="19946" x="4984750" y="2171700"/>
          <p14:tracePt t="19963" x="5054600" y="2171700"/>
          <p14:tracePt t="19979" x="5137150" y="2171700"/>
          <p14:tracePt t="19996" x="5226050" y="2171700"/>
          <p14:tracePt t="20013" x="5302250" y="2171700"/>
          <p14:tracePt t="20029" x="5359400" y="2171700"/>
          <p14:tracePt t="20033" x="5372100" y="2171700"/>
          <p14:tracePt t="20046" x="5391150" y="2171700"/>
          <p14:tracePt t="20063" x="5422900" y="2171700"/>
          <p14:tracePt t="20065" x="5429250" y="2171700"/>
          <p14:tracePt t="20080" x="5435600" y="2171700"/>
          <p14:tracePt t="20099" x="5441950" y="2171700"/>
          <p14:tracePt t="20114" x="5448300" y="2171700"/>
          <p14:tracePt t="20345" x="0" y="0"/>
        </p14:tracePtLst>
        <p14:tracePtLst>
          <p14:tracePt t="21260" x="2844800" y="2171700"/>
          <p14:tracePt t="21315" x="2851150" y="2171700"/>
          <p14:tracePt t="21324" x="2870200" y="2171700"/>
          <p14:tracePt t="21333" x="2895600" y="2171700"/>
          <p14:tracePt t="21347" x="2984500" y="2171700"/>
          <p14:tracePt t="21363" x="3111500" y="2171700"/>
          <p14:tracePt t="21380" x="3270250" y="2171700"/>
          <p14:tracePt t="21397" x="3479800" y="2171700"/>
          <p14:tracePt t="21401" x="3587750" y="2171700"/>
          <p14:tracePt t="21413" x="3702050" y="2171700"/>
          <p14:tracePt t="21430" x="3911600" y="2171700"/>
          <p14:tracePt t="21446" x="4102100" y="2171700"/>
          <p14:tracePt t="21450" x="4197350" y="2171700"/>
          <p14:tracePt t="21463" x="4279900" y="2171700"/>
          <p14:tracePt t="21479" x="4451350" y="2171700"/>
          <p14:tracePt t="21482" x="4514850" y="2171700"/>
          <p14:tracePt t="21495" x="4584700" y="2171700"/>
          <p14:tracePt t="21512" x="4800600" y="2171700"/>
          <p14:tracePt t="21529" x="4914900" y="2171700"/>
          <p14:tracePt t="21545" x="5003800" y="2171700"/>
          <p14:tracePt t="21562" x="5086350" y="2171700"/>
          <p14:tracePt t="21579" x="5143500" y="2171700"/>
          <p14:tracePt t="21596" x="5181600" y="2171700"/>
          <p14:tracePt t="21612" x="5200650" y="2171700"/>
          <p14:tracePt t="21629" x="5207000" y="2171700"/>
          <p14:tracePt t="21646" x="5213350" y="2171700"/>
          <p14:tracePt t="21662" x="5219700" y="2171700"/>
          <p14:tracePt t="22105" x="0" y="0"/>
        </p14:tracePtLst>
        <p14:tracePtLst>
          <p14:tracePt t="22820" x="3149600" y="2171700"/>
          <p14:tracePt t="22867" x="3155950" y="2171700"/>
          <p14:tracePt t="22875" x="3175000" y="2171700"/>
          <p14:tracePt t="22883" x="3219450" y="2171700"/>
          <p14:tracePt t="22898" x="3365500" y="2171700"/>
          <p14:tracePt t="22915" x="3575050" y="2171700"/>
          <p14:tracePt t="22929" x="3816350" y="2171700"/>
          <p14:tracePt t="22945" x="4102100" y="2171700"/>
          <p14:tracePt t="22962" x="4330700" y="2171700"/>
          <p14:tracePt t="22978" x="4508500" y="2171700"/>
          <p14:tracePt t="22996" x="4629150" y="2171700"/>
          <p14:tracePt t="23012" x="4705350" y="2171700"/>
          <p14:tracePt t="23028" x="4762500" y="2171700"/>
          <p14:tracePt t="23045" x="4826000" y="2171700"/>
          <p14:tracePt t="23062" x="4889500" y="2171700"/>
          <p14:tracePt t="23078" x="4953000" y="2171700"/>
          <p14:tracePt t="23082" x="4991100" y="2171700"/>
          <p14:tracePt t="23096" x="5003800" y="2171700"/>
          <p14:tracePt t="23113" x="5022850" y="2171700"/>
          <p14:tracePt t="23385" x="0" y="0"/>
        </p14:tracePtLst>
        <p14:tracePtLst>
          <p14:tracePt t="24155" x="2743200" y="2171700"/>
          <p14:tracePt t="24181" x="2755900" y="2171700"/>
          <p14:tracePt t="24188" x="2787650" y="2171700"/>
          <p14:tracePt t="24195" x="2806700" y="2171700"/>
          <p14:tracePt t="24213" x="2914650" y="2171700"/>
          <p14:tracePt t="24229" x="3073400" y="2171700"/>
          <p14:tracePt t="24245" x="3263900" y="2171700"/>
          <p14:tracePt t="24262" x="3473450" y="2171700"/>
          <p14:tracePt t="24265" x="3568700" y="2171700"/>
          <p14:tracePt t="24278" x="3657600" y="2171700"/>
          <p14:tracePt t="24281" x="3752850" y="2171700"/>
          <p14:tracePt t="24295" x="3848100" y="2171700"/>
          <p14:tracePt t="24311" x="4025900" y="2171700"/>
          <p14:tracePt t="24314" x="4114800" y="2171700"/>
          <p14:tracePt t="24329" x="4279900" y="2171700"/>
          <p14:tracePt t="24345" x="4457700" y="2171700"/>
          <p14:tracePt t="24362" x="4648200" y="2171700"/>
          <p14:tracePt t="24379" x="4851400" y="2171700"/>
          <p14:tracePt t="24395" x="5010150" y="2171700"/>
          <p14:tracePt t="24411" x="5137150" y="2171700"/>
          <p14:tracePt t="24429" x="5200650" y="2171700"/>
          <p14:tracePt t="24444" x="5238750" y="2171700"/>
          <p14:tracePt t="25043" x="5226050" y="2171700"/>
          <p14:tracePt t="25053" x="5207000" y="2171700"/>
          <p14:tracePt t="25062" x="5194300" y="2171700"/>
          <p14:tracePt t="25078" x="5156200" y="2171700"/>
          <p14:tracePt t="25097" x="5111750" y="2171700"/>
          <p14:tracePt t="25099" x="5073650" y="2171700"/>
          <p14:tracePt t="25114" x="4972050" y="2171700"/>
          <p14:tracePt t="25130" x="4870450" y="2171700"/>
          <p14:tracePt t="25146" x="4743450" y="2171700"/>
          <p14:tracePt t="25161" x="4591050" y="2171700"/>
          <p14:tracePt t="25179" x="4432300" y="2171700"/>
          <p14:tracePt t="25195" x="4267200" y="2171700"/>
          <p14:tracePt t="25212" x="4108450" y="2171700"/>
          <p14:tracePt t="25228" x="3949700" y="2171700"/>
          <p14:tracePt t="25245" x="3810000" y="2171700"/>
          <p14:tracePt t="25250" x="3759200" y="2171700"/>
          <p14:tracePt t="25261" x="3714750" y="2171700"/>
          <p14:tracePt t="25278" x="3625850" y="2171700"/>
          <p14:tracePt t="25294" x="3543300" y="2171700"/>
          <p14:tracePt t="25311" x="3454400" y="2171700"/>
          <p14:tracePt t="25313" x="3403600" y="2171700"/>
          <p14:tracePt t="25328" x="3314700" y="2171700"/>
          <p14:tracePt t="25345" x="3232150" y="2171700"/>
          <p14:tracePt t="25361" x="3175000" y="2171700"/>
          <p14:tracePt t="25378" x="3143250" y="2171700"/>
          <p14:tracePt t="25395" x="3105150" y="2171700"/>
          <p14:tracePt t="25411" x="3073400" y="2171700"/>
          <p14:tracePt t="25428" x="3041650" y="2171700"/>
          <p14:tracePt t="25445" x="2990850" y="2171700"/>
          <p14:tracePt t="25461" x="2959100" y="2171700"/>
          <p14:tracePt t="25478" x="2940050" y="2171700"/>
          <p14:tracePt t="25494" x="2927350" y="2171700"/>
          <p14:tracePt t="25710" x="2940050" y="2171700"/>
          <p14:tracePt t="25716" x="2952750" y="2171700"/>
          <p14:tracePt t="25729" x="3028950" y="2171700"/>
          <p14:tracePt t="25746" x="3155950" y="2171700"/>
          <p14:tracePt t="25761" x="3314700" y="2171700"/>
          <p14:tracePt t="25778" x="3505200" y="2171700"/>
          <p14:tracePt t="25794" x="3683000" y="2171700"/>
          <p14:tracePt t="25811" x="3841750" y="2171700"/>
          <p14:tracePt t="25827" x="3987800" y="2171700"/>
          <p14:tracePt t="25844" x="4127500" y="2171700"/>
          <p14:tracePt t="25861" x="4254500" y="2171700"/>
          <p14:tracePt t="25878" x="4381500" y="2171700"/>
          <p14:tracePt t="25895" x="4508500" y="2171700"/>
          <p14:tracePt t="25911" x="4603750" y="2171700"/>
          <p14:tracePt t="25914" x="4629150" y="2171700"/>
          <p14:tracePt t="25927" x="4648200" y="2171700"/>
          <p14:tracePt t="25945" x="4667250" y="2171700"/>
          <p14:tracePt t="26258" x="0" y="0"/>
        </p14:tracePtLst>
        <p14:tracePtLst>
          <p14:tracePt t="27755" x="2870200" y="2095500"/>
          <p14:tracePt t="27820" x="2876550" y="2095500"/>
          <p14:tracePt t="27986" x="0" y="0"/>
        </p14:tracePtLst>
        <p14:tracePtLst>
          <p14:tracePt t="28587" x="2844800" y="2095500"/>
          <p14:tracePt t="28660" x="2857500" y="2095500"/>
          <p14:tracePt t="28667" x="2876550" y="2095500"/>
          <p14:tracePt t="28677" x="2901950" y="2095500"/>
          <p14:tracePt t="28694" x="3003550" y="2095500"/>
          <p14:tracePt t="28712" x="3155950" y="2095500"/>
          <p14:tracePt t="28715" x="3238500" y="2095500"/>
          <p14:tracePt t="28727" x="3333750" y="2095500"/>
          <p14:tracePt t="28744" x="3511550" y="2095500"/>
          <p14:tracePt t="28761" x="3714750" y="2095500"/>
          <p14:tracePt t="28777" x="3822700" y="2095500"/>
          <p14:tracePt t="28793" x="3898900" y="2095500"/>
          <p14:tracePt t="28810" x="3968750" y="2095500"/>
          <p14:tracePt t="28827" x="4025900" y="2095500"/>
          <p14:tracePt t="28843" x="4083050" y="2095500"/>
          <p14:tracePt t="28860" x="4140200" y="2095500"/>
          <p14:tracePt t="28877" x="4184650" y="2095500"/>
          <p14:tracePt t="28894" x="4235450" y="2095500"/>
          <p14:tracePt t="28910" x="4267200" y="2095500"/>
          <p14:tracePt t="28913" x="4286250" y="2095500"/>
          <p14:tracePt t="28927" x="4298950" y="2095500"/>
          <p14:tracePt t="28944" x="4337050" y="2095500"/>
          <p14:tracePt t="28961" x="4368800" y="2095500"/>
          <p14:tracePt t="28977" x="4400550" y="2095500"/>
          <p14:tracePt t="28993" x="4445000" y="2095500"/>
          <p14:tracePt t="29011" x="4502150" y="2095500"/>
          <p14:tracePt t="29027" x="4565650" y="2095500"/>
          <p14:tracePt t="29043" x="4610100" y="2095500"/>
          <p14:tracePt t="29060" x="4635500" y="2095500"/>
          <p14:tracePt t="29076" x="4654550" y="2095500"/>
          <p14:tracePt t="29093" x="4667250" y="2095500"/>
          <p14:tracePt t="29110" x="4679950" y="2095500"/>
          <p14:tracePt t="29127" x="4686300" y="2095500"/>
          <p14:tracePt t="29144" x="4705350" y="2095500"/>
          <p14:tracePt t="29161" x="4730750" y="2095500"/>
          <p14:tracePt t="29177" x="4749800" y="2095500"/>
          <p14:tracePt t="29193" x="4762500" y="2095500"/>
          <p14:tracePt t="29210" x="4775200" y="2095500"/>
          <p14:tracePt t="29227" x="4781550" y="2095500"/>
          <p14:tracePt t="29260" x="4787900" y="2095500"/>
          <p14:tracePt t="29276" x="4806950" y="2108200"/>
          <p14:tracePt t="29316" x="4813300" y="2108200"/>
          <p14:tracePt t="29326" x="4819650" y="2108200"/>
          <p14:tracePt t="29348" x="4826000" y="2108200"/>
          <p14:tracePt t="29360" x="4845050" y="2108200"/>
          <p14:tracePt t="29377" x="4864100" y="2108200"/>
          <p14:tracePt t="29394" x="4889500" y="2108200"/>
          <p14:tracePt t="29411" x="4908550" y="2108200"/>
          <p14:tracePt t="29426" x="4927600" y="2108200"/>
          <p14:tracePt t="29444" x="4946650" y="2108200"/>
          <p14:tracePt t="29460" x="4978400" y="2108200"/>
          <p14:tracePt t="29476" x="5003800" y="2108200"/>
          <p14:tracePt t="29493" x="5016500" y="2108200"/>
          <p14:tracePt t="29509" x="5022850" y="2108200"/>
          <p14:tracePt t="29578" x="5029200" y="2108200"/>
          <p14:tracePt t="30203" x="5010150" y="2108200"/>
          <p14:tracePt t="30213" x="4972050" y="2108200"/>
          <p14:tracePt t="30227" x="4813300" y="2108200"/>
          <p14:tracePt t="30243" x="4565650" y="2108200"/>
          <p14:tracePt t="30259" x="4197350" y="2108200"/>
          <p14:tracePt t="30276" x="3803650" y="2108200"/>
          <p14:tracePt t="30293" x="3536950" y="2108200"/>
          <p14:tracePt t="30309" x="3346450" y="2108200"/>
          <p14:tracePt t="30326" x="3232150" y="2108200"/>
          <p14:tracePt t="30329" x="3187700" y="2108200"/>
          <p14:tracePt t="30343" x="3162300" y="2108200"/>
          <p14:tracePt t="30359" x="3117850" y="2108200"/>
          <p14:tracePt t="30362" x="3098800" y="2108200"/>
          <p14:tracePt t="30377" x="3067050" y="2108200"/>
          <p14:tracePt t="30394" x="3060700" y="2108200"/>
          <p14:tracePt t="30466" x="3054350" y="2108200"/>
          <p14:tracePt t="30476" x="3048000" y="2108200"/>
          <p14:tracePt t="30482" x="3041650" y="2108200"/>
          <p14:tracePt t="30498" x="3035300" y="2108200"/>
          <p14:tracePt t="30509" x="3028950" y="2108200"/>
          <p14:tracePt t="30867" x="3035300" y="2108200"/>
          <p14:tracePt t="30875" x="3048000" y="2108200"/>
          <p14:tracePt t="30884" x="3073400" y="2108200"/>
          <p14:tracePt t="30894" x="3105150" y="2108200"/>
          <p14:tracePt t="30910" x="3194050" y="2108200"/>
          <p14:tracePt t="30927" x="3321050" y="2108200"/>
          <p14:tracePt t="30930" x="3390900" y="2108200"/>
          <p14:tracePt t="30944" x="3498850" y="2108200"/>
          <p14:tracePt t="30959" x="3708400" y="2108200"/>
          <p14:tracePt t="30978" x="4032250" y="2108200"/>
          <p14:tracePt t="30993" x="4222750" y="2108200"/>
          <p14:tracePt t="31010" x="4381500" y="2108200"/>
          <p14:tracePt t="31026" x="4489450" y="2108200"/>
          <p14:tracePt t="31043" x="4565650" y="2108200"/>
          <p14:tracePt t="31059" x="4648200" y="2108200"/>
          <p14:tracePt t="31076" x="4724400" y="2108200"/>
          <p14:tracePt t="31093" x="4794250" y="2108200"/>
          <p14:tracePt t="31109" x="4838700" y="2108200"/>
          <p14:tracePt t="31114" x="4864100" y="2108200"/>
          <p14:tracePt t="31126" x="4889500" y="2108200"/>
          <p14:tracePt t="31130" x="4921250" y="2108200"/>
          <p14:tracePt t="31143" x="4940300" y="2108200"/>
          <p14:tracePt t="31161" x="4984750" y="2108200"/>
          <p14:tracePt t="31177" x="5035550" y="2108200"/>
          <p14:tracePt t="31194" x="5048250" y="2108200"/>
          <p14:tracePt t="31606" x="5041900" y="2108200"/>
          <p14:tracePt t="31614" x="5016500" y="2108200"/>
          <p14:tracePt t="31628" x="4914900" y="2108200"/>
          <p14:tracePt t="31643" x="4775200" y="2108200"/>
          <p14:tracePt t="31660" x="4603750" y="2108200"/>
          <p14:tracePt t="31676" x="4438650" y="2108200"/>
          <p14:tracePt t="31693" x="4267200" y="2108200"/>
          <p14:tracePt t="31710" x="4102100" y="2108200"/>
          <p14:tracePt t="31713" x="4013200" y="2108200"/>
          <p14:tracePt t="31726" x="3930650" y="2108200"/>
          <p14:tracePt t="31743" x="3771900" y="2108200"/>
          <p14:tracePt t="31745" x="3702050" y="2108200"/>
          <p14:tracePt t="31759" x="3625850" y="2108200"/>
          <p14:tracePt t="31775" x="3479800" y="2108200"/>
          <p14:tracePt t="31777" x="3416300" y="2108200"/>
          <p14:tracePt t="31792" x="3308350" y="2108200"/>
          <p14:tracePt t="31809" x="3232150" y="2108200"/>
          <p14:tracePt t="31825" x="3168650" y="2108200"/>
          <p14:tracePt t="31842" x="3111500" y="2108200"/>
          <p14:tracePt t="31859" x="3054350" y="2108200"/>
          <p14:tracePt t="31876" x="2990850" y="2108200"/>
          <p14:tracePt t="31893" x="2940050" y="2108200"/>
          <p14:tracePt t="31910" x="2901950" y="2108200"/>
          <p14:tracePt t="31913" x="2882900" y="2108200"/>
          <p14:tracePt t="31927" x="2876550" y="2108200"/>
          <p14:tracePt t="31943" x="2844800" y="2108200"/>
          <p14:tracePt t="31947" x="2838450" y="2108200"/>
          <p14:tracePt t="31960" x="2825750" y="2108200"/>
          <p14:tracePt t="31977" x="2813050" y="2108200"/>
          <p14:tracePt t="31993" x="2800350" y="2108200"/>
          <p14:tracePt t="32009" x="2787650" y="2108200"/>
          <p14:tracePt t="32155" x="2800350" y="2108200"/>
          <p14:tracePt t="32163" x="2832100" y="2108200"/>
          <p14:tracePt t="32178" x="2959100" y="2108200"/>
          <p14:tracePt t="32195" x="3168650" y="2108200"/>
          <p14:tracePt t="32209" x="3448050" y="2108200"/>
          <p14:tracePt t="32226" x="3797300" y="2108200"/>
          <p14:tracePt t="32243" x="4076700" y="2108200"/>
          <p14:tracePt t="32259" x="4298950" y="2108200"/>
          <p14:tracePt t="32275" x="4476750" y="2108200"/>
          <p14:tracePt t="32292" x="4603750" y="2108200"/>
          <p14:tracePt t="32309" x="4692650" y="2108200"/>
          <p14:tracePt t="32325" x="4756150" y="2108200"/>
          <p14:tracePt t="32342" x="4813300" y="2108200"/>
          <p14:tracePt t="32359" x="4851400" y="2108200"/>
          <p14:tracePt t="32361" x="4876800" y="2108200"/>
          <p14:tracePt t="32375" x="4902200" y="2108200"/>
          <p14:tracePt t="32393" x="4946650" y="2108200"/>
          <p14:tracePt t="32410" x="4959350" y="2108200"/>
          <p14:tracePt t="32426" x="4965700" y="2108200"/>
          <p14:tracePt t="32443" x="4972050" y="2108200"/>
          <p14:tracePt t="32466" x="4978400" y="2108200"/>
          <p14:tracePt t="32738" x="0" y="0"/>
        </p14:tracePtLst>
        <p14:tracePtLst>
          <p14:tracePt t="33381" x="5238750" y="1962150"/>
          <p14:tracePt t="33451" x="5232400" y="1974850"/>
          <p14:tracePt t="33461" x="5232400" y="1987550"/>
          <p14:tracePt t="33475" x="5232400" y="2012950"/>
          <p14:tracePt t="33493" x="5232400" y="2032000"/>
          <p14:tracePt t="33509" x="5232400" y="2044700"/>
          <p14:tracePt t="33525" x="5232400" y="2070100"/>
          <p14:tracePt t="33530" x="5238750" y="2070100"/>
          <p14:tracePt t="33542" x="5238750" y="2076450"/>
          <p14:tracePt t="33559" x="5238750" y="2082800"/>
          <p14:tracePt t="33576" x="5251450" y="2095500"/>
          <p14:tracePt t="33579" x="5257800" y="2101850"/>
          <p14:tracePt t="33592" x="5257800" y="2108200"/>
          <p14:tracePt t="33609" x="5289550" y="2133600"/>
          <p14:tracePt t="33625" x="5314950" y="2159000"/>
          <p14:tracePt t="33642" x="5340350" y="2171700"/>
          <p14:tracePt t="33659" x="5359400" y="2178050"/>
          <p14:tracePt t="33676" x="5372100" y="2190750"/>
          <p14:tracePt t="33692" x="5403850" y="2203450"/>
          <p14:tracePt t="33709" x="5435600" y="2209800"/>
          <p14:tracePt t="33726" x="5473700" y="2222500"/>
          <p14:tracePt t="33742" x="5505450" y="2235200"/>
          <p14:tracePt t="33746" x="5518150" y="2235200"/>
          <p14:tracePt t="33758" x="5549900" y="2241550"/>
          <p14:tracePt t="33775" x="5607050" y="2254250"/>
          <p14:tracePt t="33791" x="5664200" y="2260600"/>
          <p14:tracePt t="33794" x="5708650" y="2266950"/>
          <p14:tracePt t="33809" x="5803900" y="2292350"/>
          <p14:tracePt t="33825" x="5880100" y="2298700"/>
          <p14:tracePt t="33841" x="5956300" y="2298700"/>
          <p14:tracePt t="33858" x="6013450" y="2298700"/>
          <p14:tracePt t="33875" x="6045200" y="2298700"/>
          <p14:tracePt t="33891" x="6070600" y="2298700"/>
          <p14:tracePt t="33909" x="6096000" y="2292350"/>
          <p14:tracePt t="33926" x="6108700" y="2279650"/>
          <p14:tracePt t="33942" x="6127750" y="2260600"/>
          <p14:tracePt t="33945" x="6134100" y="2241550"/>
          <p14:tracePt t="33958" x="6134100" y="2228850"/>
          <p14:tracePt t="33975" x="6140450" y="2190750"/>
          <p14:tracePt t="33978" x="6140450" y="2178050"/>
          <p14:tracePt t="33991" x="6140450" y="2165350"/>
          <p14:tracePt t="34008" x="6146800" y="2095500"/>
          <p14:tracePt t="34025" x="6146800" y="2057400"/>
          <p14:tracePt t="34041" x="6140450" y="2019300"/>
          <p14:tracePt t="34058" x="6127750" y="1987550"/>
          <p14:tracePt t="34075" x="6108700" y="1955800"/>
          <p14:tracePt t="34091" x="6096000" y="1936750"/>
          <p14:tracePt t="34108" x="6083300" y="1924050"/>
          <p14:tracePt t="34125" x="6064250" y="1911350"/>
          <p14:tracePt t="34142" x="6038850" y="1905000"/>
          <p14:tracePt t="34159" x="6013450" y="1898650"/>
          <p14:tracePt t="34162" x="5994400" y="1898650"/>
          <p14:tracePt t="34176" x="5988050" y="1898650"/>
          <p14:tracePt t="34193" x="5943600" y="1898650"/>
          <p14:tracePt t="34209" x="5899150" y="1898650"/>
          <p14:tracePt t="34226" x="5848350" y="1905000"/>
          <p14:tracePt t="34241" x="5816600" y="1930400"/>
          <p14:tracePt t="34258" x="5778500" y="1962150"/>
          <p14:tracePt t="34275" x="5753100" y="2006600"/>
          <p14:tracePt t="34291" x="5727700" y="2057400"/>
          <p14:tracePt t="34308" x="5708650" y="2095500"/>
          <p14:tracePt t="34325" x="5702300" y="2120900"/>
          <p14:tracePt t="34341" x="5689600" y="2171700"/>
          <p14:tracePt t="34358" x="5689600" y="2203450"/>
          <p14:tracePt t="34363" x="5689600" y="2209800"/>
          <p14:tracePt t="34375" x="5695950" y="2228850"/>
          <p14:tracePt t="34391" x="5708650" y="2241550"/>
          <p14:tracePt t="34409" x="5740400" y="2273300"/>
          <p14:tracePt t="34425" x="5778500" y="2286000"/>
          <p14:tracePt t="34442" x="5835650" y="2311400"/>
          <p14:tracePt t="34459" x="5905500" y="2330450"/>
          <p14:tracePt t="34476" x="5962650" y="2336800"/>
          <p14:tracePt t="34492" x="6007100" y="2336800"/>
          <p14:tracePt t="34508" x="6038850" y="2336800"/>
          <p14:tracePt t="34525" x="6057900" y="2317750"/>
          <p14:tracePt t="34541" x="6070600" y="2279650"/>
          <p14:tracePt t="34558" x="6070600" y="2241550"/>
          <p14:tracePt t="34561" x="6070600" y="2209800"/>
          <p14:tracePt t="34575" x="6070600" y="2184400"/>
          <p14:tracePt t="34591" x="6051550" y="2114550"/>
          <p14:tracePt t="34594" x="6032500" y="2082800"/>
          <p14:tracePt t="34608" x="6000750" y="2025650"/>
          <p14:tracePt t="34625" x="5949950" y="1987550"/>
          <p14:tracePt t="34641" x="5918200" y="1955800"/>
          <p14:tracePt t="34659" x="5880100" y="1936750"/>
          <p14:tracePt t="34675" x="5867400" y="1936750"/>
          <p14:tracePt t="34692" x="5854700" y="1936750"/>
          <p14:tracePt t="34708" x="5848350" y="1936750"/>
          <p14:tracePt t="34724" x="5829300" y="1943100"/>
          <p14:tracePt t="34742" x="5810250" y="1962150"/>
          <p14:tracePt t="34758" x="5797550" y="2000250"/>
          <p14:tracePt t="34763" x="5791200" y="2025650"/>
          <p14:tracePt t="34775" x="5791200" y="2032000"/>
          <p14:tracePt t="34791" x="5791200" y="2076450"/>
          <p14:tracePt t="34809" x="5791200" y="2133600"/>
          <p14:tracePt t="34826" x="5791200" y="2152650"/>
          <p14:tracePt t="34841" x="5797550" y="2159000"/>
          <p14:tracePt t="34858" x="5810250" y="2171700"/>
          <p14:tracePt t="34874" x="5816600" y="2178050"/>
          <p14:tracePt t="34891" x="5829300" y="2178050"/>
          <p14:tracePt t="34908" x="5835650" y="2178050"/>
          <p14:tracePt t="34925" x="5848350" y="2178050"/>
          <p14:tracePt t="34942" x="5854700" y="2171700"/>
          <p14:tracePt t="34947" x="5854700" y="2165350"/>
          <p14:tracePt t="34958" x="5854700" y="2152650"/>
          <p14:tracePt t="34975" x="5854700" y="2139950"/>
          <p14:tracePt t="34992" x="5854700" y="2127250"/>
          <p14:tracePt t="35585" x="5854700" y="2133600"/>
          <p14:tracePt t="35594" x="5854700" y="2139950"/>
          <p14:tracePt t="36156" x="5854700" y="2127250"/>
          <p14:tracePt t="36163" x="5854700" y="2101850"/>
          <p14:tracePt t="36175" x="5854700" y="2082800"/>
          <p14:tracePt t="36194" x="5854700" y="2032000"/>
          <p14:tracePt t="36209" x="5854700" y="1968500"/>
          <p14:tracePt t="36226" x="5848350" y="1949450"/>
          <p14:tracePt t="36242" x="5842000" y="1930400"/>
          <p14:tracePt t="36258" x="5842000" y="1924050"/>
          <p14:tracePt t="36341" x="5842000" y="1917700"/>
          <p14:tracePt t="36355" x="5835650" y="1917700"/>
          <p14:tracePt t="36366" x="5829300" y="1917700"/>
          <p14:tracePt t="36382" x="5822950" y="1924050"/>
          <p14:tracePt t="36391" x="5816600" y="1930400"/>
          <p14:tracePt t="36409" x="5803900" y="1968500"/>
          <p14:tracePt t="36425" x="5791200" y="2000250"/>
          <p14:tracePt t="36442" x="5784850" y="2044700"/>
          <p14:tracePt t="36458" x="5784850" y="2089150"/>
          <p14:tracePt t="36475" x="5784850" y="2133600"/>
          <p14:tracePt t="36492" x="5784850" y="2165350"/>
          <p14:tracePt t="36507" x="5784850" y="2178050"/>
          <p14:tracePt t="36524" x="5784850" y="2190750"/>
          <p14:tracePt t="36604" x="5791200" y="2190750"/>
          <p14:tracePt t="36619" x="5803900" y="2190750"/>
          <p14:tracePt t="36628" x="5822950" y="2190750"/>
          <p14:tracePt t="36641" x="5835650" y="2165350"/>
          <p14:tracePt t="36657" x="5848350" y="2114550"/>
          <p14:tracePt t="36675" x="5867400" y="2057400"/>
          <p14:tracePt t="36692" x="5867400" y="2000250"/>
          <p14:tracePt t="36708" x="5867400" y="1955800"/>
          <p14:tracePt t="36725" x="5867400" y="1936750"/>
          <p14:tracePt t="36742" x="5867400" y="1917700"/>
          <p14:tracePt t="36818" x="5867400" y="1930400"/>
          <p14:tracePt t="36826" x="5867400" y="1968500"/>
          <p14:tracePt t="36835" x="5867400" y="2032000"/>
          <p14:tracePt t="36843" x="5867400" y="2108200"/>
          <p14:tracePt t="36857" x="5873750" y="2273300"/>
          <p14:tracePt t="36874" x="5880100" y="2374900"/>
          <p14:tracePt t="36891" x="5880100" y="2393950"/>
          <p14:tracePt t="36908" x="5886450" y="2406650"/>
          <p14:tracePt t="36941" x="5899150" y="2400300"/>
          <p14:tracePt t="36959" x="5899150" y="2349500"/>
          <p14:tracePt t="36974" x="5899150" y="2273300"/>
          <p14:tracePt t="36978" x="5899150" y="2228850"/>
          <p14:tracePt t="36991" x="5899150" y="2178050"/>
          <p14:tracePt t="37007" x="5899150" y="2082800"/>
          <p14:tracePt t="37009" x="5886450" y="2044700"/>
          <p14:tracePt t="37024" x="5880100" y="2006600"/>
          <p14:tracePt t="37040" x="5873750" y="1993900"/>
          <p14:tracePt t="37057" x="5873750" y="1987550"/>
          <p14:tracePt t="37117" x="5873750" y="2012950"/>
          <p14:tracePt t="37122" x="5873750" y="2057400"/>
          <p14:tracePt t="37131" x="5873750" y="2120900"/>
          <p14:tracePt t="37140" x="5880100" y="2165350"/>
          <p14:tracePt t="37158" x="5886450" y="2222500"/>
          <p14:tracePt t="37161" x="5892800" y="2235200"/>
          <p14:tracePt t="37244" x="5899150" y="2216150"/>
          <p14:tracePt t="37250" x="5899150" y="2197100"/>
          <p14:tracePt t="37259" x="5899150" y="2165350"/>
          <p14:tracePt t="37274" x="5899150" y="2114550"/>
          <p14:tracePt t="37291" x="5899150" y="2076450"/>
          <p14:tracePt t="37307" x="5899150" y="2063750"/>
          <p14:tracePt t="37569" x="0" y="0"/>
        </p14:tracePtLst>
        <p14:tracePtLst>
          <p14:tracePt t="39349" x="4102100" y="2070100"/>
          <p14:tracePt t="39402" x="4095750" y="2070100"/>
          <p14:tracePt t="39418" x="4095750" y="2076450"/>
          <p14:tracePt t="39427" x="4095750" y="2095500"/>
          <p14:tracePt t="39441" x="4095750" y="2108200"/>
          <p14:tracePt t="39457" x="4114800" y="2171700"/>
          <p14:tracePt t="39475" x="4140200" y="2197100"/>
          <p14:tracePt t="39490" x="4165600" y="2222500"/>
          <p14:tracePt t="39508" x="4210050" y="2241550"/>
          <p14:tracePt t="39524" x="4279900" y="2260600"/>
          <p14:tracePt t="39540" x="4368800" y="2279650"/>
          <p14:tracePt t="39557" x="4464050" y="2279650"/>
          <p14:tracePt t="39573" x="4603750" y="2279650"/>
          <p14:tracePt t="39590" x="4743450" y="2279650"/>
          <p14:tracePt t="39594" x="4813300" y="2279650"/>
          <p14:tracePt t="39607" x="4876800" y="2279650"/>
          <p14:tracePt t="39623" x="5010150" y="2266950"/>
          <p14:tracePt t="39641" x="5194300" y="2228850"/>
          <p14:tracePt t="39657" x="5302250" y="2203450"/>
          <p14:tracePt t="39674" x="5397500" y="2165350"/>
          <p14:tracePt t="39690" x="5467350" y="2133600"/>
          <p14:tracePt t="39706" x="5518150" y="2114550"/>
          <p14:tracePt t="39723" x="5556250" y="2095500"/>
          <p14:tracePt t="39740" x="5581650" y="2095500"/>
          <p14:tracePt t="39756" x="5600700" y="2089150"/>
          <p14:tracePt t="39773" x="5607050" y="2089150"/>
          <p14:tracePt t="40433" x="0" y="0"/>
        </p14:tracePtLst>
        <p14:tracePtLst>
          <p14:tracePt t="41603" x="1511300" y="2463800"/>
          <p14:tracePt t="41666" x="1524000" y="2463800"/>
          <p14:tracePt t="41676" x="1543050" y="2463800"/>
          <p14:tracePt t="41682" x="1574800" y="2463800"/>
          <p14:tracePt t="41692" x="1612900" y="2463800"/>
          <p14:tracePt t="41706" x="1765300" y="2463800"/>
          <p14:tracePt t="41723" x="1949450" y="2463800"/>
          <p14:tracePt t="41739" x="2171700" y="2463800"/>
          <p14:tracePt t="41756" x="2393950" y="2463800"/>
          <p14:tracePt t="41772" x="2571750" y="2463800"/>
          <p14:tracePt t="41789" x="2667000" y="2463800"/>
          <p14:tracePt t="41807" x="2705100" y="2463800"/>
          <p14:tracePt t="41823" x="2711450" y="2463800"/>
          <p14:tracePt t="41956" x="2705100" y="2476500"/>
          <p14:tracePt t="41963" x="2686050" y="2482850"/>
          <p14:tracePt t="41973" x="2647950" y="2489200"/>
          <p14:tracePt t="41989" x="2584450" y="2489200"/>
          <p14:tracePt t="42006" x="2489200" y="2489200"/>
          <p14:tracePt t="42022" x="2413000" y="2489200"/>
          <p14:tracePt t="42027" x="2381250" y="2489200"/>
          <p14:tracePt t="42039" x="2355850" y="2489200"/>
          <p14:tracePt t="42055" x="2324100" y="2489200"/>
          <p14:tracePt t="42072" x="2286000" y="2489200"/>
          <p14:tracePt t="42089" x="2279650" y="2489200"/>
          <p14:tracePt t="42194" x="2286000" y="2489200"/>
          <p14:tracePt t="42202" x="2317750" y="2489200"/>
          <p14:tracePt t="42211" x="2362200" y="2489200"/>
          <p14:tracePt t="42223" x="2393950" y="2482850"/>
          <p14:tracePt t="42239" x="2444750" y="2470150"/>
          <p14:tracePt t="42256" x="2470150" y="2457450"/>
          <p14:tracePt t="42289" x="2470150" y="2451100"/>
          <p14:tracePt t="42436" x="2470150" y="2457450"/>
          <p14:tracePt t="42446" x="2470150" y="2463800"/>
          <p14:tracePt t="42458" x="2482850" y="2489200"/>
          <p14:tracePt t="42475" x="2495550" y="2495550"/>
          <p14:tracePt t="42490" x="2508250" y="2495550"/>
          <p14:tracePt t="42507" x="2514600" y="2495550"/>
          <p14:tracePt t="42523" x="2527300" y="2495550"/>
          <p14:tracePt t="42547" x="2533650" y="2495550"/>
          <p14:tracePt t="42556" x="2540000" y="2495550"/>
          <p14:tracePt t="42572" x="2552700" y="2495550"/>
          <p14:tracePt t="42605" x="2559050" y="2495550"/>
          <p14:tracePt t="42622" x="2565400" y="2495550"/>
          <p14:tracePt t="42639" x="2597150" y="2495550"/>
          <p14:tracePt t="42644" x="2622550" y="2495550"/>
          <p14:tracePt t="42644" x="0" y="0"/>
        </p14:tracePtLst>
        <p14:tracePtLst>
          <p14:tracePt t="44074" x="2686050" y="2711450"/>
          <p14:tracePt t="44099" x="2686050" y="2717800"/>
          <p14:tracePt t="44116" x="2686050" y="2730500"/>
          <p14:tracePt t="44131" x="2686050" y="2743200"/>
          <p14:tracePt t="44138" x="2692400" y="2768600"/>
          <p14:tracePt t="44146" x="2698750" y="2774950"/>
          <p14:tracePt t="44155" x="2717800" y="2794000"/>
          <p14:tracePt t="44172" x="2781300" y="2838450"/>
          <p14:tracePt t="44188" x="2914650" y="2889250"/>
          <p14:tracePt t="44205" x="3130550" y="2927350"/>
          <p14:tracePt t="44222" x="3492500" y="2971800"/>
          <p14:tracePt t="44225" x="3676650" y="2984500"/>
          <p14:tracePt t="44239" x="3848100" y="2984500"/>
          <p14:tracePt t="44256" x="4152900" y="2984500"/>
          <p14:tracePt t="44273" x="4495800" y="2984500"/>
          <p14:tracePt t="44289" x="4673600" y="2971800"/>
          <p14:tracePt t="44305" x="4794250" y="2940050"/>
          <p14:tracePt t="44321" x="4857750" y="2914650"/>
          <p14:tracePt t="44338" x="4870450" y="2901950"/>
          <p14:tracePt t="44355" x="4889500" y="2889250"/>
          <p14:tracePt t="44371" x="4889500" y="2876550"/>
          <p14:tracePt t="44388" x="4889500" y="2863850"/>
          <p14:tracePt t="44405" x="4889500" y="2844800"/>
          <p14:tracePt t="44421" x="4889500" y="2832100"/>
          <p14:tracePt t="44438" x="4889500" y="2819400"/>
          <p14:tracePt t="44471" x="4889500" y="2813050"/>
          <p14:tracePt t="44629" x="4889500" y="2806700"/>
          <p14:tracePt t="44921" x="0" y="0"/>
        </p14:tracePtLst>
        <p14:tracePtLst>
          <p14:tracePt t="46157" x="6578600" y="2686050"/>
          <p14:tracePt t="46165" x="6578600" y="2705100"/>
          <p14:tracePt t="46172" x="6597650" y="2736850"/>
          <p14:tracePt t="46188" x="6623050" y="2768600"/>
          <p14:tracePt t="46204" x="6642100" y="2794000"/>
          <p14:tracePt t="46209" x="6642100" y="2800350"/>
          <p14:tracePt t="46238" x="6648450" y="2800350"/>
          <p14:tracePt t="46297" x="0" y="0"/>
        </p14:tracePtLst>
        <p14:tracePtLst>
          <p14:tracePt t="46995" x="7943850" y="2762250"/>
          <p14:tracePt t="47083" x="7937500" y="2762250"/>
          <p14:tracePt t="47100" x="7937500" y="2768600"/>
          <p14:tracePt t="47133" x="7937500" y="2774950"/>
          <p14:tracePt t="47217" x="0" y="0"/>
        </p14:tracePtLst>
        <p14:tracePtLst>
          <p14:tracePt t="48317" x="9194800" y="2844800"/>
          <p14:tracePt t="48418" x="0" y="0"/>
        </p14:tracePtLst>
        <p14:tracePtLst>
          <p14:tracePt t="50906" x="10426700" y="2717800"/>
          <p14:tracePt t="50931" x="10420350" y="2717800"/>
          <p14:tracePt t="50938" x="10414000" y="2717800"/>
          <p14:tracePt t="50946" x="10407650" y="2717800"/>
          <p14:tracePt t="50953" x="10407650" y="2724150"/>
          <p14:tracePt t="50969" x="10407650" y="2749550"/>
          <p14:tracePt t="50986" x="10407650" y="2781300"/>
          <p14:tracePt t="51002" x="10407650" y="2794000"/>
          <p14:tracePt t="51019" x="10407650" y="2800350"/>
          <p14:tracePt t="51100" x="10414000" y="2800350"/>
          <p14:tracePt t="51116" x="10420350" y="2800350"/>
          <p14:tracePt t="51249" x="0" y="0"/>
        </p14:tracePtLst>
        <p14:tracePtLst>
          <p14:tracePt t="53436" x="2292350" y="3079750"/>
          <p14:tracePt t="53445" x="2343150" y="3098800"/>
          <p14:tracePt t="53452" x="2406650" y="3111500"/>
          <p14:tracePt t="53469" x="2578100" y="3149600"/>
          <p14:tracePt t="53486" x="2825750" y="3206750"/>
          <p14:tracePt t="53490" x="2965450" y="3213100"/>
          <p14:tracePt t="53503" x="3079750" y="3225800"/>
          <p14:tracePt t="53519" x="3270250" y="3225800"/>
          <p14:tracePt t="53524" x="3346450" y="3225800"/>
          <p14:tracePt t="53537" x="3384550" y="3225800"/>
          <p14:tracePt t="53553" x="3473450" y="3219450"/>
          <p14:tracePt t="53570" x="3524250" y="3213100"/>
          <p14:tracePt t="53585" x="3600450" y="3200400"/>
          <p14:tracePt t="53601" x="3695700" y="3181350"/>
          <p14:tracePt t="53618" x="3759200" y="3168650"/>
          <p14:tracePt t="53635" x="3803650" y="3155950"/>
          <p14:tracePt t="53652" x="3816350" y="3143250"/>
          <p14:tracePt t="53668" x="3816350" y="3136900"/>
          <p14:tracePt t="53685" x="3816350" y="3117850"/>
          <p14:tracePt t="53701" x="3816350" y="3098800"/>
          <p14:tracePt t="53718" x="3784600" y="3073400"/>
          <p14:tracePt t="53735" x="3702050" y="3048000"/>
          <p14:tracePt t="53753" x="3562350" y="3016250"/>
          <p14:tracePt t="53755" x="3473450" y="2997200"/>
          <p14:tracePt t="53769" x="3314700" y="2984500"/>
          <p14:tracePt t="53785" x="3149600" y="2984500"/>
          <p14:tracePt t="53803" x="2978150" y="2984500"/>
          <p14:tracePt t="53818" x="2832100" y="2984500"/>
          <p14:tracePt t="53835" x="2711450" y="2984500"/>
          <p14:tracePt t="53852" x="2654300" y="2984500"/>
          <p14:tracePt t="53868" x="2616200" y="2990850"/>
          <p14:tracePt t="53885" x="2597150" y="2990850"/>
          <p14:tracePt t="53901" x="2590800" y="2990850"/>
          <p14:tracePt t="53935" x="2584450" y="2997200"/>
          <p14:tracePt t="53951" x="2584450" y="3003550"/>
          <p14:tracePt t="53968" x="2584450" y="3022600"/>
          <p14:tracePt t="53985" x="2584450" y="3035300"/>
          <p14:tracePt t="54001" x="2584450" y="3048000"/>
          <p14:tracePt t="54018" x="2590800" y="3048000"/>
          <p14:tracePt t="54035" x="2590800" y="3060700"/>
          <p14:tracePt t="54051" x="2603500" y="3067050"/>
          <p14:tracePt t="54068" x="2628900" y="3073400"/>
          <p14:tracePt t="54084" x="2667000" y="3086100"/>
          <p14:tracePt t="54101" x="2736850" y="3111500"/>
          <p14:tracePt t="54118" x="2851150" y="3130550"/>
          <p14:tracePt t="54134" x="2990850" y="3149600"/>
          <p14:tracePt t="54151" x="3149600" y="3149600"/>
          <p14:tracePt t="54168" x="3282950" y="3149600"/>
          <p14:tracePt t="54168" x="3340100" y="3149600"/>
          <p14:tracePt t="54184" x="3403600" y="3149600"/>
          <p14:tracePt t="54201" x="3422650" y="3149600"/>
          <p14:tracePt t="54218" x="3441700" y="3149600"/>
          <p14:tracePt t="54234" x="3448050" y="3149600"/>
          <p14:tracePt t="54251" x="3454400" y="3149600"/>
          <p14:tracePt t="54289" x="3454400" y="3143250"/>
          <p14:tracePt t="54296" x="3454400" y="3136900"/>
          <p14:tracePt t="54304" x="3454400" y="3124200"/>
          <p14:tracePt t="54318" x="3454400" y="3117850"/>
          <p14:tracePt t="54334" x="3435350" y="3105150"/>
          <p14:tracePt t="54351" x="3390900" y="3086100"/>
          <p14:tracePt t="54352" x="3346450" y="3079750"/>
          <p14:tracePt t="54368" x="3302000" y="3067050"/>
          <p14:tracePt t="54384" x="3136900" y="3035300"/>
          <p14:tracePt t="54401" x="3016250" y="3016250"/>
          <p14:tracePt t="54418" x="2895600" y="2990850"/>
          <p14:tracePt t="54434" x="2806700" y="2990850"/>
          <p14:tracePt t="54451" x="2755900" y="2990850"/>
          <p14:tracePt t="54467" x="2717800" y="2990850"/>
          <p14:tracePt t="54484" x="2692400" y="2990850"/>
          <p14:tracePt t="54501" x="2679700" y="2990850"/>
          <p14:tracePt t="54518" x="2667000" y="2990850"/>
          <p14:tracePt t="54534" x="2660650" y="2990850"/>
          <p14:tracePt t="54551" x="2654300" y="2990850"/>
          <p14:tracePt t="54568" x="2654300" y="2997200"/>
          <p14:tracePt t="54584" x="2654300" y="3003550"/>
          <p14:tracePt t="54601" x="2654300" y="3016250"/>
          <p14:tracePt t="54617" x="2654300" y="3022600"/>
          <p14:tracePt t="54634" x="2654300" y="3041650"/>
          <p14:tracePt t="54651" x="2667000" y="3067050"/>
          <p14:tracePt t="54667" x="2698750" y="3086100"/>
          <p14:tracePt t="54684" x="2749550" y="3111500"/>
          <p14:tracePt t="54701" x="2819400" y="3143250"/>
          <p14:tracePt t="54718" x="2889250" y="3155950"/>
          <p14:tracePt t="54734" x="2946400" y="3168650"/>
          <p14:tracePt t="54751" x="3003550" y="3175000"/>
          <p14:tracePt t="54768" x="3105150" y="3175000"/>
          <p14:tracePt t="54784" x="3187700" y="3175000"/>
          <p14:tracePt t="54801" x="3289300" y="3168650"/>
          <p14:tracePt t="54817" x="3365500" y="3155950"/>
          <p14:tracePt t="54834" x="3435350" y="3130550"/>
          <p14:tracePt t="54851" x="3467100" y="3117850"/>
          <p14:tracePt t="54867" x="3486150" y="3098800"/>
          <p14:tracePt t="54884" x="3492500" y="3092450"/>
          <p14:tracePt t="54901" x="3492500" y="3086100"/>
          <p14:tracePt t="54921" x="3492500" y="3079750"/>
          <p14:tracePt t="54934" x="3492500" y="3067050"/>
          <p14:tracePt t="54951" x="3473450" y="3054350"/>
          <p14:tracePt t="54967" x="3403600" y="3041650"/>
          <p14:tracePt t="54968" x="3340100" y="3028950"/>
          <p14:tracePt t="54984" x="3200400" y="3028950"/>
          <p14:tracePt t="55001" x="3041650" y="3028950"/>
          <p14:tracePt t="55017" x="2914650" y="3028950"/>
          <p14:tracePt t="55034" x="2844800" y="3035300"/>
          <p14:tracePt t="55051" x="2825750" y="3041650"/>
          <p14:tracePt t="55068" x="2813050" y="3041650"/>
          <p14:tracePt t="55084" x="2806700" y="3041650"/>
          <p14:tracePt t="55101" x="2806700" y="3048000"/>
          <p14:tracePt t="55117" x="2806700" y="3054350"/>
          <p14:tracePt t="55134" x="2806700" y="3073400"/>
          <p14:tracePt t="55151" x="2819400" y="3098800"/>
          <p14:tracePt t="55167" x="2851150" y="3124200"/>
          <p14:tracePt t="55169" x="2876550" y="3136900"/>
          <p14:tracePt t="55184" x="2978150" y="3162300"/>
          <p14:tracePt t="55201" x="3117850" y="3187700"/>
          <p14:tracePt t="55218" x="3238500" y="3206750"/>
          <p14:tracePt t="55234" x="3276600" y="3206750"/>
          <p14:tracePt t="55251" x="3282950" y="3206750"/>
          <p14:tracePt t="55282" x="3289300" y="3206750"/>
          <p14:tracePt t="55834" x="0" y="0"/>
        </p14:tracePtLst>
        <p14:tracePtLst>
          <p14:tracePt t="56755" x="4260850" y="1993900"/>
          <p14:tracePt t="56762" x="4248150" y="1993900"/>
          <p14:tracePt t="56779" x="4235450" y="2000250"/>
          <p14:tracePt t="56794" x="4229100" y="2006600"/>
          <p14:tracePt t="56803" x="4222750" y="2019300"/>
          <p14:tracePt t="56819" x="4216400" y="2032000"/>
          <p14:tracePt t="56834" x="4216400" y="2051050"/>
          <p14:tracePt t="56851" x="4203700" y="2082800"/>
          <p14:tracePt t="56867" x="4203700" y="2101850"/>
          <p14:tracePt t="56884" x="4203700" y="2120900"/>
          <p14:tracePt t="56901" x="4203700" y="2133600"/>
          <p14:tracePt t="56917" x="4210050" y="2159000"/>
          <p14:tracePt t="56934" x="4229100" y="2171700"/>
          <p14:tracePt t="56951" x="4248150" y="2190750"/>
          <p14:tracePt t="56954" x="4267200" y="2197100"/>
          <p14:tracePt t="56967" x="4286250" y="2203450"/>
          <p14:tracePt t="56984" x="4324350" y="2216150"/>
          <p14:tracePt t="57000" x="4438650" y="2254250"/>
          <p14:tracePt t="57017" x="4521200" y="2266950"/>
          <p14:tracePt t="57034" x="4610100" y="2279650"/>
          <p14:tracePt t="57050" x="4692650" y="2279650"/>
          <p14:tracePt t="57067" x="4781550" y="2279650"/>
          <p14:tracePt t="57084" x="4838700" y="2279650"/>
          <p14:tracePt t="57100" x="4876800" y="2279650"/>
          <p14:tracePt t="57117" x="4902200" y="2273300"/>
          <p14:tracePt t="57133" x="4908550" y="2266950"/>
          <p14:tracePt t="57150" x="4914900" y="2260600"/>
          <p14:tracePt t="57167" x="4921250" y="2260600"/>
          <p14:tracePt t="57184" x="4927600" y="2254250"/>
          <p14:tracePt t="57200" x="4933950" y="2222500"/>
          <p14:tracePt t="57217" x="4933950" y="2209800"/>
          <p14:tracePt t="57233" x="4933950" y="2190750"/>
          <p14:tracePt t="57250" x="4933950" y="2184400"/>
          <p14:tracePt t="57267" x="4933950" y="2178050"/>
          <p14:tracePt t="57284" x="4933950" y="2171700"/>
          <p14:tracePt t="57301" x="4933950" y="2165350"/>
          <p14:tracePt t="57317" x="4933950" y="2159000"/>
          <p14:tracePt t="57334" x="4927600" y="2152650"/>
          <p14:tracePt t="57380" x="4927600" y="2146300"/>
          <p14:tracePt t="57387" x="4921250" y="2139950"/>
          <p14:tracePt t="57412" x="4908550" y="2133600"/>
          <p14:tracePt t="57458" x="4902200" y="2127250"/>
          <p14:tracePt t="57476" x="4895850" y="2120900"/>
          <p14:tracePt t="57492" x="4889500" y="2108200"/>
          <p14:tracePt t="57509" x="4870450" y="2101850"/>
          <p14:tracePt t="57518" x="4857750" y="2095500"/>
          <p14:tracePt t="57526" x="4851400" y="2095500"/>
          <p14:tracePt t="57534" x="4838700" y="2089150"/>
          <p14:tracePt t="57551" x="4800600" y="2070100"/>
          <p14:tracePt t="57568" x="4762500" y="2051050"/>
          <p14:tracePt t="57571" x="4743450" y="2044700"/>
          <p14:tracePt t="57585" x="4692650" y="2025650"/>
          <p14:tracePt t="57601" x="4635500" y="2012950"/>
          <p14:tracePt t="57617" x="4578350" y="2000250"/>
          <p14:tracePt t="57634" x="4540250" y="2000250"/>
          <p14:tracePt t="57650" x="4514850" y="2000250"/>
          <p14:tracePt t="57667" x="4495800" y="2000250"/>
          <p14:tracePt t="57683" x="4470400" y="2000250"/>
          <p14:tracePt t="57700" x="4457700" y="2012950"/>
          <p14:tracePt t="57717" x="4445000" y="2032000"/>
          <p14:tracePt t="57733" x="4438650" y="2051050"/>
          <p14:tracePt t="57750" x="4432300" y="2070100"/>
          <p14:tracePt t="57768" x="4432300" y="2089150"/>
          <p14:tracePt t="57785" x="4432300" y="2114550"/>
          <p14:tracePt t="57802" x="4438650" y="2139950"/>
          <p14:tracePt t="57818" x="4445000" y="2159000"/>
          <p14:tracePt t="57834" x="4464050" y="2178050"/>
          <p14:tracePt t="57851" x="4495800" y="2197100"/>
          <p14:tracePt t="57867" x="4546600" y="2216150"/>
          <p14:tracePt t="57884" x="4641850" y="2235200"/>
          <p14:tracePt t="57900" x="4737100" y="2260600"/>
          <p14:tracePt t="57917" x="4813300" y="2260600"/>
          <p14:tracePt t="57934" x="4870450" y="2260600"/>
          <p14:tracePt t="57950" x="4889500" y="2247900"/>
          <p14:tracePt t="57953" x="4895850" y="2247900"/>
          <p14:tracePt t="57967" x="4902200" y="2235200"/>
          <p14:tracePt t="57983" x="4921250" y="2203450"/>
          <p14:tracePt t="57986" x="4927600" y="2190750"/>
          <p14:tracePt t="58001" x="4927600" y="2171700"/>
          <p14:tracePt t="58017" x="4927600" y="2146300"/>
          <p14:tracePt t="58035" x="4927600" y="2114550"/>
          <p14:tracePt t="58051" x="4927600" y="2095500"/>
          <p14:tracePt t="58068" x="4927600" y="2057400"/>
          <p14:tracePt t="58083" x="4914900" y="2051050"/>
          <p14:tracePt t="58101" x="4908550" y="2032000"/>
          <p14:tracePt t="58118" x="4902200" y="2032000"/>
          <p14:tracePt t="58134" x="4895850" y="2032000"/>
          <p14:tracePt t="58150" x="4876800" y="2019300"/>
          <p14:tracePt t="58167" x="4864100" y="2019300"/>
          <p14:tracePt t="58169" x="4845050" y="2019300"/>
          <p14:tracePt t="58183" x="4826000" y="2019300"/>
          <p14:tracePt t="58201" x="4775200" y="2019300"/>
          <p14:tracePt t="58217" x="4737100" y="2025650"/>
          <p14:tracePt t="58233" x="4699000" y="2038350"/>
          <p14:tracePt t="58250" x="4667250" y="2057400"/>
          <p14:tracePt t="58267" x="4635500" y="2076450"/>
          <p14:tracePt t="58284" x="4616450" y="2114550"/>
          <p14:tracePt t="58300" x="4616450" y="2139950"/>
          <p14:tracePt t="58317" x="4616450" y="2184400"/>
          <p14:tracePt t="58334" x="4616450" y="2203450"/>
          <p14:tracePt t="58337" x="4616450" y="2209800"/>
          <p14:tracePt t="58350" x="4616450" y="2222500"/>
          <p14:tracePt t="58367" x="4616450" y="2235200"/>
          <p14:tracePt t="58383" x="4629150" y="2247900"/>
          <p14:tracePt t="58386" x="4635500" y="2254250"/>
          <p14:tracePt t="58401" x="4660900" y="2254250"/>
          <p14:tracePt t="58417" x="4692650" y="2254250"/>
          <p14:tracePt t="58433" x="4730750" y="2254250"/>
          <p14:tracePt t="58450" x="4775200" y="2247900"/>
          <p14:tracePt t="58466" x="4800600" y="2222500"/>
          <p14:tracePt t="58483" x="4819650" y="2203450"/>
          <p14:tracePt t="58500" x="4826000" y="2190750"/>
          <p14:tracePt t="58518" x="4832350" y="2184400"/>
          <p14:tracePt t="58522" x="4838700" y="2171700"/>
          <p14:tracePt t="58534" x="4838700" y="2165350"/>
          <p14:tracePt t="58551" x="4838700" y="2152650"/>
          <p14:tracePt t="58578" x="4838700" y="2146300"/>
          <p14:tracePt t="58865" x="0" y="0"/>
        </p14:tracePtLst>
        <p14:tracePtLst>
          <p14:tracePt t="59679" x="2863850" y="3067050"/>
          <p14:tracePt t="59681" x="2857500" y="3073400"/>
          <p14:tracePt t="59700" x="2857500" y="3079750"/>
          <p14:tracePt t="59717" x="2851150" y="3098800"/>
          <p14:tracePt t="59733" x="2851150" y="3105150"/>
          <p14:tracePt t="59750" x="2851150" y="3130550"/>
          <p14:tracePt t="59767" x="2851150" y="3143250"/>
          <p14:tracePt t="59786" x="2851150" y="3149600"/>
          <p14:tracePt t="59803" x="2870200" y="3168650"/>
          <p14:tracePt t="59818" x="2908300" y="3181350"/>
          <p14:tracePt t="59833" x="2959100" y="3181350"/>
          <p14:tracePt t="59850" x="3003550" y="3181350"/>
          <p14:tracePt t="59866" x="3060700" y="3181350"/>
          <p14:tracePt t="59883" x="3092450" y="3168650"/>
          <p14:tracePt t="59899" x="3105150" y="3149600"/>
          <p14:tracePt t="59916" x="3117850" y="3130550"/>
          <p14:tracePt t="59933" x="3130550" y="3105150"/>
          <p14:tracePt t="59966" x="3130550" y="3098800"/>
          <p14:tracePt t="60089" x="0" y="0"/>
        </p14:tracePtLst>
        <p14:tracePtLst>
          <p14:tracePt t="60514" x="3175000" y="3467100"/>
          <p14:tracePt t="60604" x="3181350" y="3473450"/>
          <p14:tracePt t="60614" x="3187700" y="3479800"/>
          <p14:tracePt t="60625" x="3200400" y="3486150"/>
          <p14:tracePt t="60633" x="3232150" y="3492500"/>
          <p14:tracePt t="60650" x="3276600" y="3505200"/>
          <p14:tracePt t="60666" x="3321050" y="3505200"/>
          <p14:tracePt t="60683" x="3409950" y="3505200"/>
          <p14:tracePt t="60699" x="3517900" y="3505200"/>
          <p14:tracePt t="60716" x="3644900" y="3505200"/>
          <p14:tracePt t="60733" x="3790950" y="3505200"/>
          <p14:tracePt t="60749" x="3917950" y="3505200"/>
          <p14:tracePt t="60766" x="4025900" y="3505200"/>
          <p14:tracePt t="60783" x="4140200" y="3505200"/>
          <p14:tracePt t="60799" x="4260850" y="3505200"/>
          <p14:tracePt t="60802" x="4343400" y="3505200"/>
          <p14:tracePt t="60816" x="4502150" y="3505200"/>
          <p14:tracePt t="60833" x="4648200" y="3505200"/>
          <p14:tracePt t="60849" x="4800600" y="3505200"/>
          <p14:tracePt t="60866" x="4946650" y="3505200"/>
          <p14:tracePt t="60882" x="5111750" y="3505200"/>
          <p14:tracePt t="60899" x="5334000" y="3505200"/>
          <p14:tracePt t="60917" x="5562600" y="3505200"/>
          <p14:tracePt t="60932" x="5848350" y="3505200"/>
          <p14:tracePt t="60949" x="6089650" y="3505200"/>
          <p14:tracePt t="60966" x="6280150" y="3505200"/>
          <p14:tracePt t="60983" x="6413500" y="3505200"/>
          <p14:tracePt t="60986" x="6457950" y="3505200"/>
          <p14:tracePt t="60999" x="6483350" y="3505200"/>
          <p14:tracePt t="61016" x="6502400" y="3505200"/>
          <p14:tracePt t="61033" x="6515100" y="3505200"/>
          <p14:tracePt t="61140" x="6521450" y="3505200"/>
          <p14:tracePt t="61147" x="6527800" y="3505200"/>
          <p14:tracePt t="61156" x="6534150" y="3505200"/>
          <p14:tracePt t="61166" x="6553200" y="3505200"/>
          <p14:tracePt t="61183" x="6610350" y="3505200"/>
          <p14:tracePt t="61200" x="6724650" y="3505200"/>
          <p14:tracePt t="61204" x="6800850" y="3505200"/>
          <p14:tracePt t="61216" x="6870700" y="3505200"/>
          <p14:tracePt t="61233" x="7073900" y="3505200"/>
          <p14:tracePt t="61249" x="7162800" y="3498850"/>
          <p14:tracePt t="61266" x="7181850" y="3492500"/>
          <p14:tracePt t="61282" x="7207250" y="3492500"/>
          <p14:tracePt t="61300" x="7251700" y="3486150"/>
          <p14:tracePt t="61317" x="7308850" y="3473450"/>
          <p14:tracePt t="61333" x="7359650" y="3467100"/>
          <p14:tracePt t="61350" x="7385050" y="3460750"/>
          <p14:tracePt t="61366" x="7397750" y="3460750"/>
          <p14:tracePt t="61793" x="0" y="0"/>
        </p14:tracePtLst>
        <p14:tracePtLst>
          <p14:tracePt t="62522" x="4387850" y="2038350"/>
          <p14:tracePt t="62557" x="4381500" y="2038350"/>
          <p14:tracePt t="62562" x="4375150" y="2038350"/>
          <p14:tracePt t="62570" x="4375150" y="2044700"/>
          <p14:tracePt t="62583" x="4368800" y="2057400"/>
          <p14:tracePt t="62599" x="4368800" y="2070100"/>
          <p14:tracePt t="62616" x="4368800" y="2089150"/>
          <p14:tracePt t="62633" x="4381500" y="2133600"/>
          <p14:tracePt t="62649" x="4413250" y="2171700"/>
          <p14:tracePt t="62666" x="4476750" y="2216150"/>
          <p14:tracePt t="62682" x="4578350" y="2254250"/>
          <p14:tracePt t="62698" x="4705350" y="2260600"/>
          <p14:tracePt t="62715" x="4845050" y="2260600"/>
          <p14:tracePt t="62732" x="4959350" y="2260600"/>
          <p14:tracePt t="62748" x="5048250" y="2260600"/>
          <p14:tracePt t="62765" x="5086350" y="2241550"/>
          <p14:tracePt t="62782" x="5092700" y="2228850"/>
          <p14:tracePt t="62800" x="5092700" y="2209800"/>
          <p14:tracePt t="62802" x="5092700" y="2190750"/>
          <p14:tracePt t="62817" x="5092700" y="2178050"/>
          <p14:tracePt t="62833" x="5080000" y="2133600"/>
          <p14:tracePt t="62849" x="5060950" y="2114550"/>
          <p14:tracePt t="62866" x="5016500" y="2095500"/>
          <p14:tracePt t="62883" x="4965700" y="2076450"/>
          <p14:tracePt t="62898" x="4895850" y="2051050"/>
          <p14:tracePt t="62916" x="4826000" y="2044700"/>
          <p14:tracePt t="62932" x="4762500" y="2044700"/>
          <p14:tracePt t="62948" x="4705350" y="2044700"/>
          <p14:tracePt t="62965" x="4648200" y="2044700"/>
          <p14:tracePt t="62982" x="4616450" y="2057400"/>
          <p14:tracePt t="62998" x="4591050" y="2082800"/>
          <p14:tracePt t="63001" x="4584700" y="2095500"/>
          <p14:tracePt t="63015" x="4572000" y="2108200"/>
          <p14:tracePt t="63032" x="4565650" y="2127250"/>
          <p14:tracePt t="63049" x="4559300" y="2152650"/>
          <p14:tracePt t="63082" x="4559300" y="2171700"/>
          <p14:tracePt t="63099" x="4572000" y="2190750"/>
          <p14:tracePt t="63115" x="4597400" y="2216150"/>
          <p14:tracePt t="63132" x="4660900" y="2241550"/>
          <p14:tracePt t="63148" x="4781550" y="2273300"/>
          <p14:tracePt t="63165" x="4933950" y="2298700"/>
          <p14:tracePt t="63182" x="5067300" y="2305050"/>
          <p14:tracePt t="63198" x="5168900" y="2305050"/>
          <p14:tracePt t="63215" x="5207000" y="2298700"/>
          <p14:tracePt t="63231" x="5226050" y="2279650"/>
          <p14:tracePt t="63234" x="5232400" y="2260600"/>
          <p14:tracePt t="63248" x="5232400" y="2235200"/>
          <p14:tracePt t="63265" x="5232400" y="2190750"/>
          <p14:tracePt t="63282" x="5207000" y="2139950"/>
          <p14:tracePt t="63298" x="5175250" y="2101850"/>
          <p14:tracePt t="63316" x="5137150" y="2082800"/>
          <p14:tracePt t="63333" x="5099050" y="2057400"/>
          <p14:tracePt t="63349" x="5060950" y="2051050"/>
          <p14:tracePt t="63366" x="5035550" y="2051050"/>
          <p14:tracePt t="63382" x="4997450" y="2051050"/>
          <p14:tracePt t="63385" x="4978400" y="2051050"/>
          <p14:tracePt t="63398" x="4959350" y="2063750"/>
          <p14:tracePt t="63415" x="4914900" y="2089150"/>
          <p14:tracePt t="63432" x="4889500" y="2120900"/>
          <p14:tracePt t="63434" x="4876800" y="2133600"/>
          <p14:tracePt t="63449" x="4864100" y="2159000"/>
          <p14:tracePt t="63465" x="4864100" y="2165350"/>
          <p14:tracePt t="63482" x="4864100" y="2178050"/>
          <p14:tracePt t="63498" x="4864100" y="2197100"/>
          <p14:tracePt t="63515" x="4883150" y="2216150"/>
          <p14:tracePt t="63532" x="4946650" y="2235200"/>
          <p14:tracePt t="63549" x="5054600" y="2241550"/>
          <p14:tracePt t="63566" x="5187950" y="2241550"/>
          <p14:tracePt t="63569" x="5245100" y="2241550"/>
          <p14:tracePt t="63582" x="5283200" y="2241550"/>
          <p14:tracePt t="63599" x="5340350" y="2235200"/>
          <p14:tracePt t="63616" x="5359400" y="2222500"/>
          <p14:tracePt t="63618" x="5359400" y="2216150"/>
          <p14:tracePt t="63631" x="5359400" y="2203450"/>
          <p14:tracePt t="63649" x="5359400" y="2133600"/>
          <p14:tracePt t="63665" x="5340350" y="2108200"/>
          <p14:tracePt t="63682" x="5289550" y="2076450"/>
          <p14:tracePt t="63698" x="5207000" y="2044700"/>
          <p14:tracePt t="63715" x="5099050" y="2032000"/>
          <p14:tracePt t="63732" x="4991100" y="2032000"/>
          <p14:tracePt t="63748" x="4902200" y="2044700"/>
          <p14:tracePt t="63765" x="4851400" y="2070100"/>
          <p14:tracePt t="63782" x="4826000" y="2114550"/>
          <p14:tracePt t="63799" x="4819650" y="2139950"/>
          <p14:tracePt t="63802" x="4819650" y="2152650"/>
          <p14:tracePt t="63816" x="4819650" y="2178050"/>
          <p14:tracePt t="63833" x="4845050" y="2216150"/>
          <p14:tracePt t="63850" x="4889500" y="2235200"/>
          <p14:tracePt t="63866" x="4959350" y="2254250"/>
          <p14:tracePt t="63882" x="5035550" y="2254250"/>
          <p14:tracePt t="63899" x="5130800" y="2254250"/>
          <p14:tracePt t="63915" x="5175250" y="2241550"/>
          <p14:tracePt t="63931" x="5194300" y="2228850"/>
          <p14:tracePt t="63948" x="5200650" y="2228850"/>
          <p14:tracePt t="63965" x="5200650" y="2209800"/>
          <p14:tracePt t="63981" x="5200650" y="2203450"/>
          <p14:tracePt t="63999" x="5200650" y="2197100"/>
          <p14:tracePt t="64257" x="0" y="0"/>
        </p14:tracePtLst>
        <p14:tracePtLst>
          <p14:tracePt t="65019" x="3378200" y="3587750"/>
          <p14:tracePt t="65091" x="3390900" y="3587750"/>
          <p14:tracePt t="65100" x="3429000" y="3587750"/>
          <p14:tracePt t="65107" x="3505200" y="3587750"/>
          <p14:tracePt t="65115" x="3606800" y="3587750"/>
          <p14:tracePt t="65132" x="3968750" y="3587750"/>
          <p14:tracePt t="65149" x="4464050" y="3587750"/>
          <p14:tracePt t="65164" x="5111750" y="3587750"/>
          <p14:tracePt t="65181" x="5759450" y="3587750"/>
          <p14:tracePt t="65198" x="6299200" y="3587750"/>
          <p14:tracePt t="65214" x="6642100" y="3587750"/>
          <p14:tracePt t="65231" x="6851650" y="3587750"/>
          <p14:tracePt t="65233" x="6927850" y="3587750"/>
          <p14:tracePt t="65248" x="6991350" y="3587750"/>
          <p14:tracePt t="65264" x="7092950" y="3587750"/>
          <p14:tracePt t="65281" x="7112000" y="3587750"/>
          <p14:tracePt t="66073" x="0" y="0"/>
        </p14:tracePtLst>
        <p14:tracePtLst>
          <p14:tracePt t="66725" x="3708400" y="3486150"/>
          <p14:tracePt t="66772" x="3714750" y="3492500"/>
          <p14:tracePt t="66779" x="3740150" y="3498850"/>
          <p14:tracePt t="66788" x="3797300" y="3517900"/>
          <p14:tracePt t="66797" x="3879850" y="3524250"/>
          <p14:tracePt t="66815" x="4152900" y="3562350"/>
          <p14:tracePt t="66831" x="4635500" y="3587750"/>
          <p14:tracePt t="66834" x="4895850" y="3587750"/>
          <p14:tracePt t="66849" x="5454650" y="3587750"/>
          <p14:tracePt t="66865" x="5930900" y="3587750"/>
          <p14:tracePt t="66881" x="6197600" y="3587750"/>
          <p14:tracePt t="66897" x="6337300" y="3587750"/>
          <p14:tracePt t="66914" x="6394450" y="3587750"/>
          <p14:tracePt t="66930" x="6432550" y="3587750"/>
          <p14:tracePt t="66947" x="6483350" y="3587750"/>
          <p14:tracePt t="66963" x="6540500" y="3594100"/>
          <p14:tracePt t="66980" x="6597650" y="3594100"/>
          <p14:tracePt t="66997" x="6642100" y="3594100"/>
          <p14:tracePt t="67014" x="6654800" y="3594100"/>
          <p14:tracePt t="67841" x="0" y="0"/>
        </p14:tracePtLst>
        <p14:tracePtLst>
          <p14:tracePt t="71620" x="571500" y="2070100"/>
          <p14:tracePt t="71636" x="565150" y="2070100"/>
          <p14:tracePt t="71651" x="558800" y="2070100"/>
          <p14:tracePt t="71669" x="552450" y="2076450"/>
          <p14:tracePt t="71676" x="539750" y="2082800"/>
          <p14:tracePt t="71684" x="533400" y="2082800"/>
          <p14:tracePt t="71696" x="520700" y="2095500"/>
          <p14:tracePt t="71713" x="444500" y="2184400"/>
          <p14:tracePt t="71729" x="393700" y="2266950"/>
          <p14:tracePt t="71746" x="349250" y="2362200"/>
          <p14:tracePt t="71762" x="317500" y="2451100"/>
          <p14:tracePt t="71779" x="298450" y="2559050"/>
          <p14:tracePt t="71795" x="279400" y="2660650"/>
          <p14:tracePt t="71812" x="273050" y="2749550"/>
          <p14:tracePt t="71830" x="273050" y="2825750"/>
          <p14:tracePt t="71847" x="279400" y="2921000"/>
          <p14:tracePt t="71851" x="292100" y="2978150"/>
          <p14:tracePt t="71863" x="304800" y="3035300"/>
          <p14:tracePt t="71880" x="336550" y="3162300"/>
          <p14:tracePt t="71897" x="387350" y="3295650"/>
          <p14:tracePt t="71900" x="431800" y="3378200"/>
          <p14:tracePt t="71914" x="508000" y="3511550"/>
          <p14:tracePt t="71930" x="590550" y="3619500"/>
          <p14:tracePt t="71946" x="641350" y="3676650"/>
          <p14:tracePt t="71962" x="666750" y="3708400"/>
          <p14:tracePt t="71979" x="685800" y="3727450"/>
          <p14:tracePt t="71995" x="698500" y="3740150"/>
          <p14:tracePt t="72012" x="704850" y="3759200"/>
          <p14:tracePt t="72029" x="717550" y="3771900"/>
          <p14:tracePt t="72033" x="717550" y="3778250"/>
          <p14:tracePt t="72289" x="0" y="0"/>
        </p14:tracePtLst>
        <p14:tracePtLst>
          <p14:tracePt t="74531" x="1003300" y="4800600"/>
          <p14:tracePt t="74537" x="1009650" y="4800600"/>
          <p14:tracePt t="74545" x="1028700" y="4800600"/>
          <p14:tracePt t="74561" x="1111250" y="4813300"/>
          <p14:tracePt t="74578" x="1200150" y="4819650"/>
          <p14:tracePt t="74594" x="1346200" y="4819650"/>
          <p14:tracePt t="74611" x="1504950" y="4819650"/>
          <p14:tracePt t="74628" x="1644650" y="4819650"/>
          <p14:tracePt t="74645" x="1720850" y="4819650"/>
          <p14:tracePt t="74661" x="1752600" y="4819650"/>
          <p14:tracePt t="74678" x="1765300" y="4819650"/>
          <p14:tracePt t="74695" x="1771650" y="4819650"/>
          <p14:tracePt t="74711" x="1778000" y="4819650"/>
          <p14:tracePt t="74727" x="1784350" y="4819650"/>
          <p14:tracePt t="74762" x="1790700" y="4819650"/>
          <p14:tracePt t="74820" x="1797050" y="4819650"/>
          <p14:tracePt t="74835" x="1803400" y="4819650"/>
          <p14:tracePt t="74843" x="1809750" y="4819650"/>
          <p14:tracePt t="74850" x="1816100" y="4819650"/>
          <p14:tracePt t="74861" x="1822450" y="4819650"/>
          <p14:tracePt t="74879" x="1860550" y="4819650"/>
          <p14:tracePt t="74882" x="1885950" y="4819650"/>
          <p14:tracePt t="74894" x="1917700" y="4819650"/>
          <p14:tracePt t="74912" x="2006600" y="4819650"/>
          <p14:tracePt t="74927" x="2051050" y="4819650"/>
          <p14:tracePt t="74945" x="2127250" y="4819650"/>
          <p14:tracePt t="74961" x="2171700" y="4819650"/>
          <p14:tracePt t="74977" x="2197100" y="4819650"/>
          <p14:tracePt t="74994" x="2209800" y="4819650"/>
          <p14:tracePt t="75203" x="2216150" y="4819650"/>
          <p14:tracePt t="75210" x="2222500" y="4819650"/>
          <p14:tracePt t="75227" x="2235200" y="4819650"/>
          <p14:tracePt t="75235" x="2241550" y="4819650"/>
          <p14:tracePt t="75250" x="2254250" y="4819650"/>
          <p14:tracePt t="75261" x="2260600" y="4819650"/>
          <p14:tracePt t="75277" x="2266950" y="4819650"/>
          <p14:tracePt t="75294" x="2279650" y="4819650"/>
          <p14:tracePt t="75311" x="2292350" y="4819650"/>
          <p14:tracePt t="75328" x="2298700" y="4819650"/>
          <p14:tracePt t="75330" x="2305050" y="4819650"/>
          <p14:tracePt t="75345" x="2311400" y="4819650"/>
          <p14:tracePt t="75362" x="2317750" y="4819650"/>
          <p14:tracePt t="75378" x="2324100" y="4819650"/>
          <p14:tracePt t="75956" x="2317750" y="4819650"/>
          <p14:tracePt t="75963" x="2305050" y="4819650"/>
          <p14:tracePt t="75978" x="2273300" y="4819650"/>
          <p14:tracePt t="75994" x="2235200" y="4819650"/>
          <p14:tracePt t="76011" x="2209800" y="4819650"/>
          <p14:tracePt t="76028" x="2197100" y="4819650"/>
          <p14:tracePt t="76034" x="2190750" y="4819650"/>
          <p14:tracePt t="76131" x="2203450" y="4819650"/>
          <p14:tracePt t="76139" x="2222500" y="4819650"/>
          <p14:tracePt t="76149" x="2247900" y="4819650"/>
          <p14:tracePt t="76161" x="2317750" y="4819650"/>
          <p14:tracePt t="76178" x="2393950" y="4819650"/>
          <p14:tracePt t="76195" x="2444750" y="4819650"/>
          <p14:tracePt t="76211" x="2457450" y="4819650"/>
          <p14:tracePt t="76290" x="2432050" y="4813300"/>
          <p14:tracePt t="76300" x="2406650" y="4813300"/>
          <p14:tracePt t="76311" x="2381250" y="4813300"/>
          <p14:tracePt t="76328" x="2330450" y="4800600"/>
          <p14:tracePt t="76332" x="2317750" y="4794250"/>
          <p14:tracePt t="76349" x="2311400" y="4794250"/>
          <p14:tracePt t="76419" x="2317750" y="4794250"/>
          <p14:tracePt t="76428" x="2324100" y="4794250"/>
          <p14:tracePt t="76434" x="2343150" y="4794250"/>
          <p14:tracePt t="76445" x="2355850" y="4794250"/>
          <p14:tracePt t="76461" x="2381250" y="4794250"/>
          <p14:tracePt t="76740" x="2387600" y="4794250"/>
          <p14:tracePt t="76747" x="2393950" y="4794250"/>
          <p14:tracePt t="76763" x="2400300" y="4794250"/>
          <p14:tracePt t="76778" x="2413000" y="4794250"/>
          <p14:tracePt t="76993" x="0" y="0"/>
        </p14:tracePtLst>
        <p14:tracePtLst>
          <p14:tracePt t="77706" x="3111500" y="4686300"/>
          <p14:tracePt t="77731" x="3098800" y="4686300"/>
          <p14:tracePt t="77739" x="3092450" y="4686300"/>
          <p14:tracePt t="77747" x="3092450" y="4692650"/>
          <p14:tracePt t="77761" x="3092450" y="4718050"/>
          <p14:tracePt t="77777" x="3092450" y="4749800"/>
          <p14:tracePt t="77793" x="3092450" y="4794250"/>
          <p14:tracePt t="77810" x="3111500" y="4813300"/>
          <p14:tracePt t="77827" x="3136900" y="4832350"/>
          <p14:tracePt t="77843" x="3155950" y="4838700"/>
          <p14:tracePt t="77860" x="3181350" y="4845050"/>
          <p14:tracePt t="77878" x="3206750" y="4851400"/>
          <p14:tracePt t="77881" x="3219450" y="4851400"/>
          <p14:tracePt t="77894" x="3232150" y="4851400"/>
          <p14:tracePt t="77911" x="3251200" y="4851400"/>
          <p14:tracePt t="77927" x="3257550" y="4845050"/>
          <p14:tracePt t="77944" x="3257550" y="4832350"/>
          <p14:tracePt t="77960" x="3257550" y="4813300"/>
          <p14:tracePt t="77977" x="3257550" y="4800600"/>
          <p14:tracePt t="77993" x="3257550" y="4787900"/>
          <p14:tracePt t="78121" x="0" y="0"/>
        </p14:tracePtLst>
        <p14:tracePtLst>
          <p14:tracePt t="78637" x="4152900" y="4813300"/>
          <p14:tracePt t="78715" x="4159250" y="4813300"/>
          <p14:tracePt t="78726" x="4165600" y="4813300"/>
          <p14:tracePt t="78733" x="4184650" y="4813300"/>
          <p14:tracePt t="78743" x="4216400" y="4813300"/>
          <p14:tracePt t="78760" x="4273550" y="4813300"/>
          <p14:tracePt t="78763" x="4305300" y="4813300"/>
          <p14:tracePt t="78777" x="4343400" y="4813300"/>
          <p14:tracePt t="78793" x="4375150" y="4813300"/>
          <p14:tracePt t="78810" x="4394200" y="4813300"/>
          <p14:tracePt t="78826" x="4406900" y="4813300"/>
          <p14:tracePt t="78843" x="4425950" y="4813300"/>
          <p14:tracePt t="79121" x="0" y="0"/>
        </p14:tracePtLst>
        <p14:tracePtLst>
          <p14:tracePt t="80694" x="603250" y="5092700"/>
          <p14:tracePt t="80700" x="596900" y="5092700"/>
          <p14:tracePt t="80709" x="590550" y="5092700"/>
          <p14:tracePt t="80727" x="565150" y="5105400"/>
          <p14:tracePt t="80731" x="558800" y="5124450"/>
          <p14:tracePt t="80743" x="546100" y="5137150"/>
          <p14:tracePt t="80759" x="514350" y="5168900"/>
          <p14:tracePt t="80763" x="501650" y="5194300"/>
          <p14:tracePt t="80777" x="463550" y="5257800"/>
          <p14:tracePt t="80793" x="444500" y="5321300"/>
          <p14:tracePt t="80810" x="431800" y="5397500"/>
          <p14:tracePt t="80826" x="425450" y="5486400"/>
          <p14:tracePt t="80843" x="419100" y="5581650"/>
          <p14:tracePt t="80859" x="419100" y="5683250"/>
          <p14:tracePt t="80877" x="438150" y="5753100"/>
          <p14:tracePt t="80894" x="488950" y="5829300"/>
          <p14:tracePt t="80910" x="577850" y="5905500"/>
          <p14:tracePt t="80927" x="717550" y="5994400"/>
          <p14:tracePt t="80931" x="781050" y="6026150"/>
          <p14:tracePt t="80943" x="838200" y="6051550"/>
          <p14:tracePt t="80961" x="901700" y="6076950"/>
          <p14:tracePt t="81097" x="0" y="0"/>
        </p14:tracePtLst>
        <p14:tracePtLst>
          <p14:tracePt t="81579" x="1771650" y="5137150"/>
          <p14:tracePt t="81593" x="1758950" y="5137150"/>
          <p14:tracePt t="81601" x="1746250" y="5149850"/>
          <p14:tracePt t="81609" x="1739900" y="5175250"/>
          <p14:tracePt t="81625" x="1720850" y="5219700"/>
          <p14:tracePt t="81643" x="1708150" y="5264150"/>
          <p14:tracePt t="81659" x="1695450" y="5321300"/>
          <p14:tracePt t="81676" x="1695450" y="5372100"/>
          <p14:tracePt t="81693" x="1695450" y="5422900"/>
          <p14:tracePt t="81708" x="1720850" y="5480050"/>
          <p14:tracePt t="81726" x="1752600" y="5518150"/>
          <p14:tracePt t="81742" x="1809750" y="5556250"/>
          <p14:tracePt t="81759" x="1879600" y="5588000"/>
          <p14:tracePt t="81775" x="1930400" y="5594350"/>
          <p14:tracePt t="81777" x="1955800" y="5594350"/>
          <p14:tracePt t="81792" x="1981200" y="5594350"/>
          <p14:tracePt t="81809" x="2000250" y="5588000"/>
          <p14:tracePt t="81825" x="2019300" y="5581650"/>
          <p14:tracePt t="81842" x="2032000" y="5568950"/>
          <p14:tracePt t="81858" x="2038350" y="5543550"/>
          <p14:tracePt t="81875" x="2038350" y="5511800"/>
          <p14:tracePt t="81893" x="2038350" y="5492750"/>
          <p14:tracePt t="81910" x="2038350" y="5473700"/>
          <p14:tracePt t="81925" x="2038350" y="5461000"/>
          <p14:tracePt t="81942" x="2038350" y="5448300"/>
          <p14:tracePt t="81959" x="2038350" y="5441950"/>
          <p14:tracePt t="82042" x="0" y="0"/>
        </p14:tracePtLst>
        <p14:tracePtLst>
          <p14:tracePt t="83828" x="2190750" y="4565650"/>
          <p14:tracePt t="83842" x="2184400" y="4565650"/>
          <p14:tracePt t="83852" x="2178050" y="4584700"/>
          <p14:tracePt t="83859" x="2171700" y="4603750"/>
          <p14:tracePt t="83875" x="2171700" y="4629150"/>
          <p14:tracePt t="83891" x="2171700" y="4673600"/>
          <p14:tracePt t="83908" x="2197100" y="4743450"/>
          <p14:tracePt t="83925" x="2241550" y="4800600"/>
          <p14:tracePt t="83942" x="2305050" y="4832350"/>
          <p14:tracePt t="83958" x="2368550" y="4851400"/>
          <p14:tracePt t="83975" x="2393950" y="4851400"/>
          <p14:tracePt t="83978" x="2406650" y="4851400"/>
          <p14:tracePt t="83991" x="2413000" y="4851400"/>
          <p14:tracePt t="84009" x="2438400" y="4832350"/>
          <p14:tracePt t="84025" x="2451100" y="4806950"/>
          <p14:tracePt t="84041" x="2451100" y="4781550"/>
          <p14:tracePt t="84058" x="2451100" y="4737100"/>
          <p14:tracePt t="84075" x="2451100" y="4705350"/>
          <p14:tracePt t="84091" x="2451100" y="4679950"/>
          <p14:tracePt t="84108" x="2451100" y="4654550"/>
          <p14:tracePt t="84178" x="0" y="0"/>
        </p14:tracePtLst>
        <p14:tracePtLst>
          <p14:tracePt t="84678" x="3581400" y="4559300"/>
          <p14:tracePt t="84686" x="3575050" y="4578350"/>
          <p14:tracePt t="84695" x="3575050" y="4603750"/>
          <p14:tracePt t="84708" x="3594100" y="4699000"/>
          <p14:tracePt t="84725" x="3638550" y="4775200"/>
          <p14:tracePt t="84742" x="3702050" y="4832350"/>
          <p14:tracePt t="84746" x="3733800" y="4845050"/>
          <p14:tracePt t="84758" x="3765550" y="4857750"/>
          <p14:tracePt t="84774" x="3816350" y="4857750"/>
          <p14:tracePt t="84792" x="3867150" y="4857750"/>
          <p14:tracePt t="84795" x="3905250" y="4857750"/>
          <p14:tracePt t="84808" x="3937000" y="4832350"/>
          <p14:tracePt t="84825" x="3956050" y="4794250"/>
          <p14:tracePt t="84841" x="3962400" y="4781550"/>
          <p14:tracePt t="84858" x="3962400" y="4749800"/>
          <p14:tracePt t="84874" x="3962400" y="4730750"/>
          <p14:tracePt t="84891" x="3962400" y="4724400"/>
          <p14:tracePt t="84908" x="3962400" y="4711700"/>
          <p14:tracePt t="85017" x="0" y="0"/>
        </p14:tracePtLst>
        <p14:tracePtLst>
          <p14:tracePt t="85977" x="2781300" y="5588000"/>
          <p14:tracePt t="85984" x="2781300" y="5594350"/>
          <p14:tracePt t="85993" x="2781300" y="5607050"/>
          <p14:tracePt t="86007" x="2781300" y="5619750"/>
          <p14:tracePt t="86023" x="2781300" y="5657850"/>
          <p14:tracePt t="86026" x="2781300" y="5670550"/>
          <p14:tracePt t="86040" x="2781300" y="5715000"/>
          <p14:tracePt t="86057" x="2813050" y="5759450"/>
          <p14:tracePt t="86074" x="2889250" y="5810250"/>
          <p14:tracePt t="86090" x="3009900" y="5854700"/>
          <p14:tracePt t="86107" x="3143250" y="5873750"/>
          <p14:tracePt t="86124" x="3232150" y="5886450"/>
          <p14:tracePt t="86140" x="3270250" y="5880100"/>
          <p14:tracePt t="86158" x="3289300" y="5867400"/>
          <p14:tracePt t="86174" x="3295650" y="5854700"/>
          <p14:tracePt t="86191" x="3295650" y="5829300"/>
          <p14:tracePt t="86194" x="3295650" y="5810250"/>
          <p14:tracePt t="86208" x="3295650" y="5784850"/>
          <p14:tracePt t="86224" x="3295650" y="5765800"/>
          <p14:tracePt t="86227" x="3295650" y="5753100"/>
          <p14:tracePt t="86241" x="3295650" y="5727700"/>
          <p14:tracePt t="86257" x="3295650" y="5715000"/>
          <p14:tracePt t="86274" x="3295650" y="5708650"/>
          <p14:tracePt t="86290" x="3295650" y="5702300"/>
          <p14:tracePt t="86307" x="3295650" y="5689600"/>
          <p14:tracePt t="87433" x="0" y="0"/>
        </p14:tracePtLst>
        <p14:tracePtLst>
          <p14:tracePt t="88883" x="3746500" y="5537200"/>
          <p14:tracePt t="88906" x="3733800" y="5537200"/>
          <p14:tracePt t="88915" x="3727450" y="5549900"/>
          <p14:tracePt t="88924" x="3721100" y="5556250"/>
          <p14:tracePt t="88941" x="3721100" y="5594350"/>
          <p14:tracePt t="88958" x="3721100" y="5645150"/>
          <p14:tracePt t="88961" x="3721100" y="5676900"/>
          <p14:tracePt t="88973" x="3733800" y="5727700"/>
          <p14:tracePt t="88991" x="3765550" y="5791200"/>
          <p14:tracePt t="88995" x="3784600" y="5803900"/>
          <p14:tracePt t="89006" x="3810000" y="5810250"/>
          <p14:tracePt t="89023" x="3860800" y="5842000"/>
          <p14:tracePt t="89029" x="3886200" y="5848350"/>
          <p14:tracePt t="89040" x="3924300" y="5854700"/>
          <p14:tracePt t="89057" x="3994150" y="5854700"/>
          <p14:tracePt t="89073" x="4038600" y="5822950"/>
          <p14:tracePt t="89090" x="4076700" y="5784850"/>
          <p14:tracePt t="89106" x="4102100" y="5746750"/>
          <p14:tracePt t="89123" x="4108450" y="5727700"/>
          <p14:tracePt t="89140" x="4127500" y="5702300"/>
          <p14:tracePt t="89174" x="4127500" y="5695950"/>
          <p14:tracePt t="89193" x="0" y="0"/>
        </p14:tracePtLst>
        <p14:tracePtLst>
          <p14:tracePt t="89980" x="5264150" y="5607050"/>
          <p14:tracePt t="89988" x="5264150" y="5626100"/>
          <p14:tracePt t="89995" x="5264150" y="5638800"/>
          <p14:tracePt t="90007" x="5264150" y="5657850"/>
          <p14:tracePt t="90022" x="5264150" y="5689600"/>
          <p14:tracePt t="90026" x="5270500" y="5708650"/>
          <p14:tracePt t="90039" x="5276850" y="5727700"/>
          <p14:tracePt t="90056" x="5295900" y="5759450"/>
          <p14:tracePt t="90072" x="5314950" y="5772150"/>
          <p14:tracePt t="90089" x="5327650" y="5791200"/>
          <p14:tracePt t="90106" x="5359400" y="5803900"/>
          <p14:tracePt t="90122" x="5391150" y="5810250"/>
          <p14:tracePt t="90139" x="5454650" y="5816600"/>
          <p14:tracePt t="90156" x="5518150" y="5816600"/>
          <p14:tracePt t="90172" x="5607050" y="5816600"/>
          <p14:tracePt t="90190" x="5670550" y="5816600"/>
          <p14:tracePt t="90206" x="5740400" y="5816600"/>
          <p14:tracePt t="90223" x="5784850" y="5810250"/>
          <p14:tracePt t="90226" x="5803900" y="5797550"/>
          <p14:tracePt t="90239" x="5822950" y="5797550"/>
          <p14:tracePt t="90257" x="5861050" y="5772150"/>
          <p14:tracePt t="90273" x="5899150" y="5727700"/>
          <p14:tracePt t="90289" x="5924550" y="5689600"/>
          <p14:tracePt t="90306" x="5937250" y="5638800"/>
          <p14:tracePt t="90322" x="5943600" y="5594350"/>
          <p14:tracePt t="90339" x="5943600" y="5562600"/>
          <p14:tracePt t="90356" x="5937250" y="5505450"/>
          <p14:tracePt t="90372" x="5924550" y="5473700"/>
          <p14:tracePt t="90389" x="5899150" y="5435600"/>
          <p14:tracePt t="90406" x="5867400" y="5403850"/>
          <p14:tracePt t="90422" x="5835650" y="5384800"/>
          <p14:tracePt t="90439" x="5816600" y="5372100"/>
          <p14:tracePt t="90441" x="5810250" y="5365750"/>
          <p14:tracePt t="90456" x="5797550" y="5359400"/>
          <p14:tracePt t="90473" x="5772150" y="5353050"/>
          <p14:tracePt t="90489" x="5759450" y="5353050"/>
          <p14:tracePt t="90506" x="5753100" y="5353050"/>
          <p14:tracePt t="90522" x="5740400" y="5353050"/>
          <p14:tracePt t="90539" x="5734050" y="5353050"/>
          <p14:tracePt t="90557" x="5727700" y="5353050"/>
          <p14:tracePt t="90572" x="5702300" y="5353050"/>
          <p14:tracePt t="90590" x="5689600" y="5353050"/>
          <p14:tracePt t="90606" x="5670550" y="5365750"/>
          <p14:tracePt t="90609" x="5670550" y="5372100"/>
          <p14:tracePt t="90622" x="5657850" y="5378450"/>
          <p14:tracePt t="90625" x="5651500" y="5391150"/>
          <p14:tracePt t="90639" x="5638800" y="5410200"/>
          <p14:tracePt t="90656" x="5619750" y="5454650"/>
          <p14:tracePt t="90657" x="5613400" y="5467350"/>
          <p14:tracePt t="90672" x="5613400" y="5505450"/>
          <p14:tracePt t="90689" x="5613400" y="5549900"/>
          <p14:tracePt t="90706" x="5613400" y="5613400"/>
          <p14:tracePt t="90723" x="5632450" y="5664200"/>
          <p14:tracePt t="90740" x="5664200" y="5721350"/>
          <p14:tracePt t="90757" x="5689600" y="5753100"/>
          <p14:tracePt t="90772" x="5727700" y="5778500"/>
          <p14:tracePt t="90789" x="5759450" y="5791200"/>
          <p14:tracePt t="90807" x="5803900" y="5791200"/>
          <p14:tracePt t="90810" x="5829300" y="5791200"/>
          <p14:tracePt t="90822" x="5848350" y="5791200"/>
          <p14:tracePt t="90839" x="5905500" y="5791200"/>
          <p14:tracePt t="90856" x="5969000" y="5772150"/>
          <p14:tracePt t="90858" x="5994400" y="5746750"/>
          <p14:tracePt t="90873" x="6051550" y="5715000"/>
          <p14:tracePt t="90889" x="6076950" y="5683250"/>
          <p14:tracePt t="90905" x="6102350" y="5664200"/>
          <p14:tracePt t="90922" x="6108700" y="5651500"/>
          <p14:tracePt t="90940" x="6108700" y="5645150"/>
          <p14:tracePt t="90956" x="6108700" y="5638800"/>
          <p14:tracePt t="90973" x="6108700" y="5632450"/>
          <p14:tracePt t="91106" x="6108700" y="5626100"/>
          <p14:tracePt t="91117" x="6115050" y="5626100"/>
          <p14:tracePt t="91123" x="6127750" y="5626100"/>
          <p14:tracePt t="91139" x="6184900" y="5626100"/>
          <p14:tracePt t="91156" x="6273800" y="5626100"/>
          <p14:tracePt t="91172" x="6369050" y="5619750"/>
          <p14:tracePt t="91190" x="6426200" y="5613400"/>
          <p14:tracePt t="91206" x="6464300" y="5600700"/>
          <p14:tracePt t="91209" x="6464300" y="5594350"/>
          <p14:tracePt t="91222" x="6470650" y="5594350"/>
          <p14:tracePt t="91239" x="6477000" y="5588000"/>
          <p14:tracePt t="91241" x="6477000" y="5575300"/>
          <p14:tracePt t="91256" x="6477000" y="5568950"/>
          <p14:tracePt t="91259" x="6477000" y="5556250"/>
          <p14:tracePt t="91275" x="6477000" y="5537200"/>
          <p14:tracePt t="91289" x="6457950" y="5518150"/>
          <p14:tracePt t="91306" x="6432550" y="5499100"/>
          <p14:tracePt t="91322" x="6407150" y="5480050"/>
          <p14:tracePt t="91339" x="6394450" y="5480050"/>
          <p14:tracePt t="91355" x="6388100" y="5480050"/>
          <p14:tracePt t="91372" x="6381750" y="5480050"/>
          <p14:tracePt t="91389" x="6369050" y="5486400"/>
          <p14:tracePt t="91406" x="6362700" y="5518150"/>
          <p14:tracePt t="91422" x="6362700" y="5556250"/>
          <p14:tracePt t="91426" x="6362700" y="5581650"/>
          <p14:tracePt t="91440" x="6362700" y="5607050"/>
          <p14:tracePt t="91457" x="6400800" y="5657850"/>
          <p14:tracePt t="91474" x="6445250" y="5683250"/>
          <p14:tracePt t="91489" x="6534150" y="5715000"/>
          <p14:tracePt t="91506" x="6616700" y="5734050"/>
          <p14:tracePt t="91523" x="6673850" y="5734050"/>
          <p14:tracePt t="91539" x="6711950" y="5734050"/>
          <p14:tracePt t="91556" x="6718300" y="5734050"/>
          <p14:tracePt t="91572" x="6724650" y="5734050"/>
          <p14:tracePt t="91722" x="0" y="0"/>
        </p14:tracePtLst>
        <p14:tracePtLst>
          <p14:tracePt t="94075" x="9036050" y="5588000"/>
          <p14:tracePt t="94089" x="9029700" y="5594350"/>
          <p14:tracePt t="94099" x="9017000" y="5613400"/>
          <p14:tracePt t="94105" x="9010650" y="5619750"/>
          <p14:tracePt t="94121" x="9004300" y="5651500"/>
          <p14:tracePt t="94138" x="9004300" y="5670550"/>
          <p14:tracePt t="94154" x="9004300" y="5695950"/>
          <p14:tracePt t="94171" x="9004300" y="5708650"/>
          <p14:tracePt t="94188" x="9010650" y="5727700"/>
          <p14:tracePt t="94205" x="9017000" y="5727700"/>
          <p14:tracePt t="94222" x="9023350" y="5727700"/>
          <p14:tracePt t="94238" x="9029700" y="5727700"/>
          <p14:tracePt t="94255" x="9036050" y="5727700"/>
          <p14:tracePt t="94272" x="9048750" y="5727700"/>
          <p14:tracePt t="94274" x="9055100" y="5727700"/>
          <p14:tracePt t="94290" x="9055100" y="5721350"/>
          <p14:tracePt t="94306" x="9055100" y="5702300"/>
          <p14:tracePt t="94321" x="9055100" y="5689600"/>
          <p14:tracePt t="94338" x="9055100" y="5670550"/>
          <p14:tracePt t="94513" x="0" y="0"/>
        </p14:tracePtLst>
        <p14:tracePtLst>
          <p14:tracePt t="95579" x="869950" y="6223000"/>
          <p14:tracePt t="95586" x="869950" y="6235700"/>
          <p14:tracePt t="95594" x="869950" y="6261100"/>
          <p14:tracePt t="95604" x="876300" y="6273800"/>
          <p14:tracePt t="95621" x="895350" y="6305550"/>
          <p14:tracePt t="95637" x="914400" y="6324600"/>
          <p14:tracePt t="95654" x="952500" y="6337300"/>
          <p14:tracePt t="95671" x="977900" y="6343650"/>
          <p14:tracePt t="95674" x="990600" y="6343650"/>
          <p14:tracePt t="95687" x="1009650" y="6343650"/>
          <p14:tracePt t="95705" x="1085850" y="6343650"/>
          <p14:tracePt t="95721" x="1181100" y="6318250"/>
          <p14:tracePt t="95738" x="1270000" y="6286500"/>
          <p14:tracePt t="95755" x="1339850" y="6261100"/>
          <p14:tracePt t="95771" x="1371600" y="6223000"/>
          <p14:tracePt t="95788" x="1390650" y="6191250"/>
          <p14:tracePt t="95804" x="1390650" y="6159500"/>
          <p14:tracePt t="95820" x="1390650" y="6140450"/>
          <p14:tracePt t="95837" x="1390650" y="6127750"/>
          <p14:tracePt t="95854" x="1390650" y="6108700"/>
          <p14:tracePt t="95870" x="1377950" y="6096000"/>
          <p14:tracePt t="95887" x="1339850" y="6089650"/>
          <p14:tracePt t="95890" x="1314450" y="6076950"/>
          <p14:tracePt t="95905" x="1238250" y="6057900"/>
          <p14:tracePt t="95921" x="1136650" y="6045200"/>
          <p14:tracePt t="95937" x="1060450" y="6045200"/>
          <p14:tracePt t="95954" x="984250" y="6045200"/>
          <p14:tracePt t="95971" x="952500" y="6045200"/>
          <p14:tracePt t="95988" x="939800" y="6045200"/>
          <p14:tracePt t="96005" x="920750" y="6045200"/>
          <p14:tracePt t="96021" x="914400" y="6051550"/>
          <p14:tracePt t="96025" x="908050" y="6057900"/>
          <p14:tracePt t="96037" x="901700" y="6070600"/>
          <p14:tracePt t="96054" x="895350" y="6089650"/>
          <p14:tracePt t="96071" x="889000" y="6134100"/>
          <p14:tracePt t="96073" x="889000" y="6146800"/>
          <p14:tracePt t="96087" x="889000" y="6172200"/>
          <p14:tracePt t="96104" x="901700" y="6242050"/>
          <p14:tracePt t="96121" x="952500" y="6330950"/>
          <p14:tracePt t="96137" x="1016000" y="6381750"/>
          <p14:tracePt t="96154" x="1092200" y="6413500"/>
          <p14:tracePt t="96170" x="1149350" y="6438900"/>
          <p14:tracePt t="96187" x="1200150" y="6438900"/>
          <p14:tracePt t="96204" x="1225550" y="6438900"/>
          <p14:tracePt t="96221" x="1257300" y="6438900"/>
          <p14:tracePt t="96238" x="1270000" y="6419850"/>
          <p14:tracePt t="96254" x="1282700" y="6413500"/>
          <p14:tracePt t="96271" x="1289050" y="6407150"/>
          <p14:tracePt t="96288" x="1289050" y="6400800"/>
          <p14:tracePt t="96304" x="1289050" y="6394450"/>
          <p14:tracePt t="97131" x="0" y="0"/>
        </p14:tracePtLst>
        <p14:tracePtLst>
          <p14:tracePt t="97626" x="2781300" y="6032500"/>
          <p14:tracePt t="97642" x="2768600" y="6032500"/>
          <p14:tracePt t="97650" x="2762250" y="6038850"/>
          <p14:tracePt t="97657" x="2762250" y="6045200"/>
          <p14:tracePt t="97670" x="2749550" y="6051550"/>
          <p14:tracePt t="97687" x="2736850" y="6096000"/>
          <p14:tracePt t="97703" x="2736850" y="6140450"/>
          <p14:tracePt t="97721" x="2736850" y="6254750"/>
          <p14:tracePt t="97737" x="2781300" y="6318250"/>
          <p14:tracePt t="97754" x="2825750" y="6356350"/>
          <p14:tracePt t="97770" x="2901950" y="6400800"/>
          <p14:tracePt t="97787" x="3003550" y="6438900"/>
          <p14:tracePt t="97803" x="3143250" y="6464300"/>
          <p14:tracePt t="97820" x="3263900" y="6470650"/>
          <p14:tracePt t="97836" x="3371850" y="6457950"/>
          <p14:tracePt t="97853" x="3435350" y="6413500"/>
          <p14:tracePt t="97870" x="3473450" y="6369050"/>
          <p14:tracePt t="97886" x="3492500" y="6305550"/>
          <p14:tracePt t="97903" x="3492500" y="6267450"/>
          <p14:tracePt t="97920" x="3467100" y="6191250"/>
          <p14:tracePt t="97937" x="3448050" y="6159500"/>
          <p14:tracePt t="97953" x="3397250" y="6121400"/>
          <p14:tracePt t="97971" x="3365500" y="6115050"/>
          <p14:tracePt t="97987" x="3333750" y="6115050"/>
          <p14:tracePt t="98003" x="3302000" y="6115050"/>
          <p14:tracePt t="98021" x="3257550" y="6121400"/>
          <p14:tracePt t="98025" x="3244850" y="6140450"/>
          <p14:tracePt t="98037" x="3232150" y="6159500"/>
          <p14:tracePt t="98053" x="3213100" y="6216650"/>
          <p14:tracePt t="98057" x="3206750" y="6254750"/>
          <p14:tracePt t="98070" x="3206750" y="6267450"/>
          <p14:tracePt t="98087" x="3213100" y="6318250"/>
          <p14:tracePt t="98091" x="3219450" y="6337300"/>
          <p14:tracePt t="98103" x="3232150" y="6350000"/>
          <p14:tracePt t="98121" x="3257550" y="6362700"/>
          <p14:tracePt t="98137" x="3289300" y="6362700"/>
          <p14:tracePt t="98153" x="3321050" y="6362700"/>
          <p14:tracePt t="98170" x="3346450" y="6350000"/>
          <p14:tracePt t="98187" x="3365500" y="6324600"/>
          <p14:tracePt t="98203" x="3371850" y="6311900"/>
          <p14:tracePt t="98221" x="3378200" y="6299200"/>
          <p14:tracePt t="98386" x="0" y="0"/>
        </p14:tracePtLst>
        <p14:tracePtLst>
          <p14:tracePt t="100964" x="9398000" y="6343650"/>
          <p14:tracePt t="100972" x="9410700" y="6350000"/>
          <p14:tracePt t="100986" x="9436100" y="6350000"/>
          <p14:tracePt t="101004" x="9493250" y="6362700"/>
          <p14:tracePt t="101020" x="9575800" y="6375400"/>
          <p14:tracePt t="101025" x="9632950" y="6388100"/>
          <p14:tracePt t="101036" x="9683750" y="6407150"/>
          <p14:tracePt t="101053" x="9829800" y="6432550"/>
          <p14:tracePt t="101069" x="9975850" y="6457950"/>
          <p14:tracePt t="101086" x="10128250" y="6464300"/>
          <p14:tracePt t="101102" x="10274300" y="6464300"/>
          <p14:tracePt t="101105" x="10331450" y="6464300"/>
          <p14:tracePt t="101119" x="10394950" y="6464300"/>
          <p14:tracePt t="101135" x="10502900" y="6464300"/>
          <p14:tracePt t="101138" x="10547350" y="6457950"/>
          <p14:tracePt t="101152" x="10642600" y="6438900"/>
          <p14:tracePt t="101169" x="10756900" y="6419850"/>
          <p14:tracePt t="101185" x="10864850" y="6388100"/>
          <p14:tracePt t="101202" x="10928350" y="6350000"/>
          <p14:tracePt t="101219" x="10960100" y="6330950"/>
          <p14:tracePt t="101236" x="10966450" y="6311900"/>
          <p14:tracePt t="101253" x="10972800" y="6299200"/>
          <p14:tracePt t="101269" x="10972800" y="6273800"/>
          <p14:tracePt t="101286" x="10966450" y="6248400"/>
          <p14:tracePt t="101303" x="10941050" y="6223000"/>
          <p14:tracePt t="101306" x="10915650" y="6203950"/>
          <p14:tracePt t="101319" x="10864850" y="6184900"/>
          <p14:tracePt t="101335" x="10744200" y="6134100"/>
          <p14:tracePt t="101352" x="10534650" y="6083300"/>
          <p14:tracePt t="101369" x="10445750" y="6076950"/>
          <p14:tracePt t="101385" x="10401300" y="6076950"/>
          <p14:tracePt t="101402" x="10356850" y="6083300"/>
          <p14:tracePt t="101419" x="10325100" y="6108700"/>
          <p14:tracePt t="101435" x="10299700" y="6153150"/>
          <p14:tracePt t="101452" x="10280650" y="6203950"/>
          <p14:tracePt t="101469" x="10261600" y="6248400"/>
          <p14:tracePt t="101486" x="10255250" y="6286500"/>
          <p14:tracePt t="101502" x="10248900" y="6318250"/>
          <p14:tracePt t="101506" x="10248900" y="6330950"/>
          <p14:tracePt t="101519" x="10248900" y="6343650"/>
          <p14:tracePt t="101537" x="10255250" y="6362700"/>
          <p14:tracePt t="101553" x="10267950" y="6381750"/>
          <p14:tracePt t="101569" x="10293350" y="6394450"/>
          <p14:tracePt t="101585" x="10325100" y="6394450"/>
          <p14:tracePt t="101602" x="10375900" y="6394450"/>
          <p14:tracePt t="101619" x="10433050" y="6394450"/>
          <p14:tracePt t="101635" x="10477500" y="6394450"/>
          <p14:tracePt t="101652" x="10515600" y="6394450"/>
          <p14:tracePt t="101669" x="10541000" y="6394450"/>
          <p14:tracePt t="101685" x="10553700" y="6388100"/>
          <p14:tracePt t="102689" x="0" y="0"/>
        </p14:tracePtLst>
        <p14:tracePtLst>
          <p14:tracePt t="105106" x="2692400" y="2952750"/>
          <p14:tracePt t="105116" x="2686050" y="2952750"/>
          <p14:tracePt t="105130" x="2686050" y="2965450"/>
          <p14:tracePt t="105137" x="2686050" y="2984500"/>
          <p14:tracePt t="105151" x="2686050" y="3009900"/>
          <p14:tracePt t="105168" x="2692400" y="3092450"/>
          <p14:tracePt t="105185" x="2705100" y="3175000"/>
          <p14:tracePt t="105201" x="2755900" y="3270250"/>
          <p14:tracePt t="105218" x="2813050" y="3346450"/>
          <p14:tracePt t="105234" x="2908300" y="3416300"/>
          <p14:tracePt t="105251" x="3022600" y="3467100"/>
          <p14:tracePt t="105269" x="3130550" y="3479800"/>
          <p14:tracePt t="105285" x="3187700" y="3479800"/>
          <p14:tracePt t="105302" x="3257550" y="3473450"/>
          <p14:tracePt t="105318" x="3295650" y="3435350"/>
          <p14:tracePt t="105322" x="3308350" y="3409950"/>
          <p14:tracePt t="105334" x="3321050" y="3384550"/>
          <p14:tracePt t="105352" x="3340100" y="3302000"/>
          <p14:tracePt t="105368" x="3346450" y="3244850"/>
          <p14:tracePt t="105370" x="3346450" y="3213100"/>
          <p14:tracePt t="105385" x="3346450" y="3162300"/>
          <p14:tracePt t="105401" x="3333750" y="3111500"/>
          <p14:tracePt t="105417" x="3321050" y="3073400"/>
          <p14:tracePt t="105434" x="3302000" y="3054350"/>
          <p14:tracePt t="105450" x="3270250" y="3022600"/>
          <p14:tracePt t="105467" x="3238500" y="3003550"/>
          <p14:tracePt t="105484" x="3168650" y="2978150"/>
          <p14:tracePt t="105501" x="3092450" y="2965450"/>
          <p14:tracePt t="105517" x="3003550" y="2952750"/>
          <p14:tracePt t="105535" x="2933700" y="2952750"/>
          <p14:tracePt t="105551" x="2844800" y="2965450"/>
          <p14:tracePt t="105554" x="2819400" y="2971800"/>
          <p14:tracePt t="105567" x="2794000" y="2984500"/>
          <p14:tracePt t="105570" x="2774950" y="3003550"/>
          <p14:tracePt t="105585" x="2736850" y="3035300"/>
          <p14:tracePt t="105600" x="2717800" y="3073400"/>
          <p14:tracePt t="105617" x="2711450" y="3105150"/>
          <p14:tracePt t="105634" x="2717800" y="3175000"/>
          <p14:tracePt t="105650" x="2743200" y="3244850"/>
          <p14:tracePt t="105667" x="2813050" y="3314700"/>
          <p14:tracePt t="105684" x="2901950" y="3365500"/>
          <p14:tracePt t="105700" x="2990850" y="3390900"/>
          <p14:tracePt t="105717" x="3054350" y="3390900"/>
          <p14:tracePt t="105734" x="3124200" y="3390900"/>
          <p14:tracePt t="105750" x="3155950" y="3359150"/>
          <p14:tracePt t="105753" x="3168650" y="3333750"/>
          <p14:tracePt t="105767" x="3194050" y="3295650"/>
          <p14:tracePt t="105770" x="3200400" y="3257550"/>
          <p14:tracePt t="105784" x="3206750" y="3194050"/>
          <p14:tracePt t="105801" x="3213100" y="3117850"/>
          <p14:tracePt t="105817" x="3206750" y="3048000"/>
          <p14:tracePt t="105834" x="3194050" y="3016250"/>
          <p14:tracePt t="105851" x="3162300" y="2997200"/>
          <p14:tracePt t="105867" x="3155950" y="2990850"/>
          <p14:tracePt t="105884" x="3143250" y="2990850"/>
          <p14:tracePt t="105901" x="3136900" y="2990850"/>
          <p14:tracePt t="105917" x="3117850" y="2997200"/>
          <p14:tracePt t="105934" x="3105150" y="3041650"/>
          <p14:tracePt t="105951" x="3098800" y="3098800"/>
          <p14:tracePt t="105967" x="3117850" y="3194050"/>
          <p14:tracePt t="105969" x="3143250" y="3238500"/>
          <p14:tracePt t="105984" x="3238500" y="3321050"/>
          <p14:tracePt t="106001" x="3352800" y="3352800"/>
          <p14:tracePt t="106018" x="3435350" y="3359150"/>
          <p14:tracePt t="106035" x="3511550" y="3327400"/>
          <p14:tracePt t="106051" x="3549650" y="3282950"/>
          <p14:tracePt t="106068" x="3562350" y="3219450"/>
          <p14:tracePt t="106084" x="3562350" y="3187700"/>
          <p14:tracePt t="106100" x="3562350" y="3149600"/>
          <p14:tracePt t="106118" x="3562350" y="3143250"/>
          <p14:tracePt t="106134" x="3562350" y="3136900"/>
          <p14:tracePt t="106194" x="0" y="0"/>
        </p14:tracePtLst>
        <p14:tracePtLst>
          <p14:tracePt t="107445" x="8089900" y="6362700"/>
          <p14:tracePt t="107492" x="8089900" y="6369050"/>
          <p14:tracePt t="107499" x="8102600" y="6375400"/>
          <p14:tracePt t="107508" x="8134350" y="6381750"/>
          <p14:tracePt t="107518" x="8178800" y="6381750"/>
          <p14:tracePt t="107535" x="8324850" y="6381750"/>
          <p14:tracePt t="107552" x="8528050" y="6381750"/>
          <p14:tracePt t="107555" x="8623300" y="6381750"/>
          <p14:tracePt t="107569" x="8782050" y="6381750"/>
          <p14:tracePt t="107586" x="8864600" y="6381750"/>
          <p14:tracePt t="107602" x="8890000" y="6381750"/>
          <p14:tracePt t="107757" x="8870950" y="6381750"/>
          <p14:tracePt t="107763" x="8839200" y="6381750"/>
          <p14:tracePt t="107771" x="8782050" y="6381750"/>
          <p14:tracePt t="107785" x="8718550" y="6381750"/>
          <p14:tracePt t="107802" x="8521700" y="6381750"/>
          <p14:tracePt t="107818" x="8426450" y="6381750"/>
          <p14:tracePt t="107835" x="8369300" y="6381750"/>
          <p14:tracePt t="107850" x="8343900" y="6381750"/>
          <p14:tracePt t="107868" x="8337550" y="6381750"/>
          <p14:tracePt t="107884" x="8331200" y="6381750"/>
          <p14:tracePt t="107957" x="8350250" y="6381750"/>
          <p14:tracePt t="107962" x="8401050" y="6381750"/>
          <p14:tracePt t="107969" x="8464550" y="6381750"/>
          <p14:tracePt t="107983" x="8547100" y="6381750"/>
          <p14:tracePt t="108000" x="8724900" y="6381750"/>
          <p14:tracePt t="108018" x="8890000" y="6381750"/>
          <p14:tracePt t="108035" x="8902700" y="6381750"/>
          <p14:tracePt t="108051" x="8909050" y="6381750"/>
          <p14:tracePt t="108226" x="0" y="0"/>
        </p14:tracePtLst>
        <p14:tracePtLst>
          <p14:tracePt t="112403" x="9721850" y="6146800"/>
          <p14:tracePt t="112412" x="9721850" y="6165850"/>
          <p14:tracePt t="112418" x="9721850" y="6197600"/>
          <p14:tracePt t="112432" x="9728200" y="6223000"/>
          <p14:tracePt t="112449" x="9753600" y="6299200"/>
          <p14:tracePt t="112465" x="9804400" y="6337300"/>
          <p14:tracePt t="112482" x="9842500" y="6362700"/>
          <p14:tracePt t="112498" x="9918700" y="6381750"/>
          <p14:tracePt t="112515" x="10013950" y="6400800"/>
          <p14:tracePt t="112532" x="10109200" y="6400800"/>
          <p14:tracePt t="112549" x="10217150" y="6400800"/>
          <p14:tracePt t="112566" x="10280650" y="6381750"/>
          <p14:tracePt t="112582" x="10299700" y="6369050"/>
          <p14:tracePt t="112585" x="10306050" y="6350000"/>
          <p14:tracePt t="112599" x="10312400" y="6330950"/>
          <p14:tracePt t="112616" x="10312400" y="6305550"/>
          <p14:tracePt t="112632" x="10312400" y="6261100"/>
          <p14:tracePt t="112649" x="10293350" y="6210300"/>
          <p14:tracePt t="112665" x="10287000" y="6197600"/>
          <p14:tracePt t="112681" x="10274300" y="6184900"/>
          <p14:tracePt t="112698" x="10267950" y="6172200"/>
          <p14:tracePt t="112715" x="10255250" y="6159500"/>
          <p14:tracePt t="112732" x="10248900" y="6159500"/>
          <p14:tracePt t="112748" x="10236200" y="6146800"/>
          <p14:tracePt t="112905" x="0" y="0"/>
        </p14:tracePtLst>
        <p14:tracePtLst>
          <p14:tracePt t="113835" x="9163050" y="6369050"/>
          <p14:tracePt t="113859" x="9175750" y="6369050"/>
          <p14:tracePt t="113866" x="9182100" y="6369050"/>
          <p14:tracePt t="113874" x="9194800" y="6369050"/>
          <p14:tracePt t="113884" x="9220200" y="6369050"/>
          <p14:tracePt t="113899" x="9258300" y="6369050"/>
          <p14:tracePt t="113915" x="9334500" y="6369050"/>
          <p14:tracePt t="113931" x="9442450" y="6369050"/>
          <p14:tracePt t="113949" x="9556750" y="6369050"/>
          <p14:tracePt t="113965" x="9683750" y="6369050"/>
          <p14:tracePt t="113982" x="9836150" y="6369050"/>
          <p14:tracePt t="113986" x="9918700" y="6369050"/>
          <p14:tracePt t="113998" x="9994900" y="6369050"/>
          <p14:tracePt t="114015" x="10160000" y="6369050"/>
          <p14:tracePt t="114032" x="10331450" y="6369050"/>
          <p14:tracePt t="114035" x="10414000" y="6369050"/>
          <p14:tracePt t="114050" x="10541000" y="6369050"/>
          <p14:tracePt t="114067" x="10629900" y="6369050"/>
          <p14:tracePt t="114081" x="10674350" y="6369050"/>
          <p14:tracePt t="114098" x="10687050" y="6369050"/>
          <p14:tracePt t="114115" x="10693400" y="6369050"/>
          <p14:tracePt t="114683" x="10680700" y="6369050"/>
          <p14:tracePt t="114693" x="10655300" y="6369050"/>
          <p14:tracePt t="114699" x="10623550" y="6369050"/>
          <p14:tracePt t="114714" x="10515600" y="6369050"/>
          <p14:tracePt t="114731" x="10369550" y="6369050"/>
          <p14:tracePt t="114748" x="10172700" y="6369050"/>
          <p14:tracePt t="114764" x="9963150" y="6369050"/>
          <p14:tracePt t="114781" x="9791700" y="6369050"/>
          <p14:tracePt t="114798" x="9645650" y="6369050"/>
          <p14:tracePt t="114801" x="9588500" y="6369050"/>
          <p14:tracePt t="114814" x="9537700" y="6369050"/>
          <p14:tracePt t="114832" x="9461500" y="6369050"/>
          <p14:tracePt t="114834" x="9417050" y="6369050"/>
          <p14:tracePt t="114849" x="9353550" y="6369050"/>
          <p14:tracePt t="114865" x="9283700" y="6375400"/>
          <p14:tracePt t="114882" x="9245600" y="6375400"/>
          <p14:tracePt t="114898" x="9213850" y="6375400"/>
          <p14:tracePt t="114914" x="9182100" y="6375400"/>
          <p14:tracePt t="114931" x="9175750" y="6375400"/>
          <p14:tracePt t="114947" x="9163050" y="6375400"/>
          <p14:tracePt t="114964" x="9144000" y="6375400"/>
          <p14:tracePt t="114981" x="9124950" y="6375400"/>
          <p14:tracePt t="114997" x="9118600" y="6375400"/>
          <p14:tracePt t="115118" x="9118600" y="6381750"/>
          <p14:tracePt t="115124" x="9144000" y="6388100"/>
          <p14:tracePt t="115133" x="9182100" y="6394450"/>
          <p14:tracePt t="115149" x="9302750" y="6419850"/>
          <p14:tracePt t="115153" x="9385300" y="6432550"/>
          <p14:tracePt t="115164" x="9474200" y="6451600"/>
          <p14:tracePt t="115181" x="9652000" y="6489700"/>
          <p14:tracePt t="115198" x="9836150" y="6496050"/>
          <p14:tracePt t="115214" x="10013950" y="6496050"/>
          <p14:tracePt t="115218" x="10115550" y="6496050"/>
          <p14:tracePt t="115231" x="10223500" y="6496050"/>
          <p14:tracePt t="115248" x="10433050" y="6496050"/>
          <p14:tracePt t="115265" x="10687050" y="6496050"/>
          <p14:tracePt t="115281" x="10795000" y="6496050"/>
          <p14:tracePt t="115297" x="10833100" y="6496050"/>
          <p14:tracePt t="115315" x="10845800" y="6496050"/>
          <p14:tracePt t="115332" x="10852150" y="6496050"/>
          <p14:tracePt t="115441" x="0" y="0"/>
        </p14:tracePtLst>
        <p14:tracePtLst>
          <p14:tracePt t="115762" x="9804400" y="6108700"/>
          <p14:tracePt t="115777" x="9798050" y="6108700"/>
          <p14:tracePt t="115786" x="9785350" y="6108700"/>
          <p14:tracePt t="115797" x="9785350" y="6115050"/>
          <p14:tracePt t="115814" x="9772650" y="6178550"/>
          <p14:tracePt t="115831" x="9766300" y="6242050"/>
          <p14:tracePt t="115833" x="9766300" y="6286500"/>
          <p14:tracePt t="115848" x="9766300" y="6318250"/>
          <p14:tracePt t="115865" x="9836150" y="6426200"/>
          <p14:tracePt t="115881" x="9899650" y="6464300"/>
          <p14:tracePt t="115898" x="10013950" y="6515100"/>
          <p14:tracePt t="115914" x="10140950" y="6540500"/>
          <p14:tracePt t="115930" x="10261600" y="6540500"/>
          <p14:tracePt t="115947" x="10369550" y="6521450"/>
          <p14:tracePt t="115964" x="10426700" y="6483350"/>
          <p14:tracePt t="115980" x="10439400" y="6438900"/>
          <p14:tracePt t="115997" x="10452100" y="6381750"/>
          <p14:tracePt t="116014" x="10452100" y="6343650"/>
          <p14:tracePt t="116017" x="10445750" y="6305550"/>
          <p14:tracePt t="116030" x="10433050" y="6280150"/>
          <p14:tracePt t="116036" x="10420350" y="6261100"/>
          <p14:tracePt t="116047" x="10407650" y="6248400"/>
          <p14:tracePt t="116065" x="10375900" y="6223000"/>
          <p14:tracePt t="116067" x="10369550" y="6210300"/>
          <p14:tracePt t="116081" x="10337800" y="6191250"/>
          <p14:tracePt t="116098" x="10325100" y="6191250"/>
          <p14:tracePt t="116115" x="10318750" y="6191250"/>
          <p14:tracePt t="116131" x="10312400" y="6184900"/>
          <p14:tracePt t="116234" x="0" y="0"/>
        </p14:tracePtLst>
        <p14:tracePtLst>
          <p14:tracePt t="117081" x="3003550" y="3067050"/>
          <p14:tracePt t="117136" x="2990850" y="3067050"/>
          <p14:tracePt t="117144" x="2984500" y="3079750"/>
          <p14:tracePt t="117152" x="2978150" y="3092450"/>
          <p14:tracePt t="117163" x="2978150" y="3098800"/>
          <p14:tracePt t="117180" x="2978150" y="3143250"/>
          <p14:tracePt t="117196" x="2978150" y="3206750"/>
          <p14:tracePt t="117213" x="2997200" y="3244850"/>
          <p14:tracePt t="117230" x="3035300" y="3282950"/>
          <p14:tracePt t="117246" x="3079750" y="3302000"/>
          <p14:tracePt t="117263" x="3117850" y="3308350"/>
          <p14:tracePt t="117265" x="3143250" y="3308350"/>
          <p14:tracePt t="117280" x="3175000" y="3308350"/>
          <p14:tracePt t="117281" x="3206750" y="3308350"/>
          <p14:tracePt t="117296" x="3251200" y="3289300"/>
          <p14:tracePt t="117313" x="3282950" y="3244850"/>
          <p14:tracePt t="117330" x="3289300" y="3206750"/>
          <p14:tracePt t="117347" x="3289300" y="3149600"/>
          <p14:tracePt t="117363" x="3289300" y="3092450"/>
          <p14:tracePt t="117380" x="3282950" y="3041650"/>
          <p14:tracePt t="117396" x="3257550" y="3003550"/>
          <p14:tracePt t="117413" x="3225800" y="2978150"/>
          <p14:tracePt t="117430" x="3200400" y="2959100"/>
          <p14:tracePt t="117446" x="3187700" y="2946400"/>
          <p14:tracePt t="117561" x="0" y="0"/>
        </p14:tracePtLst>
        <p14:tracePtLst>
          <p14:tracePt t="119611" x="2743200" y="2940050"/>
          <p14:tracePt t="119637" x="2736850" y="2940050"/>
          <p14:tracePt t="119645" x="2730500" y="2959100"/>
          <p14:tracePt t="119652" x="2730500" y="2965450"/>
          <p14:tracePt t="119663" x="2730500" y="2984500"/>
          <p14:tracePt t="119679" x="2724150" y="3035300"/>
          <p14:tracePt t="119684" x="2724150" y="3041650"/>
          <p14:tracePt t="119697" x="2724150" y="3086100"/>
          <p14:tracePt t="119713" x="2724150" y="3117850"/>
          <p14:tracePt t="119730" x="2724150" y="3143250"/>
          <p14:tracePt t="119746" x="2730500" y="3168650"/>
          <p14:tracePt t="119763" x="2743200" y="3181350"/>
          <p14:tracePt t="119780" x="2774950" y="3200400"/>
          <p14:tracePt t="119796" x="2819400" y="3219450"/>
          <p14:tracePt t="119813" x="2863850" y="3244850"/>
          <p14:tracePt t="119818" x="2889250" y="3251200"/>
          <p14:tracePt t="119830" x="2927350" y="3270250"/>
          <p14:tracePt t="119847" x="2984500" y="3289300"/>
          <p14:tracePt t="119849" x="3016250" y="3295650"/>
          <p14:tracePt t="119863" x="3041650" y="3295650"/>
          <p14:tracePt t="119879" x="3105150" y="3295650"/>
          <p14:tracePt t="119882" x="3149600" y="3295650"/>
          <p14:tracePt t="119897" x="3206750" y="3270250"/>
          <p14:tracePt t="119913" x="3238500" y="3244850"/>
          <p14:tracePt t="119929" x="3276600" y="3206750"/>
          <p14:tracePt t="119946" x="3308350" y="3168650"/>
          <p14:tracePt t="119963" x="3327400" y="3136900"/>
          <p14:tracePt t="119979" x="3327400" y="3098800"/>
          <p14:tracePt t="119996" x="3340100" y="3060700"/>
          <p14:tracePt t="120013" x="3340100" y="3035300"/>
          <p14:tracePt t="120029" x="3340100" y="3003550"/>
          <p14:tracePt t="120034" x="3340100" y="2971800"/>
          <p14:tracePt t="120046" x="3327400" y="2952750"/>
          <p14:tracePt t="120062" x="3308350" y="2921000"/>
          <p14:tracePt t="120079" x="3263900" y="2882900"/>
          <p14:tracePt t="120080" x="3225800" y="2863850"/>
          <p14:tracePt t="120097" x="3162300" y="2832100"/>
          <p14:tracePt t="120112" x="3117850" y="2819400"/>
          <p14:tracePt t="120129" x="3086100" y="2819400"/>
          <p14:tracePt t="120145" x="3054350" y="2819400"/>
          <p14:tracePt t="120163" x="3016250" y="2819400"/>
          <p14:tracePt t="120179" x="2984500" y="2832100"/>
          <p14:tracePt t="120195" x="2959100" y="2844800"/>
          <p14:tracePt t="120212" x="2921000" y="2870200"/>
          <p14:tracePt t="120229" x="2882900" y="2908300"/>
          <p14:tracePt t="120246" x="2851150" y="2952750"/>
          <p14:tracePt t="120262" x="2819400" y="3003550"/>
          <p14:tracePt t="120279" x="2800350" y="3067050"/>
          <p14:tracePt t="120282" x="2794000" y="3092450"/>
          <p14:tracePt t="120296" x="2794000" y="3098800"/>
          <p14:tracePt t="120313" x="2794000" y="3168650"/>
          <p14:tracePt t="120329" x="2794000" y="3206750"/>
          <p14:tracePt t="120346" x="2794000" y="3251200"/>
          <p14:tracePt t="120363" x="2813050" y="3282950"/>
          <p14:tracePt t="120379" x="2832100" y="3308350"/>
          <p14:tracePt t="120396" x="2844800" y="3314700"/>
          <p14:tracePt t="120413" x="2876550" y="3327400"/>
          <p14:tracePt t="120429" x="2914650" y="3346450"/>
          <p14:tracePt t="120446" x="2959100" y="3352800"/>
          <p14:tracePt t="120462" x="3003550" y="3352800"/>
          <p14:tracePt t="120465" x="3035300" y="3352800"/>
          <p14:tracePt t="120479" x="3067050" y="3352800"/>
          <p14:tracePt t="120496" x="3136900" y="3352800"/>
          <p14:tracePt t="120498" x="3181350" y="3340100"/>
          <p14:tracePt t="120512" x="3238500" y="3314700"/>
          <p14:tracePt t="120529" x="3295650" y="3289300"/>
          <p14:tracePt t="120546" x="3327400" y="3263900"/>
          <p14:tracePt t="120562" x="3359150" y="3244850"/>
          <p14:tracePt t="120579" x="3371850" y="3213100"/>
          <p14:tracePt t="120596" x="3378200" y="3187700"/>
          <p14:tracePt t="120612" x="3384550" y="3149600"/>
          <p14:tracePt t="120629" x="3384550" y="3124200"/>
          <p14:tracePt t="120645" x="3384550" y="3098800"/>
          <p14:tracePt t="120663" x="3384550" y="3079750"/>
          <p14:tracePt t="120679" x="3378200" y="3054350"/>
          <p14:tracePt t="120682" x="3365500" y="3041650"/>
          <p14:tracePt t="120695" x="3352800" y="3035300"/>
          <p14:tracePt t="120712" x="3289300" y="2990850"/>
          <p14:tracePt t="120729" x="3238500" y="2965450"/>
          <p14:tracePt t="120745" x="3187700" y="2946400"/>
          <p14:tracePt t="120762" x="3162300" y="2940050"/>
          <p14:tracePt t="120779" x="3124200" y="2933700"/>
          <p14:tracePt t="120795" x="3092450" y="2933700"/>
          <p14:tracePt t="120812" x="3073400" y="2933700"/>
          <p14:tracePt t="120829" x="3048000" y="2933700"/>
          <p14:tracePt t="120846" x="3028950" y="2933700"/>
          <p14:tracePt t="120862" x="3016250" y="2933700"/>
          <p14:tracePt t="120879" x="2984500" y="2933700"/>
          <p14:tracePt t="120882" x="2965450" y="2940050"/>
          <p14:tracePt t="120896" x="2940050" y="2952750"/>
          <p14:tracePt t="120913" x="2895600" y="2984500"/>
          <p14:tracePt t="120929" x="2870200" y="3022600"/>
          <p14:tracePt t="120945" x="2844800" y="3048000"/>
          <p14:tracePt t="120962" x="2832100" y="3086100"/>
          <p14:tracePt t="120979" x="2819400" y="3105150"/>
          <p14:tracePt t="120995" x="2819400" y="3124200"/>
          <p14:tracePt t="121012" x="2819400" y="3143250"/>
          <p14:tracePt t="121029" x="2819400" y="3162300"/>
          <p14:tracePt t="121045" x="2819400" y="3175000"/>
          <p14:tracePt t="121062" x="2825750" y="3200400"/>
          <p14:tracePt t="121078" x="2844800" y="3213100"/>
          <p14:tracePt t="121095" x="2857500" y="3238500"/>
          <p14:tracePt t="121097" x="2863850" y="3251200"/>
          <p14:tracePt t="121113" x="2889250" y="3263900"/>
          <p14:tracePt t="121129" x="2914650" y="3276600"/>
          <p14:tracePt t="121145" x="2952750" y="3295650"/>
          <p14:tracePt t="121163" x="2990850" y="3308350"/>
          <p14:tracePt t="121179" x="3035300" y="3314700"/>
          <p14:tracePt t="121195" x="3092450" y="3314700"/>
          <p14:tracePt t="121212" x="3136900" y="3314700"/>
          <p14:tracePt t="121229" x="3181350" y="3314700"/>
          <p14:tracePt t="121245" x="3213100" y="3295650"/>
          <p14:tracePt t="121262" x="3244850" y="3276600"/>
          <p14:tracePt t="121279" x="3263900" y="3251200"/>
          <p14:tracePt t="121281" x="3270250" y="3238500"/>
          <p14:tracePt t="121295" x="3282950" y="3225800"/>
          <p14:tracePt t="121312" x="3302000" y="3175000"/>
          <p14:tracePt t="121329" x="3308350" y="3143250"/>
          <p14:tracePt t="121346" x="3308350" y="3117850"/>
          <p14:tracePt t="121363" x="3308350" y="3086100"/>
          <p14:tracePt t="121379" x="3295650" y="3060700"/>
          <p14:tracePt t="121396" x="3282950" y="3041650"/>
          <p14:tracePt t="121412" x="3276600" y="3028950"/>
          <p14:tracePt t="121429" x="3257550" y="3003550"/>
          <p14:tracePt t="121446" x="3232150" y="2984500"/>
          <p14:tracePt t="121462" x="3194050" y="2971800"/>
          <p14:tracePt t="121465" x="3175000" y="2965450"/>
          <p14:tracePt t="121479" x="3149600" y="2952750"/>
          <p14:tracePt t="121481" x="3117850" y="2946400"/>
          <p14:tracePt t="121495" x="3079750" y="2940050"/>
          <p14:tracePt t="121513" x="2997200" y="2921000"/>
          <p14:tracePt t="121529" x="2965450" y="2921000"/>
          <p14:tracePt t="121545" x="2940050" y="2921000"/>
          <p14:tracePt t="121562" x="2927350" y="2921000"/>
          <p14:tracePt t="121578" x="2901950" y="2921000"/>
          <p14:tracePt t="121595" x="2882900" y="2940050"/>
          <p14:tracePt t="121612" x="2857500" y="2965450"/>
          <p14:tracePt t="121628" x="2825750" y="3003550"/>
          <p14:tracePt t="121646" x="2813050" y="3035300"/>
          <p14:tracePt t="121662" x="2806700" y="3054350"/>
          <p14:tracePt t="121665" x="2806700" y="3067050"/>
          <p14:tracePt t="121678" x="2806700" y="3079750"/>
          <p14:tracePt t="121695" x="2806700" y="3098800"/>
          <p14:tracePt t="121712" x="2806700" y="3117850"/>
          <p14:tracePt t="121714" x="2806700" y="3124200"/>
          <p14:tracePt t="121729" x="2806700" y="3130550"/>
          <p14:tracePt t="121745" x="2806700" y="3149600"/>
          <p14:tracePt t="121762" x="2806700" y="3155950"/>
          <p14:tracePt t="121778" x="2806700" y="3162300"/>
          <p14:tracePt t="121795" x="2813050" y="3168650"/>
          <p14:tracePt t="121812" x="2825750" y="3194050"/>
          <p14:tracePt t="121828" x="2832100" y="3206750"/>
          <p14:tracePt t="121846" x="2857500" y="3232150"/>
          <p14:tracePt t="121863" x="2882900" y="3251200"/>
          <p14:tracePt t="121865" x="2901950" y="3263900"/>
          <p14:tracePt t="121879" x="2921000" y="3276600"/>
          <p14:tracePt t="121896" x="2952750" y="3289300"/>
          <p14:tracePt t="121913" x="3009900" y="3308350"/>
          <p14:tracePt t="121929" x="3035300" y="3308350"/>
          <p14:tracePt t="121945" x="3073400" y="3308350"/>
          <p14:tracePt t="121962" x="3117850" y="3308350"/>
          <p14:tracePt t="121978" x="3155950" y="3289300"/>
          <p14:tracePt t="121995" x="3187700" y="3270250"/>
          <p14:tracePt t="122012" x="3206750" y="3244850"/>
          <p14:tracePt t="122028" x="3219450" y="3206750"/>
          <p14:tracePt t="122045" x="3238500" y="3162300"/>
          <p14:tracePt t="122062" x="3238500" y="3136900"/>
          <p14:tracePt t="122078" x="3238500" y="3105150"/>
          <p14:tracePt t="122081" x="3238500" y="3079750"/>
          <p14:tracePt t="122095" x="3238500" y="3067050"/>
          <p14:tracePt t="122113" x="3213100" y="3022600"/>
          <p14:tracePt t="122129" x="3175000" y="2990850"/>
          <p14:tracePt t="122146" x="3124200" y="2965450"/>
          <p14:tracePt t="122162" x="3079750" y="2946400"/>
          <p14:tracePt t="122178" x="3048000" y="2933700"/>
          <p14:tracePt t="122196" x="3016250" y="2927350"/>
          <p14:tracePt t="122212" x="2997200" y="2927350"/>
          <p14:tracePt t="122228" x="2978150" y="2927350"/>
          <p14:tracePt t="122245" x="2933700" y="2933700"/>
          <p14:tracePt t="122262" x="2901950" y="2959100"/>
          <p14:tracePt t="122278" x="2863850" y="3003550"/>
          <p14:tracePt t="122282" x="2844800" y="3028950"/>
          <p14:tracePt t="122295" x="2832100" y="3054350"/>
          <p14:tracePt t="122312" x="2819400" y="3105150"/>
          <p14:tracePt t="122328" x="2813050" y="3149600"/>
          <p14:tracePt t="122345" x="2813050" y="3200400"/>
          <p14:tracePt t="122362" x="2819400" y="3232150"/>
          <p14:tracePt t="122379" x="2838450" y="3263900"/>
          <p14:tracePt t="122396" x="2876550" y="3302000"/>
          <p14:tracePt t="122412" x="2946400" y="3327400"/>
          <p14:tracePt t="122429" x="3060700" y="3352800"/>
          <p14:tracePt t="122445" x="3168650" y="3359150"/>
          <p14:tracePt t="122462" x="3276600" y="3352800"/>
          <p14:tracePt t="122478" x="3340100" y="3314700"/>
          <p14:tracePt t="122495" x="3371850" y="3276600"/>
          <p14:tracePt t="122512" x="3390900" y="3244850"/>
          <p14:tracePt t="122514" x="3397250" y="3219450"/>
          <p14:tracePt t="122528" x="3403600" y="3194050"/>
          <p14:tracePt t="122545" x="3403600" y="3155950"/>
          <p14:tracePt t="122561" x="3397250" y="3111500"/>
          <p14:tracePt t="122578" x="3378200" y="3060700"/>
          <p14:tracePt t="122596" x="3327400" y="3003550"/>
          <p14:tracePt t="122612" x="3270250" y="2952750"/>
          <p14:tracePt t="122629" x="3206750" y="2908300"/>
          <p14:tracePt t="122645" x="3155950" y="2882900"/>
          <p14:tracePt t="122662" x="3117850" y="2876550"/>
          <p14:tracePt t="122679" x="3092450" y="2870200"/>
          <p14:tracePt t="122682" x="3086100" y="2870200"/>
          <p14:tracePt t="122694" x="3073400" y="2870200"/>
          <p14:tracePt t="122711" x="3035300" y="2882900"/>
          <p14:tracePt t="122728" x="2990850" y="2933700"/>
          <p14:tracePt t="122745" x="2933700" y="2978150"/>
          <p14:tracePt t="122761" x="2908300" y="3028950"/>
          <p14:tracePt t="122778" x="2889250" y="3092450"/>
          <p14:tracePt t="122795" x="2889250" y="3130550"/>
          <p14:tracePt t="122811" x="2889250" y="3187700"/>
          <p14:tracePt t="122828" x="2901950" y="3219450"/>
          <p14:tracePt t="122845" x="2914650" y="3251200"/>
          <p14:tracePt t="122862" x="2933700" y="3263900"/>
          <p14:tracePt t="122878" x="2978150" y="3276600"/>
          <p14:tracePt t="122895" x="3016250" y="3289300"/>
          <p14:tracePt t="122913" x="3041650" y="3289300"/>
          <p14:tracePt t="122915" x="3060700" y="3289300"/>
          <p14:tracePt t="122929" x="3105150" y="3282950"/>
          <p14:tracePt t="122945" x="3143250" y="3244850"/>
          <p14:tracePt t="122962" x="3155950" y="3206750"/>
          <p14:tracePt t="122978" x="3155950" y="3168650"/>
          <p14:tracePt t="122995" x="3155950" y="3130550"/>
          <p14:tracePt t="123012" x="3155950" y="3092450"/>
          <p14:tracePt t="123028" x="3143250" y="3060700"/>
          <p14:tracePt t="123045" x="3124200" y="3028950"/>
          <p14:tracePt t="123062" x="3079750" y="3003550"/>
          <p14:tracePt t="123078" x="3009900" y="2984500"/>
          <p14:tracePt t="123084" x="2978150" y="2978150"/>
          <p14:tracePt t="123095" x="2959100" y="2978150"/>
          <p14:tracePt t="123113" x="2901950" y="2978150"/>
          <p14:tracePt t="123129" x="2876550" y="2978150"/>
          <p14:tracePt t="123146" x="2857500" y="2984500"/>
          <p14:tracePt t="123161" x="2832100" y="2990850"/>
          <p14:tracePt t="123179" x="2825750" y="3009900"/>
          <p14:tracePt t="123195" x="2813050" y="3035300"/>
          <p14:tracePt t="123212" x="2806700" y="3067050"/>
          <p14:tracePt t="123228" x="2806700" y="3111500"/>
          <p14:tracePt t="123245" x="2806700" y="3155950"/>
          <p14:tracePt t="123261" x="2825750" y="3219450"/>
          <p14:tracePt t="123278" x="2851150" y="3257550"/>
          <p14:tracePt t="123281" x="2863850" y="3263900"/>
          <p14:tracePt t="123295" x="2889250" y="3276600"/>
          <p14:tracePt t="123311" x="2921000" y="3295650"/>
          <p14:tracePt t="123314" x="2933700" y="3295650"/>
          <p14:tracePt t="123328" x="2959100" y="3295650"/>
          <p14:tracePt t="123345" x="2997200" y="3289300"/>
          <p14:tracePt t="123362" x="3022600" y="3282950"/>
          <p14:tracePt t="123379" x="3041650" y="3251200"/>
          <p14:tracePt t="123395" x="3060700" y="3213100"/>
          <p14:tracePt t="123412" x="3073400" y="3187700"/>
          <p14:tracePt t="123429" x="3079750" y="3155950"/>
          <p14:tracePt t="123445" x="3079750" y="3143250"/>
          <p14:tracePt t="123461" x="3079750" y="3136900"/>
          <p14:tracePt t="123478" x="3079750" y="3124200"/>
          <p14:tracePt t="123495" x="3079750" y="3117850"/>
          <p14:tracePt t="123512" x="3079750" y="3105150"/>
          <p14:tracePt t="123514" x="3079750" y="3098800"/>
          <p14:tracePt t="123529" x="3073400" y="3086100"/>
          <p14:tracePt t="123545" x="3060700" y="3079750"/>
          <p14:tracePt t="123561" x="3035300" y="3067050"/>
          <p14:tracePt t="123578" x="3022600" y="3060700"/>
          <p14:tracePt t="123595" x="3003550" y="3054350"/>
          <p14:tracePt t="123612" x="2984500" y="3054350"/>
          <p14:tracePt t="123628" x="2965450" y="3054350"/>
          <p14:tracePt t="123645" x="2940050" y="3054350"/>
          <p14:tracePt t="123661" x="2921000" y="3079750"/>
          <p14:tracePt t="123678" x="2901950" y="3111500"/>
          <p14:tracePt t="123694" x="2889250" y="3149600"/>
          <p14:tracePt t="123711" x="2889250" y="3175000"/>
          <p14:tracePt t="123728" x="2889250" y="3206750"/>
          <p14:tracePt t="123744" x="2901950" y="3225800"/>
          <p14:tracePt t="123761" x="2927350" y="3238500"/>
          <p14:tracePt t="123778" x="2971800" y="3244850"/>
          <p14:tracePt t="123794" x="3035300" y="3244850"/>
          <p14:tracePt t="123811" x="3092450" y="3244850"/>
          <p14:tracePt t="123828" x="3143250" y="3232150"/>
          <p14:tracePt t="123844" x="3175000" y="3200400"/>
          <p14:tracePt t="123861" x="3194050" y="3175000"/>
          <p14:tracePt t="123878" x="3200400" y="3149600"/>
          <p14:tracePt t="123895" x="3200400" y="3124200"/>
          <p14:tracePt t="123911" x="3200400" y="3098800"/>
          <p14:tracePt t="123914" x="3200400" y="3079750"/>
          <p14:tracePt t="123928" x="3181350" y="3048000"/>
          <p14:tracePt t="123946" x="3143250" y="3009900"/>
          <p14:tracePt t="123961" x="3073400" y="2965450"/>
          <p14:tracePt t="123978" x="3016250" y="2946400"/>
          <p14:tracePt t="123994" x="2984500" y="2946400"/>
          <p14:tracePt t="124011" x="2959100" y="2946400"/>
          <p14:tracePt t="124028" x="2933700" y="2965450"/>
          <p14:tracePt t="124045" x="2914650" y="3016250"/>
          <p14:tracePt t="124061" x="2895600" y="3054350"/>
          <p14:tracePt t="124078" x="2895600" y="3092450"/>
          <p14:tracePt t="124094" x="2895600" y="3117850"/>
          <p14:tracePt t="124112" x="2908300" y="3149600"/>
          <p14:tracePt t="124129" x="2927350" y="3175000"/>
          <p14:tracePt t="124145" x="2940050" y="3175000"/>
          <p14:tracePt t="124161" x="2959100" y="3175000"/>
          <p14:tracePt t="124178" x="2978150" y="3175000"/>
          <p14:tracePt t="124194" x="3009900" y="3175000"/>
          <p14:tracePt t="124211" x="3028950" y="3149600"/>
          <p14:tracePt t="124228" x="3041650" y="3124200"/>
          <p14:tracePt t="124244" x="3041650" y="3098800"/>
          <p14:tracePt t="124261" x="3041650" y="3086100"/>
          <p14:tracePt t="124278" x="3041650" y="3073400"/>
          <p14:tracePt t="124851" x="0" y="0"/>
        </p14:tracePtLst>
        <p14:tracePtLst>
          <p14:tracePt t="126860" x="4673600" y="1600200"/>
          <p14:tracePt t="126866" x="4648200" y="1600200"/>
          <p14:tracePt t="126878" x="4629150" y="1600200"/>
          <p14:tracePt t="126895" x="4578350" y="1619250"/>
          <p14:tracePt t="126898" x="4546600" y="1631950"/>
          <p14:tracePt t="126910" x="4514850" y="1657350"/>
          <p14:tracePt t="126927" x="4451350" y="1682750"/>
          <p14:tracePt t="126929" x="4425950" y="1701800"/>
          <p14:tracePt t="126944" x="4394200" y="1720850"/>
          <p14:tracePt t="126961" x="4318000" y="1809750"/>
          <p14:tracePt t="126976" x="4273550" y="1879600"/>
          <p14:tracePt t="126993" x="4241800" y="1962150"/>
          <p14:tracePt t="127010" x="4222750" y="2025650"/>
          <p14:tracePt t="127026" x="4210050" y="2057400"/>
          <p14:tracePt t="127043" x="4210050" y="2082800"/>
          <p14:tracePt t="127060" x="4210050" y="2108200"/>
          <p14:tracePt t="127077" x="4210050" y="2120900"/>
          <p14:tracePt t="127093" x="4210050" y="2133600"/>
          <p14:tracePt t="127475" x="0" y="0"/>
        </p14:tracePtLst>
        <p14:tracePtLst>
          <p14:tracePt t="128588" x="4394200" y="1866900"/>
          <p14:tracePt t="128602" x="4381500" y="1866900"/>
          <p14:tracePt t="128610" x="4375150" y="1866900"/>
          <p14:tracePt t="128627" x="4356100" y="1866900"/>
          <p14:tracePt t="128644" x="4343400" y="1873250"/>
          <p14:tracePt t="128660" x="4318000" y="1879600"/>
          <p14:tracePt t="128677" x="4298950" y="1892300"/>
          <p14:tracePt t="128694" x="4260850" y="1924050"/>
          <p14:tracePt t="128710" x="4210050" y="1968500"/>
          <p14:tracePt t="128713" x="4178300" y="1993900"/>
          <p14:tracePt t="128726" x="4146550" y="2032000"/>
          <p14:tracePt t="128743" x="4095750" y="2127250"/>
          <p14:tracePt t="128747" x="4057650" y="2184400"/>
          <p14:tracePt t="128760" x="4025900" y="2235200"/>
          <p14:tracePt t="128777" x="3968750" y="2343150"/>
          <p14:tracePt t="128793" x="3943350" y="2381250"/>
          <p14:tracePt t="128810" x="3943350" y="2387600"/>
          <p14:tracePt t="128882" x="0" y="0"/>
        </p14:tracePtLst>
        <p14:tracePtLst>
          <p14:tracePt t="129203" x="3200400" y="2832100"/>
          <p14:tracePt t="129209" x="3181350" y="2851150"/>
          <p14:tracePt t="129218" x="3168650" y="2876550"/>
          <p14:tracePt t="129228" x="3149600" y="2927350"/>
          <p14:tracePt t="129243" x="3111500" y="3016250"/>
          <p14:tracePt t="129259" x="3073400" y="3098800"/>
          <p14:tracePt t="129276" x="3060700" y="3162300"/>
          <p14:tracePt t="129293" x="3054350" y="3181350"/>
          <p14:tracePt t="129309" x="3054350" y="3187700"/>
          <p14:tracePt t="129513" x="0" y="0"/>
        </p14:tracePtLst>
        <p14:tracePtLst>
          <p14:tracePt t="130293" x="8153400" y="6267450"/>
          <p14:tracePt t="130313" x="8153400" y="6280150"/>
          <p14:tracePt t="130321" x="8166100" y="6286500"/>
          <p14:tracePt t="130330" x="8191500" y="6292850"/>
          <p14:tracePt t="130342" x="8235950" y="6299200"/>
          <p14:tracePt t="130359" x="8388350" y="6330950"/>
          <p14:tracePt t="130376" x="8629650" y="6362700"/>
          <p14:tracePt t="130377" x="8807450" y="6369050"/>
          <p14:tracePt t="130393" x="9156700" y="6381750"/>
          <p14:tracePt t="130409" x="9569450" y="6381750"/>
          <p14:tracePt t="130426" x="9937750" y="6381750"/>
          <p14:tracePt t="130443" x="10242550" y="6381750"/>
          <p14:tracePt t="130459" x="10464800" y="6381750"/>
          <p14:tracePt t="130476" x="10610850" y="6381750"/>
          <p14:tracePt t="130492" x="10655300" y="6381750"/>
          <p14:tracePt t="130509" x="10661650" y="6381750"/>
          <p14:tracePt t="130758" x="10661650" y="6388100"/>
          <p14:tracePt t="130764" x="10642600" y="6388100"/>
          <p14:tracePt t="130776" x="10604500" y="6394450"/>
          <p14:tracePt t="130780" x="10547350" y="6400800"/>
          <p14:tracePt t="130793" x="10350500" y="6400800"/>
          <p14:tracePt t="130809" x="9931400" y="6400800"/>
          <p14:tracePt t="130825" x="9239250" y="6400800"/>
          <p14:tracePt t="130842" x="8489950" y="6400800"/>
          <p14:tracePt t="130859" x="8077200" y="6400800"/>
          <p14:tracePt t="130875" x="7962900" y="6400800"/>
          <p14:tracePt t="130893" x="7937500" y="6400800"/>
          <p14:tracePt t="130969" x="7943850" y="6400800"/>
          <p14:tracePt t="130978" x="7975600" y="6400800"/>
          <p14:tracePt t="130988" x="8026400" y="6400800"/>
          <p14:tracePt t="130994" x="8121650" y="6400800"/>
          <p14:tracePt t="131009" x="8445500" y="6400800"/>
          <p14:tracePt t="131025" x="9004300" y="6400800"/>
          <p14:tracePt t="131042" x="9671050" y="6400800"/>
          <p14:tracePt t="131059" x="10083800" y="6400800"/>
          <p14:tracePt t="131075" x="10229850" y="6400800"/>
          <p14:tracePt t="131092" x="10261600" y="6400800"/>
          <p14:tracePt t="131610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文本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I/O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"/>
          <p:cNvSpPr txBox="1">
            <a:spLocks noChangeArrowheads="1"/>
          </p:cNvSpPr>
          <p:nvPr/>
        </p:nvSpPr>
        <p:spPr>
          <a:xfrm>
            <a:off x="537909" y="1482268"/>
            <a:ext cx="11133160" cy="458892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文本：非二进制文件</a:t>
            </a: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参见</a:t>
            </a: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FileInputStream</a:t>
            </a: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0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FileOutputStream</a:t>
            </a: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。</a:t>
            </a:r>
            <a:endParaRPr lang="en-US" altLang="zh-CN" sz="200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类库：</a:t>
            </a:r>
            <a:r>
              <a:rPr lang="en-US" altLang="zh-CN" sz="20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java.io.File</a:t>
            </a: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0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java.util.Scanner</a:t>
            </a: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0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java.io.PrinterWriter</a:t>
            </a: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。</a:t>
            </a:r>
            <a:endParaRPr lang="en-US" altLang="zh-CN" sz="200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类</a:t>
            </a: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File</a:t>
            </a: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： 对文件和目录的抽象，包括：路径管理，文件读写状态、修改日期获取等。</a:t>
            </a:r>
            <a:endParaRPr lang="en-US" altLang="zh-CN" sz="200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类</a:t>
            </a: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Scanner</a:t>
            </a: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：从</a:t>
            </a: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File</a:t>
            </a: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或</a:t>
            </a:r>
            <a:r>
              <a:rPr lang="en-US" altLang="zh-CN" sz="20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InputStream</a:t>
            </a: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的读入。可按串、字节、整数、双精度、或整行等不同要求读入。</a:t>
            </a:r>
            <a:endParaRPr lang="en-US" altLang="zh-CN" sz="200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类</a:t>
            </a:r>
            <a:r>
              <a:rPr lang="en-US" altLang="zh-CN" sz="20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PrinterWriter</a:t>
            </a: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： 输出到</a:t>
            </a:r>
            <a:r>
              <a:rPr lang="en-US" altLang="zh-CN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File</a:t>
            </a: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或</a:t>
            </a:r>
            <a:r>
              <a:rPr lang="en-US" altLang="zh-CN" sz="20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OutputStream</a:t>
            </a:r>
            <a:r>
              <a:rPr lang="zh-CN" altLang="en-US" sz="20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： 可按串、字节、整数、双精度、或整行等不同要求输出。</a:t>
            </a:r>
            <a:endParaRPr lang="en-US" altLang="zh-CN" sz="200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472"/>
    </mc:Choice>
    <mc:Fallback xmlns="">
      <p:transition spd="slow" advTm="144472"/>
    </mc:Fallback>
  </mc:AlternateContent>
  <p:extLst>
    <p:ext uri="{3A86A75C-4F4B-4683-9AE1-C65F6400EC91}">
      <p14:laserTraceLst xmlns:p14="http://schemas.microsoft.com/office/powerpoint/2010/main">
        <p14:tracePtLst>
          <p14:tracePt t="2354" x="247650" y="730250"/>
          <p14:tracePt t="2433" x="882650" y="850900"/>
          <p14:tracePt t="2444" x="984250" y="850900"/>
          <p14:tracePt t="2460" x="1308100" y="850900"/>
          <p14:tracePt t="2477" x="1498600" y="850900"/>
          <p14:tracePt t="2493" x="1644650" y="850900"/>
          <p14:tracePt t="2510" x="1701800" y="850900"/>
          <p14:tracePt t="2527" x="1727200" y="850900"/>
          <p14:tracePt t="2657" x="1695450" y="850900"/>
          <p14:tracePt t="2670" x="1651000" y="850900"/>
          <p14:tracePt t="2687" x="1352550" y="850900"/>
          <p14:tracePt t="2699" x="1212850" y="831850"/>
          <p14:tracePt t="2710" x="958850" y="812800"/>
          <p14:tracePt t="2727" x="781050" y="812800"/>
          <p14:tracePt t="2743" x="679450" y="812800"/>
          <p14:tracePt t="2760" x="660400" y="812800"/>
          <p14:tracePt t="2777" x="654050" y="812800"/>
          <p14:tracePt t="2887" x="673100" y="812800"/>
          <p14:tracePt t="2898" x="717550" y="812800"/>
          <p14:tracePt t="2910" x="838200" y="825500"/>
          <p14:tracePt t="2927" x="1022350" y="869950"/>
          <p14:tracePt t="2943" x="1206500" y="895350"/>
          <p14:tracePt t="2960" x="1314450" y="914400"/>
          <p14:tracePt t="2977" x="1339850" y="914400"/>
          <p14:tracePt t="2993" x="1346200" y="914400"/>
          <p14:tracePt t="3080" x="1327150" y="914400"/>
          <p14:tracePt t="3097" x="1212850" y="914400"/>
          <p14:tracePt t="3113" x="1003300" y="889000"/>
          <p14:tracePt t="3127" x="723900" y="838200"/>
          <p14:tracePt t="3144" x="444500" y="781050"/>
          <p14:tracePt t="3160" x="266700" y="762000"/>
          <p14:tracePt t="3177" x="215900" y="762000"/>
          <p14:tracePt t="3194" x="203200" y="762000"/>
          <p14:tracePt t="3288" x="241300" y="762000"/>
          <p14:tracePt t="3296" x="292100" y="768350"/>
          <p14:tracePt t="3312" x="431800" y="787400"/>
          <p14:tracePt t="3327" x="609600" y="787400"/>
          <p14:tracePt t="3344" x="781050" y="787400"/>
          <p14:tracePt t="3361" x="863600" y="787400"/>
          <p14:tracePt t="3377" x="895350" y="787400"/>
          <p14:tracePt t="3472" x="876300" y="787400"/>
          <p14:tracePt t="3487" x="793750" y="787400"/>
          <p14:tracePt t="3504" x="666750" y="787400"/>
          <p14:tracePt t="3515" x="603250" y="787400"/>
          <p14:tracePt t="3528" x="495300" y="787400"/>
          <p14:tracePt t="3544" x="463550" y="787400"/>
          <p14:tracePt t="3561" x="457200" y="787400"/>
          <p14:tracePt t="3598" x="463550" y="793750"/>
          <p14:tracePt t="3610" x="476250" y="800100"/>
          <p14:tracePt t="3627" x="558800" y="812800"/>
          <p14:tracePt t="3643" x="698500" y="838200"/>
          <p14:tracePt t="3646" x="787400" y="857250"/>
          <p14:tracePt t="3660" x="869950" y="869950"/>
          <p14:tracePt t="3677" x="1079500" y="914400"/>
          <p14:tracePt t="3693" x="1130300" y="927100"/>
          <p14:tracePt t="4429" x="0" y="0"/>
        </p14:tracePtLst>
        <p14:tracePtLst>
          <p14:tracePt t="4945" x="1219200" y="806450"/>
          <p14:tracePt t="4986" x="1225550" y="806450"/>
          <p14:tracePt t="5005" x="1403350" y="831850"/>
          <p14:tracePt t="5016" x="1511300" y="850900"/>
          <p14:tracePt t="5031" x="1797050" y="901700"/>
          <p14:tracePt t="5043" x="1981200" y="920750"/>
          <p14:tracePt t="5060" x="2273300" y="933450"/>
          <p14:tracePt t="5062" x="2425700" y="933450"/>
          <p14:tracePt t="5076" x="2552700" y="933450"/>
          <p14:tracePt t="5093" x="2844800" y="933450"/>
          <p14:tracePt t="5109" x="2965450" y="933450"/>
          <p14:tracePt t="5126" x="3022600" y="933450"/>
          <p14:tracePt t="5143" x="3048000" y="933450"/>
          <p14:tracePt t="5159" x="3067050" y="933450"/>
          <p14:tracePt t="5176" x="3079750" y="933450"/>
          <p14:tracePt t="5193" x="3098800" y="933450"/>
          <p14:tracePt t="5209" x="3124200" y="933450"/>
          <p14:tracePt t="5226" x="3143250" y="933450"/>
          <p14:tracePt t="5242" x="3162300" y="933450"/>
          <p14:tracePt t="5351" x="3143250" y="933450"/>
          <p14:tracePt t="5366" x="3035300" y="933450"/>
          <p14:tracePt t="5379" x="2940050" y="933450"/>
          <p14:tracePt t="5394" x="2622550" y="933450"/>
          <p14:tracePt t="5397" x="2406650" y="933450"/>
          <p14:tracePt t="5409" x="2190750" y="933450"/>
          <p14:tracePt t="5426" x="1841500" y="933450"/>
          <p14:tracePt t="5429" x="1739900" y="933450"/>
          <p14:tracePt t="5443" x="1663700" y="933450"/>
          <p14:tracePt t="5459" x="1619250" y="933450"/>
          <p14:tracePt t="5476" x="1612900" y="933450"/>
          <p14:tracePt t="5577" x="1619250" y="933450"/>
          <p14:tracePt t="5590" x="1714500" y="933450"/>
          <p14:tracePt t="5607" x="1924050" y="933450"/>
          <p14:tracePt t="5617" x="2070100" y="933450"/>
          <p14:tracePt t="5626" x="2222500" y="933450"/>
          <p14:tracePt t="5642" x="2489200" y="933450"/>
          <p14:tracePt t="5646" x="2584450" y="933450"/>
          <p14:tracePt t="5659" x="2660650" y="933450"/>
          <p14:tracePt t="5676" x="2736850" y="933450"/>
          <p14:tracePt t="5692" x="2749550" y="933450"/>
          <p14:tracePt t="5832" x="2730500" y="933450"/>
          <p14:tracePt t="5847" x="2628900" y="933450"/>
          <p14:tracePt t="5862" x="2489200" y="933450"/>
          <p14:tracePt t="5876" x="2419350" y="933450"/>
          <p14:tracePt t="5893" x="2266950" y="933450"/>
          <p14:tracePt t="5909" x="2254250" y="933450"/>
          <p14:tracePt t="5926" x="2247900" y="933450"/>
          <p14:tracePt t="6000" x="2254250" y="933450"/>
          <p14:tracePt t="6014" x="2286000" y="933450"/>
          <p14:tracePt t="6019" x="2343150" y="933450"/>
          <p14:tracePt t="6031" x="2457450" y="933450"/>
          <p14:tracePt t="6043" x="2520950" y="933450"/>
          <p14:tracePt t="6059" x="2641600" y="933450"/>
          <p14:tracePt t="6061" x="2660650" y="933450"/>
          <p14:tracePt t="6077" x="2679700" y="933450"/>
          <p14:tracePt t="6093" x="2692400" y="933450"/>
          <p14:tracePt t="6143" x="2673350" y="933450"/>
          <p14:tracePt t="6149" x="2628900" y="933450"/>
          <p14:tracePt t="6159" x="2552700" y="933450"/>
          <p14:tracePt t="6176" x="2343150" y="933450"/>
          <p14:tracePt t="6192" x="2095500" y="933450"/>
          <p14:tracePt t="6209" x="1905000" y="895350"/>
          <p14:tracePt t="6226" x="1847850" y="889000"/>
          <p14:tracePt t="6242" x="1835150" y="889000"/>
          <p14:tracePt t="6259" x="1822450" y="876300"/>
          <p14:tracePt t="6318" x="1835150" y="876300"/>
          <p14:tracePt t="6326" x="1873250" y="876300"/>
          <p14:tracePt t="6335" x="1943100" y="895350"/>
          <p14:tracePt t="6344" x="2012950" y="901700"/>
          <p14:tracePt t="6360" x="2216150" y="901700"/>
          <p14:tracePt t="6376" x="2457450" y="901700"/>
          <p14:tracePt t="6393" x="2667000" y="901700"/>
          <p14:tracePt t="6409" x="2755900" y="901700"/>
          <p14:tracePt t="6426" x="2768600" y="901700"/>
          <p14:tracePt t="6442" x="2774950" y="901700"/>
          <p14:tracePt t="8144" x="2781300" y="901700"/>
          <p14:tracePt t="8160" x="2800350" y="901700"/>
          <p14:tracePt t="8176" x="2857500" y="901700"/>
          <p14:tracePt t="8192" x="2946400" y="901700"/>
          <p14:tracePt t="8208" x="3048000" y="901700"/>
          <p14:tracePt t="8225" x="3149600" y="901700"/>
          <p14:tracePt t="8242" x="3213100" y="901700"/>
          <p14:tracePt t="8258" x="3238500" y="901700"/>
          <p14:tracePt t="8275" x="3244850" y="901700"/>
          <p14:tracePt t="8590" x="0" y="0"/>
        </p14:tracePtLst>
        <p14:tracePtLst>
          <p14:tracePt t="10384" x="1079500" y="1530350"/>
          <p14:tracePt t="10400" x="1079500" y="1543050"/>
          <p14:tracePt t="10416" x="1073150" y="1574800"/>
          <p14:tracePt t="10423" x="1073150" y="1593850"/>
          <p14:tracePt t="10438" x="1060450" y="1651000"/>
          <p14:tracePt t="10447" x="1060450" y="1670050"/>
          <p14:tracePt t="10457" x="1060450" y="1701800"/>
          <p14:tracePt t="10474" x="1060450" y="1752600"/>
          <p14:tracePt t="10491" x="1073150" y="1797050"/>
          <p14:tracePt t="10507" x="1079500" y="1822450"/>
          <p14:tracePt t="10510" x="1085850" y="1828800"/>
          <p14:tracePt t="10524" x="1098550" y="1841500"/>
          <p14:tracePt t="10609" x="1104900" y="1841500"/>
          <p14:tracePt t="10618" x="1111250" y="1841500"/>
          <p14:tracePt t="10631" x="1123950" y="1816100"/>
          <p14:tracePt t="10642" x="1130300" y="1803400"/>
          <p14:tracePt t="10657" x="1143000" y="1758950"/>
          <p14:tracePt t="10675" x="1143000" y="1733550"/>
          <p14:tracePt t="10691" x="1143000" y="1701800"/>
          <p14:tracePt t="10693" x="1143000" y="1695450"/>
          <p14:tracePt t="10707" x="1143000" y="1682750"/>
          <p14:tracePt t="10724" x="1143000" y="1663700"/>
          <p14:tracePt t="10726" x="1143000" y="1657350"/>
          <p14:tracePt t="10741" x="1143000" y="1651000"/>
          <p14:tracePt t="10840" x="1136650" y="1670050"/>
          <p14:tracePt t="10850" x="1136650" y="1695450"/>
          <p14:tracePt t="10864" x="1136650" y="1739900"/>
          <p14:tracePt t="10877" x="1136650" y="1784350"/>
          <p14:tracePt t="10891" x="1136650" y="1790700"/>
          <p14:tracePt t="10909" x="1136650" y="1809750"/>
          <p14:tracePt t="11054" x="1136650" y="1803400"/>
          <p14:tracePt t="11078" x="0" y="0"/>
        </p14:tracePtLst>
        <p14:tracePtLst>
          <p14:tracePt t="11577" x="2235200" y="1524000"/>
          <p14:tracePt t="11608" x="2228850" y="1524000"/>
          <p14:tracePt t="11623" x="2216150" y="1536700"/>
          <p14:tracePt t="11637" x="2209800" y="1562100"/>
          <p14:tracePt t="11639" x="2197100" y="1600200"/>
          <p14:tracePt t="11648" x="2190750" y="1644650"/>
          <p14:tracePt t="11657" x="2178050" y="1701800"/>
          <p14:tracePt t="11674" x="2165350" y="1784350"/>
          <p14:tracePt t="11690" x="2165350" y="1892300"/>
          <p14:tracePt t="11707" x="2165350" y="1968500"/>
          <p14:tracePt t="11724" x="2184400" y="2032000"/>
          <p14:tracePt t="11725" x="2184400" y="2044700"/>
          <p14:tracePt t="11741" x="2190750" y="2070100"/>
          <p14:tracePt t="11757" x="2203450" y="2076450"/>
          <p14:tracePt t="11999" x="2209800" y="2076450"/>
          <p14:tracePt t="12011" x="2222500" y="2076450"/>
          <p14:tracePt t="12025" x="2260600" y="2076450"/>
          <p14:tracePt t="12040" x="2324100" y="2076450"/>
          <p14:tracePt t="12057" x="2413000" y="2076450"/>
          <p14:tracePt t="12074" x="2470150" y="2076450"/>
          <p14:tracePt t="12091" x="2501900" y="2076450"/>
          <p14:tracePt t="12107" x="2527300" y="2076450"/>
          <p14:tracePt t="12124" x="2546350" y="2076450"/>
          <p14:tracePt t="12125" x="2552700" y="2076450"/>
          <p14:tracePt t="12140" x="2565400" y="2070100"/>
          <p14:tracePt t="12157" x="2578100" y="2057400"/>
          <p14:tracePt t="12174" x="2590800" y="2057400"/>
          <p14:tracePt t="12190" x="2597150" y="2044700"/>
          <p14:tracePt t="12207" x="2603500" y="2038350"/>
          <p14:tracePt t="12224" x="2609850" y="2025650"/>
          <p14:tracePt t="12240" x="2616200" y="2012950"/>
          <p14:tracePt t="12257" x="2622550" y="2006600"/>
          <p14:tracePt t="12274" x="2628900" y="1993900"/>
          <p14:tracePt t="12290" x="2635250" y="1987550"/>
          <p14:tracePt t="12307" x="2647950" y="1968500"/>
          <p14:tracePt t="12310" x="2647950" y="1962150"/>
          <p14:tracePt t="12324" x="2654300" y="1949450"/>
          <p14:tracePt t="12341" x="2660650" y="1917700"/>
          <p14:tracePt t="12358" x="2667000" y="1892300"/>
          <p14:tracePt t="12374" x="2667000" y="1873250"/>
          <p14:tracePt t="12390" x="2667000" y="1835150"/>
          <p14:tracePt t="12407" x="2667000" y="1797050"/>
          <p14:tracePt t="12424" x="2660650" y="1758950"/>
          <p14:tracePt t="12440" x="2654300" y="1733550"/>
          <p14:tracePt t="12457" x="2641600" y="1708150"/>
          <p14:tracePt t="12474" x="2628900" y="1689100"/>
          <p14:tracePt t="12490" x="2622550" y="1676400"/>
          <p14:tracePt t="12493" x="2616200" y="1670050"/>
          <p14:tracePt t="12507" x="2609850" y="1663700"/>
          <p14:tracePt t="12524" x="2603500" y="1657350"/>
          <p14:tracePt t="12540" x="2590800" y="1644650"/>
          <p14:tracePt t="12558" x="2584450" y="1638300"/>
          <p14:tracePt t="12574" x="2571750" y="1625600"/>
          <p14:tracePt t="12590" x="2552700" y="1606550"/>
          <p14:tracePt t="12607" x="2540000" y="1593850"/>
          <p14:tracePt t="12624" x="2501900" y="1574800"/>
          <p14:tracePt t="12641" x="2457450" y="1549400"/>
          <p14:tracePt t="12657" x="2425700" y="1536700"/>
          <p14:tracePt t="12674" x="2400300" y="1530350"/>
          <p14:tracePt t="12690" x="2387600" y="1530350"/>
          <p14:tracePt t="12707" x="2374900" y="1530350"/>
          <p14:tracePt t="12723" x="2355850" y="1530350"/>
          <p14:tracePt t="12740" x="2336800" y="1536700"/>
          <p14:tracePt t="12757" x="2317750" y="1555750"/>
          <p14:tracePt t="12773" x="2298700" y="1581150"/>
          <p14:tracePt t="12790" x="2286000" y="1606550"/>
          <p14:tracePt t="12807" x="2273300" y="1644650"/>
          <p14:tracePt t="12824" x="2266950" y="1670050"/>
          <p14:tracePt t="12840" x="2260600" y="1727200"/>
          <p14:tracePt t="12857" x="2260600" y="1771650"/>
          <p14:tracePt t="12874" x="2260600" y="1822450"/>
          <p14:tracePt t="12891" x="2260600" y="1879600"/>
          <p14:tracePt t="12893" x="2266950" y="1911350"/>
          <p14:tracePt t="12907" x="2273300" y="1930400"/>
          <p14:tracePt t="12924" x="2286000" y="1949450"/>
          <p14:tracePt t="12940" x="2286000" y="1962150"/>
          <p14:tracePt t="12942" x="2292350" y="1974850"/>
          <p14:tracePt t="12957" x="2305050" y="1981200"/>
          <p14:tracePt t="12973" x="2305050" y="1987550"/>
          <p14:tracePt t="12990" x="2311400" y="1993900"/>
          <p14:tracePt t="13007" x="2317750" y="2000250"/>
          <p14:tracePt t="13023" x="2330450" y="2000250"/>
          <p14:tracePt t="13040" x="2355850" y="2000250"/>
          <p14:tracePt t="13056" x="2393950" y="2000250"/>
          <p14:tracePt t="13074" x="2444750" y="1993900"/>
          <p14:tracePt t="13090" x="2508250" y="1981200"/>
          <p14:tracePt t="13107" x="2540000" y="1974850"/>
          <p14:tracePt t="13123" x="2578100" y="1968500"/>
          <p14:tracePt t="13126" x="2584450" y="1962150"/>
          <p14:tracePt t="13140" x="2590800" y="1962150"/>
          <p14:tracePt t="13157" x="2597150" y="1949450"/>
          <p14:tracePt t="13175" x="2603500" y="1936750"/>
          <p14:tracePt t="13190" x="2609850" y="1924050"/>
          <p14:tracePt t="13206" x="2609850" y="1898650"/>
          <p14:tracePt t="13223" x="2609850" y="1866900"/>
          <p14:tracePt t="13240" x="2609850" y="1822450"/>
          <p14:tracePt t="13257" x="2603500" y="1771650"/>
          <p14:tracePt t="13273" x="2584450" y="1733550"/>
          <p14:tracePt t="13290" x="2565400" y="1689100"/>
          <p14:tracePt t="13307" x="2552700" y="1651000"/>
          <p14:tracePt t="13324" x="2533650" y="1631950"/>
          <p14:tracePt t="13327" x="2527300" y="1619250"/>
          <p14:tracePt t="13341" x="2520950" y="1606550"/>
          <p14:tracePt t="13358" x="2501900" y="1587500"/>
          <p14:tracePt t="13391" x="2482850" y="1581150"/>
          <p14:tracePt t="13407" x="2482850" y="1574800"/>
          <p14:tracePt t="13423" x="2463800" y="1568450"/>
          <p14:tracePt t="13457" x="2457450" y="1568450"/>
          <p14:tracePt t="13473" x="2444750" y="1568450"/>
          <p14:tracePt t="13490" x="2432050" y="1568450"/>
          <p14:tracePt t="13507" x="2425700" y="1568450"/>
          <p14:tracePt t="13523" x="2406650" y="1568450"/>
          <p14:tracePt t="13526" x="2387600" y="1568450"/>
          <p14:tracePt t="13540" x="2368550" y="1568450"/>
          <p14:tracePt t="13557" x="2311400" y="1581150"/>
          <p14:tracePt t="13574" x="2279650" y="1593850"/>
          <p14:tracePt t="13590" x="2254250" y="1606550"/>
          <p14:tracePt t="13607" x="2247900" y="1612900"/>
          <p14:tracePt t="13624" x="2235200" y="1625600"/>
          <p14:tracePt t="13657" x="2222500" y="1631950"/>
          <p14:tracePt t="13673" x="2216150" y="1651000"/>
          <p14:tracePt t="13690" x="2209800" y="1670050"/>
          <p14:tracePt t="13706" x="2209800" y="1682750"/>
          <p14:tracePt t="13709" x="2209800" y="1695450"/>
          <p14:tracePt t="13723" x="2209800" y="1708150"/>
          <p14:tracePt t="13740" x="2209800" y="1727200"/>
          <p14:tracePt t="13742" x="2209800" y="1733550"/>
          <p14:tracePt t="13757" x="2209800" y="1765300"/>
          <p14:tracePt t="13773" x="2209800" y="1790700"/>
          <p14:tracePt t="13790" x="2216150" y="1816100"/>
          <p14:tracePt t="13807" x="2228850" y="1828800"/>
          <p14:tracePt t="13824" x="2228850" y="1841500"/>
          <p14:tracePt t="13840" x="2241550" y="1854200"/>
          <p14:tracePt t="13857" x="2247900" y="1873250"/>
          <p14:tracePt t="13874" x="2254250" y="1879600"/>
          <p14:tracePt t="13890" x="2260600" y="1885950"/>
          <p14:tracePt t="13907" x="2266950" y="1892300"/>
          <p14:tracePt t="14143" x="0" y="0"/>
        </p14:tracePtLst>
        <p14:tracePtLst>
          <p14:tracePt t="14798" x="2209800" y="1466850"/>
          <p14:tracePt t="14830" x="2203450" y="1466850"/>
          <p14:tracePt t="14848" x="2190750" y="1466850"/>
          <p14:tracePt t="14855" x="2184400" y="1479550"/>
          <p14:tracePt t="14863" x="2178050" y="1498600"/>
          <p14:tracePt t="14873" x="2171700" y="1504950"/>
          <p14:tracePt t="14890" x="2159000" y="1543050"/>
          <p14:tracePt t="14907" x="2152650" y="1574800"/>
          <p14:tracePt t="14909" x="2146300" y="1593850"/>
          <p14:tracePt t="14923" x="2146300" y="1612900"/>
          <p14:tracePt t="14940" x="2146300" y="1651000"/>
          <p14:tracePt t="14956" x="2146300" y="1701800"/>
          <p14:tracePt t="14958" x="2146300" y="1714500"/>
          <p14:tracePt t="14973" x="2146300" y="1758950"/>
          <p14:tracePt t="14989" x="2152650" y="1790700"/>
          <p14:tracePt t="15006" x="2159000" y="1828800"/>
          <p14:tracePt t="15023" x="2178050" y="1860550"/>
          <p14:tracePt t="15040" x="2184400" y="1892300"/>
          <p14:tracePt t="15056" x="2197100" y="1905000"/>
          <p14:tracePt t="15073" x="2209800" y="1917700"/>
          <p14:tracePt t="15091" x="2228850" y="1936750"/>
          <p14:tracePt t="15094" x="2235200" y="1949450"/>
          <p14:tracePt t="15106" x="2247900" y="1949450"/>
          <p14:tracePt t="15123" x="2273300" y="1968500"/>
          <p14:tracePt t="15140" x="2298700" y="1987550"/>
          <p14:tracePt t="15142" x="2305050" y="1987550"/>
          <p14:tracePt t="15156" x="2311400" y="1987550"/>
          <p14:tracePt t="15173" x="2355850" y="1993900"/>
          <p14:tracePt t="15189" x="2393950" y="1993900"/>
          <p14:tracePt t="15206" x="2425700" y="1993900"/>
          <p14:tracePt t="15222" x="2451100" y="1993900"/>
          <p14:tracePt t="15239" x="2482850" y="1987550"/>
          <p14:tracePt t="15256" x="2501900" y="1962150"/>
          <p14:tracePt t="15273" x="2520950" y="1943100"/>
          <p14:tracePt t="15289" x="2533650" y="1905000"/>
          <p14:tracePt t="15306" x="2546350" y="1873250"/>
          <p14:tracePt t="15322" x="2552700" y="1841500"/>
          <p14:tracePt t="15325" x="2559050" y="1828800"/>
          <p14:tracePt t="15339" x="2559050" y="1816100"/>
          <p14:tracePt t="15343" x="2565400" y="1797050"/>
          <p14:tracePt t="15358" x="2565400" y="1784350"/>
          <p14:tracePt t="15373" x="2565400" y="1758950"/>
          <p14:tracePt t="15390" x="2571750" y="1739900"/>
          <p14:tracePt t="15406" x="2578100" y="1727200"/>
          <p14:tracePt t="15423" x="2578100" y="1714500"/>
          <p14:tracePt t="15439" x="2578100" y="1708150"/>
          <p14:tracePt t="15456" x="2578100" y="1701800"/>
          <p14:tracePt t="15473" x="2578100" y="1682750"/>
          <p14:tracePt t="15489" x="2578100" y="1676400"/>
          <p14:tracePt t="15506" x="2578100" y="1663700"/>
          <p14:tracePt t="15522" x="2578100" y="1651000"/>
          <p14:tracePt t="15539" x="2578100" y="1644650"/>
          <p14:tracePt t="15556" x="2571750" y="1631950"/>
          <p14:tracePt t="15573" x="2559050" y="1606550"/>
          <p14:tracePt t="15589" x="2552700" y="1593850"/>
          <p14:tracePt t="15606" x="2540000" y="1581150"/>
          <p14:tracePt t="15623" x="2527300" y="1574800"/>
          <p14:tracePt t="15639" x="2514600" y="1568450"/>
          <p14:tracePt t="15656" x="2489200" y="1555750"/>
          <p14:tracePt t="15672" x="2470150" y="1555750"/>
          <p14:tracePt t="15689" x="2451100" y="1555750"/>
          <p14:tracePt t="15706" x="2425700" y="1555750"/>
          <p14:tracePt t="15722" x="2406650" y="1555750"/>
          <p14:tracePt t="15739" x="2387600" y="1555750"/>
          <p14:tracePt t="15756" x="2368550" y="1555750"/>
          <p14:tracePt t="15759" x="2368550" y="1562100"/>
          <p14:tracePt t="15772" x="2349500" y="1574800"/>
          <p14:tracePt t="15789" x="2336800" y="1587500"/>
          <p14:tracePt t="15806" x="2317750" y="1606550"/>
          <p14:tracePt t="15823" x="2305050" y="1644650"/>
          <p14:tracePt t="15839" x="2298700" y="1670050"/>
          <p14:tracePt t="15856" x="2292350" y="1714500"/>
          <p14:tracePt t="15873" x="2279650" y="1746250"/>
          <p14:tracePt t="15889" x="2279650" y="1784350"/>
          <p14:tracePt t="15906" x="2279650" y="1822450"/>
          <p14:tracePt t="15923" x="2279650" y="1854200"/>
          <p14:tracePt t="15926" x="2279650" y="1873250"/>
          <p14:tracePt t="15939" x="2279650" y="1892300"/>
          <p14:tracePt t="15956" x="2279650" y="1917700"/>
          <p14:tracePt t="15972" x="2279650" y="1962150"/>
          <p14:tracePt t="15989" x="2298700" y="1987550"/>
          <p14:tracePt t="16006" x="2311400" y="2006600"/>
          <p14:tracePt t="16022" x="2324100" y="2012950"/>
          <p14:tracePt t="16039" x="2343150" y="2019300"/>
          <p14:tracePt t="16056" x="2362200" y="2025650"/>
          <p14:tracePt t="16072" x="2381250" y="2025650"/>
          <p14:tracePt t="16089" x="2419350" y="2025650"/>
          <p14:tracePt t="16106" x="2463800" y="2025650"/>
          <p14:tracePt t="16122" x="2495550" y="2012950"/>
          <p14:tracePt t="16139" x="2520950" y="2000250"/>
          <p14:tracePt t="16141" x="2540000" y="1993900"/>
          <p14:tracePt t="16156" x="2552700" y="1981200"/>
          <p14:tracePt t="16172" x="2584450" y="1936750"/>
          <p14:tracePt t="16189" x="2603500" y="1885950"/>
          <p14:tracePt t="16206" x="2609850" y="1841500"/>
          <p14:tracePt t="16222" x="2609850" y="1816100"/>
          <p14:tracePt t="16239" x="2609850" y="1771650"/>
          <p14:tracePt t="16256" x="2609850" y="1733550"/>
          <p14:tracePt t="16272" x="2609850" y="1708150"/>
          <p14:tracePt t="16289" x="2603500" y="1670050"/>
          <p14:tracePt t="16306" x="2590800" y="1651000"/>
          <p14:tracePt t="16322" x="2571750" y="1625600"/>
          <p14:tracePt t="16339" x="2540000" y="1606550"/>
          <p14:tracePt t="16356" x="2514600" y="1581150"/>
          <p14:tracePt t="16358" x="2495550" y="1574800"/>
          <p14:tracePt t="16373" x="2463800" y="1562100"/>
          <p14:tracePt t="16389" x="2432050" y="1555750"/>
          <p14:tracePt t="16406" x="2406650" y="1555750"/>
          <p14:tracePt t="16422" x="2387600" y="1555750"/>
          <p14:tracePt t="16439" x="2362200" y="1555750"/>
          <p14:tracePt t="16455" x="2330450" y="1555750"/>
          <p14:tracePt t="16472" x="2305050" y="1562100"/>
          <p14:tracePt t="16489" x="2273300" y="1581150"/>
          <p14:tracePt t="16505" x="2254250" y="1606550"/>
          <p14:tracePt t="16522" x="2235200" y="1644650"/>
          <p14:tracePt t="16539" x="2216150" y="1695450"/>
          <p14:tracePt t="16555" x="2203450" y="1752600"/>
          <p14:tracePt t="16556" x="2197100" y="1778000"/>
          <p14:tracePt t="16572" x="2197100" y="1797050"/>
          <p14:tracePt t="16589" x="2197100" y="1847850"/>
          <p14:tracePt t="16606" x="2197100" y="1879600"/>
          <p14:tracePt t="16622" x="2216150" y="1924050"/>
          <p14:tracePt t="16639" x="2235200" y="1962150"/>
          <p14:tracePt t="16655" x="2254250" y="1987550"/>
          <p14:tracePt t="16673" x="2292350" y="2006600"/>
          <p14:tracePt t="16689" x="2305050" y="2012950"/>
          <p14:tracePt t="16705" x="2336800" y="2025650"/>
          <p14:tracePt t="16722" x="2355850" y="2025650"/>
          <p14:tracePt t="16739" x="2381250" y="2025650"/>
          <p14:tracePt t="16755" x="2406650" y="2025650"/>
          <p14:tracePt t="16758" x="2425700" y="2025650"/>
          <p14:tracePt t="16772" x="2438400" y="2025650"/>
          <p14:tracePt t="16789" x="2482850" y="2006600"/>
          <p14:tracePt t="16805" x="2520950" y="1981200"/>
          <p14:tracePt t="16822" x="2546350" y="1962150"/>
          <p14:tracePt t="16839" x="2552700" y="1924050"/>
          <p14:tracePt t="16856" x="2565400" y="1898650"/>
          <p14:tracePt t="16872" x="2571750" y="1866900"/>
          <p14:tracePt t="16889" x="2578100" y="1828800"/>
          <p14:tracePt t="16906" x="2584450" y="1771650"/>
          <p14:tracePt t="16922" x="2584450" y="1746250"/>
          <p14:tracePt t="16926" x="2578100" y="1720850"/>
          <p14:tracePt t="16939" x="2578100" y="1708150"/>
          <p14:tracePt t="16955" x="2565400" y="1670050"/>
          <p14:tracePt t="16972" x="2552700" y="1644650"/>
          <p14:tracePt t="16973" x="2540000" y="1631950"/>
          <p14:tracePt t="16989" x="2520950" y="1612900"/>
          <p14:tracePt t="17005" x="2514600" y="1606550"/>
          <p14:tracePt t="17022" x="2508250" y="1593850"/>
          <p14:tracePt t="17039" x="2482850" y="1581150"/>
          <p14:tracePt t="17055" x="2457450" y="1574800"/>
          <p14:tracePt t="17072" x="2438400" y="1574800"/>
          <p14:tracePt t="17089" x="2406650" y="1574800"/>
          <p14:tracePt t="17106" x="2381250" y="1574800"/>
          <p14:tracePt t="17122" x="2362200" y="1574800"/>
          <p14:tracePt t="17139" x="2324100" y="1581150"/>
          <p14:tracePt t="17155" x="2305050" y="1600200"/>
          <p14:tracePt t="17158" x="2292350" y="1619250"/>
          <p14:tracePt t="17172" x="2279650" y="1638300"/>
          <p14:tracePt t="17174" x="2266950" y="1657350"/>
          <p14:tracePt t="17189" x="2254250" y="1689100"/>
          <p14:tracePt t="17205" x="2247900" y="1739900"/>
          <p14:tracePt t="17222" x="2235200" y="1790700"/>
          <p14:tracePt t="17239" x="2235200" y="1822450"/>
          <p14:tracePt t="17255" x="2235200" y="1860550"/>
          <p14:tracePt t="17272" x="2241550" y="1892300"/>
          <p14:tracePt t="17289" x="2254250" y="1917700"/>
          <p14:tracePt t="17305" x="2266950" y="1943100"/>
          <p14:tracePt t="17322" x="2273300" y="1955800"/>
          <p14:tracePt t="17339" x="2286000" y="1968500"/>
          <p14:tracePt t="17359" x="2305050" y="1968500"/>
          <p14:tracePt t="17372" x="2317750" y="1974850"/>
          <p14:tracePt t="17389" x="2368550" y="1981200"/>
          <p14:tracePt t="17406" x="2425700" y="1981200"/>
          <p14:tracePt t="17422" x="2482850" y="1981200"/>
          <p14:tracePt t="17439" x="2540000" y="1962150"/>
          <p14:tracePt t="17455" x="2578100" y="1943100"/>
          <p14:tracePt t="17472" x="2603500" y="1917700"/>
          <p14:tracePt t="17488" x="2616200" y="1879600"/>
          <p14:tracePt t="17505" x="2628900" y="1854200"/>
          <p14:tracePt t="17522" x="2628900" y="1835150"/>
          <p14:tracePt t="17538" x="2635250" y="1797050"/>
          <p14:tracePt t="17555" x="2635250" y="1771650"/>
          <p14:tracePt t="17557" x="2635250" y="1752600"/>
          <p14:tracePt t="17572" x="2635250" y="1733550"/>
          <p14:tracePt t="17589" x="2635250" y="1682750"/>
          <p14:tracePt t="17605" x="2628900" y="1663700"/>
          <p14:tracePt t="17622" x="2616200" y="1638300"/>
          <p14:tracePt t="17639" x="2597150" y="1619250"/>
          <p14:tracePt t="17655" x="2584450" y="1600200"/>
          <p14:tracePt t="17672" x="2565400" y="1593850"/>
          <p14:tracePt t="17688" x="2546350" y="1581150"/>
          <p14:tracePt t="17705" x="2527300" y="1581150"/>
          <p14:tracePt t="17722" x="2495550" y="1581150"/>
          <p14:tracePt t="17738" x="2463800" y="1581150"/>
          <p14:tracePt t="17755" x="2432050" y="1581150"/>
          <p14:tracePt t="17758" x="2413000" y="1581150"/>
          <p14:tracePt t="17772" x="2400300" y="1587500"/>
          <p14:tracePt t="17789" x="2355850" y="1638300"/>
          <p14:tracePt t="17805" x="2330450" y="1676400"/>
          <p14:tracePt t="17822" x="2311400" y="1720850"/>
          <p14:tracePt t="17838" x="2298700" y="1771650"/>
          <p14:tracePt t="17855" x="2286000" y="1816100"/>
          <p14:tracePt t="17872" x="2286000" y="1854200"/>
          <p14:tracePt t="17889" x="2286000" y="1892300"/>
          <p14:tracePt t="17905" x="2292350" y="1930400"/>
          <p14:tracePt t="17922" x="2311400" y="1949450"/>
          <p14:tracePt t="17939" x="2317750" y="1962150"/>
          <p14:tracePt t="17942" x="2330450" y="1962150"/>
          <p14:tracePt t="17972" x="2355850" y="1962150"/>
          <p14:tracePt t="17989" x="2381250" y="1962150"/>
          <p14:tracePt t="18005" x="2419350" y="1962150"/>
          <p14:tracePt t="18022" x="2444750" y="1949450"/>
          <p14:tracePt t="18038" x="2470150" y="1930400"/>
          <p14:tracePt t="18055" x="2476500" y="1917700"/>
          <p14:tracePt t="18072" x="2489200" y="1905000"/>
          <p14:tracePt t="18088" x="2489200" y="1892300"/>
          <p14:tracePt t="18105" x="2495550" y="1879600"/>
          <p14:tracePt t="18122" x="2495550" y="1873250"/>
          <p14:tracePt t="18139" x="2495550" y="1866900"/>
          <p14:tracePt t="18398" x="0" y="0"/>
        </p14:tracePtLst>
        <p14:tracePtLst>
          <p14:tracePt t="19670" x="3968750" y="1860550"/>
          <p14:tracePt t="19763" x="3987800" y="1860550"/>
          <p14:tracePt t="19780" x="4102100" y="1860550"/>
          <p14:tracePt t="19796" x="4254500" y="1860550"/>
          <p14:tracePt t="19798" x="4349750" y="1860550"/>
          <p14:tracePt t="19809" x="4470400" y="1860550"/>
          <p14:tracePt t="19821" x="4699000" y="1860550"/>
          <p14:tracePt t="19838" x="4908550" y="1860550"/>
          <p14:tracePt t="19855" x="5067300" y="1860550"/>
          <p14:tracePt t="19871" x="5175250" y="1860550"/>
          <p14:tracePt t="19888" x="5213350" y="1860550"/>
          <p14:tracePt t="19905" x="5232400" y="1860550"/>
          <p14:tracePt t="19921" x="5238750" y="1860550"/>
          <p14:tracePt t="19938" x="5245100" y="1860550"/>
          <p14:tracePt t="19958" x="5251450" y="1860550"/>
          <p14:tracePt t="20206" x="0" y="0"/>
        </p14:tracePtLst>
        <p14:tracePtLst>
          <p14:tracePt t="20431" x="5029200" y="1606550"/>
          <p14:tracePt t="20443" x="5022850" y="1612900"/>
          <p14:tracePt t="20456" x="5016500" y="1619250"/>
          <p14:tracePt t="20471" x="5003800" y="1651000"/>
          <p14:tracePt t="20488" x="4997450" y="1676400"/>
          <p14:tracePt t="20504" x="4984750" y="1733550"/>
          <p14:tracePt t="20521" x="4984750" y="1771650"/>
          <p14:tracePt t="20538" x="4997450" y="1847850"/>
          <p14:tracePt t="20554" x="5035550" y="1911350"/>
          <p14:tracePt t="20557" x="5054600" y="1930400"/>
          <p14:tracePt t="20571" x="5073650" y="1949450"/>
          <p14:tracePt t="20587" x="5118100" y="1974850"/>
          <p14:tracePt t="20589" x="5137150" y="1981200"/>
          <p14:tracePt t="20605" x="5200650" y="1987550"/>
          <p14:tracePt t="20621" x="5245100" y="1987550"/>
          <p14:tracePt t="20638" x="5334000" y="1981200"/>
          <p14:tracePt t="20655" x="5384800" y="1943100"/>
          <p14:tracePt t="20672" x="5416550" y="1911350"/>
          <p14:tracePt t="20687" x="5435600" y="1873250"/>
          <p14:tracePt t="20704" x="5441950" y="1854200"/>
          <p14:tracePt t="20721" x="5441950" y="1835150"/>
          <p14:tracePt t="20738" x="5441950" y="1822450"/>
          <p14:tracePt t="20829" x="0" y="0"/>
        </p14:tracePtLst>
        <p14:tracePtLst>
          <p14:tracePt t="21410" x="7689850" y="1574800"/>
          <p14:tracePt t="21424" x="7677150" y="1587500"/>
          <p14:tracePt t="21437" x="7658100" y="1625600"/>
          <p14:tracePt t="21454" x="7639050" y="1663700"/>
          <p14:tracePt t="21471" x="7626350" y="1695450"/>
          <p14:tracePt t="21488" x="7620000" y="1739900"/>
          <p14:tracePt t="21504" x="7620000" y="1771650"/>
          <p14:tracePt t="21521" x="7620000" y="1790700"/>
          <p14:tracePt t="21537" x="7639050" y="1809750"/>
          <p14:tracePt t="21554" x="7645400" y="1816100"/>
          <p14:tracePt t="21570" x="7670800" y="1835150"/>
          <p14:tracePt t="21573" x="7683500" y="1835150"/>
          <p14:tracePt t="21587" x="7702550" y="1835150"/>
          <p14:tracePt t="21605" x="7766050" y="1847850"/>
          <p14:tracePt t="21621" x="7823200" y="1854200"/>
          <p14:tracePt t="21638" x="7861300" y="1854200"/>
          <p14:tracePt t="21654" x="7874000" y="1854200"/>
          <p14:tracePt t="21671" x="7886700" y="1854200"/>
          <p14:tracePt t="21687" x="7905750" y="1854200"/>
          <p14:tracePt t="21704" x="7912100" y="1847850"/>
          <p14:tracePt t="21720" x="7912100" y="1841500"/>
          <p14:tracePt t="21737" x="7924800" y="1809750"/>
          <p14:tracePt t="21754" x="7931150" y="1797050"/>
          <p14:tracePt t="21771" x="7931150" y="1778000"/>
          <p14:tracePt t="21773" x="7931150" y="1771650"/>
          <p14:tracePt t="21787" x="7931150" y="1765300"/>
          <p14:tracePt t="21804" x="7924800" y="1746250"/>
          <p14:tracePt t="21821" x="7886700" y="1708150"/>
          <p14:tracePt t="21837" x="7842250" y="1676400"/>
          <p14:tracePt t="21854" x="7772400" y="1644650"/>
          <p14:tracePt t="21871" x="7702550" y="1631950"/>
          <p14:tracePt t="21888" x="7658100" y="1625600"/>
          <p14:tracePt t="21904" x="7626350" y="1625600"/>
          <p14:tracePt t="21921" x="7600950" y="1625600"/>
          <p14:tracePt t="21937" x="7556500" y="1625600"/>
          <p14:tracePt t="21954" x="7524750" y="1644650"/>
          <p14:tracePt t="21970" x="7486650" y="1657350"/>
          <p14:tracePt t="21987" x="7461250" y="1701800"/>
          <p14:tracePt t="22004" x="7442200" y="1746250"/>
          <p14:tracePt t="22020" x="7435850" y="1803400"/>
          <p14:tracePt t="22037" x="7435850" y="1854200"/>
          <p14:tracePt t="22054" x="7454900" y="1885950"/>
          <p14:tracePt t="22070" x="7473950" y="1917700"/>
          <p14:tracePt t="22087" x="7493000" y="1930400"/>
          <p14:tracePt t="22103" x="7524750" y="1949450"/>
          <p14:tracePt t="22120" x="7556500" y="1955800"/>
          <p14:tracePt t="22137" x="7607300" y="1955800"/>
          <p14:tracePt t="22153" x="7651750" y="1955800"/>
          <p14:tracePt t="22170" x="7689850" y="1949450"/>
          <p14:tracePt t="22187" x="7702550" y="1930400"/>
          <p14:tracePt t="22190" x="7708900" y="1917700"/>
          <p14:tracePt t="22204" x="7708900" y="1911350"/>
          <p14:tracePt t="22220" x="7708900" y="1879600"/>
          <p14:tracePt t="22237" x="7708900" y="1873250"/>
          <p14:tracePt t="22253" x="7708900" y="1866900"/>
          <p14:tracePt t="22270" x="7708900" y="1854200"/>
          <p14:tracePt t="22287" x="7708900" y="1847850"/>
          <p14:tracePt t="22303" x="7708900" y="1841500"/>
          <p14:tracePt t="22320" x="7708900" y="1835150"/>
          <p14:tracePt t="22353" x="7702550" y="1828800"/>
          <p14:tracePt t="22370" x="7702550" y="1822450"/>
          <p14:tracePt t="22387" x="7702550" y="1816100"/>
          <p14:tracePt t="22446" x="0" y="0"/>
        </p14:tracePtLst>
        <p14:tracePtLst>
          <p14:tracePt t="22969" x="4927600" y="1543050"/>
          <p14:tracePt t="22979" x="4914900" y="1543050"/>
          <p14:tracePt t="22991" x="4902200" y="1549400"/>
          <p14:tracePt t="23003" x="4895850" y="1555750"/>
          <p14:tracePt t="23020" x="4883150" y="1568450"/>
          <p14:tracePt t="23023" x="4876800" y="1581150"/>
          <p14:tracePt t="23037" x="4864100" y="1619250"/>
          <p14:tracePt t="23053" x="4857750" y="1663700"/>
          <p14:tracePt t="23070" x="4845050" y="1720850"/>
          <p14:tracePt t="23087" x="4845050" y="1758950"/>
          <p14:tracePt t="23103" x="4845050" y="1797050"/>
          <p14:tracePt t="23120" x="4845050" y="1822450"/>
          <p14:tracePt t="23137" x="4845050" y="1854200"/>
          <p14:tracePt t="23154" x="4851400" y="1873250"/>
          <p14:tracePt t="23171" x="4864100" y="1892300"/>
          <p14:tracePt t="23188" x="4870450" y="1905000"/>
          <p14:tracePt t="23191" x="4876800" y="1911350"/>
          <p14:tracePt t="23203" x="4883150" y="1917700"/>
          <p14:tracePt t="23220" x="4921250" y="1924050"/>
          <p14:tracePt t="23237" x="4978400" y="1943100"/>
          <p14:tracePt t="23253" x="5048250" y="1949450"/>
          <p14:tracePt t="23270" x="5099050" y="1949450"/>
          <p14:tracePt t="23286" x="5156200" y="1949450"/>
          <p14:tracePt t="23303" x="5194300" y="1949450"/>
          <p14:tracePt t="23320" x="5213350" y="1930400"/>
          <p14:tracePt t="23336" x="5232400" y="1917700"/>
          <p14:tracePt t="23353" x="5232400" y="1885950"/>
          <p14:tracePt t="23370" x="5232400" y="1866900"/>
          <p14:tracePt t="23387" x="5232400" y="1841500"/>
          <p14:tracePt t="23389" x="5232400" y="1822450"/>
          <p14:tracePt t="23403" x="5232400" y="1816100"/>
          <p14:tracePt t="23420" x="5232400" y="1758950"/>
          <p14:tracePt t="23437" x="5219700" y="1720850"/>
          <p14:tracePt t="23453" x="5200650" y="1695450"/>
          <p14:tracePt t="23470" x="5181600" y="1670050"/>
          <p14:tracePt t="23486" x="5168900" y="1663700"/>
          <p14:tracePt t="23503" x="5156200" y="1651000"/>
          <p14:tracePt t="23520" x="5143500" y="1644650"/>
          <p14:tracePt t="23536" x="5137150" y="1644650"/>
          <p14:tracePt t="23553" x="5130800" y="1644650"/>
          <p14:tracePt t="23570" x="5124450" y="1644650"/>
          <p14:tracePt t="23631" x="5118100" y="1644650"/>
          <p14:tracePt t="23814" x="0" y="0"/>
        </p14:tracePtLst>
        <p14:tracePtLst>
          <p14:tracePt t="25221" x="7296150" y="1581150"/>
          <p14:tracePt t="25244" x="7283450" y="1606550"/>
          <p14:tracePt t="25258" x="7270750" y="1631950"/>
          <p14:tracePt t="25269" x="7264400" y="1657350"/>
          <p14:tracePt t="25286" x="7258050" y="1695450"/>
          <p14:tracePt t="25303" x="7251700" y="1727200"/>
          <p14:tracePt t="25319" x="7251700" y="1771650"/>
          <p14:tracePt t="25336" x="7251700" y="1803400"/>
          <p14:tracePt t="25352" x="7251700" y="1828800"/>
          <p14:tracePt t="25369" x="7251700" y="1866900"/>
          <p14:tracePt t="25386" x="7258050" y="1885950"/>
          <p14:tracePt t="25403" x="7270750" y="1898650"/>
          <p14:tracePt t="25406" x="7277100" y="1905000"/>
          <p14:tracePt t="25419" x="7289800" y="1917700"/>
          <p14:tracePt t="25436" x="7327900" y="1936750"/>
          <p14:tracePt t="25453" x="7423150" y="1974850"/>
          <p14:tracePt t="25469" x="7524750" y="1993900"/>
          <p14:tracePt t="25486" x="7607300" y="1993900"/>
          <p14:tracePt t="25503" x="7689850" y="1993900"/>
          <p14:tracePt t="25519" x="7740650" y="1974850"/>
          <p14:tracePt t="25536" x="7759700" y="1955800"/>
          <p14:tracePt t="25553" x="7778750" y="1936750"/>
          <p14:tracePt t="25569" x="7778750" y="1911350"/>
          <p14:tracePt t="25586" x="7785100" y="1873250"/>
          <p14:tracePt t="25602" x="7785100" y="1841500"/>
          <p14:tracePt t="25619" x="7785100" y="1797050"/>
          <p14:tracePt t="25636" x="7778750" y="1758950"/>
          <p14:tracePt t="25638" x="7766050" y="1739900"/>
          <p14:tracePt t="25652" x="7734300" y="1708150"/>
          <p14:tracePt t="25669" x="7715250" y="1689100"/>
          <p14:tracePt t="25686" x="7696200" y="1676400"/>
          <p14:tracePt t="25703" x="7689850" y="1670050"/>
          <p14:tracePt t="25720" x="7683500" y="1670050"/>
          <p14:tracePt t="25766" x="7677150" y="1670050"/>
          <p14:tracePt t="25774" x="7670800" y="1670050"/>
          <p14:tracePt t="25786" x="7664450" y="1670050"/>
          <p14:tracePt t="25814" x="7651750" y="1670050"/>
          <p14:tracePt t="25830" x="7651750" y="1676400"/>
          <p14:tracePt t="26047" x="0" y="0"/>
        </p14:tracePtLst>
        <p14:tracePtLst>
          <p14:tracePt t="29984" x="1549400" y="806450"/>
          <p14:tracePt t="30082" x="1562100" y="806450"/>
          <p14:tracePt t="30098" x="1619250" y="812800"/>
          <p14:tracePt t="30114" x="1746250" y="812800"/>
          <p14:tracePt t="30117" x="1828800" y="812800"/>
          <p14:tracePt t="30127" x="1924050" y="812800"/>
          <p14:tracePt t="30135" x="2019300" y="812800"/>
          <p14:tracePt t="30151" x="2241550" y="825500"/>
          <p14:tracePt t="30168" x="2438400" y="825500"/>
          <p14:tracePt t="30185" x="2647950" y="825500"/>
          <p14:tracePt t="30201" x="2838450" y="825500"/>
          <p14:tracePt t="30218" x="2997200" y="825500"/>
          <p14:tracePt t="30235" x="3136900" y="825500"/>
          <p14:tracePt t="30251" x="3263900" y="825500"/>
          <p14:tracePt t="30254" x="3327400" y="825500"/>
          <p14:tracePt t="30267" x="3378200" y="825500"/>
          <p14:tracePt t="30285" x="3549650" y="831850"/>
          <p14:tracePt t="30301" x="3619500" y="844550"/>
          <p14:tracePt t="30317" x="3651250" y="844550"/>
          <p14:tracePt t="30334" x="3670300" y="844550"/>
          <p14:tracePt t="30366" x="3676650" y="844550"/>
          <p14:tracePt t="30398" x="3683000" y="844550"/>
          <p14:tracePt t="30407" x="3689350" y="844550"/>
          <p14:tracePt t="30560" x="3676650" y="844550"/>
          <p14:tracePt t="30569" x="3638550" y="844550"/>
          <p14:tracePt t="30584" x="3486150" y="844550"/>
          <p14:tracePt t="30601" x="3238500" y="844550"/>
          <p14:tracePt t="30618" x="2914650" y="844550"/>
          <p14:tracePt t="30622" x="2743200" y="844550"/>
          <p14:tracePt t="30634" x="2565400" y="844550"/>
          <p14:tracePt t="30652" x="2286000" y="844550"/>
          <p14:tracePt t="30654" x="2165350" y="844550"/>
          <p14:tracePt t="30669" x="2006600" y="844550"/>
          <p14:tracePt t="30686" x="1924050" y="844550"/>
          <p14:tracePt t="30702" x="1898650" y="850900"/>
          <p14:tracePt t="30718" x="1892300" y="857250"/>
          <p14:tracePt t="30822" x="1905000" y="857250"/>
          <p14:tracePt t="30830" x="1930400" y="857250"/>
          <p14:tracePt t="30839" x="1981200" y="857250"/>
          <p14:tracePt t="30851" x="2063750" y="857250"/>
          <p14:tracePt t="30868" x="2298700" y="857250"/>
          <p14:tracePt t="30871" x="2451100" y="857250"/>
          <p14:tracePt t="30884" x="2622550" y="857250"/>
          <p14:tracePt t="30902" x="2990850" y="857250"/>
          <p14:tracePt t="30918" x="3155950" y="857250"/>
          <p14:tracePt t="30935" x="3257550" y="857250"/>
          <p14:tracePt t="30952" x="3295650" y="857250"/>
          <p14:tracePt t="30968" x="3302000" y="857250"/>
          <p14:tracePt t="30984" x="3314700" y="857250"/>
          <p14:tracePt t="31006" x="3321050" y="863600"/>
          <p14:tracePt t="31017" x="3327400" y="869950"/>
          <p14:tracePt t="31222" x="3321050" y="869950"/>
          <p14:tracePt t="31233" x="3289300" y="869950"/>
          <p14:tracePt t="31252" x="3162300" y="869950"/>
          <p14:tracePt t="31267" x="2952750" y="869950"/>
          <p14:tracePt t="31271" x="2825750" y="869950"/>
          <p14:tracePt t="31286" x="2597150" y="869950"/>
          <p14:tracePt t="31301" x="2387600" y="869950"/>
          <p14:tracePt t="31317" x="2209800" y="869950"/>
          <p14:tracePt t="31334" x="2070100" y="869950"/>
          <p14:tracePt t="31351" x="2019300" y="863600"/>
          <p14:tracePt t="31367" x="2006600" y="863600"/>
          <p14:tracePt t="31479" x="2032000" y="863600"/>
          <p14:tracePt t="31498" x="2165350" y="863600"/>
          <p14:tracePt t="31517" x="2374900" y="863600"/>
          <p14:tracePt t="31520" x="2501900" y="863600"/>
          <p14:tracePt t="31531" x="2628900" y="863600"/>
          <p14:tracePt t="31540" x="2762250" y="863600"/>
          <p14:tracePt t="31551" x="2984500" y="863600"/>
          <p14:tracePt t="31567" x="3130550" y="863600"/>
          <p14:tracePt t="31584" x="3181350" y="863600"/>
          <p14:tracePt t="31600" x="3187700" y="863600"/>
          <p14:tracePt t="31695" x="3168650" y="863600"/>
          <p14:tracePt t="31707" x="3130550" y="863600"/>
          <p14:tracePt t="31721" x="2959100" y="863600"/>
          <p14:tracePt t="31735" x="2717800" y="863600"/>
          <p14:tracePt t="31750" x="2349500" y="863600"/>
          <p14:tracePt t="31767" x="2044700" y="863600"/>
          <p14:tracePt t="31784" x="1809750" y="863600"/>
          <p14:tracePt t="31800" x="1663700" y="863600"/>
          <p14:tracePt t="31817" x="1587500" y="863600"/>
          <p14:tracePt t="31834" x="1568450" y="863600"/>
          <p14:tracePt t="31958" x="1600200" y="863600"/>
          <p14:tracePt t="31971" x="1657350" y="863600"/>
          <p14:tracePt t="31985" x="1841500" y="863600"/>
          <p14:tracePt t="32005" x="2343150" y="863600"/>
          <p14:tracePt t="32017" x="2578100" y="863600"/>
          <p14:tracePt t="32034" x="2965450" y="863600"/>
          <p14:tracePt t="32050" x="3238500" y="863600"/>
          <p14:tracePt t="32067" x="3384550" y="863600"/>
          <p14:tracePt t="32084" x="3422650" y="863600"/>
          <p14:tracePt t="32085" x="3435350" y="863600"/>
          <p14:tracePt t="32100" x="3441700" y="863600"/>
          <p14:tracePt t="32206" x="3429000" y="857250"/>
          <p14:tracePt t="32219" x="3403600" y="850900"/>
          <p14:tracePt t="32234" x="3289300" y="838200"/>
          <p14:tracePt t="32251" x="3086100" y="806450"/>
          <p14:tracePt t="32254" x="2952750" y="793750"/>
          <p14:tracePt t="32267" x="2768600" y="774700"/>
          <p14:tracePt t="32284" x="2495550" y="762000"/>
          <p14:tracePt t="32301" x="2190750" y="762000"/>
          <p14:tracePt t="32317" x="2095500" y="762000"/>
          <p14:tracePt t="32334" x="2063750" y="762000"/>
          <p14:tracePt t="32350" x="2051050" y="762000"/>
          <p14:tracePt t="32439" x="2070100" y="762000"/>
          <p14:tracePt t="32450" x="2108200" y="762000"/>
          <p14:tracePt t="32462" x="2273300" y="762000"/>
          <p14:tracePt t="32473" x="2406650" y="762000"/>
          <p14:tracePt t="32485" x="2520950" y="762000"/>
          <p14:tracePt t="32488" x="2679700" y="762000"/>
          <p14:tracePt t="32501" x="2984500" y="762000"/>
          <p14:tracePt t="32517" x="3219450" y="762000"/>
          <p14:tracePt t="32535" x="3340100" y="762000"/>
          <p14:tracePt t="32550" x="3365500" y="762000"/>
          <p14:tracePt t="32567" x="3371850" y="762000"/>
          <p14:tracePt t="33133" x="0" y="0"/>
        </p14:tracePtLst>
        <p14:tracePtLst>
          <p14:tracePt t="35842" x="1746250" y="2203450"/>
          <p14:tracePt t="35856" x="1746250" y="2209800"/>
          <p14:tracePt t="35870" x="1746250" y="2235200"/>
          <p14:tracePt t="35882" x="1746250" y="2241550"/>
          <p14:tracePt t="35899" x="1746250" y="2273300"/>
          <p14:tracePt t="35903" x="1746250" y="2279650"/>
          <p14:tracePt t="35916" x="1752600" y="2292350"/>
          <p14:tracePt t="35933" x="1803400" y="2324100"/>
          <p14:tracePt t="35950" x="1847850" y="2349500"/>
          <p14:tracePt t="35966" x="1905000" y="2374900"/>
          <p14:tracePt t="35983" x="2006600" y="2387600"/>
          <p14:tracePt t="36000" x="2114550" y="2413000"/>
          <p14:tracePt t="36016" x="2235200" y="2425700"/>
          <p14:tracePt t="36034" x="2374900" y="2444750"/>
          <p14:tracePt t="36049" x="2495550" y="2451100"/>
          <p14:tracePt t="36066" x="2609850" y="2451100"/>
          <p14:tracePt t="36082" x="2698750" y="2451100"/>
          <p14:tracePt t="36086" x="2730500" y="2451100"/>
          <p14:tracePt t="36099" x="2762250" y="2451100"/>
          <p14:tracePt t="36116" x="2819400" y="2451100"/>
          <p14:tracePt t="36118" x="2851150" y="2451100"/>
          <p14:tracePt t="36133" x="2901950" y="2451100"/>
          <p14:tracePt t="36149" x="2959100" y="2451100"/>
          <p14:tracePt t="36166" x="3009900" y="2451100"/>
          <p14:tracePt t="36182" x="3041650" y="2451100"/>
          <p14:tracePt t="36199" x="3073400" y="2451100"/>
          <p14:tracePt t="36216" x="3105150" y="2451100"/>
          <p14:tracePt t="36232" x="3117850" y="2444750"/>
          <p14:tracePt t="36249" x="3130550" y="2425700"/>
          <p14:tracePt t="36266" x="3149600" y="2406650"/>
          <p14:tracePt t="36283" x="3155950" y="2393950"/>
          <p14:tracePt t="36286" x="3155950" y="2387600"/>
          <p14:tracePt t="36299" x="3162300" y="2374900"/>
          <p14:tracePt t="36316" x="3175000" y="2355850"/>
          <p14:tracePt t="36333" x="3181350" y="2324100"/>
          <p14:tracePt t="36350" x="3181350" y="2311400"/>
          <p14:tracePt t="36365" x="3187700" y="2292350"/>
          <p14:tracePt t="36382" x="3187700" y="2273300"/>
          <p14:tracePt t="36399" x="3187700" y="2254250"/>
          <p14:tracePt t="36415" x="3187700" y="2241550"/>
          <p14:tracePt t="36433" x="3187700" y="2228850"/>
          <p14:tracePt t="36449" x="3187700" y="2222500"/>
          <p14:tracePt t="36466" x="3187700" y="2216150"/>
          <p14:tracePt t="36494" x="3187700" y="2203450"/>
          <p14:tracePt t="36509" x="3175000" y="2197100"/>
          <p14:tracePt t="36519" x="3162300" y="2190750"/>
          <p14:tracePt t="36534" x="3143250" y="2190750"/>
          <p14:tracePt t="36549" x="3130550" y="2190750"/>
          <p14:tracePt t="36565" x="3111500" y="2190750"/>
          <p14:tracePt t="36582" x="3098800" y="2190750"/>
          <p14:tracePt t="36599" x="3092450" y="2190750"/>
          <p14:tracePt t="36615" x="3086100" y="2190750"/>
          <p14:tracePt t="36838" x="0" y="0"/>
        </p14:tracePtLst>
        <p14:tracePtLst>
          <p14:tracePt t="38040" x="3987800" y="2095500"/>
          <p14:tracePt t="38059" x="3981450" y="2095500"/>
          <p14:tracePt t="38068" x="3975100" y="2095500"/>
          <p14:tracePt t="38085" x="3975100" y="2101850"/>
          <p14:tracePt t="38102" x="3975100" y="2108200"/>
          <p14:tracePt t="38115" x="3975100" y="2114550"/>
          <p14:tracePt t="38131" x="3975100" y="2127250"/>
          <p14:tracePt t="38148" x="3975100" y="2152650"/>
          <p14:tracePt t="38165" x="3975100" y="2165350"/>
          <p14:tracePt t="38181" x="3975100" y="2184400"/>
          <p14:tracePt t="38198" x="3981450" y="2197100"/>
          <p14:tracePt t="38215" x="3987800" y="2216150"/>
          <p14:tracePt t="38232" x="4006850" y="2228850"/>
          <p14:tracePt t="38248" x="4019550" y="2241550"/>
          <p14:tracePt t="38265" x="4044950" y="2260600"/>
          <p14:tracePt t="38282" x="4083050" y="2279650"/>
          <p14:tracePt t="38298" x="4133850" y="2298700"/>
          <p14:tracePt t="38315" x="4203700" y="2311400"/>
          <p14:tracePt t="38332" x="4292600" y="2324100"/>
          <p14:tracePt t="38335" x="4337050" y="2330450"/>
          <p14:tracePt t="38348" x="4381500" y="2336800"/>
          <p14:tracePt t="38365" x="4470400" y="2336800"/>
          <p14:tracePt t="38381" x="4508500" y="2336800"/>
          <p14:tracePt t="38398" x="4533900" y="2336800"/>
          <p14:tracePt t="38415" x="4559300" y="2336800"/>
          <p14:tracePt t="38431" x="4572000" y="2336800"/>
          <p14:tracePt t="38448" x="4584700" y="2336800"/>
          <p14:tracePt t="38465" x="4603750" y="2336800"/>
          <p14:tracePt t="38482" x="4629150" y="2336800"/>
          <p14:tracePt t="38498" x="4660900" y="2336800"/>
          <p14:tracePt t="38515" x="4686300" y="2336800"/>
          <p14:tracePt t="38519" x="4705350" y="2336800"/>
          <p14:tracePt t="38531" x="4730750" y="2336800"/>
          <p14:tracePt t="38549" x="4819650" y="2336800"/>
          <p14:tracePt t="38565" x="4876800" y="2336800"/>
          <p14:tracePt t="38581" x="4953000" y="2336800"/>
          <p14:tracePt t="38598" x="5016500" y="2336800"/>
          <p14:tracePt t="38615" x="5073650" y="2336800"/>
          <p14:tracePt t="38631" x="5111750" y="2336800"/>
          <p14:tracePt t="38648" x="5143500" y="2336800"/>
          <p14:tracePt t="38665" x="5168900" y="2330450"/>
          <p14:tracePt t="38681" x="5187950" y="2317750"/>
          <p14:tracePt t="38742" x="5187950" y="2311400"/>
          <p14:tracePt t="38767" x="5187950" y="2305050"/>
          <p14:tracePt t="38775" x="5187950" y="2298700"/>
          <p14:tracePt t="38790" x="5187950" y="2292350"/>
          <p14:tracePt t="38799" x="5187950" y="2286000"/>
          <p14:tracePt t="38815" x="5187950" y="2266950"/>
          <p14:tracePt t="38831" x="5181600" y="2241550"/>
          <p14:tracePt t="38848" x="5137150" y="2190750"/>
          <p14:tracePt t="38865" x="5092700" y="2159000"/>
          <p14:tracePt t="38881" x="5041900" y="2133600"/>
          <p14:tracePt t="38898" x="5010150" y="2120900"/>
          <p14:tracePt t="38915" x="4991100" y="2114550"/>
          <p14:tracePt t="39069" x="0" y="0"/>
        </p14:tracePtLst>
        <p14:tracePtLst>
          <p14:tracePt t="39399" x="5543550" y="2108200"/>
          <p14:tracePt t="39425" x="5537200" y="2114550"/>
          <p14:tracePt t="39443" x="5530850" y="2146300"/>
          <p14:tracePt t="39463" x="5524500" y="2197100"/>
          <p14:tracePt t="39469" x="5524500" y="2222500"/>
          <p14:tracePt t="39481" x="5524500" y="2247900"/>
          <p14:tracePt t="39490" x="5530850" y="2260600"/>
          <p14:tracePt t="39499" x="5543550" y="2279650"/>
          <p14:tracePt t="39514" x="5575300" y="2305050"/>
          <p14:tracePt t="39517" x="5588000" y="2311400"/>
          <p14:tracePt t="39531" x="5607050" y="2317750"/>
          <p14:tracePt t="39548" x="5651500" y="2330450"/>
          <p14:tracePt t="39549" x="5657850" y="2330450"/>
          <p14:tracePt t="39565" x="5695950" y="2330450"/>
          <p14:tracePt t="39581" x="5715000" y="2311400"/>
          <p14:tracePt t="39598" x="5746750" y="2292350"/>
          <p14:tracePt t="39614" x="5753100" y="2266950"/>
          <p14:tracePt t="39631" x="5765800" y="2235200"/>
          <p14:tracePt t="39648" x="5765800" y="2209800"/>
          <p14:tracePt t="39664" x="5765800" y="2190750"/>
          <p14:tracePt t="39681" x="5759450" y="2159000"/>
          <p14:tracePt t="39715" x="5753100" y="2133600"/>
          <p14:tracePt t="39731" x="5740400" y="2127250"/>
          <p14:tracePt t="39757" x="5734050" y="2127250"/>
          <p14:tracePt t="39767" x="5727700" y="2127250"/>
          <p14:tracePt t="39781" x="5702300" y="2127250"/>
          <p14:tracePt t="39798" x="5664200" y="2159000"/>
          <p14:tracePt t="39814" x="5638800" y="2216150"/>
          <p14:tracePt t="39831" x="5626100" y="2286000"/>
          <p14:tracePt t="39848" x="5626100" y="2330450"/>
          <p14:tracePt t="39865" x="5626100" y="2362200"/>
          <p14:tracePt t="39881" x="5626100" y="2374900"/>
          <p14:tracePt t="39925" x="5626100" y="2381250"/>
          <p14:tracePt t="39942" x="5651500" y="2381250"/>
          <p14:tracePt t="39952" x="5664200" y="2374900"/>
          <p14:tracePt t="39965" x="5689600" y="2349500"/>
          <p14:tracePt t="39981" x="5715000" y="2305050"/>
          <p14:tracePt t="39998" x="5734050" y="2260600"/>
          <p14:tracePt t="40014" x="5734050" y="2235200"/>
          <p14:tracePt t="40032" x="5734050" y="2209800"/>
          <p14:tracePt t="40048" x="5734050" y="2203450"/>
          <p14:tracePt t="40112" x="5734050" y="2197100"/>
          <p14:tracePt t="40145" x="5734050" y="2216150"/>
          <p14:tracePt t="40159" x="5734050" y="2235200"/>
          <p14:tracePt t="40176" x="5740400" y="2260600"/>
          <p14:tracePt t="40192" x="5753100" y="2266950"/>
          <p14:tracePt t="40215" x="5765800" y="2266950"/>
          <p14:tracePt t="40231" x="5778500" y="2266950"/>
          <p14:tracePt t="40248" x="5810250" y="2266950"/>
          <p14:tracePt t="40265" x="5829300" y="2266950"/>
          <p14:tracePt t="40281" x="5835650" y="2266950"/>
          <p14:tracePt t="40314" x="5848350" y="2266950"/>
          <p14:tracePt t="40331" x="5854700" y="2254250"/>
          <p14:tracePt t="40347" x="5854700" y="2235200"/>
          <p14:tracePt t="40365" x="5854700" y="2216150"/>
          <p14:tracePt t="40381" x="5854700" y="2209800"/>
          <p14:tracePt t="40463" x="5854700" y="2216150"/>
          <p14:tracePt t="40478" x="5854700" y="2254250"/>
          <p14:tracePt t="40494" x="5854700" y="2298700"/>
          <p14:tracePt t="40504" x="5854700" y="2317750"/>
          <p14:tracePt t="40532" x="5854700" y="2324100"/>
          <p14:tracePt t="40608" x="5854700" y="2298700"/>
          <p14:tracePt t="40618" x="5848350" y="2273300"/>
          <p14:tracePt t="40631" x="5848350" y="2241550"/>
          <p14:tracePt t="40648" x="5835650" y="2197100"/>
          <p14:tracePt t="40664" x="5822950" y="2178050"/>
          <p14:tracePt t="40681" x="5816600" y="2165350"/>
          <p14:tracePt t="40758" x="5803900" y="2165350"/>
          <p14:tracePt t="40769" x="5803900" y="2178050"/>
          <p14:tracePt t="40782" x="5803900" y="2216150"/>
          <p14:tracePt t="40798" x="5803900" y="2254250"/>
          <p14:tracePt t="40814" x="5803900" y="2266950"/>
          <p14:tracePt t="40904" x="5803900" y="2254250"/>
          <p14:tracePt t="40919" x="5803900" y="2216150"/>
          <p14:tracePt t="40938" x="5797550" y="2165350"/>
          <p14:tracePt t="40951" x="5791200" y="2139950"/>
          <p14:tracePt t="40964" x="5784850" y="2127250"/>
          <p14:tracePt t="41033" x="5784850" y="2133600"/>
          <p14:tracePt t="41048" x="5778500" y="2190750"/>
          <p14:tracePt t="41065" x="5778500" y="2254250"/>
          <p14:tracePt t="41081" x="5778500" y="2292350"/>
          <p14:tracePt t="41097" x="5778500" y="2311400"/>
          <p14:tracePt t="41390" x="0" y="0"/>
        </p14:tracePtLst>
        <p14:tracePtLst>
          <p14:tracePt t="43976" x="8496300" y="2108200"/>
          <p14:tracePt t="44002" x="8483600" y="2108200"/>
          <p14:tracePt t="44013" x="8483600" y="2114550"/>
          <p14:tracePt t="44023" x="8470900" y="2133600"/>
          <p14:tracePt t="44033" x="8464550" y="2152650"/>
          <p14:tracePt t="44047" x="8464550" y="2171700"/>
          <p14:tracePt t="44063" x="8464550" y="2197100"/>
          <p14:tracePt t="44079" x="8464550" y="2216150"/>
          <p14:tracePt t="44096" x="8470900" y="2235200"/>
          <p14:tracePt t="44113" x="8509000" y="2247900"/>
          <p14:tracePt t="44130" x="8566150" y="2260600"/>
          <p14:tracePt t="44146" x="8642350" y="2260600"/>
          <p14:tracePt t="44163" x="8750300" y="2260600"/>
          <p14:tracePt t="44165" x="8794750" y="2260600"/>
          <p14:tracePt t="44179" x="8832850" y="2260600"/>
          <p14:tracePt t="44196" x="8902700" y="2254250"/>
          <p14:tracePt t="44197" x="8915400" y="2241550"/>
          <p14:tracePt t="44213" x="8928100" y="2228850"/>
          <p14:tracePt t="44229" x="8928100" y="2209800"/>
          <p14:tracePt t="44247" x="8928100" y="2197100"/>
          <p14:tracePt t="44263" x="8928100" y="2178050"/>
          <p14:tracePt t="44280" x="8909050" y="2165350"/>
          <p14:tracePt t="44297" x="8896350" y="2159000"/>
          <p14:tracePt t="44313" x="8883650" y="2159000"/>
          <p14:tracePt t="44330" x="8858250" y="2165350"/>
          <p14:tracePt t="44347" x="8839200" y="2197100"/>
          <p14:tracePt t="44349" x="8839200" y="2203450"/>
          <p14:tracePt t="44363" x="8832850" y="2235200"/>
          <p14:tracePt t="44379" x="8832850" y="2266950"/>
          <p14:tracePt t="44382" x="8839200" y="2292350"/>
          <p14:tracePt t="44396" x="8845550" y="2305050"/>
          <p14:tracePt t="44413" x="8877300" y="2317750"/>
          <p14:tracePt t="44429" x="8909050" y="2317750"/>
          <p14:tracePt t="44446" x="8947150" y="2311400"/>
          <p14:tracePt t="44463" x="8959850" y="2298700"/>
          <p14:tracePt t="44479" x="8978900" y="2273300"/>
          <p14:tracePt t="44513" x="8978900" y="2266950"/>
          <p14:tracePt t="44531" x="8978900" y="2260600"/>
          <p14:tracePt t="44546" x="8978900" y="2254250"/>
          <p14:tracePt t="44563" x="8978900" y="2235200"/>
          <p14:tracePt t="44579" x="8972550" y="2216150"/>
          <p14:tracePt t="44597" x="8947150" y="2184400"/>
          <p14:tracePt t="44613" x="8909050" y="2159000"/>
          <p14:tracePt t="44629" x="8851900" y="2139950"/>
          <p14:tracePt t="44646" x="8820150" y="2133600"/>
          <p14:tracePt t="44663" x="8788400" y="2133600"/>
          <p14:tracePt t="44679" x="8756650" y="2133600"/>
          <p14:tracePt t="44696" x="8705850" y="2152650"/>
          <p14:tracePt t="44713" x="8667750" y="2184400"/>
          <p14:tracePt t="44730" x="8623300" y="2222500"/>
          <p14:tracePt t="44747" x="8591550" y="2254250"/>
          <p14:tracePt t="44749" x="8585200" y="2266950"/>
          <p14:tracePt t="44764" x="8585200" y="2273300"/>
          <p14:tracePt t="44780" x="8585200" y="2292350"/>
          <p14:tracePt t="44783" x="8585200" y="2298700"/>
          <p14:tracePt t="44797" x="8585200" y="2336800"/>
          <p14:tracePt t="44814" x="8616950" y="2368550"/>
          <p14:tracePt t="44830" x="8712200" y="2432050"/>
          <p14:tracePt t="44846" x="8864600" y="2470150"/>
          <p14:tracePt t="44863" x="9036050" y="2495550"/>
          <p14:tracePt t="44879" x="9175750" y="2495550"/>
          <p14:tracePt t="44896" x="9264650" y="2495550"/>
          <p14:tracePt t="44913" x="9290050" y="2470150"/>
          <p14:tracePt t="44929" x="9290050" y="2432050"/>
          <p14:tracePt t="44946" x="9290050" y="2381250"/>
          <p14:tracePt t="44949" x="9277350" y="2343150"/>
          <p14:tracePt t="44963" x="9264650" y="2298700"/>
          <p14:tracePt t="44980" x="9201150" y="2209800"/>
          <p14:tracePt t="44982" x="9150350" y="2171700"/>
          <p14:tracePt t="44997" x="9048750" y="2120900"/>
          <p14:tracePt t="45013" x="8934450" y="2101850"/>
          <p14:tracePt t="45030" x="8890000" y="2101850"/>
          <p14:tracePt t="45047" x="8839200" y="2101850"/>
          <p14:tracePt t="45063" x="8807450" y="2127250"/>
          <p14:tracePt t="45080" x="8782050" y="2171700"/>
          <p14:tracePt t="45096" x="8782050" y="2222500"/>
          <p14:tracePt t="45113" x="8782050" y="2279650"/>
          <p14:tracePt t="45129" x="8807450" y="2330450"/>
          <p14:tracePt t="45146" x="8870950" y="2374900"/>
          <p14:tracePt t="45163" x="8953500" y="2400300"/>
          <p14:tracePt t="45166" x="8997950" y="2413000"/>
          <p14:tracePt t="45179" x="9023350" y="2413000"/>
          <p14:tracePt t="45196" x="9086850" y="2400300"/>
          <p14:tracePt t="45213" x="9124950" y="2368550"/>
          <p14:tracePt t="45229" x="9131300" y="2343150"/>
          <p14:tracePt t="45246" x="9124950" y="2286000"/>
          <p14:tracePt t="45263" x="9112250" y="2247900"/>
          <p14:tracePt t="45280" x="9067800" y="2216150"/>
          <p14:tracePt t="45297" x="9023350" y="2197100"/>
          <p14:tracePt t="45312" x="8997950" y="2190750"/>
          <p14:tracePt t="45329" x="8959850" y="2190750"/>
          <p14:tracePt t="45346" x="8921750" y="2203450"/>
          <p14:tracePt t="45363" x="8890000" y="2241550"/>
          <p14:tracePt t="45366" x="8883650" y="2266950"/>
          <p14:tracePt t="45379" x="8883650" y="2273300"/>
          <p14:tracePt t="45396" x="8883650" y="2305050"/>
          <p14:tracePt t="45399" x="8890000" y="2317750"/>
          <p14:tracePt t="45413" x="8909050" y="2330450"/>
          <p14:tracePt t="45429" x="8928100" y="2330450"/>
          <p14:tracePt t="45446" x="8966200" y="2330450"/>
          <p14:tracePt t="45462" x="8978900" y="2311400"/>
          <p14:tracePt t="45479" x="8991600" y="2273300"/>
          <p14:tracePt t="45496" x="8991600" y="2260600"/>
          <p14:tracePt t="45513" x="8991600" y="2254250"/>
          <p14:tracePt t="45639" x="0" y="0"/>
        </p14:tracePtLst>
        <p14:tracePtLst>
          <p14:tracePt t="46248" x="5664200" y="2114550"/>
          <p14:tracePt t="46302" x="5651500" y="2127250"/>
          <p14:tracePt t="46313" x="5638800" y="2139950"/>
          <p14:tracePt t="46330" x="5613400" y="2190750"/>
          <p14:tracePt t="46346" x="5600700" y="2241550"/>
          <p14:tracePt t="46362" x="5600700" y="2260600"/>
          <p14:tracePt t="46379" x="5600700" y="2292350"/>
          <p14:tracePt t="46382" x="5613400" y="2311400"/>
          <p14:tracePt t="46395" x="5626100" y="2324100"/>
          <p14:tracePt t="46413" x="5676900" y="2343150"/>
          <p14:tracePt t="46429" x="5727700" y="2343150"/>
          <p14:tracePt t="46446" x="5765800" y="2330450"/>
          <p14:tracePt t="46462" x="5803900" y="2286000"/>
          <p14:tracePt t="46479" x="5829300" y="2235200"/>
          <p14:tracePt t="46496" x="5835650" y="2178050"/>
          <p14:tracePt t="46513" x="5848350" y="2133600"/>
          <p14:tracePt t="46530" x="5848350" y="2082800"/>
          <p14:tracePt t="46546" x="5848350" y="2057400"/>
          <p14:tracePt t="46549" x="5848350" y="2038350"/>
          <p14:tracePt t="46562" x="5842000" y="2025650"/>
          <p14:tracePt t="46579" x="5829300" y="2012950"/>
          <p14:tracePt t="46581" x="5822950" y="2006600"/>
          <p14:tracePt t="46614" x="5816600" y="2000250"/>
          <p14:tracePt t="46656" x="5810250" y="2000250"/>
          <p14:tracePt t="46662" x="0" y="0"/>
        </p14:tracePtLst>
        <p14:tracePtLst>
          <p14:tracePt t="47849" x="996950" y="2584450"/>
          <p14:tracePt t="47869" x="996950" y="2603500"/>
          <p14:tracePt t="47881" x="996950" y="2609850"/>
          <p14:tracePt t="47896" x="996950" y="2622550"/>
          <p14:tracePt t="47912" x="996950" y="2647950"/>
          <p14:tracePt t="47928" x="1003300" y="2686050"/>
          <p14:tracePt t="47945" x="1009650" y="2717800"/>
          <p14:tracePt t="47962" x="1028700" y="2749550"/>
          <p14:tracePt t="47978" x="1054100" y="2768600"/>
          <p14:tracePt t="47982" x="1073150" y="2787650"/>
          <p14:tracePt t="47995" x="1092200" y="2800350"/>
          <p14:tracePt t="48013" x="1155700" y="2825750"/>
          <p14:tracePt t="48029" x="1206500" y="2825750"/>
          <p14:tracePt t="48046" x="1244600" y="2825750"/>
          <p14:tracePt t="48062" x="1289050" y="2825750"/>
          <p14:tracePt t="48079" x="1320800" y="2800350"/>
          <p14:tracePt t="48095" x="1346200" y="2774950"/>
          <p14:tracePt t="48114" x="1358900" y="2743200"/>
          <p14:tracePt t="48128" x="1358900" y="2717800"/>
          <p14:tracePt t="48145" x="1365250" y="2679700"/>
          <p14:tracePt t="48161" x="1365250" y="2647950"/>
          <p14:tracePt t="48178" x="1365250" y="2628900"/>
          <p14:tracePt t="48195" x="1352550" y="2616200"/>
          <p14:tracePt t="48211" x="1346200" y="2609850"/>
          <p14:tracePt t="48213" x="1327150" y="2603500"/>
          <p14:tracePt t="48228" x="1308100" y="2597150"/>
          <p14:tracePt t="48230" x="1301750" y="2597150"/>
          <p14:tracePt t="48245" x="1257300" y="2597150"/>
          <p14:tracePt t="48262" x="1212850" y="2597150"/>
          <p14:tracePt t="48279" x="1168400" y="2597150"/>
          <p14:tracePt t="48295" x="1136650" y="2603500"/>
          <p14:tracePt t="48312" x="1104900" y="2616200"/>
          <p14:tracePt t="48329" x="1085850" y="2635250"/>
          <p14:tracePt t="48345" x="1066800" y="2647950"/>
          <p14:tracePt t="48362" x="1054100" y="2673350"/>
          <p14:tracePt t="48378" x="1054100" y="2692400"/>
          <p14:tracePt t="48381" x="1054100" y="2698750"/>
          <p14:tracePt t="48395" x="1054100" y="2717800"/>
          <p14:tracePt t="48399" x="1054100" y="2736850"/>
          <p14:tracePt t="48411" x="1060450" y="2762250"/>
          <p14:tracePt t="48428" x="1092200" y="2794000"/>
          <p14:tracePt t="48430" x="1123950" y="2819400"/>
          <p14:tracePt t="48445" x="1181100" y="2844800"/>
          <p14:tracePt t="48461" x="1263650" y="2863850"/>
          <p14:tracePt t="48478" x="1314450" y="2870200"/>
          <p14:tracePt t="48495" x="1346200" y="2870200"/>
          <p14:tracePt t="48512" x="1384300" y="2857500"/>
          <p14:tracePt t="48529" x="1409700" y="2806700"/>
          <p14:tracePt t="48546" x="1428750" y="2743200"/>
          <p14:tracePt t="48562" x="1428750" y="2686050"/>
          <p14:tracePt t="48566" x="1422400" y="2660650"/>
          <p14:tracePt t="48579" x="1409700" y="2635250"/>
          <p14:tracePt t="48595" x="1365250" y="2590800"/>
          <p14:tracePt t="48611" x="1301750" y="2546350"/>
          <p14:tracePt t="48614" x="1257300" y="2540000"/>
          <p14:tracePt t="48628" x="1212850" y="2533650"/>
          <p14:tracePt t="48645" x="1143000" y="2520950"/>
          <p14:tracePt t="48661" x="1104900" y="2520950"/>
          <p14:tracePt t="48678" x="1092200" y="2559050"/>
          <p14:tracePt t="48695" x="1079500" y="2609850"/>
          <p14:tracePt t="48711" x="1079500" y="2647950"/>
          <p14:tracePt t="48728" x="1079500" y="2698750"/>
          <p14:tracePt t="48745" x="1085850" y="2717800"/>
          <p14:tracePt t="48762" x="1111250" y="2736850"/>
          <p14:tracePt t="48778" x="1130300" y="2743200"/>
          <p14:tracePt t="48781" x="1136650" y="2743200"/>
          <p14:tracePt t="48795" x="1143000" y="2743200"/>
          <p14:tracePt t="48829" x="1162050" y="2730500"/>
          <p14:tracePt t="48845" x="1162050" y="2692400"/>
          <p14:tracePt t="48861" x="1162050" y="2660650"/>
          <p14:tracePt t="48878" x="1162050" y="2628900"/>
          <p14:tracePt t="49166" x="0" y="0"/>
        </p14:tracePtLst>
        <p14:tracePtLst>
          <p14:tracePt t="50058" x="1219200" y="2495550"/>
          <p14:tracePt t="50079" x="1200150" y="2501900"/>
          <p14:tracePt t="50099" x="1187450" y="2514600"/>
          <p14:tracePt t="50101" x="1174750" y="2527300"/>
          <p14:tracePt t="50114" x="1168400" y="2546350"/>
          <p14:tracePt t="50127" x="1162050" y="2578100"/>
          <p14:tracePt t="50144" x="1162050" y="2628900"/>
          <p14:tracePt t="50161" x="1162050" y="2679700"/>
          <p14:tracePt t="50177" x="1162050" y="2749550"/>
          <p14:tracePt t="50194" x="1193800" y="2794000"/>
          <p14:tracePt t="50198" x="1212850" y="2813050"/>
          <p14:tracePt t="50211" x="1231900" y="2832100"/>
          <p14:tracePt t="50227" x="1270000" y="2863850"/>
          <p14:tracePt t="50231" x="1282700" y="2870200"/>
          <p14:tracePt t="50244" x="1301750" y="2876550"/>
          <p14:tracePt t="50261" x="1346200" y="2882900"/>
          <p14:tracePt t="50278" x="1365250" y="2882900"/>
          <p14:tracePt t="50294" x="1390650" y="2870200"/>
          <p14:tracePt t="50311" x="1403350" y="2819400"/>
          <p14:tracePt t="50328" x="1403350" y="2781300"/>
          <p14:tracePt t="50344" x="1403350" y="2730500"/>
          <p14:tracePt t="50361" x="1403350" y="2692400"/>
          <p14:tracePt t="50377" x="1397000" y="2654300"/>
          <p14:tracePt t="50394" x="1384300" y="2635250"/>
          <p14:tracePt t="50411" x="1365250" y="2616200"/>
          <p14:tracePt t="50413" x="1352550" y="2603500"/>
          <p14:tracePt t="50427" x="1346200" y="2603500"/>
          <p14:tracePt t="50444" x="1339850" y="2597150"/>
          <p14:tracePt t="50461" x="1314450" y="2584450"/>
          <p14:tracePt t="50477" x="1308100" y="2584450"/>
          <p14:tracePt t="50511" x="1301750" y="2584450"/>
          <p14:tracePt t="50528" x="1289050" y="2590800"/>
          <p14:tracePt t="50544" x="1276350" y="2616200"/>
          <p14:tracePt t="50561" x="1270000" y="2647950"/>
          <p14:tracePt t="50577" x="1263650" y="2686050"/>
          <p14:tracePt t="50594" x="1263650" y="2717800"/>
          <p14:tracePt t="50611" x="1263650" y="2762250"/>
          <p14:tracePt t="50614" x="1270000" y="2768600"/>
          <p14:tracePt t="50627" x="1282700" y="2781300"/>
          <p14:tracePt t="50644" x="1289050" y="2794000"/>
          <p14:tracePt t="50661" x="1301750" y="2794000"/>
          <p14:tracePt t="50678" x="1308100" y="2794000"/>
          <p14:tracePt t="50694" x="1314450" y="2794000"/>
          <p14:tracePt t="50719" x="1320800" y="2794000"/>
          <p14:tracePt t="50736" x="1327150" y="2794000"/>
          <p14:tracePt t="50757" x="1333500" y="2794000"/>
          <p14:tracePt t="51094" x="0" y="0"/>
        </p14:tracePtLst>
        <p14:tracePtLst>
          <p14:tracePt t="51802" x="2495550" y="2527300"/>
          <p14:tracePt t="51858" x="2495550" y="2540000"/>
          <p14:tracePt t="51877" x="2495550" y="2571750"/>
          <p14:tracePt t="51894" x="2514600" y="2667000"/>
          <p14:tracePt t="51910" x="2565400" y="2743200"/>
          <p14:tracePt t="51927" x="2597150" y="2774950"/>
          <p14:tracePt t="51944" x="2628900" y="2806700"/>
          <p14:tracePt t="51960" x="2660650" y="2825750"/>
          <p14:tracePt t="51977" x="2705100" y="2838450"/>
          <p14:tracePt t="51994" x="2736850" y="2838450"/>
          <p14:tracePt t="52010" x="2768600" y="2838450"/>
          <p14:tracePt t="52027" x="2787650" y="2838450"/>
          <p14:tracePt t="52029" x="2794000" y="2838450"/>
          <p14:tracePt t="52044" x="2806700" y="2838450"/>
          <p14:tracePt t="52060" x="2825750" y="2813050"/>
          <p14:tracePt t="52077" x="2838450" y="2800350"/>
          <p14:tracePt t="52093" x="2844800" y="2794000"/>
          <p14:tracePt t="52110" x="2851150" y="2781300"/>
          <p14:tracePt t="52127" x="2857500" y="2768600"/>
          <p14:tracePt t="52144" x="2857500" y="2762250"/>
          <p14:tracePt t="52160" x="2857500" y="2749550"/>
          <p14:tracePt t="52177" x="2863850" y="2743200"/>
          <p14:tracePt t="52349" x="0" y="0"/>
        </p14:tracePtLst>
        <p14:tracePtLst>
          <p14:tracePt t="53335" x="3308350" y="2559050"/>
          <p14:tracePt t="53365" x="3308350" y="2565400"/>
          <p14:tracePt t="53373" x="3308350" y="2590800"/>
          <p14:tracePt t="53381" x="3308350" y="2622550"/>
          <p14:tracePt t="53393" x="3308350" y="2654300"/>
          <p14:tracePt t="53410" x="3321050" y="2749550"/>
          <p14:tracePt t="53426" x="3359150" y="2825750"/>
          <p14:tracePt t="53443" x="3384550" y="2870200"/>
          <p14:tracePt t="53459" x="3416300" y="2889250"/>
          <p14:tracePt t="53461" x="3435350" y="2895600"/>
          <p14:tracePt t="53476" x="3486150" y="2895600"/>
          <p14:tracePt t="53493" x="3549650" y="2895600"/>
          <p14:tracePt t="53509" x="3644900" y="2889250"/>
          <p14:tracePt t="53527" x="3759200" y="2851150"/>
          <p14:tracePt t="53543" x="3860800" y="2813050"/>
          <p14:tracePt t="53560" x="3924300" y="2787650"/>
          <p14:tracePt t="53577" x="3968750" y="2749550"/>
          <p14:tracePt t="53594" x="3981450" y="2730500"/>
          <p14:tracePt t="53610" x="3987800" y="2717800"/>
          <p14:tracePt t="53718" x="0" y="0"/>
        </p14:tracePtLst>
        <p14:tracePtLst>
          <p14:tracePt t="54032" x="2711450" y="2660650"/>
          <p14:tracePt t="54044" x="2711450" y="2667000"/>
          <p14:tracePt t="54060" x="2711450" y="2686050"/>
          <p14:tracePt t="54062" x="2711450" y="2692400"/>
          <p14:tracePt t="54077" x="2717800" y="2711450"/>
          <p14:tracePt t="54093" x="2762250" y="2743200"/>
          <p14:tracePt t="54110" x="2819400" y="2755900"/>
          <p14:tracePt t="54127" x="2908300" y="2768600"/>
          <p14:tracePt t="54143" x="3035300" y="2768600"/>
          <p14:tracePt t="54159" x="3194050" y="2768600"/>
          <p14:tracePt t="54176" x="3384550" y="2768600"/>
          <p14:tracePt t="54193" x="3575050" y="2768600"/>
          <p14:tracePt t="54210" x="3746500" y="2768600"/>
          <p14:tracePt t="54226" x="3886200" y="2755900"/>
          <p14:tracePt t="54243" x="3981450" y="2755900"/>
          <p14:tracePt t="54246" x="4025900" y="2755900"/>
          <p14:tracePt t="54259" x="4057650" y="2755900"/>
          <p14:tracePt t="54277" x="4114800" y="2755900"/>
          <p14:tracePt t="54294" x="4140200" y="2755900"/>
          <p14:tracePt t="54310" x="4165600" y="2755900"/>
          <p14:tracePt t="54327" x="4184650" y="2755900"/>
          <p14:tracePt t="54447" x="4184650" y="2749550"/>
          <p14:tracePt t="54462" x="4146550" y="2736850"/>
          <p14:tracePt t="54477" x="4089400" y="2724150"/>
          <p14:tracePt t="54493" x="4013200" y="2711450"/>
          <p14:tracePt t="54509" x="3911600" y="2692400"/>
          <p14:tracePt t="54527" x="3790950" y="2673350"/>
          <p14:tracePt t="54543" x="3638550" y="2647950"/>
          <p14:tracePt t="54560" x="3498850" y="2628900"/>
          <p14:tracePt t="54577" x="3371850" y="2628900"/>
          <p14:tracePt t="54593" x="3244850" y="2628900"/>
          <p14:tracePt t="54609" x="3117850" y="2628900"/>
          <p14:tracePt t="54626" x="3003550" y="2628900"/>
          <p14:tracePt t="54643" x="2901950" y="2628900"/>
          <p14:tracePt t="54647" x="2863850" y="2628900"/>
          <p14:tracePt t="54659" x="2819400" y="2628900"/>
          <p14:tracePt t="54676" x="2755900" y="2628900"/>
          <p14:tracePt t="54678" x="2730500" y="2628900"/>
          <p14:tracePt t="54693" x="2679700" y="2628900"/>
          <p14:tracePt t="54709" x="2654300" y="2635250"/>
          <p14:tracePt t="54726" x="2622550" y="2641600"/>
          <p14:tracePt t="54743" x="2597150" y="2654300"/>
          <p14:tracePt t="54776" x="2584450" y="2660650"/>
          <p14:tracePt t="54806" x="2578100" y="2673350"/>
          <p14:tracePt t="54822" x="2565400" y="2679700"/>
          <p14:tracePt t="54848" x="2565400" y="2686050"/>
          <p14:tracePt t="54863" x="2559050" y="2698750"/>
          <p14:tracePt t="54872" x="2552700" y="2705100"/>
          <p14:tracePt t="54888" x="2552700" y="2711450"/>
          <p14:tracePt t="54903" x="2552700" y="2717800"/>
          <p14:tracePt t="54910" x="2552700" y="2724150"/>
          <p14:tracePt t="54927" x="2559050" y="2736850"/>
          <p14:tracePt t="54943" x="2590800" y="2749550"/>
          <p14:tracePt t="54959" x="2647950" y="2755900"/>
          <p14:tracePt t="54976" x="2736850" y="2762250"/>
          <p14:tracePt t="54993" x="2863850" y="2762250"/>
          <p14:tracePt t="55009" x="3022600" y="2762250"/>
          <p14:tracePt t="55026" x="3181350" y="2762250"/>
          <p14:tracePt t="55043" x="3352800" y="2762250"/>
          <p14:tracePt t="55046" x="3441700" y="2762250"/>
          <p14:tracePt t="55060" x="3536950" y="2762250"/>
          <p14:tracePt t="55077" x="3708400" y="2762250"/>
          <p14:tracePt t="55093" x="3848100" y="2762250"/>
          <p14:tracePt t="55109" x="3867150" y="2762250"/>
          <p14:tracePt t="55126" x="3873500" y="2762250"/>
          <p14:tracePt t="55193" x="3879850" y="2755900"/>
          <p14:tracePt t="55211" x="3873500" y="2749550"/>
          <p14:tracePt t="55226" x="3854450" y="2730500"/>
          <p14:tracePt t="55242" x="3810000" y="2705100"/>
          <p14:tracePt t="55246" x="3778250" y="2692400"/>
          <p14:tracePt t="55259" x="3746500" y="2679700"/>
          <p14:tracePt t="55276" x="3683000" y="2667000"/>
          <p14:tracePt t="55293" x="3562350" y="2667000"/>
          <p14:tracePt t="55309" x="3435350" y="2667000"/>
          <p14:tracePt t="55326" x="3276600" y="2667000"/>
          <p14:tracePt t="55343" x="3105150" y="2667000"/>
          <p14:tracePt t="55359" x="2940050" y="2667000"/>
          <p14:tracePt t="55376" x="2787650" y="2667000"/>
          <p14:tracePt t="55393" x="2711450" y="2686050"/>
          <p14:tracePt t="55409" x="2667000" y="2692400"/>
          <p14:tracePt t="55426" x="2660650" y="2692400"/>
          <p14:tracePt t="55442" x="2641600" y="2698750"/>
          <p14:tracePt t="55609" x="2647950" y="2698750"/>
          <p14:tracePt t="55623" x="2654300" y="2698750"/>
          <p14:tracePt t="55639" x="2667000" y="2698750"/>
          <p14:tracePt t="56101" x="0" y="0"/>
        </p14:tracePtLst>
        <p14:tracePtLst>
          <p14:tracePt t="56760" x="3060700" y="2159000"/>
          <p14:tracePt t="56775" x="3054350" y="2159000"/>
          <p14:tracePt t="56793" x="3048000" y="2178050"/>
          <p14:tracePt t="56809" x="3041650" y="2209800"/>
          <p14:tracePt t="56826" x="3041650" y="2241550"/>
          <p14:tracePt t="56829" x="3041650" y="2266950"/>
          <p14:tracePt t="56842" x="3041650" y="2292350"/>
          <p14:tracePt t="56859" x="3041650" y="2324100"/>
          <p14:tracePt t="56863" x="3041650" y="2349500"/>
          <p14:tracePt t="56876" x="3048000" y="2362200"/>
          <p14:tracePt t="56892" x="3060700" y="2374900"/>
          <p14:tracePt t="56895" x="3073400" y="2381250"/>
          <p14:tracePt t="56909" x="3098800" y="2393950"/>
          <p14:tracePt t="56925" x="3124200" y="2393950"/>
          <p14:tracePt t="56942" x="3175000" y="2393950"/>
          <p14:tracePt t="56959" x="3225800" y="2381250"/>
          <p14:tracePt t="56975" x="3257550" y="2349500"/>
          <p14:tracePt t="56992" x="3289300" y="2298700"/>
          <p14:tracePt t="57009" x="3302000" y="2247900"/>
          <p14:tracePt t="57025" x="3302000" y="2216150"/>
          <p14:tracePt t="57043" x="3302000" y="2171700"/>
          <p14:tracePt t="57045" x="3295650" y="2165350"/>
          <p14:tracePt t="57075" x="3289300" y="2146300"/>
          <p14:tracePt t="57279" x="0" y="0"/>
        </p14:tracePtLst>
        <p14:tracePtLst>
          <p14:tracePt t="58809" x="3060700" y="2438400"/>
          <p14:tracePt t="58825" x="3048000" y="2463800"/>
          <p14:tracePt t="58842" x="3041650" y="2482850"/>
          <p14:tracePt t="58859" x="3041650" y="2514600"/>
          <p14:tracePt t="58862" x="3041650" y="2527300"/>
          <p14:tracePt t="58875" x="3035300" y="2552700"/>
          <p14:tracePt t="58893" x="3035300" y="2584450"/>
          <p14:tracePt t="58895" x="3035300" y="2597150"/>
          <p14:tracePt t="58908" x="3035300" y="2616200"/>
          <p14:tracePt t="58925" x="3035300" y="2667000"/>
          <p14:tracePt t="58941" x="3035300" y="2692400"/>
          <p14:tracePt t="58958" x="3035300" y="2717800"/>
          <p14:tracePt t="58975" x="3035300" y="2755900"/>
          <p14:tracePt t="58991" x="3041650" y="2781300"/>
          <p14:tracePt t="59008" x="3054350" y="2800350"/>
          <p14:tracePt t="59025" x="3073400" y="2813050"/>
          <p14:tracePt t="59042" x="3105150" y="2832100"/>
          <p14:tracePt t="59059" x="3143250" y="2851150"/>
          <p14:tracePt t="59061" x="3168650" y="2863850"/>
          <p14:tracePt t="59075" x="3206750" y="2870200"/>
          <p14:tracePt t="59091" x="3295650" y="2889250"/>
          <p14:tracePt t="59109" x="3429000" y="2908300"/>
          <p14:tracePt t="59125" x="3479800" y="2914650"/>
          <p14:tracePt t="59142" x="3530600" y="2914650"/>
          <p14:tracePt t="59159" x="3543300" y="2908300"/>
          <p14:tracePt t="59175" x="3562350" y="2889250"/>
          <p14:tracePt t="59191" x="3581400" y="2870200"/>
          <p14:tracePt t="59208" x="3587750" y="2844800"/>
          <p14:tracePt t="59224" x="3587750" y="2832100"/>
          <p14:tracePt t="59241" x="3587750" y="2806700"/>
          <p14:tracePt t="59258" x="3587750" y="2774950"/>
          <p14:tracePt t="59262" x="3587750" y="2768600"/>
          <p14:tracePt t="59274" x="3587750" y="2743200"/>
          <p14:tracePt t="59291" x="3587750" y="2711450"/>
          <p14:tracePt t="59294" x="3587750" y="2692400"/>
          <p14:tracePt t="59309" x="3587750" y="2660650"/>
          <p14:tracePt t="59325" x="3587750" y="2622550"/>
          <p14:tracePt t="59342" x="3575050" y="2603500"/>
          <p14:tracePt t="59359" x="3562350" y="2584450"/>
          <p14:tracePt t="59375" x="3556000" y="2571750"/>
          <p14:tracePt t="59392" x="3543300" y="2559050"/>
          <p14:tracePt t="59408" x="3530600" y="2552700"/>
          <p14:tracePt t="59424" x="3511550" y="2540000"/>
          <p14:tracePt t="59442" x="3498850" y="2540000"/>
          <p14:tracePt t="59458" x="3486150" y="2540000"/>
          <p14:tracePt t="59474" x="3473450" y="2540000"/>
          <p14:tracePt t="59491" x="3460750" y="2527300"/>
          <p14:tracePt t="59508" x="3454400" y="2527300"/>
          <p14:tracePt t="59524" x="3448050" y="2527300"/>
          <p14:tracePt t="59542" x="3441700" y="2527300"/>
          <p14:tracePt t="59720" x="3435350" y="2527300"/>
          <p14:tracePt t="59735" x="3429000" y="2527300"/>
          <p14:tracePt t="59750" x="3422650" y="2527300"/>
          <p14:tracePt t="59759" x="3409950" y="2527300"/>
          <p14:tracePt t="59774" x="3390900" y="2527300"/>
          <p14:tracePt t="59791" x="3371850" y="2527300"/>
          <p14:tracePt t="59808" x="3346450" y="2527300"/>
          <p14:tracePt t="59825" x="3321050" y="2527300"/>
          <p14:tracePt t="59842" x="3308350" y="2527300"/>
          <p14:tracePt t="59858" x="3295650" y="2527300"/>
          <p14:tracePt t="59875" x="3289300" y="2527300"/>
          <p14:tracePt t="59892" x="3270250" y="2527300"/>
          <p14:tracePt t="59908" x="3257550" y="2533650"/>
          <p14:tracePt t="59925" x="3244850" y="2540000"/>
          <p14:tracePt t="59941" x="3225800" y="2552700"/>
          <p14:tracePt t="59958" x="3219450" y="2571750"/>
          <p14:tracePt t="59974" x="3213100" y="2578100"/>
          <p14:tracePt t="59991" x="3200400" y="2609850"/>
          <p14:tracePt t="60008" x="3187700" y="2635250"/>
          <p14:tracePt t="60024" x="3187700" y="2647950"/>
          <p14:tracePt t="60041" x="3187700" y="2660650"/>
          <p14:tracePt t="60058" x="3187700" y="2673350"/>
          <p14:tracePt t="60061" x="3187700" y="2686050"/>
          <p14:tracePt t="60074" x="3187700" y="2698750"/>
          <p14:tracePt t="60092" x="3181350" y="2717800"/>
          <p14:tracePt t="60109" x="3181350" y="2730500"/>
          <p14:tracePt t="60111" x="3181350" y="2736850"/>
          <p14:tracePt t="60125" x="3181350" y="2749550"/>
          <p14:tracePt t="60141" x="3181350" y="2755900"/>
          <p14:tracePt t="60158" x="3181350" y="2768600"/>
          <p14:tracePt t="60174" x="3181350" y="2781300"/>
          <p14:tracePt t="60191" x="3194050" y="2794000"/>
          <p14:tracePt t="60215" x="3200400" y="2806700"/>
          <p14:tracePt t="60231" x="3213100" y="2813050"/>
          <p14:tracePt t="60241" x="3213100" y="2819400"/>
          <p14:tracePt t="60258" x="3225800" y="2832100"/>
          <p14:tracePt t="60274" x="3244850" y="2838450"/>
          <p14:tracePt t="60277" x="3257550" y="2844800"/>
          <p14:tracePt t="60291" x="3263900" y="2857500"/>
          <p14:tracePt t="60309" x="3314700" y="2870200"/>
          <p14:tracePt t="60325" x="3346450" y="2882900"/>
          <p14:tracePt t="60341" x="3384550" y="2889250"/>
          <p14:tracePt t="60358" x="3409950" y="2895600"/>
          <p14:tracePt t="60374" x="3460750" y="2901950"/>
          <p14:tracePt t="60392" x="3498850" y="2901950"/>
          <p14:tracePt t="60408" x="3543300" y="2901950"/>
          <p14:tracePt t="60425" x="3600450" y="2895600"/>
          <p14:tracePt t="60441" x="3651250" y="2876550"/>
          <p14:tracePt t="60457" x="3689350" y="2851150"/>
          <p14:tracePt t="60474" x="3721100" y="2825750"/>
          <p14:tracePt t="60478" x="3727450" y="2813050"/>
          <p14:tracePt t="60491" x="3733800" y="2794000"/>
          <p14:tracePt t="60507" x="3746500" y="2762250"/>
          <p14:tracePt t="60510" x="3752850" y="2743200"/>
          <p14:tracePt t="60525" x="3752850" y="2724150"/>
          <p14:tracePt t="60541" x="3752850" y="2705100"/>
          <p14:tracePt t="60558" x="3746500" y="2660650"/>
          <p14:tracePt t="60575" x="3727450" y="2622550"/>
          <p14:tracePt t="60591" x="3695700" y="2584450"/>
          <p14:tracePt t="60608" x="3663950" y="2559050"/>
          <p14:tracePt t="60624" x="3638550" y="2533650"/>
          <p14:tracePt t="60641" x="3606800" y="2527300"/>
          <p14:tracePt t="60657" x="3594100" y="2520950"/>
          <p14:tracePt t="60674" x="3587750" y="2514600"/>
          <p14:tracePt t="60694" x="3581400" y="2514600"/>
          <p14:tracePt t="60707" x="3575050" y="2514600"/>
          <p14:tracePt t="60768" x="3568700" y="2514600"/>
          <p14:tracePt t="60781" x="3562350" y="2514600"/>
          <p14:tracePt t="60901" x="0" y="0"/>
        </p14:tracePtLst>
        <p14:tracePtLst>
          <p14:tracePt t="61498" x="2451100" y="2578100"/>
          <p14:tracePt t="61502" x="2444750" y="2584450"/>
          <p14:tracePt t="61524" x="2438400" y="2597150"/>
          <p14:tracePt t="61527" x="2432050" y="2609850"/>
          <p14:tracePt t="61541" x="2425700" y="2647950"/>
          <p14:tracePt t="61557" x="2425700" y="2660650"/>
          <p14:tracePt t="61574" x="2425700" y="2692400"/>
          <p14:tracePt t="61591" x="2425700" y="2736850"/>
          <p14:tracePt t="61607" x="2438400" y="2768600"/>
          <p14:tracePt t="61624" x="2457450" y="2800350"/>
          <p14:tracePt t="61641" x="2489200" y="2825750"/>
          <p14:tracePt t="61658" x="2546350" y="2851150"/>
          <p14:tracePt t="61674" x="2603500" y="2870200"/>
          <p14:tracePt t="61690" x="2647950" y="2870200"/>
          <p14:tracePt t="61707" x="2686050" y="2870200"/>
          <p14:tracePt t="61723" x="2730500" y="2863850"/>
          <p14:tracePt t="61725" x="2736850" y="2857500"/>
          <p14:tracePt t="61740" x="2755900" y="2825750"/>
          <p14:tracePt t="61757" x="2774950" y="2794000"/>
          <p14:tracePt t="61774" x="2794000" y="2755900"/>
          <p14:tracePt t="61790" x="2794000" y="2730500"/>
          <p14:tracePt t="61807" x="2794000" y="2711450"/>
          <p14:tracePt t="61824" x="2800350" y="2673350"/>
          <p14:tracePt t="61840" x="2800350" y="2660650"/>
          <p14:tracePt t="61857" x="2800350" y="2622550"/>
          <p14:tracePt t="61874" x="2800350" y="2603500"/>
          <p14:tracePt t="61891" x="2787650" y="2584450"/>
          <p14:tracePt t="62046" x="0" y="0"/>
        </p14:tracePtLst>
        <p14:tracePtLst>
          <p14:tracePt t="63745" x="2946400" y="2508250"/>
          <p14:tracePt t="63759" x="2933700" y="2540000"/>
          <p14:tracePt t="63773" x="2933700" y="2565400"/>
          <p14:tracePt t="63790" x="2933700" y="2584450"/>
          <p14:tracePt t="63806" x="2933700" y="2609850"/>
          <p14:tracePt t="63823" x="2933700" y="2635250"/>
          <p14:tracePt t="63840" x="2940050" y="2673350"/>
          <p14:tracePt t="63857" x="2952750" y="2711450"/>
          <p14:tracePt t="63873" x="2971800" y="2743200"/>
          <p14:tracePt t="63891" x="2997200" y="2774950"/>
          <p14:tracePt t="63893" x="3016250" y="2794000"/>
          <p14:tracePt t="63906" x="3041650" y="2806700"/>
          <p14:tracePt t="63924" x="3092450" y="2825750"/>
          <p14:tracePt t="63940" x="3162300" y="2844800"/>
          <p14:tracePt t="63943" x="3206750" y="2857500"/>
          <p14:tracePt t="63957" x="3295650" y="2876550"/>
          <p14:tracePt t="63973" x="3384550" y="2876550"/>
          <p14:tracePt t="63990" x="3467100" y="2876550"/>
          <p14:tracePt t="64006" x="3530600" y="2863850"/>
          <p14:tracePt t="64023" x="3587750" y="2819400"/>
          <p14:tracePt t="64040" x="3625850" y="2774950"/>
          <p14:tracePt t="64056" x="3644900" y="2724150"/>
          <p14:tracePt t="64074" x="3651250" y="2698750"/>
          <p14:tracePt t="64090" x="3651250" y="2660650"/>
          <p14:tracePt t="64107" x="3651250" y="2641600"/>
          <p14:tracePt t="64123" x="3651250" y="2622550"/>
          <p14:tracePt t="64141" x="3638550" y="2597150"/>
          <p14:tracePt t="64157" x="3632200" y="2590800"/>
          <p14:tracePt t="64173" x="3625850" y="2584450"/>
          <p14:tracePt t="64190" x="3613150" y="2584450"/>
          <p14:tracePt t="64206" x="3606800" y="2584450"/>
          <p14:tracePt t="64231" x="3600450" y="2584450"/>
          <p14:tracePt t="64239" x="3594100" y="2578100"/>
          <p14:tracePt t="64256" x="3587750" y="2571750"/>
          <p14:tracePt t="64273" x="3581400" y="2571750"/>
          <p14:tracePt t="64290" x="3568700" y="2565400"/>
          <p14:tracePt t="64341" x="0" y="0"/>
        </p14:tracePtLst>
        <p14:tracePtLst>
          <p14:tracePt t="65558" x="5695950" y="2559050"/>
          <p14:tracePt t="65565" x="5695950" y="2565400"/>
          <p14:tracePt t="65574" x="5695950" y="2571750"/>
          <p14:tracePt t="65589" x="5695950" y="2609850"/>
          <p14:tracePt t="65606" x="5695950" y="2641600"/>
          <p14:tracePt t="65623" x="5702300" y="2686050"/>
          <p14:tracePt t="65639" x="5727700" y="2717800"/>
          <p14:tracePt t="65656" x="5765800" y="2743200"/>
          <p14:tracePt t="65673" x="5829300" y="2762250"/>
          <p14:tracePt t="65689" x="5918200" y="2781300"/>
          <p14:tracePt t="65706" x="6019800" y="2794000"/>
          <p14:tracePt t="65722" x="6089650" y="2794000"/>
          <p14:tracePt t="65739" x="6134100" y="2794000"/>
          <p14:tracePt t="65741" x="6153150" y="2794000"/>
          <p14:tracePt t="65755" x="6165850" y="2787650"/>
          <p14:tracePt t="65773" x="6184900" y="2768600"/>
          <p14:tracePt t="65789" x="6191250" y="2743200"/>
          <p14:tracePt t="65806" x="6191250" y="2711450"/>
          <p14:tracePt t="65822" x="6191250" y="2692400"/>
          <p14:tracePt t="65839" x="6191250" y="2679700"/>
          <p14:tracePt t="65856" x="6191250" y="2667000"/>
          <p14:tracePt t="65873" x="6191250" y="2654300"/>
          <p14:tracePt t="65889" x="6184900" y="2647950"/>
          <p14:tracePt t="65906" x="6172200" y="2628900"/>
          <p14:tracePt t="65909" x="6153150" y="2622550"/>
          <p14:tracePt t="65922" x="6134100" y="2616200"/>
          <p14:tracePt t="65939" x="6083300" y="2609850"/>
          <p14:tracePt t="65955" x="6045200" y="2603500"/>
          <p14:tracePt t="65972" x="6007100" y="2603500"/>
          <p14:tracePt t="65974" x="5981700" y="2603500"/>
          <p14:tracePt t="65989" x="5943600" y="2609850"/>
          <p14:tracePt t="66005" x="5918200" y="2622550"/>
          <p14:tracePt t="66022" x="5899150" y="2635250"/>
          <p14:tracePt t="66039" x="5899150" y="2641600"/>
          <p14:tracePt t="66055" x="5892800" y="2660650"/>
          <p14:tracePt t="66072" x="5886450" y="2673350"/>
          <p14:tracePt t="66089" x="5886450" y="2686050"/>
          <p14:tracePt t="66106" x="5886450" y="2711450"/>
          <p14:tracePt t="66123" x="5892800" y="2755900"/>
          <p14:tracePt t="66126" x="5905500" y="2768600"/>
          <p14:tracePt t="66139" x="5918200" y="2787650"/>
          <p14:tracePt t="66156" x="5962650" y="2819400"/>
          <p14:tracePt t="66173" x="6019800" y="2838450"/>
          <p14:tracePt t="66175" x="6051550" y="2857500"/>
          <p14:tracePt t="66189" x="6102350" y="2863850"/>
          <p14:tracePt t="66205" x="6165850" y="2863850"/>
          <p14:tracePt t="66222" x="6216650" y="2851150"/>
          <p14:tracePt t="66239" x="6254750" y="2819400"/>
          <p14:tracePt t="66255" x="6280150" y="2781300"/>
          <p14:tracePt t="66272" x="6292850" y="2724150"/>
          <p14:tracePt t="66289" x="6292850" y="2667000"/>
          <p14:tracePt t="66305" x="6280150" y="2609850"/>
          <p14:tracePt t="66322" x="6261100" y="2565400"/>
          <p14:tracePt t="66339" x="6210300" y="2514600"/>
          <p14:tracePt t="66341" x="6165850" y="2501900"/>
          <p14:tracePt t="66355" x="6121400" y="2489200"/>
          <p14:tracePt t="66372" x="6032500" y="2470150"/>
          <p14:tracePt t="66374" x="5994400" y="2463800"/>
          <p14:tracePt t="66389" x="5949950" y="2463800"/>
          <p14:tracePt t="66406" x="5899150" y="2463800"/>
          <p14:tracePt t="66422" x="5861050" y="2482850"/>
          <p14:tracePt t="66439" x="5822950" y="2514600"/>
          <p14:tracePt t="66455" x="5791200" y="2559050"/>
          <p14:tracePt t="66472" x="5759450" y="2609850"/>
          <p14:tracePt t="66489" x="5746750" y="2647950"/>
          <p14:tracePt t="66505" x="5746750" y="2673350"/>
          <p14:tracePt t="66522" x="5746750" y="2698750"/>
          <p14:tracePt t="66538" x="5753100" y="2717800"/>
          <p14:tracePt t="66555" x="5784850" y="2730500"/>
          <p14:tracePt t="66572" x="5829300" y="2743200"/>
          <p14:tracePt t="66574" x="5854700" y="2743200"/>
          <p14:tracePt t="66589" x="5930900" y="2743200"/>
          <p14:tracePt t="66606" x="5994400" y="2743200"/>
          <p14:tracePt t="66622" x="6032500" y="2711450"/>
          <p14:tracePt t="66639" x="6057900" y="2679700"/>
          <p14:tracePt t="66656" x="6064250" y="2641600"/>
          <p14:tracePt t="66672" x="6064250" y="2616200"/>
          <p14:tracePt t="66688" x="6064250" y="2597150"/>
          <p14:tracePt t="66705" x="6057900" y="2559050"/>
          <p14:tracePt t="66722" x="6032500" y="2540000"/>
          <p14:tracePt t="66739" x="6007100" y="2527300"/>
          <p14:tracePt t="66755" x="5994400" y="2520950"/>
          <p14:tracePt t="66772" x="5988050" y="2520950"/>
          <p14:tracePt t="66789" x="5969000" y="2520950"/>
          <p14:tracePt t="66805" x="5956300" y="2520950"/>
          <p14:tracePt t="66822" x="5937250" y="2520950"/>
          <p14:tracePt t="66838" x="5911850" y="2520950"/>
          <p14:tracePt t="66856" x="5886450" y="2540000"/>
          <p14:tracePt t="66872" x="5854700" y="2571750"/>
          <p14:tracePt t="66889" x="5829300" y="2597150"/>
          <p14:tracePt t="66906" x="5816600" y="2628900"/>
          <p14:tracePt t="66922" x="5816600" y="2641600"/>
          <p14:tracePt t="66938" x="5816600" y="2667000"/>
          <p14:tracePt t="66955" x="5816600" y="2686050"/>
          <p14:tracePt t="66972" x="5816600" y="2724150"/>
          <p14:tracePt t="66974" x="5829300" y="2736850"/>
          <p14:tracePt t="66989" x="5861050" y="2749550"/>
          <p14:tracePt t="67005" x="5892800" y="2755900"/>
          <p14:tracePt t="67022" x="5949950" y="2755900"/>
          <p14:tracePt t="67038" x="6019800" y="2743200"/>
          <p14:tracePt t="67055" x="6070600" y="2692400"/>
          <p14:tracePt t="67072" x="6096000" y="2616200"/>
          <p14:tracePt t="67088" x="6121400" y="2533650"/>
          <p14:tracePt t="67105" x="6121400" y="2501900"/>
          <p14:tracePt t="67122" x="6121400" y="2457450"/>
          <p14:tracePt t="67139" x="6089650" y="2432050"/>
          <p14:tracePt t="67141" x="6057900" y="2419350"/>
          <p14:tracePt t="67155" x="6019800" y="2406650"/>
          <p14:tracePt t="67172" x="5956300" y="2400300"/>
          <p14:tracePt t="67189" x="5899150" y="2400300"/>
          <p14:tracePt t="67206" x="5861050" y="2432050"/>
          <p14:tracePt t="67222" x="5835650" y="2470150"/>
          <p14:tracePt t="67238" x="5816600" y="2508250"/>
          <p14:tracePt t="67255" x="5816600" y="2546350"/>
          <p14:tracePt t="67272" x="5822950" y="2584450"/>
          <p14:tracePt t="67288" x="5842000" y="2616200"/>
          <p14:tracePt t="67305" x="5873750" y="2641600"/>
          <p14:tracePt t="67322" x="5924550" y="2667000"/>
          <p14:tracePt t="67339" x="5994400" y="2673350"/>
          <p14:tracePt t="67342" x="6026150" y="2673350"/>
          <p14:tracePt t="67355" x="6057900" y="2673350"/>
          <p14:tracePt t="67372" x="6096000" y="2660650"/>
          <p14:tracePt t="67375" x="6108700" y="2647950"/>
          <p14:tracePt t="67389" x="6108700" y="2628900"/>
          <p14:tracePt t="67405" x="6108700" y="2603500"/>
          <p14:tracePt t="67422" x="6108700" y="2597150"/>
          <p14:tracePt t="67472" x="6108700" y="2590800"/>
          <p14:tracePt t="67494" x="6108700" y="2603500"/>
          <p14:tracePt t="67503" x="6108700" y="2628900"/>
          <p14:tracePt t="67513" x="6108700" y="2654300"/>
          <p14:tracePt t="67522" x="6108700" y="2679700"/>
          <p14:tracePt t="67538" x="6127750" y="2717800"/>
          <p14:tracePt t="67555" x="6140450" y="2736850"/>
          <p14:tracePt t="67639" x="6140450" y="2730500"/>
          <p14:tracePt t="67646" x="6140450" y="2724150"/>
          <p14:tracePt t="67655" x="6140450" y="2711450"/>
          <p14:tracePt t="67672" x="6134100" y="2705100"/>
          <p14:tracePt t="67688" x="6134100" y="2698750"/>
          <p14:tracePt t="68711" x="6121400" y="2679700"/>
          <p14:tracePt t="68726" x="6115050" y="2667000"/>
          <p14:tracePt t="68742" x="6096000" y="2654300"/>
          <p14:tracePt t="68758" x="6089650" y="2622550"/>
          <p14:tracePt t="68771" x="6076950" y="2609850"/>
          <p14:tracePt t="68788" x="6064250" y="2590800"/>
          <p14:tracePt t="68805" x="6032500" y="2552700"/>
          <p14:tracePt t="68821" x="6000750" y="2533650"/>
          <p14:tracePt t="68838" x="5981700" y="2527300"/>
          <p14:tracePt t="68855" x="5956300" y="2520950"/>
          <p14:tracePt t="68872" x="5924550" y="2520950"/>
          <p14:tracePt t="68888" x="5892800" y="2520950"/>
          <p14:tracePt t="68905" x="5867400" y="2520950"/>
          <p14:tracePt t="68922" x="5829300" y="2520950"/>
          <p14:tracePt t="68938" x="5810250" y="2540000"/>
          <p14:tracePt t="68955" x="5784850" y="2584450"/>
          <p14:tracePt t="68957" x="5778500" y="2597150"/>
          <p14:tracePt t="68971" x="5772150" y="2628900"/>
          <p14:tracePt t="68988" x="5765800" y="2679700"/>
          <p14:tracePt t="68990" x="5765800" y="2705100"/>
          <p14:tracePt t="69004" x="5765800" y="2743200"/>
          <p14:tracePt t="69021" x="5772150" y="2787650"/>
          <p14:tracePt t="69038" x="5791200" y="2813050"/>
          <p14:tracePt t="69054" x="5816600" y="2825750"/>
          <p14:tracePt t="69071" x="5842000" y="2838450"/>
          <p14:tracePt t="69088" x="5873750" y="2838450"/>
          <p14:tracePt t="69105" x="5905500" y="2838450"/>
          <p14:tracePt t="69121" x="5937250" y="2819400"/>
          <p14:tracePt t="69138" x="5943600" y="2794000"/>
          <p14:tracePt t="69141" x="5943600" y="2781300"/>
          <p14:tracePt t="69154" x="5943600" y="2768600"/>
          <p14:tracePt t="69171" x="5949950" y="2724150"/>
          <p14:tracePt t="69174" x="5949950" y="2711450"/>
          <p14:tracePt t="69188" x="5949950" y="2692400"/>
          <p14:tracePt t="69204" x="5949950" y="2686050"/>
          <p14:tracePt t="69221" x="5949950" y="2679700"/>
          <p14:tracePt t="70350" x="0" y="0"/>
        </p14:tracePtLst>
        <p14:tracePtLst>
          <p14:tracePt t="72121" x="5822950" y="2527300"/>
          <p14:tracePt t="72135" x="5797550" y="2584450"/>
          <p14:tracePt t="72148" x="5791200" y="2628900"/>
          <p14:tracePt t="72157" x="5791200" y="2749550"/>
          <p14:tracePt t="72170" x="5791200" y="2800350"/>
          <p14:tracePt t="72188" x="5803900" y="2908300"/>
          <p14:tracePt t="72205" x="5842000" y="2984500"/>
          <p14:tracePt t="72207" x="5861050" y="3003550"/>
          <p14:tracePt t="72220" x="5880100" y="3016250"/>
          <p14:tracePt t="72238" x="5924550" y="3041650"/>
          <p14:tracePt t="72253" x="5943600" y="3048000"/>
          <p14:tracePt t="72270" x="5956300" y="3048000"/>
          <p14:tracePt t="72287" x="5981700" y="3035300"/>
          <p14:tracePt t="72303" x="6007100" y="2990850"/>
          <p14:tracePt t="72320" x="6026150" y="2940050"/>
          <p14:tracePt t="72337" x="6045200" y="2889250"/>
          <p14:tracePt t="72353" x="6057900" y="2851150"/>
          <p14:tracePt t="72357" x="6057900" y="2844800"/>
          <p14:tracePt t="72370" x="6057900" y="2832100"/>
          <p14:tracePt t="72388" x="6057900" y="2819400"/>
          <p14:tracePt t="72390" x="6057900" y="2806700"/>
          <p14:tracePt t="72406" x="6057900" y="2794000"/>
          <p14:tracePt t="72421" x="6057900" y="2787650"/>
          <p14:tracePt t="72488" x="6057900" y="2781300"/>
          <p14:tracePt t="72498" x="6057900" y="2774950"/>
          <p14:tracePt t="72622" x="0" y="0"/>
        </p14:tracePtLst>
        <p14:tracePtLst>
          <p14:tracePt t="73751" x="6851650" y="2717800"/>
          <p14:tracePt t="73879" x="6858000" y="2717800"/>
          <p14:tracePt t="73891" x="6864350" y="2717800"/>
          <p14:tracePt t="73904" x="6934200" y="2717800"/>
          <p14:tracePt t="73920" x="7035800" y="2717800"/>
          <p14:tracePt t="73937" x="7162800" y="2717800"/>
          <p14:tracePt t="73953" x="7302500" y="2717800"/>
          <p14:tracePt t="73970" x="7423150" y="2717800"/>
          <p14:tracePt t="73987" x="7505700" y="2711450"/>
          <p14:tracePt t="74003" x="7562850" y="2705100"/>
          <p14:tracePt t="74006" x="7588250" y="2698750"/>
          <p14:tracePt t="74019" x="7607300" y="2692400"/>
          <p14:tracePt t="74036" x="7645400" y="2692400"/>
          <p14:tracePt t="74053" x="7766050" y="2698750"/>
          <p14:tracePt t="74070" x="7835900" y="2711450"/>
          <p14:tracePt t="74086" x="7886700" y="2724150"/>
          <p14:tracePt t="74103" x="7905750" y="2724150"/>
          <p14:tracePt t="74120" x="7912100" y="2724150"/>
          <p14:tracePt t="74240" x="7899400" y="2724150"/>
          <p14:tracePt t="74250" x="7867650" y="2724150"/>
          <p14:tracePt t="74264" x="7772400" y="2724150"/>
          <p14:tracePt t="74275" x="7715250" y="2724150"/>
          <p14:tracePt t="74286" x="7581900" y="2724150"/>
          <p14:tracePt t="74303" x="7429500" y="2724150"/>
          <p14:tracePt t="74319" x="7283450" y="2724150"/>
          <p14:tracePt t="74336" x="7175500" y="2724150"/>
          <p14:tracePt t="74353" x="7118350" y="2724150"/>
          <p14:tracePt t="74369" x="7073900" y="2730500"/>
          <p14:tracePt t="74387" x="7048500" y="2730500"/>
          <p14:tracePt t="74389" x="7042150" y="2730500"/>
          <p14:tracePt t="74403" x="7035800" y="2730500"/>
          <p14:tracePt t="74420" x="7010400" y="2736850"/>
          <p14:tracePt t="74424" x="7004050" y="2736850"/>
          <p14:tracePt t="74437" x="6991350" y="2736850"/>
          <p14:tracePt t="74560" x="6997700" y="2736850"/>
          <p14:tracePt t="74570" x="7029450" y="2736850"/>
          <p14:tracePt t="74586" x="7137400" y="2736850"/>
          <p14:tracePt t="74603" x="7289800" y="2736850"/>
          <p14:tracePt t="74606" x="7372350" y="2736850"/>
          <p14:tracePt t="74626" x="7537450" y="2736850"/>
          <p14:tracePt t="74637" x="7689850" y="2736850"/>
          <p14:tracePt t="74653" x="7785100" y="2736850"/>
          <p14:tracePt t="74670" x="7835900" y="2736850"/>
          <p14:tracePt t="74686" x="7842250" y="2736850"/>
          <p14:tracePt t="75085" x="0" y="0"/>
        </p14:tracePtLst>
        <p14:tracePtLst>
          <p14:tracePt t="76289" x="8534400" y="2736850"/>
          <p14:tracePt t="76415" x="8553450" y="2736850"/>
          <p14:tracePt t="76430" x="8610600" y="2736850"/>
          <p14:tracePt t="76440" x="8642350" y="2736850"/>
          <p14:tracePt t="76453" x="8750300" y="2736850"/>
          <p14:tracePt t="76470" x="8845550" y="2736850"/>
          <p14:tracePt t="76486" x="8953500" y="2736850"/>
          <p14:tracePt t="76502" x="9036050" y="2736850"/>
          <p14:tracePt t="76519" x="9086850" y="2736850"/>
          <p14:tracePt t="76536" x="9118600" y="2736850"/>
          <p14:tracePt t="76552" x="9150350" y="2736850"/>
          <p14:tracePt t="76569" x="9182100" y="2736850"/>
          <p14:tracePt t="76585" x="9207500" y="2736850"/>
          <p14:tracePt t="76602" x="9213850" y="2736850"/>
          <p14:tracePt t="76619" x="9220200" y="2736850"/>
          <p14:tracePt t="76814" x="9226550" y="2736850"/>
          <p14:tracePt t="76830" x="9232900" y="2736850"/>
          <p14:tracePt t="76844" x="9239250" y="2736850"/>
          <p14:tracePt t="76859" x="9251950" y="2736850"/>
          <p14:tracePt t="76874" x="9264650" y="2736850"/>
          <p14:tracePt t="76879" x="9271000" y="2736850"/>
          <p14:tracePt t="76890" x="9283700" y="2736850"/>
          <p14:tracePt t="76903" x="9296400" y="2736850"/>
          <p14:tracePt t="76919" x="9302750" y="2736850"/>
          <p14:tracePt t="77206" x="0" y="0"/>
        </p14:tracePtLst>
        <p14:tracePtLst>
          <p14:tracePt t="77743" x="8623300" y="2679700"/>
          <p14:tracePt t="77783" x="8642350" y="2679700"/>
          <p14:tracePt t="77793" x="8674100" y="2679700"/>
          <p14:tracePt t="77802" x="8718550" y="2679700"/>
          <p14:tracePt t="77818" x="8839200" y="2679700"/>
          <p14:tracePt t="77835" x="8985250" y="2679700"/>
          <p14:tracePt t="77837" x="9061450" y="2679700"/>
          <p14:tracePt t="77851" x="9131300" y="2679700"/>
          <p14:tracePt t="77868" x="9283700" y="2698750"/>
          <p14:tracePt t="77869" x="9347200" y="2705100"/>
          <p14:tracePt t="77885" x="9461500" y="2730500"/>
          <p14:tracePt t="77902" x="9569450" y="2743200"/>
          <p14:tracePt t="77918" x="9677400" y="2768600"/>
          <p14:tracePt t="77935" x="9785350" y="2774950"/>
          <p14:tracePt t="77952" x="9893300" y="2774950"/>
          <p14:tracePt t="77968" x="9931400" y="2774950"/>
          <p14:tracePt t="77985" x="9950450" y="2774950"/>
          <p14:tracePt t="78334" x="0" y="0"/>
        </p14:tracePtLst>
        <p14:tracePtLst>
          <p14:tracePt t="80320" x="1371600" y="2984500"/>
          <p14:tracePt t="80334" x="1358900" y="2997200"/>
          <p14:tracePt t="80351" x="1358900" y="3016250"/>
          <p14:tracePt t="80367" x="1358900" y="3048000"/>
          <p14:tracePt t="80384" x="1358900" y="3098800"/>
          <p14:tracePt t="80401" x="1377950" y="3155950"/>
          <p14:tracePt t="80418" x="1422400" y="3213100"/>
          <p14:tracePt t="80434" x="1479550" y="3270250"/>
          <p14:tracePt t="80437" x="1517650" y="3302000"/>
          <p14:tracePt t="80451" x="1555750" y="3321050"/>
          <p14:tracePt t="80454" x="1600200" y="3346450"/>
          <p14:tracePt t="80468" x="1638300" y="3359150"/>
          <p14:tracePt t="80485" x="1739900" y="3397250"/>
          <p14:tracePt t="80501" x="1771650" y="3403600"/>
          <p14:tracePt t="80517" x="1803400" y="3403600"/>
          <p14:tracePt t="80534" x="1822450" y="3384550"/>
          <p14:tracePt t="80551" x="1822450" y="3359150"/>
          <p14:tracePt t="80567" x="1822450" y="3308350"/>
          <p14:tracePt t="80584" x="1822450" y="3263900"/>
          <p14:tracePt t="80600" x="1816100" y="3219450"/>
          <p14:tracePt t="80617" x="1809750" y="3194050"/>
          <p14:tracePt t="80634" x="1790700" y="3175000"/>
          <p14:tracePt t="80650" x="1778000" y="3162300"/>
          <p14:tracePt t="80668" x="1752600" y="3155950"/>
          <p14:tracePt t="80685" x="1695450" y="3143250"/>
          <p14:tracePt t="80701" x="1663700" y="3143250"/>
          <p14:tracePt t="80717" x="1619250" y="3143250"/>
          <p14:tracePt t="80734" x="1587500" y="3149600"/>
          <p14:tracePt t="80750" x="1568450" y="3155950"/>
          <p14:tracePt t="80768" x="1555750" y="3181350"/>
          <p14:tracePt t="80784" x="1549400" y="3206750"/>
          <p14:tracePt t="80800" x="1549400" y="3251200"/>
          <p14:tracePt t="80817" x="1562100" y="3282950"/>
          <p14:tracePt t="80834" x="1581150" y="3308350"/>
          <p14:tracePt t="80850" x="1612900" y="3321050"/>
          <p14:tracePt t="80867" x="1644650" y="3327400"/>
          <p14:tracePt t="80869" x="1657350" y="3327400"/>
          <p14:tracePt t="80884" x="1676400" y="3327400"/>
          <p14:tracePt t="80886" x="1695450" y="3327400"/>
          <p14:tracePt t="80900" x="1733550" y="3314700"/>
          <p14:tracePt t="80917" x="1765300" y="3276600"/>
          <p14:tracePt t="80934" x="1778000" y="3225800"/>
          <p14:tracePt t="80951" x="1784350" y="3181350"/>
          <p14:tracePt t="80967" x="1784350" y="3124200"/>
          <p14:tracePt t="80984" x="1765300" y="3092450"/>
          <p14:tracePt t="81001" x="1752600" y="3073400"/>
          <p14:tracePt t="81017" x="1746250" y="3060700"/>
          <p14:tracePt t="81055" x="1739900" y="3060700"/>
          <p14:tracePt t="81065" x="1733550" y="3067050"/>
          <p14:tracePt t="81079" x="1720850" y="3098800"/>
          <p14:tracePt t="81088" x="1714500" y="3124200"/>
          <p14:tracePt t="81101" x="1714500" y="3162300"/>
          <p14:tracePt t="81117" x="1714500" y="3194050"/>
          <p14:tracePt t="81134" x="1720850" y="3225800"/>
          <p14:tracePt t="81150" x="1727200" y="3238500"/>
          <p14:tracePt t="81167" x="1765300" y="3251200"/>
          <p14:tracePt t="81184" x="1790700" y="3251200"/>
          <p14:tracePt t="81201" x="1809750" y="3251200"/>
          <p14:tracePt t="81217" x="1828800" y="3238500"/>
          <p14:tracePt t="81234" x="1828800" y="3219450"/>
          <p14:tracePt t="81251" x="1822450" y="3194050"/>
          <p14:tracePt t="81253" x="1816100" y="3181350"/>
          <p14:tracePt t="81267" x="1803400" y="3168650"/>
          <p14:tracePt t="81284" x="1771650" y="3149600"/>
          <p14:tracePt t="81301" x="1708150" y="3143250"/>
          <p14:tracePt t="81317" x="1676400" y="3143250"/>
          <p14:tracePt t="81334" x="1651000" y="3155950"/>
          <p14:tracePt t="81350" x="1631950" y="3181350"/>
          <p14:tracePt t="81367" x="1631950" y="3187700"/>
          <p14:tracePt t="81384" x="1631950" y="3200400"/>
          <p14:tracePt t="81400" x="1631950" y="3206750"/>
          <p14:tracePt t="81417" x="1631950" y="3219450"/>
          <p14:tracePt t="81434" x="1638300" y="3225800"/>
          <p14:tracePt t="81450" x="1657350" y="3225800"/>
          <p14:tracePt t="81467" x="1676400" y="3225800"/>
          <p14:tracePt t="81484" x="1708150" y="3206750"/>
          <p14:tracePt t="81487" x="1714500" y="3200400"/>
          <p14:tracePt t="81501" x="1720850" y="3168650"/>
          <p14:tracePt t="81517" x="1720850" y="3136900"/>
          <p14:tracePt t="81534" x="1714500" y="3111500"/>
          <p14:tracePt t="81550" x="1695450" y="3086100"/>
          <p14:tracePt t="81567" x="1644650" y="3060700"/>
          <p14:tracePt t="81583" x="1574800" y="3028950"/>
          <p14:tracePt t="81600" x="1524000" y="3022600"/>
          <p14:tracePt t="81617" x="1485900" y="3022600"/>
          <p14:tracePt t="81633" x="1460500" y="3035300"/>
          <p14:tracePt t="81650" x="1441450" y="3067050"/>
          <p14:tracePt t="81654" x="1435100" y="3086100"/>
          <p14:tracePt t="81667" x="1428750" y="3111500"/>
          <p14:tracePt t="81684" x="1428750" y="3155950"/>
          <p14:tracePt t="81701" x="1435100" y="3225800"/>
          <p14:tracePt t="81717" x="1460500" y="3263900"/>
          <p14:tracePt t="81734" x="1504950" y="3302000"/>
          <p14:tracePt t="81750" x="1549400" y="3314700"/>
          <p14:tracePt t="81767" x="1581150" y="3314700"/>
          <p14:tracePt t="81783" x="1638300" y="3314700"/>
          <p14:tracePt t="81800" x="1676400" y="3276600"/>
          <p14:tracePt t="81817" x="1708150" y="3213100"/>
          <p14:tracePt t="81833" x="1727200" y="3143250"/>
          <p14:tracePt t="81850" x="1720850" y="3092450"/>
          <p14:tracePt t="81867" x="1714500" y="3048000"/>
          <p14:tracePt t="81883" x="1695450" y="3022600"/>
          <p14:tracePt t="81885" x="1682750" y="3009900"/>
          <p14:tracePt t="81900" x="1670050" y="3003550"/>
          <p14:tracePt t="81917" x="1644650" y="2997200"/>
          <p14:tracePt t="81934" x="1625600" y="2997200"/>
          <p14:tracePt t="81951" x="1593850" y="3022600"/>
          <p14:tracePt t="81967" x="1574800" y="3079750"/>
          <p14:tracePt t="81984" x="1555750" y="3143250"/>
          <p14:tracePt t="82000" x="1555750" y="3175000"/>
          <p14:tracePt t="82017" x="1555750" y="3213100"/>
          <p14:tracePt t="82033" x="1574800" y="3225800"/>
          <p14:tracePt t="82050" x="1581150" y="3232150"/>
          <p14:tracePt t="82067" x="1593850" y="3232150"/>
          <p14:tracePt t="82083" x="1619250" y="3232150"/>
          <p14:tracePt t="82085" x="1631950" y="3219450"/>
          <p14:tracePt t="82100" x="1638300" y="3206750"/>
          <p14:tracePt t="82117" x="1644650" y="3175000"/>
          <p14:tracePt t="82133" x="1644650" y="3162300"/>
          <p14:tracePt t="82366" x="0" y="0"/>
        </p14:tracePtLst>
        <p14:tracePtLst>
          <p14:tracePt t="82807" x="1581150" y="2946400"/>
          <p14:tracePt t="82818" x="1574800" y="2946400"/>
          <p14:tracePt t="82833" x="1562100" y="2952750"/>
          <p14:tracePt t="82837" x="1555750" y="2965450"/>
          <p14:tracePt t="82850" x="1549400" y="2978150"/>
          <p14:tracePt t="82867" x="1536700" y="3022600"/>
          <p14:tracePt t="82870" x="1530350" y="3048000"/>
          <p14:tracePt t="82884" x="1530350" y="3067050"/>
          <p14:tracePt t="82900" x="1530350" y="3130550"/>
          <p14:tracePt t="82917" x="1530350" y="3206750"/>
          <p14:tracePt t="82933" x="1536700" y="3263900"/>
          <p14:tracePt t="82950" x="1555750" y="3289300"/>
          <p14:tracePt t="82967" x="1568450" y="3302000"/>
          <p14:tracePt t="82990" x="1574800" y="3302000"/>
          <p14:tracePt t="83000" x="1581150" y="3302000"/>
          <p14:tracePt t="83017" x="1606550" y="3295650"/>
          <p14:tracePt t="83033" x="1631950" y="3270250"/>
          <p14:tracePt t="83050" x="1644650" y="3225800"/>
          <p14:tracePt t="83066" x="1670050" y="3181350"/>
          <p14:tracePt t="83083" x="1689100" y="3149600"/>
          <p14:tracePt t="83086" x="1689100" y="3136900"/>
          <p14:tracePt t="83102" x="1689100" y="3130550"/>
          <p14:tracePt t="83208" x="1689100" y="3117850"/>
          <p14:tracePt t="83230" x="1670050" y="3111500"/>
          <p14:tracePt t="83240" x="1651000" y="3111500"/>
          <p14:tracePt t="83249" x="1644650" y="3105150"/>
          <p14:tracePt t="83266" x="1625600" y="3105150"/>
          <p14:tracePt t="83283" x="1612900" y="3105150"/>
          <p14:tracePt t="83285" x="1606550" y="3105150"/>
          <p14:tracePt t="83302" x="1600200" y="3105150"/>
          <p14:tracePt t="83316" x="1593850" y="3105150"/>
          <p14:tracePt t="83333" x="1574800" y="3124200"/>
          <p14:tracePt t="83350" x="1562100" y="3162300"/>
          <p14:tracePt t="83366" x="1555750" y="3206750"/>
          <p14:tracePt t="83383" x="1555750" y="3244850"/>
          <p14:tracePt t="83399" x="1562100" y="3289300"/>
          <p14:tracePt t="83416" x="1581150" y="3314700"/>
          <p14:tracePt t="83433" x="1600200" y="3321050"/>
          <p14:tracePt t="83450" x="1619250" y="3321050"/>
          <p14:tracePt t="83466" x="1651000" y="3321050"/>
          <p14:tracePt t="83483" x="1682750" y="3321050"/>
          <p14:tracePt t="83501" x="1733550" y="3289300"/>
          <p14:tracePt t="83517" x="1746250" y="3244850"/>
          <p14:tracePt t="83534" x="1746250" y="3225800"/>
          <p14:tracePt t="83550" x="1746250" y="3200400"/>
          <p14:tracePt t="83566" x="1746250" y="3187700"/>
          <p14:tracePt t="83583" x="1746250" y="3181350"/>
          <p14:tracePt t="83766" x="0" y="0"/>
        </p14:tracePtLst>
        <p14:tracePtLst>
          <p14:tracePt t="84335" x="2901950" y="3067050"/>
          <p14:tracePt t="84376" x="2901950" y="3086100"/>
          <p14:tracePt t="84387" x="2901950" y="3105150"/>
          <p14:tracePt t="84399" x="2901950" y="3168650"/>
          <p14:tracePt t="84416" x="2901950" y="3244850"/>
          <p14:tracePt t="84433" x="2908300" y="3333750"/>
          <p14:tracePt t="84450" x="2946400" y="3397250"/>
          <p14:tracePt t="84453" x="2952750" y="3416300"/>
          <p14:tracePt t="84467" x="2971800" y="3435350"/>
          <p14:tracePt t="84483" x="3009900" y="3454400"/>
          <p14:tracePt t="84485" x="3028950" y="3460750"/>
          <p14:tracePt t="84500" x="3041650" y="3467100"/>
          <p14:tracePt t="84516" x="3060700" y="3467100"/>
          <p14:tracePt t="84533" x="3086100" y="3467100"/>
          <p14:tracePt t="84549" x="3105150" y="3441700"/>
          <p14:tracePt t="84566" x="3130550" y="3397250"/>
          <p14:tracePt t="84582" x="3136900" y="3359150"/>
          <p14:tracePt t="84599" x="3143250" y="3302000"/>
          <p14:tracePt t="84616" x="3149600" y="3251200"/>
          <p14:tracePt t="84633" x="3149600" y="3219450"/>
          <p14:tracePt t="84649" x="3149600" y="3175000"/>
          <p14:tracePt t="84666" x="3143250" y="3149600"/>
          <p14:tracePt t="84669" x="3136900" y="3136900"/>
          <p14:tracePt t="84683" x="3136900" y="3130550"/>
          <p14:tracePt t="84700" x="3124200" y="3117850"/>
          <p14:tracePt t="84702" x="3117850" y="3111500"/>
          <p14:tracePt t="84717" x="3098800" y="3086100"/>
          <p14:tracePt t="84733" x="3086100" y="3079750"/>
          <p14:tracePt t="84750" x="3067050" y="3067050"/>
          <p14:tracePt t="84766" x="3060700" y="3067050"/>
          <p14:tracePt t="84782" x="3054350" y="3067050"/>
          <p14:tracePt t="84799" x="3048000" y="3067050"/>
          <p14:tracePt t="84822" x="3041650" y="3067050"/>
          <p14:tracePt t="84832" x="3035300" y="3067050"/>
          <p14:tracePt t="84849" x="3009900" y="3086100"/>
          <p14:tracePt t="84866" x="2990850" y="3124200"/>
          <p14:tracePt t="84882" x="2978150" y="3175000"/>
          <p14:tracePt t="84889" x="2978150" y="3194050"/>
          <p14:tracePt t="84899" x="2978150" y="3225800"/>
          <p14:tracePt t="84916" x="2978150" y="3270250"/>
          <p14:tracePt t="84933" x="3003550" y="3340100"/>
          <p14:tracePt t="84949" x="3028950" y="3365500"/>
          <p14:tracePt t="84966" x="3041650" y="3378200"/>
          <p14:tracePt t="84983" x="3048000" y="3384550"/>
          <p14:tracePt t="85055" x="3054350" y="3378200"/>
          <p14:tracePt t="85071" x="3054350" y="3359150"/>
          <p14:tracePt t="85091" x="3060700" y="3314700"/>
          <p14:tracePt t="85095" x="3067050" y="3282950"/>
          <p14:tracePt t="85112" x="3073400" y="3232150"/>
          <p14:tracePt t="85124" x="3073400" y="3219450"/>
          <p14:tracePt t="85127" x="3073400" y="3200400"/>
          <p14:tracePt t="85138" x="3073400" y="3181350"/>
          <p14:tracePt t="85149" x="3073400" y="3124200"/>
          <p14:tracePt t="85166" x="3060700" y="3092450"/>
          <p14:tracePt t="85182" x="3041650" y="3067050"/>
          <p14:tracePt t="85200" x="3022600" y="3048000"/>
          <p14:tracePt t="85217" x="3022600" y="3041650"/>
          <p14:tracePt t="85238" x="3016250" y="3041650"/>
          <p14:tracePt t="85249" x="3009900" y="3041650"/>
          <p14:tracePt t="85278" x="3003550" y="3041650"/>
          <p14:tracePt t="85287" x="2990850" y="3041650"/>
          <p14:tracePt t="85299" x="2978150" y="3060700"/>
          <p14:tracePt t="85316" x="2965450" y="3117850"/>
          <p14:tracePt t="85333" x="2965450" y="3194050"/>
          <p14:tracePt t="85349" x="2965450" y="3244850"/>
          <p14:tracePt t="85366" x="2965450" y="3302000"/>
          <p14:tracePt t="85382" x="2997200" y="3365500"/>
          <p14:tracePt t="85399" x="3028950" y="3409950"/>
          <p14:tracePt t="85416" x="3041650" y="3429000"/>
          <p14:tracePt t="85433" x="3048000" y="3435350"/>
          <p14:tracePt t="85450" x="3054350" y="3441700"/>
          <p14:tracePt t="85489" x="3060700" y="3435350"/>
          <p14:tracePt t="85498" x="3073400" y="3409950"/>
          <p14:tracePt t="85508" x="3079750" y="3384550"/>
          <p14:tracePt t="85517" x="3086100" y="3321050"/>
          <p14:tracePt t="85534" x="3105150" y="3225800"/>
          <p14:tracePt t="85549" x="3105150" y="3181350"/>
          <p14:tracePt t="85566" x="3105150" y="3117850"/>
          <p14:tracePt t="85582" x="3098800" y="3067050"/>
          <p14:tracePt t="85599" x="3092450" y="3048000"/>
          <p14:tracePt t="85616" x="3086100" y="3035300"/>
          <p14:tracePt t="85679" x="3079750" y="3028950"/>
          <p14:tracePt t="85706" x="3067050" y="3041650"/>
          <p14:tracePt t="85723" x="3041650" y="3098800"/>
          <p14:tracePt t="85738" x="3009900" y="3200400"/>
          <p14:tracePt t="85742" x="2990850" y="3257550"/>
          <p14:tracePt t="85752" x="2984500" y="3314700"/>
          <p14:tracePt t="85765" x="2978150" y="3384550"/>
          <p14:tracePt t="85782" x="2978150" y="3422650"/>
          <p14:tracePt t="85799" x="2978150" y="3441700"/>
          <p14:tracePt t="85863" x="2984500" y="3441700"/>
          <p14:tracePt t="85873" x="2990850" y="3416300"/>
          <p14:tracePt t="85883" x="2997200" y="3371850"/>
          <p14:tracePt t="85899" x="3009900" y="3263900"/>
          <p14:tracePt t="85902" x="3009900" y="3219450"/>
          <p14:tracePt t="85915" x="3003550" y="3175000"/>
          <p14:tracePt t="85932" x="2997200" y="3136900"/>
          <p14:tracePt t="85950" x="2997200" y="3124200"/>
          <p14:tracePt t="86008" x="2990850" y="3130550"/>
          <p14:tracePt t="86025" x="2984500" y="3162300"/>
          <p14:tracePt t="86039" x="2984500" y="3219450"/>
          <p14:tracePt t="86052" x="2984500" y="3244850"/>
          <p14:tracePt t="86065" x="2984500" y="3276600"/>
          <p14:tracePt t="86082" x="2990850" y="3289300"/>
          <p14:tracePt t="86151" x="2990850" y="3263900"/>
          <p14:tracePt t="86164" x="2990850" y="3232150"/>
          <p14:tracePt t="86179" x="2990850" y="3143250"/>
          <p14:tracePt t="86182" x="2984500" y="3098800"/>
          <p14:tracePt t="86191" x="2978150" y="3067050"/>
          <p14:tracePt t="86199" x="2965450" y="3028950"/>
          <p14:tracePt t="86216" x="2952750" y="2990850"/>
          <p14:tracePt t="86232" x="2940050" y="2959100"/>
          <p14:tracePt t="86271" x="2933700" y="2959100"/>
          <p14:tracePt t="86304" x="2933700" y="2978150"/>
          <p14:tracePt t="86310" x="2933700" y="3003550"/>
          <p14:tracePt t="86318" x="2933700" y="3035300"/>
          <p14:tracePt t="86332" x="2933700" y="3067050"/>
          <p14:tracePt t="86349" x="2933700" y="3155950"/>
          <p14:tracePt t="86365" x="2933700" y="3175000"/>
          <p14:tracePt t="86382" x="2933700" y="3187700"/>
          <p14:tracePt t="86446" x="2933700" y="3194050"/>
          <p14:tracePt t="86456" x="2940050" y="3187700"/>
          <p14:tracePt t="86470" x="2940050" y="3175000"/>
          <p14:tracePt t="86483" x="2946400" y="3155950"/>
          <p14:tracePt t="86502" x="2946400" y="3149600"/>
          <p14:tracePt t="86959" x="2946400" y="3143250"/>
          <p14:tracePt t="86974" x="2946400" y="3136900"/>
          <p14:tracePt t="86987" x="2946400" y="3124200"/>
          <p14:tracePt t="86998" x="2946400" y="3117850"/>
          <p14:tracePt t="87015" x="2946400" y="3111500"/>
          <p14:tracePt t="87032" x="2946400" y="3105150"/>
          <p14:tracePt t="87237" x="0" y="0"/>
        </p14:tracePtLst>
        <p14:tracePtLst>
          <p14:tracePt t="87776" x="4203700" y="3016250"/>
          <p14:tracePt t="87867" x="4203700" y="3035300"/>
          <p14:tracePt t="87888" x="4165600" y="3086100"/>
          <p14:tracePt t="87903" x="4146550" y="3124200"/>
          <p14:tracePt t="87916" x="4140200" y="3136900"/>
          <p14:tracePt t="87931" x="4133850" y="3162300"/>
          <p14:tracePt t="87949" x="4127500" y="3213100"/>
          <p14:tracePt t="87965" x="4121150" y="3263900"/>
          <p14:tracePt t="87982" x="4121150" y="3308350"/>
          <p14:tracePt t="87999" x="4121150" y="3352800"/>
          <p14:tracePt t="88015" x="4133850" y="3390900"/>
          <p14:tracePt t="88032" x="4146550" y="3397250"/>
          <p14:tracePt t="88048" x="4165600" y="3403600"/>
          <p14:tracePt t="88065" x="4197350" y="3416300"/>
          <p14:tracePt t="88081" x="4241800" y="3416300"/>
          <p14:tracePt t="88098" x="4318000" y="3416300"/>
          <p14:tracePt t="88115" x="4425950" y="3409950"/>
          <p14:tracePt t="88131" x="4533900" y="3397250"/>
          <p14:tracePt t="88133" x="4584700" y="3390900"/>
          <p14:tracePt t="88148" x="4641850" y="3371850"/>
          <p14:tracePt t="88164" x="4756150" y="3314700"/>
          <p14:tracePt t="88181" x="4775200" y="3289300"/>
          <p14:tracePt t="88198" x="4794250" y="3263900"/>
          <p14:tracePt t="88215" x="4794250" y="3251200"/>
          <p14:tracePt t="88231" x="4794250" y="3225800"/>
          <p14:tracePt t="88248" x="4794250" y="3200400"/>
          <p14:tracePt t="88265" x="4781550" y="3162300"/>
          <p14:tracePt t="88281" x="4724400" y="3124200"/>
          <p14:tracePt t="88298" x="4648200" y="3073400"/>
          <p14:tracePt t="88315" x="4540250" y="3022600"/>
          <p14:tracePt t="88331" x="4438650" y="2990850"/>
          <p14:tracePt t="88333" x="4400550" y="2978150"/>
          <p14:tracePt t="88348" x="4375150" y="2971800"/>
          <p14:tracePt t="88364" x="4349750" y="2971800"/>
          <p14:tracePt t="88381" x="4337050" y="2971800"/>
          <p14:tracePt t="88398" x="4311650" y="2978150"/>
          <p14:tracePt t="88414" x="4273550" y="2997200"/>
          <p14:tracePt t="88431" x="4248150" y="3048000"/>
          <p14:tracePt t="88448" x="4229100" y="3117850"/>
          <p14:tracePt t="88465" x="4210050" y="3181350"/>
          <p14:tracePt t="88481" x="4197350" y="3251200"/>
          <p14:tracePt t="88498" x="4197350" y="3295650"/>
          <p14:tracePt t="88514" x="4197350" y="3352800"/>
          <p14:tracePt t="88531" x="4203700" y="3403600"/>
          <p14:tracePt t="88548" x="4235450" y="3441700"/>
          <p14:tracePt t="88549" x="4248150" y="3448050"/>
          <p14:tracePt t="88564" x="4279900" y="3460750"/>
          <p14:tracePt t="88581" x="4324350" y="3473450"/>
          <p14:tracePt t="88598" x="4375150" y="3473450"/>
          <p14:tracePt t="88614" x="4451350" y="3473450"/>
          <p14:tracePt t="88631" x="4540250" y="3448050"/>
          <p14:tracePt t="88648" x="4622800" y="3416300"/>
          <p14:tracePt t="88664" x="4679950" y="3371850"/>
          <p14:tracePt t="88681" x="4711700" y="3333750"/>
          <p14:tracePt t="88698" x="4724400" y="3302000"/>
          <p14:tracePt t="88715" x="4724400" y="3276600"/>
          <p14:tracePt t="88717" x="4724400" y="3257550"/>
          <p14:tracePt t="88731" x="4724400" y="3238500"/>
          <p14:tracePt t="88748" x="4724400" y="3200400"/>
          <p14:tracePt t="88749" x="4718050" y="3175000"/>
          <p14:tracePt t="88764" x="4699000" y="3124200"/>
          <p14:tracePt t="88781" x="4667250" y="3079750"/>
          <p14:tracePt t="88798" x="4622800" y="3041650"/>
          <p14:tracePt t="88814" x="4559300" y="2997200"/>
          <p14:tracePt t="88831" x="4495800" y="2978150"/>
          <p14:tracePt t="88848" x="4464050" y="2971800"/>
          <p14:tracePt t="88864" x="4438650" y="2971800"/>
          <p14:tracePt t="88881" x="4406900" y="2971800"/>
          <p14:tracePt t="88898" x="4375150" y="2978150"/>
          <p14:tracePt t="88914" x="4337050" y="3009900"/>
          <p14:tracePt t="88931" x="4298950" y="3054350"/>
          <p14:tracePt t="88947" x="4273550" y="3111500"/>
          <p14:tracePt t="88949" x="4267200" y="3130550"/>
          <p14:tracePt t="88964" x="4248150" y="3175000"/>
          <p14:tracePt t="88981" x="4248150" y="3206750"/>
          <p14:tracePt t="88998" x="4241800" y="3244850"/>
          <p14:tracePt t="89014" x="4241800" y="3282950"/>
          <p14:tracePt t="89031" x="4241800" y="3327400"/>
          <p14:tracePt t="89048" x="4248150" y="3365500"/>
          <p14:tracePt t="89064" x="4260850" y="3390900"/>
          <p14:tracePt t="89081" x="4279900" y="3422650"/>
          <p14:tracePt t="89098" x="4311650" y="3435350"/>
          <p14:tracePt t="89114" x="4343400" y="3441700"/>
          <p14:tracePt t="89118" x="4368800" y="3441700"/>
          <p14:tracePt t="89131" x="4394200" y="3441700"/>
          <p14:tracePt t="89148" x="4457700" y="3441700"/>
          <p14:tracePt t="89164" x="4508500" y="3409950"/>
          <p14:tracePt t="89181" x="4533900" y="3352800"/>
          <p14:tracePt t="89198" x="4552950" y="3302000"/>
          <p14:tracePt t="89215" x="4565650" y="3257550"/>
          <p14:tracePt t="89231" x="4565650" y="3213100"/>
          <p14:tracePt t="89248" x="4565650" y="3175000"/>
          <p14:tracePt t="89265" x="4565650" y="3124200"/>
          <p14:tracePt t="89281" x="4540250" y="3086100"/>
          <p14:tracePt t="89298" x="4489450" y="3041650"/>
          <p14:tracePt t="89314" x="4438650" y="3003550"/>
          <p14:tracePt t="89331" x="4375150" y="2965450"/>
          <p14:tracePt t="89348" x="4337050" y="2959100"/>
          <p14:tracePt t="89350" x="4324350" y="2959100"/>
          <p14:tracePt t="89365" x="4286250" y="2959100"/>
          <p14:tracePt t="89381" x="4260850" y="2971800"/>
          <p14:tracePt t="89398" x="4235450" y="3009900"/>
          <p14:tracePt t="89414" x="4210050" y="3067050"/>
          <p14:tracePt t="89431" x="4184650" y="3124200"/>
          <p14:tracePt t="89448" x="4178300" y="3175000"/>
          <p14:tracePt t="89465" x="4178300" y="3219450"/>
          <p14:tracePt t="89482" x="4178300" y="3263900"/>
          <p14:tracePt t="89498" x="4197350" y="3289300"/>
          <p14:tracePt t="89515" x="4222750" y="3327400"/>
          <p14:tracePt t="89518" x="4241800" y="3340100"/>
          <p14:tracePt t="89532" x="4267200" y="3352800"/>
          <p14:tracePt t="89548" x="4324350" y="3371850"/>
          <p14:tracePt t="89565" x="4445000" y="3384550"/>
          <p14:tracePt t="89581" x="4533900" y="3384550"/>
          <p14:tracePt t="89597" x="4578350" y="3352800"/>
          <p14:tracePt t="89614" x="4603750" y="3314700"/>
          <p14:tracePt t="89631" x="4629150" y="3282950"/>
          <p14:tracePt t="89647" x="4635500" y="3244850"/>
          <p14:tracePt t="89664" x="4635500" y="3206750"/>
          <p14:tracePt t="89681" x="4635500" y="3162300"/>
          <p14:tracePt t="89697" x="4616450" y="3130550"/>
          <p14:tracePt t="89715" x="4591050" y="3086100"/>
          <p14:tracePt t="89718" x="4578350" y="3073400"/>
          <p14:tracePt t="89731" x="4572000" y="3067050"/>
          <p14:tracePt t="89748" x="4552950" y="3048000"/>
          <p14:tracePt t="89764" x="4546600" y="3041650"/>
          <p14:tracePt t="89781" x="4540250" y="3041650"/>
          <p14:tracePt t="89798" x="4533900" y="3041650"/>
          <p14:tracePt t="89814" x="4527550" y="3041650"/>
          <p14:tracePt t="89831" x="4521200" y="3041650"/>
          <p14:tracePt t="89847" x="4514850" y="3048000"/>
          <p14:tracePt t="89864" x="4495800" y="3054350"/>
          <p14:tracePt t="89881" x="4476750" y="3073400"/>
          <p14:tracePt t="89897" x="4470400" y="3111500"/>
          <p14:tracePt t="89914" x="4451350" y="3175000"/>
          <p14:tracePt t="89931" x="4451350" y="3251200"/>
          <p14:tracePt t="89933" x="4451350" y="3295650"/>
          <p14:tracePt t="89947" x="4457700" y="3346450"/>
          <p14:tracePt t="89965" x="4470400" y="3409950"/>
          <p14:tracePt t="89966" x="4476750" y="3422650"/>
          <p14:tracePt t="89981" x="4489450" y="3448050"/>
          <p14:tracePt t="89998" x="4495800" y="3454400"/>
          <p14:tracePt t="90014" x="4502150" y="3460750"/>
          <p14:tracePt t="90031" x="4521200" y="3467100"/>
          <p14:tracePt t="90047" x="4552950" y="3467100"/>
          <p14:tracePt t="90064" x="4610100" y="3454400"/>
          <p14:tracePt t="90081" x="4667250" y="3403600"/>
          <p14:tracePt t="90097" x="4711700" y="3321050"/>
          <p14:tracePt t="90114" x="4749800" y="3225800"/>
          <p14:tracePt t="90131" x="4756150" y="3175000"/>
          <p14:tracePt t="90147" x="4756150" y="3136900"/>
          <p14:tracePt t="90164" x="4756150" y="3111500"/>
          <p14:tracePt t="90166" x="4756150" y="3098800"/>
          <p14:tracePt t="90181" x="4749800" y="3092450"/>
          <p14:tracePt t="90197" x="4737100" y="3086100"/>
          <p14:tracePt t="90214" x="4724400" y="3086100"/>
          <p14:tracePt t="90231" x="4711700" y="3086100"/>
          <p14:tracePt t="90247" x="4699000" y="3086100"/>
          <p14:tracePt t="90264" x="4692650" y="3086100"/>
          <p14:tracePt t="90523" x="4686300" y="3086100"/>
          <p14:tracePt t="90539" x="4667250" y="3086100"/>
          <p14:tracePt t="90561" x="4629150" y="3086100"/>
          <p14:tracePt t="90565" x="4616450" y="3086100"/>
          <p14:tracePt t="90575" x="4597400" y="3086100"/>
          <p14:tracePt t="90585" x="4591050" y="3086100"/>
          <p14:tracePt t="90597" x="4578350" y="3086100"/>
          <p14:tracePt t="90614" x="4552950" y="3105150"/>
          <p14:tracePt t="90630" x="4527550" y="3130550"/>
          <p14:tracePt t="90647" x="4495800" y="3175000"/>
          <p14:tracePt t="90664" x="4476750" y="3219450"/>
          <p14:tracePt t="90680" x="4470400" y="3263900"/>
          <p14:tracePt t="90697" x="4470400" y="3295650"/>
          <p14:tracePt t="90714" x="4470400" y="3327400"/>
          <p14:tracePt t="90731" x="4470400" y="3333750"/>
          <p14:tracePt t="90747" x="4470400" y="3340100"/>
          <p14:tracePt t="90749" x="4470400" y="3346450"/>
          <p14:tracePt t="90764" x="4470400" y="3359150"/>
          <p14:tracePt t="90781" x="4489450" y="3365500"/>
          <p14:tracePt t="90798" x="4508500" y="3365500"/>
          <p14:tracePt t="90814" x="4546600" y="3365500"/>
          <p14:tracePt t="90831" x="4572000" y="3340100"/>
          <p14:tracePt t="90847" x="4597400" y="3327400"/>
          <p14:tracePt t="90864" x="4603750" y="3308350"/>
          <p14:tracePt t="90880" x="4610100" y="3302000"/>
          <p14:tracePt t="91238" x="0" y="0"/>
        </p14:tracePtLst>
        <p14:tracePtLst>
          <p14:tracePt t="92288" x="2978150" y="2959100"/>
          <p14:tracePt t="92305" x="2965450" y="2959100"/>
          <p14:tracePt t="92321" x="2946400" y="2971800"/>
          <p14:tracePt t="92335" x="2933700" y="2997200"/>
          <p14:tracePt t="92347" x="2927350" y="3022600"/>
          <p14:tracePt t="92363" x="2921000" y="3067050"/>
          <p14:tracePt t="92380" x="2914650" y="3124200"/>
          <p14:tracePt t="92397" x="2914650" y="3200400"/>
          <p14:tracePt t="92413" x="2927350" y="3270250"/>
          <p14:tracePt t="92430" x="2946400" y="3321050"/>
          <p14:tracePt t="92447" x="2978150" y="3352800"/>
          <p14:tracePt t="92464" x="2997200" y="3378200"/>
          <p14:tracePt t="92481" x="3003550" y="3384550"/>
          <p14:tracePt t="92510" x="3016250" y="3384550"/>
          <p14:tracePt t="92517" x="3028950" y="3371850"/>
          <p14:tracePt t="92530" x="3041650" y="3352800"/>
          <p14:tracePt t="92547" x="3060700" y="3295650"/>
          <p14:tracePt t="92563" x="3079750" y="3213100"/>
          <p14:tracePt t="92566" x="3086100" y="3181350"/>
          <p14:tracePt t="92580" x="3086100" y="3162300"/>
          <p14:tracePt t="92597" x="3086100" y="3098800"/>
          <p14:tracePt t="92613" x="3086100" y="3079750"/>
          <p14:tracePt t="92630" x="3086100" y="3060700"/>
          <p14:tracePt t="92663" x="3086100" y="3054350"/>
          <p14:tracePt t="92798" x="0" y="0"/>
        </p14:tracePtLst>
        <p14:tracePtLst>
          <p14:tracePt t="93713" x="4286250" y="2978150"/>
          <p14:tracePt t="93729" x="4279900" y="2990850"/>
          <p14:tracePt t="93734" x="4279900" y="2997200"/>
          <p14:tracePt t="93745" x="4273550" y="3009900"/>
          <p14:tracePt t="93756" x="4267200" y="3028950"/>
          <p14:tracePt t="93757" x="4260850" y="3048000"/>
          <p14:tracePt t="93765" x="4254500" y="3060700"/>
          <p14:tracePt t="93780" x="4248150" y="3079750"/>
          <p14:tracePt t="93783" x="4241800" y="3098800"/>
          <p14:tracePt t="93797" x="4235450" y="3136900"/>
          <p14:tracePt t="93814" x="4229100" y="3181350"/>
          <p14:tracePt t="93829" x="4222750" y="3219450"/>
          <p14:tracePt t="93846" x="4222750" y="3263900"/>
          <p14:tracePt t="93863" x="4222750" y="3282950"/>
          <p14:tracePt t="93880" x="4222750" y="3308350"/>
          <p14:tracePt t="93896" x="4241800" y="3333750"/>
          <p14:tracePt t="93913" x="4260850" y="3352800"/>
          <p14:tracePt t="93930" x="4298950" y="3365500"/>
          <p14:tracePt t="93946" x="4330700" y="3371850"/>
          <p14:tracePt t="93949" x="4349750" y="3371850"/>
          <p14:tracePt t="93963" x="4375150" y="3371850"/>
          <p14:tracePt t="93981" x="4432300" y="3371850"/>
          <p14:tracePt t="93997" x="4470400" y="3365500"/>
          <p14:tracePt t="94014" x="4495800" y="3340100"/>
          <p14:tracePt t="94030" x="4508500" y="3308350"/>
          <p14:tracePt t="94047" x="4527550" y="3276600"/>
          <p14:tracePt t="94063" x="4527550" y="3244850"/>
          <p14:tracePt t="94080" x="4527550" y="3206750"/>
          <p14:tracePt t="94096" x="4527550" y="3149600"/>
          <p14:tracePt t="94114" x="4508500" y="3117850"/>
          <p14:tracePt t="94129" x="4476750" y="3079750"/>
          <p14:tracePt t="94133" x="4464050" y="3060700"/>
          <p14:tracePt t="94146" x="4457700" y="3041650"/>
          <p14:tracePt t="94163" x="4438650" y="3035300"/>
          <p14:tracePt t="94166" x="4432300" y="3028950"/>
          <p14:tracePt t="94359" x="0" y="0"/>
        </p14:tracePtLst>
        <p14:tracePtLst>
          <p14:tracePt t="94831" x="4298950" y="2959100"/>
          <p14:tracePt t="94843" x="4279900" y="2959100"/>
          <p14:tracePt t="94857" x="4273550" y="2971800"/>
          <p14:tracePt t="94865" x="4267200" y="2990850"/>
          <p14:tracePt t="94879" x="4254500" y="3035300"/>
          <p14:tracePt t="94896" x="4235450" y="3073400"/>
          <p14:tracePt t="94913" x="4222750" y="3143250"/>
          <p14:tracePt t="94929" x="4216400" y="3194050"/>
          <p14:tracePt t="94946" x="4216400" y="3238500"/>
          <p14:tracePt t="94963" x="4216400" y="3276600"/>
          <p14:tracePt t="94980" x="4216400" y="3289300"/>
          <p14:tracePt t="94997" x="4216400" y="3302000"/>
          <p14:tracePt t="95022" x="4216400" y="3308350"/>
          <p14:tracePt t="95032" x="4216400" y="3314700"/>
          <p14:tracePt t="95250" x="4216400" y="3321050"/>
          <p14:tracePt t="95264" x="4216400" y="3327400"/>
          <p14:tracePt t="95279" x="4216400" y="3346450"/>
          <p14:tracePt t="95296" x="4235450" y="3359150"/>
          <p14:tracePt t="95313" x="4267200" y="3371850"/>
          <p14:tracePt t="95329" x="4305300" y="3378200"/>
          <p14:tracePt t="95346" x="4349750" y="3384550"/>
          <p14:tracePt t="95363" x="4425950" y="3397250"/>
          <p14:tracePt t="95365" x="4457700" y="3397250"/>
          <p14:tracePt t="95379" x="4495800" y="3397250"/>
          <p14:tracePt t="95396" x="4540250" y="3397250"/>
          <p14:tracePt t="95397" x="4559300" y="3384550"/>
          <p14:tracePt t="95413" x="4597400" y="3352800"/>
          <p14:tracePt t="95429" x="4616450" y="3314700"/>
          <p14:tracePt t="95446" x="4629150" y="3270250"/>
          <p14:tracePt t="95462" x="4641850" y="3232150"/>
          <p14:tracePt t="95479" x="4641850" y="3213100"/>
          <p14:tracePt t="95496" x="4641850" y="3175000"/>
          <p14:tracePt t="95513" x="4629150" y="3143250"/>
          <p14:tracePt t="95530" x="4616450" y="3117850"/>
          <p14:tracePt t="95546" x="4597400" y="3086100"/>
          <p14:tracePt t="95550" x="4584700" y="3073400"/>
          <p14:tracePt t="95562" x="4565650" y="3054350"/>
          <p14:tracePt t="95580" x="4546600" y="3028950"/>
          <p14:tracePt t="95583" x="4540250" y="3016250"/>
          <p14:tracePt t="95595" x="4527550" y="3009900"/>
          <p14:tracePt t="95613" x="4508500" y="2978150"/>
          <p14:tracePt t="95629" x="4489450" y="2965450"/>
          <p14:tracePt t="95646" x="4476750" y="2959100"/>
          <p14:tracePt t="95662" x="4470400" y="2952750"/>
          <p14:tracePt t="95679" x="4451350" y="2946400"/>
          <p14:tracePt t="95696" x="4438650" y="2946400"/>
          <p14:tracePt t="95712" x="4419600" y="2946400"/>
          <p14:tracePt t="95729" x="4400550" y="2946400"/>
          <p14:tracePt t="95746" x="4381500" y="2946400"/>
          <p14:tracePt t="95763" x="4356100" y="2946400"/>
          <p14:tracePt t="95766" x="4337050" y="2946400"/>
          <p14:tracePt t="95779" x="4318000" y="2946400"/>
          <p14:tracePt t="95797" x="4286250" y="2952750"/>
          <p14:tracePt t="95813" x="4248150" y="2965450"/>
          <p14:tracePt t="95829" x="4216400" y="2984500"/>
          <p14:tracePt t="95845" x="4203700" y="3003550"/>
          <p14:tracePt t="95862" x="4191000" y="3003550"/>
          <p14:tracePt t="95879" x="4178300" y="3016250"/>
          <p14:tracePt t="95895" x="4165600" y="3028950"/>
          <p14:tracePt t="95912" x="4159250" y="3041650"/>
          <p14:tracePt t="95929" x="4140200" y="3060700"/>
          <p14:tracePt t="95945" x="4133850" y="3079750"/>
          <p14:tracePt t="95962" x="4127500" y="3124200"/>
          <p14:tracePt t="95978" x="4121150" y="3149600"/>
          <p14:tracePt t="95981" x="4121150" y="3162300"/>
          <p14:tracePt t="95996" x="4121150" y="3175000"/>
          <p14:tracePt t="96013" x="4121150" y="3219450"/>
          <p14:tracePt t="96030" x="4121150" y="3244850"/>
          <p14:tracePt t="96046" x="4121150" y="3263900"/>
          <p14:tracePt t="96062" x="4121150" y="3289300"/>
          <p14:tracePt t="96079" x="4121150" y="3314700"/>
          <p14:tracePt t="96095" x="4133850" y="3352800"/>
          <p14:tracePt t="96112" x="4146550" y="3384550"/>
          <p14:tracePt t="96129" x="4165600" y="3409950"/>
          <p14:tracePt t="96145" x="4178300" y="3429000"/>
          <p14:tracePt t="96162" x="4191000" y="3454400"/>
          <p14:tracePt t="96178" x="4222750" y="3467100"/>
          <p14:tracePt t="96195" x="4260850" y="3473450"/>
          <p14:tracePt t="96197" x="4286250" y="3479800"/>
          <p14:tracePt t="96212" x="4311650" y="3486150"/>
          <p14:tracePt t="96214" x="4343400" y="3492500"/>
          <p14:tracePt t="96229" x="4432300" y="3511550"/>
          <p14:tracePt t="96245" x="4514850" y="3517900"/>
          <p14:tracePt t="96262" x="4597400" y="3517900"/>
          <p14:tracePt t="96278" x="4673600" y="3517900"/>
          <p14:tracePt t="96296" x="4718050" y="3492500"/>
          <p14:tracePt t="96312" x="4749800" y="3460750"/>
          <p14:tracePt t="96329" x="4768850" y="3429000"/>
          <p14:tracePt t="96345" x="4781550" y="3384550"/>
          <p14:tracePt t="96362" x="4781550" y="3346450"/>
          <p14:tracePt t="96378" x="4781550" y="3295650"/>
          <p14:tracePt t="96395" x="4781550" y="3244850"/>
          <p14:tracePt t="96397" x="4781550" y="3219450"/>
          <p14:tracePt t="96412" x="4768850" y="3175000"/>
          <p14:tracePt t="96429" x="4730750" y="3086100"/>
          <p14:tracePt t="96445" x="4705350" y="3054350"/>
          <p14:tracePt t="96462" x="4679950" y="3022600"/>
          <p14:tracePt t="96478" x="4654550" y="3003550"/>
          <p14:tracePt t="96495" x="4616450" y="2984500"/>
          <p14:tracePt t="96512" x="4591050" y="2978150"/>
          <p14:tracePt t="96529" x="4533900" y="2959100"/>
          <p14:tracePt t="96545" x="4470400" y="2946400"/>
          <p14:tracePt t="96562" x="4432300" y="2940050"/>
          <p14:tracePt t="96579" x="4375150" y="2927350"/>
          <p14:tracePt t="96595" x="4349750" y="2927350"/>
          <p14:tracePt t="96612" x="4318000" y="2927350"/>
          <p14:tracePt t="96614" x="4305300" y="2927350"/>
          <p14:tracePt t="96628" x="4273550" y="2933700"/>
          <p14:tracePt t="96645" x="4235450" y="2965450"/>
          <p14:tracePt t="96662" x="4216400" y="3003550"/>
          <p14:tracePt t="96678" x="4184650" y="3035300"/>
          <p14:tracePt t="96695" x="4165600" y="3086100"/>
          <p14:tracePt t="96712" x="4152900" y="3130550"/>
          <p14:tracePt t="96728" x="4152900" y="3162300"/>
          <p14:tracePt t="96745" x="4152900" y="3213100"/>
          <p14:tracePt t="96762" x="4152900" y="3244850"/>
          <p14:tracePt t="96779" x="4152900" y="3289300"/>
          <p14:tracePt t="96795" x="4152900" y="3314700"/>
          <p14:tracePt t="96812" x="4165600" y="3340100"/>
          <p14:tracePt t="96814" x="4171950" y="3346450"/>
          <p14:tracePt t="96828" x="4178300" y="3359150"/>
          <p14:tracePt t="96845" x="4203700" y="3378200"/>
          <p14:tracePt t="96862" x="4235450" y="3384550"/>
          <p14:tracePt t="96878" x="4305300" y="3397250"/>
          <p14:tracePt t="96895" x="4394200" y="3409950"/>
          <p14:tracePt t="96912" x="4470400" y="3416300"/>
          <p14:tracePt t="96928" x="4552950" y="3416300"/>
          <p14:tracePt t="96945" x="4673600" y="3416300"/>
          <p14:tracePt t="96962" x="4775200" y="3403600"/>
          <p14:tracePt t="96978" x="4832350" y="3371850"/>
          <p14:tracePt t="96995" x="4870450" y="3346450"/>
          <p14:tracePt t="96997" x="4883150" y="3327400"/>
          <p14:tracePt t="97012" x="4889500" y="3308350"/>
          <p14:tracePt t="97029" x="4889500" y="3257550"/>
          <p14:tracePt t="97045" x="4889500" y="3225800"/>
          <p14:tracePt t="97062" x="4889500" y="3175000"/>
          <p14:tracePt t="97078" x="4857750" y="3111500"/>
          <p14:tracePt t="97095" x="4806950" y="3041650"/>
          <p14:tracePt t="97112" x="4749800" y="2990850"/>
          <p14:tracePt t="97128" x="4699000" y="2952750"/>
          <p14:tracePt t="97145" x="4648200" y="2927350"/>
          <p14:tracePt t="97162" x="4616450" y="2914650"/>
          <p14:tracePt t="97178" x="4597400" y="2908300"/>
          <p14:tracePt t="97195" x="4565650" y="2908300"/>
          <p14:tracePt t="97211" x="4514850" y="2895600"/>
          <p14:tracePt t="97214" x="4495800" y="2889250"/>
          <p14:tracePt t="97228" x="4470400" y="2889250"/>
          <p14:tracePt t="97245" x="4425950" y="2889250"/>
          <p14:tracePt t="97262" x="4400550" y="2889250"/>
          <p14:tracePt t="97278" x="4368800" y="2901950"/>
          <p14:tracePt t="97295" x="4343400" y="2933700"/>
          <p14:tracePt t="97312" x="4324350" y="2971800"/>
          <p14:tracePt t="97328" x="4305300" y="3022600"/>
          <p14:tracePt t="97345" x="4286250" y="3079750"/>
          <p14:tracePt t="97361" x="4273550" y="3124200"/>
          <p14:tracePt t="97378" x="4273550" y="3162300"/>
          <p14:tracePt t="97395" x="4273550" y="3187700"/>
          <p14:tracePt t="97398" x="4273550" y="3206750"/>
          <p14:tracePt t="97411" x="4273550" y="3219450"/>
          <p14:tracePt t="97428" x="4279900" y="3263900"/>
          <p14:tracePt t="97445" x="4292600" y="3282950"/>
          <p14:tracePt t="97462" x="4311650" y="3308350"/>
          <p14:tracePt t="97478" x="4330700" y="3327400"/>
          <p14:tracePt t="97495" x="4343400" y="3352800"/>
          <p14:tracePt t="97512" x="4381500" y="3365500"/>
          <p14:tracePt t="97529" x="4419600" y="3384550"/>
          <p14:tracePt t="97545" x="4464050" y="3403600"/>
          <p14:tracePt t="97562" x="4521200" y="3409950"/>
          <p14:tracePt t="97578" x="4578350" y="3409950"/>
          <p14:tracePt t="97595" x="4641850" y="3409950"/>
          <p14:tracePt t="97612" x="4711700" y="3409950"/>
          <p14:tracePt t="97614" x="4737100" y="3403600"/>
          <p14:tracePt t="97628" x="4756150" y="3390900"/>
          <p14:tracePt t="97645" x="4806950" y="3365500"/>
          <p14:tracePt t="97661" x="4832350" y="3340100"/>
          <p14:tracePt t="97678" x="4845050" y="3302000"/>
          <p14:tracePt t="97695" x="4851400" y="3270250"/>
          <p14:tracePt t="97711" x="4857750" y="3225800"/>
          <p14:tracePt t="97728" x="4857750" y="3187700"/>
          <p14:tracePt t="97745" x="4851400" y="3136900"/>
          <p14:tracePt t="97762" x="4832350" y="3092450"/>
          <p14:tracePt t="97778" x="4806950" y="3054350"/>
          <p14:tracePt t="97795" x="4756150" y="3009900"/>
          <p14:tracePt t="97797" x="4743450" y="2990850"/>
          <p14:tracePt t="97811" x="4711700" y="2978150"/>
          <p14:tracePt t="97829" x="4648200" y="2946400"/>
          <p14:tracePt t="97845" x="4603750" y="2940050"/>
          <p14:tracePt t="97861" x="4578350" y="2933700"/>
          <p14:tracePt t="97878" x="4540250" y="2933700"/>
          <p14:tracePt t="97895" x="4502150" y="2940050"/>
          <p14:tracePt t="97911" x="4470400" y="2946400"/>
          <p14:tracePt t="97928" x="4451350" y="2965450"/>
          <p14:tracePt t="97945" x="4419600" y="2984500"/>
          <p14:tracePt t="97962" x="4400550" y="2997200"/>
          <p14:tracePt t="97978" x="4375150" y="3028950"/>
          <p14:tracePt t="97981" x="4362450" y="3048000"/>
          <p14:tracePt t="97995" x="4349750" y="3073400"/>
          <p14:tracePt t="97998" x="4343400" y="3092450"/>
          <p14:tracePt t="98011" x="4324350" y="3124200"/>
          <p14:tracePt t="98016" x="4311650" y="3149600"/>
          <p14:tracePt t="98028" x="4298950" y="3187700"/>
          <p14:tracePt t="98045" x="4286250" y="3282950"/>
          <p14:tracePt t="98062" x="4279900" y="3327400"/>
          <p14:tracePt t="98078" x="4273550" y="3365500"/>
          <p14:tracePt t="98095" x="4273550" y="3397250"/>
          <p14:tracePt t="98111" x="4286250" y="3429000"/>
          <p14:tracePt t="98128" x="4330700" y="3460750"/>
          <p14:tracePt t="98145" x="4419600" y="3498850"/>
          <p14:tracePt t="98161" x="4514850" y="3517900"/>
          <p14:tracePt t="98178" x="4629150" y="3543300"/>
          <p14:tracePt t="98195" x="4692650" y="3543300"/>
          <p14:tracePt t="98211" x="4743450" y="3524250"/>
          <p14:tracePt t="98228" x="4781550" y="3486150"/>
          <p14:tracePt t="98230" x="4794250" y="3460750"/>
          <p14:tracePt t="98245" x="4826000" y="3397250"/>
          <p14:tracePt t="98262" x="4838700" y="3340100"/>
          <p14:tracePt t="98278" x="4838700" y="3295650"/>
          <p14:tracePt t="98295" x="4838700" y="3232150"/>
          <p14:tracePt t="98311" x="4826000" y="3175000"/>
          <p14:tracePt t="98328" x="4806950" y="3111500"/>
          <p14:tracePt t="98345" x="4768850" y="3067050"/>
          <p14:tracePt t="98361" x="4718050" y="3016250"/>
          <p14:tracePt t="98378" x="4654550" y="2984500"/>
          <p14:tracePt t="98395" x="4584700" y="2952750"/>
          <p14:tracePt t="98411" x="4533900" y="2946400"/>
          <p14:tracePt t="98413" x="4514850" y="2946400"/>
          <p14:tracePt t="98428" x="4502150" y="2946400"/>
          <p14:tracePt t="98445" x="4451350" y="2946400"/>
          <p14:tracePt t="98461" x="4425950" y="2959100"/>
          <p14:tracePt t="98478" x="4406900" y="2971800"/>
          <p14:tracePt t="98494" x="4387850" y="3003550"/>
          <p14:tracePt t="98511" x="4381500" y="3028950"/>
          <p14:tracePt t="98528" x="4381500" y="3067050"/>
          <p14:tracePt t="98545" x="4381500" y="3098800"/>
          <p14:tracePt t="98561" x="4381500" y="3143250"/>
          <p14:tracePt t="98578" x="4387850" y="3149600"/>
          <p14:tracePt t="98595" x="4394200" y="3168650"/>
          <p14:tracePt t="98611" x="4400550" y="3175000"/>
          <p14:tracePt t="98628" x="4406900" y="3181350"/>
          <p14:tracePt t="98645" x="4419600" y="3194050"/>
          <p14:tracePt t="98661" x="4425950" y="3194050"/>
          <p14:tracePt t="98838" x="0" y="0"/>
        </p14:tracePtLst>
        <p14:tracePtLst>
          <p14:tracePt t="100248" x="1543050" y="3016250"/>
          <p14:tracePt t="100260" x="1536700" y="3016250"/>
          <p14:tracePt t="100273" x="1517650" y="3022600"/>
          <p14:tracePt t="100285" x="1511300" y="3035300"/>
          <p14:tracePt t="100295" x="1504950" y="3048000"/>
          <p14:tracePt t="100311" x="1504950" y="3079750"/>
          <p14:tracePt t="100327" x="1504950" y="3124200"/>
          <p14:tracePt t="100344" x="1504950" y="3155950"/>
          <p14:tracePt t="100360" x="1517650" y="3206750"/>
          <p14:tracePt t="100377" x="1543050" y="3244850"/>
          <p14:tracePt t="100394" x="1574800" y="3270250"/>
          <p14:tracePt t="100411" x="1612900" y="3282950"/>
          <p14:tracePt t="100427" x="1663700" y="3302000"/>
          <p14:tracePt t="100429" x="1682750" y="3302000"/>
          <p14:tracePt t="100444" x="1720850" y="3308350"/>
          <p14:tracePt t="100461" x="1752600" y="3308350"/>
          <p14:tracePt t="100477" x="1784350" y="3308350"/>
          <p14:tracePt t="100494" x="1797050" y="3276600"/>
          <p14:tracePt t="100510" x="1803400" y="3244850"/>
          <p14:tracePt t="100528" x="1803400" y="3225800"/>
          <p14:tracePt t="100544" x="1803400" y="3194050"/>
          <p14:tracePt t="100561" x="1803400" y="3181350"/>
          <p14:tracePt t="100578" x="1803400" y="3175000"/>
          <p14:tracePt t="100594" x="1803400" y="3168650"/>
          <p14:tracePt t="100709" x="0" y="0"/>
        </p14:tracePtLst>
        <p14:tracePtLst>
          <p14:tracePt t="101386" x="6724650" y="3302000"/>
          <p14:tracePt t="101505" x="6724650" y="3308350"/>
          <p14:tracePt t="101522" x="6743700" y="3314700"/>
          <p14:tracePt t="101530" x="6762750" y="3321050"/>
          <p14:tracePt t="101549" x="6794500" y="3321050"/>
          <p14:tracePt t="101560" x="6883400" y="3333750"/>
          <p14:tracePt t="101578" x="6959600" y="3346450"/>
          <p14:tracePt t="101594" x="7023100" y="3359150"/>
          <p14:tracePt t="101610" x="7029450" y="3359150"/>
          <p14:tracePt t="101627" x="7035800" y="3359150"/>
          <p14:tracePt t="101829" x="0" y="0"/>
        </p14:tracePtLst>
        <p14:tracePtLst>
          <p14:tracePt t="102955" x="7359650" y="3308350"/>
          <p14:tracePt t="103040" x="7372350" y="3308350"/>
          <p14:tracePt t="103057" x="7429500" y="3308350"/>
          <p14:tracePt t="103074" x="7524750" y="3308350"/>
          <p14:tracePt t="103083" x="7569200" y="3308350"/>
          <p14:tracePt t="103093" x="7632700" y="3308350"/>
          <p14:tracePt t="103110" x="7677150" y="3308350"/>
          <p14:tracePt t="103126" x="7689850" y="3308350"/>
          <p14:tracePt t="103143" x="7696200" y="3308350"/>
          <p14:tracePt t="103341" x="0" y="0"/>
        </p14:tracePtLst>
        <p14:tracePtLst>
          <p14:tracePt t="103858" x="8058150" y="3289300"/>
          <p14:tracePt t="103935" x="8064500" y="3289300"/>
          <p14:tracePt t="103945" x="8096250" y="3289300"/>
          <p14:tracePt t="103960" x="8216900" y="3289300"/>
          <p14:tracePt t="103976" x="8375650" y="3289300"/>
          <p14:tracePt t="103993" x="8553450" y="3289300"/>
          <p14:tracePt t="104009" x="8693150" y="3289300"/>
          <p14:tracePt t="104026" x="8756650" y="3289300"/>
          <p14:tracePt t="104030" x="8769350" y="3289300"/>
          <p14:tracePt t="104043" x="8775700" y="3289300"/>
          <p14:tracePt t="104060" x="8788400" y="3289300"/>
          <p14:tracePt t="104166" x="0" y="0"/>
        </p14:tracePtLst>
        <p14:tracePtLst>
          <p14:tracePt t="104511" x="8972550" y="3289300"/>
          <p14:tracePt t="104561" x="8985250" y="3289300"/>
          <p14:tracePt t="104576" x="9010650" y="3289300"/>
          <p14:tracePt t="104592" x="9055100" y="3289300"/>
          <p14:tracePt t="104598" x="9093200" y="3289300"/>
          <p14:tracePt t="104609" x="9124950" y="3289300"/>
          <p14:tracePt t="104618" x="9169400" y="3289300"/>
          <p14:tracePt t="104627" x="9207500" y="3289300"/>
          <p14:tracePt t="104643" x="9277350" y="3289300"/>
          <p14:tracePt t="104659" x="9309100" y="3289300"/>
          <p14:tracePt t="104662" x="9321800" y="3289300"/>
          <p14:tracePt t="104678" x="9328150" y="3289300"/>
          <p14:tracePt t="104837" x="0" y="0"/>
        </p14:tracePtLst>
        <p14:tracePtLst>
          <p14:tracePt t="106490" x="7346950" y="3244850"/>
          <p14:tracePt t="106536" x="7366000" y="3244850"/>
          <p14:tracePt t="106555" x="7486650" y="3244850"/>
          <p14:tracePt t="106575" x="7874000" y="3244850"/>
          <p14:tracePt t="106591" x="8242300" y="3244850"/>
          <p14:tracePt t="106600" x="8394700" y="3244850"/>
          <p14:tracePt t="106609" x="8502650" y="3244850"/>
          <p14:tracePt t="106626" x="8604250" y="3244850"/>
          <p14:tracePt t="106629" x="8623300" y="3244850"/>
          <p14:tracePt t="106642" x="8629650" y="3244850"/>
          <p14:tracePt t="106659" x="8636000" y="3244850"/>
          <p14:tracePt t="106766" x="0" y="0"/>
        </p14:tracePtLst>
        <p14:tracePtLst>
          <p14:tracePt t="107552" x="9715500" y="3276600"/>
          <p14:tracePt t="107593" x="9721850" y="3276600"/>
          <p14:tracePt t="107609" x="9759950" y="3276600"/>
          <p14:tracePt t="107626" x="9886950" y="3289300"/>
          <p14:tracePt t="107641" x="10045700" y="3302000"/>
          <p14:tracePt t="107658" x="10255250" y="3321050"/>
          <p14:tracePt t="107675" x="10445750" y="3321050"/>
          <p14:tracePt t="107677" x="10541000" y="3321050"/>
          <p14:tracePt t="107692" x="10623550" y="3321050"/>
          <p14:tracePt t="107708" x="10744200" y="3321050"/>
          <p14:tracePt t="107710" x="10782300" y="3321050"/>
          <p14:tracePt t="107725" x="10858500" y="3321050"/>
          <p14:tracePt t="107741" x="10947400" y="3327400"/>
          <p14:tracePt t="107758" x="11036300" y="3340100"/>
          <p14:tracePt t="107775" x="11106150" y="3359150"/>
          <p14:tracePt t="107791" x="11176000" y="3378200"/>
          <p14:tracePt t="107808" x="11226800" y="3390900"/>
          <p14:tracePt t="107825" x="11233150" y="3390900"/>
          <p14:tracePt t="108158" x="0" y="0"/>
        </p14:tracePtLst>
        <p14:tracePtLst>
          <p14:tracePt t="110209" x="3314700" y="3340100"/>
          <p14:tracePt t="110241" x="3327400" y="3340100"/>
          <p14:tracePt t="110255" x="3422650" y="3340100"/>
          <p14:tracePt t="110270" x="3575050" y="3365500"/>
          <p14:tracePt t="110281" x="3676650" y="3378200"/>
          <p14:tracePt t="110291" x="3810000" y="3384550"/>
          <p14:tracePt t="110307" x="4146550" y="3409950"/>
          <p14:tracePt t="110309" x="4349750" y="3429000"/>
          <p14:tracePt t="110325" x="4737100" y="3479800"/>
          <p14:tracePt t="110341" x="5156200" y="3492500"/>
          <p14:tracePt t="110358" x="5632450" y="3492500"/>
          <p14:tracePt t="110374" x="6102350" y="3492500"/>
          <p14:tracePt t="110391" x="6534150" y="3492500"/>
          <p14:tracePt t="110407" x="6908800" y="3492500"/>
          <p14:tracePt t="110424" x="7213600" y="3492500"/>
          <p14:tracePt t="110440" x="7423150" y="3492500"/>
          <p14:tracePt t="110457" x="7581900" y="3492500"/>
          <p14:tracePt t="110474" x="7683500" y="3492500"/>
          <p14:tracePt t="110490" x="7785100" y="3492500"/>
          <p14:tracePt t="110507" x="7899400" y="3492500"/>
          <p14:tracePt t="110524" x="8045450" y="3492500"/>
          <p14:tracePt t="110540" x="8312150" y="3492500"/>
          <p14:tracePt t="110558" x="8528050" y="3492500"/>
          <p14:tracePt t="110575" x="8763000" y="3511550"/>
          <p14:tracePt t="110591" x="9004300" y="3543300"/>
          <p14:tracePt t="110607" x="9207500" y="3562350"/>
          <p14:tracePt t="110625" x="9372600" y="3562350"/>
          <p14:tracePt t="110641" x="9518650" y="3562350"/>
          <p14:tracePt t="110657" x="9671050" y="3562350"/>
          <p14:tracePt t="110674" x="9829800" y="3562350"/>
          <p14:tracePt t="110690" x="9988550" y="3562350"/>
          <p14:tracePt t="110707" x="10115550" y="3562350"/>
          <p14:tracePt t="110709" x="10153650" y="3562350"/>
          <p14:tracePt t="110724" x="10191750" y="3562350"/>
          <p14:tracePt t="110741" x="10242550" y="3562350"/>
          <p14:tracePt t="110757" x="10261600" y="3562350"/>
          <p14:tracePt t="110774" x="10274300" y="3562350"/>
          <p14:tracePt t="110790" x="10280650" y="3562350"/>
          <p14:tracePt t="110807" x="10293350" y="3562350"/>
          <p14:tracePt t="111005" x="0" y="0"/>
        </p14:tracePtLst>
        <p14:tracePtLst>
          <p14:tracePt t="112176" x="1866900" y="3778250"/>
          <p14:tracePt t="112190" x="1866900" y="3790950"/>
          <p14:tracePt t="112206" x="1854200" y="3822700"/>
          <p14:tracePt t="112223" x="1841500" y="3854450"/>
          <p14:tracePt t="112240" x="1835150" y="3879850"/>
          <p14:tracePt t="112256" x="1835150" y="3905250"/>
          <p14:tracePt t="112273" x="1835150" y="3930650"/>
          <p14:tracePt t="112290" x="1835150" y="3968750"/>
          <p14:tracePt t="112307" x="1835150" y="4006850"/>
          <p14:tracePt t="112309" x="1841500" y="4025900"/>
          <p14:tracePt t="112324" x="1866900" y="4057650"/>
          <p14:tracePt t="112327" x="1885950" y="4095750"/>
          <p14:tracePt t="112340" x="1917700" y="4127500"/>
          <p14:tracePt t="112357" x="2076450" y="4203700"/>
          <p14:tracePt t="112374" x="2209800" y="4254500"/>
          <p14:tracePt t="112390" x="2330450" y="4273550"/>
          <p14:tracePt t="112407" x="2393950" y="4279900"/>
          <p14:tracePt t="112423" x="2432050" y="4279900"/>
          <p14:tracePt t="112440" x="2444750" y="4273550"/>
          <p14:tracePt t="112456" x="2444750" y="4235450"/>
          <p14:tracePt t="112473" x="2444750" y="4159250"/>
          <p14:tracePt t="112490" x="2438400" y="4057650"/>
          <p14:tracePt t="112506" x="2413000" y="4006850"/>
          <p14:tracePt t="112523" x="2374900" y="3949700"/>
          <p14:tracePt t="112540" x="2349500" y="3917950"/>
          <p14:tracePt t="112542" x="2330450" y="3905250"/>
          <p14:tracePt t="112556" x="2286000" y="3892550"/>
          <p14:tracePt t="112573" x="2241550" y="3879850"/>
          <p14:tracePt t="112590" x="2209800" y="3873500"/>
          <p14:tracePt t="112607" x="2178050" y="3873500"/>
          <p14:tracePt t="112623" x="2152650" y="3873500"/>
          <p14:tracePt t="112640" x="2114550" y="3886200"/>
          <p14:tracePt t="112656" x="2082800" y="3917950"/>
          <p14:tracePt t="112673" x="2057400" y="3968750"/>
          <p14:tracePt t="112690" x="2032000" y="4013200"/>
          <p14:tracePt t="112706" x="2025650" y="4038600"/>
          <p14:tracePt t="112723" x="2025650" y="4057650"/>
          <p14:tracePt t="112726" x="2025650" y="4064000"/>
          <p14:tracePt t="112740" x="2025650" y="4076700"/>
          <p14:tracePt t="112757" x="2051050" y="4102100"/>
          <p14:tracePt t="112773" x="2114550" y="4121150"/>
          <p14:tracePt t="112790" x="2197100" y="4127500"/>
          <p14:tracePt t="112806" x="2305050" y="4127500"/>
          <p14:tracePt t="112823" x="2413000" y="4127500"/>
          <p14:tracePt t="112840" x="2470150" y="4095750"/>
          <p14:tracePt t="112857" x="2482850" y="4083050"/>
          <p14:tracePt t="112874" x="2489200" y="4064000"/>
          <p14:tracePt t="112890" x="2489200" y="4013200"/>
          <p14:tracePt t="112894" x="2476500" y="3987800"/>
          <p14:tracePt t="112906" x="2470150" y="3968750"/>
          <p14:tracePt t="112923" x="2444750" y="3924300"/>
          <p14:tracePt t="112925" x="2425700" y="3905250"/>
          <p14:tracePt t="112940" x="2425700" y="3898900"/>
          <p14:tracePt t="112956" x="2400300" y="3886200"/>
          <p14:tracePt t="112999" x="2393950" y="3886200"/>
          <p14:tracePt t="113006" x="2387600" y="3886200"/>
          <p14:tracePt t="113014" x="2381250" y="3886200"/>
          <p14:tracePt t="113023" x="2374900" y="3892550"/>
          <p14:tracePt t="113040" x="2355850" y="3924300"/>
          <p14:tracePt t="113056" x="2349500" y="3949700"/>
          <p14:tracePt t="113073" x="2349500" y="3987800"/>
          <p14:tracePt t="113090" x="2349500" y="4019550"/>
          <p14:tracePt t="113094" x="2349500" y="4032250"/>
          <p14:tracePt t="113106" x="2349500" y="4038600"/>
          <p14:tracePt t="113123" x="2362200" y="4051300"/>
          <p14:tracePt t="113166" x="2368550" y="4051300"/>
          <p14:tracePt t="113173" x="2374900" y="4051300"/>
          <p14:tracePt t="113182" x="2374900" y="4044950"/>
          <p14:tracePt t="113190" x="2374900" y="4038600"/>
          <p14:tracePt t="113206" x="2374900" y="4019550"/>
          <p14:tracePt t="113223" x="2368550" y="3987800"/>
          <p14:tracePt t="113239" x="2336800" y="3975100"/>
          <p14:tracePt t="113256" x="2317750" y="3975100"/>
          <p14:tracePt t="113273" x="2298700" y="3975100"/>
          <p14:tracePt t="113289" x="2286000" y="3975100"/>
          <p14:tracePt t="113306" x="2273300" y="3994150"/>
          <p14:tracePt t="113323" x="2273300" y="4019550"/>
          <p14:tracePt t="113326" x="2273300" y="4032250"/>
          <p14:tracePt t="113339" x="2273300" y="4051300"/>
          <p14:tracePt t="113357" x="2273300" y="4089400"/>
          <p14:tracePt t="113373" x="2298700" y="4102100"/>
          <p14:tracePt t="113390" x="2336800" y="4108450"/>
          <p14:tracePt t="113406" x="2362200" y="4108450"/>
          <p14:tracePt t="113423" x="2381250" y="4108450"/>
          <p14:tracePt t="113439" x="2400300" y="4102100"/>
          <p14:tracePt t="113456" x="2406650" y="4089400"/>
          <p14:tracePt t="113473" x="2406650" y="4064000"/>
          <p14:tracePt t="113489" x="2406650" y="4044950"/>
          <p14:tracePt t="113506" x="2406650" y="4032250"/>
          <p14:tracePt t="113886" x="0" y="0"/>
        </p14:tracePtLst>
        <p14:tracePtLst>
          <p14:tracePt t="114332" x="2063750" y="3733800"/>
          <p14:tracePt t="114349" x="2057400" y="3733800"/>
          <p14:tracePt t="114369" x="2032000" y="3733800"/>
          <p14:tracePt t="114374" x="2025650" y="3740150"/>
          <p14:tracePt t="114390" x="2019300" y="3765550"/>
          <p14:tracePt t="114407" x="2012950" y="3816350"/>
          <p14:tracePt t="114423" x="2006600" y="3860800"/>
          <p14:tracePt t="114439" x="2006600" y="3924300"/>
          <p14:tracePt t="114457" x="2006600" y="4000500"/>
          <p14:tracePt t="114473" x="2019300" y="4102100"/>
          <p14:tracePt t="114490" x="2063750" y="4178300"/>
          <p14:tracePt t="114506" x="2159000" y="4248150"/>
          <p14:tracePt t="114509" x="2216150" y="4279900"/>
          <p14:tracePt t="114523" x="2273300" y="4298950"/>
          <p14:tracePt t="114527" x="2336800" y="4305300"/>
          <p14:tracePt t="114539" x="2393950" y="4311650"/>
          <p14:tracePt t="114556" x="2482850" y="4311650"/>
          <p14:tracePt t="114573" x="2597150" y="4292600"/>
          <p14:tracePt t="114590" x="2622550" y="4248150"/>
          <p14:tracePt t="114606" x="2641600" y="4203700"/>
          <p14:tracePt t="114623" x="2647950" y="4159250"/>
          <p14:tracePt t="114639" x="2647950" y="4114800"/>
          <p14:tracePt t="114656" x="2647950" y="4076700"/>
          <p14:tracePt t="114673" x="2647950" y="4038600"/>
          <p14:tracePt t="114689" x="2635250" y="4019550"/>
          <p14:tracePt t="114706" x="2622550" y="4006850"/>
          <p14:tracePt t="114722" x="2622550" y="4000500"/>
          <p14:tracePt t="114739" x="2616200" y="3994150"/>
          <p14:tracePt t="114756" x="2603500" y="3987800"/>
          <p14:tracePt t="114773" x="2559050" y="3975100"/>
          <p14:tracePt t="114789" x="2533650" y="3968750"/>
          <p14:tracePt t="114806" x="2482850" y="3962400"/>
          <p14:tracePt t="114822" x="2425700" y="3949700"/>
          <p14:tracePt t="114839" x="2381250" y="3949700"/>
          <p14:tracePt t="114856" x="2349500" y="3949700"/>
          <p14:tracePt t="114873" x="2330450" y="3949700"/>
          <p14:tracePt t="114889" x="2305050" y="3949700"/>
          <p14:tracePt t="114906" x="2292350" y="3975100"/>
          <p14:tracePt t="114922" x="2266950" y="4006850"/>
          <p14:tracePt t="114939" x="2247900" y="4044950"/>
          <p14:tracePt t="114942" x="2241550" y="4064000"/>
          <p14:tracePt t="114956" x="2241550" y="4070350"/>
          <p14:tracePt t="114973" x="2241550" y="4102100"/>
          <p14:tracePt t="114989" x="2241550" y="4121150"/>
          <p14:tracePt t="115006" x="2254250" y="4152900"/>
          <p14:tracePt t="115022" x="2292350" y="4178300"/>
          <p14:tracePt t="115039" x="2330450" y="4197350"/>
          <p14:tracePt t="115055" x="2362200" y="4203700"/>
          <p14:tracePt t="115072" x="2387600" y="4203700"/>
          <p14:tracePt t="115089" x="2413000" y="4203700"/>
          <p14:tracePt t="115106" x="2438400" y="4178300"/>
          <p14:tracePt t="115123" x="2457450" y="4133850"/>
          <p14:tracePt t="115126" x="2457450" y="4121150"/>
          <p14:tracePt t="115139" x="2457450" y="4102100"/>
          <p14:tracePt t="115156" x="2463800" y="4070350"/>
          <p14:tracePt t="115173" x="2463800" y="4006850"/>
          <p14:tracePt t="115189" x="2451100" y="3994150"/>
          <p14:tracePt t="115206" x="2451100" y="3987800"/>
          <p14:tracePt t="115389" x="0" y="0"/>
        </p14:tracePtLst>
        <p14:tracePtLst>
          <p14:tracePt t="115756" x="2362200" y="3790950"/>
          <p14:tracePt t="115758" x="2355850" y="3790950"/>
          <p14:tracePt t="115772" x="2349500" y="3790950"/>
          <p14:tracePt t="115789" x="2330450" y="3810000"/>
          <p14:tracePt t="115805" x="2317750" y="3822700"/>
          <p14:tracePt t="115822" x="2298700" y="3854450"/>
          <p14:tracePt t="115839" x="2298700" y="3892550"/>
          <p14:tracePt t="115856" x="2298700" y="3930650"/>
          <p14:tracePt t="115872" x="2298700" y="3987800"/>
          <p14:tracePt t="115889" x="2298700" y="4051300"/>
          <p14:tracePt t="115906" x="2305050" y="4133850"/>
          <p14:tracePt t="115922" x="2330450" y="4191000"/>
          <p14:tracePt t="115939" x="2374900" y="4248150"/>
          <p14:tracePt t="115955" x="2406650" y="4273550"/>
          <p14:tracePt t="115958" x="2425700" y="4286250"/>
          <p14:tracePt t="115972" x="2444750" y="4298950"/>
          <p14:tracePt t="115989" x="2520950" y="4305300"/>
          <p14:tracePt t="116005" x="2616200" y="4305300"/>
          <p14:tracePt t="116022" x="2705100" y="4279900"/>
          <p14:tracePt t="116038" x="2755900" y="4222750"/>
          <p14:tracePt t="116055" x="2774950" y="4159250"/>
          <p14:tracePt t="116072" x="2781300" y="4127500"/>
          <p14:tracePt t="116089" x="2781300" y="4089400"/>
          <p14:tracePt t="116106" x="2781300" y="4057650"/>
          <p14:tracePt t="116122" x="2781300" y="4051300"/>
          <p14:tracePt t="116139" x="2781300" y="4038600"/>
          <p14:tracePt t="116155" x="2768600" y="4032250"/>
          <p14:tracePt t="116172" x="2762250" y="4025900"/>
          <p14:tracePt t="116197" x="2755900" y="4025900"/>
          <p14:tracePt t="116205" x="2749550" y="4025900"/>
          <p14:tracePt t="116222" x="2743200" y="4019550"/>
          <p14:tracePt t="116238" x="0" y="0"/>
        </p14:tracePtLst>
        <p14:tracePtLst>
          <p14:tracePt t="116713" x="4699000" y="3822700"/>
          <p14:tracePt t="116744" x="4692650" y="3822700"/>
          <p14:tracePt t="116759" x="4679950" y="3854450"/>
          <p14:tracePt t="116772" x="4660900" y="3898900"/>
          <p14:tracePt t="116775" x="4648200" y="3943350"/>
          <p14:tracePt t="116789" x="4629150" y="4038600"/>
          <p14:tracePt t="116805" x="4635500" y="4171950"/>
          <p14:tracePt t="116822" x="4648200" y="4248150"/>
          <p14:tracePt t="116839" x="4699000" y="4324350"/>
          <p14:tracePt t="116856" x="4756150" y="4375150"/>
          <p14:tracePt t="116872" x="4800600" y="4406900"/>
          <p14:tracePt t="116889" x="4826000" y="4413250"/>
          <p14:tracePt t="116905" x="4838700" y="4413250"/>
          <p14:tracePt t="116922" x="4845050" y="4413250"/>
          <p14:tracePt t="116938" x="4870450" y="4406900"/>
          <p14:tracePt t="116955" x="4883150" y="4362450"/>
          <p14:tracePt t="116973" x="4889500" y="4305300"/>
          <p14:tracePt t="116988" x="4895850" y="4159250"/>
          <p14:tracePt t="117005" x="4895850" y="4070350"/>
          <p14:tracePt t="117021" x="4895850" y="4006850"/>
          <p14:tracePt t="117038" x="4883150" y="3956050"/>
          <p14:tracePt t="117055" x="4870450" y="3924300"/>
          <p14:tracePt t="117071" x="4864100" y="3905250"/>
          <p14:tracePt t="117088" x="4857750" y="3892550"/>
          <p14:tracePt t="117122" x="4851400" y="3873500"/>
          <p14:tracePt t="118303" x="4832350" y="3867150"/>
          <p14:tracePt t="118318" x="4819650" y="3860800"/>
          <p14:tracePt t="118334" x="4806950" y="3848100"/>
          <p14:tracePt t="118347" x="4800600" y="3848100"/>
          <p14:tracePt t="118375" x="4794250" y="3848100"/>
          <p14:tracePt t="118382" x="4787900" y="3848100"/>
          <p14:tracePt t="118413" x="4781550" y="3848100"/>
          <p14:tracePt t="118422" x="4775200" y="3848100"/>
          <p14:tracePt t="118454" x="4768850" y="3848100"/>
          <p14:tracePt t="118462" x="4762500" y="3848100"/>
          <p14:tracePt t="118471" x="4756150" y="3848100"/>
          <p14:tracePt t="118488" x="4743450" y="3860800"/>
          <p14:tracePt t="118504" x="4737100" y="3873500"/>
          <p14:tracePt t="118521" x="4730750" y="3886200"/>
          <p14:tracePt t="118538" x="4724400" y="3905250"/>
          <p14:tracePt t="118554" x="4724400" y="3930650"/>
          <p14:tracePt t="118571" x="4711700" y="3968750"/>
          <p14:tracePt t="118573" x="4711700" y="3975100"/>
          <p14:tracePt t="118588" x="4711700" y="3981450"/>
          <p14:tracePt t="118605" x="4711700" y="4006850"/>
          <p14:tracePt t="118622" x="4711700" y="4019550"/>
          <p14:tracePt t="118638" x="4711700" y="4038600"/>
          <p14:tracePt t="118655" x="4711700" y="4051300"/>
          <p14:tracePt t="118672" x="4711700" y="4070350"/>
          <p14:tracePt t="118688" x="4718050" y="4089400"/>
          <p14:tracePt t="118704" x="4718050" y="4095750"/>
          <p14:tracePt t="118721" x="4718050" y="4102100"/>
          <p14:tracePt t="118775" x="4724400" y="4114800"/>
          <p14:tracePt t="118789" x="4724400" y="4121150"/>
          <p14:tracePt t="118805" x="4730750" y="4127500"/>
          <p14:tracePt t="118849" x="4730750" y="4133850"/>
          <p14:tracePt t="118858" x="4730750" y="4140200"/>
          <p14:tracePt t="118872" x="4737100" y="4140200"/>
          <p14:tracePt t="118904" x="4743450" y="4146550"/>
          <p14:tracePt t="118935" x="4743450" y="4152900"/>
          <p14:tracePt t="118975" x="4743450" y="4159250"/>
          <p14:tracePt t="118989" x="4749800" y="4171950"/>
          <p14:tracePt t="119004" x="4762500" y="4178300"/>
          <p14:tracePt t="119030" x="4768850" y="4191000"/>
          <p14:tracePt t="119280" x="4775200" y="4191000"/>
          <p14:tracePt t="119291" x="4781550" y="4191000"/>
          <p14:tracePt t="119304" x="4787900" y="4191000"/>
          <p14:tracePt t="119321" x="4787900" y="4184650"/>
          <p14:tracePt t="119338" x="4787900" y="4159250"/>
          <p14:tracePt t="119355" x="4787900" y="4133850"/>
          <p14:tracePt t="119358" x="4794250" y="4114800"/>
          <p14:tracePt t="119372" x="4794250" y="4108450"/>
          <p14:tracePt t="119389" x="4794250" y="4057650"/>
          <p14:tracePt t="119405" x="4794250" y="4038600"/>
          <p14:tracePt t="119422" x="4794250" y="4006850"/>
          <p14:tracePt t="119438" x="4794250" y="3975100"/>
          <p14:tracePt t="119455" x="4794250" y="3956050"/>
          <p14:tracePt t="119471" x="4794250" y="3937000"/>
          <p14:tracePt t="119488" x="4794250" y="3917950"/>
          <p14:tracePt t="119504" x="4794250" y="3898900"/>
          <p14:tracePt t="119522" x="4794250" y="3886200"/>
          <p14:tracePt t="119525" x="4787900" y="3879850"/>
          <p14:tracePt t="119537" x="4781550" y="3879850"/>
          <p14:tracePt t="119554" x="4775200" y="3867150"/>
          <p14:tracePt t="119576" x="4762500" y="3860800"/>
          <p14:tracePt t="119624" x="4756150" y="3860800"/>
          <p14:tracePt t="119632" x="4749800" y="3860800"/>
          <p14:tracePt t="119639" x="4743450" y="3860800"/>
          <p14:tracePt t="119655" x="4724400" y="3860800"/>
          <p14:tracePt t="119671" x="4711700" y="3860800"/>
          <p14:tracePt t="119687" x="4705350" y="3860800"/>
          <p14:tracePt t="119704" x="4699000" y="3860800"/>
          <p14:tracePt t="119721" x="4686300" y="3860800"/>
          <p14:tracePt t="119737" x="4667250" y="3860800"/>
          <p14:tracePt t="119754" x="4654550" y="3860800"/>
          <p14:tracePt t="119771" x="4648200" y="3860800"/>
          <p14:tracePt t="119787" x="4635500" y="3873500"/>
          <p14:tracePt t="119790" x="4635500" y="3879850"/>
          <p14:tracePt t="119804" x="4629150" y="3886200"/>
          <p14:tracePt t="119821" x="4616450" y="3911600"/>
          <p14:tracePt t="119837" x="4610100" y="3924300"/>
          <p14:tracePt t="119854" x="4597400" y="3956050"/>
          <p14:tracePt t="119871" x="4597400" y="3975100"/>
          <p14:tracePt t="119888" x="4597400" y="4006850"/>
          <p14:tracePt t="119904" x="4597400" y="4038600"/>
          <p14:tracePt t="119921" x="4597400" y="4070350"/>
          <p14:tracePt t="119937" x="4597400" y="4108450"/>
          <p14:tracePt t="119954" x="4597400" y="4152900"/>
          <p14:tracePt t="119958" x="4597400" y="4178300"/>
          <p14:tracePt t="119970" x="4597400" y="4210050"/>
          <p14:tracePt t="119987" x="4616450" y="4267200"/>
          <p14:tracePt t="120004" x="4635500" y="4330700"/>
          <p14:tracePt t="120005" x="4641850" y="4349750"/>
          <p14:tracePt t="120021" x="4654550" y="4362450"/>
          <p14:tracePt t="120037" x="4660900" y="4368800"/>
          <p14:tracePt t="120070" x="4667250" y="4375150"/>
          <p14:tracePt t="120087" x="4679950" y="4375150"/>
          <p14:tracePt t="120104" x="4711700" y="4375150"/>
          <p14:tracePt t="120121" x="4756150" y="4356100"/>
          <p14:tracePt t="120137" x="4800600" y="4324350"/>
          <p14:tracePt t="120154" x="4832350" y="4279900"/>
          <p14:tracePt t="120171" x="4838700" y="4241800"/>
          <p14:tracePt t="120173" x="4838700" y="4216400"/>
          <p14:tracePt t="120187" x="4845050" y="4184650"/>
          <p14:tracePt t="120189" x="4845050" y="4171950"/>
          <p14:tracePt t="120204" x="4845050" y="4159250"/>
          <p14:tracePt t="120207" x="4845050" y="4140200"/>
          <p14:tracePt t="120221" x="4845050" y="4083050"/>
          <p14:tracePt t="120237" x="4826000" y="4032250"/>
          <p14:tracePt t="120254" x="4800600" y="3987800"/>
          <p14:tracePt t="120270" x="4787900" y="3956050"/>
          <p14:tracePt t="120287" x="4775200" y="3930650"/>
          <p14:tracePt t="120304" x="4762500" y="3924300"/>
          <p14:tracePt t="120320" x="4749800" y="3905250"/>
          <p14:tracePt t="120337" x="4743450" y="3905250"/>
          <p14:tracePt t="120371" x="4737100" y="3905250"/>
          <p14:tracePt t="120388" x="4730750" y="3905250"/>
          <p14:tracePt t="120404" x="4718050" y="3905250"/>
          <p14:tracePt t="120422" x="4692650" y="3905250"/>
          <p14:tracePt t="120438" x="4673600" y="3930650"/>
          <p14:tracePt t="120454" x="4654550" y="3962400"/>
          <p14:tracePt t="120471" x="4635500" y="4025900"/>
          <p14:tracePt t="120487" x="4635500" y="4076700"/>
          <p14:tracePt t="120504" x="4635500" y="4152900"/>
          <p14:tracePt t="120520" x="4635500" y="4235450"/>
          <p14:tracePt t="120537" x="4648200" y="4292600"/>
          <p14:tracePt t="120554" x="4667250" y="4324350"/>
          <p14:tracePt t="120570" x="4686300" y="4349750"/>
          <p14:tracePt t="120574" x="4686300" y="4356100"/>
          <p14:tracePt t="120600" x="4692650" y="4362450"/>
          <p14:tracePt t="120623" x="4699000" y="4362450"/>
          <p14:tracePt t="120631" x="4705350" y="4362450"/>
          <p14:tracePt t="120639" x="4711700" y="4362450"/>
          <p14:tracePt t="120654" x="4724400" y="4362450"/>
          <p14:tracePt t="120670" x="4756150" y="4362450"/>
          <p14:tracePt t="120688" x="4781550" y="4337050"/>
          <p14:tracePt t="120704" x="4800600" y="4292600"/>
          <p14:tracePt t="120720" x="4819650" y="4222750"/>
          <p14:tracePt t="120737" x="4838700" y="4146550"/>
          <p14:tracePt t="120754" x="4845050" y="4102100"/>
          <p14:tracePt t="120770" x="4845050" y="4076700"/>
          <p14:tracePt t="120787" x="4845050" y="4057650"/>
          <p14:tracePt t="120790" x="4845050" y="4051300"/>
          <p14:tracePt t="120804" x="4845050" y="4038600"/>
          <p14:tracePt t="121118" x="0" y="0"/>
        </p14:tracePtLst>
        <p14:tracePtLst>
          <p14:tracePt t="122274" x="4591050" y="3860800"/>
          <p14:tracePt t="122290" x="4584700" y="3879850"/>
          <p14:tracePt t="122305" x="4584700" y="3911600"/>
          <p14:tracePt t="122320" x="4584700" y="3968750"/>
          <p14:tracePt t="122337" x="4584700" y="4025900"/>
          <p14:tracePt t="122353" x="4584700" y="4089400"/>
          <p14:tracePt t="122370" x="4591050" y="4140200"/>
          <p14:tracePt t="122388" x="4610100" y="4191000"/>
          <p14:tracePt t="122390" x="4622800" y="4216400"/>
          <p14:tracePt t="122403" x="4635500" y="4229100"/>
          <p14:tracePt t="122421" x="4654550" y="4273550"/>
          <p14:tracePt t="122423" x="4667250" y="4292600"/>
          <p14:tracePt t="122437" x="4699000" y="4324350"/>
          <p14:tracePt t="122453" x="4718050" y="4330700"/>
          <p14:tracePt t="122470" x="4724400" y="4337050"/>
          <p14:tracePt t="122518" x="4730750" y="4337050"/>
          <p14:tracePt t="122528" x="4730750" y="4324350"/>
          <p14:tracePt t="122537" x="4737100" y="4298950"/>
          <p14:tracePt t="122553" x="4749800" y="4241800"/>
          <p14:tracePt t="122570" x="4756150" y="4191000"/>
          <p14:tracePt t="122574" x="4762500" y="4165600"/>
          <p14:tracePt t="122586" x="4762500" y="4140200"/>
          <p14:tracePt t="122603" x="4762500" y="4089400"/>
          <p14:tracePt t="122606" x="4762500" y="4064000"/>
          <p14:tracePt t="122620" x="4762500" y="4032250"/>
          <p14:tracePt t="122638" x="4762500" y="3962400"/>
          <p14:tracePt t="122654" x="4762500" y="3924300"/>
          <p14:tracePt t="122671" x="4762500" y="3898900"/>
          <p14:tracePt t="122687" x="4762500" y="3892550"/>
          <p14:tracePt t="122720" x="4756150" y="3886200"/>
          <p14:tracePt t="122805" x="0" y="0"/>
        </p14:tracePtLst>
        <p14:tracePtLst>
          <p14:tracePt t="123321" x="5822950" y="3854450"/>
          <p14:tracePt t="123336" x="5803900" y="3867150"/>
          <p14:tracePt t="123353" x="5784850" y="3911600"/>
          <p14:tracePt t="123369" x="5765800" y="3956050"/>
          <p14:tracePt t="123387" x="5759450" y="4019550"/>
          <p14:tracePt t="123389" x="5759450" y="4038600"/>
          <p14:tracePt t="123403" x="5759450" y="4083050"/>
          <p14:tracePt t="123420" x="5759450" y="4146550"/>
          <p14:tracePt t="123437" x="5759450" y="4235450"/>
          <p14:tracePt t="123453" x="5778500" y="4279900"/>
          <p14:tracePt t="123470" x="5810250" y="4318000"/>
          <p14:tracePt t="123486" x="5835650" y="4343400"/>
          <p14:tracePt t="123503" x="5886450" y="4368800"/>
          <p14:tracePt t="123519" x="5937250" y="4387850"/>
          <p14:tracePt t="123536" x="6007100" y="4400550"/>
          <p14:tracePt t="123553" x="6057900" y="4400550"/>
          <p14:tracePt t="123569" x="6108700" y="4400550"/>
          <p14:tracePt t="123586" x="6159500" y="4400550"/>
          <p14:tracePt t="123603" x="6210300" y="4381500"/>
          <p14:tracePt t="123619" x="6242050" y="4356100"/>
          <p14:tracePt t="123637" x="6280150" y="4318000"/>
          <p14:tracePt t="123639" x="6292850" y="4292600"/>
          <p14:tracePt t="123653" x="6318250" y="4254500"/>
          <p14:tracePt t="123669" x="6343650" y="4203700"/>
          <p14:tracePt t="123686" x="6369050" y="4152900"/>
          <p14:tracePt t="123703" x="6388100" y="4102100"/>
          <p14:tracePt t="123719" x="6388100" y="4051300"/>
          <p14:tracePt t="123736" x="6388100" y="4019550"/>
          <p14:tracePt t="123753" x="6388100" y="3994150"/>
          <p14:tracePt t="123769" x="6388100" y="3968750"/>
          <p14:tracePt t="123786" x="6381750" y="3943350"/>
          <p14:tracePt t="123802" x="6362700" y="3917950"/>
          <p14:tracePt t="123819" x="6324600" y="3898900"/>
          <p14:tracePt t="123821" x="6305550" y="3886200"/>
          <p14:tracePt t="123836" x="6292850" y="3879850"/>
          <p14:tracePt t="123853" x="6216650" y="3848100"/>
          <p14:tracePt t="123869" x="6153150" y="3835400"/>
          <p14:tracePt t="123886" x="6064250" y="3822700"/>
          <p14:tracePt t="123903" x="5988050" y="3822700"/>
          <p14:tracePt t="123919" x="5937250" y="3822700"/>
          <p14:tracePt t="123936" x="5886450" y="3822700"/>
          <p14:tracePt t="123952" x="5842000" y="3822700"/>
          <p14:tracePt t="123969" x="5810250" y="3848100"/>
          <p14:tracePt t="123986" x="5772150" y="3879850"/>
          <p14:tracePt t="124002" x="5746750" y="3917950"/>
          <p14:tracePt t="124019" x="5727700" y="3962400"/>
          <p14:tracePt t="124023" x="5721350" y="3987800"/>
          <p14:tracePt t="124036" x="5721350" y="4000500"/>
          <p14:tracePt t="124053" x="5721350" y="4070350"/>
          <p14:tracePt t="124069" x="5721350" y="4114800"/>
          <p14:tracePt t="124086" x="5746750" y="4171950"/>
          <p14:tracePt t="124102" x="5778500" y="4222750"/>
          <p14:tracePt t="124119" x="5829300" y="4292600"/>
          <p14:tracePt t="124136" x="5886450" y="4356100"/>
          <p14:tracePt t="124153" x="5956300" y="4406900"/>
          <p14:tracePt t="124170" x="6038850" y="4445000"/>
          <p14:tracePt t="124186" x="6127750" y="4470400"/>
          <p14:tracePt t="124203" x="6216650" y="4476750"/>
          <p14:tracePt t="124205" x="6254750" y="4476750"/>
          <p14:tracePt t="124219" x="6299200" y="4476750"/>
          <p14:tracePt t="124236" x="6375400" y="4476750"/>
          <p14:tracePt t="124237" x="6413500" y="4470400"/>
          <p14:tracePt t="124253" x="6457950" y="4419600"/>
          <p14:tracePt t="124269" x="6483350" y="4368800"/>
          <p14:tracePt t="124286" x="6521450" y="4305300"/>
          <p14:tracePt t="124302" x="6527800" y="4248150"/>
          <p14:tracePt t="124319" x="6540500" y="4171950"/>
          <p14:tracePt t="124336" x="6540500" y="4133850"/>
          <p14:tracePt t="124352" x="6540500" y="4095750"/>
          <p14:tracePt t="124369" x="6534150" y="4057650"/>
          <p14:tracePt t="124386" x="6534150" y="4025900"/>
          <p14:tracePt t="124403" x="6527800" y="3987800"/>
          <p14:tracePt t="124405" x="6521450" y="3968750"/>
          <p14:tracePt t="124419" x="6521450" y="3956050"/>
          <p14:tracePt t="124436" x="6508750" y="3943350"/>
          <p14:tracePt t="124439" x="6502400" y="3937000"/>
          <p14:tracePt t="124454" x="6496050" y="3930650"/>
          <p14:tracePt t="124469" x="6477000" y="3917950"/>
          <p14:tracePt t="124486" x="6445250" y="3911600"/>
          <p14:tracePt t="124502" x="6419850" y="3911600"/>
          <p14:tracePt t="124519" x="6388100" y="3911600"/>
          <p14:tracePt t="124536" x="6337300" y="3924300"/>
          <p14:tracePt t="124552" x="6280150" y="3962400"/>
          <p14:tracePt t="124569" x="6235700" y="4006850"/>
          <p14:tracePt t="124586" x="6191250" y="4070350"/>
          <p14:tracePt t="124602" x="6153150" y="4133850"/>
          <p14:tracePt t="124619" x="6146800" y="4171950"/>
          <p14:tracePt t="124636" x="6146800" y="4197350"/>
          <p14:tracePt t="124638" x="6146800" y="4216400"/>
          <p14:tracePt t="124653" x="6146800" y="4241800"/>
          <p14:tracePt t="124669" x="6146800" y="4267200"/>
          <p14:tracePt t="124686" x="6165850" y="4286250"/>
          <p14:tracePt t="124703" x="6197600" y="4298950"/>
          <p14:tracePt t="124719" x="6216650" y="4298950"/>
          <p14:tracePt t="124736" x="6273800" y="4311650"/>
          <p14:tracePt t="124752" x="6324600" y="4311650"/>
          <p14:tracePt t="124769" x="6369050" y="4311650"/>
          <p14:tracePt t="124786" x="6407150" y="4298950"/>
          <p14:tracePt t="124802" x="6432550" y="4279900"/>
          <p14:tracePt t="124805" x="6445250" y="4273550"/>
          <p14:tracePt t="124819" x="6457950" y="4260850"/>
          <p14:tracePt t="124821" x="6464300" y="4254500"/>
          <p14:tracePt t="124836" x="6464300" y="4241800"/>
          <p14:tracePt t="124853" x="6483350" y="4203700"/>
          <p14:tracePt t="124869" x="6483350" y="4178300"/>
          <p14:tracePt t="124886" x="6489700" y="4146550"/>
          <p14:tracePt t="124903" x="6489700" y="4114800"/>
          <p14:tracePt t="124919" x="6489700" y="4089400"/>
          <p14:tracePt t="124936" x="6483350" y="4070350"/>
          <p14:tracePt t="124953" x="6477000" y="4038600"/>
          <p14:tracePt t="124969" x="6464300" y="4013200"/>
          <p14:tracePt t="124986" x="6438900" y="3994150"/>
          <p14:tracePt t="125002" x="6426200" y="3981450"/>
          <p14:tracePt t="125019" x="6419850" y="3981450"/>
          <p14:tracePt t="125036" x="6407150" y="3975100"/>
          <p14:tracePt t="125053" x="6375400" y="3962400"/>
          <p14:tracePt t="125069" x="6356350" y="3962400"/>
          <p14:tracePt t="125085" x="6330950" y="3956050"/>
          <p14:tracePt t="125102" x="6305550" y="3956050"/>
          <p14:tracePt t="125119" x="6273800" y="3949700"/>
          <p14:tracePt t="125136" x="6267450" y="3949700"/>
          <p14:tracePt t="125153" x="6254750" y="3949700"/>
          <p14:tracePt t="125169" x="6229350" y="3949700"/>
          <p14:tracePt t="125186" x="6216650" y="3949700"/>
          <p14:tracePt t="125203" x="6203950" y="3962400"/>
          <p14:tracePt t="125219" x="6184900" y="3968750"/>
          <p14:tracePt t="125221" x="6178550" y="3975100"/>
          <p14:tracePt t="125235" x="6172200" y="3987800"/>
          <p14:tracePt t="125252" x="6172200" y="3994150"/>
          <p14:tracePt t="125269" x="6165850" y="4013200"/>
          <p14:tracePt t="125286" x="6165850" y="4044950"/>
          <p14:tracePt t="125302" x="6165850" y="4076700"/>
          <p14:tracePt t="125319" x="6165850" y="4114800"/>
          <p14:tracePt t="125335" x="6165850" y="4159250"/>
          <p14:tracePt t="125352" x="6165850" y="4210050"/>
          <p14:tracePt t="125369" x="6184900" y="4260850"/>
          <p14:tracePt t="125386" x="6203950" y="4286250"/>
          <p14:tracePt t="125403" x="6235700" y="4311650"/>
          <p14:tracePt t="125406" x="6242050" y="4324350"/>
          <p14:tracePt t="125419" x="6261100" y="4330700"/>
          <p14:tracePt t="125436" x="6286500" y="4337050"/>
          <p14:tracePt t="125439" x="6311900" y="4337050"/>
          <p14:tracePt t="125453" x="6362700" y="4337050"/>
          <p14:tracePt t="125469" x="6413500" y="4330700"/>
          <p14:tracePt t="125486" x="6445250" y="4318000"/>
          <p14:tracePt t="125502" x="6489700" y="4279900"/>
          <p14:tracePt t="125519" x="6521450" y="4241800"/>
          <p14:tracePt t="125535" x="6540500" y="4191000"/>
          <p14:tracePt t="125552" x="6546850" y="4146550"/>
          <p14:tracePt t="125569" x="6553200" y="4121150"/>
          <p14:tracePt t="125585" x="6553200" y="4089400"/>
          <p14:tracePt t="125602" x="6553200" y="4057650"/>
          <p14:tracePt t="125619" x="6553200" y="4025900"/>
          <p14:tracePt t="125636" x="6540500" y="4000500"/>
          <p14:tracePt t="125638" x="6527800" y="3981450"/>
          <p14:tracePt t="125652" x="6508750" y="3956050"/>
          <p14:tracePt t="125669" x="6477000" y="3937000"/>
          <p14:tracePt t="125685" x="6426200" y="3917950"/>
          <p14:tracePt t="125702" x="6369050" y="3892550"/>
          <p14:tracePt t="125719" x="6324600" y="3886200"/>
          <p14:tracePt t="125736" x="6299200" y="3886200"/>
          <p14:tracePt t="125752" x="6267450" y="3886200"/>
          <p14:tracePt t="125769" x="6242050" y="3886200"/>
          <p14:tracePt t="125785" x="6223000" y="3886200"/>
          <p14:tracePt t="125802" x="6203950" y="3886200"/>
          <p14:tracePt t="125818" x="6165850" y="3892550"/>
          <p14:tracePt t="125835" x="6146800" y="3911600"/>
          <p14:tracePt t="125838" x="6127750" y="3924300"/>
          <p14:tracePt t="125852" x="6115050" y="3937000"/>
          <p14:tracePt t="125869" x="6089650" y="3994150"/>
          <p14:tracePt t="125885" x="6057900" y="4044950"/>
          <p14:tracePt t="125902" x="6045200" y="4089400"/>
          <p14:tracePt t="125919" x="6038850" y="4127500"/>
          <p14:tracePt t="125936" x="6038850" y="4152900"/>
          <p14:tracePt t="125952" x="6038850" y="4178300"/>
          <p14:tracePt t="125969" x="6038850" y="4197350"/>
          <p14:tracePt t="125986" x="6038850" y="4235450"/>
          <p14:tracePt t="126002" x="6051550" y="4254500"/>
          <p14:tracePt t="126018" x="6064250" y="4279900"/>
          <p14:tracePt t="126021" x="6070600" y="4279900"/>
          <p14:tracePt t="126035" x="6070600" y="4286250"/>
          <p14:tracePt t="126052" x="6083300" y="4292600"/>
          <p14:tracePt t="126053" x="6096000" y="4298950"/>
          <p14:tracePt t="126069" x="6108700" y="4298950"/>
          <p14:tracePt t="126085" x="6134100" y="4298950"/>
          <p14:tracePt t="126102" x="6178550" y="4298950"/>
          <p14:tracePt t="126118" x="6267450" y="4298950"/>
          <p14:tracePt t="126135" x="6362700" y="4292600"/>
          <p14:tracePt t="126152" x="6426200" y="4273550"/>
          <p14:tracePt t="126169" x="6445250" y="4260850"/>
          <p14:tracePt t="126185" x="6457950" y="4235450"/>
          <p14:tracePt t="126202" x="6464300" y="4222750"/>
          <p14:tracePt t="126219" x="6464300" y="4203700"/>
          <p14:tracePt t="126221" x="6464300" y="4197350"/>
          <p14:tracePt t="126235" x="6464300" y="4184650"/>
          <p14:tracePt t="126252" x="6464300" y="4178300"/>
          <p14:tracePt t="126269" x="6464300" y="4159250"/>
          <p14:tracePt t="126285" x="6464300" y="4152900"/>
          <p14:tracePt t="126302" x="6464300" y="4133850"/>
          <p14:tracePt t="126318" x="6457950" y="4108450"/>
          <p14:tracePt t="126335" x="6451600" y="4089400"/>
          <p14:tracePt t="126352" x="6438900" y="4064000"/>
          <p14:tracePt t="126368" x="6426200" y="4025900"/>
          <p14:tracePt t="126385" x="6419850" y="3994150"/>
          <p14:tracePt t="126402" x="6407150" y="3956050"/>
          <p14:tracePt t="126419" x="6388100" y="3930650"/>
          <p14:tracePt t="126421" x="6375400" y="3917950"/>
          <p14:tracePt t="126435" x="6369050" y="3905250"/>
          <p14:tracePt t="126437" x="6362700" y="3892550"/>
          <p14:tracePt t="126452" x="6337300" y="3879850"/>
          <p14:tracePt t="126454" x="6318250" y="3879850"/>
          <p14:tracePt t="126468" x="6273800" y="3860800"/>
          <p14:tracePt t="126485" x="6242050" y="3854450"/>
          <p14:tracePt t="126502" x="6216650" y="3854450"/>
          <p14:tracePt t="126518" x="6178550" y="3854450"/>
          <p14:tracePt t="126535" x="6159500" y="3854450"/>
          <p14:tracePt t="126552" x="6146800" y="3854450"/>
          <p14:tracePt t="126568" x="6115050" y="3854450"/>
          <p14:tracePt t="126585" x="6102350" y="3867150"/>
          <p14:tracePt t="126602" x="6076950" y="3886200"/>
          <p14:tracePt t="126618" x="6057900" y="3905250"/>
          <p14:tracePt t="126635" x="6038850" y="3930650"/>
          <p14:tracePt t="126652" x="6019800" y="3949700"/>
          <p14:tracePt t="126669" x="6013450" y="3987800"/>
          <p14:tracePt t="126685" x="6007100" y="4025900"/>
          <p14:tracePt t="126702" x="6000750" y="4044950"/>
          <p14:tracePt t="126718" x="6000750" y="4070350"/>
          <p14:tracePt t="126735" x="6000750" y="4095750"/>
          <p14:tracePt t="126751" x="6000750" y="4121150"/>
          <p14:tracePt t="126768" x="6000750" y="4140200"/>
          <p14:tracePt t="126785" x="6000750" y="4165600"/>
          <p14:tracePt t="126801" x="6007100" y="4178300"/>
          <p14:tracePt t="126818" x="6013450" y="4197350"/>
          <p14:tracePt t="126835" x="6032500" y="4216400"/>
          <p14:tracePt t="126851" x="6045200" y="4235450"/>
          <p14:tracePt t="126853" x="6057900" y="4241800"/>
          <p14:tracePt t="126868" x="6064250" y="4248150"/>
          <p14:tracePt t="126885" x="6083300" y="4260850"/>
          <p14:tracePt t="126902" x="6096000" y="4267200"/>
          <p14:tracePt t="126919" x="6102350" y="4267200"/>
          <p14:tracePt t="126935" x="6121400" y="4267200"/>
          <p14:tracePt t="126951" x="6140450" y="4267200"/>
          <p14:tracePt t="126968" x="6146800" y="4267200"/>
          <p14:tracePt t="126985" x="6165850" y="4260850"/>
          <p14:tracePt t="127018" x="6178550" y="4254500"/>
          <p14:tracePt t="127035" x="6184900" y="4241800"/>
          <p14:tracePt t="127068" x="6184900" y="4235450"/>
          <p14:tracePt t="127069" x="6184900" y="4222750"/>
          <p14:tracePt t="127085" x="6191250" y="4222750"/>
          <p14:tracePt t="127607" x="0" y="0"/>
        </p14:tracePtLst>
        <p14:tracePtLst>
          <p14:tracePt t="128113" x="4787900" y="3886200"/>
          <p14:tracePt t="128122" x="4781550" y="3886200"/>
          <p14:tracePt t="128135" x="4762500" y="3886200"/>
          <p14:tracePt t="128152" x="4749800" y="3898900"/>
          <p14:tracePt t="128169" x="4718050" y="3937000"/>
          <p14:tracePt t="128185" x="4692650" y="3987800"/>
          <p14:tracePt t="128202" x="4673600" y="4051300"/>
          <p14:tracePt t="128218" x="4660900" y="4095750"/>
          <p14:tracePt t="128236" x="4660900" y="4127500"/>
          <p14:tracePt t="128238" x="4660900" y="4140200"/>
          <p14:tracePt t="128251" x="4660900" y="4159250"/>
          <p14:tracePt t="128268" x="4660900" y="4191000"/>
          <p14:tracePt t="128285" x="4673600" y="4260850"/>
          <p14:tracePt t="128301" x="4692650" y="4279900"/>
          <p14:tracePt t="128318" x="4699000" y="4286250"/>
          <p14:tracePt t="128335" x="4711700" y="4286250"/>
          <p14:tracePt t="128351" x="4718050" y="4286250"/>
          <p14:tracePt t="128368" x="4749800" y="4279900"/>
          <p14:tracePt t="128385" x="4762500" y="4235450"/>
          <p14:tracePt t="128402" x="4787900" y="4165600"/>
          <p14:tracePt t="128419" x="4787900" y="4121150"/>
          <p14:tracePt t="128421" x="4787900" y="4089400"/>
          <p14:tracePt t="128435" x="4787900" y="4064000"/>
          <p14:tracePt t="128452" x="4787900" y="4013200"/>
          <p14:tracePt t="128469" x="4781550" y="3987800"/>
          <p14:tracePt t="128485" x="4781550" y="3975100"/>
          <p14:tracePt t="128518" x="4775200" y="3968750"/>
          <p14:tracePt t="128703" x="0" y="0"/>
        </p14:tracePtLst>
        <p14:tracePtLst>
          <p14:tracePt t="129522" x="6083300" y="3879850"/>
          <p14:tracePt t="129534" x="6070600" y="3917950"/>
          <p14:tracePt t="129551" x="6057900" y="3956050"/>
          <p14:tracePt t="129567" x="6051550" y="4000500"/>
          <p14:tracePt t="129584" x="6038850" y="4083050"/>
          <p14:tracePt t="129601" x="6038850" y="4159250"/>
          <p14:tracePt t="129617" x="6051550" y="4260850"/>
          <p14:tracePt t="129634" x="6083300" y="4330700"/>
          <p14:tracePt t="129651" x="6115050" y="4387850"/>
          <p14:tracePt t="129669" x="6146800" y="4413250"/>
          <p14:tracePt t="129671" x="6165850" y="4425950"/>
          <p14:tracePt t="129686" x="6197600" y="4432300"/>
          <p14:tracePt t="129702" x="6248400" y="4432300"/>
          <p14:tracePt t="129718" x="6292850" y="4432300"/>
          <p14:tracePt t="129734" x="6337300" y="4419600"/>
          <p14:tracePt t="129751" x="6362700" y="4406900"/>
          <p14:tracePt t="129768" x="6394450" y="4375150"/>
          <p14:tracePt t="129784" x="6419850" y="4337050"/>
          <p14:tracePt t="129801" x="6432550" y="4305300"/>
          <p14:tracePt t="129817" x="6451600" y="4254500"/>
          <p14:tracePt t="129834" x="6464300" y="4197350"/>
          <p14:tracePt t="129837" x="6470650" y="4171950"/>
          <p14:tracePt t="129851" x="6470650" y="4159250"/>
          <p14:tracePt t="129867" x="6470650" y="4140200"/>
          <p14:tracePt t="129869" x="6470650" y="4127500"/>
          <p14:tracePt t="129887" x="6470650" y="4121150"/>
          <p14:tracePt t="129900" x="6470650" y="4114800"/>
          <p14:tracePt t="129918" x="6470650" y="4108450"/>
          <p14:tracePt t="130119" x="6470650" y="4102100"/>
          <p14:tracePt t="130139" x="6470650" y="4095750"/>
          <p14:tracePt t="130156" x="6464300" y="4076700"/>
          <p14:tracePt t="130171" x="6451600" y="4051300"/>
          <p14:tracePt t="130185" x="6432550" y="4013200"/>
          <p14:tracePt t="130200" x="6419850" y="3981450"/>
          <p14:tracePt t="130217" x="6394450" y="3949700"/>
          <p14:tracePt t="130234" x="6375400" y="3924300"/>
          <p14:tracePt t="130251" x="6343650" y="3905250"/>
          <p14:tracePt t="130254" x="6330950" y="3898900"/>
          <p14:tracePt t="130267" x="6311900" y="3886200"/>
          <p14:tracePt t="130284" x="6280150" y="3873500"/>
          <p14:tracePt t="130285" x="6261100" y="3867150"/>
          <p14:tracePt t="130300" x="6235700" y="3860800"/>
          <p14:tracePt t="130317" x="6216650" y="3860800"/>
          <p14:tracePt t="130334" x="6197600" y="3860800"/>
          <p14:tracePt t="130350" x="6184900" y="3860800"/>
          <p14:tracePt t="130367" x="6159500" y="3867150"/>
          <p14:tracePt t="130384" x="6134100" y="3905250"/>
          <p14:tracePt t="130400" x="6121400" y="3937000"/>
          <p14:tracePt t="130417" x="6108700" y="3975100"/>
          <p14:tracePt t="130434" x="6108700" y="4000500"/>
          <p14:tracePt t="130451" x="6108700" y="4051300"/>
          <p14:tracePt t="130467" x="6115050" y="4108450"/>
          <p14:tracePt t="130484" x="6140450" y="4159250"/>
          <p14:tracePt t="130486" x="6165850" y="4184650"/>
          <p14:tracePt t="130501" x="6210300" y="4235450"/>
          <p14:tracePt t="130517" x="6254750" y="4267200"/>
          <p14:tracePt t="130534" x="6330950" y="4305300"/>
          <p14:tracePt t="130550" x="6388100" y="4330700"/>
          <p14:tracePt t="130567" x="6470650" y="4343400"/>
          <p14:tracePt t="130584" x="6546850" y="4343400"/>
          <p14:tracePt t="130600" x="6610350" y="4343400"/>
          <p14:tracePt t="130617" x="6661150" y="4343400"/>
          <p14:tracePt t="130634" x="6686550" y="4318000"/>
          <p14:tracePt t="130650" x="6692900" y="4267200"/>
          <p14:tracePt t="130667" x="6692900" y="4210050"/>
          <p14:tracePt t="130669" x="6692900" y="4178300"/>
          <p14:tracePt t="130684" x="6692900" y="4133850"/>
          <p14:tracePt t="130701" x="6680200" y="4044950"/>
          <p14:tracePt t="130717" x="6661150" y="4006850"/>
          <p14:tracePt t="130734" x="6654800" y="3975100"/>
          <p14:tracePt t="130750" x="6629400" y="3956050"/>
          <p14:tracePt t="130767" x="6610350" y="3943350"/>
          <p14:tracePt t="130783" x="6597650" y="3943350"/>
          <p14:tracePt t="130801" x="6578600" y="3937000"/>
          <p14:tracePt t="130817" x="6565900" y="3930650"/>
          <p14:tracePt t="130833" x="6559550" y="3930650"/>
          <p14:tracePt t="130850" x="6546850" y="3924300"/>
          <p14:tracePt t="130867" x="6540500" y="3924300"/>
          <p14:tracePt t="130884" x="6534150" y="3924300"/>
          <p14:tracePt t="130901" x="6521450" y="3924300"/>
          <p14:tracePt t="130917" x="6508750" y="3924300"/>
          <p14:tracePt t="130934" x="6483350" y="3924300"/>
          <p14:tracePt t="130950" x="6470650" y="3924300"/>
          <p14:tracePt t="130967" x="6438900" y="3917950"/>
          <p14:tracePt t="130984" x="6407150" y="3911600"/>
          <p14:tracePt t="131000" x="6388100" y="3911600"/>
          <p14:tracePt t="131017" x="6362700" y="3911600"/>
          <p14:tracePt t="131034" x="6324600" y="3911600"/>
          <p14:tracePt t="131050" x="6305550" y="3917950"/>
          <p14:tracePt t="131067" x="6273800" y="3930650"/>
          <p14:tracePt t="131083" x="6235700" y="3949700"/>
          <p14:tracePt t="131086" x="6216650" y="3968750"/>
          <p14:tracePt t="131100" x="6197600" y="3981450"/>
          <p14:tracePt t="131117" x="6165850" y="4019550"/>
          <p14:tracePt t="131133" x="6153150" y="4032250"/>
          <p14:tracePt t="131150" x="6140450" y="4051300"/>
          <p14:tracePt t="131167" x="6134100" y="4070350"/>
          <p14:tracePt t="131184" x="6121400" y="4102100"/>
          <p14:tracePt t="131200" x="6115050" y="4114800"/>
          <p14:tracePt t="131217" x="6115050" y="4133850"/>
          <p14:tracePt t="131234" x="6115050" y="4140200"/>
          <p14:tracePt t="131341" x="0" y="0"/>
        </p14:tracePtLst>
        <p14:tracePtLst>
          <p14:tracePt t="131786" x="4832350" y="3879850"/>
          <p14:tracePt t="131806" x="4819650" y="3879850"/>
          <p14:tracePt t="131821" x="4813300" y="3886200"/>
          <p14:tracePt t="131833" x="4806950" y="3886200"/>
          <p14:tracePt t="131850" x="4787900" y="3917950"/>
          <p14:tracePt t="131867" x="4768850" y="3949700"/>
          <p14:tracePt t="131870" x="4768850" y="3968750"/>
          <p14:tracePt t="131883" x="4762500" y="3987800"/>
          <p14:tracePt t="131900" x="4743450" y="4019550"/>
          <p14:tracePt t="131917" x="4730750" y="4064000"/>
          <p14:tracePt t="131934" x="4730750" y="4102100"/>
          <p14:tracePt t="131950" x="4730750" y="4133850"/>
          <p14:tracePt t="131967" x="4730750" y="4165600"/>
          <p14:tracePt t="131984" x="4730750" y="4197350"/>
          <p14:tracePt t="132000" x="4737100" y="4216400"/>
          <p14:tracePt t="132016" x="4737100" y="4222750"/>
          <p14:tracePt t="132033" x="4743450" y="4222750"/>
          <p14:tracePt t="132050" x="4756150" y="4222750"/>
          <p14:tracePt t="132066" x="4775200" y="4216400"/>
          <p14:tracePt t="132083" x="4787900" y="4197350"/>
          <p14:tracePt t="132100" x="4800600" y="4159250"/>
          <p14:tracePt t="132101" x="4806950" y="4133850"/>
          <p14:tracePt t="132116" x="4826000" y="4083050"/>
          <p14:tracePt t="132133" x="4832350" y="4044950"/>
          <p14:tracePt t="132150" x="4838700" y="4000500"/>
          <p14:tracePt t="132166" x="4838700" y="3968750"/>
          <p14:tracePt t="132183" x="4838700" y="3937000"/>
          <p14:tracePt t="132200" x="4838700" y="3930650"/>
          <p14:tracePt t="132217" x="4838700" y="3924300"/>
          <p14:tracePt t="132341" x="0" y="0"/>
        </p14:tracePtLst>
        <p14:tracePtLst>
          <p14:tracePt t="132895" x="6070600" y="3905250"/>
          <p14:tracePt t="132920" x="6064250" y="3905250"/>
          <p14:tracePt t="132928" x="6057900" y="3905250"/>
          <p14:tracePt t="132937" x="6045200" y="3917950"/>
          <p14:tracePt t="132950" x="6032500" y="3956050"/>
          <p14:tracePt t="132966" x="6026150" y="4000500"/>
          <p14:tracePt t="132983" x="6019800" y="4038600"/>
          <p14:tracePt t="132999" x="6019800" y="4095750"/>
          <p14:tracePt t="133016" x="6032500" y="4184650"/>
          <p14:tracePt t="133033" x="6064250" y="4267200"/>
          <p14:tracePt t="133049" x="6102350" y="4330700"/>
          <p14:tracePt t="133066" x="6146800" y="4368800"/>
          <p14:tracePt t="133083" x="6184900" y="4400550"/>
          <p14:tracePt t="133099" x="6216650" y="4413250"/>
          <p14:tracePt t="133116" x="6254750" y="4413250"/>
          <p14:tracePt t="133117" x="6273800" y="4413250"/>
          <p14:tracePt t="133133" x="6330950" y="4413250"/>
          <p14:tracePt t="133149" x="6388100" y="4406900"/>
          <p14:tracePt t="133166" x="6432550" y="4387850"/>
          <p14:tracePt t="133183" x="6451600" y="4356100"/>
          <p14:tracePt t="133199" x="6470650" y="4318000"/>
          <p14:tracePt t="133216" x="6477000" y="4286250"/>
          <p14:tracePt t="133233" x="6483350" y="4229100"/>
          <p14:tracePt t="133249" x="6483350" y="4203700"/>
          <p14:tracePt t="133266" x="6477000" y="4159250"/>
          <p14:tracePt t="133283" x="6464300" y="4127500"/>
          <p14:tracePt t="133285" x="6451600" y="4102100"/>
          <p14:tracePt t="133299" x="6432550" y="4083050"/>
          <p14:tracePt t="133316" x="6400800" y="4044950"/>
          <p14:tracePt t="133333" x="6350000" y="3994150"/>
          <p14:tracePt t="133349" x="6318250" y="3968750"/>
          <p14:tracePt t="133366" x="6299200" y="3962400"/>
          <p14:tracePt t="133383" x="6286500" y="3949700"/>
          <p14:tracePt t="133399" x="6273800" y="3949700"/>
          <p14:tracePt t="133416" x="6261100" y="3937000"/>
          <p14:tracePt t="133433" x="6254750" y="3930650"/>
          <p14:tracePt t="133450" x="6229350" y="3924300"/>
          <p14:tracePt t="133466" x="6210300" y="3905250"/>
          <p14:tracePt t="133483" x="6203950" y="3898900"/>
          <p14:tracePt t="133500" x="6184900" y="3898900"/>
          <p14:tracePt t="133516" x="6184900" y="3892550"/>
          <p14:tracePt t="133517" x="6178550" y="3892550"/>
          <p14:tracePt t="133533" x="6165850" y="3892550"/>
          <p14:tracePt t="133549" x="6146800" y="3892550"/>
          <p14:tracePt t="133566" x="6121400" y="3892550"/>
          <p14:tracePt t="133583" x="6102350" y="3892550"/>
          <p14:tracePt t="133599" x="6076950" y="3892550"/>
          <p14:tracePt t="133616" x="6057900" y="3898900"/>
          <p14:tracePt t="133633" x="6038850" y="3924300"/>
          <p14:tracePt t="133649" x="6019800" y="3956050"/>
          <p14:tracePt t="133666" x="6000750" y="3981450"/>
          <p14:tracePt t="133683" x="5981700" y="4013200"/>
          <p14:tracePt t="133700" x="5969000" y="4032250"/>
          <p14:tracePt t="133702" x="5969000" y="4044950"/>
          <p14:tracePt t="133717" x="5962650" y="4064000"/>
          <p14:tracePt t="133733" x="5962650" y="4089400"/>
          <p14:tracePt t="133750" x="5962650" y="4127500"/>
          <p14:tracePt t="133766" x="5962650" y="4159250"/>
          <p14:tracePt t="133783" x="5962650" y="4191000"/>
          <p14:tracePt t="133799" x="5975350" y="4216400"/>
          <p14:tracePt t="133816" x="5994400" y="4235450"/>
          <p14:tracePt t="133832" x="6013450" y="4267200"/>
          <p14:tracePt t="133849" x="6057900" y="4292600"/>
          <p14:tracePt t="133866" x="6115050" y="4318000"/>
          <p14:tracePt t="133882" x="6140450" y="4337050"/>
          <p14:tracePt t="133899" x="6159500" y="4337050"/>
          <p14:tracePt t="133902" x="6165850" y="4337050"/>
          <p14:tracePt t="133916" x="6172200" y="4337050"/>
          <p14:tracePt t="133933" x="6191250" y="4311650"/>
          <p14:tracePt t="133949" x="6197600" y="4286250"/>
          <p14:tracePt t="133966" x="6197600" y="4260850"/>
          <p14:tracePt t="133983" x="6197600" y="4241800"/>
          <p14:tracePt t="133999" x="6197600" y="4216400"/>
          <p14:tracePt t="134017" x="6197600" y="4210050"/>
          <p14:tracePt t="134053" x="6197600" y="4203700"/>
          <p14:tracePt t="134149" x="0" y="0"/>
        </p14:tracePtLst>
        <p14:tracePtLst>
          <p14:tracePt t="135569" x="2324100" y="3943350"/>
          <p14:tracePt t="135582" x="2298700" y="3943350"/>
          <p14:tracePt t="135599" x="2286000" y="3956050"/>
          <p14:tracePt t="135615" x="2286000" y="3962400"/>
          <p14:tracePt t="135632" x="2286000" y="4000500"/>
          <p14:tracePt t="135649" x="2286000" y="4038600"/>
          <p14:tracePt t="135665" x="2292350" y="4095750"/>
          <p14:tracePt t="135682" x="2317750" y="4133850"/>
          <p14:tracePt t="135699" x="2343150" y="4165600"/>
          <p14:tracePt t="135702" x="2368550" y="4178300"/>
          <p14:tracePt t="135716" x="2387600" y="4191000"/>
          <p14:tracePt t="135733" x="2432050" y="4203700"/>
          <p14:tracePt t="135749" x="2457450" y="4203700"/>
          <p14:tracePt t="135765" x="2476500" y="4203700"/>
          <p14:tracePt t="135782" x="2495550" y="4203700"/>
          <p14:tracePt t="135799" x="2514600" y="4184650"/>
          <p14:tracePt t="135815" x="2533650" y="4159250"/>
          <p14:tracePt t="135832" x="2546350" y="4121150"/>
          <p14:tracePt t="135849" x="2546350" y="4095750"/>
          <p14:tracePt t="135865" x="2552700" y="4070350"/>
          <p14:tracePt t="135882" x="2552700" y="4064000"/>
          <p14:tracePt t="135989" x="0" y="0"/>
        </p14:tracePtLst>
        <p14:tracePtLst>
          <p14:tracePt t="136817" x="7886700" y="4273550"/>
          <p14:tracePt t="136840" x="7893050" y="4273550"/>
          <p14:tracePt t="136857" x="7969250" y="4273550"/>
          <p14:tracePt t="136865" x="8020050" y="4279900"/>
          <p14:tracePt t="136882" x="8128000" y="4279900"/>
          <p14:tracePt t="136898" x="8204200" y="4279900"/>
          <p14:tracePt t="136915" x="8223250" y="4279900"/>
          <p14:tracePt t="136932" x="8229600" y="4279900"/>
          <p14:tracePt t="137006" x="0" y="0"/>
        </p14:tracePtLst>
        <p14:tracePtLst>
          <p14:tracePt t="137456" x="8566150" y="4305300"/>
          <p14:tracePt t="137551" x="8572500" y="4305300"/>
          <p14:tracePt t="137568" x="8623300" y="4305300"/>
          <p14:tracePt t="137582" x="8699500" y="4305300"/>
          <p14:tracePt t="137598" x="8794750" y="4305300"/>
          <p14:tracePt t="137615" x="8890000" y="4305300"/>
          <p14:tracePt t="137631" x="8953500" y="4305300"/>
          <p14:tracePt t="137648" x="8972550" y="4305300"/>
          <p14:tracePt t="137665" x="8978900" y="4305300"/>
          <p14:tracePt t="137774" x="0" y="0"/>
        </p14:tracePtLst>
        <p14:tracePtLst>
          <p14:tracePt t="138193" x="9283700" y="4267200"/>
          <p14:tracePt t="138233" x="9290050" y="4267200"/>
          <p14:tracePt t="138254" x="9309100" y="4267200"/>
          <p14:tracePt t="138266" x="9353550" y="4267200"/>
          <p14:tracePt t="138281" x="9404350" y="4267200"/>
          <p14:tracePt t="138299" x="9505950" y="4267200"/>
          <p14:tracePt t="138302" x="9544050" y="4267200"/>
          <p14:tracePt t="138315" x="9588500" y="4267200"/>
          <p14:tracePt t="138331" x="9664700" y="4267200"/>
          <p14:tracePt t="138334" x="9709150" y="4267200"/>
          <p14:tracePt t="138348" x="9734550" y="4267200"/>
          <p14:tracePt t="138365" x="9785350" y="4267200"/>
          <p14:tracePt t="138583" x="0" y="0"/>
        </p14:tracePtLst>
        <p14:tracePtLst>
          <p14:tracePt t="138899" x="10229850" y="4191000"/>
          <p14:tracePt t="138902" x="10236200" y="4191000"/>
          <p14:tracePt t="138920" x="10261600" y="4191000"/>
          <p14:tracePt t="138931" x="10280650" y="4191000"/>
          <p14:tracePt t="138950" x="10350500" y="4191000"/>
          <p14:tracePt t="138965" x="10407650" y="4191000"/>
          <p14:tracePt t="138981" x="10445750" y="4191000"/>
          <p14:tracePt t="138998" x="10464800" y="4191000"/>
          <p14:tracePt t="139015" x="10477500" y="4191000"/>
          <p14:tracePt t="139045" x="10483850" y="4191000"/>
          <p14:tracePt t="139053" x="10490200" y="4191000"/>
          <p14:tracePt t="139077" x="10496550" y="4191000"/>
          <p14:tracePt t="139102" x="10502900" y="4191000"/>
          <p14:tracePt t="139109" x="10515600" y="4191000"/>
          <p14:tracePt t="139229" x="0" y="0"/>
        </p14:tracePtLst>
        <p14:tracePtLst>
          <p14:tracePt t="140407" x="971550" y="4629150"/>
          <p14:tracePt t="140455" x="977900" y="4635500"/>
          <p14:tracePt t="140473" x="1079500" y="4660900"/>
          <p14:tracePt t="140488" x="1295400" y="4705350"/>
          <p14:tracePt t="140498" x="1485900" y="4743450"/>
          <p14:tracePt t="140514" x="1949450" y="4832350"/>
          <p14:tracePt t="140519" x="2178050" y="4883150"/>
          <p14:tracePt t="140532" x="2432050" y="4933950"/>
          <p14:tracePt t="140548" x="2844800" y="4984750"/>
          <p14:tracePt t="140564" x="3117850" y="5003800"/>
          <p14:tracePt t="140581" x="3340100" y="5029200"/>
          <p14:tracePt t="140597" x="3409950" y="5029200"/>
          <p14:tracePt t="140614" x="3448050" y="5041900"/>
          <p14:tracePt t="140630" x="3460750" y="5041900"/>
          <p14:tracePt t="140647" x="3473450" y="5041900"/>
          <p14:tracePt t="140664" x="3479800" y="5041900"/>
          <p14:tracePt t="140738" x="3486150" y="5041900"/>
          <p14:tracePt t="140754" x="3492500" y="5041900"/>
          <p14:tracePt t="140769" x="3511550" y="5035550"/>
          <p14:tracePt t="140787" x="3530600" y="5029200"/>
          <p14:tracePt t="140797" x="3543300" y="4997450"/>
          <p14:tracePt t="140814" x="3556000" y="4965700"/>
          <p14:tracePt t="140830" x="3556000" y="4933950"/>
          <p14:tracePt t="140847" x="3562350" y="4895850"/>
          <p14:tracePt t="140864" x="3556000" y="4851400"/>
          <p14:tracePt t="140880" x="3524250" y="4794250"/>
          <p14:tracePt t="140897" x="3467100" y="4737100"/>
          <p14:tracePt t="140914" x="3371850" y="4692650"/>
          <p14:tracePt t="140917" x="3340100" y="4667250"/>
          <p14:tracePt t="140930" x="3302000" y="4654550"/>
          <p14:tracePt t="140947" x="3232150" y="4635500"/>
          <p14:tracePt t="140950" x="3213100" y="4629150"/>
          <p14:tracePt t="140965" x="3187700" y="4629150"/>
          <p14:tracePt t="140982" x="3155950" y="4616450"/>
          <p14:tracePt t="140998" x="3143250" y="4610100"/>
          <p14:tracePt t="141014" x="3124200" y="4610100"/>
          <p14:tracePt t="141031" x="3092450" y="4591050"/>
          <p14:tracePt t="141048" x="3054350" y="4578350"/>
          <p14:tracePt t="141064" x="2990850" y="4572000"/>
          <p14:tracePt t="141080" x="2921000" y="4559300"/>
          <p14:tracePt t="141097" x="2851150" y="4546600"/>
          <p14:tracePt t="141113" x="2781300" y="4527550"/>
          <p14:tracePt t="141130" x="2711450" y="4514850"/>
          <p14:tracePt t="141147" x="2641600" y="4502150"/>
          <p14:tracePt t="141163" x="2552700" y="4483100"/>
          <p14:tracePt t="141166" x="2508250" y="4470400"/>
          <p14:tracePt t="141180" x="2463800" y="4464050"/>
          <p14:tracePt t="141197" x="2298700" y="4432300"/>
          <p14:tracePt t="141213" x="2209800" y="4413250"/>
          <p14:tracePt t="141230" x="2101850" y="4394200"/>
          <p14:tracePt t="141247" x="2012950" y="4381500"/>
          <p14:tracePt t="141264" x="1943100" y="4368800"/>
          <p14:tracePt t="141280" x="1885950" y="4368800"/>
          <p14:tracePt t="141297" x="1822450" y="4368800"/>
          <p14:tracePt t="141314" x="1752600" y="4368800"/>
          <p14:tracePt t="141330" x="1676400" y="4368800"/>
          <p14:tracePt t="141347" x="1631950" y="4375150"/>
          <p14:tracePt t="141364" x="1581150" y="4387850"/>
          <p14:tracePt t="141366" x="1568450" y="4394200"/>
          <p14:tracePt t="141380" x="1562100" y="4394200"/>
          <p14:tracePt t="141397" x="1536700" y="4406900"/>
          <p14:tracePt t="141413" x="1517650" y="4419600"/>
          <p14:tracePt t="141430" x="1504950" y="4445000"/>
          <p14:tracePt t="141447" x="1498600" y="4464050"/>
          <p14:tracePt t="141463" x="1492250" y="4489450"/>
          <p14:tracePt t="141480" x="1485900" y="4514850"/>
          <p14:tracePt t="141497" x="1485900" y="4540250"/>
          <p14:tracePt t="141513" x="1485900" y="4565650"/>
          <p14:tracePt t="141530" x="1498600" y="4616450"/>
          <p14:tracePt t="141547" x="1562100" y="4679950"/>
          <p14:tracePt t="141563" x="1676400" y="4737100"/>
          <p14:tracePt t="141565" x="1752600" y="4762500"/>
          <p14:tracePt t="141580" x="1828800" y="4781550"/>
          <p14:tracePt t="141582" x="1917700" y="4800600"/>
          <p14:tracePt t="141597" x="2089150" y="4819650"/>
          <p14:tracePt t="141613" x="2222500" y="4819650"/>
          <p14:tracePt t="141630" x="2362200" y="4819650"/>
          <p14:tracePt t="141647" x="2495550" y="4806950"/>
          <p14:tracePt t="141663" x="2635250" y="4781550"/>
          <p14:tracePt t="141680" x="2794000" y="4756150"/>
          <p14:tracePt t="141696" x="2952750" y="4749800"/>
          <p14:tracePt t="141713" x="3098800" y="4749800"/>
          <p14:tracePt t="141730" x="3206750" y="4737100"/>
          <p14:tracePt t="141747" x="3251200" y="4730750"/>
          <p14:tracePt t="141750" x="3263900" y="4730750"/>
          <p14:tracePt t="141799" x="3270250" y="4724400"/>
          <p14:tracePt t="141814" x="3270250" y="4718050"/>
          <p14:tracePt t="141823" x="3270250" y="4711700"/>
          <p14:tracePt t="141838" x="3270250" y="4699000"/>
          <p14:tracePt t="141847" x="3257550" y="4679950"/>
          <p14:tracePt t="141864" x="3232150" y="4648200"/>
          <p14:tracePt t="141880" x="3194050" y="4610100"/>
          <p14:tracePt t="141897" x="3168650" y="4578350"/>
          <p14:tracePt t="141913" x="3143250" y="4565650"/>
          <p14:tracePt t="141930" x="3143250" y="4559300"/>
          <p14:tracePt t="141947" x="3130550" y="4552950"/>
          <p14:tracePt t="141963" x="3124200" y="4546600"/>
          <p14:tracePt t="141965" x="3124200" y="4533900"/>
          <p14:tracePt t="141982" x="3111500" y="4527550"/>
          <p14:tracePt t="141998" x="3098800" y="4514850"/>
          <p14:tracePt t="142013" x="3067050" y="4495800"/>
          <p14:tracePt t="142030" x="3016250" y="4470400"/>
          <p14:tracePt t="142047" x="2946400" y="4457700"/>
          <p14:tracePt t="142063" x="2870200" y="4432300"/>
          <p14:tracePt t="142080" x="2755900" y="4406900"/>
          <p14:tracePt t="142096" x="2609850" y="4381500"/>
          <p14:tracePt t="142113" x="2438400" y="4356100"/>
          <p14:tracePt t="142130" x="2254250" y="4330700"/>
          <p14:tracePt t="142146" x="2051050" y="4305300"/>
          <p14:tracePt t="142163" x="1892300" y="4298950"/>
          <p14:tracePt t="142180" x="1778000" y="4298950"/>
          <p14:tracePt t="142197" x="1676400" y="4298950"/>
          <p14:tracePt t="142213" x="1638300" y="4298950"/>
          <p14:tracePt t="142230" x="1600200" y="4305300"/>
          <p14:tracePt t="142247" x="1581150" y="4311650"/>
          <p14:tracePt t="142263" x="1543050" y="4324350"/>
          <p14:tracePt t="142280" x="1524000" y="4349750"/>
          <p14:tracePt t="142297" x="1492250" y="4375150"/>
          <p14:tracePt t="142313" x="1479550" y="4419600"/>
          <p14:tracePt t="142330" x="1473200" y="4457700"/>
          <p14:tracePt t="142347" x="1473200" y="4508500"/>
          <p14:tracePt t="142363" x="1473200" y="4540250"/>
          <p14:tracePt t="142380" x="1473200" y="4584700"/>
          <p14:tracePt t="142382" x="1479550" y="4616450"/>
          <p14:tracePt t="142397" x="1511300" y="4660900"/>
          <p14:tracePt t="142413" x="1581150" y="4718050"/>
          <p14:tracePt t="142430" x="1663700" y="4781550"/>
          <p14:tracePt t="142446" x="1778000" y="4845050"/>
          <p14:tracePt t="142463" x="1911350" y="4895850"/>
          <p14:tracePt t="142480" x="2076450" y="4933950"/>
          <p14:tracePt t="142497" x="2247900" y="4940300"/>
          <p14:tracePt t="142513" x="2406650" y="4940300"/>
          <p14:tracePt t="142530" x="2540000" y="4940300"/>
          <p14:tracePt t="142546" x="2673350" y="4927600"/>
          <p14:tracePt t="142563" x="2781300" y="4914900"/>
          <p14:tracePt t="142580" x="2870200" y="4902200"/>
          <p14:tracePt t="142582" x="2908300" y="4883150"/>
          <p14:tracePt t="142597" x="2959100" y="4857750"/>
          <p14:tracePt t="142613" x="2997200" y="4845050"/>
          <p14:tracePt t="142629" x="3022600" y="4838700"/>
          <p14:tracePt t="142646" x="3041650" y="4819650"/>
          <p14:tracePt t="142663" x="3060700" y="4800600"/>
          <p14:tracePt t="142680" x="3073400" y="4768850"/>
          <p14:tracePt t="142696" x="3073400" y="4749800"/>
          <p14:tracePt t="142713" x="3079750" y="4699000"/>
          <p14:tracePt t="142730" x="3086100" y="4679950"/>
          <p14:tracePt t="142746" x="3086100" y="4641850"/>
          <p14:tracePt t="142749" x="3086100" y="4616450"/>
          <p14:tracePt t="142763" x="3073400" y="4597400"/>
          <p14:tracePt t="142780" x="3041650" y="4559300"/>
          <p14:tracePt t="142797" x="2990850" y="4527550"/>
          <p14:tracePt t="142799" x="2952750" y="4514850"/>
          <p14:tracePt t="142813" x="2882900" y="4502150"/>
          <p14:tracePt t="142829" x="2800350" y="4476750"/>
          <p14:tracePt t="142847" x="2692400" y="4464050"/>
          <p14:tracePt t="142863" x="2571750" y="4438650"/>
          <p14:tracePt t="142879" x="2432050" y="4413250"/>
          <p14:tracePt t="142896" x="2311400" y="4394200"/>
          <p14:tracePt t="142913" x="2209800" y="4394200"/>
          <p14:tracePt t="142929" x="2089150" y="4394200"/>
          <p14:tracePt t="142946" x="2012950" y="4394200"/>
          <p14:tracePt t="142963" x="1955800" y="4394200"/>
          <p14:tracePt t="142980" x="1924050" y="4400550"/>
          <p14:tracePt t="142983" x="1917700" y="4400550"/>
          <p14:tracePt t="142996" x="1911350" y="4406900"/>
          <p14:tracePt t="143197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文本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I/O-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</a:p>
        </p:txBody>
      </p:sp>
      <p:sp>
        <p:nvSpPr>
          <p:cNvPr id="2" name="矩形 1"/>
          <p:cNvSpPr/>
          <p:nvPr/>
        </p:nvSpPr>
        <p:spPr>
          <a:xfrm>
            <a:off x="783262" y="1276893"/>
            <a:ext cx="112454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package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filecopy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java.lang.System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java.io.PrintWriter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Copy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 ]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{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参数不含程序名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!=2){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System.out.println("Usage: Java  Copy  &lt;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sourceFile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tagetFile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File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=new File(args[0]);                     //args[0]: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源文件路径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sF.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 )){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("Source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"+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[0]+ "does not exist!");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261737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61"/>
    </mc:Choice>
    <mc:Fallback xmlns="">
      <p:transition spd="slow" advTm="83261"/>
    </mc:Fallback>
  </mc:AlternateContent>
  <p:extLst>
    <p:ext uri="{3A86A75C-4F4B-4683-9AE1-C65F6400EC91}">
      <p14:laserTraceLst xmlns:p14="http://schemas.microsoft.com/office/powerpoint/2010/main">
        <p14:tracePtLst>
          <p14:tracePt t="1746" x="2736850" y="1314450"/>
          <p14:tracePt t="1826" x="2762250" y="1327150"/>
          <p14:tracePt t="1842" x="2851150" y="1352550"/>
          <p14:tracePt t="1859" x="3003550" y="1377950"/>
          <p14:tracePt t="1876" x="3225800" y="1403350"/>
          <p14:tracePt t="1893" x="3486150" y="1403350"/>
          <p14:tracePt t="1909" x="3752850" y="1403350"/>
          <p14:tracePt t="1912" x="3867150" y="1403350"/>
          <p14:tracePt t="1926" x="3943350" y="1403350"/>
          <p14:tracePt t="1943" x="4044950" y="1403350"/>
          <p14:tracePt t="1959" x="4051300" y="1403350"/>
          <p14:tracePt t="2052" x="4000500" y="1403350"/>
          <p14:tracePt t="2068" x="3759200" y="1403350"/>
          <p14:tracePt t="2084" x="3308350" y="1403350"/>
          <p14:tracePt t="2088" x="3028950" y="1403350"/>
          <p14:tracePt t="2106" x="2489200" y="1403350"/>
          <p14:tracePt t="2115" x="2247900" y="1403350"/>
          <p14:tracePt t="2126" x="2076450" y="1403350"/>
          <p14:tracePt t="2143" x="1905000" y="1416050"/>
          <p14:tracePt t="2159" x="1873250" y="1416050"/>
          <p14:tracePt t="2216" x="1879600" y="1422400"/>
          <p14:tracePt t="2224" x="1892300" y="1428750"/>
          <p14:tracePt t="2233" x="1917700" y="1435100"/>
          <p14:tracePt t="2242" x="1962150" y="1441450"/>
          <p14:tracePt t="2259" x="2101850" y="1454150"/>
          <p14:tracePt t="2276" x="2241550" y="1466850"/>
          <p14:tracePt t="2292" x="2355850" y="1485900"/>
          <p14:tracePt t="2309" x="2381250" y="1492250"/>
          <p14:tracePt t="2312" x="2387600" y="1492250"/>
          <p14:tracePt t="2433" x="2381250" y="1492250"/>
          <p14:tracePt t="2446" x="2362200" y="1492250"/>
          <p14:tracePt t="2461" x="2305050" y="1492250"/>
          <p14:tracePt t="2476" x="2247900" y="1492250"/>
          <p14:tracePt t="2492" x="2235200" y="1492250"/>
          <p14:tracePt t="2537" x="2254250" y="1492250"/>
          <p14:tracePt t="2545" x="2286000" y="1492250"/>
          <p14:tracePt t="2559" x="2419350" y="1492250"/>
          <p14:tracePt t="2576" x="2603500" y="1492250"/>
          <p14:tracePt t="2592" x="2749550" y="1492250"/>
          <p14:tracePt t="2609" x="2806700" y="1492250"/>
          <p14:tracePt t="2626" x="2825750" y="1492250"/>
          <p14:tracePt t="2698" x="2806700" y="1492250"/>
          <p14:tracePt t="2714" x="2730500" y="1492250"/>
          <p14:tracePt t="2731" x="2667000" y="1492250"/>
          <p14:tracePt t="2742" x="2628900" y="1498600"/>
          <p14:tracePt t="2760" x="2616200" y="1498600"/>
          <p14:tracePt t="2825" x="2622550" y="1511300"/>
          <p14:tracePt t="2842" x="2654300" y="1511300"/>
          <p14:tracePt t="2860" x="2730500" y="1511300"/>
          <p14:tracePt t="2877" x="2825750" y="1511300"/>
          <p14:tracePt t="2893" x="2940050" y="1511300"/>
          <p14:tracePt t="2895" x="2997200" y="1511300"/>
          <p14:tracePt t="2909" x="3028950" y="1511300"/>
          <p14:tracePt t="2927" x="3067050" y="1511300"/>
          <p14:tracePt t="2942" x="3073400" y="1511300"/>
          <p14:tracePt t="3028" x="3067050" y="1511300"/>
          <p14:tracePt t="3045" x="3028950" y="1511300"/>
          <p14:tracePt t="3061" x="2984500" y="1511300"/>
          <p14:tracePt t="3065" x="2971800" y="1511300"/>
          <p14:tracePt t="3075" x="2965450" y="1511300"/>
          <p14:tracePt t="3092" x="2959100" y="1511300"/>
          <p14:tracePt t="3109" x="2952750" y="1511300"/>
          <p14:tracePt t="3126" x="2933700" y="1511300"/>
          <p14:tracePt t="3129" x="2921000" y="1504950"/>
          <p14:tracePt t="3144" x="2882900" y="1492250"/>
          <p14:tracePt t="3160" x="2819400" y="1460500"/>
          <p14:tracePt t="3176" x="2717800" y="1428750"/>
          <p14:tracePt t="3192" x="2597150" y="1403350"/>
          <p14:tracePt t="3209" x="2476500" y="1384300"/>
          <p14:tracePt t="3225" x="2406650" y="1371600"/>
          <p14:tracePt t="3242" x="2362200" y="1371600"/>
          <p14:tracePt t="3259" x="2343150" y="1371600"/>
          <p14:tracePt t="3275" x="2317750" y="1377950"/>
          <p14:tracePt t="3292" x="2292350" y="1403350"/>
          <p14:tracePt t="3309" x="2279650" y="1435100"/>
          <p14:tracePt t="3325" x="2273300" y="1466850"/>
          <p14:tracePt t="3328" x="2273300" y="1473200"/>
          <p14:tracePt t="3342" x="2273300" y="1485900"/>
          <p14:tracePt t="3359" x="2279650" y="1524000"/>
          <p14:tracePt t="3375" x="2355850" y="1562100"/>
          <p14:tracePt t="3392" x="2476500" y="1581150"/>
          <p14:tracePt t="3409" x="2622550" y="1581150"/>
          <p14:tracePt t="3426" x="2762250" y="1581150"/>
          <p14:tracePt t="3442" x="2825750" y="1581150"/>
          <p14:tracePt t="3459" x="2844800" y="1574800"/>
          <p14:tracePt t="3476" x="2844800" y="1568450"/>
          <p14:tracePt t="3492" x="2844800" y="1562100"/>
          <p14:tracePt t="3509" x="2838450" y="1524000"/>
          <p14:tracePt t="3525" x="2819400" y="1485900"/>
          <p14:tracePt t="3528" x="2794000" y="1473200"/>
          <p14:tracePt t="3542" x="2755900" y="1460500"/>
          <p14:tracePt t="3559" x="2628900" y="1435100"/>
          <p14:tracePt t="3575" x="2590800" y="1435100"/>
          <p14:tracePt t="3592" x="2571750" y="1435100"/>
          <p14:tracePt t="3609" x="2559050" y="1435100"/>
          <p14:tracePt t="3690" x="2578100" y="1441450"/>
          <p14:tracePt t="3699" x="2584450" y="1447800"/>
          <p14:tracePt t="3710" x="2597150" y="1454150"/>
          <p14:tracePt t="3726" x="2616200" y="1454150"/>
          <p14:tracePt t="3742" x="2641600" y="1454150"/>
          <p14:tracePt t="3760" x="2654300" y="1454150"/>
          <p14:tracePt t="3776" x="2654300" y="1441450"/>
          <p14:tracePt t="3792" x="2654300" y="1403350"/>
          <p14:tracePt t="3808" x="2609850" y="1365250"/>
          <p14:tracePt t="3825" x="2489200" y="1320800"/>
          <p14:tracePt t="3842" x="2355850" y="1295400"/>
          <p14:tracePt t="3859" x="2279650" y="1295400"/>
          <p14:tracePt t="3875" x="2241550" y="1295400"/>
          <p14:tracePt t="3892" x="2216150" y="1295400"/>
          <p14:tracePt t="3909" x="2216150" y="1301750"/>
          <p14:tracePt t="3926" x="2216150" y="1339850"/>
          <p14:tracePt t="3942" x="2228850" y="1384300"/>
          <p14:tracePt t="3944" x="2241550" y="1409700"/>
          <p14:tracePt t="3959" x="2260600" y="1428750"/>
          <p14:tracePt t="3975" x="2343150" y="1504950"/>
          <p14:tracePt t="3992" x="2444750" y="1543050"/>
          <p14:tracePt t="4008" x="2584450" y="1568450"/>
          <p14:tracePt t="4025" x="2724150" y="1568450"/>
          <p14:tracePt t="4042" x="2832100" y="1562100"/>
          <p14:tracePt t="4058" x="2870200" y="1549400"/>
          <p14:tracePt t="4075" x="2876550" y="1511300"/>
          <p14:tracePt t="4092" x="2876550" y="1485900"/>
          <p14:tracePt t="4108" x="2876550" y="1454150"/>
          <p14:tracePt t="4126" x="2876550" y="1422400"/>
          <p14:tracePt t="4129" x="2870200" y="1409700"/>
          <p14:tracePt t="4142" x="2857500" y="1409700"/>
          <p14:tracePt t="4158" x="2825750" y="1403350"/>
          <p14:tracePt t="4160" x="2806700" y="1403350"/>
          <p14:tracePt t="4176" x="2762250" y="1403350"/>
          <p14:tracePt t="4192" x="2711450" y="1409700"/>
          <p14:tracePt t="4208" x="2686050" y="1441450"/>
          <p14:tracePt t="4225" x="2667000" y="1485900"/>
          <p14:tracePt t="4242" x="2660650" y="1511300"/>
          <p14:tracePt t="4258" x="2660650" y="1555750"/>
          <p14:tracePt t="4275" x="2673350" y="1574800"/>
          <p14:tracePt t="4292" x="2692400" y="1587500"/>
          <p14:tracePt t="4308" x="2717800" y="1600200"/>
          <p14:tracePt t="4325" x="2730500" y="1600200"/>
          <p14:tracePt t="4342" x="2736850" y="1600200"/>
          <p14:tracePt t="4358" x="2743200" y="1600200"/>
          <p14:tracePt t="4375" x="2743200" y="1568450"/>
          <p14:tracePt t="4391" x="2730500" y="1524000"/>
          <p14:tracePt t="4409" x="2686050" y="1485900"/>
          <p14:tracePt t="4425" x="2603500" y="1454150"/>
          <p14:tracePt t="4441" x="2546350" y="1441450"/>
          <p14:tracePt t="4459" x="2527300" y="1441450"/>
          <p14:tracePt t="4475" x="2520950" y="1441450"/>
          <p14:tracePt t="4492" x="2514600" y="1447800"/>
          <p14:tracePt t="4508" x="2514600" y="1460500"/>
          <p14:tracePt t="4513" x="2514600" y="1479550"/>
          <p14:tracePt t="4525" x="2514600" y="1498600"/>
          <p14:tracePt t="4528" x="2527300" y="1504950"/>
          <p14:tracePt t="4542" x="2546350" y="1517650"/>
          <p14:tracePt t="4559" x="2603500" y="1536700"/>
          <p14:tracePt t="4575" x="2724150" y="1555750"/>
          <p14:tracePt t="4592" x="2825750" y="1536700"/>
          <p14:tracePt t="4608" x="2863850" y="1517650"/>
          <p14:tracePt t="4626" x="2870200" y="1485900"/>
          <p14:tracePt t="4643" x="2882900" y="1460500"/>
          <p14:tracePt t="4659" x="2882900" y="1422400"/>
          <p14:tracePt t="4676" x="2863850" y="1397000"/>
          <p14:tracePt t="4693" x="2819400" y="1377950"/>
          <p14:tracePt t="4697" x="2800350" y="1365250"/>
          <p14:tracePt t="4708" x="2781300" y="1358900"/>
          <p14:tracePt t="4725" x="2768600" y="1358900"/>
          <p14:tracePt t="4742" x="2743200" y="1358900"/>
          <p14:tracePt t="4758" x="2736850" y="1371600"/>
          <p14:tracePt t="4760" x="2736850" y="1390650"/>
          <p14:tracePt t="4775" x="2736850" y="1409700"/>
          <p14:tracePt t="4792" x="2736850" y="1422400"/>
          <p14:tracePt t="4808" x="2736850" y="1435100"/>
          <p14:tracePt t="4825" x="2743200" y="1441450"/>
          <p14:tracePt t="4865" x="2755900" y="1441450"/>
          <p14:tracePt t="4881" x="2755900" y="1428750"/>
          <p14:tracePt t="4889" x="2755900" y="1422400"/>
          <p14:tracePt t="4899" x="2755900" y="1416050"/>
          <p14:tracePt t="4909" x="2755900" y="1409700"/>
          <p14:tracePt t="4936" x="2755900" y="1403350"/>
          <p14:tracePt t="4953" x="2749550" y="1403350"/>
          <p14:tracePt t="4971" x="2743200" y="1403350"/>
          <p14:tracePt t="4977" x="2730500" y="1403350"/>
          <p14:tracePt t="4992" x="2724150" y="1409700"/>
          <p14:tracePt t="5018" x="2724150" y="1416050"/>
          <p14:tracePt t="5280" x="0" y="0"/>
        </p14:tracePtLst>
        <p14:tracePtLst>
          <p14:tracePt t="6778" x="4508500" y="3613150"/>
          <p14:tracePt t="6793" x="4603750" y="3651250"/>
          <p14:tracePt t="6808" x="4679950" y="3676650"/>
          <p14:tracePt t="6824" x="4711700" y="3676650"/>
          <p14:tracePt t="6841" x="4730750" y="3676650"/>
          <p14:tracePt t="6857" x="4756150" y="3670300"/>
          <p14:tracePt t="6874" x="4775200" y="3657600"/>
          <p14:tracePt t="6892" x="4806950" y="3638550"/>
          <p14:tracePt t="6908" x="4838700" y="3600450"/>
          <p14:tracePt t="6925" x="4864100" y="3562350"/>
          <p14:tracePt t="6928" x="4870450" y="3536950"/>
          <p14:tracePt t="6941" x="4876800" y="3517900"/>
          <p14:tracePt t="6957" x="4876800" y="3473450"/>
          <p14:tracePt t="6975" x="4883150" y="3429000"/>
          <p14:tracePt t="6991" x="4883150" y="3397250"/>
          <p14:tracePt t="7007" x="4870450" y="3384550"/>
          <p14:tracePt t="7024" x="4838700" y="3371850"/>
          <p14:tracePt t="7041" x="4813300" y="3371850"/>
          <p14:tracePt t="7057" x="4794250" y="3371850"/>
          <p14:tracePt t="7074" x="4781550" y="3371850"/>
          <p14:tracePt t="7611" x="4762500" y="3365500"/>
          <p14:tracePt t="7630" x="4749800" y="3359150"/>
          <p14:tracePt t="7652" x="4692650" y="3359150"/>
          <p14:tracePt t="7663" x="4660900" y="3359150"/>
          <p14:tracePt t="7674" x="4641850" y="3359150"/>
          <p14:tracePt t="7691" x="4610100" y="3359150"/>
          <p14:tracePt t="7708" x="4584700" y="3359150"/>
          <p14:tracePt t="7724" x="4559300" y="3359150"/>
          <p14:tracePt t="7740" x="4540250" y="3390900"/>
          <p14:tracePt t="7757" x="4533900" y="3422650"/>
          <p14:tracePt t="7774" x="4533900" y="3467100"/>
          <p14:tracePt t="7776" x="4533900" y="3479800"/>
          <p14:tracePt t="7791" x="4540250" y="3524250"/>
          <p14:tracePt t="7807" x="4578350" y="3562350"/>
          <p14:tracePt t="7824" x="4641850" y="3587750"/>
          <p14:tracePt t="7840" x="4743450" y="3606800"/>
          <p14:tracePt t="7857" x="4857750" y="3606800"/>
          <p14:tracePt t="7874" x="4978400" y="3600450"/>
          <p14:tracePt t="7891" x="5067300" y="3575050"/>
          <p14:tracePt t="7908" x="5124450" y="3536950"/>
          <p14:tracePt t="7924" x="5149850" y="3511550"/>
          <p14:tracePt t="7941" x="5156200" y="3479800"/>
          <p14:tracePt t="7945" x="5168900" y="3454400"/>
          <p14:tracePt t="7958" x="5168900" y="3448050"/>
          <p14:tracePt t="7974" x="5162550" y="3403600"/>
          <p14:tracePt t="7991" x="5099050" y="3346450"/>
          <p14:tracePt t="8007" x="5035550" y="3308350"/>
          <p14:tracePt t="8024" x="4991100" y="3302000"/>
          <p14:tracePt t="8041" x="4972050" y="3302000"/>
          <p14:tracePt t="8272" x="0" y="0"/>
        </p14:tracePtLst>
        <p14:tracePtLst>
          <p14:tracePt t="8594" x="4724400" y="3346450"/>
          <p14:tracePt t="8607" x="4724400" y="3314700"/>
          <p14:tracePt t="8624" x="4756150" y="3276600"/>
          <p14:tracePt t="8641" x="4800600" y="3219450"/>
          <p14:tracePt t="8658" x="4895850" y="3155950"/>
          <p14:tracePt t="8674" x="5029200" y="3105150"/>
          <p14:tracePt t="8691" x="5226050" y="3073400"/>
          <p14:tracePt t="8707" x="5441950" y="3060700"/>
          <p14:tracePt t="8724" x="5759450" y="3060700"/>
          <p14:tracePt t="8740" x="6134100" y="3067050"/>
          <p14:tracePt t="8757" x="6527800" y="3130550"/>
          <p14:tracePt t="8773" x="6794500" y="3181350"/>
          <p14:tracePt t="8776" x="6883400" y="3194050"/>
          <p14:tracePt t="8790" x="6959600" y="3232150"/>
          <p14:tracePt t="8807" x="7112000" y="3314700"/>
          <p14:tracePt t="8823" x="7200900" y="3416300"/>
          <p14:tracePt t="8840" x="7315200" y="3524250"/>
          <p14:tracePt t="8857" x="7416800" y="3619500"/>
          <p14:tracePt t="8873" x="7493000" y="3670300"/>
          <p14:tracePt t="8890" x="7512050" y="3683000"/>
          <p14:tracePt t="9184" x="0" y="0"/>
        </p14:tracePtLst>
        <p14:tracePtLst>
          <p14:tracePt t="9722" x="10541000" y="3790950"/>
          <p14:tracePt t="9729" x="10534650" y="3816350"/>
          <p14:tracePt t="9740" x="10528300" y="3841750"/>
          <p14:tracePt t="9757" x="10521950" y="3886200"/>
          <p14:tracePt t="9773" x="10521950" y="3937000"/>
          <p14:tracePt t="9776" x="10521950" y="3975100"/>
          <p14:tracePt t="9790" x="10521950" y="3987800"/>
          <p14:tracePt t="9807" x="10553700" y="4044950"/>
          <p14:tracePt t="9823" x="10572750" y="4051300"/>
          <p14:tracePt t="9840" x="10579100" y="4057650"/>
          <p14:tracePt t="9856" x="10585450" y="4057650"/>
          <p14:tracePt t="9938" x="10591800" y="4057650"/>
          <p14:tracePt t="9967" x="0" y="0"/>
        </p14:tracePtLst>
        <p14:tracePtLst>
          <p14:tracePt t="12274" x="2749550" y="3028950"/>
          <p14:tracePt t="12289" x="2736850" y="3048000"/>
          <p14:tracePt t="12306" x="2730500" y="3060700"/>
          <p14:tracePt t="12322" x="2724150" y="3086100"/>
          <p14:tracePt t="12339" x="2724150" y="3111500"/>
          <p14:tracePt t="12355" x="2724150" y="3143250"/>
          <p14:tracePt t="12372" x="2730500" y="3168650"/>
          <p14:tracePt t="12389" x="2749550" y="3194050"/>
          <p14:tracePt t="12405" x="2774950" y="3206750"/>
          <p14:tracePt t="12423" x="2806700" y="3225800"/>
          <p14:tracePt t="12439" x="2825750" y="3232150"/>
          <p14:tracePt t="12456" x="2863850" y="3232150"/>
          <p14:tracePt t="12473" x="2895600" y="3206750"/>
          <p14:tracePt t="12489" x="2927350" y="3175000"/>
          <p14:tracePt t="12505" x="2946400" y="3130550"/>
          <p14:tracePt t="12522" x="2952750" y="3092450"/>
          <p14:tracePt t="12539" x="2952750" y="3073400"/>
          <p14:tracePt t="12555" x="2952750" y="3060700"/>
          <p14:tracePt t="12572" x="2946400" y="3048000"/>
          <p14:tracePt t="12589" x="2921000" y="3048000"/>
          <p14:tracePt t="12605" x="2889250" y="3048000"/>
          <p14:tracePt t="12622" x="2844800" y="3048000"/>
          <p14:tracePt t="12624" x="2825750" y="3054350"/>
          <p14:tracePt t="12639" x="2787650" y="3079750"/>
          <p14:tracePt t="12655" x="2768600" y="3111500"/>
          <p14:tracePt t="12673" x="2755900" y="3124200"/>
          <p14:tracePt t="12690" x="2755900" y="3136900"/>
          <p14:tracePt t="12706" x="2755900" y="3143250"/>
          <p14:tracePt t="12723" x="2762250" y="3162300"/>
          <p14:tracePt t="12739" x="2768600" y="3168650"/>
          <p14:tracePt t="12755" x="2781300" y="3168650"/>
          <p14:tracePt t="12772" x="2794000" y="3168650"/>
          <p14:tracePt t="12789" x="2800350" y="3168650"/>
          <p14:tracePt t="12806" x="2819400" y="3155950"/>
          <p14:tracePt t="12822" x="2819400" y="3143250"/>
          <p14:tracePt t="12823" x="2819400" y="3136900"/>
          <p14:tracePt t="12839" x="2819400" y="3130550"/>
          <p14:tracePt t="12855" x="2819400" y="3124200"/>
          <p14:tracePt t="12921" x="2832100" y="3149600"/>
          <p14:tracePt t="12934" x="2838450" y="3168650"/>
          <p14:tracePt t="12949" x="2882900" y="3200400"/>
          <p14:tracePt t="12964" x="2940050" y="3238500"/>
          <p14:tracePt t="12968" x="2965450" y="3238500"/>
          <p14:tracePt t="12977" x="2990850" y="3244850"/>
          <p14:tracePt t="13005" x="2997200" y="3244850"/>
          <p14:tracePt t="13022" x="3003550" y="3244850"/>
          <p14:tracePt t="13039" x="3003550" y="3200400"/>
          <p14:tracePt t="13056" x="3003550" y="3168650"/>
          <p14:tracePt t="13072" x="2990850" y="3149600"/>
          <p14:tracePt t="13407" x="0" y="0"/>
        </p14:tracePtLst>
        <p14:tracePtLst>
          <p14:tracePt t="14255" x="2857500" y="2990850"/>
          <p14:tracePt t="14277" x="2857500" y="3048000"/>
          <p14:tracePt t="14290" x="2857500" y="3111500"/>
          <p14:tracePt t="14305" x="2870200" y="3181350"/>
          <p14:tracePt t="14322" x="2914650" y="3244850"/>
          <p14:tracePt t="14338" x="2946400" y="3276600"/>
          <p14:tracePt t="14355" x="2997200" y="3295650"/>
          <p14:tracePt t="14372" x="3041650" y="3302000"/>
          <p14:tracePt t="14388" x="3079750" y="3302000"/>
          <p14:tracePt t="14405" x="3098800" y="3289300"/>
          <p14:tracePt t="14422" x="3111500" y="3276600"/>
          <p14:tracePt t="14440" x="3124200" y="3238500"/>
          <p14:tracePt t="14456" x="3124200" y="3219450"/>
          <p14:tracePt t="14472" x="3124200" y="3206750"/>
          <p14:tracePt t="14489" x="3124200" y="3187700"/>
          <p14:tracePt t="14584" x="0" y="0"/>
        </p14:tracePtLst>
        <p14:tracePtLst>
          <p14:tracePt t="15532" x="2889250" y="3035300"/>
          <p14:tracePt t="15548" x="2876550" y="3041650"/>
          <p14:tracePt t="15556" x="2870200" y="3054350"/>
          <p14:tracePt t="15571" x="2844800" y="3105150"/>
          <p14:tracePt t="15588" x="2819400" y="3162300"/>
          <p14:tracePt t="15605" x="2819400" y="3213100"/>
          <p14:tracePt t="15607" x="2819400" y="3225800"/>
          <p14:tracePt t="15621" x="2819400" y="3244850"/>
          <p14:tracePt t="15638" x="2819400" y="3263900"/>
          <p14:tracePt t="15640" x="2819400" y="3270250"/>
          <p14:tracePt t="15655" x="2819400" y="3276600"/>
          <p14:tracePt t="15673" x="2825750" y="3276600"/>
          <p14:tracePt t="15689" x="2832100" y="3276600"/>
          <p14:tracePt t="15705" x="2838450" y="3276600"/>
          <p14:tracePt t="15722" x="2844800" y="3276600"/>
          <p14:tracePt t="15739" x="2876550" y="3276600"/>
          <p14:tracePt t="15756" x="2889250" y="3244850"/>
          <p14:tracePt t="15771" x="2901950" y="3213100"/>
          <p14:tracePt t="15788" x="2901950" y="3194050"/>
          <p14:tracePt t="15804" x="2901950" y="3168650"/>
          <p14:tracePt t="15821" x="2901950" y="3162300"/>
          <p14:tracePt t="15838" x="2901950" y="3155950"/>
          <p14:tracePt t="16248" x="0" y="0"/>
        </p14:tracePtLst>
        <p14:tracePtLst>
          <p14:tracePt t="16971" x="8572500" y="3898900"/>
          <p14:tracePt t="17023" x="8572500" y="3917950"/>
          <p14:tracePt t="17031" x="8572500" y="3943350"/>
          <p14:tracePt t="17040" x="8585200" y="3981450"/>
          <p14:tracePt t="17054" x="8610600" y="4019550"/>
          <p14:tracePt t="17071" x="8680450" y="4114800"/>
          <p14:tracePt t="17087" x="8737600" y="4152900"/>
          <p14:tracePt t="17104" x="8794750" y="4178300"/>
          <p14:tracePt t="17121" x="8845550" y="4184650"/>
          <p14:tracePt t="17137" x="8909050" y="4178300"/>
          <p14:tracePt t="17154" x="8959850" y="4146550"/>
          <p14:tracePt t="17171" x="9004300" y="4102100"/>
          <p14:tracePt t="17188" x="9029700" y="4064000"/>
          <p14:tracePt t="17204" x="9036050" y="4038600"/>
          <p14:tracePt t="17221" x="9036050" y="4019550"/>
          <p14:tracePt t="17238" x="9036050" y="4006850"/>
          <p14:tracePt t="17240" x="9036050" y="4000500"/>
          <p14:tracePt t="17255" x="9036050" y="3994150"/>
          <p14:tracePt t="17271" x="9036050" y="3975100"/>
          <p14:tracePt t="17351" x="0" y="0"/>
        </p14:tracePtLst>
        <p14:tracePtLst>
          <p14:tracePt t="17873" x="10795000" y="3841750"/>
          <p14:tracePt t="17885" x="10769600" y="3841750"/>
          <p14:tracePt t="17892" x="10750550" y="3854450"/>
          <p14:tracePt t="17904" x="10725150" y="3892550"/>
          <p14:tracePt t="17920" x="10706100" y="3924300"/>
          <p14:tracePt t="17937" x="10693400" y="3956050"/>
          <p14:tracePt t="17954" x="10687050" y="3962400"/>
          <p14:tracePt t="17971" x="10687050" y="3981450"/>
          <p14:tracePt t="17987" x="10687050" y="3987800"/>
          <p14:tracePt t="18004" x="10687050" y="4000500"/>
          <p14:tracePt t="18021" x="10699750" y="4000500"/>
          <p14:tracePt t="18037" x="10737850" y="4000500"/>
          <p14:tracePt t="18054" x="10795000" y="4000500"/>
          <p14:tracePt t="18055" x="10807700" y="4000500"/>
          <p14:tracePt t="18070" x="10833100" y="4000500"/>
          <p14:tracePt t="18072" x="10845800" y="4000500"/>
          <p14:tracePt t="18087" x="10852150" y="3981450"/>
          <p14:tracePt t="18104" x="10858500" y="3962400"/>
          <p14:tracePt t="18120" x="10858500" y="3956050"/>
          <p14:tracePt t="18144" x="10858500" y="3949700"/>
          <p14:tracePt t="18154" x="10858500" y="3943350"/>
          <p14:tracePt t="18170" x="10852150" y="3937000"/>
          <p14:tracePt t="18192" x="10845800" y="3937000"/>
          <p14:tracePt t="18353" x="10839450" y="3930650"/>
          <p14:tracePt t="18365" x="10833100" y="3924300"/>
          <p14:tracePt t="18381" x="10826750" y="3924300"/>
          <p14:tracePt t="18400" x="10826750" y="3917950"/>
          <p14:tracePt t="18409" x="10826750" y="3905250"/>
          <p14:tracePt t="18425" x="10820400" y="3905250"/>
          <p14:tracePt t="18437" x="10814050" y="3898900"/>
          <p14:tracePt t="18464" x="10807700" y="3886200"/>
          <p14:tracePt t="18480" x="10807700" y="3879850"/>
          <p14:tracePt t="18504" x="10795000" y="3873500"/>
          <p14:tracePt t="18736" x="0" y="0"/>
        </p14:tracePtLst>
        <p14:tracePtLst>
          <p14:tracePt t="19515" x="5092700" y="3232150"/>
          <p14:tracePt t="19525" x="5092700" y="3244850"/>
          <p14:tracePt t="19537" x="5092700" y="3263900"/>
          <p14:tracePt t="19554" x="5092700" y="3295650"/>
          <p14:tracePt t="19570" x="5092700" y="3314700"/>
          <p14:tracePt t="19587" x="5092700" y="3346450"/>
          <p14:tracePt t="19604" x="5118100" y="3378200"/>
          <p14:tracePt t="19620" x="5124450" y="3384550"/>
          <p14:tracePt t="19637" x="5137150" y="3397250"/>
          <p14:tracePt t="19653" x="5143500" y="3403600"/>
          <p14:tracePt t="19670" x="5162550" y="3416300"/>
          <p14:tracePt t="19674" x="5168900" y="3422650"/>
          <p14:tracePt t="19688" x="5194300" y="3422650"/>
          <p14:tracePt t="19704" x="5200650" y="3422650"/>
          <p14:tracePt t="19721" x="5207000" y="3422650"/>
          <p14:tracePt t="19737" x="5219700" y="3422650"/>
          <p14:tracePt t="19753" x="5226050" y="3422650"/>
          <p14:tracePt t="19771" x="5245100" y="3422650"/>
          <p14:tracePt t="19787" x="5264150" y="3422650"/>
          <p14:tracePt t="19803" x="5270500" y="3422650"/>
          <p14:tracePt t="20816" x="0" y="0"/>
        </p14:tracePtLst>
        <p14:tracePtLst>
          <p14:tracePt t="21105" x="5207000" y="3187700"/>
          <p14:tracePt t="21144" x="5207000" y="3200400"/>
          <p14:tracePt t="21152" x="5207000" y="3213100"/>
          <p14:tracePt t="21161" x="5200650" y="3238500"/>
          <p14:tracePt t="21169" x="5194300" y="3263900"/>
          <p14:tracePt t="21186" x="5194300" y="3302000"/>
          <p14:tracePt t="21203" x="5200650" y="3359150"/>
          <p14:tracePt t="21220" x="5226050" y="3422650"/>
          <p14:tracePt t="21236" x="5257800" y="3460750"/>
          <p14:tracePt t="21253" x="5334000" y="3505200"/>
          <p14:tracePt t="21255" x="5378450" y="3524250"/>
          <p14:tracePt t="21270" x="5435600" y="3543300"/>
          <p14:tracePt t="21286" x="5575300" y="3575050"/>
          <p14:tracePt t="21288" x="5664200" y="3594100"/>
          <p14:tracePt t="21304" x="5842000" y="3613150"/>
          <p14:tracePt t="21319" x="6013450" y="3613150"/>
          <p14:tracePt t="21336" x="6178550" y="3613150"/>
          <p14:tracePt t="21353" x="6305550" y="3613150"/>
          <p14:tracePt t="21369" x="6381750" y="3613150"/>
          <p14:tracePt t="21386" x="6419850" y="3606800"/>
          <p14:tracePt t="21403" x="6438900" y="3575050"/>
          <p14:tracePt t="21419" x="6451600" y="3536950"/>
          <p14:tracePt t="21436" x="6451600" y="3498850"/>
          <p14:tracePt t="21452" x="6464300" y="3441700"/>
          <p14:tracePt t="21470" x="6464300" y="3378200"/>
          <p14:tracePt t="21473" x="6451600" y="3352800"/>
          <p14:tracePt t="21486" x="6438900" y="3327400"/>
          <p14:tracePt t="21503" x="6400800" y="3263900"/>
          <p14:tracePt t="21520" x="6381750" y="3251200"/>
          <p14:tracePt t="21536" x="6375400" y="3251200"/>
          <p14:tracePt t="21552" x="6369050" y="3251200"/>
          <p14:tracePt t="21570" x="6330950" y="3251200"/>
          <p14:tracePt t="21586" x="6280150" y="3251200"/>
          <p14:tracePt t="21602" x="6172200" y="3251200"/>
          <p14:tracePt t="21619" x="6057900" y="3276600"/>
          <p14:tracePt t="21636" x="5937250" y="3302000"/>
          <p14:tracePt t="21652" x="5842000" y="3321050"/>
          <p14:tracePt t="21656" x="5803900" y="3333750"/>
          <p14:tracePt t="21669" x="5765800" y="3352800"/>
          <p14:tracePt t="21686" x="5715000" y="3378200"/>
          <p14:tracePt t="21703" x="5670550" y="3422650"/>
          <p14:tracePt t="21720" x="5664200" y="3454400"/>
          <p14:tracePt t="21736" x="5664200" y="3479800"/>
          <p14:tracePt t="21753" x="5664200" y="3505200"/>
          <p14:tracePt t="21770" x="5664200" y="3543300"/>
          <p14:tracePt t="21786" x="5664200" y="3568700"/>
          <p14:tracePt t="21802" x="5683250" y="3594100"/>
          <p14:tracePt t="21819" x="5708650" y="3606800"/>
          <p14:tracePt t="21836" x="5740400" y="3625850"/>
          <p14:tracePt t="21852" x="5778500" y="3644900"/>
          <p14:tracePt t="21869" x="5861050" y="3670300"/>
          <p14:tracePt t="21872" x="5930900" y="3683000"/>
          <p14:tracePt t="21886" x="6000750" y="3689350"/>
          <p14:tracePt t="21902" x="6153150" y="3689350"/>
          <p14:tracePt t="21904" x="6235700" y="3689350"/>
          <p14:tracePt t="21919" x="6337300" y="3657600"/>
          <p14:tracePt t="21936" x="6381750" y="3632200"/>
          <p14:tracePt t="21953" x="6407150" y="3587750"/>
          <p14:tracePt t="21970" x="6413500" y="3549650"/>
          <p14:tracePt t="21986" x="6407150" y="3479800"/>
          <p14:tracePt t="22003" x="6388100" y="3409950"/>
          <p14:tracePt t="22020" x="6311900" y="3321050"/>
          <p14:tracePt t="22024" x="6273800" y="3289300"/>
          <p14:tracePt t="22036" x="6216650" y="3257550"/>
          <p14:tracePt t="22052" x="6096000" y="3206750"/>
          <p14:tracePt t="22069" x="5975350" y="3181350"/>
          <p14:tracePt t="22086" x="5899150" y="3181350"/>
          <p14:tracePt t="22102" x="5842000" y="3181350"/>
          <p14:tracePt t="22104" x="5810250" y="3187700"/>
          <p14:tracePt t="22119" x="5765800" y="3213100"/>
          <p14:tracePt t="22136" x="5727700" y="3251200"/>
          <p14:tracePt t="22152" x="5702300" y="3295650"/>
          <p14:tracePt t="22169" x="5683250" y="3352800"/>
          <p14:tracePt t="22186" x="5670550" y="3403600"/>
          <p14:tracePt t="22203" x="5670550" y="3448050"/>
          <p14:tracePt t="22219" x="5670550" y="3492500"/>
          <p14:tracePt t="22236" x="5702300" y="3530600"/>
          <p14:tracePt t="22253" x="5753100" y="3556000"/>
          <p14:tracePt t="22256" x="5784850" y="3562350"/>
          <p14:tracePt t="22269" x="5842000" y="3568700"/>
          <p14:tracePt t="22286" x="5949950" y="3568700"/>
          <p14:tracePt t="22302" x="6076950" y="3543300"/>
          <p14:tracePt t="22304" x="6115050" y="3517900"/>
          <p14:tracePt t="22319" x="6165850" y="3473450"/>
          <p14:tracePt t="22335" x="6184900" y="3409950"/>
          <p14:tracePt t="22352" x="6184900" y="3365500"/>
          <p14:tracePt t="22369" x="6172200" y="3314700"/>
          <p14:tracePt t="22386" x="6153150" y="3282950"/>
          <p14:tracePt t="22402" x="6127750" y="3270250"/>
          <p14:tracePt t="22419" x="6096000" y="3263900"/>
          <p14:tracePt t="22435" x="6045200" y="3263900"/>
          <p14:tracePt t="22452" x="6000750" y="3263900"/>
          <p14:tracePt t="22469" x="5969000" y="3263900"/>
          <p14:tracePt t="22486" x="5962650" y="3270250"/>
          <p14:tracePt t="22728" x="0" y="0"/>
        </p14:tracePtLst>
        <p14:tracePtLst>
          <p14:tracePt t="24899" x="5454650" y="3213100"/>
          <p14:tracePt t="24913" x="5441950" y="3225800"/>
          <p14:tracePt t="24930" x="5441950" y="3289300"/>
          <p14:tracePt t="24940" x="5441950" y="3346450"/>
          <p14:tracePt t="24951" x="5461000" y="3467100"/>
          <p14:tracePt t="24969" x="5511800" y="3556000"/>
          <p14:tracePt t="24985" x="5613400" y="3638550"/>
          <p14:tracePt t="25002" x="5746750" y="3695700"/>
          <p14:tracePt t="25019" x="5899150" y="3721100"/>
          <p14:tracePt t="25035" x="6013450" y="3721100"/>
          <p14:tracePt t="25051" x="6127750" y="3695700"/>
          <p14:tracePt t="25069" x="6191250" y="3657600"/>
          <p14:tracePt t="25085" x="6223000" y="3619500"/>
          <p14:tracePt t="25088" x="6235700" y="3600450"/>
          <p14:tracePt t="25101" x="6242050" y="3581400"/>
          <p14:tracePt t="25118" x="6248400" y="3562350"/>
          <p14:tracePt t="25120" x="6248400" y="3549650"/>
          <p14:tracePt t="25135" x="6248400" y="3524250"/>
          <p14:tracePt t="25151" x="6248400" y="3505200"/>
          <p14:tracePt t="25168" x="6248400" y="3498850"/>
          <p14:tracePt t="25185" x="6254750" y="3486150"/>
          <p14:tracePt t="25201" x="6267450" y="3473450"/>
          <p14:tracePt t="25219" x="6267450" y="3460750"/>
          <p14:tracePt t="25235" x="6273800" y="3435350"/>
          <p14:tracePt t="25252" x="6292850" y="3416300"/>
          <p14:tracePt t="25269" x="6311900" y="3403600"/>
          <p14:tracePt t="25272" x="6330950" y="3403600"/>
          <p14:tracePt t="25285" x="6337300" y="3403600"/>
          <p14:tracePt t="25302" x="6381750" y="3397250"/>
          <p14:tracePt t="25305" x="6388100" y="3397250"/>
          <p14:tracePt t="25318" x="6400800" y="3397250"/>
          <p14:tracePt t="25335" x="6413500" y="3397250"/>
          <p14:tracePt t="25386" x="6419850" y="3390900"/>
          <p14:tracePt t="25401" x="6419850" y="3384550"/>
          <p14:tracePt t="25415" x="6419850" y="3378200"/>
          <p14:tracePt t="25425" x="6419850" y="3359150"/>
          <p14:tracePt t="25435" x="6413500" y="3352800"/>
          <p14:tracePt t="25451" x="6407150" y="3327400"/>
          <p14:tracePt t="25468" x="6400800" y="3321050"/>
          <p14:tracePt t="25485" x="6394450" y="3321050"/>
          <p14:tracePt t="25569" x="6388100" y="3314700"/>
          <p14:tracePt t="25585" x="6388100" y="3308350"/>
          <p14:tracePt t="25597" x="6381750" y="3302000"/>
          <p14:tracePt t="25611" x="6375400" y="3295650"/>
          <p14:tracePt t="25648" x="6362700" y="3295650"/>
          <p14:tracePt t="25660" x="6350000" y="3308350"/>
          <p14:tracePt t="25676" x="6330950" y="3333750"/>
          <p14:tracePt t="25691" x="6324600" y="3384550"/>
          <p14:tracePt t="25707" x="6324600" y="3429000"/>
          <p14:tracePt t="25718" x="6324600" y="3454400"/>
          <p14:tracePt t="25735" x="6324600" y="3492500"/>
          <p14:tracePt t="25752" x="6324600" y="3498850"/>
          <p14:tracePt t="25857" x="6330950" y="3492500"/>
          <p14:tracePt t="25868" x="6337300" y="3473450"/>
          <p14:tracePt t="25885" x="6343650" y="3435350"/>
          <p14:tracePt t="25902" x="6343650" y="3384550"/>
          <p14:tracePt t="25904" x="6343650" y="3371850"/>
          <p14:tracePt t="25923" x="6343650" y="3333750"/>
          <p14:tracePt t="25951" x="6343650" y="3327400"/>
          <p14:tracePt t="26003" x="6337300" y="3340100"/>
          <p14:tracePt t="26017" x="6324600" y="3416300"/>
          <p14:tracePt t="26024" x="6311900" y="3486150"/>
          <p14:tracePt t="26042" x="6311900" y="3556000"/>
          <p14:tracePt t="26054" x="6311900" y="3581400"/>
          <p14:tracePt t="26069" x="6311900" y="3606800"/>
          <p14:tracePt t="26137" x="6318250" y="3594100"/>
          <p14:tracePt t="26152" x="6324600" y="3556000"/>
          <p14:tracePt t="26168" x="6337300" y="3467100"/>
          <p14:tracePt t="26184" x="6337300" y="3422650"/>
          <p14:tracePt t="26201" x="6337300" y="3384550"/>
          <p14:tracePt t="26218" x="6337300" y="3378200"/>
          <p14:tracePt t="26235" x="6337300" y="3365500"/>
          <p14:tracePt t="26376" x="0" y="0"/>
        </p14:tracePtLst>
        <p14:tracePtLst>
          <p14:tracePt t="26903" x="3752850" y="3702050"/>
          <p14:tracePt t="26904" x="3752850" y="3721100"/>
          <p14:tracePt t="26920" x="3752850" y="3752850"/>
          <p14:tracePt t="26934" x="3752850" y="3771900"/>
          <p14:tracePt t="26951" x="3759200" y="3816350"/>
          <p14:tracePt t="26967" x="3778250" y="3835400"/>
          <p14:tracePt t="26984" x="3797300" y="3841750"/>
          <p14:tracePt t="27001" x="3816350" y="3841750"/>
          <p14:tracePt t="27017" x="3835400" y="3841750"/>
          <p14:tracePt t="27034" x="3854450" y="3841750"/>
          <p14:tracePt t="27051" x="3879850" y="3835400"/>
          <p14:tracePt t="27068" x="3905250" y="3810000"/>
          <p14:tracePt t="27084" x="3924300" y="3778250"/>
          <p14:tracePt t="27101" x="3943350" y="3746500"/>
          <p14:tracePt t="27117" x="3962400" y="3727450"/>
          <p14:tracePt t="27134" x="3968750" y="3714750"/>
          <p14:tracePt t="27150" x="3968750" y="3708400"/>
          <p14:tracePt t="27233" x="3968750" y="3714750"/>
          <p14:tracePt t="27481" x="3968750" y="3721100"/>
          <p14:tracePt t="27490" x="3968750" y="3727450"/>
          <p14:tracePt t="27513" x="3968750" y="3733800"/>
          <p14:tracePt t="27521" x="3968750" y="3740150"/>
          <p14:tracePt t="27535" x="3968750" y="3746500"/>
          <p14:tracePt t="27552" x="3981450" y="3759200"/>
          <p14:tracePt t="27667" x="3987800" y="3759200"/>
          <p14:tracePt t="27684" x="3994150" y="3752850"/>
          <p14:tracePt t="27700" x="4000500" y="3733800"/>
          <p14:tracePt t="27717" x="4013200" y="3727450"/>
          <p14:tracePt t="27734" x="4013200" y="3721100"/>
          <p14:tracePt t="27737" x="4019550" y="3721100"/>
          <p14:tracePt t="27753" x="4019550" y="3714750"/>
          <p14:tracePt t="27776" x="4025900" y="3714750"/>
          <p14:tracePt t="27785" x="4038600" y="3708400"/>
          <p14:tracePt t="27802" x="4038600" y="3702050"/>
          <p14:tracePt t="27817" x="4044950" y="3702050"/>
          <p14:tracePt t="27834" x="4051300" y="3695700"/>
          <p14:tracePt t="27850" x="4051300" y="3689350"/>
          <p14:tracePt t="27889" x="4057650" y="3689350"/>
          <p14:tracePt t="27897" x="4064000" y="3689350"/>
          <p14:tracePt t="28129" x="4064000" y="3683000"/>
          <p14:tracePt t="28143" x="4064000" y="3676650"/>
          <p14:tracePt t="28157" x="4064000" y="3670300"/>
          <p14:tracePt t="28259" x="4064000" y="3683000"/>
          <p14:tracePt t="28272" x="4064000" y="3708400"/>
          <p14:tracePt t="28285" x="4064000" y="3721100"/>
          <p14:tracePt t="28302" x="4064000" y="3733800"/>
          <p14:tracePt t="28376" x="4064000" y="3740150"/>
          <p14:tracePt t="28399" x="4064000" y="3733800"/>
          <p14:tracePt t="28407" x="4064000" y="3727450"/>
          <p14:tracePt t="28417" x="4070350" y="3702050"/>
          <p14:tracePt t="28433" x="4089400" y="3676650"/>
          <p14:tracePt t="28450" x="4108450" y="3651250"/>
          <p14:tracePt t="28467" x="4114800" y="3625850"/>
          <p14:tracePt t="28591" x="4114800" y="3632200"/>
          <p14:tracePt t="28599" x="4114800" y="3657600"/>
          <p14:tracePt t="28607" x="4114800" y="3689350"/>
          <p14:tracePt t="28616" x="4114800" y="3721100"/>
          <p14:tracePt t="28633" x="4114800" y="3778250"/>
          <p14:tracePt t="28650" x="4114800" y="3803650"/>
          <p14:tracePt t="28667" x="4114800" y="3810000"/>
          <p14:tracePt t="28880" x="0" y="0"/>
        </p14:tracePtLst>
        <p14:tracePtLst>
          <p14:tracePt t="29424" x="3016250" y="3981450"/>
          <p14:tracePt t="29523" x="3048000" y="3987800"/>
          <p14:tracePt t="29538" x="3187700" y="4000500"/>
          <p14:tracePt t="29554" x="3435350" y="4000500"/>
          <p14:tracePt t="29567" x="3829050" y="4000500"/>
          <p14:tracePt t="29583" x="4305300" y="4000500"/>
          <p14:tracePt t="29600" x="4819650" y="4000500"/>
          <p14:tracePt t="29617" x="5213350" y="4000500"/>
          <p14:tracePt t="29633" x="5397500" y="4000500"/>
          <p14:tracePt t="29650" x="5461000" y="4000500"/>
          <p14:tracePt t="29667" x="5473700" y="4000500"/>
          <p14:tracePt t="29872" x="0" y="0"/>
        </p14:tracePtLst>
        <p14:tracePtLst>
          <p14:tracePt t="30354" x="5441950" y="4013200"/>
          <p14:tracePt t="30449" x="5454650" y="4019550"/>
          <p14:tracePt t="30466" x="5549900" y="4038600"/>
          <p14:tracePt t="30484" x="5791200" y="4038600"/>
          <p14:tracePt t="30488" x="5988050" y="4038600"/>
          <p14:tracePt t="30500" x="6229350" y="4038600"/>
          <p14:tracePt t="30516" x="6788150" y="4038600"/>
          <p14:tracePt t="30533" x="7366000" y="4038600"/>
          <p14:tracePt t="30550" x="7886700" y="4038600"/>
          <p14:tracePt t="30552" x="8083550" y="4038600"/>
          <p14:tracePt t="30566" x="8235950" y="4038600"/>
          <p14:tracePt t="30583" x="8515350" y="4038600"/>
          <p14:tracePt t="30599" x="8597900" y="4044950"/>
          <p14:tracePt t="30616" x="8629650" y="4044950"/>
          <p14:tracePt t="30697" x="8585200" y="4044950"/>
          <p14:tracePt t="30708" x="8521700" y="4044950"/>
          <p14:tracePt t="30722" x="8293100" y="4044950"/>
          <p14:tracePt t="30733" x="8077200" y="4044950"/>
          <p14:tracePt t="30751" x="7537450" y="4044950"/>
          <p14:tracePt t="30754" x="7213600" y="4044950"/>
          <p14:tracePt t="30767" x="6908800" y="4044950"/>
          <p14:tracePt t="30784" x="6242050" y="4044950"/>
          <p14:tracePt t="30800" x="6089650" y="4044950"/>
          <p14:tracePt t="30817" x="6057900" y="4044950"/>
          <p14:tracePt t="30834" x="6051550" y="4044950"/>
          <p14:tracePt t="30921" x="6057900" y="4044950"/>
          <p14:tracePt t="30936" x="6159500" y="4044950"/>
          <p14:tracePt t="30949" x="6254750" y="4044950"/>
          <p14:tracePt t="30966" x="6502400" y="4044950"/>
          <p14:tracePt t="30970" x="6673850" y="4044950"/>
          <p14:tracePt t="30983" x="7042150" y="4044950"/>
          <p14:tracePt t="30999" x="7327900" y="4044950"/>
          <p14:tracePt t="31016" x="7493000" y="4044950"/>
          <p14:tracePt t="31034" x="7556500" y="4044950"/>
          <p14:tracePt t="31050" x="7575550" y="4044950"/>
          <p14:tracePt t="31067" x="7581900" y="4044950"/>
          <p14:tracePt t="31083" x="7588250" y="4051300"/>
          <p14:tracePt t="31104" x="7575550" y="4057650"/>
          <p14:tracePt t="31116" x="7524750" y="4070350"/>
          <p14:tracePt t="31133" x="7353300" y="4108450"/>
          <p14:tracePt t="31149" x="7067550" y="4127500"/>
          <p14:tracePt t="31166" x="6699250" y="4127500"/>
          <p14:tracePt t="31168" x="6546850" y="4127500"/>
          <p14:tracePt t="31183" x="6388100" y="4127500"/>
          <p14:tracePt t="31199" x="6350000" y="4127500"/>
          <p14:tracePt t="31273" x="6356350" y="4127500"/>
          <p14:tracePt t="31281" x="6394450" y="4127500"/>
          <p14:tracePt t="31289" x="6470650" y="4127500"/>
          <p14:tracePt t="31300" x="6578600" y="4127500"/>
          <p14:tracePt t="31317" x="6877050" y="4127500"/>
          <p14:tracePt t="31333" x="7353300" y="4127500"/>
          <p14:tracePt t="31335" x="7588250" y="4127500"/>
          <p14:tracePt t="31349" x="7829550" y="4127500"/>
          <p14:tracePt t="31366" x="8153400" y="4127500"/>
          <p14:tracePt t="31383" x="8337550" y="4127500"/>
          <p14:tracePt t="31399" x="8343900" y="4127500"/>
          <p14:tracePt t="31432" x="8337550" y="4127500"/>
          <p14:tracePt t="31442" x="8286750" y="4127500"/>
          <p14:tracePt t="31449" x="8204200" y="4127500"/>
          <p14:tracePt t="31466" x="7969250" y="4127500"/>
          <p14:tracePt t="31483" x="7664450" y="4127500"/>
          <p14:tracePt t="31499" x="7486650" y="4127500"/>
          <p14:tracePt t="31516" x="7423150" y="4127500"/>
          <p14:tracePt t="31533" x="7416800" y="4127500"/>
          <p14:tracePt t="31576" x="7423150" y="4127500"/>
          <p14:tracePt t="31584" x="7486650" y="4127500"/>
          <p14:tracePt t="31592" x="7569200" y="4127500"/>
          <p14:tracePt t="31600" x="7696200" y="4127500"/>
          <p14:tracePt t="31617" x="8147050" y="4127500"/>
          <p14:tracePt t="31632" x="8750300" y="4127500"/>
          <p14:tracePt t="31649" x="9398000" y="4127500"/>
          <p14:tracePt t="31666" x="9956800" y="4127500"/>
          <p14:tracePt t="31682" x="10325100" y="4127500"/>
          <p14:tracePt t="31699" x="10541000" y="4127500"/>
          <p14:tracePt t="31716" x="10693400" y="4127500"/>
          <p14:tracePt t="31732" x="10877550" y="4127500"/>
          <p14:tracePt t="31750" x="11087100" y="4127500"/>
          <p14:tracePt t="31753" x="11201400" y="4127500"/>
          <p14:tracePt t="31766" x="11315700" y="4127500"/>
          <p14:tracePt t="31783" x="11455400" y="4127500"/>
          <p14:tracePt t="31784" x="11487150" y="4127500"/>
          <p14:tracePt t="31800" x="11506200" y="4127500"/>
          <p14:tracePt t="31817" x="11512550" y="4127500"/>
          <p14:tracePt t="32528" x="0" y="0"/>
        </p14:tracePtLst>
        <p14:tracePtLst>
          <p14:tracePt t="33115" x="6311900" y="4044950"/>
          <p14:tracePt t="33209" x="6337300" y="4044950"/>
          <p14:tracePt t="33224" x="6394450" y="4044950"/>
          <p14:tracePt t="33226" x="6477000" y="4044950"/>
          <p14:tracePt t="33242" x="6711950" y="4044950"/>
          <p14:tracePt t="33252" x="6838950" y="4044950"/>
          <p14:tracePt t="33266" x="7124700" y="4044950"/>
          <p14:tracePt t="33282" x="7321550" y="4044950"/>
          <p14:tracePt t="33299" x="7410450" y="4044950"/>
          <p14:tracePt t="33316" x="7429500" y="4044950"/>
          <p14:tracePt t="33332" x="7435850" y="4044950"/>
          <p14:tracePt t="33744" x="0" y="0"/>
        </p14:tracePtLst>
        <p14:tracePtLst>
          <p14:tracePt t="34249" x="8534400" y="3759200"/>
          <p14:tracePt t="34265" x="8515350" y="3771900"/>
          <p14:tracePt t="34282" x="8502650" y="3803650"/>
          <p14:tracePt t="34299" x="8496300" y="3835400"/>
          <p14:tracePt t="34315" x="8496300" y="3911600"/>
          <p14:tracePt t="34332" x="8509000" y="3994150"/>
          <p14:tracePt t="34349" x="8559800" y="4057650"/>
          <p14:tracePt t="34351" x="8597900" y="4089400"/>
          <p14:tracePt t="34365" x="8661400" y="4121150"/>
          <p14:tracePt t="34382" x="8769350" y="4171950"/>
          <p14:tracePt t="34398" x="8870950" y="4184650"/>
          <p14:tracePt t="34400" x="8902700" y="4191000"/>
          <p14:tracePt t="34415" x="8934450" y="4191000"/>
          <p14:tracePt t="34431" x="8959850" y="4191000"/>
          <p14:tracePt t="34448" x="8978900" y="4159250"/>
          <p14:tracePt t="34465" x="8991600" y="4108450"/>
          <p14:tracePt t="34481" x="8991600" y="4044950"/>
          <p14:tracePt t="34498" x="8972550" y="3962400"/>
          <p14:tracePt t="34515" x="8940800" y="3879850"/>
          <p14:tracePt t="34532" x="8909050" y="3835400"/>
          <p14:tracePt t="34548" x="8883650" y="3810000"/>
          <p14:tracePt t="34565" x="8870950" y="3803650"/>
          <p14:tracePt t="34581" x="8851900" y="3803650"/>
          <p14:tracePt t="34599" x="8820150" y="3803650"/>
          <p14:tracePt t="34615" x="8775700" y="3829050"/>
          <p14:tracePt t="34631" x="8731250" y="3867150"/>
          <p14:tracePt t="34648" x="8693150" y="3911600"/>
          <p14:tracePt t="34665" x="8674100" y="3943350"/>
          <p14:tracePt t="34681" x="8667750" y="3975100"/>
          <p14:tracePt t="34698" x="8667750" y="4006850"/>
          <p14:tracePt t="34715" x="8680450" y="4025900"/>
          <p14:tracePt t="34731" x="8705850" y="4038600"/>
          <p14:tracePt t="34748" x="8718550" y="4044950"/>
          <p14:tracePt t="34765" x="8737600" y="4044950"/>
          <p14:tracePt t="34769" x="8750300" y="4044950"/>
          <p14:tracePt t="34784" x="8769350" y="4044950"/>
          <p14:tracePt t="34799" x="8782050" y="4006850"/>
          <p14:tracePt t="34815" x="8782050" y="3975100"/>
          <p14:tracePt t="34831" x="8769350" y="3924300"/>
          <p14:tracePt t="34848" x="8743950" y="3886200"/>
          <p14:tracePt t="34865" x="8712200" y="3873500"/>
          <p14:tracePt t="34881" x="8674100" y="3860800"/>
          <p14:tracePt t="34898" x="8655050" y="3860800"/>
          <p14:tracePt t="34915" x="8636000" y="3860800"/>
          <p14:tracePt t="34931" x="8610600" y="3873500"/>
          <p14:tracePt t="34948" x="8591550" y="3924300"/>
          <p14:tracePt t="34965" x="8578850" y="3975100"/>
          <p14:tracePt t="34981" x="8578850" y="3994150"/>
          <p14:tracePt t="34998" x="8578850" y="4025900"/>
          <p14:tracePt t="35015" x="8604250" y="4044950"/>
          <p14:tracePt t="35032" x="8636000" y="4057650"/>
          <p14:tracePt t="35048" x="8655050" y="4057650"/>
          <p14:tracePt t="35065" x="8693150" y="4057650"/>
          <p14:tracePt t="35082" x="8712200" y="4038600"/>
          <p14:tracePt t="35098" x="8718550" y="4019550"/>
          <p14:tracePt t="35115" x="8718550" y="3994150"/>
          <p14:tracePt t="35131" x="8718550" y="3962400"/>
          <p14:tracePt t="35148" x="8705850" y="3949700"/>
          <p14:tracePt t="35165" x="8693150" y="3937000"/>
          <p14:tracePt t="35181" x="8661400" y="3930650"/>
          <p14:tracePt t="35184" x="8642350" y="3930650"/>
          <p14:tracePt t="35198" x="8623300" y="3930650"/>
          <p14:tracePt t="35215" x="8559800" y="3943350"/>
          <p14:tracePt t="35231" x="8528050" y="3956050"/>
          <p14:tracePt t="35248" x="8509000" y="4000500"/>
          <p14:tracePt t="35264" x="8509000" y="4032250"/>
          <p14:tracePt t="35282" x="8509000" y="4064000"/>
          <p14:tracePt t="35298" x="8521700" y="4076700"/>
          <p14:tracePt t="35315" x="8534400" y="4083050"/>
          <p14:tracePt t="35331" x="8578850" y="4083050"/>
          <p14:tracePt t="35348" x="8667750" y="4076700"/>
          <p14:tracePt t="35365" x="8737600" y="4057650"/>
          <p14:tracePt t="35381" x="8769350" y="4013200"/>
          <p14:tracePt t="35384" x="8775700" y="3994150"/>
          <p14:tracePt t="35398" x="8775700" y="3981450"/>
          <p14:tracePt t="35415" x="8775700" y="3892550"/>
          <p14:tracePt t="35431" x="8763000" y="3860800"/>
          <p14:tracePt t="35448" x="8743950" y="3841750"/>
          <p14:tracePt t="35464" x="8718550" y="3829050"/>
          <p14:tracePt t="35481" x="8699500" y="3822700"/>
          <p14:tracePt t="35498" x="8667750" y="3822700"/>
          <p14:tracePt t="35514" x="8642350" y="3848100"/>
          <p14:tracePt t="35532" x="8623300" y="3886200"/>
          <p14:tracePt t="35548" x="8610600" y="3930650"/>
          <p14:tracePt t="35565" x="8610600" y="3943350"/>
          <p14:tracePt t="35567" x="8610600" y="3962400"/>
          <p14:tracePt t="35584" x="8616950" y="3962400"/>
          <p14:tracePt t="35600" x="8623300" y="3968750"/>
          <p14:tracePt t="35614" x="8636000" y="3975100"/>
          <p14:tracePt t="35631" x="8655050" y="3975100"/>
          <p14:tracePt t="35648" x="8674100" y="3962400"/>
          <p14:tracePt t="35664" x="8680450" y="3943350"/>
          <p14:tracePt t="35681" x="8680450" y="3924300"/>
          <p14:tracePt t="36003" x="8680450" y="3943350"/>
          <p14:tracePt t="36015" x="8686800" y="3962400"/>
          <p14:tracePt t="36034" x="8712200" y="4013200"/>
          <p14:tracePt t="36049" x="8724900" y="4019550"/>
          <p14:tracePt t="36147" x="8731250" y="4019550"/>
          <p14:tracePt t="36256" x="0" y="0"/>
        </p14:tracePtLst>
        <p14:tracePtLst>
          <p14:tracePt t="36754" x="10483850" y="3759200"/>
          <p14:tracePt t="36769" x="10477500" y="3759200"/>
          <p14:tracePt t="36784" x="10471150" y="3765550"/>
          <p14:tracePt t="36798" x="10464800" y="3790950"/>
          <p14:tracePt t="36815" x="10458450" y="3892550"/>
          <p14:tracePt t="36832" x="10458450" y="3975100"/>
          <p14:tracePt t="36848" x="10464800" y="4064000"/>
          <p14:tracePt t="36865" x="10490200" y="4102100"/>
          <p14:tracePt t="36881" x="10509250" y="4114800"/>
          <p14:tracePt t="36897" x="10541000" y="4121150"/>
          <p14:tracePt t="36914" x="10585450" y="4121150"/>
          <p14:tracePt t="36931" x="10642600" y="4121150"/>
          <p14:tracePt t="36947" x="10731500" y="4114800"/>
          <p14:tracePt t="36964" x="10782300" y="4089400"/>
          <p14:tracePt t="36981" x="10820400" y="4057650"/>
          <p14:tracePt t="36984" x="10826750" y="4038600"/>
          <p14:tracePt t="36997" x="10826750" y="4032250"/>
          <p14:tracePt t="37014" x="10826750" y="3994150"/>
          <p14:tracePt t="37031" x="10826750" y="3943350"/>
          <p14:tracePt t="37047" x="10820400" y="3930650"/>
          <p14:tracePt t="37064" x="10801350" y="3905250"/>
          <p14:tracePt t="37081" x="10782300" y="3879850"/>
          <p14:tracePt t="37098" x="10756900" y="3854450"/>
          <p14:tracePt t="37114" x="10731500" y="3841750"/>
          <p14:tracePt t="37131" x="10725150" y="3822700"/>
          <p14:tracePt t="37511" x="0" y="0"/>
        </p14:tracePtLst>
        <p14:tracePtLst>
          <p14:tracePt t="41765" x="2546350" y="3714750"/>
          <p14:tracePt t="41826" x="2565400" y="3714750"/>
          <p14:tracePt t="41848" x="2781300" y="3721100"/>
          <p14:tracePt t="41864" x="3041650" y="3721100"/>
          <p14:tracePt t="41880" x="3409950" y="3721100"/>
          <p14:tracePt t="41896" x="3778250" y="3721100"/>
          <p14:tracePt t="41912" x="4038600" y="3721100"/>
          <p14:tracePt t="41929" x="4152900" y="3721100"/>
          <p14:tracePt t="41946" x="4203700" y="3721100"/>
          <p14:tracePt t="41962" x="4216400" y="3721100"/>
          <p14:tracePt t="42312" x="0" y="0"/>
        </p14:tracePtLst>
        <p14:tracePtLst>
          <p14:tracePt t="43778" x="4533900" y="4603750"/>
          <p14:tracePt t="43841" x="4533900" y="4616450"/>
          <p14:tracePt t="43852" x="4533900" y="4635500"/>
          <p14:tracePt t="43866" x="4533900" y="4699000"/>
          <p14:tracePt t="43878" x="4546600" y="4737100"/>
          <p14:tracePt t="43896" x="4597400" y="4832350"/>
          <p14:tracePt t="43912" x="4667250" y="4908550"/>
          <p14:tracePt t="43928" x="4743450" y="4965700"/>
          <p14:tracePt t="43945" x="4800600" y="4991100"/>
          <p14:tracePt t="43962" x="4864100" y="5010150"/>
          <p14:tracePt t="43978" x="4908550" y="5016500"/>
          <p14:tracePt t="43995" x="4933950" y="5022850"/>
          <p14:tracePt t="44011" x="4953000" y="5022850"/>
          <p14:tracePt t="44028" x="4991100" y="5016500"/>
          <p14:tracePt t="44045" x="5010150" y="5003800"/>
          <p14:tracePt t="44061" x="5035550" y="4978400"/>
          <p14:tracePt t="44064" x="5041900" y="4959350"/>
          <p14:tracePt t="44079" x="5048250" y="4921250"/>
          <p14:tracePt t="44095" x="5048250" y="4902200"/>
          <p14:tracePt t="44112" x="5060950" y="4870450"/>
          <p14:tracePt t="44129" x="5067300" y="4832350"/>
          <p14:tracePt t="44145" x="5067300" y="4819650"/>
          <p14:tracePt t="44162" x="5067300" y="4781550"/>
          <p14:tracePt t="44178" x="5067300" y="4756150"/>
          <p14:tracePt t="44195" x="5054600" y="4711700"/>
          <p14:tracePt t="44211" x="5035550" y="4686300"/>
          <p14:tracePt t="44228" x="5016500" y="4660900"/>
          <p14:tracePt t="44245" x="5003800" y="4641850"/>
          <p14:tracePt t="44261" x="4978400" y="4622800"/>
          <p14:tracePt t="44278" x="4953000" y="4610100"/>
          <p14:tracePt t="44281" x="4946650" y="4610100"/>
          <p14:tracePt t="44295" x="4914900" y="4603750"/>
          <p14:tracePt t="44311" x="4902200" y="4603750"/>
          <p14:tracePt t="44329" x="4889500" y="4603750"/>
          <p14:tracePt t="44345" x="4857750" y="4616450"/>
          <p14:tracePt t="44362" x="4813300" y="4654550"/>
          <p14:tracePt t="44378" x="4787900" y="4699000"/>
          <p14:tracePt t="44395" x="4756150" y="4737100"/>
          <p14:tracePt t="44412" x="4743450" y="4768850"/>
          <p14:tracePt t="44428" x="4730750" y="4806950"/>
          <p14:tracePt t="44445" x="4724400" y="4832350"/>
          <p14:tracePt t="44461" x="4724400" y="4870450"/>
          <p14:tracePt t="44478" x="4724400" y="4908550"/>
          <p14:tracePt t="44480" x="4724400" y="4921250"/>
          <p14:tracePt t="44495" x="4743450" y="4946650"/>
          <p14:tracePt t="44511" x="4756150" y="4965700"/>
          <p14:tracePt t="44528" x="4794250" y="4978400"/>
          <p14:tracePt t="44545" x="4813300" y="4991100"/>
          <p14:tracePt t="44562" x="4838700" y="5003800"/>
          <p14:tracePt t="44584" x="4851400" y="5003800"/>
          <p14:tracePt t="44596" x="4870450" y="5003800"/>
          <p14:tracePt t="44612" x="4883150" y="4984750"/>
          <p14:tracePt t="44629" x="4902200" y="4940300"/>
          <p14:tracePt t="44632" x="4908550" y="4914900"/>
          <p14:tracePt t="44646" x="4914900" y="4883150"/>
          <p14:tracePt t="44662" x="4914900" y="4845050"/>
          <p14:tracePt t="44678" x="4914900" y="4819650"/>
          <p14:tracePt t="44680" x="4914900" y="4813300"/>
          <p14:tracePt t="44695" x="4914900" y="4787900"/>
          <p14:tracePt t="44711" x="4914900" y="4775200"/>
          <p14:tracePt t="44728" x="4908550" y="4756150"/>
          <p14:tracePt t="44745" x="4883150" y="4737100"/>
          <p14:tracePt t="44761" x="4851400" y="4730750"/>
          <p14:tracePt t="44778" x="4819650" y="4730750"/>
          <p14:tracePt t="44795" x="4794250" y="4730750"/>
          <p14:tracePt t="44811" x="4775200" y="4730750"/>
          <p14:tracePt t="44829" x="4743450" y="4737100"/>
          <p14:tracePt t="44831" x="4730750" y="4743450"/>
          <p14:tracePt t="44846" x="4730750" y="4749800"/>
          <p14:tracePt t="44862" x="4724400" y="4768850"/>
          <p14:tracePt t="44879" x="4724400" y="4806950"/>
          <p14:tracePt t="44896" x="4724400" y="4826000"/>
          <p14:tracePt t="44911" x="4730750" y="4857750"/>
          <p14:tracePt t="44929" x="4768850" y="4883150"/>
          <p14:tracePt t="44945" x="4800600" y="4902200"/>
          <p14:tracePt t="44961" x="4806950" y="4902200"/>
          <p14:tracePt t="44978" x="4819650" y="4902200"/>
          <p14:tracePt t="44995" x="4826000" y="4902200"/>
          <p14:tracePt t="45011" x="4832350" y="4902200"/>
          <p14:tracePt t="45028" x="4845050" y="4889500"/>
          <p14:tracePt t="45045" x="4845050" y="4870450"/>
          <p14:tracePt t="45061" x="4845050" y="4851400"/>
          <p14:tracePt t="45078" x="4845050" y="4845050"/>
          <p14:tracePt t="46048" x="0" y="0"/>
        </p14:tracePtLst>
        <p14:tracePtLst>
          <p14:tracePt t="46940" x="8674100" y="4902200"/>
          <p14:tracePt t="47009" x="8693150" y="4902200"/>
          <p14:tracePt t="47017" x="8718550" y="4902200"/>
          <p14:tracePt t="47027" x="8737600" y="4902200"/>
          <p14:tracePt t="47044" x="8813800" y="4902200"/>
          <p14:tracePt t="47061" x="8921750" y="4902200"/>
          <p14:tracePt t="47078" x="9017000" y="4902200"/>
          <p14:tracePt t="47094" x="9105900" y="4902200"/>
          <p14:tracePt t="47096" x="9150350" y="4902200"/>
          <p14:tracePt t="47111" x="9201150" y="4902200"/>
          <p14:tracePt t="47127" x="9239250" y="4902200"/>
          <p14:tracePt t="47144" x="9271000" y="4902200"/>
          <p14:tracePt t="47161" x="9296400" y="4902200"/>
          <p14:tracePt t="47177" x="9309100" y="4902200"/>
          <p14:tracePt t="47194" x="9315450" y="4902200"/>
          <p14:tracePt t="47283" x="9321800" y="4902200"/>
          <p14:tracePt t="47294" x="9328150" y="4902200"/>
          <p14:tracePt t="47340" x="9334500" y="4902200"/>
          <p14:tracePt t="47353" x="9347200" y="4902200"/>
          <p14:tracePt t="47377" x="9359900" y="4902200"/>
          <p14:tracePt t="47394" x="9366250" y="4902200"/>
          <p14:tracePt t="47801" x="0" y="0"/>
        </p14:tracePtLst>
        <p14:tracePtLst>
          <p14:tracePt t="48197" x="10013950" y="4902200"/>
          <p14:tracePt t="48251" x="10020300" y="4902200"/>
          <p14:tracePt t="48262" x="10026650" y="4902200"/>
          <p14:tracePt t="48277" x="10083800" y="4908550"/>
          <p14:tracePt t="48294" x="10179050" y="4927600"/>
          <p14:tracePt t="48296" x="10229850" y="4927600"/>
          <p14:tracePt t="48310" x="10306050" y="4927600"/>
          <p14:tracePt t="48328" x="10547350" y="4927600"/>
          <p14:tracePt t="48344" x="10661650" y="4927600"/>
          <p14:tracePt t="48361" x="10737850" y="4927600"/>
          <p14:tracePt t="48378" x="10775950" y="4927600"/>
          <p14:tracePt t="48672" x="0" y="0"/>
        </p14:tracePtLst>
        <p14:tracePtLst>
          <p14:tracePt t="49699" x="4616450" y="4584700"/>
          <p14:tracePt t="49715" x="4610100" y="4584700"/>
          <p14:tracePt t="49728" x="4597400" y="4584700"/>
          <p14:tracePt t="49743" x="4591050" y="4597400"/>
          <p14:tracePt t="49760" x="4578350" y="4635500"/>
          <p14:tracePt t="49776" x="4572000" y="4667250"/>
          <p14:tracePt t="49793" x="4565650" y="4692650"/>
          <p14:tracePt t="49810" x="4565650" y="4724400"/>
          <p14:tracePt t="49827" x="4572000" y="4762500"/>
          <p14:tracePt t="49844" x="4597400" y="4800600"/>
          <p14:tracePt t="49861" x="4641850" y="4838700"/>
          <p14:tracePt t="49863" x="4679950" y="4857750"/>
          <p14:tracePt t="49877" x="4724400" y="4876800"/>
          <p14:tracePt t="49894" x="4826000" y="4902200"/>
          <p14:tracePt t="49897" x="4864100" y="4914900"/>
          <p14:tracePt t="49911" x="4908550" y="4921250"/>
          <p14:tracePt t="49927" x="4991100" y="4921250"/>
          <p14:tracePt t="49943" x="5041900" y="4921250"/>
          <p14:tracePt t="49960" x="5105400" y="4895850"/>
          <p14:tracePt t="49976" x="5137150" y="4857750"/>
          <p14:tracePt t="49993" x="5162550" y="4819650"/>
          <p14:tracePt t="50010" x="5181600" y="4787900"/>
          <p14:tracePt t="50026" x="5194300" y="4762500"/>
          <p14:tracePt t="50043" x="5194300" y="4749800"/>
          <p14:tracePt t="50060" x="5194300" y="4730750"/>
          <p14:tracePt t="50076" x="5194300" y="4705350"/>
          <p14:tracePt t="50093" x="5181600" y="4686300"/>
          <p14:tracePt t="50110" x="5168900" y="4667250"/>
          <p14:tracePt t="50113" x="5149850" y="4654550"/>
          <p14:tracePt t="50127" x="5105400" y="4629150"/>
          <p14:tracePt t="50143" x="5048250" y="4610100"/>
          <p14:tracePt t="50159" x="5003800" y="4591050"/>
          <p14:tracePt t="50177" x="4991100" y="4591050"/>
          <p14:tracePt t="50193" x="4984750" y="4591050"/>
          <p14:tracePt t="50264" x="0" y="0"/>
        </p14:tracePtLst>
        <p14:tracePtLst>
          <p14:tracePt t="50553" x="4000500" y="4603750"/>
          <p14:tracePt t="50560" x="3994150" y="4610100"/>
          <p14:tracePt t="50576" x="3981450" y="4616450"/>
          <p14:tracePt t="50593" x="3962400" y="4641850"/>
          <p14:tracePt t="50610" x="3943350" y="4660900"/>
          <p14:tracePt t="50627" x="3937000" y="4692650"/>
          <p14:tracePt t="50643" x="3924300" y="4718050"/>
          <p14:tracePt t="50660" x="3917950" y="4737100"/>
          <p14:tracePt t="50677" x="3917950" y="4756150"/>
          <p14:tracePt t="50693" x="3917950" y="4768850"/>
          <p14:tracePt t="50709" x="3924300" y="4775200"/>
          <p14:tracePt t="50727" x="3949700" y="4781550"/>
          <p14:tracePt t="50743" x="3962400" y="4781550"/>
          <p14:tracePt t="50759" x="3994150" y="4781550"/>
          <p14:tracePt t="50776" x="4013200" y="4781550"/>
          <p14:tracePt t="50793" x="4025900" y="4768850"/>
          <p14:tracePt t="50809" x="4032250" y="4756150"/>
          <p14:tracePt t="50826" x="4032250" y="4737100"/>
          <p14:tracePt t="50843" x="4032250" y="4718050"/>
          <p14:tracePt t="50860" x="4025900" y="4699000"/>
          <p14:tracePt t="50876" x="4013200" y="4686300"/>
          <p14:tracePt t="51224" x="0" y="0"/>
        </p14:tracePtLst>
        <p14:tracePtLst>
          <p14:tracePt t="52429" x="2146300" y="4552950"/>
          <p14:tracePt t="52442" x="2146300" y="4559300"/>
          <p14:tracePt t="52459" x="2139950" y="4565650"/>
          <p14:tracePt t="52475" x="2139950" y="4578350"/>
          <p14:tracePt t="52493" x="2139950" y="4591050"/>
          <p14:tracePt t="52509" x="2139950" y="4610100"/>
          <p14:tracePt t="52511" x="2146300" y="4629150"/>
          <p14:tracePt t="52525" x="2159000" y="4641850"/>
          <p14:tracePt t="52528" x="2171700" y="4660900"/>
          <p14:tracePt t="52542" x="2203450" y="4679950"/>
          <p14:tracePt t="52559" x="2324100" y="4730750"/>
          <p14:tracePt t="52575" x="2413000" y="4749800"/>
          <p14:tracePt t="52592" x="2451100" y="4749800"/>
          <p14:tracePt t="52609" x="2476500" y="4749800"/>
          <p14:tracePt t="52626" x="2501900" y="4749800"/>
          <p14:tracePt t="52642" x="2508250" y="4730750"/>
          <p14:tracePt t="52659" x="2514600" y="4711700"/>
          <p14:tracePt t="52675" x="2514600" y="4699000"/>
          <p14:tracePt t="52692" x="2514600" y="4686300"/>
          <p14:tracePt t="52863" x="0" y="0"/>
        </p14:tracePtLst>
        <p14:tracePtLst>
          <p14:tracePt t="53479" x="2654300" y="4591050"/>
          <p14:tracePt t="53497" x="2641600" y="4591050"/>
          <p14:tracePt t="53508" x="2635250" y="4591050"/>
          <p14:tracePt t="53525" x="2628900" y="4603750"/>
          <p14:tracePt t="53530" x="2622550" y="4616450"/>
          <p14:tracePt t="53542" x="2616200" y="4629150"/>
          <p14:tracePt t="53559" x="2616200" y="4667250"/>
          <p14:tracePt t="53575" x="2616200" y="4692650"/>
          <p14:tracePt t="53592" x="2622550" y="4730750"/>
          <p14:tracePt t="53609" x="2660650" y="4756150"/>
          <p14:tracePt t="53626" x="2730500" y="4787900"/>
          <p14:tracePt t="53643" x="2819400" y="4800600"/>
          <p14:tracePt t="53659" x="2901950" y="4819650"/>
          <p14:tracePt t="53675" x="2933700" y="4819650"/>
          <p14:tracePt t="53692" x="2978150" y="4819650"/>
          <p14:tracePt t="53709" x="2997200" y="4806950"/>
          <p14:tracePt t="53712" x="3003550" y="4800600"/>
          <p14:tracePt t="53725" x="3009900" y="4794250"/>
          <p14:tracePt t="53742" x="3016250" y="4768850"/>
          <p14:tracePt t="53758" x="3016250" y="4749800"/>
          <p14:tracePt t="53760" x="3016250" y="4737100"/>
          <p14:tracePt t="53775" x="3016250" y="4718050"/>
          <p14:tracePt t="53792" x="3009900" y="4692650"/>
          <p14:tracePt t="53808" x="3009900" y="4679950"/>
          <p14:tracePt t="53825" x="2997200" y="4660900"/>
          <p14:tracePt t="53842" x="2978150" y="4648200"/>
          <p14:tracePt t="53858" x="2946400" y="4641850"/>
          <p14:tracePt t="53875" x="2908300" y="4629150"/>
          <p14:tracePt t="53892" x="2863850" y="4622800"/>
          <p14:tracePt t="53909" x="2819400" y="4622800"/>
          <p14:tracePt t="53925" x="2768600" y="4622800"/>
          <p14:tracePt t="53928" x="2749550" y="4622800"/>
          <p14:tracePt t="53942" x="2736850" y="4622800"/>
          <p14:tracePt t="53959" x="2698750" y="4629150"/>
          <p14:tracePt t="53960" x="2686050" y="4635500"/>
          <p14:tracePt t="53975" x="2673350" y="4654550"/>
          <p14:tracePt t="53991" x="2654300" y="4673600"/>
          <p14:tracePt t="54008" x="2654300" y="4686300"/>
          <p14:tracePt t="54025" x="2647950" y="4705350"/>
          <p14:tracePt t="54041" x="2647950" y="4724400"/>
          <p14:tracePt t="54058" x="2647950" y="4743450"/>
          <p14:tracePt t="54075" x="2654300" y="4775200"/>
          <p14:tracePt t="54091" x="2679700" y="4794250"/>
          <p14:tracePt t="54108" x="2698750" y="4813300"/>
          <p14:tracePt t="54125" x="2736850" y="4826000"/>
          <p14:tracePt t="54128" x="2749550" y="4826000"/>
          <p14:tracePt t="54142" x="2768600" y="4832350"/>
          <p14:tracePt t="54159" x="2813050" y="4832350"/>
          <p14:tracePt t="54175" x="2895600" y="4806950"/>
          <p14:tracePt t="54192" x="2933700" y="4787900"/>
          <p14:tracePt t="54208" x="2946400" y="4762500"/>
          <p14:tracePt t="54225" x="2959100" y="4756150"/>
          <p14:tracePt t="54242" x="2959100" y="4749800"/>
          <p14:tracePt t="54258" x="2959100" y="4743450"/>
          <p14:tracePt t="54275" x="2959100" y="4730750"/>
          <p14:tracePt t="54291" x="2946400" y="4718050"/>
          <p14:tracePt t="54308" x="2921000" y="4699000"/>
          <p14:tracePt t="54325" x="2882900" y="4673600"/>
          <p14:tracePt t="54341" x="2851150" y="4660900"/>
          <p14:tracePt t="54344" x="2832100" y="4654550"/>
          <p14:tracePt t="54358" x="2813050" y="4648200"/>
          <p14:tracePt t="54361" x="2794000" y="4641850"/>
          <p14:tracePt t="54377" x="2781300" y="4641850"/>
          <p14:tracePt t="54392" x="2768600" y="4641850"/>
          <p14:tracePt t="54409" x="2755900" y="4641850"/>
          <p14:tracePt t="54425" x="2743200" y="4641850"/>
          <p14:tracePt t="54442" x="2736850" y="4641850"/>
          <p14:tracePt t="54458" x="2717800" y="4641850"/>
          <p14:tracePt t="54475" x="2692400" y="4660900"/>
          <p14:tracePt t="54491" x="2667000" y="4686300"/>
          <p14:tracePt t="54508" x="2654300" y="4705350"/>
          <p14:tracePt t="54525" x="2641600" y="4724400"/>
          <p14:tracePt t="54541" x="2635250" y="4749800"/>
          <p14:tracePt t="54543" x="2635250" y="4756150"/>
          <p14:tracePt t="54558" x="2635250" y="4768850"/>
          <p14:tracePt t="54575" x="2635250" y="4794250"/>
          <p14:tracePt t="54591" x="2641600" y="4800600"/>
          <p14:tracePt t="54608" x="2667000" y="4819650"/>
          <p14:tracePt t="54625" x="2705100" y="4832350"/>
          <p14:tracePt t="54642" x="2774950" y="4845050"/>
          <p14:tracePt t="54658" x="2863850" y="4851400"/>
          <p14:tracePt t="54675" x="2940050" y="4851400"/>
          <p14:tracePt t="54692" x="2971800" y="4851400"/>
          <p14:tracePt t="54708" x="2997200" y="4838700"/>
          <p14:tracePt t="54725" x="3003550" y="4813300"/>
          <p14:tracePt t="54728" x="3003550" y="4794250"/>
          <p14:tracePt t="54741" x="3003550" y="4775200"/>
          <p14:tracePt t="54758" x="2984500" y="4743450"/>
          <p14:tracePt t="54759" x="2971800" y="4730750"/>
          <p14:tracePt t="54775" x="2940050" y="4705350"/>
          <p14:tracePt t="54791" x="2901950" y="4686300"/>
          <p14:tracePt t="54808" x="2870200" y="4679950"/>
          <p14:tracePt t="54824" x="2851150" y="4679950"/>
          <p14:tracePt t="54841" x="2838450" y="4679950"/>
          <p14:tracePt t="54858" x="2825750" y="4679950"/>
          <p14:tracePt t="54875" x="2819400" y="4692650"/>
          <p14:tracePt t="54891" x="2813050" y="4692650"/>
          <p14:tracePt t="54908" x="2813050" y="4699000"/>
          <p14:tracePt t="54925" x="2813050" y="4705350"/>
          <p14:tracePt t="54941" x="2813050" y="4718050"/>
          <p14:tracePt t="54958" x="2813050" y="4730750"/>
          <p14:tracePt t="54961" x="2813050" y="4737100"/>
          <p14:tracePt t="54975" x="2832100" y="4749800"/>
          <p14:tracePt t="54991" x="2844800" y="4756150"/>
          <p14:tracePt t="55008" x="2851150" y="4756150"/>
          <p14:tracePt t="55264" x="0" y="0"/>
        </p14:tracePtLst>
        <p14:tracePtLst>
          <p14:tracePt t="55686" x="2711450" y="4591050"/>
          <p14:tracePt t="55705" x="2705100" y="4591050"/>
          <p14:tracePt t="55723" x="2698750" y="4597400"/>
          <p14:tracePt t="55740" x="2698750" y="4610100"/>
          <p14:tracePt t="55751" x="2698750" y="4616450"/>
          <p14:tracePt t="55752" x="2692400" y="4635500"/>
          <p14:tracePt t="55763" x="2692400" y="4641850"/>
          <p14:tracePt t="55774" x="2692400" y="4654550"/>
          <p14:tracePt t="55791" x="2692400" y="4705350"/>
          <p14:tracePt t="55807" x="2705100" y="4737100"/>
          <p14:tracePt t="55824" x="2717800" y="4762500"/>
          <p14:tracePt t="55841" x="2743200" y="4794250"/>
          <p14:tracePt t="55857" x="2781300" y="4813300"/>
          <p14:tracePt t="55874" x="2806700" y="4826000"/>
          <p14:tracePt t="55891" x="2832100" y="4826000"/>
          <p14:tracePt t="55908" x="2857500" y="4826000"/>
          <p14:tracePt t="55911" x="2870200" y="4826000"/>
          <p14:tracePt t="55924" x="2876550" y="4826000"/>
          <p14:tracePt t="55942" x="2889250" y="4826000"/>
          <p14:tracePt t="55944" x="2908300" y="4826000"/>
          <p14:tracePt t="55958" x="2914650" y="4826000"/>
          <p14:tracePt t="55975" x="2921000" y="4813300"/>
          <p14:tracePt t="55991" x="2927350" y="4794250"/>
          <p14:tracePt t="56008" x="2927350" y="4775200"/>
          <p14:tracePt t="56024" x="2927350" y="4768850"/>
          <p14:tracePt t="56041" x="2927350" y="4756150"/>
          <p14:tracePt t="56161" x="2927350" y="4749800"/>
          <p14:tracePt t="56185" x="2927350" y="4737100"/>
          <p14:tracePt t="56210" x="2921000" y="4724400"/>
          <p14:tracePt t="56222" x="2914650" y="4724400"/>
          <p14:tracePt t="56238" x="2901950" y="4699000"/>
          <p14:tracePt t="56252" x="2882900" y="4673600"/>
          <p14:tracePt t="56256" x="2876550" y="4660900"/>
          <p14:tracePt t="56265" x="2870200" y="4654550"/>
          <p14:tracePt t="56274" x="2857500" y="4648200"/>
          <p14:tracePt t="56291" x="2832100" y="4629150"/>
          <p14:tracePt t="56307" x="2806700" y="4616450"/>
          <p14:tracePt t="56324" x="2800350" y="4616450"/>
          <p14:tracePt t="56341" x="2787650" y="4616450"/>
          <p14:tracePt t="56368" x="2781300" y="4616450"/>
          <p14:tracePt t="56384" x="2768600" y="4616450"/>
          <p14:tracePt t="56401" x="2749550" y="4616450"/>
          <p14:tracePt t="56410" x="2736850" y="4629150"/>
          <p14:tracePt t="56425" x="2730500" y="4648200"/>
          <p14:tracePt t="56442" x="2711450" y="4679950"/>
          <p14:tracePt t="56458" x="2698750" y="4699000"/>
          <p14:tracePt t="56475" x="2692400" y="4724400"/>
          <p14:tracePt t="56491" x="2692400" y="4737100"/>
          <p14:tracePt t="56507" x="2692400" y="4749800"/>
          <p14:tracePt t="56541" x="2698750" y="4756150"/>
          <p14:tracePt t="56558" x="2705100" y="4762500"/>
          <p14:tracePt t="56574" x="2730500" y="4781550"/>
          <p14:tracePt t="56591" x="2787650" y="4806950"/>
          <p14:tracePt t="56607" x="2819400" y="4813300"/>
          <p14:tracePt t="56624" x="2838450" y="4819650"/>
          <p14:tracePt t="56641" x="2851150" y="4819650"/>
          <p14:tracePt t="56658" x="2863850" y="4819650"/>
          <p14:tracePt t="56674" x="2876550" y="4819650"/>
          <p14:tracePt t="56691" x="2882900" y="4819650"/>
          <p14:tracePt t="56708" x="2895600" y="4819650"/>
          <p14:tracePt t="56729" x="2895600" y="4813300"/>
          <p14:tracePt t="56741" x="2895600" y="4806950"/>
          <p14:tracePt t="56757" x="2895600" y="4787900"/>
          <p14:tracePt t="56774" x="2895600" y="4768850"/>
          <p14:tracePt t="56777" x="2895600" y="4756150"/>
          <p14:tracePt t="56808" x="2889250" y="4749800"/>
          <p14:tracePt t="56818" x="2882900" y="4743450"/>
          <p14:tracePt t="56833" x="2876550" y="4737100"/>
          <p14:tracePt t="56850" x="2876550" y="4730750"/>
          <p14:tracePt t="56857" x="2863850" y="4730750"/>
          <p14:tracePt t="56874" x="2844800" y="4711700"/>
          <p14:tracePt t="56891" x="2819400" y="4705350"/>
          <p14:tracePt t="56908" x="2794000" y="4692650"/>
          <p14:tracePt t="56911" x="2787650" y="4692650"/>
          <p14:tracePt t="56924" x="2774950" y="4692650"/>
          <p14:tracePt t="56941" x="2749550" y="4692650"/>
          <p14:tracePt t="56943" x="2736850" y="4692650"/>
          <p14:tracePt t="56959" x="2724150" y="4692650"/>
          <p14:tracePt t="56974" x="2717800" y="4692650"/>
          <p14:tracePt t="56991" x="2698750" y="4699000"/>
          <p14:tracePt t="57024" x="2698750" y="4705350"/>
          <p14:tracePt t="57066" x="2698750" y="4711700"/>
          <p14:tracePt t="57075" x="2698750" y="4718050"/>
          <p14:tracePt t="57091" x="2692400" y="4724400"/>
          <p14:tracePt t="57120" x="2692400" y="4730750"/>
          <p14:tracePt t="57133" x="2692400" y="4737100"/>
          <p14:tracePt t="57146" x="2692400" y="4756150"/>
          <p14:tracePt t="57158" x="2692400" y="4768850"/>
          <p14:tracePt t="57174" x="2705100" y="4794250"/>
          <p14:tracePt t="57191" x="2711450" y="4813300"/>
          <p14:tracePt t="57208" x="2717800" y="4819650"/>
          <p14:tracePt t="57224" x="2724150" y="4826000"/>
          <p14:tracePt t="57241" x="2724150" y="4832350"/>
          <p14:tracePt t="57257" x="2736850" y="4832350"/>
          <p14:tracePt t="57274" x="2749550" y="4832350"/>
          <p14:tracePt t="57290" x="2768600" y="4832350"/>
          <p14:tracePt t="57307" x="2806700" y="4832350"/>
          <p14:tracePt t="57324" x="2844800" y="4826000"/>
          <p14:tracePt t="57340" x="2870200" y="4806950"/>
          <p14:tracePt t="57357" x="2889250" y="4768850"/>
          <p14:tracePt t="57360" x="2895600" y="4756150"/>
          <p14:tracePt t="57379" x="2895600" y="4749800"/>
          <p14:tracePt t="57391" x="2895600" y="4743450"/>
          <p14:tracePt t="57408" x="2895600" y="4737100"/>
          <p14:tracePt t="57424" x="2895600" y="4724400"/>
          <p14:tracePt t="57447" x="2882900" y="4718050"/>
          <p14:tracePt t="57457" x="2876550" y="4718050"/>
          <p14:tracePt t="57490" x="2870200" y="4718050"/>
          <p14:tracePt t="57642" x="2863850" y="4718050"/>
          <p14:tracePt t="57654" x="2857500" y="4711700"/>
          <p14:tracePt t="57670" x="2844800" y="4711700"/>
          <p14:tracePt t="57688" x="2825750" y="4699000"/>
          <p14:tracePt t="57702" x="2806700" y="4692650"/>
          <p14:tracePt t="57712" x="2800350" y="4692650"/>
          <p14:tracePt t="57740" x="2794000" y="4692650"/>
          <p14:tracePt t="57757" x="2787650" y="4692650"/>
          <p14:tracePt t="57775" x="2781300" y="4692650"/>
          <p14:tracePt t="57790" x="2774950" y="4692650"/>
          <p14:tracePt t="57807" x="2768600" y="4711700"/>
          <p14:tracePt t="57823" x="2762250" y="4743450"/>
          <p14:tracePt t="57840" x="2755900" y="4762500"/>
          <p14:tracePt t="57857" x="2755900" y="4781550"/>
          <p14:tracePt t="57873" x="2755900" y="4800600"/>
          <p14:tracePt t="57890" x="2762250" y="4819650"/>
          <p14:tracePt t="57907" x="2774950" y="4832350"/>
          <p14:tracePt t="57923" x="2787650" y="4832350"/>
          <p14:tracePt t="57941" x="2813050" y="4838700"/>
          <p14:tracePt t="57957" x="2825750" y="4838700"/>
          <p14:tracePt t="57960" x="2844800" y="4838700"/>
          <p14:tracePt t="57976" x="2863850" y="4832350"/>
          <p14:tracePt t="57990" x="2870200" y="4826000"/>
          <p14:tracePt t="58007" x="2914650" y="4781550"/>
          <p14:tracePt t="58023" x="2921000" y="4756150"/>
          <p14:tracePt t="58040" x="2921000" y="4737100"/>
          <p14:tracePt t="58057" x="2921000" y="4724400"/>
          <p14:tracePt t="58073" x="2921000" y="4705350"/>
          <p14:tracePt t="58090" x="2908300" y="4692650"/>
          <p14:tracePt t="58123" x="2901950" y="4692650"/>
          <p14:tracePt t="58140" x="2895600" y="4692650"/>
          <p14:tracePt t="58157" x="2889250" y="4692650"/>
          <p14:tracePt t="58174" x="2882900" y="4692650"/>
          <p14:tracePt t="58987" x="2876550" y="4692650"/>
          <p14:tracePt t="59005" x="2870200" y="4692650"/>
          <p14:tracePt t="59020" x="2857500" y="4686300"/>
          <p14:tracePt t="59026" x="2844800" y="4679950"/>
          <p14:tracePt t="59038" x="2832100" y="4673600"/>
          <p14:tracePt t="59052" x="2806700" y="4673600"/>
          <p14:tracePt t="59064" x="2787650" y="4667250"/>
          <p14:tracePt t="59074" x="2755900" y="4660900"/>
          <p14:tracePt t="59090" x="2736850" y="4660900"/>
          <p14:tracePt t="59107" x="2717800" y="4660900"/>
          <p14:tracePt t="59123" x="2705100" y="4660900"/>
          <p14:tracePt t="59152" x="2692400" y="4660900"/>
          <p14:tracePt t="59161" x="2686050" y="4660900"/>
          <p14:tracePt t="59177" x="2673350" y="4667250"/>
          <p14:tracePt t="59193" x="2673350" y="4673600"/>
          <p14:tracePt t="59207" x="2673350" y="4692650"/>
          <p14:tracePt t="59223" x="2673350" y="4718050"/>
          <p14:tracePt t="59240" x="2698750" y="4756150"/>
          <p14:tracePt t="59257" x="2717800" y="4781550"/>
          <p14:tracePt t="59273" x="2743200" y="4800600"/>
          <p14:tracePt t="59290" x="2749550" y="4806950"/>
          <p14:tracePt t="59306" x="2755900" y="4806950"/>
          <p14:tracePt t="59363" x="2762250" y="4806950"/>
          <p14:tracePt t="59417" x="2762250" y="4800600"/>
          <p14:tracePt t="59608" x="0" y="0"/>
        </p14:tracePtLst>
        <p14:tracePtLst>
          <p14:tracePt t="60668" x="8350250" y="3803650"/>
          <p14:tracePt t="60689" x="8293100" y="3829050"/>
          <p14:tracePt t="60701" x="8274050" y="3848100"/>
          <p14:tracePt t="60713" x="8248650" y="3905250"/>
          <p14:tracePt t="60723" x="8242300" y="3924300"/>
          <p14:tracePt t="60739" x="8229600" y="3987800"/>
          <p14:tracePt t="60756" x="8229600" y="4038600"/>
          <p14:tracePt t="60773" x="8242300" y="4070350"/>
          <p14:tracePt t="60789" x="8267700" y="4095750"/>
          <p14:tracePt t="60806" x="8318500" y="4121150"/>
          <p14:tracePt t="60807" x="8356600" y="4127500"/>
          <p14:tracePt t="60823" x="8401050" y="4127500"/>
          <p14:tracePt t="60839" x="8451850" y="4127500"/>
          <p14:tracePt t="60856" x="8496300" y="4114800"/>
          <p14:tracePt t="60872" x="8515350" y="4089400"/>
          <p14:tracePt t="60889" x="8521700" y="4051300"/>
          <p14:tracePt t="60906" x="8521700" y="4000500"/>
          <p14:tracePt t="60923" x="8521700" y="3968750"/>
          <p14:tracePt t="60939" x="8521700" y="3956050"/>
          <p14:tracePt t="60956" x="8515350" y="3937000"/>
          <p14:tracePt t="60992" x="8515350" y="3930650"/>
          <p14:tracePt t="61096" x="0" y="0"/>
        </p14:tracePtLst>
        <p14:tracePtLst>
          <p14:tracePt t="63993" x="2127250" y="4629150"/>
          <p14:tracePt t="64005" x="2120900" y="4635500"/>
          <p14:tracePt t="64021" x="2114550" y="4654550"/>
          <p14:tracePt t="64026" x="2108200" y="4667250"/>
          <p14:tracePt t="64038" x="2095500" y="4686300"/>
          <p14:tracePt t="64055" x="2070100" y="4749800"/>
          <p14:tracePt t="64072" x="2070100" y="4768850"/>
          <p14:tracePt t="64088" x="2070100" y="4800600"/>
          <p14:tracePt t="64105" x="2089150" y="4826000"/>
          <p14:tracePt t="64121" x="2114550" y="4845050"/>
          <p14:tracePt t="64138" x="2159000" y="4864100"/>
          <p14:tracePt t="64155" x="2184400" y="4870450"/>
          <p14:tracePt t="64172" x="2216150" y="4870450"/>
          <p14:tracePt t="64189" x="2235200" y="4870450"/>
          <p14:tracePt t="64206" x="2247900" y="4870450"/>
          <p14:tracePt t="64222" x="2260600" y="4857750"/>
          <p14:tracePt t="64240" x="2266950" y="4819650"/>
          <p14:tracePt t="64256" x="2273300" y="4794250"/>
          <p14:tracePt t="64271" x="2273300" y="4775200"/>
          <p14:tracePt t="64288" x="2273300" y="4762500"/>
          <p14:tracePt t="64305" x="2247900" y="4743450"/>
          <p14:tracePt t="64321" x="2222500" y="4724400"/>
          <p14:tracePt t="64338" x="2190750" y="4711700"/>
          <p14:tracePt t="64355" x="2171700" y="4705350"/>
          <p14:tracePt t="64371" x="2165350" y="4705350"/>
          <p14:tracePt t="64388" x="2146300" y="4705350"/>
          <p14:tracePt t="64405" x="2133600" y="4705350"/>
          <p14:tracePt t="64409" x="2127250" y="4705350"/>
          <p14:tracePt t="64424" x="2114550" y="4705350"/>
          <p14:tracePt t="64439" x="2101850" y="4724400"/>
          <p14:tracePt t="64455" x="2082800" y="4749800"/>
          <p14:tracePt t="64472" x="2082800" y="4762500"/>
          <p14:tracePt t="64488" x="2082800" y="4768850"/>
          <p14:tracePt t="64505" x="2082800" y="4781550"/>
          <p14:tracePt t="64521" x="2082800" y="4800600"/>
          <p14:tracePt t="64664" x="0" y="0"/>
        </p14:tracePtLst>
        <p14:tracePtLst>
          <p14:tracePt t="65187" x="3054350" y="4972050"/>
          <p14:tracePt t="65227" x="3060700" y="4972050"/>
          <p14:tracePt t="65245" x="3079750" y="5003800"/>
          <p14:tracePt t="65259" x="3111500" y="5054600"/>
          <p14:tracePt t="65272" x="3162300" y="5111750"/>
          <p14:tracePt t="65288" x="3225800" y="5156200"/>
          <p14:tracePt t="65304" x="3308350" y="5194300"/>
          <p14:tracePt t="65321" x="3378200" y="5207000"/>
          <p14:tracePt t="65338" x="3416300" y="5207000"/>
          <p14:tracePt t="65354" x="3460750" y="5207000"/>
          <p14:tracePt t="65371" x="3479800" y="5187950"/>
          <p14:tracePt t="65388" x="3498850" y="5143500"/>
          <p14:tracePt t="65404" x="3517900" y="5080000"/>
          <p14:tracePt t="65421" x="3524250" y="5029200"/>
          <p14:tracePt t="65438" x="3530600" y="4997450"/>
          <p14:tracePt t="65440" x="3530600" y="4991100"/>
          <p14:tracePt t="65455" x="3530600" y="4984750"/>
          <p14:tracePt t="65472" x="3530600" y="4978400"/>
          <p14:tracePt t="65504" x="3530600" y="4972050"/>
          <p14:tracePt t="65528" x="3524250" y="4972050"/>
          <p14:tracePt t="65544" x="3505200" y="4972050"/>
          <p14:tracePt t="65552" x="3492500" y="4978400"/>
          <p14:tracePt t="65560" x="3486150" y="4984750"/>
          <p14:tracePt t="65571" x="3473450" y="4997450"/>
          <p14:tracePt t="65588" x="3454400" y="5022850"/>
          <p14:tracePt t="65604" x="3448050" y="5041900"/>
          <p14:tracePt t="65621" x="3448050" y="5060950"/>
          <p14:tracePt t="65638" x="3448050" y="5080000"/>
          <p14:tracePt t="65640" x="3454400" y="5080000"/>
          <p14:tracePt t="65671" x="3460750" y="5099050"/>
          <p14:tracePt t="65721" x="3467100" y="5099050"/>
          <p14:tracePt t="65738" x="3467100" y="5092700"/>
          <p14:tracePt t="65744" x="3467100" y="5080000"/>
          <p14:tracePt t="65754" x="3467100" y="5067300"/>
          <p14:tracePt t="65771" x="3467100" y="5048250"/>
          <p14:tracePt t="65788" x="3454400" y="5029200"/>
          <p14:tracePt t="65804" x="3422650" y="4997450"/>
          <p14:tracePt t="65821" x="3352800" y="4972050"/>
          <p14:tracePt t="65837" x="3282950" y="4953000"/>
          <p14:tracePt t="65854" x="3263900" y="4953000"/>
          <p14:tracePt t="65857" x="3257550" y="4953000"/>
          <p14:tracePt t="65871" x="3244850" y="4953000"/>
          <p14:tracePt t="65887" x="3225800" y="4959350"/>
          <p14:tracePt t="65904" x="3225800" y="4978400"/>
          <p14:tracePt t="65921" x="3225800" y="5010150"/>
          <p14:tracePt t="65938" x="3225800" y="5054600"/>
          <p14:tracePt t="65954" x="3238500" y="5086350"/>
          <p14:tracePt t="65971" x="3276600" y="5111750"/>
          <p14:tracePt t="65988" x="3321050" y="5124450"/>
          <p14:tracePt t="66005" x="3359150" y="5130800"/>
          <p14:tracePt t="66008" x="3390900" y="5130800"/>
          <p14:tracePt t="66021" x="3416300" y="5130800"/>
          <p14:tracePt t="66038" x="3467100" y="5118100"/>
          <p14:tracePt t="66054" x="3492500" y="5099050"/>
          <p14:tracePt t="66057" x="3505200" y="5073650"/>
          <p14:tracePt t="66071" x="3511550" y="5048250"/>
          <p14:tracePt t="66087" x="3517900" y="5022850"/>
          <p14:tracePt t="66104" x="3517900" y="5003800"/>
          <p14:tracePt t="66121" x="3517900" y="4997450"/>
          <p14:tracePt t="66137" x="3517900" y="4991100"/>
          <p14:tracePt t="66208" x="3511550" y="4991100"/>
          <p14:tracePt t="66216" x="3511550" y="5003800"/>
          <p14:tracePt t="66225" x="3511550" y="5016500"/>
          <p14:tracePt t="66237" x="3511550" y="5035550"/>
          <p14:tracePt t="66255" x="3511550" y="5080000"/>
          <p14:tracePt t="66271" x="3517900" y="5092700"/>
          <p14:tracePt t="66288" x="3530600" y="5111750"/>
          <p14:tracePt t="66304" x="3536950" y="5111750"/>
          <p14:tracePt t="66360" x="3536950" y="5105400"/>
          <p14:tracePt t="66369" x="3536950" y="5073650"/>
          <p14:tracePt t="66378" x="3530600" y="5048250"/>
          <p14:tracePt t="66387" x="3517900" y="5029200"/>
          <p14:tracePt t="66404" x="3505200" y="4991100"/>
          <p14:tracePt t="66421" x="3492500" y="4965700"/>
          <p14:tracePt t="66438" x="3479800" y="4953000"/>
          <p14:tracePt t="66488" x="3467100" y="4953000"/>
          <p14:tracePt t="66496" x="3460750" y="4965700"/>
          <p14:tracePt t="66505" x="3454400" y="4991100"/>
          <p14:tracePt t="66522" x="3454400" y="5022850"/>
          <p14:tracePt t="66537" x="3454400" y="5067300"/>
          <p14:tracePt t="66554" x="3460750" y="5086350"/>
          <p14:tracePt t="66587" x="3467100" y="5099050"/>
          <p14:tracePt t="66624" x="3473450" y="5099050"/>
          <p14:tracePt t="66632" x="3479800" y="5099050"/>
          <p14:tracePt t="66641" x="3479800" y="5092700"/>
          <p14:tracePt t="66654" x="3479800" y="5086350"/>
          <p14:tracePt t="66671" x="3479800" y="5054600"/>
          <p14:tracePt t="66688" x="3479800" y="5048250"/>
          <p14:tracePt t="66705" x="3479800" y="5041900"/>
          <p14:tracePt t="66721" x="3479800" y="5035550"/>
          <p14:tracePt t="66793" x="3479800" y="5041900"/>
          <p14:tracePt t="66803" x="3479800" y="5060950"/>
          <p14:tracePt t="66809" x="3479800" y="5073650"/>
          <p14:tracePt t="66820" x="3479800" y="5080000"/>
          <p14:tracePt t="66837" x="3479800" y="5086350"/>
          <p14:tracePt t="67216" x="0" y="0"/>
        </p14:tracePtLst>
        <p14:tracePtLst>
          <p14:tracePt t="67933" x="2774950" y="4629150"/>
          <p14:tracePt t="67962" x="2768600" y="4629150"/>
          <p14:tracePt t="67979" x="2755900" y="4635500"/>
          <p14:tracePt t="67993" x="2755900" y="4660900"/>
          <p14:tracePt t="68004" x="2755900" y="4679950"/>
          <p14:tracePt t="68020" x="2755900" y="4711700"/>
          <p14:tracePt t="68024" x="2755900" y="4730750"/>
          <p14:tracePt t="68037" x="2762250" y="4756150"/>
          <p14:tracePt t="68053" x="2781300" y="4794250"/>
          <p14:tracePt t="68070" x="2819400" y="4826000"/>
          <p14:tracePt t="68072" x="2832100" y="4845050"/>
          <p14:tracePt t="68087" x="2857500" y="4864100"/>
          <p14:tracePt t="68103" x="2876550" y="4870450"/>
          <p14:tracePt t="68161" x="2882900" y="4870450"/>
          <p14:tracePt t="68168" x="2889250" y="4864100"/>
          <p14:tracePt t="68184" x="2895600" y="4845050"/>
          <p14:tracePt t="68194" x="2901950" y="4832350"/>
          <p14:tracePt t="68204" x="2901950" y="4819650"/>
          <p14:tracePt t="68221" x="2901950" y="4794250"/>
          <p14:tracePt t="68237" x="2901950" y="4762500"/>
          <p14:tracePt t="68240" x="2901950" y="4749800"/>
          <p14:tracePt t="68256" x="2901950" y="4743450"/>
          <p14:tracePt t="68304" x="2895600" y="4737100"/>
          <p14:tracePt t="68540" x="2889250" y="4737100"/>
          <p14:tracePt t="68555" x="2870200" y="4724400"/>
          <p14:tracePt t="68572" x="2844800" y="4699000"/>
          <p14:tracePt t="68576" x="2825750" y="4692650"/>
          <p14:tracePt t="68596" x="2800350" y="4686300"/>
          <p14:tracePt t="68610" x="2774950" y="4679950"/>
          <p14:tracePt t="68657" x="2768600" y="4679950"/>
          <p14:tracePt t="68673" x="2762250" y="4692650"/>
          <p14:tracePt t="68681" x="2755900" y="4699000"/>
          <p14:tracePt t="68690" x="2743200" y="4724400"/>
          <p14:tracePt t="68704" x="2736850" y="4762500"/>
          <p14:tracePt t="68721" x="2730500" y="4794250"/>
          <p14:tracePt t="68737" x="2730500" y="4819650"/>
          <p14:tracePt t="68753" x="2730500" y="4826000"/>
          <p14:tracePt t="68771" x="2736850" y="4838700"/>
          <p14:tracePt t="68787" x="2743200" y="4851400"/>
          <p14:tracePt t="68804" x="2755900" y="4851400"/>
          <p14:tracePt t="68820" x="2781300" y="4857750"/>
          <p14:tracePt t="68837" x="2800350" y="4857750"/>
          <p14:tracePt t="68841" x="2806700" y="4857750"/>
          <p14:tracePt t="68853" x="2819400" y="4857750"/>
          <p14:tracePt t="68870" x="2838450" y="4851400"/>
          <p14:tracePt t="68887" x="2857500" y="4806950"/>
          <p14:tracePt t="68903" x="2857500" y="4781550"/>
          <p14:tracePt t="68920" x="2857500" y="4762500"/>
          <p14:tracePt t="68937" x="2857500" y="4743450"/>
          <p14:tracePt t="68954" x="2857500" y="4737100"/>
          <p14:tracePt t="68971" x="2857500" y="4730750"/>
          <p14:tracePt t="69232" x="0" y="0"/>
        </p14:tracePtLst>
        <p14:tracePtLst>
          <p14:tracePt t="69708" x="3200400" y="4908550"/>
          <p14:tracePt t="69771" x="3200400" y="4914900"/>
          <p14:tracePt t="69788" x="3200400" y="4972050"/>
          <p14:tracePt t="69803" x="3200400" y="5035550"/>
          <p14:tracePt t="69819" x="3206750" y="5080000"/>
          <p14:tracePt t="69836" x="3232150" y="5111750"/>
          <p14:tracePt t="69853" x="3257550" y="5149850"/>
          <p14:tracePt t="69869" x="3295650" y="5168900"/>
          <p14:tracePt t="69886" x="3327400" y="5175250"/>
          <p14:tracePt t="69887" x="3352800" y="5181600"/>
          <p14:tracePt t="69903" x="3390900" y="5181600"/>
          <p14:tracePt t="69919" x="3416300" y="5168900"/>
          <p14:tracePt t="69936" x="3441700" y="5137150"/>
          <p14:tracePt t="69953" x="3454400" y="5105400"/>
          <p14:tracePt t="69970" x="3454400" y="5080000"/>
          <p14:tracePt t="69986" x="3454400" y="5041900"/>
          <p14:tracePt t="70003" x="3454400" y="5016500"/>
          <p14:tracePt t="70020" x="3454400" y="5010150"/>
          <p14:tracePt t="70023" x="3454400" y="5003800"/>
          <p14:tracePt t="70036" x="3454400" y="4997450"/>
          <p14:tracePt t="70306" x="3435350" y="4991100"/>
          <p14:tracePt t="70322" x="3422650" y="4984750"/>
          <p14:tracePt t="70336" x="3390900" y="4984750"/>
          <p14:tracePt t="70353" x="3371850" y="4984750"/>
          <p14:tracePt t="70369" x="3359150" y="4984750"/>
          <p14:tracePt t="70403" x="3352800" y="4984750"/>
          <p14:tracePt t="70419" x="3333750" y="4991100"/>
          <p14:tracePt t="70436" x="3321050" y="5029200"/>
          <p14:tracePt t="70440" x="3314700" y="5048250"/>
          <p14:tracePt t="70453" x="3308350" y="5073650"/>
          <p14:tracePt t="70470" x="3302000" y="5092700"/>
          <p14:tracePt t="70487" x="3302000" y="5130800"/>
          <p14:tracePt t="70503" x="3308350" y="5149850"/>
          <p14:tracePt t="70520" x="3327400" y="5175250"/>
          <p14:tracePt t="70536" x="3359150" y="5187950"/>
          <p14:tracePt t="70553" x="3378200" y="5194300"/>
          <p14:tracePt t="70569" x="3390900" y="5200650"/>
          <p14:tracePt t="70586" x="3403600" y="5200650"/>
          <p14:tracePt t="70603" x="3409950" y="5200650"/>
          <p14:tracePt t="70619" x="3422650" y="5194300"/>
          <p14:tracePt t="70636" x="3422650" y="5181600"/>
          <p14:tracePt t="70653" x="3422650" y="5162550"/>
          <p14:tracePt t="70669" x="3422650" y="5137150"/>
          <p14:tracePt t="70671" x="3422650" y="5124450"/>
          <p14:tracePt t="70686" x="3422650" y="5111750"/>
          <p14:tracePt t="70704" x="3422650" y="5092700"/>
          <p14:tracePt t="70728" x="3422650" y="5086350"/>
          <p14:tracePt t="70752" x="3422650" y="5073650"/>
          <p14:tracePt t="70785" x="3416300" y="5073650"/>
          <p14:tracePt t="70936" x="0" y="0"/>
        </p14:tracePtLst>
        <p14:tracePtLst>
          <p14:tracePt t="72336" x="2762250" y="4635500"/>
          <p14:tracePt t="72359" x="2730500" y="4635500"/>
          <p14:tracePt t="72362" x="2717800" y="4635500"/>
          <p14:tracePt t="72374" x="2711450" y="4635500"/>
          <p14:tracePt t="72386" x="2673350" y="4654550"/>
          <p14:tracePt t="72402" x="2654300" y="4699000"/>
          <p14:tracePt t="72419" x="2647950" y="4724400"/>
          <p14:tracePt t="72435" x="2641600" y="4775200"/>
          <p14:tracePt t="72452" x="2635250" y="4794250"/>
          <p14:tracePt t="72470" x="2635250" y="4819650"/>
          <p14:tracePt t="72486" x="2647950" y="4845050"/>
          <p14:tracePt t="72489" x="2667000" y="4857750"/>
          <p14:tracePt t="72503" x="2692400" y="4876800"/>
          <p14:tracePt t="72520" x="2851150" y="4933950"/>
          <p14:tracePt t="72535" x="2978150" y="4940300"/>
          <p14:tracePt t="72552" x="3111500" y="4921250"/>
          <p14:tracePt t="72569" x="3181350" y="4883150"/>
          <p14:tracePt t="72585" x="3213100" y="4838700"/>
          <p14:tracePt t="72603" x="3225800" y="4800600"/>
          <p14:tracePt t="72618" x="3225800" y="4762500"/>
          <p14:tracePt t="72635" x="3225800" y="4743450"/>
          <p14:tracePt t="72652" x="3225800" y="4730750"/>
          <p14:tracePt t="72787" x="3219450" y="4730750"/>
          <p14:tracePt t="72801" x="3213100" y="4730750"/>
          <p14:tracePt t="72801" x="0" y="0"/>
        </p14:tracePtLst>
        <p14:tracePtLst>
          <p14:tracePt t="73184" x="2444750" y="5099050"/>
          <p14:tracePt t="73267" x="2463800" y="5105400"/>
          <p14:tracePt t="73283" x="2559050" y="5111750"/>
          <p14:tracePt t="73299" x="2768600" y="5111750"/>
          <p14:tracePt t="73310" x="2933700" y="5111750"/>
          <p14:tracePt t="73319" x="3124200" y="5111750"/>
          <p14:tracePt t="73335" x="3733800" y="5111750"/>
          <p14:tracePt t="73352" x="4038600" y="5111750"/>
          <p14:tracePt t="73368" x="4229100" y="5111750"/>
          <p14:tracePt t="73385" x="4324350" y="5111750"/>
          <p14:tracePt t="73402" x="4381500" y="5111750"/>
          <p14:tracePt t="73418" x="4394200" y="5111750"/>
          <p14:tracePt t="73435" x="4400550" y="5111750"/>
          <p14:tracePt t="73571" x="4394200" y="5111750"/>
          <p14:tracePt t="73585" x="4298950" y="5111750"/>
          <p14:tracePt t="73597" x="4216400" y="5111750"/>
          <p14:tracePt t="73606" x="4108450" y="5111750"/>
          <p14:tracePt t="73610" x="3968750" y="5111750"/>
          <p14:tracePt t="73618" x="3771900" y="5111750"/>
          <p14:tracePt t="73635" x="3314700" y="5111750"/>
          <p14:tracePt t="73652" x="2908300" y="5111750"/>
          <p14:tracePt t="73655" x="2774950" y="5111750"/>
          <p14:tracePt t="73668" x="2660650" y="5111750"/>
          <p14:tracePt t="73685" x="2520950" y="5111750"/>
          <p14:tracePt t="73701" x="2470150" y="5111750"/>
          <p14:tracePt t="73719" x="2451100" y="5111750"/>
          <p14:tracePt t="73720" x="2444750" y="5111750"/>
          <p14:tracePt t="73736" x="2438400" y="5118100"/>
          <p14:tracePt t="73819" x="2444750" y="5124450"/>
          <p14:tracePt t="73833" x="2489200" y="5130800"/>
          <p14:tracePt t="73852" x="2838450" y="5137150"/>
          <p14:tracePt t="73857" x="3054350" y="5137150"/>
          <p14:tracePt t="73869" x="3314700" y="5149850"/>
          <p14:tracePt t="73885" x="3708400" y="5162550"/>
          <p14:tracePt t="73902" x="3898900" y="5162550"/>
          <p14:tracePt t="73904" x="3930650" y="5162550"/>
          <p14:tracePt t="73919" x="3949700" y="5162550"/>
          <p14:tracePt t="73935" x="3962400" y="5162550"/>
          <p14:tracePt t="73992" x="3924300" y="5162550"/>
          <p14:tracePt t="74002" x="3860800" y="5162550"/>
          <p14:tracePt t="74010" x="3759200" y="5162550"/>
          <p14:tracePt t="74019" x="3663950" y="5149850"/>
          <p14:tracePt t="74035" x="3460750" y="5149850"/>
          <p14:tracePt t="74052" x="3333750" y="5149850"/>
          <p14:tracePt t="74068" x="3302000" y="5149850"/>
          <p14:tracePt t="74072" x="3295650" y="5149850"/>
          <p14:tracePt t="74131" x="3314700" y="5149850"/>
          <p14:tracePt t="74142" x="3371850" y="5149850"/>
          <p14:tracePt t="74153" x="3594100" y="5149850"/>
          <p14:tracePt t="74168" x="3943350" y="5149850"/>
          <p14:tracePt t="74185" x="4165600" y="5149850"/>
          <p14:tracePt t="74201" x="4273550" y="5149850"/>
          <p14:tracePt t="74218" x="4286250" y="5149850"/>
          <p14:tracePt t="74235" x="4292600" y="5149850"/>
          <p14:tracePt t="74400" x="0" y="0"/>
        </p14:tracePtLst>
        <p14:tracePtLst>
          <p14:tracePt t="74834" x="5308600" y="5384800"/>
          <p14:tracePt t="74924" x="5327650" y="5384800"/>
          <p14:tracePt t="74943" x="5448300" y="5384800"/>
          <p14:tracePt t="74964" x="5911850" y="5384800"/>
          <p14:tracePt t="74977" x="6388100" y="5384800"/>
          <p14:tracePt t="74988" x="6648450" y="5384800"/>
          <p14:tracePt t="75002" x="7080250" y="5384800"/>
          <p14:tracePt t="75019" x="7283450" y="5384800"/>
          <p14:tracePt t="75035" x="7321550" y="5384800"/>
          <p14:tracePt t="75052" x="7334250" y="5384800"/>
          <p14:tracePt t="75178" x="7346950" y="5384800"/>
          <p14:tracePt t="75196" x="7385050" y="5384800"/>
          <p14:tracePt t="75213" x="7518400" y="5384800"/>
          <p14:tracePt t="75215" x="7626350" y="5384800"/>
          <p14:tracePt t="75224" x="7772400" y="5384800"/>
          <p14:tracePt t="75235" x="7988300" y="5384800"/>
          <p14:tracePt t="75252" x="8521700" y="5384800"/>
          <p14:tracePt t="75268" x="9105900" y="5384800"/>
          <p14:tracePt t="75285" x="9537700" y="5384800"/>
          <p14:tracePt t="75289" x="9645650" y="5384800"/>
          <p14:tracePt t="75302" x="9715500" y="5384800"/>
          <p14:tracePt t="75318" x="9779000" y="5384800"/>
          <p14:tracePt t="75321" x="9785350" y="5384800"/>
          <p14:tracePt t="75335" x="9791700" y="5384800"/>
          <p14:tracePt t="75434" x="9798050" y="5384800"/>
          <p14:tracePt t="75448" x="9810750" y="5384800"/>
          <p14:tracePt t="75460" x="9823450" y="5384800"/>
          <p14:tracePt t="75472" x="9836150" y="5384800"/>
          <p14:tracePt t="75474" x="9855200" y="5384800"/>
          <p14:tracePt t="75485" x="9874250" y="5384800"/>
          <p14:tracePt t="75502" x="9918700" y="5384800"/>
          <p14:tracePt t="75518" x="9975850" y="5384800"/>
          <p14:tracePt t="75521" x="10007600" y="5384800"/>
          <p14:tracePt t="75534" x="10033000" y="5384800"/>
          <p14:tracePt t="75551" x="10096500" y="5384800"/>
          <p14:tracePt t="75568" x="10102850" y="5384800"/>
          <p14:tracePt t="75660" x="10083800" y="5384800"/>
          <p14:tracePt t="75666" x="10039350" y="5384800"/>
          <p14:tracePt t="75667" x="0" y="0"/>
        </p14:tracePtLst>
        <p14:tracePtLst>
          <p14:tracePt t="76351" x="2565400" y="5645150"/>
          <p14:tracePt t="76368" x="2559050" y="5645150"/>
          <p14:tracePt t="76481" x="2578100" y="5651500"/>
          <p14:tracePt t="76498" x="2622550" y="5657850"/>
          <p14:tracePt t="76512" x="2755900" y="5657850"/>
          <p14:tracePt t="76526" x="2857500" y="5657850"/>
          <p14:tracePt t="76535" x="3092450" y="5657850"/>
          <p14:tracePt t="76551" x="3378200" y="5657850"/>
          <p14:tracePt t="76568" x="3683000" y="5657850"/>
          <p14:tracePt t="76585" x="3898900" y="5657850"/>
          <p14:tracePt t="76601" x="4070350" y="5657850"/>
          <p14:tracePt t="76617" x="4178300" y="5664200"/>
          <p14:tracePt t="76634" x="4229100" y="5664200"/>
          <p14:tracePt t="76651" x="4254500" y="5664200"/>
          <p14:tracePt t="76667" x="4273550" y="5664200"/>
          <p14:tracePt t="76684" x="4279900" y="5664200"/>
          <p14:tracePt t="76701" x="4292600" y="5664200"/>
          <p14:tracePt t="76717" x="4298950" y="5664200"/>
          <p14:tracePt t="76735" x="4305300" y="5664200"/>
          <p14:tracePt t="76751" x="4318000" y="5664200"/>
          <p14:tracePt t="76768" x="4356100" y="5664200"/>
          <p14:tracePt t="76784" x="4413250" y="5664200"/>
          <p14:tracePt t="76802" x="4457700" y="5651500"/>
          <p14:tracePt t="76818" x="4483100" y="5645150"/>
          <p14:tracePt t="76834" x="4489450" y="5645150"/>
          <p14:tracePt t="76867" x="4495800" y="5638800"/>
          <p14:tracePt t="76884" x="4495800" y="5632450"/>
          <p14:tracePt t="76901" x="4495800" y="5626100"/>
          <p14:tracePt t="76917" x="4495800" y="5613400"/>
          <p14:tracePt t="76934" x="4495800" y="5594350"/>
          <p14:tracePt t="76951" x="4495800" y="5588000"/>
          <p14:tracePt t="76967" x="4495800" y="5575300"/>
          <p14:tracePt t="77001" x="4476750" y="5562600"/>
          <p14:tracePt t="77017" x="4457700" y="5549900"/>
          <p14:tracePt t="77034" x="4400550" y="5537200"/>
          <p14:tracePt t="77050" x="4298950" y="5518150"/>
          <p14:tracePt t="77067" x="4146550" y="5486400"/>
          <p14:tracePt t="77084" x="3956050" y="5448300"/>
          <p14:tracePt t="77100" x="3759200" y="5416550"/>
          <p14:tracePt t="77117" x="3625850" y="5410200"/>
          <p14:tracePt t="77134" x="3498850" y="5410200"/>
          <p14:tracePt t="77135" x="3441700" y="5410200"/>
          <p14:tracePt t="77151" x="3327400" y="5410200"/>
          <p14:tracePt t="77167" x="3200400" y="5410200"/>
          <p14:tracePt t="77184" x="3060700" y="5410200"/>
          <p14:tracePt t="77200" x="2914650" y="5410200"/>
          <p14:tracePt t="77217" x="2762250" y="5410200"/>
          <p14:tracePt t="77234" x="2654300" y="5410200"/>
          <p14:tracePt t="77251" x="2584450" y="5410200"/>
          <p14:tracePt t="77268" x="2533650" y="5410200"/>
          <p14:tracePt t="77284" x="2508250" y="5410200"/>
          <p14:tracePt t="77301" x="2489200" y="5410200"/>
          <p14:tracePt t="77318" x="2482850" y="5410200"/>
          <p14:tracePt t="77320" x="2476500" y="5410200"/>
          <p14:tracePt t="77334" x="2470150" y="5410200"/>
          <p14:tracePt t="77350" x="2463800" y="5416550"/>
          <p14:tracePt t="77367" x="2457450" y="5422900"/>
          <p14:tracePt t="77384" x="2451100" y="5448300"/>
          <p14:tracePt t="77400" x="2444750" y="5461000"/>
          <p14:tracePt t="77417" x="2444750" y="5473700"/>
          <p14:tracePt t="77434" x="2444750" y="5486400"/>
          <p14:tracePt t="77450" x="2444750" y="5505450"/>
          <p14:tracePt t="77467" x="2451100" y="5524500"/>
          <p14:tracePt t="77484" x="2463800" y="5556250"/>
          <p14:tracePt t="77488" x="2482850" y="5575300"/>
          <p14:tracePt t="77501" x="2514600" y="5594350"/>
          <p14:tracePt t="77517" x="2597150" y="5638800"/>
          <p14:tracePt t="77520" x="2660650" y="5664200"/>
          <p14:tracePt t="77534" x="2730500" y="5689600"/>
          <p14:tracePt t="77551" x="3035300" y="5753100"/>
          <p14:tracePt t="77568" x="3302000" y="5803900"/>
          <p14:tracePt t="77584" x="3594100" y="5822950"/>
          <p14:tracePt t="77601" x="3841750" y="5822950"/>
          <p14:tracePt t="77617" x="4038600" y="5822950"/>
          <p14:tracePt t="77634" x="4178300" y="5822950"/>
          <p14:tracePt t="77650" x="4273550" y="5822950"/>
          <p14:tracePt t="77667" x="4311650" y="5822950"/>
          <p14:tracePt t="77684" x="4337050" y="5822950"/>
          <p14:tracePt t="77700" x="4362450" y="5822950"/>
          <p14:tracePt t="77717" x="4375150" y="5822950"/>
          <p14:tracePt t="77734" x="4400550" y="5816600"/>
          <p14:tracePt t="77737" x="4413250" y="5816600"/>
          <p14:tracePt t="77751" x="4425950" y="5810250"/>
          <p14:tracePt t="77768" x="4464050" y="5791200"/>
          <p14:tracePt t="77784" x="4476750" y="5791200"/>
          <p14:tracePt t="77801" x="4489450" y="5784850"/>
          <p14:tracePt t="77817" x="4489450" y="5778500"/>
          <p14:tracePt t="77834" x="4495800" y="5759450"/>
          <p14:tracePt t="77851" x="4502150" y="5746750"/>
          <p14:tracePt t="77867" x="4502150" y="5715000"/>
          <p14:tracePt t="77884" x="4502150" y="5676900"/>
          <p14:tracePt t="77900" x="4502150" y="5645150"/>
          <p14:tracePt t="77917" x="4502150" y="5613400"/>
          <p14:tracePt t="77920" x="4502150" y="5594350"/>
          <p14:tracePt t="77933" x="4502150" y="5575300"/>
          <p14:tracePt t="77950" x="4495800" y="5556250"/>
          <p14:tracePt t="77967" x="4445000" y="5524500"/>
          <p14:tracePt t="77984" x="4406900" y="5505450"/>
          <p14:tracePt t="78001" x="4337050" y="5492750"/>
          <p14:tracePt t="78017" x="4235450" y="5480050"/>
          <p14:tracePt t="78034" x="4108450" y="5480050"/>
          <p14:tracePt t="78050" x="3930650" y="5480050"/>
          <p14:tracePt t="78067" x="3683000" y="5480050"/>
          <p14:tracePt t="78084" x="3441700" y="5480050"/>
          <p14:tracePt t="78100" x="3213100" y="5480050"/>
          <p14:tracePt t="78117" x="3041650" y="5480050"/>
          <p14:tracePt t="78133" x="2965450" y="5480050"/>
          <p14:tracePt t="78150" x="2940050" y="5480050"/>
          <p14:tracePt t="78167" x="2927350" y="5480050"/>
          <p14:tracePt t="78183" x="2914650" y="5480050"/>
          <p14:tracePt t="78225" x="2908300" y="5486400"/>
          <p14:tracePt t="78242" x="2908300" y="5492750"/>
          <p14:tracePt t="78264" x="2908300" y="5499100"/>
          <p14:tracePt t="78272" x="2908300" y="5505450"/>
          <p14:tracePt t="78284" x="2908300" y="5511800"/>
          <p14:tracePt t="78301" x="2914650" y="5549900"/>
          <p14:tracePt t="78317" x="2933700" y="5568950"/>
          <p14:tracePt t="78320" x="2952750" y="5588000"/>
          <p14:tracePt t="78333" x="2971800" y="5600700"/>
          <p14:tracePt t="78350" x="3009900" y="5632450"/>
          <p14:tracePt t="78367" x="3086100" y="5683250"/>
          <p14:tracePt t="78383" x="3162300" y="5715000"/>
          <p14:tracePt t="78400" x="3238500" y="5734050"/>
          <p14:tracePt t="78417" x="3327400" y="5753100"/>
          <p14:tracePt t="78433" x="3384550" y="5759450"/>
          <p14:tracePt t="78450" x="3473450" y="5759450"/>
          <p14:tracePt t="78467" x="3556000" y="5759450"/>
          <p14:tracePt t="78483" x="3651250" y="5759450"/>
          <p14:tracePt t="78501" x="3727450" y="5759450"/>
          <p14:tracePt t="78504" x="3759200" y="5759450"/>
          <p14:tracePt t="78517" x="3784600" y="5759450"/>
          <p14:tracePt t="78534" x="3822700" y="5759450"/>
          <p14:tracePt t="78551" x="3848100" y="5759450"/>
          <p14:tracePt t="78568" x="3860800" y="5759450"/>
          <p14:tracePt t="78952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文本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I/O-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</a:p>
        </p:txBody>
      </p:sp>
      <p:sp>
        <p:nvSpPr>
          <p:cNvPr id="2" name="矩形 1"/>
          <p:cNvSpPr/>
          <p:nvPr/>
        </p:nvSpPr>
        <p:spPr>
          <a:xfrm>
            <a:off x="634401" y="1218334"/>
            <a:ext cx="105234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File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=new File(args[1]);      //args[1]: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目标文件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tF.exists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 )){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("Target File "+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[0]+ "already exist");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input=new Scanner(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output=new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while(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input.hasNext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 )){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String s=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读取下一行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(s);		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打印这一行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input.close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);      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output.close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catch(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){      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ioe.toString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 ));     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58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812"/>
    </mc:Choice>
    <mc:Fallback xmlns="">
      <p:transition spd="slow" advTm="157812"/>
    </mc:Fallback>
  </mc:AlternateContent>
  <p:extLst>
    <p:ext uri="{3A86A75C-4F4B-4683-9AE1-C65F6400EC91}">
      <p14:laserTraceLst xmlns:p14="http://schemas.microsoft.com/office/powerpoint/2010/main">
        <p14:tracePtLst>
          <p14:tracePt t="2204" x="1797050" y="1466850"/>
          <p14:tracePt t="2268" x="1803400" y="1466850"/>
          <p14:tracePt t="2275" x="1828800" y="1473200"/>
          <p14:tracePt t="2283" x="1841500" y="1473200"/>
          <p14:tracePt t="2292" x="1898650" y="1479550"/>
          <p14:tracePt t="2303" x="1968500" y="1485900"/>
          <p14:tracePt t="2320" x="2171700" y="1530350"/>
          <p14:tracePt t="2337" x="2546350" y="1593850"/>
          <p14:tracePt t="2354" x="3035300" y="1644650"/>
          <p14:tracePt t="2357" x="3321050" y="1657350"/>
          <p14:tracePt t="2370" x="3625850" y="1670050"/>
          <p14:tracePt t="2373" x="3886200" y="1670050"/>
          <p14:tracePt t="2387" x="4165600" y="1670050"/>
          <p14:tracePt t="2403" x="4857750" y="1670050"/>
          <p14:tracePt t="2420" x="5162550" y="1670050"/>
          <p14:tracePt t="2436" x="5334000" y="1670050"/>
          <p14:tracePt t="2453" x="5448300" y="1670050"/>
          <p14:tracePt t="2470" x="5524500" y="1670050"/>
          <p14:tracePt t="2486" x="5581650" y="1670050"/>
          <p14:tracePt t="2503" x="5638800" y="1670050"/>
          <p14:tracePt t="2520" x="5664200" y="1670050"/>
          <p14:tracePt t="2536" x="5670550" y="1670050"/>
          <p14:tracePt t="2688" x="5645150" y="1670050"/>
          <p14:tracePt t="2695" x="5568950" y="1670050"/>
          <p14:tracePt t="2703" x="5486400" y="1657350"/>
          <p14:tracePt t="2720" x="5213350" y="1638300"/>
          <p14:tracePt t="2737" x="4781550" y="1625600"/>
          <p14:tracePt t="2743" x="4495800" y="1625600"/>
          <p14:tracePt t="2753" x="4197350" y="1625600"/>
          <p14:tracePt t="2770" x="3594100" y="1625600"/>
          <p14:tracePt t="2787" x="2882900" y="1625600"/>
          <p14:tracePt t="2805" x="2622550" y="1625600"/>
          <p14:tracePt t="2821" x="2476500" y="1625600"/>
          <p14:tracePt t="2838" x="2406650" y="1625600"/>
          <p14:tracePt t="2854" x="2374900" y="1625600"/>
          <p14:tracePt t="2870" x="2362200" y="1625600"/>
          <p14:tracePt t="2968" x="2374900" y="1625600"/>
          <p14:tracePt t="2974" x="2406650" y="1625600"/>
          <p14:tracePt t="2987" x="2457450" y="1625600"/>
          <p14:tracePt t="3004" x="2743200" y="1625600"/>
          <p14:tracePt t="3020" x="3098800" y="1625600"/>
          <p14:tracePt t="3037" x="3511550" y="1625600"/>
          <p14:tracePt t="3054" x="3854450" y="1625600"/>
          <p14:tracePt t="3071" x="4083050" y="1625600"/>
          <p14:tracePt t="3086" x="4197350" y="1625600"/>
          <p14:tracePt t="3103" x="4222750" y="1625600"/>
          <p14:tracePt t="3263" x="4229100" y="1625600"/>
          <p14:tracePt t="3270" x="4235450" y="1625600"/>
          <p14:tracePt t="3277" x="4254500" y="1619250"/>
          <p14:tracePt t="3286" x="4273550" y="1619250"/>
          <p14:tracePt t="3303" x="4349750" y="1619250"/>
          <p14:tracePt t="3320" x="4464050" y="1619250"/>
          <p14:tracePt t="3337" x="4622800" y="1619250"/>
          <p14:tracePt t="3340" x="4699000" y="1619250"/>
          <p14:tracePt t="3353" x="4794250" y="1619250"/>
          <p14:tracePt t="3356" x="4876800" y="1619250"/>
          <p14:tracePt t="3370" x="4940300" y="1619250"/>
          <p14:tracePt t="3387" x="5060950" y="1619250"/>
          <p14:tracePt t="3403" x="5080000" y="1619250"/>
          <p14:tracePt t="3419" x="5086350" y="1619250"/>
          <p14:tracePt t="3572" x="5080000" y="1619250"/>
          <p14:tracePt t="3579" x="5060950" y="1612900"/>
          <p14:tracePt t="3588" x="5022850" y="1606550"/>
          <p14:tracePt t="3603" x="4883150" y="1587500"/>
          <p14:tracePt t="3619" x="4724400" y="1587500"/>
          <p14:tracePt t="3636" x="4559300" y="1587500"/>
          <p14:tracePt t="3653" x="4438650" y="1587500"/>
          <p14:tracePt t="3669" x="4400550" y="1587500"/>
          <p14:tracePt t="3687" x="4381500" y="1587500"/>
          <p14:tracePt t="3830" x="4394200" y="1587500"/>
          <p14:tracePt t="3838" x="4406900" y="1587500"/>
          <p14:tracePt t="3846" x="4432300" y="1587500"/>
          <p14:tracePt t="3856" x="4457700" y="1587500"/>
          <p14:tracePt t="3870" x="4533900" y="1587500"/>
          <p14:tracePt t="3886" x="4603750" y="1587500"/>
          <p14:tracePt t="3904" x="4673600" y="1593850"/>
          <p14:tracePt t="3919" x="4699000" y="1593850"/>
          <p14:tracePt t="3936" x="4711700" y="1593850"/>
          <p14:tracePt t="4108" x="0" y="0"/>
        </p14:tracePtLst>
        <p14:tracePtLst>
          <p14:tracePt t="4830" x="6572250" y="1562100"/>
          <p14:tracePt t="4942" x="6591300" y="1562100"/>
          <p14:tracePt t="4950" x="6610350" y="1562100"/>
          <p14:tracePt t="4957" x="6642100" y="1562100"/>
          <p14:tracePt t="4970" x="6686550" y="1562100"/>
          <p14:tracePt t="4986" x="6775450" y="1581150"/>
          <p14:tracePt t="5002" x="6864350" y="1600200"/>
          <p14:tracePt t="5005" x="6908800" y="1600200"/>
          <p14:tracePt t="5019" x="7004050" y="1600200"/>
          <p14:tracePt t="5036" x="7086600" y="1600200"/>
          <p14:tracePt t="5052" x="7156450" y="1600200"/>
          <p14:tracePt t="5070" x="7213600" y="1600200"/>
          <p14:tracePt t="5086" x="7245350" y="1600200"/>
          <p14:tracePt t="5103" x="7264400" y="1600200"/>
          <p14:tracePt t="5120" x="7270750" y="1600200"/>
          <p14:tracePt t="5136" x="7277100" y="1600200"/>
          <p14:tracePt t="5153" x="7289800" y="1600200"/>
          <p14:tracePt t="5156" x="7289800" y="1593850"/>
          <p14:tracePt t="5169" x="7296150" y="1587500"/>
          <p14:tracePt t="5185" x="7302500" y="1574800"/>
          <p14:tracePt t="5189" x="7302500" y="1555750"/>
          <p14:tracePt t="5202" x="7308850" y="1524000"/>
          <p14:tracePt t="5219" x="7308850" y="1466850"/>
          <p14:tracePt t="5235" x="7308850" y="1397000"/>
          <p14:tracePt t="5252" x="7296150" y="1365250"/>
          <p14:tracePt t="5269" x="7289800" y="1320800"/>
          <p14:tracePt t="5286" x="7270750" y="1289050"/>
          <p14:tracePt t="5302" x="7251700" y="1250950"/>
          <p14:tracePt t="5319" x="7226300" y="1225550"/>
          <p14:tracePt t="5335" x="7188200" y="1206500"/>
          <p14:tracePt t="5352" x="7156450" y="1187450"/>
          <p14:tracePt t="5370" x="7137400" y="1181100"/>
          <p14:tracePt t="5373" x="7131050" y="1181100"/>
          <p14:tracePt t="5386" x="7112000" y="1181100"/>
          <p14:tracePt t="5402" x="7086600" y="1168400"/>
          <p14:tracePt t="5405" x="7080250" y="1168400"/>
          <p14:tracePt t="5420" x="7061200" y="1168400"/>
          <p14:tracePt t="5436" x="7042150" y="1168400"/>
          <p14:tracePt t="5452" x="7023100" y="1168400"/>
          <p14:tracePt t="5469" x="7016750" y="1168400"/>
          <p14:tracePt t="5485" x="7004050" y="1168400"/>
          <p14:tracePt t="5502" x="6978650" y="1168400"/>
          <p14:tracePt t="5519" x="6965950" y="1174750"/>
          <p14:tracePt t="5536" x="6921500" y="1181100"/>
          <p14:tracePt t="5552" x="6883400" y="1206500"/>
          <p14:tracePt t="5570" x="6858000" y="1231900"/>
          <p14:tracePt t="5573" x="6838950" y="1238250"/>
          <p14:tracePt t="5586" x="6826250" y="1250950"/>
          <p14:tracePt t="5603" x="6800850" y="1295400"/>
          <p14:tracePt t="5620" x="6781800" y="1333500"/>
          <p14:tracePt t="5636" x="6769100" y="1403350"/>
          <p14:tracePt t="5653" x="6762750" y="1447800"/>
          <p14:tracePt t="5669" x="6762750" y="1504950"/>
          <p14:tracePt t="5685" x="6762750" y="1562100"/>
          <p14:tracePt t="5702" x="6775450" y="1612900"/>
          <p14:tracePt t="5719" x="6794500" y="1644650"/>
          <p14:tracePt t="5735" x="6807200" y="1676400"/>
          <p14:tracePt t="5752" x="6838950" y="1695450"/>
          <p14:tracePt t="5769" x="6864350" y="1708150"/>
          <p14:tracePt t="5785" x="6889750" y="1714500"/>
          <p14:tracePt t="5788" x="6896100" y="1714500"/>
          <p14:tracePt t="5802" x="6915150" y="1714500"/>
          <p14:tracePt t="5820" x="6946900" y="1714500"/>
          <p14:tracePt t="5837" x="6972300" y="1689100"/>
          <p14:tracePt t="5853" x="7010400" y="1644650"/>
          <p14:tracePt t="5870" x="7035800" y="1581150"/>
          <p14:tracePt t="5886" x="7054850" y="1524000"/>
          <p14:tracePt t="5902" x="7067550" y="1466850"/>
          <p14:tracePt t="5919" x="7073900" y="1435100"/>
          <p14:tracePt t="5935" x="7073900" y="1409700"/>
          <p14:tracePt t="5952" x="7073900" y="1384300"/>
          <p14:tracePt t="5969" x="7073900" y="1352550"/>
          <p14:tracePt t="5985" x="7073900" y="1346200"/>
          <p14:tracePt t="6002" x="7073900" y="1327150"/>
          <p14:tracePt t="6019" x="7067550" y="1308100"/>
          <p14:tracePt t="6036" x="7054850" y="1295400"/>
          <p14:tracePt t="6052" x="7048500" y="1289050"/>
          <p14:tracePt t="6071" x="7042150" y="1289050"/>
          <p14:tracePt t="6086" x="7029450" y="1289050"/>
          <p14:tracePt t="6103" x="7016750" y="1289050"/>
          <p14:tracePt t="6119" x="7004050" y="1289050"/>
          <p14:tracePt t="6136" x="6985000" y="1289050"/>
          <p14:tracePt t="6153" x="6959600" y="1320800"/>
          <p14:tracePt t="6169" x="6940550" y="1365250"/>
          <p14:tracePt t="6172" x="6927850" y="1390650"/>
          <p14:tracePt t="6185" x="6915150" y="1416050"/>
          <p14:tracePt t="6203" x="6902450" y="1466850"/>
          <p14:tracePt t="6205" x="6902450" y="1473200"/>
          <p14:tracePt t="6219" x="6902450" y="1524000"/>
          <p14:tracePt t="6236" x="6902450" y="1562100"/>
          <p14:tracePt t="6252" x="6908800" y="1587500"/>
          <p14:tracePt t="6269" x="6921500" y="1612900"/>
          <p14:tracePt t="6285" x="6934200" y="1631950"/>
          <p14:tracePt t="6302" x="6953250" y="1644650"/>
          <p14:tracePt t="6319" x="6959600" y="1651000"/>
          <p14:tracePt t="6336" x="6978650" y="1651000"/>
          <p14:tracePt t="6353" x="7010400" y="1651000"/>
          <p14:tracePt t="6368" x="7035800" y="1651000"/>
          <p14:tracePt t="6372" x="7054850" y="1644650"/>
          <p14:tracePt t="6385" x="7067550" y="1631950"/>
          <p14:tracePt t="6402" x="7092950" y="1593850"/>
          <p14:tracePt t="6418" x="7105650" y="1555750"/>
          <p14:tracePt t="6421" x="7112000" y="1530350"/>
          <p14:tracePt t="6435" x="7118350" y="1485900"/>
          <p14:tracePt t="6452" x="7124700" y="1441450"/>
          <p14:tracePt t="6469" x="7124700" y="1416050"/>
          <p14:tracePt t="6485" x="7124700" y="1384300"/>
          <p14:tracePt t="6502" x="7112000" y="1365250"/>
          <p14:tracePt t="6519" x="7105650" y="1352550"/>
          <p14:tracePt t="6535" x="7099300" y="1352550"/>
          <p14:tracePt t="6558" x="7092950" y="1352550"/>
          <p14:tracePt t="6683" x="0" y="0"/>
        </p14:tracePtLst>
        <p14:tracePtLst>
          <p14:tracePt t="7130" x="7867650" y="1155700"/>
          <p14:tracePt t="7132" x="7861300" y="1174750"/>
          <p14:tracePt t="7153" x="7842250" y="1231900"/>
          <p14:tracePt t="7168" x="7829550" y="1282700"/>
          <p14:tracePt t="7172" x="7829550" y="1327150"/>
          <p14:tracePt t="7185" x="7829550" y="1358900"/>
          <p14:tracePt t="7188" x="7829550" y="1403350"/>
          <p14:tracePt t="7201" x="7829550" y="1435100"/>
          <p14:tracePt t="7218" x="7842250" y="1492250"/>
          <p14:tracePt t="7222" x="7861300" y="1517650"/>
          <p14:tracePt t="7235" x="7874000" y="1549400"/>
          <p14:tracePt t="7252" x="7893050" y="1568450"/>
          <p14:tracePt t="7268" x="7905750" y="1587500"/>
          <p14:tracePt t="7285" x="7924800" y="1587500"/>
          <p14:tracePt t="7302" x="7950200" y="1587500"/>
          <p14:tracePt t="7319" x="7988300" y="1587500"/>
          <p14:tracePt t="7335" x="8032750" y="1562100"/>
          <p14:tracePt t="7352" x="8064500" y="1536700"/>
          <p14:tracePt t="7357" x="8070850" y="1524000"/>
          <p14:tracePt t="7369" x="8083550" y="1511300"/>
          <p14:tracePt t="7385" x="8089900" y="1473200"/>
          <p14:tracePt t="7402" x="8089900" y="1460500"/>
          <p14:tracePt t="7419" x="8089900" y="1435100"/>
          <p14:tracePt t="7436" x="8089900" y="1409700"/>
          <p14:tracePt t="7452" x="8089900" y="1397000"/>
          <p14:tracePt t="7485" x="8089900" y="1390650"/>
          <p14:tracePt t="7654" x="0" y="0"/>
        </p14:tracePtLst>
        <p14:tracePtLst>
          <p14:tracePt t="8533" x="4425950" y="1333500"/>
          <p14:tracePt t="8541" x="4419600" y="1346200"/>
          <p14:tracePt t="8551" x="4419600" y="1352550"/>
          <p14:tracePt t="8568" x="4419600" y="1384300"/>
          <p14:tracePt t="8585" x="4419600" y="1416050"/>
          <p14:tracePt t="8588" x="4419600" y="1435100"/>
          <p14:tracePt t="8601" x="4419600" y="1447800"/>
          <p14:tracePt t="8618" x="4419600" y="1485900"/>
          <p14:tracePt t="8621" x="4419600" y="1498600"/>
          <p14:tracePt t="8634" x="4419600" y="1517650"/>
          <p14:tracePt t="8652" x="4419600" y="1543050"/>
          <p14:tracePt t="8667" x="4419600" y="1549400"/>
          <p14:tracePt t="8684" x="4432300" y="1562100"/>
          <p14:tracePt t="8701" x="4445000" y="1568450"/>
          <p14:tracePt t="8717" x="4470400" y="1574800"/>
          <p14:tracePt t="8735" x="4514850" y="1574800"/>
          <p14:tracePt t="8751" x="4565650" y="1574800"/>
          <p14:tracePt t="8768" x="4629150" y="1574800"/>
          <p14:tracePt t="8785" x="4692650" y="1568450"/>
          <p14:tracePt t="8801" x="4749800" y="1555750"/>
          <p14:tracePt t="8806" x="4768850" y="1543050"/>
          <p14:tracePt t="8818" x="4787900" y="1530350"/>
          <p14:tracePt t="8835" x="4838700" y="1498600"/>
          <p14:tracePt t="8852" x="4864100" y="1466850"/>
          <p14:tracePt t="8869" x="4883150" y="1454150"/>
          <p14:tracePt t="8885" x="4895850" y="1435100"/>
          <p14:tracePt t="8903" x="4895850" y="1422400"/>
          <p14:tracePt t="8918" x="4895850" y="1397000"/>
          <p14:tracePt t="8935" x="4876800" y="1358900"/>
          <p14:tracePt t="8951" x="4845050" y="1327150"/>
          <p14:tracePt t="8968" x="4813300" y="1301750"/>
          <p14:tracePt t="8984" x="4775200" y="1276350"/>
          <p14:tracePt t="8988" x="4756150" y="1263650"/>
          <p14:tracePt t="9001" x="4737100" y="1257300"/>
          <p14:tracePt t="9018" x="4711700" y="1244600"/>
          <p14:tracePt t="9020" x="4705350" y="1244600"/>
          <p14:tracePt t="9038" x="4692650" y="1244600"/>
          <p14:tracePt t="9052" x="4686300" y="1244600"/>
          <p14:tracePt t="9068" x="4667250" y="1244600"/>
          <p14:tracePt t="9085" x="4641850" y="1250950"/>
          <p14:tracePt t="9102" x="4616450" y="1276350"/>
          <p14:tracePt t="9118" x="4591050" y="1301750"/>
          <p14:tracePt t="9135" x="4565650" y="1333500"/>
          <p14:tracePt t="9152" x="4552950" y="1352550"/>
          <p14:tracePt t="9168" x="4540250" y="1377950"/>
          <p14:tracePt t="9174" x="4540250" y="1384300"/>
          <p14:tracePt t="9184" x="4540250" y="1397000"/>
          <p14:tracePt t="9201" x="4533900" y="1416050"/>
          <p14:tracePt t="9218" x="4533900" y="1441450"/>
          <p14:tracePt t="9222" x="4533900" y="1460500"/>
          <p14:tracePt t="9234" x="4533900" y="1466850"/>
          <p14:tracePt t="9252" x="4552950" y="1504950"/>
          <p14:tracePt t="9268" x="4565650" y="1524000"/>
          <p14:tracePt t="9284" x="4591050" y="1543050"/>
          <p14:tracePt t="9301" x="4610100" y="1549400"/>
          <p14:tracePt t="9318" x="4641850" y="1555750"/>
          <p14:tracePt t="9335" x="4679950" y="1562100"/>
          <p14:tracePt t="9352" x="4711700" y="1562100"/>
          <p14:tracePt t="9368" x="4749800" y="1562100"/>
          <p14:tracePt t="9372" x="4768850" y="1562100"/>
          <p14:tracePt t="9385" x="4800600" y="1562100"/>
          <p14:tracePt t="9388" x="4819650" y="1549400"/>
          <p14:tracePt t="9401" x="4838700" y="1543050"/>
          <p14:tracePt t="9405" x="4857750" y="1530350"/>
          <p14:tracePt t="9418" x="4857750" y="1517650"/>
          <p14:tracePt t="9420" x="4870450" y="1504950"/>
          <p14:tracePt t="9435" x="4883150" y="1492250"/>
          <p14:tracePt t="9452" x="4889500" y="1479550"/>
          <p14:tracePt t="9468" x="4889500" y="1460500"/>
          <p14:tracePt t="9484" x="4889500" y="1435100"/>
          <p14:tracePt t="9502" x="4883150" y="1416050"/>
          <p14:tracePt t="9517" x="4864100" y="1390650"/>
          <p14:tracePt t="9534" x="4826000" y="1352550"/>
          <p14:tracePt t="9551" x="4781550" y="1327150"/>
          <p14:tracePt t="9568" x="4737100" y="1295400"/>
          <p14:tracePt t="9585" x="4686300" y="1270000"/>
          <p14:tracePt t="9589" x="4667250" y="1263650"/>
          <p14:tracePt t="9602" x="4654550" y="1263650"/>
          <p14:tracePt t="9618" x="4616450" y="1263650"/>
          <p14:tracePt t="9622" x="4603750" y="1263650"/>
          <p14:tracePt t="9635" x="4565650" y="1263650"/>
          <p14:tracePt t="9652" x="4527550" y="1270000"/>
          <p14:tracePt t="9668" x="4495800" y="1282700"/>
          <p14:tracePt t="9684" x="4483100" y="1289050"/>
          <p14:tracePt t="9701" x="4464050" y="1308100"/>
          <p14:tracePt t="9717" x="4451350" y="1320800"/>
          <p14:tracePt t="9734" x="4438650" y="1352550"/>
          <p14:tracePt t="9750" x="4432300" y="1377950"/>
          <p14:tracePt t="9767" x="4425950" y="1416050"/>
          <p14:tracePt t="9784" x="4425950" y="1447800"/>
          <p14:tracePt t="9800" x="4425950" y="1473200"/>
          <p14:tracePt t="9817" x="4425950" y="1511300"/>
          <p14:tracePt t="9834" x="4445000" y="1530350"/>
          <p14:tracePt t="9852" x="4476750" y="1555750"/>
          <p14:tracePt t="9869" x="4508500" y="1574800"/>
          <p14:tracePt t="9884" x="4533900" y="1581150"/>
          <p14:tracePt t="9901" x="4552950" y="1581150"/>
          <p14:tracePt t="9918" x="4584700" y="1581150"/>
          <p14:tracePt t="9934" x="4603750" y="1568450"/>
          <p14:tracePt t="9951" x="4629150" y="1555750"/>
          <p14:tracePt t="9967" x="4654550" y="1536700"/>
          <p14:tracePt t="9984" x="4673600" y="1524000"/>
          <p14:tracePt t="10001" x="4673600" y="1517650"/>
          <p14:tracePt t="10018" x="4673600" y="1511300"/>
          <p14:tracePt t="10034" x="4679950" y="1504950"/>
          <p14:tracePt t="10196" x="0" y="0"/>
        </p14:tracePtLst>
        <p14:tracePtLst>
          <p14:tracePt t="10630" x="3460750" y="1219200"/>
          <p14:tracePt t="10645" x="3454400" y="1219200"/>
          <p14:tracePt t="10654" x="3448050" y="1219200"/>
          <p14:tracePt t="10667" x="3429000" y="1225550"/>
          <p14:tracePt t="10684" x="3422650" y="1244600"/>
          <p14:tracePt t="10700" x="3403600" y="1257300"/>
          <p14:tracePt t="10717" x="3384550" y="1289050"/>
          <p14:tracePt t="10734" x="3371850" y="1308100"/>
          <p14:tracePt t="10750" x="3365500" y="1339850"/>
          <p14:tracePt t="10767" x="3365500" y="1371600"/>
          <p14:tracePt t="10784" x="3365500" y="1403350"/>
          <p14:tracePt t="10800" x="3365500" y="1441450"/>
          <p14:tracePt t="10817" x="3378200" y="1460500"/>
          <p14:tracePt t="10820" x="3384550" y="1466850"/>
          <p14:tracePt t="10834" x="3397250" y="1473200"/>
          <p14:tracePt t="10851" x="3422650" y="1479550"/>
          <p14:tracePt t="10853" x="3441700" y="1485900"/>
          <p14:tracePt t="10868" x="3467100" y="1485900"/>
          <p14:tracePt t="10884" x="3517900" y="1485900"/>
          <p14:tracePt t="10900" x="3562350" y="1485900"/>
          <p14:tracePt t="10917" x="3625850" y="1485900"/>
          <p14:tracePt t="10934" x="3689350" y="1466850"/>
          <p14:tracePt t="10950" x="3740150" y="1435100"/>
          <p14:tracePt t="10967" x="3765550" y="1397000"/>
          <p14:tracePt t="10984" x="3778250" y="1371600"/>
          <p14:tracePt t="11000" x="3778250" y="1358900"/>
          <p14:tracePt t="11017" x="3778250" y="1320800"/>
          <p14:tracePt t="11034" x="3778250" y="1295400"/>
          <p14:tracePt t="11037" x="3765550" y="1289050"/>
          <p14:tracePt t="11050" x="3752850" y="1276350"/>
          <p14:tracePt t="11068" x="3708400" y="1257300"/>
          <p14:tracePt t="11084" x="3683000" y="1250950"/>
          <p14:tracePt t="11101" x="3657600" y="1250950"/>
          <p14:tracePt t="11118" x="3619500" y="1250950"/>
          <p14:tracePt t="11134" x="3581400" y="1257300"/>
          <p14:tracePt t="11151" x="3543300" y="1276350"/>
          <p14:tracePt t="11168" x="3505200" y="1314450"/>
          <p14:tracePt t="11184" x="3479800" y="1352550"/>
          <p14:tracePt t="11200" x="3473450" y="1384300"/>
          <p14:tracePt t="11217" x="3473450" y="1403350"/>
          <p14:tracePt t="11234" x="3473450" y="1416050"/>
          <p14:tracePt t="11250" x="3473450" y="1428750"/>
          <p14:tracePt t="11268" x="3498850" y="1460500"/>
          <p14:tracePt t="11284" x="3543300" y="1479550"/>
          <p14:tracePt t="11300" x="3619500" y="1492250"/>
          <p14:tracePt t="11317" x="3695700" y="1492250"/>
          <p14:tracePt t="11333" x="3784600" y="1492250"/>
          <p14:tracePt t="11351" x="3822700" y="1479550"/>
          <p14:tracePt t="11367" x="3848100" y="1466850"/>
          <p14:tracePt t="11384" x="3854450" y="1447800"/>
          <p14:tracePt t="11400" x="3854450" y="1428750"/>
          <p14:tracePt t="11417" x="3854450" y="1390650"/>
          <p14:tracePt t="11433" x="3835400" y="1365250"/>
          <p14:tracePt t="11450" x="3797300" y="1327150"/>
          <p14:tracePt t="11453" x="3771900" y="1314450"/>
          <p14:tracePt t="11467" x="3702050" y="1295400"/>
          <p14:tracePt t="11483" x="3632200" y="1282700"/>
          <p14:tracePt t="11500" x="3587750" y="1282700"/>
          <p14:tracePt t="11517" x="3543300" y="1282700"/>
          <p14:tracePt t="11533" x="3517900" y="1295400"/>
          <p14:tracePt t="11550" x="3486150" y="1314450"/>
          <p14:tracePt t="11567" x="3460750" y="1346200"/>
          <p14:tracePt t="11583" x="3454400" y="1358900"/>
          <p14:tracePt t="11600" x="3454400" y="1371600"/>
          <p14:tracePt t="11617" x="3454400" y="1384300"/>
          <p14:tracePt t="11633" x="3454400" y="1397000"/>
          <p14:tracePt t="11650" x="3486150" y="1416050"/>
          <p14:tracePt t="11667" x="3568700" y="1447800"/>
          <p14:tracePt t="11684" x="3619500" y="1447800"/>
          <p14:tracePt t="11700" x="3676650" y="1447800"/>
          <p14:tracePt t="11717" x="3689350" y="1441450"/>
          <p14:tracePt t="11734" x="3695700" y="1428750"/>
          <p14:tracePt t="11750" x="3695700" y="1409700"/>
          <p14:tracePt t="11767" x="3695700" y="1403350"/>
          <p14:tracePt t="11783" x="3695700" y="1390650"/>
          <p14:tracePt t="11971" x="0" y="0"/>
        </p14:tracePtLst>
        <p14:tracePtLst>
          <p14:tracePt t="12614" x="2438400" y="1327150"/>
          <p14:tracePt t="12621" x="2438400" y="1333500"/>
          <p14:tracePt t="12634" x="2438400" y="1346200"/>
          <p14:tracePt t="12650" x="2438400" y="1371600"/>
          <p14:tracePt t="12668" x="2438400" y="1390650"/>
          <p14:tracePt t="12670" x="2438400" y="1409700"/>
          <p14:tracePt t="12684" x="2457450" y="1422400"/>
          <p14:tracePt t="12700" x="2463800" y="1435100"/>
          <p14:tracePt t="12716" x="2489200" y="1454150"/>
          <p14:tracePt t="12733" x="2533650" y="1466850"/>
          <p14:tracePt t="12750" x="2590800" y="1479550"/>
          <p14:tracePt t="12766" x="2679700" y="1498600"/>
          <p14:tracePt t="12783" x="2743200" y="1498600"/>
          <p14:tracePt t="12799" x="2794000" y="1498600"/>
          <p14:tracePt t="12816" x="2819400" y="1498600"/>
          <p14:tracePt t="12833" x="2838450" y="1479550"/>
          <p14:tracePt t="12850" x="2838450" y="1466850"/>
          <p14:tracePt t="12866" x="2838450" y="1454150"/>
          <p14:tracePt t="12883" x="2838450" y="1428750"/>
          <p14:tracePt t="12900" x="2825750" y="1390650"/>
          <p14:tracePt t="12916" x="2787650" y="1358900"/>
          <p14:tracePt t="12933" x="2755900" y="1333500"/>
          <p14:tracePt t="12949" x="2717800" y="1314450"/>
          <p14:tracePt t="12966" x="2673350" y="1301750"/>
          <p14:tracePt t="12983" x="2654300" y="1301750"/>
          <p14:tracePt t="13000" x="2635250" y="1301750"/>
          <p14:tracePt t="13016" x="2616200" y="1301750"/>
          <p14:tracePt t="13033" x="2584450" y="1327150"/>
          <p14:tracePt t="13036" x="2565400" y="1346200"/>
          <p14:tracePt t="13049" x="2559050" y="1365250"/>
          <p14:tracePt t="13052" x="2559050" y="1384300"/>
          <p14:tracePt t="13066" x="2552700" y="1390650"/>
          <p14:tracePt t="13083" x="2540000" y="1403350"/>
          <p14:tracePt t="13100" x="2540000" y="1422400"/>
          <p14:tracePt t="13116" x="2540000" y="1428750"/>
          <p14:tracePt t="13133" x="2552700" y="1441450"/>
          <p14:tracePt t="13150" x="2571750" y="1454150"/>
          <p14:tracePt t="13167" x="2584450" y="1454150"/>
          <p14:tracePt t="13183" x="2616200" y="1454150"/>
          <p14:tracePt t="13200" x="2647950" y="1441450"/>
          <p14:tracePt t="13216" x="2667000" y="1416050"/>
          <p14:tracePt t="13233" x="2679700" y="1390650"/>
          <p14:tracePt t="13236" x="2679700" y="1384300"/>
          <p14:tracePt t="13249" x="2679700" y="1377950"/>
          <p14:tracePt t="13266" x="2679700" y="1358900"/>
          <p14:tracePt t="13760" x="2679700" y="1352550"/>
          <p14:tracePt t="13767" x="2673350" y="1346200"/>
          <p14:tracePt t="13783" x="2654300" y="1339850"/>
          <p14:tracePt t="13800" x="2622550" y="1339850"/>
          <p14:tracePt t="13808" x="2603500" y="1339850"/>
          <p14:tracePt t="13817" x="2590800" y="1339850"/>
          <p14:tracePt t="13833" x="2584450" y="1339850"/>
          <p14:tracePt t="13849" x="2578100" y="1339850"/>
          <p14:tracePt t="13886" x="2571750" y="1339850"/>
          <p14:tracePt t="13904" x="2559050" y="1339850"/>
          <p14:tracePt t="13920" x="2559050" y="1346200"/>
          <p14:tracePt t="13926" x="2559050" y="1352550"/>
          <p14:tracePt t="13935" x="2552700" y="1365250"/>
          <p14:tracePt t="13949" x="2552700" y="1384300"/>
          <p14:tracePt t="13966" x="2552700" y="1403350"/>
          <p14:tracePt t="13983" x="2552700" y="1422400"/>
          <p14:tracePt t="13999" x="2559050" y="1428750"/>
          <p14:tracePt t="14016" x="2565400" y="1435100"/>
          <p14:tracePt t="14033" x="2584450" y="1435100"/>
          <p14:tracePt t="14036" x="2597150" y="1435100"/>
          <p14:tracePt t="14049" x="2609850" y="1435100"/>
          <p14:tracePt t="14066" x="2628900" y="1435100"/>
          <p14:tracePt t="14083" x="2654300" y="1435100"/>
          <p14:tracePt t="14100" x="2667000" y="1428750"/>
          <p14:tracePt t="14117" x="2673350" y="1416050"/>
          <p14:tracePt t="14133" x="2673350" y="1397000"/>
          <p14:tracePt t="14150" x="2673350" y="1384300"/>
          <p14:tracePt t="14166" x="2673350" y="1377950"/>
          <p14:tracePt t="14183" x="2673350" y="1365250"/>
          <p14:tracePt t="14200" x="2667000" y="1358900"/>
          <p14:tracePt t="14216" x="2667000" y="1352550"/>
          <p14:tracePt t="14245" x="2660650" y="1352550"/>
          <p14:tracePt t="14261" x="2654300" y="1352550"/>
          <p14:tracePt t="14717" x="0" y="0"/>
        </p14:tracePtLst>
        <p14:tracePtLst>
          <p14:tracePt t="15751" x="2463800" y="1308100"/>
          <p14:tracePt t="15759" x="2457450" y="1327150"/>
          <p14:tracePt t="15765" x="2451100" y="1346200"/>
          <p14:tracePt t="15782" x="2444750" y="1377950"/>
          <p14:tracePt t="15799" x="2432050" y="1422400"/>
          <p14:tracePt t="15815" x="2432050" y="1441450"/>
          <p14:tracePt t="15832" x="2432050" y="1466850"/>
          <p14:tracePt t="15849" x="2432050" y="1498600"/>
          <p14:tracePt t="15869" x="2438400" y="1511300"/>
          <p14:tracePt t="15882" x="2451100" y="1517650"/>
          <p14:tracePt t="15899" x="2482850" y="1536700"/>
          <p14:tracePt t="15915" x="2546350" y="1549400"/>
          <p14:tracePt t="15933" x="2597150" y="1549400"/>
          <p14:tracePt t="15949" x="2673350" y="1549400"/>
          <p14:tracePt t="15965" x="2730500" y="1549400"/>
          <p14:tracePt t="15982" x="2768600" y="1543050"/>
          <p14:tracePt t="15998" x="2794000" y="1536700"/>
          <p14:tracePt t="16015" x="2813050" y="1511300"/>
          <p14:tracePt t="16032" x="2819400" y="1485900"/>
          <p14:tracePt t="16048" x="2819400" y="1473200"/>
          <p14:tracePt t="16065" x="2819400" y="1441450"/>
          <p14:tracePt t="16082" x="2819400" y="1416050"/>
          <p14:tracePt t="16084" x="2813050" y="1403350"/>
          <p14:tracePt t="16099" x="2806700" y="1397000"/>
          <p14:tracePt t="16115" x="2781300" y="1339850"/>
          <p14:tracePt t="16132" x="2755900" y="1314450"/>
          <p14:tracePt t="16149" x="2717800" y="1289050"/>
          <p14:tracePt t="16166" x="2679700" y="1270000"/>
          <p14:tracePt t="16182" x="2647950" y="1257300"/>
          <p14:tracePt t="16199" x="2609850" y="1244600"/>
          <p14:tracePt t="16215" x="2590800" y="1244600"/>
          <p14:tracePt t="16232" x="2578100" y="1244600"/>
          <p14:tracePt t="16249" x="2559050" y="1244600"/>
          <p14:tracePt t="16265" x="2533650" y="1244600"/>
          <p14:tracePt t="16269" x="2520950" y="1250950"/>
          <p14:tracePt t="16282" x="2508250" y="1257300"/>
          <p14:tracePt t="16299" x="2489200" y="1276350"/>
          <p14:tracePt t="16315" x="2470150" y="1308100"/>
          <p14:tracePt t="16332" x="2457450" y="1333500"/>
          <p14:tracePt t="16348" x="2451100" y="1358900"/>
          <p14:tracePt t="16365" x="2451100" y="1377950"/>
          <p14:tracePt t="16382" x="2451100" y="1403350"/>
          <p14:tracePt t="16399" x="2451100" y="1428750"/>
          <p14:tracePt t="16416" x="2463800" y="1454150"/>
          <p14:tracePt t="16432" x="2470150" y="1460500"/>
          <p14:tracePt t="16449" x="2489200" y="1473200"/>
          <p14:tracePt t="16465" x="2495550" y="1473200"/>
          <p14:tracePt t="16482" x="2520950" y="1473200"/>
          <p14:tracePt t="16499" x="2584450" y="1473200"/>
          <p14:tracePt t="16515" x="2628900" y="1460500"/>
          <p14:tracePt t="16531" x="2705100" y="1435100"/>
          <p14:tracePt t="16548" x="2736850" y="1416050"/>
          <p14:tracePt t="16565" x="2768600" y="1397000"/>
          <p14:tracePt t="16581" x="2774950" y="1384300"/>
          <p14:tracePt t="16615" x="2774950" y="1377950"/>
          <p14:tracePt t="16632" x="2774950" y="1365250"/>
          <p14:tracePt t="16649" x="2774950" y="1352550"/>
          <p14:tracePt t="16666" x="2774950" y="1339850"/>
          <p14:tracePt t="16694" x="2774950" y="1327150"/>
          <p14:tracePt t="16948" x="0" y="0"/>
        </p14:tracePtLst>
        <p14:tracePtLst>
          <p14:tracePt t="17593" x="4286250" y="1320800"/>
          <p14:tracePt t="17624" x="4260850" y="1327150"/>
          <p14:tracePt t="17633" x="4248150" y="1339850"/>
          <p14:tracePt t="17649" x="4248150" y="1397000"/>
          <p14:tracePt t="17652" x="4273550" y="1454150"/>
          <p14:tracePt t="17666" x="4305300" y="1511300"/>
          <p14:tracePt t="17682" x="4419600" y="1612900"/>
          <p14:tracePt t="17685" x="4483100" y="1644650"/>
          <p14:tracePt t="17698" x="4546600" y="1676400"/>
          <p14:tracePt t="17715" x="4756150" y="1720850"/>
          <p14:tracePt t="17731" x="4838700" y="1727200"/>
          <p14:tracePt t="17748" x="4876800" y="1727200"/>
          <p14:tracePt t="17765" x="4902200" y="1714500"/>
          <p14:tracePt t="17781" x="4921250" y="1701800"/>
          <p14:tracePt t="17798" x="4921250" y="1695450"/>
          <p14:tracePt t="17814" x="4921250" y="1682750"/>
          <p14:tracePt t="17831" x="4927600" y="1663700"/>
          <p14:tracePt t="17868" x="4927600" y="1657350"/>
          <p14:tracePt t="17901" x="0" y="0"/>
        </p14:tracePtLst>
        <p14:tracePtLst>
          <p14:tracePt t="18424" x="7867650" y="1162050"/>
          <p14:tracePt t="18432" x="7861300" y="1162050"/>
          <p14:tracePt t="18438" x="7854950" y="1162050"/>
          <p14:tracePt t="18448" x="7848600" y="1162050"/>
          <p14:tracePt t="18465" x="7848600" y="1181100"/>
          <p14:tracePt t="18482" x="7848600" y="1244600"/>
          <p14:tracePt t="18498" x="7848600" y="1308100"/>
          <p14:tracePt t="18515" x="7848600" y="1397000"/>
          <p14:tracePt t="18532" x="7867650" y="1435100"/>
          <p14:tracePt t="18548" x="7886700" y="1447800"/>
          <p14:tracePt t="18564" x="7899400" y="1447800"/>
          <p14:tracePt t="18581" x="7931150" y="1447800"/>
          <p14:tracePt t="18598" x="7962900" y="1447800"/>
          <p14:tracePt t="18614" x="7994650" y="1435100"/>
          <p14:tracePt t="18632" x="8007350" y="1416050"/>
          <p14:tracePt t="18647" x="8013700" y="1384300"/>
          <p14:tracePt t="18665" x="8020050" y="1358900"/>
          <p14:tracePt t="18681" x="8020050" y="1339850"/>
          <p14:tracePt t="18698" x="8020050" y="1314450"/>
          <p14:tracePt t="18701" x="8020050" y="1308100"/>
          <p14:tracePt t="18714" x="8020050" y="1301750"/>
          <p14:tracePt t="18717" x="8020050" y="1295400"/>
          <p14:tracePt t="18731" x="8020050" y="1282700"/>
          <p14:tracePt t="18796" x="0" y="0"/>
        </p14:tracePtLst>
        <p14:tracePtLst>
          <p14:tracePt t="20582" x="1771650" y="1670050"/>
          <p14:tracePt t="20639" x="1765300" y="1670050"/>
          <p14:tracePt t="20647" x="1752600" y="1670050"/>
          <p14:tracePt t="20663" x="1733550" y="1670050"/>
          <p14:tracePt t="20670" x="1708150" y="1682750"/>
          <p14:tracePt t="20682" x="1682750" y="1695450"/>
          <p14:tracePt t="20698" x="1638300" y="1720850"/>
          <p14:tracePt t="20716" x="1549400" y="1778000"/>
          <p14:tracePt t="20730" x="1530350" y="1797050"/>
          <p14:tracePt t="20749" x="1466850" y="1835150"/>
          <p14:tracePt t="20764" x="1435100" y="1854200"/>
          <p14:tracePt t="20781" x="1409700" y="1885950"/>
          <p14:tracePt t="20797" x="1384300" y="1924050"/>
          <p14:tracePt t="20814" x="1365250" y="1962150"/>
          <p14:tracePt t="20830" x="1333500" y="2025650"/>
          <p14:tracePt t="20847" x="1314450" y="2076450"/>
          <p14:tracePt t="20864" x="1308100" y="2114550"/>
          <p14:tracePt t="20871" x="1301750" y="2146300"/>
          <p14:tracePt t="20881" x="1301750" y="2159000"/>
          <p14:tracePt t="20898" x="1301750" y="2197100"/>
          <p14:tracePt t="20914" x="1308100" y="2228850"/>
          <p14:tracePt t="20917" x="1308100" y="2235200"/>
          <p14:tracePt t="20932" x="1314450" y="2254250"/>
          <p14:tracePt t="20948" x="1333500" y="2305050"/>
          <p14:tracePt t="20965" x="1339850" y="2324100"/>
          <p14:tracePt t="20981" x="1365250" y="2343150"/>
          <p14:tracePt t="20997" x="1397000" y="2362200"/>
          <p14:tracePt t="21015" x="1422400" y="2381250"/>
          <p14:tracePt t="21031" x="1454150" y="2393950"/>
          <p14:tracePt t="21036" x="1473200" y="2400300"/>
          <p14:tracePt t="21047" x="1492250" y="2413000"/>
          <p14:tracePt t="21063" x="1524000" y="2419350"/>
          <p14:tracePt t="21080" x="1562100" y="2432050"/>
          <p14:tracePt t="21096" x="1606550" y="2451100"/>
          <p14:tracePt t="21113" x="1644650" y="2470150"/>
          <p14:tracePt t="21130" x="1676400" y="2476500"/>
          <p14:tracePt t="21131" x="1695450" y="2476500"/>
          <p14:tracePt t="21149" x="1739900" y="2489200"/>
          <p14:tracePt t="21165" x="1752600" y="2489200"/>
          <p14:tracePt t="21182" x="1771650" y="2495550"/>
          <p14:tracePt t="21198" x="1778000" y="2495550"/>
          <p14:tracePt t="21532" x="0" y="0"/>
        </p14:tracePtLst>
        <p14:tracePtLst>
          <p14:tracePt t="22180" x="1727200" y="1739900"/>
          <p14:tracePt t="22267" x="1708150" y="1739900"/>
          <p14:tracePt t="22276" x="1682750" y="1752600"/>
          <p14:tracePt t="22283" x="1644650" y="1784350"/>
          <p14:tracePt t="22296" x="1606550" y="1809750"/>
          <p14:tracePt t="22313" x="1511300" y="1854200"/>
          <p14:tracePt t="22329" x="1447800" y="1905000"/>
          <p14:tracePt t="22346" x="1384300" y="1949450"/>
          <p14:tracePt t="22348" x="1365250" y="1968500"/>
          <p14:tracePt t="22363" x="1333500" y="2000250"/>
          <p14:tracePt t="22379" x="1320800" y="2051050"/>
          <p14:tracePt t="22397" x="1320800" y="2101850"/>
          <p14:tracePt t="22413" x="1327150" y="2165350"/>
          <p14:tracePt t="22430" x="1339850" y="2216150"/>
          <p14:tracePt t="22447" x="1371600" y="2266950"/>
          <p14:tracePt t="22463" x="1422400" y="2317750"/>
          <p14:tracePt t="22480" x="1504950" y="2387600"/>
          <p14:tracePt t="22497" x="1619250" y="2432050"/>
          <p14:tracePt t="22513" x="1720850" y="2476500"/>
          <p14:tracePt t="22529" x="1784350" y="2489200"/>
          <p14:tracePt t="22533" x="1797050" y="2495550"/>
          <p14:tracePt t="22546" x="1803400" y="2495550"/>
          <p14:tracePt t="22563" x="1809750" y="2495550"/>
          <p14:tracePt t="22660" x="0" y="0"/>
        </p14:tracePtLst>
        <p14:tracePtLst>
          <p14:tracePt t="23255" x="2305050" y="1555750"/>
          <p14:tracePt t="23304" x="2305050" y="1574800"/>
          <p14:tracePt t="23312" x="2305050" y="1600200"/>
          <p14:tracePt t="23330" x="2311400" y="1644650"/>
          <p14:tracePt t="23336" x="2311400" y="1657350"/>
          <p14:tracePt t="23347" x="2324100" y="1701800"/>
          <p14:tracePt t="23364" x="2343150" y="1727200"/>
          <p14:tracePt t="23379" x="2368550" y="1739900"/>
          <p14:tracePt t="23396" x="2374900" y="1746250"/>
          <p14:tracePt t="23413" x="2387600" y="1746250"/>
          <p14:tracePt t="23430" x="2400300" y="1746250"/>
          <p14:tracePt t="23446" x="2413000" y="1746250"/>
          <p14:tracePt t="23462" x="2425700" y="1733550"/>
          <p14:tracePt t="23480" x="2432050" y="1714500"/>
          <p14:tracePt t="23496" x="2432050" y="1695450"/>
          <p14:tracePt t="23512" x="2432050" y="1682750"/>
          <p14:tracePt t="23529" x="2432050" y="1670050"/>
          <p14:tracePt t="23546" x="2432050" y="1657350"/>
          <p14:tracePt t="23563" x="2432050" y="1651000"/>
          <p14:tracePt t="23579" x="2432050" y="1638300"/>
          <p14:tracePt t="23668" x="0" y="0"/>
        </p14:tracePtLst>
        <p14:tracePtLst>
          <p14:tracePt t="24106" x="3105150" y="1612900"/>
          <p14:tracePt t="24120" x="3098800" y="1612900"/>
          <p14:tracePt t="24128" x="3092450" y="1619250"/>
          <p14:tracePt t="24138" x="3086100" y="1631950"/>
          <p14:tracePt t="24146" x="3079750" y="1651000"/>
          <p14:tracePt t="24163" x="3079750" y="1670050"/>
          <p14:tracePt t="24165" x="3079750" y="1676400"/>
          <p14:tracePt t="24180" x="3079750" y="1701800"/>
          <p14:tracePt t="24196" x="3079750" y="1708150"/>
          <p14:tracePt t="24213" x="3079750" y="1714500"/>
          <p14:tracePt t="24236" x="3086100" y="1720850"/>
          <p14:tracePt t="24246" x="3098800" y="1727200"/>
          <p14:tracePt t="24262" x="3124200" y="1727200"/>
          <p14:tracePt t="24279" x="3155950" y="1727200"/>
          <p14:tracePt t="24295" x="3181350" y="1727200"/>
          <p14:tracePt t="24312" x="3200400" y="1714500"/>
          <p14:tracePt t="24329" x="3206750" y="1701800"/>
          <p14:tracePt t="24345" x="3206750" y="1682750"/>
          <p14:tracePt t="24362" x="3206750" y="1663700"/>
          <p14:tracePt t="24379" x="3206750" y="1651000"/>
          <p14:tracePt t="24395" x="3206750" y="1644650"/>
          <p14:tracePt t="24564" x="0" y="0"/>
        </p14:tracePtLst>
        <p14:tracePtLst>
          <p14:tracePt t="26144" x="3816350" y="2057400"/>
          <p14:tracePt t="26152" x="3854450" y="2057400"/>
          <p14:tracePt t="26164" x="3917950" y="2057400"/>
          <p14:tracePt t="26166" x="4006850" y="2057400"/>
          <p14:tracePt t="26181" x="4267200" y="2057400"/>
          <p14:tracePt t="26197" x="4635500" y="2057400"/>
          <p14:tracePt t="26213" x="5067300" y="2057400"/>
          <p14:tracePt t="26229" x="5499100" y="2057400"/>
          <p14:tracePt t="26247" x="5886450" y="2057400"/>
          <p14:tracePt t="26262" x="6172200" y="2057400"/>
          <p14:tracePt t="26279" x="6400800" y="2057400"/>
          <p14:tracePt t="26295" x="6578600" y="2057400"/>
          <p14:tracePt t="26312" x="6737350" y="2057400"/>
          <p14:tracePt t="26329" x="6889750" y="2057400"/>
          <p14:tracePt t="26333" x="6959600" y="2057400"/>
          <p14:tracePt t="26345" x="7023100" y="2057400"/>
          <p14:tracePt t="26362" x="7143750" y="2057400"/>
          <p14:tracePt t="26380" x="7258050" y="2057400"/>
          <p14:tracePt t="26396" x="7277100" y="2057400"/>
          <p14:tracePt t="26413" x="7283450" y="2057400"/>
          <p14:tracePt t="26790" x="0" y="0"/>
        </p14:tracePtLst>
        <p14:tracePtLst>
          <p14:tracePt t="27128" x="5734050" y="2057400"/>
          <p14:tracePt t="27167" x="5740400" y="2057400"/>
          <p14:tracePt t="27174" x="5784850" y="2057400"/>
          <p14:tracePt t="27184" x="5848350" y="2057400"/>
          <p14:tracePt t="27197" x="6045200" y="2057400"/>
          <p14:tracePt t="27213" x="6362700" y="2057400"/>
          <p14:tracePt t="27229" x="6775450" y="2057400"/>
          <p14:tracePt t="27245" x="7188200" y="2057400"/>
          <p14:tracePt t="27263" x="7556500" y="2057400"/>
          <p14:tracePt t="27279" x="7905750" y="2057400"/>
          <p14:tracePt t="27295" x="8229600" y="2057400"/>
          <p14:tracePt t="27312" x="8515350" y="2057400"/>
          <p14:tracePt t="27329" x="8756650" y="2057400"/>
          <p14:tracePt t="27332" x="8877300" y="2057400"/>
          <p14:tracePt t="27345" x="8966200" y="2057400"/>
          <p14:tracePt t="27362" x="9169400" y="2057400"/>
          <p14:tracePt t="27378" x="9347200" y="2063750"/>
          <p14:tracePt t="27381" x="9442450" y="2063750"/>
          <p14:tracePt t="27395" x="9601200" y="2063750"/>
          <p14:tracePt t="27412" x="9721850" y="2063750"/>
          <p14:tracePt t="27429" x="9785350" y="2063750"/>
          <p14:tracePt t="27445" x="9810750" y="2063750"/>
          <p14:tracePt t="27462" x="9823450" y="2063750"/>
          <p14:tracePt t="28372" x="0" y="0"/>
        </p14:tracePtLst>
        <p14:tracePtLst>
          <p14:tracePt t="28795" x="8788400" y="2095500"/>
          <p14:tracePt t="28836" x="8801100" y="2095500"/>
          <p14:tracePt t="28843" x="8832850" y="2095500"/>
          <p14:tracePt t="28852" x="8870950" y="2095500"/>
          <p14:tracePt t="28860" x="8928100" y="2095500"/>
          <p14:tracePt t="28877" x="9074150" y="2095500"/>
          <p14:tracePt t="28894" x="9232900" y="2095500"/>
          <p14:tracePt t="28910" x="9378950" y="2095500"/>
          <p14:tracePt t="28927" x="9499600" y="2095500"/>
          <p14:tracePt t="28944" x="9563100" y="2095500"/>
          <p14:tracePt t="28961" x="9601200" y="2095500"/>
          <p14:tracePt t="28977" x="9607550" y="2095500"/>
          <p14:tracePt t="28994" x="9613900" y="2095500"/>
          <p14:tracePt t="28995" x="9620250" y="2095500"/>
          <p14:tracePt t="29027" x="9639300" y="2095500"/>
          <p14:tracePt t="29044" x="9658350" y="2095500"/>
          <p14:tracePt t="29061" x="9677400" y="2095500"/>
          <p14:tracePt t="29077" x="9690100" y="2095500"/>
          <p14:tracePt t="29094" x="9696450" y="2095500"/>
          <p14:tracePt t="29111" x="9709150" y="2095500"/>
          <p14:tracePt t="29127" x="9721850" y="2095500"/>
          <p14:tracePt t="29144" x="9740900" y="2095500"/>
          <p14:tracePt t="29161" x="9779000" y="2095500"/>
          <p14:tracePt t="29178" x="9810750" y="2095500"/>
          <p14:tracePt t="29194" x="9842500" y="2095500"/>
          <p14:tracePt t="29197" x="9855200" y="2095500"/>
          <p14:tracePt t="29212" x="9880600" y="2095500"/>
          <p14:tracePt t="29228" x="9893300" y="2095500"/>
          <p14:tracePt t="29701" x="0" y="0"/>
        </p14:tracePtLst>
        <p14:tracePtLst>
          <p14:tracePt t="30639" x="2082800" y="2317750"/>
          <p14:tracePt t="30645" x="2108200" y="2317750"/>
          <p14:tracePt t="30660" x="2171700" y="2317750"/>
          <p14:tracePt t="30678" x="2273300" y="2317750"/>
          <p14:tracePt t="30695" x="2425700" y="2317750"/>
          <p14:tracePt t="30712" x="2647950" y="2330450"/>
          <p14:tracePt t="30716" x="2787650" y="2336800"/>
          <p14:tracePt t="30728" x="2889250" y="2336800"/>
          <p14:tracePt t="30745" x="3149600" y="2336800"/>
          <p14:tracePt t="30749" x="3282950" y="2336800"/>
          <p14:tracePt t="30760" x="3416300" y="2336800"/>
          <p14:tracePt t="30778" x="3632200" y="2336800"/>
          <p14:tracePt t="30783" x="3740150" y="2336800"/>
          <p14:tracePt t="30794" x="3822700" y="2336800"/>
          <p14:tracePt t="30812" x="3994150" y="2336800"/>
          <p14:tracePt t="30828" x="4051300" y="2336800"/>
          <p14:tracePt t="30844" x="4083050" y="2336800"/>
          <p14:tracePt t="30860" x="4102100" y="2336800"/>
          <p14:tracePt t="30877" x="4108450" y="2336800"/>
          <p14:tracePt t="32430" x="0" y="0"/>
        </p14:tracePtLst>
        <p14:tracePtLst>
          <p14:tracePt t="33581" x="2819400" y="1555750"/>
          <p14:tracePt t="33589" x="2813050" y="1555750"/>
          <p14:tracePt t="33596" x="2806700" y="1562100"/>
          <p14:tracePt t="33609" x="2806700" y="1574800"/>
          <p14:tracePt t="33626" x="2794000" y="1593850"/>
          <p14:tracePt t="33642" x="2794000" y="1612900"/>
          <p14:tracePt t="33644" x="2794000" y="1631950"/>
          <p14:tracePt t="33659" x="2794000" y="1663700"/>
          <p14:tracePt t="33676" x="2806700" y="1708150"/>
          <p14:tracePt t="33692" x="2825750" y="1733550"/>
          <p14:tracePt t="33709" x="2838450" y="1758950"/>
          <p14:tracePt t="33726" x="2844800" y="1765300"/>
          <p14:tracePt t="33743" x="2870200" y="1778000"/>
          <p14:tracePt t="33759" x="2889250" y="1784350"/>
          <p14:tracePt t="33776" x="2914650" y="1784350"/>
          <p14:tracePt t="33793" x="2952750" y="1784350"/>
          <p14:tracePt t="33809" x="2971800" y="1784350"/>
          <p14:tracePt t="33813" x="2978150" y="1784350"/>
          <p14:tracePt t="33826" x="2990850" y="1784350"/>
          <p14:tracePt t="33843" x="3009900" y="1758950"/>
          <p14:tracePt t="33859" x="3022600" y="1727200"/>
          <p14:tracePt t="33876" x="3028950" y="1714500"/>
          <p14:tracePt t="33893" x="3041650" y="1689100"/>
          <p14:tracePt t="33909" x="3041650" y="1682750"/>
          <p14:tracePt t="33926" x="3041650" y="1676400"/>
          <p14:tracePt t="33943" x="3041650" y="1670050"/>
          <p14:tracePt t="34188" x="0" y="0"/>
        </p14:tracePtLst>
        <p14:tracePtLst>
          <p14:tracePt t="35416" x="1758950" y="2813050"/>
          <p14:tracePt t="35497" x="1746250" y="2813050"/>
          <p14:tracePt t="35503" x="1720850" y="2813050"/>
          <p14:tracePt t="35510" x="1701800" y="2819400"/>
          <p14:tracePt t="35527" x="1606550" y="2844800"/>
          <p14:tracePt t="35532" x="1549400" y="2870200"/>
          <p14:tracePt t="35543" x="1485900" y="2895600"/>
          <p14:tracePt t="35560" x="1371600" y="2952750"/>
          <p14:tracePt t="35576" x="1276350" y="3009900"/>
          <p14:tracePt t="35580" x="1238250" y="3028950"/>
          <p14:tracePt t="35592" x="1200150" y="3054350"/>
          <p14:tracePt t="35608" x="1143000" y="3111500"/>
          <p14:tracePt t="35625" x="1098550" y="3187700"/>
          <p14:tracePt t="35642" x="1054100" y="3276600"/>
          <p14:tracePt t="35658" x="1022350" y="3409950"/>
          <p14:tracePt t="35661" x="1003300" y="3479800"/>
          <p14:tracePt t="35675" x="977900" y="3625850"/>
          <p14:tracePt t="35691" x="977900" y="3765550"/>
          <p14:tracePt t="35708" x="977900" y="3911600"/>
          <p14:tracePt t="35725" x="990600" y="4051300"/>
          <p14:tracePt t="35743" x="1041400" y="4216400"/>
          <p14:tracePt t="35760" x="1111250" y="4394200"/>
          <p14:tracePt t="35776" x="1206500" y="4578350"/>
          <p14:tracePt t="35780" x="1263650" y="4660900"/>
          <p14:tracePt t="35792" x="1301750" y="4724400"/>
          <p14:tracePt t="35796" x="1333500" y="4775200"/>
          <p14:tracePt t="35810" x="1358900" y="4819650"/>
          <p14:tracePt t="35826" x="1390650" y="4857750"/>
          <p14:tracePt t="35829" x="1403350" y="4876800"/>
          <p14:tracePt t="35842" x="1403350" y="4883150"/>
          <p14:tracePt t="35861" x="1409700" y="4889500"/>
          <p14:tracePt t="35877" x="1416050" y="4902200"/>
          <p14:tracePt t="35892" x="1428750" y="4927600"/>
          <p14:tracePt t="35908" x="1454150" y="4991100"/>
          <p14:tracePt t="35925" x="1492250" y="5073650"/>
          <p14:tracePt t="35942" x="1530350" y="5175250"/>
          <p14:tracePt t="35960" x="1581150" y="5289550"/>
          <p14:tracePt t="35976" x="1631950" y="5403850"/>
          <p14:tracePt t="35993" x="1676400" y="5537200"/>
          <p14:tracePt t="36009" x="1720850" y="5651500"/>
          <p14:tracePt t="36012" x="1733550" y="5683250"/>
          <p14:tracePt t="36026" x="1739900" y="5721350"/>
          <p14:tracePt t="36042" x="1752600" y="5753100"/>
          <p14:tracePt t="36045" x="1752600" y="5759450"/>
          <p14:tracePt t="36060" x="1752600" y="5772150"/>
          <p14:tracePt t="36076" x="1752600" y="5784850"/>
          <p14:tracePt t="36092" x="1752600" y="5797550"/>
          <p14:tracePt t="36109" x="1752600" y="5816600"/>
          <p14:tracePt t="36126" x="1752600" y="5822950"/>
          <p14:tracePt t="36142" x="1752600" y="5829300"/>
          <p14:tracePt t="36277" x="0" y="0"/>
        </p14:tracePtLst>
        <p14:tracePtLst>
          <p14:tracePt t="37917" x="1638300" y="2813050"/>
          <p14:tracePt t="37933" x="1631950" y="2813050"/>
          <p14:tracePt t="37941" x="1625600" y="2813050"/>
          <p14:tracePt t="37949" x="1612900" y="2819400"/>
          <p14:tracePt t="37958" x="1593850" y="2832100"/>
          <p14:tracePt t="37974" x="1562100" y="2876550"/>
          <p14:tracePt t="37992" x="1517650" y="2946400"/>
          <p14:tracePt t="38008" x="1460500" y="3041650"/>
          <p14:tracePt t="38025" x="1416050" y="3175000"/>
          <p14:tracePt t="38028" x="1377950" y="3263900"/>
          <p14:tracePt t="38042" x="1346200" y="3340100"/>
          <p14:tracePt t="38058" x="1270000" y="3536950"/>
          <p14:tracePt t="38060" x="1238250" y="3644900"/>
          <p14:tracePt t="38075" x="1193800" y="3860800"/>
          <p14:tracePt t="38091" x="1181100" y="4057650"/>
          <p14:tracePt t="38108" x="1181100" y="4267200"/>
          <p14:tracePt t="38124" x="1181100" y="4489450"/>
          <p14:tracePt t="38141" x="1206500" y="4762500"/>
          <p14:tracePt t="38158" x="1257300" y="4984750"/>
          <p14:tracePt t="38174" x="1320800" y="5156200"/>
          <p14:tracePt t="38191" x="1377950" y="5251450"/>
          <p14:tracePt t="38208" x="1409700" y="5308600"/>
          <p14:tracePt t="38225" x="1428750" y="5321300"/>
          <p14:tracePt t="38228" x="1428750" y="5334000"/>
          <p14:tracePt t="38242" x="1435100" y="5334000"/>
          <p14:tracePt t="38245" x="1441450" y="5346700"/>
          <p14:tracePt t="38258" x="1447800" y="5353050"/>
          <p14:tracePt t="38275" x="1454150" y="5378450"/>
          <p14:tracePt t="38292" x="1473200" y="5391150"/>
          <p14:tracePt t="38308" x="1485900" y="5416550"/>
          <p14:tracePt t="38324" x="1498600" y="5435600"/>
          <p14:tracePt t="38341" x="1511300" y="5448300"/>
          <p14:tracePt t="38676" x="0" y="0"/>
        </p14:tracePtLst>
        <p14:tracePtLst>
          <p14:tracePt t="40582" x="5156200" y="2876550"/>
          <p14:tracePt t="40589" x="5149850" y="2889250"/>
          <p14:tracePt t="40596" x="5143500" y="2895600"/>
          <p14:tracePt t="40607" x="5137150" y="2914650"/>
          <p14:tracePt t="40624" x="5130800" y="2940050"/>
          <p14:tracePt t="40640" x="5130800" y="2971800"/>
          <p14:tracePt t="40657" x="5130800" y="3003550"/>
          <p14:tracePt t="40673" x="5130800" y="3028950"/>
          <p14:tracePt t="40676" x="5130800" y="3048000"/>
          <p14:tracePt t="40691" x="5130800" y="3073400"/>
          <p14:tracePt t="40708" x="5149850" y="3105150"/>
          <p14:tracePt t="40724" x="5162550" y="3117850"/>
          <p14:tracePt t="40741" x="5187950" y="3130550"/>
          <p14:tracePt t="40758" x="5200650" y="3130550"/>
          <p14:tracePt t="40775" x="5232400" y="3130550"/>
          <p14:tracePt t="40792" x="5270500" y="3130550"/>
          <p14:tracePt t="40808" x="5308600" y="3124200"/>
          <p14:tracePt t="40812" x="5321300" y="3111500"/>
          <p14:tracePt t="40824" x="5327650" y="3092450"/>
          <p14:tracePt t="40841" x="5340350" y="3060700"/>
          <p14:tracePt t="40857" x="5346700" y="3041650"/>
          <p14:tracePt t="40874" x="5353050" y="3003550"/>
          <p14:tracePt t="40890" x="5353050" y="2990850"/>
          <p14:tracePt t="40907" x="5353050" y="2952750"/>
          <p14:tracePt t="40923" x="5346700" y="2933700"/>
          <p14:tracePt t="40940" x="5327650" y="2908300"/>
          <p14:tracePt t="40957" x="5314950" y="2901950"/>
          <p14:tracePt t="40974" x="5295900" y="2895600"/>
          <p14:tracePt t="40991" x="5283200" y="2889250"/>
          <p14:tracePt t="41007" x="5264150" y="2889250"/>
          <p14:tracePt t="41024" x="5219700" y="2895600"/>
          <p14:tracePt t="41028" x="5200650" y="2908300"/>
          <p14:tracePt t="41041" x="5194300" y="2914650"/>
          <p14:tracePt t="41043" x="5175250" y="2927350"/>
          <p14:tracePt t="41057" x="5162550" y="2946400"/>
          <p14:tracePt t="41074" x="5130800" y="2978150"/>
          <p14:tracePt t="41076" x="5118100" y="3003550"/>
          <p14:tracePt t="41091" x="5105400" y="3022600"/>
          <p14:tracePt t="41107" x="5099050" y="3067050"/>
          <p14:tracePt t="41123" x="5099050" y="3098800"/>
          <p14:tracePt t="41140" x="5099050" y="3130550"/>
          <p14:tracePt t="41157" x="5118100" y="3149600"/>
          <p14:tracePt t="41173" x="5137150" y="3162300"/>
          <p14:tracePt t="41190" x="5162550" y="3175000"/>
          <p14:tracePt t="41207" x="5187950" y="3175000"/>
          <p14:tracePt t="41223" x="5238750" y="3175000"/>
          <p14:tracePt t="41240" x="5289550" y="3149600"/>
          <p14:tracePt t="41257" x="5340350" y="3117850"/>
          <p14:tracePt t="41261" x="5359400" y="3105150"/>
          <p14:tracePt t="41274" x="5378450" y="3086100"/>
          <p14:tracePt t="41291" x="5397500" y="3048000"/>
          <p14:tracePt t="41294" x="5397500" y="3041650"/>
          <p14:tracePt t="41307" x="5397500" y="3003550"/>
          <p14:tracePt t="41324" x="5397500" y="2971800"/>
          <p14:tracePt t="41340" x="5384800" y="2952750"/>
          <p14:tracePt t="41357" x="5365750" y="2946400"/>
          <p14:tracePt t="41373" x="5346700" y="2940050"/>
          <p14:tracePt t="41390" x="5308600" y="2940050"/>
          <p14:tracePt t="41407" x="5276850" y="2940050"/>
          <p14:tracePt t="41423" x="5219700" y="2940050"/>
          <p14:tracePt t="41440" x="5175250" y="2971800"/>
          <p14:tracePt t="41456" x="5130800" y="3028950"/>
          <p14:tracePt t="41473" x="5099050" y="3079750"/>
          <p14:tracePt t="41490" x="5092700" y="3111500"/>
          <p14:tracePt t="41493" x="5092700" y="3124200"/>
          <p14:tracePt t="41508" x="5092700" y="3143250"/>
          <p14:tracePt t="41524" x="5092700" y="3168650"/>
          <p14:tracePt t="41542" x="5105400" y="3168650"/>
          <p14:tracePt t="41557" x="5130800" y="3168650"/>
          <p14:tracePt t="41574" x="5168900" y="3168650"/>
          <p14:tracePt t="41590" x="5207000" y="3149600"/>
          <p14:tracePt t="41607" x="5245100" y="3117850"/>
          <p14:tracePt t="41623" x="5264150" y="3079750"/>
          <p14:tracePt t="41640" x="5270500" y="3060700"/>
          <p14:tracePt t="41656" x="5270500" y="3041650"/>
          <p14:tracePt t="41673" x="5270500" y="3035300"/>
          <p14:tracePt t="41884" x="0" y="0"/>
        </p14:tracePtLst>
        <p14:tracePtLst>
          <p14:tracePt t="42264" x="5219700" y="2876550"/>
          <p14:tracePt t="42270" x="5219700" y="2882900"/>
          <p14:tracePt t="42279" x="5213350" y="2889250"/>
          <p14:tracePt t="42292" x="5207000" y="2908300"/>
          <p14:tracePt t="42307" x="5200650" y="2933700"/>
          <p14:tracePt t="42324" x="5200650" y="2984500"/>
          <p14:tracePt t="42340" x="5200650" y="3016250"/>
          <p14:tracePt t="42356" x="5207000" y="3054350"/>
          <p14:tracePt t="42373" x="5219700" y="3092450"/>
          <p14:tracePt t="42390" x="5232400" y="3111500"/>
          <p14:tracePt t="42406" x="5257800" y="3130550"/>
          <p14:tracePt t="42423" x="5276850" y="3143250"/>
          <p14:tracePt t="42439" x="5302250" y="3149600"/>
          <p14:tracePt t="42456" x="5321300" y="3155950"/>
          <p14:tracePt t="42473" x="5340350" y="3155950"/>
          <p14:tracePt t="42489" x="5359400" y="3155950"/>
          <p14:tracePt t="42507" x="5391150" y="3155950"/>
          <p14:tracePt t="42509" x="5397500" y="3143250"/>
          <p14:tracePt t="42523" x="5403850" y="3117850"/>
          <p14:tracePt t="42540" x="5410200" y="3079750"/>
          <p14:tracePt t="42556" x="5410200" y="3067050"/>
          <p14:tracePt t="42574" x="5410200" y="3054350"/>
          <p14:tracePt t="42590" x="5410200" y="3041650"/>
          <p14:tracePt t="42606" x="5410200" y="3009900"/>
          <p14:tracePt t="42623" x="5397500" y="2997200"/>
          <p14:tracePt t="42640" x="5378450" y="2971800"/>
          <p14:tracePt t="42656" x="5353050" y="2965450"/>
          <p14:tracePt t="42660" x="5340350" y="2959100"/>
          <p14:tracePt t="42673" x="5334000" y="2952750"/>
          <p14:tracePt t="42676" x="5321300" y="2946400"/>
          <p14:tracePt t="42689" x="5314950" y="2940050"/>
          <p14:tracePt t="42706" x="5308600" y="2940050"/>
          <p14:tracePt t="42709" x="5295900" y="2940050"/>
          <p14:tracePt t="42726" x="5289550" y="2940050"/>
          <p14:tracePt t="42740" x="5283200" y="2940050"/>
          <p14:tracePt t="42756" x="5251450" y="2959100"/>
          <p14:tracePt t="42774" x="5226050" y="3003550"/>
          <p14:tracePt t="42790" x="5219700" y="3041650"/>
          <p14:tracePt t="42807" x="5219700" y="3067050"/>
          <p14:tracePt t="42823" x="5219700" y="3105150"/>
          <p14:tracePt t="42840" x="5219700" y="3117850"/>
          <p14:tracePt t="42873" x="5219700" y="3130550"/>
          <p14:tracePt t="42890" x="5226050" y="3130550"/>
          <p14:tracePt t="42906" x="5257800" y="3136900"/>
          <p14:tracePt t="42924" x="5327650" y="3136900"/>
          <p14:tracePt t="42940" x="5378450" y="3130550"/>
          <p14:tracePt t="42956" x="5397500" y="3117850"/>
          <p14:tracePt t="42973" x="5403850" y="3098800"/>
          <p14:tracePt t="42989" x="5416550" y="3073400"/>
          <p14:tracePt t="43007" x="5416550" y="3060700"/>
          <p14:tracePt t="43023" x="5416550" y="3041650"/>
          <p14:tracePt t="43040" x="5416550" y="3035300"/>
          <p14:tracePt t="43057" x="5410200" y="3022600"/>
          <p14:tracePt t="43207" x="5403850" y="3016250"/>
          <p14:tracePt t="43216" x="5397500" y="3009900"/>
          <p14:tracePt t="43226" x="5391150" y="2997200"/>
          <p14:tracePt t="43239" x="5372100" y="2971800"/>
          <p14:tracePt t="43257" x="5327650" y="2946400"/>
          <p14:tracePt t="43273" x="5295900" y="2914650"/>
          <p14:tracePt t="43276" x="5270500" y="2908300"/>
          <p14:tracePt t="43290" x="5251450" y="2901950"/>
          <p14:tracePt t="43307" x="5232400" y="2895600"/>
          <p14:tracePt t="43309" x="5219700" y="2895600"/>
          <p14:tracePt t="43323" x="5213350" y="2895600"/>
          <p14:tracePt t="43340" x="5200650" y="2895600"/>
          <p14:tracePt t="43356" x="5181600" y="2914650"/>
          <p14:tracePt t="43372" x="5162550" y="2933700"/>
          <p14:tracePt t="43389" x="5156200" y="2952750"/>
          <p14:tracePt t="43405" x="5149850" y="2984500"/>
          <p14:tracePt t="43422" x="5149850" y="2997200"/>
          <p14:tracePt t="43439" x="5149850" y="3028950"/>
          <p14:tracePt t="43455" x="5149850" y="3060700"/>
          <p14:tracePt t="43472" x="5162550" y="3086100"/>
          <p14:tracePt t="43489" x="5181600" y="3105150"/>
          <p14:tracePt t="43506" x="5207000" y="3111500"/>
          <p14:tracePt t="43523" x="5226050" y="3117850"/>
          <p14:tracePt t="43526" x="5251450" y="3117850"/>
          <p14:tracePt t="43539" x="5308600" y="3117850"/>
          <p14:tracePt t="43556" x="5353050" y="3117850"/>
          <p14:tracePt t="43572" x="5384800" y="3098800"/>
          <p14:tracePt t="43589" x="5397500" y="3073400"/>
          <p14:tracePt t="43606" x="5397500" y="3060700"/>
          <p14:tracePt t="43622" x="5397500" y="3041650"/>
          <p14:tracePt t="43639" x="5397500" y="3022600"/>
          <p14:tracePt t="43655" x="5397500" y="2990850"/>
          <p14:tracePt t="43672" x="5391150" y="2971800"/>
          <p14:tracePt t="43689" x="5384800" y="2965450"/>
          <p14:tracePt t="43955" x="5378450" y="2959100"/>
          <p14:tracePt t="43965" x="5365750" y="2959100"/>
          <p14:tracePt t="43972" x="5359400" y="2959100"/>
          <p14:tracePt t="43989" x="5314950" y="2959100"/>
          <p14:tracePt t="44006" x="5276850" y="2959100"/>
          <p14:tracePt t="44023" x="5232400" y="2959100"/>
          <p14:tracePt t="44040" x="5194300" y="2965450"/>
          <p14:tracePt t="44056" x="5162550" y="2990850"/>
          <p14:tracePt t="44073" x="5143500" y="3009900"/>
          <p14:tracePt t="44075" x="5143500" y="3022600"/>
          <p14:tracePt t="44089" x="5137150" y="3035300"/>
          <p14:tracePt t="44106" x="5137150" y="3048000"/>
          <p14:tracePt t="44108" x="5137150" y="3060700"/>
          <p14:tracePt t="44124" x="5137150" y="3079750"/>
          <p14:tracePt t="44141" x="5143500" y="3092450"/>
          <p14:tracePt t="44156" x="5162550" y="3098800"/>
          <p14:tracePt t="44172" x="5200650" y="3111500"/>
          <p14:tracePt t="44189" x="5257800" y="3124200"/>
          <p14:tracePt t="44205" x="5340350" y="3136900"/>
          <p14:tracePt t="44222" x="5410200" y="3136900"/>
          <p14:tracePt t="44239" x="5461000" y="3117850"/>
          <p14:tracePt t="44255" x="5486400" y="3092450"/>
          <p14:tracePt t="44273" x="5505450" y="3048000"/>
          <p14:tracePt t="44290" x="5505450" y="3028950"/>
          <p14:tracePt t="44293" x="5505450" y="3009900"/>
          <p14:tracePt t="44306" x="5505450" y="3003550"/>
          <p14:tracePt t="44323" x="5499100" y="2971800"/>
          <p14:tracePt t="44340" x="5492750" y="2959100"/>
          <p14:tracePt t="44355" x="5473700" y="2946400"/>
          <p14:tracePt t="44373" x="5467350" y="2940050"/>
          <p14:tracePt t="44389" x="5461000" y="2940050"/>
          <p14:tracePt t="44405" x="5454650" y="2940050"/>
          <p14:tracePt t="44438" x="5448300" y="2940050"/>
          <p14:tracePt t="44453" x="5435600" y="2940050"/>
          <p14:tracePt t="44461" x="5429250" y="2940050"/>
          <p14:tracePt t="44472" x="5429250" y="2952750"/>
          <p14:tracePt t="44489" x="5410200" y="2984500"/>
          <p14:tracePt t="44505" x="5403850" y="3016250"/>
          <p14:tracePt t="44508" x="5403850" y="3028950"/>
          <p14:tracePt t="44523" x="5403850" y="3041650"/>
          <p14:tracePt t="44526" x="5403850" y="3048000"/>
          <p14:tracePt t="44541" x="5403850" y="3054350"/>
          <p14:tracePt t="44555" x="5403850" y="3060700"/>
          <p14:tracePt t="44572" x="5403850" y="3067050"/>
          <p14:tracePt t="44860" x="0" y="0"/>
        </p14:tracePtLst>
        <p14:tracePtLst>
          <p14:tracePt t="45296" x="5880100" y="2908300"/>
          <p14:tracePt t="45301" x="5867400" y="2927350"/>
          <p14:tracePt t="45309" x="5867400" y="2940050"/>
          <p14:tracePt t="45323" x="5867400" y="2959100"/>
          <p14:tracePt t="45326" x="5867400" y="2984500"/>
          <p14:tracePt t="45339" x="5867400" y="3003550"/>
          <p14:tracePt t="45356" x="5867400" y="3054350"/>
          <p14:tracePt t="45372" x="5867400" y="3092450"/>
          <p14:tracePt t="45389" x="5886450" y="3124200"/>
          <p14:tracePt t="45405" x="5911850" y="3143250"/>
          <p14:tracePt t="45422" x="5930900" y="3162300"/>
          <p14:tracePt t="45439" x="5962650" y="3168650"/>
          <p14:tracePt t="45455" x="5988050" y="3168650"/>
          <p14:tracePt t="45472" x="6019800" y="3168650"/>
          <p14:tracePt t="45489" x="6064250" y="3155950"/>
          <p14:tracePt t="45505" x="6089650" y="3117850"/>
          <p14:tracePt t="45508" x="6089650" y="3105150"/>
          <p14:tracePt t="45523" x="6096000" y="3079750"/>
          <p14:tracePt t="45527" x="6102350" y="3054350"/>
          <p14:tracePt t="45540" x="6102350" y="3035300"/>
          <p14:tracePt t="45542" x="6102350" y="3022600"/>
          <p14:tracePt t="45556" x="6102350" y="2984500"/>
          <p14:tracePt t="45573" x="6102350" y="2971800"/>
          <p14:tracePt t="45589" x="6102350" y="2952750"/>
          <p14:tracePt t="45686" x="6096000" y="2952750"/>
          <p14:tracePt t="45798" x="6089650" y="2952750"/>
          <p14:tracePt t="45812" x="6083300" y="2965450"/>
          <p14:tracePt t="45822" x="6083300" y="2978150"/>
          <p14:tracePt t="45829" x="6083300" y="2990850"/>
          <p14:tracePt t="45838" x="6076950" y="3022600"/>
          <p14:tracePt t="45855" x="6076950" y="3054350"/>
          <p14:tracePt t="45871" x="6076950" y="3092450"/>
          <p14:tracePt t="45888" x="6076950" y="3117850"/>
          <p14:tracePt t="45905" x="6076950" y="3124200"/>
          <p14:tracePt t="45922" x="6083300" y="3124200"/>
          <p14:tracePt t="45949" x="6089650" y="3124200"/>
          <p14:tracePt t="45957" x="6096000" y="3124200"/>
          <p14:tracePt t="45972" x="6108700" y="3124200"/>
          <p14:tracePt t="45988" x="6127750" y="3105150"/>
          <p14:tracePt t="46005" x="6127750" y="3073400"/>
          <p14:tracePt t="46023" x="6127750" y="3035300"/>
          <p14:tracePt t="46039" x="6127750" y="3003550"/>
          <p14:tracePt t="46056" x="6127750" y="2978150"/>
          <p14:tracePt t="46073" x="6127750" y="2959100"/>
          <p14:tracePt t="46089" x="6115050" y="2952750"/>
          <p14:tracePt t="46105" x="6108700" y="2952750"/>
          <p14:tracePt t="46122" x="6102350" y="2952750"/>
          <p14:tracePt t="46125" x="6096000" y="2952750"/>
          <p14:tracePt t="46138" x="6089650" y="2952750"/>
          <p14:tracePt t="46155" x="6057900" y="2990850"/>
          <p14:tracePt t="46172" x="6038850" y="3041650"/>
          <p14:tracePt t="46188" x="6038850" y="3073400"/>
          <p14:tracePt t="46205" x="6038850" y="3092450"/>
          <p14:tracePt t="46222" x="6038850" y="3111500"/>
          <p14:tracePt t="46238" x="6045200" y="3117850"/>
          <p14:tracePt t="46255" x="6045200" y="3124200"/>
          <p14:tracePt t="46273" x="6057900" y="3130550"/>
          <p14:tracePt t="46311" x="6064250" y="3130550"/>
          <p14:tracePt t="46316" x="6070600" y="3130550"/>
          <p14:tracePt t="46326" x="6076950" y="3130550"/>
          <p14:tracePt t="46340" x="6083300" y="3111500"/>
          <p14:tracePt t="46356" x="6102350" y="3041650"/>
          <p14:tracePt t="46373" x="6102350" y="2984500"/>
          <p14:tracePt t="46389" x="6102350" y="2965450"/>
          <p14:tracePt t="46405" x="6089650" y="2933700"/>
          <p14:tracePt t="46422" x="6083300" y="2927350"/>
          <p14:tracePt t="46438" x="6083300" y="2914650"/>
          <p14:tracePt t="46469" x="6076950" y="2914650"/>
          <p14:tracePt t="46495" x="6070600" y="2914650"/>
          <p14:tracePt t="46510" x="6057900" y="2914650"/>
          <p14:tracePt t="46516" x="6051550" y="2927350"/>
          <p14:tracePt t="46527" x="6045200" y="2946400"/>
          <p14:tracePt t="46539" x="6032500" y="2959100"/>
          <p14:tracePt t="46542" x="6026150" y="2984500"/>
          <p14:tracePt t="46556" x="6019800" y="3009900"/>
          <p14:tracePt t="46573" x="6019800" y="3048000"/>
          <p14:tracePt t="46589" x="6019800" y="3073400"/>
          <p14:tracePt t="46605" x="6019800" y="3092450"/>
          <p14:tracePt t="46621" x="6026150" y="3117850"/>
          <p14:tracePt t="46638" x="6038850" y="3124200"/>
          <p14:tracePt t="46655" x="6064250" y="3124200"/>
          <p14:tracePt t="46671" x="6089650" y="3124200"/>
          <p14:tracePt t="46688" x="6134100" y="3117850"/>
          <p14:tracePt t="46705" x="6153150" y="3086100"/>
          <p14:tracePt t="46722" x="6165850" y="3048000"/>
          <p14:tracePt t="46724" x="6165850" y="3028950"/>
          <p14:tracePt t="46738" x="6165850" y="3009900"/>
          <p14:tracePt t="46755" x="6153150" y="2946400"/>
          <p14:tracePt t="46772" x="6146800" y="2921000"/>
          <p14:tracePt t="46789" x="6134100" y="2908300"/>
          <p14:tracePt t="46805" x="6127750" y="2901950"/>
          <p14:tracePt t="46822" x="6121400" y="2901950"/>
          <p14:tracePt t="46839" x="6108700" y="2901950"/>
          <p14:tracePt t="46871" x="6096000" y="2901950"/>
          <p14:tracePt t="46889" x="6076950" y="2914650"/>
          <p14:tracePt t="46892" x="6070600" y="2933700"/>
          <p14:tracePt t="46905" x="6070600" y="2946400"/>
          <p14:tracePt t="46921" x="6070600" y="2978150"/>
          <p14:tracePt t="46924" x="6070600" y="2990850"/>
          <p14:tracePt t="46938" x="6070600" y="3003550"/>
          <p14:tracePt t="46955" x="6089650" y="3060700"/>
          <p14:tracePt t="46972" x="6108700" y="3079750"/>
          <p14:tracePt t="46988" x="6134100" y="3098800"/>
          <p14:tracePt t="47028" x="6140450" y="3098800"/>
          <p14:tracePt t="47045" x="6146800" y="3098800"/>
          <p14:tracePt t="47056" x="6153150" y="3098800"/>
          <p14:tracePt t="47073" x="6159500" y="3073400"/>
          <p14:tracePt t="47076" x="6159500" y="3054350"/>
          <p14:tracePt t="47088" x="6159500" y="3022600"/>
          <p14:tracePt t="47106" x="6146800" y="2984500"/>
          <p14:tracePt t="47109" x="6140450" y="2965450"/>
          <p14:tracePt t="47122" x="6134100" y="2946400"/>
          <p14:tracePt t="47138" x="6115050" y="2921000"/>
          <p14:tracePt t="47155" x="6108700" y="2921000"/>
          <p14:tracePt t="47173" x="6108700" y="2908300"/>
          <p14:tracePt t="47188" x="6102350" y="2901950"/>
          <p14:tracePt t="47205" x="6096000" y="2901950"/>
          <p14:tracePt t="47222" x="6076950" y="2901950"/>
          <p14:tracePt t="47238" x="6038850" y="2914650"/>
          <p14:tracePt t="47255" x="6026150" y="2959100"/>
          <p14:tracePt t="47272" x="6007100" y="3003550"/>
          <p14:tracePt t="47275" x="6000750" y="3022600"/>
          <p14:tracePt t="47289" x="5994400" y="3048000"/>
          <p14:tracePt t="47306" x="5994400" y="3079750"/>
          <p14:tracePt t="47310" x="5994400" y="3086100"/>
          <p14:tracePt t="47322" x="5994400" y="3105150"/>
          <p14:tracePt t="47340" x="6000750" y="3130550"/>
          <p14:tracePt t="47342" x="6000750" y="3136900"/>
          <p14:tracePt t="47356" x="6019800" y="3143250"/>
          <p14:tracePt t="47373" x="6032500" y="3149600"/>
          <p14:tracePt t="47388" x="6045200" y="3149600"/>
          <p14:tracePt t="47405" x="6083300" y="3149600"/>
          <p14:tracePt t="47422" x="6108700" y="3124200"/>
          <p14:tracePt t="47439" x="6121400" y="3086100"/>
          <p14:tracePt t="47455" x="6127750" y="3048000"/>
          <p14:tracePt t="47472" x="6127750" y="2997200"/>
          <p14:tracePt t="47488" x="6115050" y="2965450"/>
          <p14:tracePt t="47505" x="6102350" y="2927350"/>
          <p14:tracePt t="47508" x="6096000" y="2914650"/>
          <p14:tracePt t="47521" x="6089650" y="2914650"/>
          <p14:tracePt t="47542" x="6083300" y="2914650"/>
          <p14:tracePt t="47565" x="6076950" y="2914650"/>
          <p14:tracePt t="47575" x="6064250" y="2914650"/>
          <p14:tracePt t="47589" x="6038850" y="2921000"/>
          <p14:tracePt t="47605" x="6019800" y="2952750"/>
          <p14:tracePt t="47621" x="6007100" y="2997200"/>
          <p14:tracePt t="47638" x="6007100" y="3035300"/>
          <p14:tracePt t="47655" x="6007100" y="3073400"/>
          <p14:tracePt t="47672" x="6007100" y="3111500"/>
          <p14:tracePt t="47688" x="6013450" y="3136900"/>
          <p14:tracePt t="47692" x="6019800" y="3143250"/>
          <p14:tracePt t="47721" x="6026150" y="3149600"/>
          <p14:tracePt t="47758" x="6038850" y="3149600"/>
          <p14:tracePt t="47765" x="6051550" y="3149600"/>
          <p14:tracePt t="47774" x="6057900" y="3136900"/>
          <p14:tracePt t="47788" x="6076950" y="3105150"/>
          <p14:tracePt t="47805" x="6089650" y="3079750"/>
          <p14:tracePt t="47822" x="6096000" y="3073400"/>
          <p14:tracePt t="47838" x="6096000" y="3054350"/>
          <p14:tracePt t="48158" x="6096000" y="3048000"/>
          <p14:tracePt t="48335" x="6096000" y="3041650"/>
          <p14:tracePt t="48343" x="6096000" y="3048000"/>
          <p14:tracePt t="48357" x="6089650" y="3086100"/>
          <p14:tracePt t="48372" x="6089650" y="3124200"/>
          <p14:tracePt t="48390" x="6089650" y="3155950"/>
          <p14:tracePt t="48405" x="6089650" y="3162300"/>
          <p14:tracePt t="48480" x="6089650" y="3155950"/>
          <p14:tracePt t="48488" x="6089650" y="3136900"/>
          <p14:tracePt t="48505" x="6089650" y="3105150"/>
          <p14:tracePt t="48522" x="6089650" y="3079750"/>
          <p14:tracePt t="48538" x="6089650" y="3067050"/>
          <p14:tracePt t="48716" x="0" y="0"/>
        </p14:tracePtLst>
        <p14:tracePtLst>
          <p14:tracePt t="49198" x="6064250" y="2927350"/>
          <p14:tracePt t="49206" x="6057900" y="2927350"/>
          <p14:tracePt t="49221" x="6045200" y="2933700"/>
          <p14:tracePt t="49238" x="6032500" y="2959100"/>
          <p14:tracePt t="49255" x="6032500" y="2984500"/>
          <p14:tracePt t="49271" x="6032500" y="3016250"/>
          <p14:tracePt t="49289" x="6032500" y="3041650"/>
          <p14:tracePt t="49292" x="6032500" y="3048000"/>
          <p14:tracePt t="49305" x="6032500" y="3060700"/>
          <p14:tracePt t="49322" x="6038850" y="3079750"/>
          <p14:tracePt t="49339" x="6038850" y="3086100"/>
          <p14:tracePt t="49356" x="6051550" y="3098800"/>
          <p14:tracePt t="49374" x="6057900" y="3111500"/>
          <p14:tracePt t="49390" x="6064250" y="3111500"/>
          <p14:tracePt t="49408" x="6070600" y="3111500"/>
          <p14:tracePt t="49422" x="6089650" y="3111500"/>
          <p14:tracePt t="49438" x="6102350" y="3092450"/>
          <p14:tracePt t="49454" x="6115050" y="3067050"/>
          <p14:tracePt t="49471" x="6115050" y="3048000"/>
          <p14:tracePt t="49488" x="6115050" y="3035300"/>
          <p14:tracePt t="49504" x="6115050" y="3022600"/>
          <p14:tracePt t="49520" x="6115050" y="3003550"/>
          <p14:tracePt t="49555" x="6108700" y="2990850"/>
          <p14:tracePt t="49572" x="6102350" y="2984500"/>
          <p14:tracePt t="49590" x="6096000" y="2984500"/>
          <p14:tracePt t="49622" x="6083300" y="2984500"/>
          <p14:tracePt t="49629" x="6070600" y="2997200"/>
          <p14:tracePt t="49637" x="6064250" y="3016250"/>
          <p14:tracePt t="49654" x="6057900" y="3060700"/>
          <p14:tracePt t="49670" x="6051550" y="3086100"/>
          <p14:tracePt t="49687" x="6051550" y="3098800"/>
          <p14:tracePt t="49704" x="6051550" y="3105150"/>
          <p14:tracePt t="49720" x="6051550" y="3111500"/>
          <p14:tracePt t="49737" x="6051550" y="3117850"/>
          <p14:tracePt t="49965" x="0" y="0"/>
        </p14:tracePtLst>
        <p14:tracePtLst>
          <p14:tracePt t="51576" x="5092700" y="2895600"/>
          <p14:tracePt t="51583" x="5086350" y="2901950"/>
          <p14:tracePt t="51592" x="5080000" y="2908300"/>
          <p14:tracePt t="51604" x="5067300" y="2933700"/>
          <p14:tracePt t="51620" x="5060950" y="2959100"/>
          <p14:tracePt t="51637" x="5048250" y="3003550"/>
          <p14:tracePt t="51653" x="5048250" y="3048000"/>
          <p14:tracePt t="51670" x="5048250" y="3117850"/>
          <p14:tracePt t="51686" x="5067300" y="3162300"/>
          <p14:tracePt t="51703" x="5092700" y="3187700"/>
          <p14:tracePt t="51720" x="5130800" y="3200400"/>
          <p14:tracePt t="51736" x="5149850" y="3206750"/>
          <p14:tracePt t="51753" x="5187950" y="3206750"/>
          <p14:tracePt t="51770" x="5213350" y="3187700"/>
          <p14:tracePt t="51772" x="5232400" y="3168650"/>
          <p14:tracePt t="51787" x="5245100" y="3149600"/>
          <p14:tracePt t="51804" x="5251450" y="3086100"/>
          <p14:tracePt t="51820" x="5251450" y="3048000"/>
          <p14:tracePt t="51837" x="5251450" y="3022600"/>
          <p14:tracePt t="51854" x="5251450" y="3009900"/>
          <p14:tracePt t="51870" x="5251450" y="3003550"/>
          <p14:tracePt t="52061" x="0" y="0"/>
        </p14:tracePtLst>
        <p14:tracePtLst>
          <p14:tracePt t="52895" x="5988050" y="2952750"/>
          <p14:tracePt t="52902" x="5988050" y="2965450"/>
          <p14:tracePt t="52910" x="5988050" y="2978150"/>
          <p14:tracePt t="52920" x="5988050" y="2997200"/>
          <p14:tracePt t="52937" x="5988050" y="3022600"/>
          <p14:tracePt t="52953" x="5988050" y="3054350"/>
          <p14:tracePt t="52956" x="5988050" y="3060700"/>
          <p14:tracePt t="52970" x="5988050" y="3073400"/>
          <p14:tracePt t="52986" x="6000750" y="3092450"/>
          <p14:tracePt t="53004" x="6019800" y="3117850"/>
          <p14:tracePt t="53020" x="6032500" y="3136900"/>
          <p14:tracePt t="53036" x="6045200" y="3143250"/>
          <p14:tracePt t="53054" x="6064250" y="3149600"/>
          <p14:tracePt t="53071" x="6070600" y="3149600"/>
          <p14:tracePt t="53087" x="6083300" y="3149600"/>
          <p14:tracePt t="53104" x="6089650" y="3136900"/>
          <p14:tracePt t="53121" x="6102350" y="3111500"/>
          <p14:tracePt t="53124" x="6102350" y="3098800"/>
          <p14:tracePt t="53136" x="6102350" y="3079750"/>
          <p14:tracePt t="53154" x="6102350" y="3048000"/>
          <p14:tracePt t="53158" x="6102350" y="3028950"/>
          <p14:tracePt t="53170" x="6102350" y="3016250"/>
          <p14:tracePt t="53186" x="6102350" y="2997200"/>
          <p14:tracePt t="53204" x="6102350" y="2984500"/>
          <p14:tracePt t="53342" x="6089650" y="2990850"/>
          <p14:tracePt t="53351" x="6083300" y="3009900"/>
          <p14:tracePt t="53359" x="6070600" y="3041650"/>
          <p14:tracePt t="53372" x="6064250" y="3073400"/>
          <p14:tracePt t="53386" x="6045200" y="3143250"/>
          <p14:tracePt t="53403" x="6038850" y="3175000"/>
          <p14:tracePt t="53405" x="6038850" y="3181350"/>
          <p14:tracePt t="53419" x="6038850" y="3194050"/>
          <p14:tracePt t="53514" x="6038850" y="3181350"/>
          <p14:tracePt t="53520" x="6038850" y="3168650"/>
          <p14:tracePt t="53537" x="6038850" y="3130550"/>
          <p14:tracePt t="53553" x="6038850" y="3086100"/>
          <p14:tracePt t="53556" x="6038850" y="3073400"/>
          <p14:tracePt t="53569" x="6038850" y="3060700"/>
          <p14:tracePt t="53586" x="6038850" y="3041650"/>
          <p14:tracePt t="53677" x="6038850" y="3048000"/>
          <p14:tracePt t="53685" x="6038850" y="3067050"/>
          <p14:tracePt t="53693" x="6038850" y="3079750"/>
          <p14:tracePt t="53702" x="6038850" y="3098800"/>
          <p14:tracePt t="53719" x="6038850" y="3111500"/>
          <p14:tracePt t="53736" x="6038850" y="3124200"/>
          <p14:tracePt t="53840" x="6038850" y="3111500"/>
          <p14:tracePt t="53847" x="6038850" y="3092450"/>
          <p14:tracePt t="53856" x="6038850" y="3067050"/>
          <p14:tracePt t="53869" x="6038850" y="3028950"/>
          <p14:tracePt t="53886" x="6038850" y="3003550"/>
          <p14:tracePt t="53903" x="6038850" y="2984500"/>
          <p14:tracePt t="53919" x="6038850" y="2978150"/>
          <p14:tracePt t="53936" x="6038850" y="2971800"/>
          <p14:tracePt t="53982" x="6038850" y="2984500"/>
          <p14:tracePt t="53989" x="6038850" y="3009900"/>
          <p14:tracePt t="54002" x="6038850" y="3041650"/>
          <p14:tracePt t="54019" x="6038850" y="3098800"/>
          <p14:tracePt t="54127" x="6038850" y="3086100"/>
          <p14:tracePt t="54136" x="6038850" y="3073400"/>
          <p14:tracePt t="54143" x="6038850" y="3067050"/>
          <p14:tracePt t="54154" x="6038850" y="3054350"/>
          <p14:tracePt t="54170" x="6038850" y="3048000"/>
          <p14:tracePt t="54265" x="6045200" y="3048000"/>
          <p14:tracePt t="54280" x="6045200" y="3060700"/>
          <p14:tracePt t="54289" x="6051550" y="3073400"/>
          <p14:tracePt t="54303" x="6057900" y="3079750"/>
          <p14:tracePt t="54320" x="6057900" y="3086100"/>
          <p14:tracePt t="54591" x="6057900" y="3079750"/>
          <p14:tracePt t="54597" x="6057900" y="3073400"/>
          <p14:tracePt t="54605" x="6057900" y="3067050"/>
          <p14:tracePt t="54620" x="6057900" y="3048000"/>
          <p14:tracePt t="54635" x="6057900" y="3035300"/>
          <p14:tracePt t="54652" x="6057900" y="3022600"/>
          <p14:tracePt t="54668" x="6057900" y="3009900"/>
          <p14:tracePt t="54685" x="6057900" y="2997200"/>
          <p14:tracePt t="54718" x="6057900" y="2990850"/>
          <p14:tracePt t="54852" x="6057900" y="2984500"/>
          <p14:tracePt t="54955" x="6057900" y="2997200"/>
          <p14:tracePt t="54972" x="6057900" y="3009900"/>
          <p14:tracePt t="54988" x="6057900" y="3022600"/>
          <p14:tracePt t="54996" x="6057900" y="3028950"/>
          <p14:tracePt t="55004" x="6057900" y="3035300"/>
          <p14:tracePt t="55018" x="6057900" y="3041650"/>
          <p14:tracePt t="55035" x="6057900" y="3048000"/>
          <p14:tracePt t="58732" x="0" y="0"/>
        </p14:tracePtLst>
        <p14:tracePtLst>
          <p14:tracePt t="61487" x="3543300" y="2844800"/>
          <p14:tracePt t="61495" x="3543300" y="2857500"/>
          <p14:tracePt t="61501" x="3543300" y="2876550"/>
          <p14:tracePt t="61516" x="3543300" y="2952750"/>
          <p14:tracePt t="61534" x="3556000" y="3054350"/>
          <p14:tracePt t="61550" x="3606800" y="3149600"/>
          <p14:tracePt t="61567" x="3695700" y="3225800"/>
          <p14:tracePt t="61583" x="3803650" y="3282950"/>
          <p14:tracePt t="61601" x="3892550" y="3308350"/>
          <p14:tracePt t="61605" x="3937000" y="3314700"/>
          <p14:tracePt t="61617" x="3968750" y="3314700"/>
          <p14:tracePt t="61635" x="4095750" y="3276600"/>
          <p14:tracePt t="61652" x="4127500" y="3238500"/>
          <p14:tracePt t="61668" x="4191000" y="3105150"/>
          <p14:tracePt t="61684" x="4197350" y="3048000"/>
          <p14:tracePt t="61701" x="4197350" y="2990850"/>
          <p14:tracePt t="61717" x="4171950" y="2952750"/>
          <p14:tracePt t="61733" x="4127500" y="2927350"/>
          <p14:tracePt t="61750" x="4070350" y="2908300"/>
          <p14:tracePt t="61766" x="4019550" y="2901950"/>
          <p14:tracePt t="61783" x="3962400" y="2901950"/>
          <p14:tracePt t="61800" x="3905250" y="2914650"/>
          <p14:tracePt t="61816" x="3841750" y="2952750"/>
          <p14:tracePt t="61833" x="3810000" y="2990850"/>
          <p14:tracePt t="61836" x="3797300" y="2997200"/>
          <p14:tracePt t="61851" x="3790950" y="3016250"/>
          <p14:tracePt t="61867" x="3784600" y="3035300"/>
          <p14:tracePt t="61901" x="3784600" y="3048000"/>
          <p14:tracePt t="61935" x="3790950" y="3048000"/>
          <p14:tracePt t="61951" x="3829050" y="3048000"/>
          <p14:tracePt t="61966" x="3854450" y="3022600"/>
          <p14:tracePt t="61984" x="3867150" y="2990850"/>
          <p14:tracePt t="62000" x="3867150" y="2971800"/>
          <p14:tracePt t="62016" x="3867150" y="2952750"/>
          <p14:tracePt t="62033" x="3848100" y="2933700"/>
          <p14:tracePt t="62038" x="3829050" y="2927350"/>
          <p14:tracePt t="62050" x="3822700" y="2927350"/>
          <p14:tracePt t="62066" x="3784600" y="2927350"/>
          <p14:tracePt t="62083" x="3727450" y="2946400"/>
          <p14:tracePt t="62100" x="3702050" y="2990850"/>
          <p14:tracePt t="62117" x="3695700" y="3016250"/>
          <p14:tracePt t="62134" x="3695700" y="3054350"/>
          <p14:tracePt t="62150" x="3727450" y="3073400"/>
          <p14:tracePt t="62167" x="3797300" y="3079750"/>
          <p14:tracePt t="62183" x="3886200" y="3079750"/>
          <p14:tracePt t="62201" x="3943350" y="3079750"/>
          <p14:tracePt t="62216" x="3956050" y="3073400"/>
          <p14:tracePt t="62233" x="3956050" y="3067050"/>
          <p14:tracePt t="62250" x="3956050" y="3060700"/>
          <p14:tracePt t="62266" x="3956050" y="3054350"/>
          <p14:tracePt t="63124" x="0" y="0"/>
        </p14:tracePtLst>
        <p14:tracePtLst>
          <p14:tracePt t="63999" x="5537200" y="3810000"/>
          <p14:tracePt t="64005" x="5530850" y="3822700"/>
          <p14:tracePt t="64016" x="5530850" y="3829050"/>
          <p14:tracePt t="64033" x="5524500" y="3873500"/>
          <p14:tracePt t="64037" x="5518150" y="3892550"/>
          <p14:tracePt t="64049" x="5518150" y="3898900"/>
          <p14:tracePt t="64066" x="5518150" y="3930650"/>
          <p14:tracePt t="64070" x="5518150" y="3943350"/>
          <p14:tracePt t="64082" x="5518150" y="3956050"/>
          <p14:tracePt t="64099" x="5518150" y="3981450"/>
          <p14:tracePt t="64116" x="5543550" y="3994150"/>
          <p14:tracePt t="64133" x="5588000" y="4006850"/>
          <p14:tracePt t="64149" x="5638800" y="4006850"/>
          <p14:tracePt t="64167" x="5727700" y="4006850"/>
          <p14:tracePt t="64183" x="5816600" y="3994150"/>
          <p14:tracePt t="64200" x="5854700" y="3975100"/>
          <p14:tracePt t="64216" x="5867400" y="3962400"/>
          <p14:tracePt t="64383" x="5873750" y="3962400"/>
          <p14:tracePt t="64399" x="5873750" y="3956050"/>
          <p14:tracePt t="64406" x="5873750" y="3949700"/>
          <p14:tracePt t="64416" x="5873750" y="3937000"/>
          <p14:tracePt t="64434" x="5867400" y="3917950"/>
          <p14:tracePt t="64450" x="5848350" y="3886200"/>
          <p14:tracePt t="64454" x="5842000" y="3873500"/>
          <p14:tracePt t="64465" x="5829300" y="3860800"/>
          <p14:tracePt t="64482" x="5810250" y="3841750"/>
          <p14:tracePt t="64500" x="5772150" y="3816350"/>
          <p14:tracePt t="64516" x="5753100" y="3810000"/>
          <p14:tracePt t="64532" x="5721350" y="3810000"/>
          <p14:tracePt t="64549" x="5689600" y="3810000"/>
          <p14:tracePt t="64566" x="5657850" y="3810000"/>
          <p14:tracePt t="64582" x="5619750" y="3822700"/>
          <p14:tracePt t="64599" x="5588000" y="3848100"/>
          <p14:tracePt t="64616" x="5575300" y="3873500"/>
          <p14:tracePt t="64633" x="5562600" y="3886200"/>
          <p14:tracePt t="64649" x="5562600" y="3892550"/>
          <p14:tracePt t="64666" x="5562600" y="3917950"/>
          <p14:tracePt t="64668" x="5568950" y="3930650"/>
          <p14:tracePt t="64683" x="5581650" y="3937000"/>
          <p14:tracePt t="64699" x="5638800" y="3968750"/>
          <p14:tracePt t="64716" x="5695950" y="3975100"/>
          <p14:tracePt t="64732" x="5740400" y="3975100"/>
          <p14:tracePt t="64749" x="5778500" y="3975100"/>
          <p14:tracePt t="64765" x="5791200" y="3968750"/>
          <p14:tracePt t="64782" x="5791200" y="3949700"/>
          <p14:tracePt t="64798" x="5791200" y="3937000"/>
          <p14:tracePt t="64815" x="5791200" y="3917950"/>
          <p14:tracePt t="64832" x="5778500" y="3898900"/>
          <p14:tracePt t="64848" x="5772150" y="3898900"/>
          <p14:tracePt t="65380" x="0" y="0"/>
        </p14:tracePtLst>
        <p14:tracePtLst>
          <p14:tracePt t="66398" x="6045200" y="2863850"/>
          <p14:tracePt t="66405" x="6045200" y="2876550"/>
          <p14:tracePt t="66415" x="6045200" y="2895600"/>
          <p14:tracePt t="66433" x="6045200" y="2946400"/>
          <p14:tracePt t="66449" x="6045200" y="3022600"/>
          <p14:tracePt t="66453" x="6051550" y="3067050"/>
          <p14:tracePt t="66465" x="6064250" y="3092450"/>
          <p14:tracePt t="66482" x="6083300" y="3143250"/>
          <p14:tracePt t="66486" x="6096000" y="3162300"/>
          <p14:tracePt t="66498" x="6102350" y="3181350"/>
          <p14:tracePt t="66516" x="6121400" y="3206750"/>
          <p14:tracePt t="66613" x="6121400" y="3181350"/>
          <p14:tracePt t="66622" x="6121400" y="3155950"/>
          <p14:tracePt t="66633" x="6121400" y="3136900"/>
          <p14:tracePt t="66649" x="6121400" y="3086100"/>
          <p14:tracePt t="66665" x="6102350" y="3048000"/>
          <p14:tracePt t="66669" x="6096000" y="3035300"/>
          <p14:tracePt t="66682" x="6096000" y="3028950"/>
          <p14:tracePt t="66699" x="6089650" y="3003550"/>
          <p14:tracePt t="66715" x="6083300" y="2978150"/>
          <p14:tracePt t="66862" x="6076950" y="2978150"/>
          <p14:tracePt t="66870" x="6076950" y="2990850"/>
          <p14:tracePt t="66883" x="6076950" y="3009900"/>
          <p14:tracePt t="66900" x="6076950" y="3067050"/>
          <p14:tracePt t="66904" x="6076950" y="3098800"/>
          <p14:tracePt t="66917" x="6076950" y="3143250"/>
          <p14:tracePt t="66933" x="6076950" y="3175000"/>
          <p14:tracePt t="67029" x="6076950" y="3162300"/>
          <p14:tracePt t="67039" x="6070600" y="3130550"/>
          <p14:tracePt t="67048" x="6064250" y="3105150"/>
          <p14:tracePt t="67066" x="6045200" y="3060700"/>
          <p14:tracePt t="67082" x="6038850" y="3041650"/>
          <p14:tracePt t="67085" x="6038850" y="3028950"/>
          <p14:tracePt t="67098" x="6032500" y="3022600"/>
          <p14:tracePt t="67117" x="6026150" y="3016250"/>
          <p14:tracePt t="67270" x="6026150" y="3022600"/>
          <p14:tracePt t="67278" x="6026150" y="3054350"/>
          <p14:tracePt t="67286" x="6026150" y="3105150"/>
          <p14:tracePt t="67298" x="6026150" y="3168650"/>
          <p14:tracePt t="67316" x="6026150" y="3327400"/>
          <p14:tracePt t="67332" x="6026150" y="3365500"/>
          <p14:tracePt t="67369" x="6032500" y="3327400"/>
          <p14:tracePt t="67383" x="6032500" y="3200400"/>
          <p14:tracePt t="67399" x="6032500" y="3060700"/>
          <p14:tracePt t="67404" x="6032500" y="3009900"/>
          <p14:tracePt t="67415" x="6032500" y="2971800"/>
          <p14:tracePt t="67431" x="6032500" y="2952750"/>
          <p14:tracePt t="67448" x="6032500" y="2946400"/>
          <p14:tracePt t="67550" x="6032500" y="2978150"/>
          <p14:tracePt t="67558" x="6032500" y="2997200"/>
          <p14:tracePt t="67567" x="6026150" y="3048000"/>
          <p14:tracePt t="67581" x="6013450" y="3117850"/>
          <p14:tracePt t="67598" x="6013450" y="3143250"/>
          <p14:tracePt t="67616" x="6013450" y="3155950"/>
          <p14:tracePt t="67677" x="6013450" y="3136900"/>
          <p14:tracePt t="67686" x="6013450" y="3105150"/>
          <p14:tracePt t="67700" x="6013450" y="3092450"/>
          <p14:tracePt t="67715" x="6013450" y="3003550"/>
          <p14:tracePt t="67733" x="6019800" y="2965450"/>
          <p14:tracePt t="67748" x="6019800" y="2959100"/>
          <p14:tracePt t="67816" x="6019800" y="2971800"/>
          <p14:tracePt t="67824" x="6019800" y="2990850"/>
          <p14:tracePt t="67831" x="6019800" y="3003550"/>
          <p14:tracePt t="67848" x="6019800" y="3035300"/>
          <p14:tracePt t="67967" x="6019800" y="3028950"/>
          <p14:tracePt t="67974" x="6019800" y="3009900"/>
          <p14:tracePt t="67982" x="6019800" y="2997200"/>
          <p14:tracePt t="67998" x="6019800" y="2978150"/>
          <p14:tracePt t="68078" x="6019800" y="3003550"/>
          <p14:tracePt t="68088" x="6019800" y="3035300"/>
          <p14:tracePt t="68098" x="6019800" y="3060700"/>
          <p14:tracePt t="68117" x="6019800" y="3111500"/>
          <p14:tracePt t="68132" x="6019800" y="3124200"/>
          <p14:tracePt t="68214" x="6019800" y="3111500"/>
          <p14:tracePt t="68221" x="6019800" y="3086100"/>
          <p14:tracePt t="68231" x="6019800" y="3054350"/>
          <p14:tracePt t="68248" x="6019800" y="3009900"/>
          <p14:tracePt t="68264" x="6019800" y="2984500"/>
          <p14:tracePt t="68325" x="6019800" y="2997200"/>
          <p14:tracePt t="68333" x="6019800" y="3016250"/>
          <p14:tracePt t="68341" x="6019800" y="3048000"/>
          <p14:tracePt t="68348" x="6019800" y="3073400"/>
          <p14:tracePt t="68364" x="6019800" y="3086100"/>
          <p14:tracePt t="68381" x="6019800" y="3092450"/>
          <p14:tracePt t="68431" x="6026150" y="3098800"/>
          <p14:tracePt t="68446" x="6032500" y="3092450"/>
          <p14:tracePt t="68453" x="6032500" y="3086100"/>
          <p14:tracePt t="68464" x="6032500" y="3073400"/>
          <p14:tracePt t="68481" x="6032500" y="3048000"/>
          <p14:tracePt t="68498" x="6032500" y="3035300"/>
          <p14:tracePt t="68556" x="6032500" y="3048000"/>
          <p14:tracePt t="68564" x="6032500" y="3054350"/>
          <p14:tracePt t="68876" x="0" y="0"/>
        </p14:tracePtLst>
        <p14:tracePtLst>
          <p14:tracePt t="71053" x="2514600" y="3232150"/>
          <p14:tracePt t="71080" x="2514600" y="3238500"/>
          <p14:tracePt t="71088" x="2514600" y="3244850"/>
          <p14:tracePt t="71104" x="2514600" y="3251200"/>
          <p14:tracePt t="71114" x="2514600" y="3257550"/>
          <p14:tracePt t="71130" x="2540000" y="3263900"/>
          <p14:tracePt t="71149" x="2635250" y="3289300"/>
          <p14:tracePt t="71165" x="2762250" y="3295650"/>
          <p14:tracePt t="71181" x="2952750" y="3295650"/>
          <p14:tracePt t="71198" x="3206750" y="3295650"/>
          <p14:tracePt t="71214" x="3473450" y="3295650"/>
          <p14:tracePt t="71231" x="3714750" y="3295650"/>
          <p14:tracePt t="71247" x="3937000" y="3302000"/>
          <p14:tracePt t="71264" x="4127500" y="3340100"/>
          <p14:tracePt t="71280" x="4279900" y="3365500"/>
          <p14:tracePt t="71297" x="4419600" y="3397250"/>
          <p14:tracePt t="71300" x="4495800" y="3416300"/>
          <p14:tracePt t="71313" x="4572000" y="3422650"/>
          <p14:tracePt t="71330" x="4724400" y="3454400"/>
          <p14:tracePt t="71332" x="4806950" y="3473450"/>
          <p14:tracePt t="71346" x="4908550" y="3492500"/>
          <p14:tracePt t="71363" x="5162550" y="3543300"/>
          <p14:tracePt t="71379" x="5346700" y="3575050"/>
          <p14:tracePt t="71397" x="5499100" y="3600450"/>
          <p14:tracePt t="71414" x="5607050" y="3613150"/>
          <p14:tracePt t="71431" x="5689600" y="3613150"/>
          <p14:tracePt t="71447" x="5746750" y="3613150"/>
          <p14:tracePt t="71465" x="5791200" y="3613150"/>
          <p14:tracePt t="71480" x="5835650" y="3613150"/>
          <p14:tracePt t="71497" x="5892800" y="3613150"/>
          <p14:tracePt t="71513" x="5956300" y="3613150"/>
          <p14:tracePt t="71516" x="6000750" y="3613150"/>
          <p14:tracePt t="71530" x="6051550" y="3613150"/>
          <p14:tracePt t="71547" x="6203950" y="3613150"/>
          <p14:tracePt t="71564" x="6267450" y="3613150"/>
          <p14:tracePt t="71580" x="6324600" y="3613150"/>
          <p14:tracePt t="71597" x="6375400" y="3613150"/>
          <p14:tracePt t="71613" x="6407150" y="3600450"/>
          <p14:tracePt t="71630" x="6445250" y="3587750"/>
          <p14:tracePt t="71647" x="6477000" y="3568700"/>
          <p14:tracePt t="71664" x="6515100" y="3543300"/>
          <p14:tracePt t="71681" x="6540500" y="3511550"/>
          <p14:tracePt t="71697" x="6553200" y="3473450"/>
          <p14:tracePt t="71700" x="6565900" y="3454400"/>
          <p14:tracePt t="71714" x="6572250" y="3441700"/>
          <p14:tracePt t="71731" x="6572250" y="3409950"/>
          <p14:tracePt t="71747" x="6578600" y="3378200"/>
          <p14:tracePt t="71764" x="6578600" y="3333750"/>
          <p14:tracePt t="71780" x="6578600" y="3314700"/>
          <p14:tracePt t="71797" x="6578600" y="3302000"/>
          <p14:tracePt t="71813" x="6578600" y="3282950"/>
          <p14:tracePt t="71830" x="6572250" y="3282950"/>
          <p14:tracePt t="71846" x="6565900" y="3282950"/>
          <p14:tracePt t="71863" x="6553200" y="3282950"/>
          <p14:tracePt t="71880" x="6515100" y="3289300"/>
          <p14:tracePt t="71884" x="6502400" y="3302000"/>
          <p14:tracePt t="71898" x="6470650" y="3333750"/>
          <p14:tracePt t="71914" x="6438900" y="3384550"/>
          <p14:tracePt t="71918" x="6432550" y="3403600"/>
          <p14:tracePt t="71931" x="6419850" y="3422650"/>
          <p14:tracePt t="71947" x="6407150" y="3441700"/>
          <p14:tracePt t="71964" x="6407150" y="3454400"/>
          <p14:tracePt t="71980" x="6407150" y="3460750"/>
          <p14:tracePt t="71997" x="6407150" y="3473450"/>
          <p14:tracePt t="72013" x="6419850" y="3473450"/>
          <p14:tracePt t="72029" x="6445250" y="3479800"/>
          <p14:tracePt t="72046" x="6477000" y="3479800"/>
          <p14:tracePt t="72063" x="6502400" y="3479800"/>
          <p14:tracePt t="72080" x="6527800" y="3460750"/>
          <p14:tracePt t="72096" x="6546850" y="3422650"/>
          <p14:tracePt t="72113" x="6553200" y="3397250"/>
          <p14:tracePt t="72129" x="6553200" y="3378200"/>
          <p14:tracePt t="72133" x="6553200" y="3371850"/>
          <p14:tracePt t="72146" x="6553200" y="3365500"/>
          <p14:tracePt t="72460" x="0" y="0"/>
        </p14:tracePtLst>
        <p14:tracePtLst>
          <p14:tracePt t="72953" x="4229100" y="3321050"/>
          <p14:tracePt t="72962" x="4216400" y="3321050"/>
          <p14:tracePt t="72975" x="4216400" y="3333750"/>
          <p14:tracePt t="72983" x="4216400" y="3352800"/>
          <p14:tracePt t="72997" x="4216400" y="3378200"/>
          <p14:tracePt t="73013" x="4222750" y="3403600"/>
          <p14:tracePt t="73030" x="4235450" y="3403600"/>
          <p14:tracePt t="73036" x="4248150" y="3403600"/>
          <p14:tracePt t="73046" x="4273550" y="3403600"/>
          <p14:tracePt t="73063" x="4330700" y="3403600"/>
          <p14:tracePt t="73079" x="4394200" y="3384550"/>
          <p14:tracePt t="73096" x="4438650" y="3352800"/>
          <p14:tracePt t="73113" x="4451350" y="3327400"/>
          <p14:tracePt t="73130" x="4451350" y="3314700"/>
          <p14:tracePt t="73268" x="0" y="0"/>
        </p14:tracePtLst>
        <p14:tracePtLst>
          <p14:tracePt t="74479" x="6362700" y="3200400"/>
          <p14:tracePt t="74485" x="6350000" y="3213100"/>
          <p14:tracePt t="74495" x="6343650" y="3219450"/>
          <p14:tracePt t="74513" x="6324600" y="3257550"/>
          <p14:tracePt t="74529" x="6311900" y="3289300"/>
          <p14:tracePt t="74534" x="6305550" y="3308350"/>
          <p14:tracePt t="74545" x="6305550" y="3327400"/>
          <p14:tracePt t="74562" x="6305550" y="3352800"/>
          <p14:tracePt t="74579" x="6305550" y="3409950"/>
          <p14:tracePt t="74596" x="6311900" y="3441700"/>
          <p14:tracePt t="74612" x="6324600" y="3460750"/>
          <p14:tracePt t="74629" x="6343650" y="3479800"/>
          <p14:tracePt t="74662" x="6362700" y="3486150"/>
          <p14:tracePt t="74679" x="6375400" y="3486150"/>
          <p14:tracePt t="74696" x="6388100" y="3486150"/>
          <p14:tracePt t="74713" x="6400800" y="3486150"/>
          <p14:tracePt t="74730" x="6432550" y="3486150"/>
          <p14:tracePt t="74733" x="6438900" y="3486150"/>
          <p14:tracePt t="74746" x="6451600" y="3486150"/>
          <p14:tracePt t="74762" x="6477000" y="3486150"/>
          <p14:tracePt t="74779" x="6508750" y="3479800"/>
          <p14:tracePt t="74795" x="6527800" y="3473450"/>
          <p14:tracePt t="74812" x="6534150" y="3467100"/>
          <p14:tracePt t="74828" x="6546850" y="3454400"/>
          <p14:tracePt t="74845" x="6553200" y="3448050"/>
          <p14:tracePt t="74862" x="6559550" y="3441700"/>
          <p14:tracePt t="74879" x="6559550" y="3435350"/>
          <p14:tracePt t="74896" x="6559550" y="3429000"/>
          <p14:tracePt t="74912" x="6565900" y="3409950"/>
          <p14:tracePt t="74946" x="6565900" y="3403600"/>
          <p14:tracePt t="74964" x="6572250" y="3390900"/>
          <p14:tracePt t="74979" x="6578600" y="3371850"/>
          <p14:tracePt t="74996" x="6584950" y="3346450"/>
          <p14:tracePt t="75012" x="6584950" y="3321050"/>
          <p14:tracePt t="75028" x="6584950" y="3295650"/>
          <p14:tracePt t="75045" x="6584950" y="3270250"/>
          <p14:tracePt t="75062" x="6578600" y="3251200"/>
          <p14:tracePt t="75078" x="6565900" y="3232150"/>
          <p14:tracePt t="75095" x="6559550" y="3225800"/>
          <p14:tracePt t="75112" x="6540500" y="3219450"/>
          <p14:tracePt t="75128" x="6534150" y="3213100"/>
          <p14:tracePt t="75145" x="6521450" y="3213100"/>
          <p14:tracePt t="75162" x="6508750" y="3213100"/>
          <p14:tracePt t="75179" x="6489700" y="3225800"/>
          <p14:tracePt t="75182" x="6477000" y="3225800"/>
          <p14:tracePt t="75195" x="6457950" y="3244850"/>
          <p14:tracePt t="75212" x="6445250" y="3257550"/>
          <p14:tracePt t="75229" x="6432550" y="3282950"/>
          <p14:tracePt t="75246" x="6426200" y="3308350"/>
          <p14:tracePt t="75262" x="6426200" y="3346450"/>
          <p14:tracePt t="75279" x="6426200" y="3390900"/>
          <p14:tracePt t="75295" x="6426200" y="3429000"/>
          <p14:tracePt t="75312" x="6432550" y="3460750"/>
          <p14:tracePt t="75328" x="6445250" y="3473450"/>
          <p14:tracePt t="75345" x="6457950" y="3486150"/>
          <p14:tracePt t="75362" x="6470650" y="3486150"/>
          <p14:tracePt t="75364" x="6477000" y="3486150"/>
          <p14:tracePt t="75379" x="6483350" y="3486150"/>
          <p14:tracePt t="75395" x="6521450" y="3486150"/>
          <p14:tracePt t="75412" x="6553200" y="3486150"/>
          <p14:tracePt t="75429" x="6578600" y="3479800"/>
          <p14:tracePt t="75445" x="6591300" y="3467100"/>
          <p14:tracePt t="75462" x="6604000" y="3448050"/>
          <p14:tracePt t="75479" x="6604000" y="3441700"/>
          <p14:tracePt t="75496" x="6604000" y="3422650"/>
          <p14:tracePt t="75716" x="0" y="0"/>
        </p14:tracePtLst>
        <p14:tracePtLst>
          <p14:tracePt t="76663" x="7207250" y="3175000"/>
          <p14:tracePt t="76672" x="7200900" y="3187700"/>
          <p14:tracePt t="76678" x="7194550" y="3200400"/>
          <p14:tracePt t="76695" x="7181850" y="3232150"/>
          <p14:tracePt t="76712" x="7175500" y="3257550"/>
          <p14:tracePt t="76728" x="7169150" y="3308350"/>
          <p14:tracePt t="76745" x="7162800" y="3346450"/>
          <p14:tracePt t="76747" x="7162800" y="3365500"/>
          <p14:tracePt t="76761" x="7162800" y="3384550"/>
          <p14:tracePt t="76778" x="7162800" y="3416300"/>
          <p14:tracePt t="76780" x="7169150" y="3435350"/>
          <p14:tracePt t="76794" x="7175500" y="3448050"/>
          <p14:tracePt t="76811" x="7200900" y="3479800"/>
          <p14:tracePt t="76828" x="7219950" y="3498850"/>
          <p14:tracePt t="76844" x="7258050" y="3517900"/>
          <p14:tracePt t="76861" x="7289800" y="3530600"/>
          <p14:tracePt t="76878" x="7315200" y="3536950"/>
          <p14:tracePt t="76894" x="7327900" y="3536950"/>
          <p14:tracePt t="76911" x="7353300" y="3530600"/>
          <p14:tracePt t="76928" x="7378700" y="3511550"/>
          <p14:tracePt t="76945" x="7397750" y="3479800"/>
          <p14:tracePt t="76962" x="7410450" y="3448050"/>
          <p14:tracePt t="76965" x="7416800" y="3429000"/>
          <p14:tracePt t="76980" x="7423150" y="3403600"/>
          <p14:tracePt t="76996" x="7423150" y="3365500"/>
          <p14:tracePt t="77012" x="7423150" y="3346450"/>
          <p14:tracePt t="77028" x="7416800" y="3327400"/>
          <p14:tracePt t="77047" x="7410450" y="3308350"/>
          <p14:tracePt t="77061" x="7410450" y="3295650"/>
          <p14:tracePt t="77079" x="7404100" y="3276600"/>
          <p14:tracePt t="77095" x="7391400" y="3263900"/>
          <p14:tracePt t="77112" x="7385050" y="3244850"/>
          <p14:tracePt t="77128" x="7378700" y="3238500"/>
          <p14:tracePt t="77145" x="7366000" y="3225800"/>
          <p14:tracePt t="77216" x="7359650" y="3225800"/>
          <p14:tracePt t="77237" x="7353300" y="3225800"/>
          <p14:tracePt t="77247" x="7346950" y="3225800"/>
          <p14:tracePt t="77254" x="7340600" y="3225800"/>
          <p14:tracePt t="77262" x="7334250" y="3232150"/>
          <p14:tracePt t="77279" x="7321550" y="3244850"/>
          <p14:tracePt t="77295" x="7296150" y="3270250"/>
          <p14:tracePt t="77311" x="7283450" y="3302000"/>
          <p14:tracePt t="77328" x="7283450" y="3327400"/>
          <p14:tracePt t="77345" x="7277100" y="3346450"/>
          <p14:tracePt t="77361" x="7277100" y="3365500"/>
          <p14:tracePt t="77378" x="7277100" y="3384550"/>
          <p14:tracePt t="77380" x="7277100" y="3403600"/>
          <p14:tracePt t="77394" x="7277100" y="3422650"/>
          <p14:tracePt t="77411" x="7289800" y="3467100"/>
          <p14:tracePt t="77429" x="7296150" y="3479800"/>
          <p14:tracePt t="77445" x="7302500" y="3498850"/>
          <p14:tracePt t="77462" x="7308850" y="3511550"/>
          <p14:tracePt t="77541" x="7315200" y="3511550"/>
          <p14:tracePt t="77548" x="7327900" y="3511550"/>
          <p14:tracePt t="77558" x="7353300" y="3511550"/>
          <p14:tracePt t="77565" x="7359650" y="3505200"/>
          <p14:tracePt t="77578" x="7372350" y="3492500"/>
          <p14:tracePt t="77595" x="7404100" y="3467100"/>
          <p14:tracePt t="77611" x="7416800" y="3429000"/>
          <p14:tracePt t="77628" x="7423150" y="3416300"/>
          <p14:tracePt t="77644" x="7423150" y="3390900"/>
          <p14:tracePt t="77661" x="7423150" y="3365500"/>
          <p14:tracePt t="77678" x="7423150" y="3352800"/>
          <p14:tracePt t="77695" x="7416800" y="3333750"/>
          <p14:tracePt t="77712" x="7410450" y="3314700"/>
          <p14:tracePt t="77728" x="7397750" y="3308350"/>
          <p14:tracePt t="77745" x="7385050" y="3302000"/>
          <p14:tracePt t="77749" x="7378700" y="3295650"/>
          <p14:tracePt t="77778" x="7366000" y="3295650"/>
          <p14:tracePt t="77795" x="7340600" y="3282950"/>
          <p14:tracePt t="77813" x="7334250" y="3282950"/>
          <p14:tracePt t="77827" x="7321550" y="3282950"/>
          <p14:tracePt t="77844" x="7315200" y="3282950"/>
          <p14:tracePt t="77861" x="7308850" y="3282950"/>
          <p14:tracePt t="77877" x="7283450" y="3295650"/>
          <p14:tracePt t="77894" x="7264400" y="3327400"/>
          <p14:tracePt t="77911" x="7251700" y="3371850"/>
          <p14:tracePt t="77928" x="7251700" y="3403600"/>
          <p14:tracePt t="77945" x="7251700" y="3448050"/>
          <p14:tracePt t="77961" x="7258050" y="3460750"/>
          <p14:tracePt t="77965" x="7258050" y="3479800"/>
          <p14:tracePt t="77978" x="7264400" y="3486150"/>
          <p14:tracePt t="77995" x="7283450" y="3505200"/>
          <p14:tracePt t="78012" x="7289800" y="3505200"/>
          <p14:tracePt t="78027" x="7296150" y="3505200"/>
          <p14:tracePt t="78044" x="7302500" y="3505200"/>
          <p14:tracePt t="78061" x="7315200" y="3505200"/>
          <p14:tracePt t="78078" x="7340600" y="3505200"/>
          <p14:tracePt t="78095" x="7353300" y="3473450"/>
          <p14:tracePt t="78111" x="7359650" y="3454400"/>
          <p14:tracePt t="78128" x="7359650" y="3435350"/>
          <p14:tracePt t="78144" x="7359650" y="3422650"/>
          <p14:tracePt t="78161" x="7366000" y="3422650"/>
          <p14:tracePt t="78178" x="7366000" y="3416300"/>
          <p14:tracePt t="78436" x="0" y="0"/>
        </p14:tracePtLst>
        <p14:tracePtLst>
          <p14:tracePt t="83015" x="6407150" y="3200400"/>
          <p14:tracePt t="83023" x="6400800" y="3213100"/>
          <p14:tracePt t="83031" x="6388100" y="3238500"/>
          <p14:tracePt t="83043" x="6381750" y="3282950"/>
          <p14:tracePt t="83059" x="6375400" y="3333750"/>
          <p14:tracePt t="83076" x="6375400" y="3371850"/>
          <p14:tracePt t="83092" x="6375400" y="3403600"/>
          <p14:tracePt t="83109" x="6375400" y="3435350"/>
          <p14:tracePt t="83126" x="6388100" y="3448050"/>
          <p14:tracePt t="83143" x="6394450" y="3454400"/>
          <p14:tracePt t="83159" x="6407150" y="3467100"/>
          <p14:tracePt t="83176" x="6438900" y="3473450"/>
          <p14:tracePt t="83193" x="6483350" y="3473450"/>
          <p14:tracePt t="83210" x="6559550" y="3473450"/>
          <p14:tracePt t="83213" x="6591300" y="3473450"/>
          <p14:tracePt t="83226" x="6635750" y="3473450"/>
          <p14:tracePt t="83243" x="6686550" y="3454400"/>
          <p14:tracePt t="83260" x="6724650" y="3409950"/>
          <p14:tracePt t="83276" x="6731000" y="3397250"/>
          <p14:tracePt t="83292" x="6731000" y="3378200"/>
          <p14:tracePt t="83309" x="6731000" y="3352800"/>
          <p14:tracePt t="83326" x="6731000" y="3340100"/>
          <p14:tracePt t="83342" x="6731000" y="3327400"/>
          <p14:tracePt t="83359" x="6731000" y="3321050"/>
          <p14:tracePt t="83376" x="6731000" y="3314700"/>
          <p14:tracePt t="83392" x="6724650" y="3302000"/>
          <p14:tracePt t="83426" x="6711950" y="3295650"/>
          <p14:tracePt t="83476" x="0" y="0"/>
        </p14:tracePtLst>
        <p14:tracePtLst>
          <p14:tracePt t="84503" x="4356100" y="3200400"/>
          <p14:tracePt t="84510" x="4349750" y="3206750"/>
          <p14:tracePt t="84526" x="4343400" y="3251200"/>
          <p14:tracePt t="84532" x="4337050" y="3276600"/>
          <p14:tracePt t="84542" x="4337050" y="3282950"/>
          <p14:tracePt t="84560" x="4337050" y="3333750"/>
          <p14:tracePt t="84576" x="4337050" y="3365500"/>
          <p14:tracePt t="84581" x="4337050" y="3378200"/>
          <p14:tracePt t="84592" x="4343400" y="3390900"/>
          <p14:tracePt t="84609" x="4349750" y="3403600"/>
          <p14:tracePt t="84612" x="4362450" y="3416300"/>
          <p14:tracePt t="84629" x="4375150" y="3422650"/>
          <p14:tracePt t="84644" x="4387850" y="3422650"/>
          <p14:tracePt t="84659" x="4406900" y="3422650"/>
          <p14:tracePt t="84676" x="4432300" y="3422650"/>
          <p14:tracePt t="84692" x="4457700" y="3397250"/>
          <p14:tracePt t="84709" x="4464050" y="3365500"/>
          <p14:tracePt t="84726" x="4464050" y="3333750"/>
          <p14:tracePt t="84742" x="4464050" y="3308350"/>
          <p14:tracePt t="84758" x="4464050" y="3282950"/>
          <p14:tracePt t="84796" x="4457700" y="3282950"/>
          <p14:tracePt t="84808" x="4451350" y="3282950"/>
          <p14:tracePt t="84825" x="4445000" y="3282950"/>
          <p14:tracePt t="84842" x="4432300" y="3282950"/>
          <p14:tracePt t="84859" x="4413250" y="3282950"/>
          <p14:tracePt t="84876" x="4406900" y="3282950"/>
          <p14:tracePt t="84892" x="4400550" y="3282950"/>
          <p14:tracePt t="84925" x="4394200" y="3289300"/>
          <p14:tracePt t="84934" x="4387850" y="3289300"/>
          <p14:tracePt t="84951" x="4381500" y="3308350"/>
          <p14:tracePt t="84958" x="4381500" y="3327400"/>
          <p14:tracePt t="84976" x="4375150" y="3346450"/>
          <p14:tracePt t="84993" x="4375150" y="3371850"/>
          <p14:tracePt t="85009" x="4375150" y="3390900"/>
          <p14:tracePt t="85012" x="4375150" y="3397250"/>
          <p14:tracePt t="85026" x="4375150" y="3403600"/>
          <p14:tracePt t="85042" x="4375150" y="3416300"/>
          <p14:tracePt t="85059" x="4387850" y="3422650"/>
          <p14:tracePt t="85075" x="4406900" y="3422650"/>
          <p14:tracePt t="85092" x="4445000" y="3416300"/>
          <p14:tracePt t="85108" x="4476750" y="3397250"/>
          <p14:tracePt t="85125" x="4495800" y="3378200"/>
          <p14:tracePt t="85142" x="4508500" y="3346450"/>
          <p14:tracePt t="85159" x="4508500" y="3327400"/>
          <p14:tracePt t="85175" x="4514850" y="3308350"/>
          <p14:tracePt t="85192" x="4514850" y="3295650"/>
          <p14:tracePt t="85212" x="4514850" y="3289300"/>
          <p14:tracePt t="85476" x="0" y="0"/>
        </p14:tracePtLst>
        <p14:tracePtLst>
          <p14:tracePt t="87406" x="4387850" y="3263900"/>
          <p14:tracePt t="87464" x="4381500" y="3282950"/>
          <p14:tracePt t="87471" x="4381500" y="3295650"/>
          <p14:tracePt t="87480" x="4381500" y="3314700"/>
          <p14:tracePt t="87492" x="4387850" y="3371850"/>
          <p14:tracePt t="87509" x="4419600" y="3409950"/>
          <p14:tracePt t="87526" x="4464050" y="3448050"/>
          <p14:tracePt t="87532" x="4483100" y="3460750"/>
          <p14:tracePt t="87543" x="4495800" y="3473450"/>
          <p14:tracePt t="87558" x="4521200" y="3486150"/>
          <p14:tracePt t="87575" x="4527550" y="3486150"/>
          <p14:tracePt t="87591" x="4540250" y="3486150"/>
          <p14:tracePt t="87608" x="4552950" y="3486150"/>
          <p14:tracePt t="87625" x="4565650" y="3473450"/>
          <p14:tracePt t="87641" x="4572000" y="3429000"/>
          <p14:tracePt t="87658" x="4572000" y="3397250"/>
          <p14:tracePt t="87660" x="4572000" y="3378200"/>
          <p14:tracePt t="87674" x="4572000" y="3365500"/>
          <p14:tracePt t="87692" x="4572000" y="3321050"/>
          <p14:tracePt t="87708" x="4572000" y="3308350"/>
          <p14:tracePt t="87725" x="4572000" y="3302000"/>
          <p14:tracePt t="87924" x="0" y="0"/>
        </p14:tracePtLst>
        <p14:tracePtLst>
          <p14:tracePt t="88777" x="7308850" y="3219450"/>
          <p14:tracePt t="88783" x="7302500" y="3219450"/>
          <p14:tracePt t="88791" x="7302500" y="3225800"/>
          <p14:tracePt t="88809" x="7302500" y="3244850"/>
          <p14:tracePt t="88814" x="7302500" y="3251200"/>
          <p14:tracePt t="88824" x="7302500" y="3276600"/>
          <p14:tracePt t="88842" x="7302500" y="3327400"/>
          <p14:tracePt t="88858" x="7327900" y="3378200"/>
          <p14:tracePt t="88861" x="7334250" y="3409950"/>
          <p14:tracePt t="88874" x="7346950" y="3435350"/>
          <p14:tracePt t="88891" x="7372350" y="3479800"/>
          <p14:tracePt t="88907" x="7391400" y="3511550"/>
          <p14:tracePt t="88956" x="7397750" y="3511550"/>
          <p14:tracePt t="88999" x="7397750" y="3505200"/>
          <p14:tracePt t="89005" x="7397750" y="3486150"/>
          <p14:tracePt t="89013" x="7397750" y="3467100"/>
          <p14:tracePt t="89024" x="7397750" y="3441700"/>
          <p14:tracePt t="89041" x="7397750" y="3403600"/>
          <p14:tracePt t="89058" x="7397750" y="3352800"/>
          <p14:tracePt t="89061" x="7397750" y="3346450"/>
          <p14:tracePt t="89075" x="7391400" y="3308350"/>
          <p14:tracePt t="89090" x="7391400" y="3302000"/>
          <p14:tracePt t="89093" x="7391400" y="3282950"/>
          <p14:tracePt t="89107" x="7385050" y="3270250"/>
          <p14:tracePt t="89123" x="7385050" y="3257550"/>
          <p14:tracePt t="89180" x="7378700" y="3251200"/>
          <p14:tracePt t="89187" x="7372350" y="3257550"/>
          <p14:tracePt t="89195" x="7366000" y="3276600"/>
          <p14:tracePt t="89207" x="7353300" y="3308350"/>
          <p14:tracePt t="89223" x="7340600" y="3384550"/>
          <p14:tracePt t="89240" x="7327900" y="3467100"/>
          <p14:tracePt t="89257" x="7327900" y="3492500"/>
          <p14:tracePt t="89274" x="7327900" y="3505200"/>
          <p14:tracePt t="89363" x="7327900" y="3486150"/>
          <p14:tracePt t="89371" x="7327900" y="3467100"/>
          <p14:tracePt t="89379" x="7321550" y="3435350"/>
          <p14:tracePt t="89390" x="7321550" y="3416300"/>
          <p14:tracePt t="89407" x="7321550" y="3371850"/>
          <p14:tracePt t="89423" x="7321550" y="3346450"/>
          <p14:tracePt t="89440" x="7315200" y="3340100"/>
          <p14:tracePt t="89523" x="7308850" y="3340100"/>
          <p14:tracePt t="89531" x="7308850" y="3352800"/>
          <p14:tracePt t="89540" x="7308850" y="3365500"/>
          <p14:tracePt t="89557" x="7308850" y="3403600"/>
          <p14:tracePt t="89574" x="7308850" y="3416300"/>
          <p14:tracePt t="89590" x="7308850" y="3422650"/>
          <p14:tracePt t="89607" x="7315200" y="3429000"/>
          <p14:tracePt t="89668" x="7321550" y="3429000"/>
          <p14:tracePt t="89676" x="7321550" y="3416300"/>
          <p14:tracePt t="89684" x="7321550" y="3397250"/>
          <p14:tracePt t="89692" x="7327900" y="3365500"/>
          <p14:tracePt t="89706" x="7327900" y="3359150"/>
          <p14:tracePt t="89723" x="7327900" y="3321050"/>
          <p14:tracePt t="89740" x="7327900" y="3302000"/>
          <p14:tracePt t="89757" x="7327900" y="3295650"/>
          <p14:tracePt t="89854" x="7327900" y="3308350"/>
          <p14:tracePt t="89862" x="7327900" y="3340100"/>
          <p14:tracePt t="89874" x="7327900" y="3384550"/>
          <p14:tracePt t="89892" x="7327900" y="3536950"/>
          <p14:tracePt t="89908" x="7327900" y="3581400"/>
          <p14:tracePt t="89925" x="7327900" y="3594100"/>
          <p14:tracePt t="89952" x="7334250" y="3600450"/>
          <p14:tracePt t="89974" x="7340600" y="3600450"/>
          <p14:tracePt t="89982" x="7346950" y="3587750"/>
          <p14:tracePt t="89992" x="7346950" y="3581400"/>
          <p14:tracePt t="90009" x="7353300" y="3524250"/>
          <p14:tracePt t="90025" x="7359650" y="3473450"/>
          <p14:tracePt t="90030" x="7359650" y="3441700"/>
          <p14:tracePt t="90041" x="7359650" y="3416300"/>
          <p14:tracePt t="90057" x="7359650" y="3390900"/>
          <p14:tracePt t="90061" x="7359650" y="3384550"/>
          <p14:tracePt t="90074" x="7359650" y="3378200"/>
          <p14:tracePt t="90141" x="7359650" y="3384550"/>
          <p14:tracePt t="90150" x="7359650" y="3390900"/>
          <p14:tracePt t="90270" x="7359650" y="3384550"/>
          <p14:tracePt t="90278" x="7359650" y="3371850"/>
          <p14:tracePt t="90293" x="7359650" y="3340100"/>
          <p14:tracePt t="90310" x="7359650" y="3321050"/>
          <p14:tracePt t="90324" x="7359650" y="3314700"/>
          <p14:tracePt t="90511" x="7359650" y="3321050"/>
          <p14:tracePt t="90528" x="7359650" y="3333750"/>
          <p14:tracePt t="90535" x="7359650" y="3340100"/>
          <p14:tracePt t="90541" x="7359650" y="3346450"/>
          <p14:tracePt t="90557" x="7359650" y="3352800"/>
          <p14:tracePt t="90621" x="7359650" y="3346450"/>
          <p14:tracePt t="90632" x="7359650" y="3327400"/>
          <p14:tracePt t="90641" x="7359650" y="3308350"/>
          <p14:tracePt t="90657" x="7359650" y="3302000"/>
          <p14:tracePt t="90674" x="7359650" y="3295650"/>
          <p14:tracePt t="91004" x="0" y="0"/>
        </p14:tracePtLst>
        <p14:tracePtLst>
          <p14:tracePt t="91832" x="7747000" y="1460500"/>
          <p14:tracePt t="91888" x="7747000" y="1473200"/>
          <p14:tracePt t="91895" x="7753350" y="1485900"/>
          <p14:tracePt t="91907" x="7778750" y="1492250"/>
          <p14:tracePt t="91923" x="7905750" y="1511300"/>
          <p14:tracePt t="91940" x="8026400" y="1536700"/>
          <p14:tracePt t="91956" x="8102600" y="1536700"/>
          <p14:tracePt t="91973" x="8153400" y="1536700"/>
          <p14:tracePt t="91990" x="8191500" y="1536700"/>
          <p14:tracePt t="92007" x="8216900" y="1536700"/>
          <p14:tracePt t="92024" x="8223250" y="1536700"/>
          <p14:tracePt t="92028" x="8229600" y="1536700"/>
          <p14:tracePt t="92040" x="8235950" y="1536700"/>
          <p14:tracePt t="92057" x="8242300" y="1536700"/>
          <p14:tracePt t="92236" x="0" y="0"/>
        </p14:tracePtLst>
        <p14:tracePtLst>
          <p14:tracePt t="93745" x="2317750" y="3733800"/>
          <p14:tracePt t="93815" x="2311400" y="3733800"/>
          <p14:tracePt t="93823" x="2305050" y="3733800"/>
          <p14:tracePt t="93830" x="2286000" y="3733800"/>
          <p14:tracePt t="93839" x="2260600" y="3746500"/>
          <p14:tracePt t="93857" x="2127250" y="3803650"/>
          <p14:tracePt t="93861" x="2051050" y="3829050"/>
          <p14:tracePt t="93872" x="1949450" y="3873500"/>
          <p14:tracePt t="93889" x="1752600" y="3949700"/>
          <p14:tracePt t="93893" x="1657350" y="3975100"/>
          <p14:tracePt t="93906" x="1574800" y="3987800"/>
          <p14:tracePt t="93923" x="1460500" y="4013200"/>
          <p14:tracePt t="93940" x="1409700" y="4032250"/>
          <p14:tracePt t="94095" x="1403350" y="4038600"/>
          <p14:tracePt t="94109" x="1403350" y="4057650"/>
          <p14:tracePt t="94119" x="1416050" y="4083050"/>
          <p14:tracePt t="94127" x="1441450" y="4108450"/>
          <p14:tracePt t="94139" x="1517650" y="4171950"/>
          <p14:tracePt t="94155" x="1657350" y="4248150"/>
          <p14:tracePt t="94172" x="1803400" y="4324350"/>
          <p14:tracePt t="94189" x="1924050" y="4375150"/>
          <p14:tracePt t="94205" x="2038350" y="4413250"/>
          <p14:tracePt t="94222" x="2101850" y="4438650"/>
          <p14:tracePt t="94239" x="2133600" y="4457700"/>
          <p14:tracePt t="94255" x="2146300" y="4457700"/>
          <p14:tracePt t="94273" x="2152650" y="4457700"/>
          <p14:tracePt t="94540" x="0" y="0"/>
        </p14:tracePtLst>
        <p14:tracePtLst>
          <p14:tracePt t="95073" x="2679700" y="3575050"/>
          <p14:tracePt t="95080" x="2660650" y="3600450"/>
          <p14:tracePt t="95090" x="2647950" y="3638550"/>
          <p14:tracePt t="95105" x="2622550" y="3740150"/>
          <p14:tracePt t="95123" x="2616200" y="3797300"/>
          <p14:tracePt t="95125" x="2616200" y="3822700"/>
          <p14:tracePt t="95138" x="2616200" y="3848100"/>
          <p14:tracePt t="95155" x="2635250" y="3886200"/>
          <p14:tracePt t="95172" x="2660650" y="3898900"/>
          <p14:tracePt t="95188" x="2692400" y="3898900"/>
          <p14:tracePt t="95205" x="2743200" y="3898900"/>
          <p14:tracePt t="95222" x="2832100" y="3898900"/>
          <p14:tracePt t="95238" x="2889250" y="3898900"/>
          <p14:tracePt t="95255" x="2908300" y="3898900"/>
          <p14:tracePt t="95273" x="2921000" y="3898900"/>
          <p14:tracePt t="95306" x="2933700" y="3879850"/>
          <p14:tracePt t="95340" x="2933700" y="3860800"/>
          <p14:tracePt t="95355" x="0" y="0"/>
        </p14:tracePtLst>
        <p14:tracePtLst>
          <p14:tracePt t="95949" x="3702050" y="3657600"/>
          <p14:tracePt t="96092" x="0" y="0"/>
        </p14:tracePtLst>
        <p14:tracePtLst>
          <p14:tracePt t="96405" x="4216400" y="3657600"/>
          <p14:tracePt t="96500" x="0" y="0"/>
        </p14:tracePtLst>
        <p14:tracePtLst>
          <p14:tracePt t="96782" x="4794250" y="3606800"/>
          <p14:tracePt t="96924" x="0" y="0"/>
        </p14:tracePtLst>
        <p14:tracePtLst>
          <p14:tracePt t="98184" x="3511550" y="3632200"/>
          <p14:tracePt t="98344" x="3511550" y="3638550"/>
          <p14:tracePt t="98351" x="3517900" y="3638550"/>
          <p14:tracePt t="98358" x="3543300" y="3644900"/>
          <p14:tracePt t="98372" x="3600450" y="3644900"/>
          <p14:tracePt t="98388" x="3676650" y="3644900"/>
          <p14:tracePt t="98405" x="3727450" y="3644900"/>
          <p14:tracePt t="98422" x="3740150" y="3644900"/>
          <p14:tracePt t="98438" x="3746500" y="3644900"/>
          <p14:tracePt t="98494" x="3752850" y="3644900"/>
          <p14:tracePt t="98517" x="3752850" y="3638550"/>
          <p14:tracePt t="98797" x="0" y="0"/>
        </p14:tracePtLst>
        <p14:tracePtLst>
          <p14:tracePt t="99517" x="4502150" y="3536950"/>
          <p14:tracePt t="99535" x="4495800" y="3536950"/>
          <p14:tracePt t="99542" x="4489450" y="3536950"/>
          <p14:tracePt t="99557" x="4483100" y="3549650"/>
          <p14:tracePt t="99574" x="4476750" y="3568700"/>
          <p14:tracePt t="99588" x="4476750" y="3575050"/>
          <p14:tracePt t="99604" x="4476750" y="3594100"/>
          <p14:tracePt t="99621" x="4476750" y="3613150"/>
          <p14:tracePt t="99637" x="4476750" y="3619500"/>
          <p14:tracePt t="99654" x="4476750" y="3632200"/>
          <p14:tracePt t="99670" x="4476750" y="3651250"/>
          <p14:tracePt t="99687" x="4489450" y="3670300"/>
          <p14:tracePt t="99704" x="4508500" y="3689350"/>
          <p14:tracePt t="99720" x="4527550" y="3695700"/>
          <p14:tracePt t="99737" x="4565650" y="3702050"/>
          <p14:tracePt t="99753" x="4622800" y="3708400"/>
          <p14:tracePt t="99755" x="4641850" y="3708400"/>
          <p14:tracePt t="99770" x="4667250" y="3708400"/>
          <p14:tracePt t="99788" x="4724400" y="3708400"/>
          <p14:tracePt t="99804" x="4749800" y="3708400"/>
          <p14:tracePt t="99820" x="4768850" y="3708400"/>
          <p14:tracePt t="99837" x="4775200" y="3695700"/>
          <p14:tracePt t="99854" x="4775200" y="3689350"/>
          <p14:tracePt t="99871" x="4775200" y="3670300"/>
          <p14:tracePt t="99887" x="4775200" y="3657600"/>
          <p14:tracePt t="99903" x="4775200" y="3632200"/>
          <p14:tracePt t="99920" x="4762500" y="3606800"/>
          <p14:tracePt t="99937" x="4749800" y="3594100"/>
          <p14:tracePt t="99953" x="4743450" y="3587750"/>
          <p14:tracePt t="99957" x="4737100" y="3581400"/>
          <p14:tracePt t="99972" x="4730750" y="3581400"/>
          <p14:tracePt t="100014" x="4724400" y="3581400"/>
          <p14:tracePt t="100020" x="4718050" y="3581400"/>
          <p14:tracePt t="100380" x="0" y="0"/>
        </p14:tracePtLst>
        <p14:tracePtLst>
          <p14:tracePt t="102367" x="4260850" y="3962400"/>
          <p14:tracePt t="102455" x="4273550" y="3968750"/>
          <p14:tracePt t="102464" x="4279900" y="3968750"/>
          <p14:tracePt t="102469" x="4298950" y="3968750"/>
          <p14:tracePt t="102487" x="4356100" y="3968750"/>
          <p14:tracePt t="102503" x="4413250" y="3968750"/>
          <p14:tracePt t="102520" x="4495800" y="3968750"/>
          <p14:tracePt t="102524" x="4540250" y="3968750"/>
          <p14:tracePt t="102536" x="4584700" y="3968750"/>
          <p14:tracePt t="102554" x="4641850" y="3968750"/>
          <p14:tracePt t="102558" x="4660900" y="3968750"/>
          <p14:tracePt t="102570" x="4673600" y="3968750"/>
          <p14:tracePt t="102586" x="4679950" y="3968750"/>
          <p14:tracePt t="102870" x="4686300" y="3968750"/>
          <p14:tracePt t="102877" x="4699000" y="3968750"/>
          <p14:tracePt t="102886" x="4711700" y="3968750"/>
          <p14:tracePt t="102904" x="4800600" y="3975100"/>
          <p14:tracePt t="102920" x="4927600" y="4000500"/>
          <p14:tracePt t="102924" x="5003800" y="4019550"/>
          <p14:tracePt t="102937" x="5080000" y="4025900"/>
          <p14:tracePt t="102953" x="5207000" y="4038600"/>
          <p14:tracePt t="102957" x="5264150" y="4038600"/>
          <p14:tracePt t="102970" x="5314950" y="4044950"/>
          <p14:tracePt t="102986" x="5410200" y="4057650"/>
          <p14:tracePt t="102990" x="5441950" y="4057650"/>
          <p14:tracePt t="103004" x="5524500" y="4064000"/>
          <p14:tracePt t="103019" x="5600700" y="4064000"/>
          <p14:tracePt t="103036" x="5689600" y="4064000"/>
          <p14:tracePt t="103052" x="5784850" y="4064000"/>
          <p14:tracePt t="103070" x="5861050" y="4064000"/>
          <p14:tracePt t="103087" x="5899150" y="4064000"/>
          <p14:tracePt t="103103" x="5937250" y="4064000"/>
          <p14:tracePt t="103120" x="5949950" y="4064000"/>
          <p14:tracePt t="103136" x="5956300" y="4064000"/>
          <p14:tracePt t="103152" x="5981700" y="4064000"/>
          <p14:tracePt t="103169" x="6007100" y="4064000"/>
          <p14:tracePt t="103172" x="6013450" y="4064000"/>
          <p14:tracePt t="103186" x="6026150" y="4064000"/>
          <p14:tracePt t="103202" x="6038850" y="4064000"/>
          <p14:tracePt t="103772" x="0" y="0"/>
        </p14:tracePtLst>
        <p14:tracePtLst>
          <p14:tracePt t="105455" x="7537450" y="3708400"/>
          <p14:tracePt t="105469" x="7524750" y="3721100"/>
          <p14:tracePt t="105478" x="7518400" y="3740150"/>
          <p14:tracePt t="105485" x="7505700" y="3746500"/>
          <p14:tracePt t="105502" x="7493000" y="3784600"/>
          <p14:tracePt t="105519" x="7493000" y="3803650"/>
          <p14:tracePt t="105536" x="7480300" y="3829050"/>
          <p14:tracePt t="105552" x="7480300" y="3835400"/>
          <p14:tracePt t="105569" x="7480300" y="3848100"/>
          <p14:tracePt t="105573" x="7480300" y="3860800"/>
          <p14:tracePt t="105589" x="7480300" y="3873500"/>
          <p14:tracePt t="105602" x="7480300" y="3892550"/>
          <p14:tracePt t="105620" x="7493000" y="3905250"/>
          <p14:tracePt t="105636" x="7505700" y="3911600"/>
          <p14:tracePt t="105652" x="7531100" y="3917950"/>
          <p14:tracePt t="105668" x="7575550" y="3917950"/>
          <p14:tracePt t="105685" x="7639050" y="3917950"/>
          <p14:tracePt t="105702" x="7708900" y="3917950"/>
          <p14:tracePt t="105718" x="7785100" y="3911600"/>
          <p14:tracePt t="105735" x="7848600" y="3886200"/>
          <p14:tracePt t="105752" x="7893050" y="3867150"/>
          <p14:tracePt t="105768" x="7912100" y="3848100"/>
          <p14:tracePt t="105785" x="7918450" y="3835400"/>
          <p14:tracePt t="105802" x="7918450" y="3816350"/>
          <p14:tracePt t="105819" x="7918450" y="3803650"/>
          <p14:tracePt t="105822" x="7918450" y="3790950"/>
          <p14:tracePt t="105835" x="7912100" y="3771900"/>
          <p14:tracePt t="105852" x="7893050" y="3752850"/>
          <p14:tracePt t="105869" x="7861300" y="3733800"/>
          <p14:tracePt t="105886" x="7829550" y="3721100"/>
          <p14:tracePt t="105902" x="7804150" y="3721100"/>
          <p14:tracePt t="105919" x="7778750" y="3721100"/>
          <p14:tracePt t="105934" x="7766050" y="3721100"/>
          <p14:tracePt t="105951" x="7753350" y="3721100"/>
          <p14:tracePt t="105968" x="7734300" y="3727450"/>
          <p14:tracePt t="105985" x="7721600" y="3740150"/>
          <p14:tracePt t="106001" x="7715250" y="3746500"/>
          <p14:tracePt t="106018" x="7715250" y="3752850"/>
          <p14:tracePt t="106034" x="7715250" y="3759200"/>
          <p14:tracePt t="106037" x="7715250" y="3765550"/>
          <p14:tracePt t="106462" x="0" y="0"/>
        </p14:tracePtLst>
        <p14:tracePtLst>
          <p14:tracePt t="107401" x="3962400" y="3873500"/>
          <p14:tracePt t="107408" x="3962400" y="3886200"/>
          <p14:tracePt t="107432" x="3968750" y="3886200"/>
          <p14:tracePt t="107780" x="0" y="0"/>
        </p14:tracePtLst>
        <p14:tracePtLst>
          <p14:tracePt t="110655" x="4356100" y="3479800"/>
          <p14:tracePt t="110661" x="4368800" y="3511550"/>
          <p14:tracePt t="110669" x="4381500" y="3524250"/>
          <p14:tracePt t="110685" x="4413250" y="3549650"/>
          <p14:tracePt t="110700" x="4445000" y="3568700"/>
          <p14:tracePt t="110717" x="4470400" y="3568700"/>
          <p14:tracePt t="110734" x="4508500" y="3556000"/>
          <p14:tracePt t="110750" x="4552950" y="3492500"/>
          <p14:tracePt t="110767" x="4578350" y="3441700"/>
          <p14:tracePt t="110784" x="4591050" y="3397250"/>
          <p14:tracePt t="110800" x="4591050" y="3378200"/>
          <p14:tracePt t="110817" x="4591050" y="3365500"/>
          <p14:tracePt t="110856" x="4591050" y="3359150"/>
          <p14:tracePt t="110861" x="4591050" y="3352800"/>
          <p14:tracePt t="110973" x="4591050" y="3359150"/>
          <p14:tracePt t="111388" x="0" y="0"/>
        </p14:tracePtLst>
        <p14:tracePtLst>
          <p14:tracePt t="112206" x="3295650" y="4127500"/>
          <p14:tracePt t="112214" x="3295650" y="4140200"/>
          <p14:tracePt t="112222" x="3295650" y="4152900"/>
          <p14:tracePt t="112233" x="3289300" y="4165600"/>
          <p14:tracePt t="112250" x="3289300" y="4203700"/>
          <p14:tracePt t="112255" x="3289300" y="4222750"/>
          <p14:tracePt t="112266" x="3289300" y="4254500"/>
          <p14:tracePt t="112284" x="3321050" y="4311650"/>
          <p14:tracePt t="112300" x="3340100" y="4324350"/>
          <p14:tracePt t="112342" x="3346450" y="4324350"/>
          <p14:tracePt t="112357" x="3352800" y="4324350"/>
          <p14:tracePt t="112367" x="3359150" y="4324350"/>
          <p14:tracePt t="112384" x="3371850" y="4311650"/>
          <p14:tracePt t="112401" x="3378200" y="4298950"/>
          <p14:tracePt t="112417" x="3384550" y="4273550"/>
          <p14:tracePt t="112434" x="3390900" y="4254500"/>
          <p14:tracePt t="112437" x="3390900" y="4248150"/>
          <p14:tracePt t="112450" x="3390900" y="4235450"/>
          <p14:tracePt t="112466" x="3390900" y="4222750"/>
          <p14:tracePt t="112484" x="3390900" y="4210050"/>
          <p14:tracePt t="112501" x="3390900" y="4203700"/>
          <p14:tracePt t="112516" x="3390900" y="4197350"/>
          <p14:tracePt t="112516" x="0" y="0"/>
        </p14:tracePtLst>
        <p14:tracePtLst>
          <p14:tracePt t="112998" x="3117850" y="3206750"/>
          <p14:tracePt t="113006" x="3111500" y="3206750"/>
          <p14:tracePt t="113016" x="3105150" y="3206750"/>
          <p14:tracePt t="113033" x="3092450" y="3232150"/>
          <p14:tracePt t="113037" x="3092450" y="3238500"/>
          <p14:tracePt t="113049" x="3092450" y="3263900"/>
          <p14:tracePt t="113066" x="3092450" y="3314700"/>
          <p14:tracePt t="113082" x="3098800" y="3327400"/>
          <p14:tracePt t="113100" x="3105150" y="3340100"/>
          <p14:tracePt t="113141" x="3117850" y="3340100"/>
          <p14:tracePt t="113156" x="3117850" y="3327400"/>
          <p14:tracePt t="113165" x="3130550" y="3308350"/>
          <p14:tracePt t="113173" x="3136900" y="3295650"/>
          <p14:tracePt t="113182" x="3136900" y="3282950"/>
          <p14:tracePt t="113200" x="3136900" y="3263900"/>
          <p14:tracePt t="113215" x="3143250" y="3244850"/>
          <p14:tracePt t="113276" x="0" y="0"/>
        </p14:tracePtLst>
        <p14:tracePtLst>
          <p14:tracePt t="114033" x="3187700" y="4152900"/>
          <p14:tracePt t="114039" x="3181350" y="4165600"/>
          <p14:tracePt t="114049" x="3181350" y="4178300"/>
          <p14:tracePt t="114066" x="3181350" y="4203700"/>
          <p14:tracePt t="114082" x="3181350" y="4241800"/>
          <p14:tracePt t="114085" x="3181350" y="4248150"/>
          <p14:tracePt t="114100" x="3181350" y="4267200"/>
          <p14:tracePt t="114116" x="3181350" y="4286250"/>
          <p14:tracePt t="114133" x="3194050" y="4298950"/>
          <p14:tracePt t="114150" x="3206750" y="4305300"/>
          <p14:tracePt t="114166" x="3238500" y="4318000"/>
          <p14:tracePt t="114183" x="3270250" y="4318000"/>
          <p14:tracePt t="114199" x="3314700" y="4318000"/>
          <p14:tracePt t="114216" x="3346450" y="4298950"/>
          <p14:tracePt t="114232" x="3371850" y="4267200"/>
          <p14:tracePt t="114249" x="3384550" y="4241800"/>
          <p14:tracePt t="114266" x="3390900" y="4210050"/>
          <p14:tracePt t="114269" x="3390900" y="4203700"/>
          <p14:tracePt t="114282" x="3390900" y="4191000"/>
          <p14:tracePt t="114300" x="3390900" y="4171950"/>
          <p14:tracePt t="114315" x="3390900" y="4165600"/>
          <p14:tracePt t="114332" x="3390900" y="4159250"/>
          <p14:tracePt t="114532" x="0" y="0"/>
        </p14:tracePtLst>
        <p14:tracePtLst>
          <p14:tracePt t="114983" x="4038600" y="4273550"/>
          <p14:tracePt t="115092" x="0" y="0"/>
        </p14:tracePtLst>
        <p14:tracePtLst>
          <p14:tracePt t="115615" x="4476750" y="4121150"/>
          <p14:tracePt t="115662" x="4470400" y="4127500"/>
          <p14:tracePt t="115671" x="4470400" y="4140200"/>
          <p14:tracePt t="115683" x="4470400" y="4152900"/>
          <p14:tracePt t="115687" x="4470400" y="4165600"/>
          <p14:tracePt t="115701" x="4470400" y="4171950"/>
          <p14:tracePt t="115716" x="4470400" y="4197350"/>
          <p14:tracePt t="115733" x="4470400" y="4210050"/>
          <p14:tracePt t="115750" x="4470400" y="4216400"/>
          <p14:tracePt t="115765" x="4483100" y="4216400"/>
          <p14:tracePt t="115782" x="4514850" y="4229100"/>
          <p14:tracePt t="115799" x="4527550" y="4229100"/>
          <p14:tracePt t="115815" x="4540250" y="4229100"/>
          <p14:tracePt t="115832" x="4546600" y="4229100"/>
          <p14:tracePt t="115849" x="4552950" y="4229100"/>
          <p14:tracePt t="116020" x="0" y="0"/>
        </p14:tracePtLst>
        <p14:tracePtLst>
          <p14:tracePt t="116896" x="5060950" y="4133850"/>
          <p14:tracePt t="116904" x="5060950" y="4140200"/>
          <p14:tracePt t="116957" x="5060950" y="4146550"/>
          <p14:tracePt t="116966" x="5060950" y="4152900"/>
          <p14:tracePt t="116973" x="5060950" y="4159250"/>
          <p14:tracePt t="116989" x="5067300" y="4165600"/>
          <p14:tracePt t="116998" x="5067300" y="4171950"/>
          <p14:tracePt t="117015" x="5080000" y="4178300"/>
          <p14:tracePt t="117032" x="5086350" y="4184650"/>
          <p14:tracePt t="117036" x="5099050" y="4191000"/>
          <p14:tracePt t="117064" x="5105400" y="4191000"/>
          <p14:tracePt t="117296" x="5105400" y="4197350"/>
          <p14:tracePt t="117428" x="0" y="0"/>
        </p14:tracePtLst>
        <p14:tracePtLst>
          <p14:tracePt t="118374" x="4368800" y="4152900"/>
          <p14:tracePt t="118407" x="4362450" y="4159250"/>
          <p14:tracePt t="118422" x="4362450" y="4165600"/>
          <p14:tracePt t="118431" x="4362450" y="4178300"/>
          <p14:tracePt t="118437" x="4362450" y="4191000"/>
          <p14:tracePt t="118447" x="4362450" y="4197350"/>
          <p14:tracePt t="118464" x="4362450" y="4229100"/>
          <p14:tracePt t="118481" x="4375150" y="4241800"/>
          <p14:tracePt t="118497" x="4381500" y="4248150"/>
          <p14:tracePt t="118514" x="4394200" y="4248150"/>
          <p14:tracePt t="118516" x="4400550" y="4248150"/>
          <p14:tracePt t="118530" x="4406900" y="4248150"/>
          <p14:tracePt t="118547" x="4432300" y="4248150"/>
          <p14:tracePt t="118564" x="4451350" y="4248150"/>
          <p14:tracePt t="118581" x="4457700" y="4241800"/>
          <p14:tracePt t="118597" x="4457700" y="4222750"/>
          <p14:tracePt t="118614" x="4457700" y="4216400"/>
          <p14:tracePt t="118631" x="4457700" y="4203700"/>
          <p14:tracePt t="118648" x="4457700" y="4197350"/>
          <p14:tracePt t="118665" x="4451350" y="4191000"/>
          <p14:tracePt t="118772" x="0" y="0"/>
        </p14:tracePtLst>
        <p14:tracePtLst>
          <p14:tracePt t="119022" x="4330700" y="4121150"/>
          <p14:tracePt t="119029" x="4324350" y="4121150"/>
          <p14:tracePt t="119036" x="4318000" y="4121150"/>
          <p14:tracePt t="119047" x="4311650" y="4121150"/>
          <p14:tracePt t="119064" x="4286250" y="4133850"/>
          <p14:tracePt t="119081" x="4267200" y="4140200"/>
          <p14:tracePt t="119097" x="4254500" y="4159250"/>
          <p14:tracePt t="119114" x="4235450" y="4178300"/>
          <p14:tracePt t="119116" x="4229100" y="4184650"/>
          <p14:tracePt t="119130" x="4229100" y="4191000"/>
          <p14:tracePt t="119148" x="4229100" y="4203700"/>
          <p14:tracePt t="119164" x="4229100" y="4210050"/>
          <p14:tracePt t="119181" x="4229100" y="4216400"/>
          <p14:tracePt t="119197" x="4229100" y="4222750"/>
          <p14:tracePt t="119214" x="4229100" y="4235450"/>
          <p14:tracePt t="119231" x="4260850" y="4248150"/>
          <p14:tracePt t="119247" x="4292600" y="4254500"/>
          <p14:tracePt t="119263" x="4349750" y="4267200"/>
          <p14:tracePt t="119280" x="4387850" y="4267200"/>
          <p14:tracePt t="119298" x="4425950" y="4267200"/>
          <p14:tracePt t="119314" x="4457700" y="4260850"/>
          <p14:tracePt t="119317" x="4470400" y="4254500"/>
          <p14:tracePt t="119330" x="4476750" y="4254500"/>
          <p14:tracePt t="119347" x="4502150" y="4229100"/>
          <p14:tracePt t="119363" x="4502150" y="4216400"/>
          <p14:tracePt t="119380" x="4502150" y="4197350"/>
          <p14:tracePt t="119398" x="4502150" y="4184650"/>
          <p14:tracePt t="119414" x="4502150" y="4171950"/>
          <p14:tracePt t="119431" x="4502150" y="4159250"/>
          <p14:tracePt t="119447" x="4495800" y="4152900"/>
          <p14:tracePt t="119463" x="4483100" y="4146550"/>
          <p14:tracePt t="119501" x="4476750" y="4146550"/>
          <p14:tracePt t="119542" x="4470400" y="4146550"/>
          <p14:tracePt t="119549" x="4464050" y="4146550"/>
          <p14:tracePt t="119558" x="4457700" y="4146550"/>
          <p14:tracePt t="119565" x="4451350" y="4146550"/>
          <p14:tracePt t="119580" x="4425950" y="4146550"/>
          <p14:tracePt t="119597" x="4413250" y="4165600"/>
          <p14:tracePt t="119614" x="4400550" y="4191000"/>
          <p14:tracePt t="119630" x="4394200" y="4210050"/>
          <p14:tracePt t="119648" x="4394200" y="4229100"/>
          <p14:tracePt t="119664" x="4394200" y="4241800"/>
          <p14:tracePt t="119680" x="4394200" y="4254500"/>
          <p14:tracePt t="119697" x="4413250" y="4273550"/>
          <p14:tracePt t="119713" x="4445000" y="4273550"/>
          <p14:tracePt t="119730" x="4476750" y="4273550"/>
          <p14:tracePt t="119747" x="4552950" y="4273550"/>
          <p14:tracePt t="119764" x="4584700" y="4260850"/>
          <p14:tracePt t="119780" x="4610100" y="4241800"/>
          <p14:tracePt t="119797" x="4629150" y="4222750"/>
          <p14:tracePt t="119813" x="4629150" y="4197350"/>
          <p14:tracePt t="119847" x="4629150" y="4178300"/>
          <p14:tracePt t="119863" x="4629150" y="4171950"/>
          <p14:tracePt t="119880" x="4610100" y="4152900"/>
          <p14:tracePt t="119898" x="4584700" y="4140200"/>
          <p14:tracePt t="119901" x="4572000" y="4140200"/>
          <p14:tracePt t="119914" x="4546600" y="4140200"/>
          <p14:tracePt t="119932" x="4533900" y="4140200"/>
          <p14:tracePt t="119948" x="4514850" y="4140200"/>
          <p14:tracePt t="119964" x="4495800" y="4152900"/>
          <p14:tracePt t="119981" x="4476750" y="4178300"/>
          <p14:tracePt t="119997" x="4476750" y="4203700"/>
          <p14:tracePt t="120013" x="4476750" y="4216400"/>
          <p14:tracePt t="120030" x="4476750" y="4229100"/>
          <p14:tracePt t="120047" x="4476750" y="4241800"/>
          <p14:tracePt t="120063" x="4502150" y="4254500"/>
          <p14:tracePt t="120080" x="4508500" y="4254500"/>
          <p14:tracePt t="120097" x="4533900" y="4254500"/>
          <p14:tracePt t="120113" x="4546600" y="4254500"/>
          <p14:tracePt t="120117" x="4552950" y="4254500"/>
          <p14:tracePt t="120130" x="4565650" y="4254500"/>
          <p14:tracePt t="120148" x="4565650" y="4248150"/>
          <p14:tracePt t="120388" x="4565650" y="4241800"/>
          <p14:tracePt t="120397" x="4565650" y="4229100"/>
          <p14:tracePt t="120405" x="4559300" y="4216400"/>
          <p14:tracePt t="120414" x="4552950" y="4197350"/>
          <p14:tracePt t="120431" x="4521200" y="4171950"/>
          <p14:tracePt t="120447" x="4476750" y="4159250"/>
          <p14:tracePt t="120464" x="4419600" y="4140200"/>
          <p14:tracePt t="120480" x="4362450" y="4127500"/>
          <p14:tracePt t="120497" x="4330700" y="4127500"/>
          <p14:tracePt t="120513" x="4324350" y="4127500"/>
          <p14:tracePt t="120530" x="4305300" y="4133850"/>
          <p14:tracePt t="120533" x="4298950" y="4140200"/>
          <p14:tracePt t="120546" x="4292600" y="4140200"/>
          <p14:tracePt t="120563" x="4292600" y="4165600"/>
          <p14:tracePt t="120580" x="4292600" y="4184650"/>
          <p14:tracePt t="120597" x="4292600" y="4191000"/>
          <p14:tracePt t="120613" x="4298950" y="4203700"/>
          <p14:tracePt t="120630" x="4330700" y="4229100"/>
          <p14:tracePt t="120647" x="4394200" y="4241800"/>
          <p14:tracePt t="120664" x="4445000" y="4241800"/>
          <p14:tracePt t="120681" x="4495800" y="4241800"/>
          <p14:tracePt t="120697" x="4521200" y="4216400"/>
          <p14:tracePt t="120700" x="4527550" y="4203700"/>
          <p14:tracePt t="120714" x="4533900" y="4184650"/>
          <p14:tracePt t="120731" x="4533900" y="4165600"/>
          <p14:tracePt t="120733" x="4533900" y="4152900"/>
          <p14:tracePt t="120746" x="4533900" y="4140200"/>
          <p14:tracePt t="120764" x="4533900" y="4127500"/>
          <p14:tracePt t="120862" x="4533900" y="4121150"/>
          <p14:tracePt t="120887" x="4533900" y="4127500"/>
          <p14:tracePt t="120904" x="4533900" y="4140200"/>
          <p14:tracePt t="120910" x="4540250" y="4152900"/>
          <p14:tracePt t="121045" x="0" y="0"/>
        </p14:tracePtLst>
        <p14:tracePtLst>
          <p14:tracePt t="121686" x="7181850" y="3213100"/>
          <p14:tracePt t="121693" x="7175500" y="3232150"/>
          <p14:tracePt t="121701" x="7175500" y="3238500"/>
          <p14:tracePt t="121714" x="7175500" y="3263900"/>
          <p14:tracePt t="121730" x="7175500" y="3308350"/>
          <p14:tracePt t="121734" x="7181850" y="3333750"/>
          <p14:tracePt t="121746" x="7188200" y="3352800"/>
          <p14:tracePt t="121764" x="7258050" y="3454400"/>
          <p14:tracePt t="121780" x="7315200" y="3511550"/>
          <p14:tracePt t="121796" x="7366000" y="3556000"/>
          <p14:tracePt t="121813" x="7429500" y="3575050"/>
          <p14:tracePt t="121830" x="7448550" y="3581400"/>
          <p14:tracePt t="121846" x="7467600" y="3581400"/>
          <p14:tracePt t="121863" x="7473950" y="3575050"/>
          <p14:tracePt t="121880" x="7480300" y="3536950"/>
          <p14:tracePt t="121896" x="7480300" y="3511550"/>
          <p14:tracePt t="121914" x="7480300" y="3479800"/>
          <p14:tracePt t="121916" x="7480300" y="3460750"/>
          <p14:tracePt t="121930" x="7480300" y="3441700"/>
          <p14:tracePt t="121947" x="7473950" y="3416300"/>
          <p14:tracePt t="121964" x="7467600" y="3403600"/>
          <p14:tracePt t="121966" x="7461250" y="3397250"/>
          <p14:tracePt t="121982" x="7454900" y="3390900"/>
          <p14:tracePt t="122188" x="0" y="0"/>
        </p14:tracePtLst>
        <p14:tracePtLst>
          <p14:tracePt t="127264" x="2838450" y="3244850"/>
          <p14:tracePt t="127270" x="2838450" y="3257550"/>
          <p14:tracePt t="127285" x="2838450" y="3270250"/>
          <p14:tracePt t="127295" x="2838450" y="3282950"/>
          <p14:tracePt t="127311" x="2838450" y="3302000"/>
          <p14:tracePt t="127328" x="2838450" y="3327400"/>
          <p14:tracePt t="127345" x="2844800" y="3359150"/>
          <p14:tracePt t="127349" x="2851150" y="3359150"/>
          <p14:tracePt t="127361" x="2851150" y="3371850"/>
          <p14:tracePt t="127378" x="2857500" y="3378200"/>
          <p14:tracePt t="127406" x="2870200" y="3378200"/>
          <p14:tracePt t="127423" x="2895600" y="3384550"/>
          <p14:tracePt t="127430" x="2914650" y="3390900"/>
          <p14:tracePt t="127445" x="2946400" y="3397250"/>
          <p14:tracePt t="127462" x="3003550" y="3403600"/>
          <p14:tracePt t="127479" x="3054350" y="3409950"/>
          <p14:tracePt t="127496" x="3117850" y="3409950"/>
          <p14:tracePt t="127511" x="3181350" y="3409950"/>
          <p14:tracePt t="127528" x="3225800" y="3409950"/>
          <p14:tracePt t="127534" x="3244850" y="3409950"/>
          <p14:tracePt t="127545" x="3257550" y="3409950"/>
          <p14:tracePt t="127561" x="3276600" y="3403600"/>
          <p14:tracePt t="127578" x="3295650" y="3397250"/>
          <p14:tracePt t="127595" x="3302000" y="3384550"/>
          <p14:tracePt t="127611" x="3308350" y="3371850"/>
          <p14:tracePt t="127628" x="3308350" y="3359150"/>
          <p14:tracePt t="127645" x="3308350" y="3352800"/>
          <p14:tracePt t="127661" x="3308350" y="3340100"/>
          <p14:tracePt t="127679" x="3308350" y="3321050"/>
          <p14:tracePt t="127695" x="3308350" y="3308350"/>
          <p14:tracePt t="127711" x="3289300" y="3282950"/>
          <p14:tracePt t="127728" x="3276600" y="3276600"/>
          <p14:tracePt t="127744" x="3257550" y="3263900"/>
          <p14:tracePt t="127761" x="3232150" y="3244850"/>
          <p14:tracePt t="127763" x="3219450" y="3238500"/>
          <p14:tracePt t="127778" x="3206750" y="3232150"/>
          <p14:tracePt t="127780" x="3194050" y="3225800"/>
          <p14:tracePt t="127794" x="3187700" y="3219450"/>
          <p14:tracePt t="127811" x="3149600" y="3213100"/>
          <p14:tracePt t="127828" x="3124200" y="3213100"/>
          <p14:tracePt t="127844" x="3105150" y="3213100"/>
          <p14:tracePt t="127861" x="3086100" y="3213100"/>
          <p14:tracePt t="127878" x="3079750" y="3213100"/>
          <p14:tracePt t="127894" x="3054350" y="3213100"/>
          <p14:tracePt t="127911" x="3028950" y="3219450"/>
          <p14:tracePt t="127927" x="3009900" y="3238500"/>
          <p14:tracePt t="127945" x="2984500" y="3270250"/>
          <p14:tracePt t="127948" x="2971800" y="3289300"/>
          <p14:tracePt t="127961" x="2965450" y="3308350"/>
          <p14:tracePt t="127979" x="2959100" y="3321050"/>
          <p14:tracePt t="127982" x="2959100" y="3333750"/>
          <p14:tracePt t="127996" x="2959100" y="3346450"/>
          <p14:tracePt t="128012" x="2959100" y="3365500"/>
          <p14:tracePt t="128029" x="2959100" y="3390900"/>
          <p14:tracePt t="128044" x="2978150" y="3403600"/>
          <p14:tracePt t="128062" x="2990850" y="3422650"/>
          <p14:tracePt t="128077" x="3016250" y="3435350"/>
          <p14:tracePt t="128095" x="3035300" y="3454400"/>
          <p14:tracePt t="128111" x="3060700" y="3460750"/>
          <p14:tracePt t="128128" x="3086100" y="3460750"/>
          <p14:tracePt t="128144" x="3117850" y="3460750"/>
          <p14:tracePt t="128161" x="3136900" y="3460750"/>
          <p14:tracePt t="128178" x="3162300" y="3460750"/>
          <p14:tracePt t="128181" x="3168650" y="3460750"/>
          <p14:tracePt t="128196" x="3200400" y="3454400"/>
          <p14:tracePt t="128213" x="3219450" y="3441700"/>
          <p14:tracePt t="128229" x="3232150" y="3435350"/>
          <p14:tracePt t="128245" x="3251200" y="3422650"/>
          <p14:tracePt t="128269" x="3257550" y="3416300"/>
          <p14:tracePt t="128285" x="3263900" y="3409950"/>
          <p14:tracePt t="128334" x="3270250" y="3403600"/>
          <p14:tracePt t="128373" x="3270250" y="3397250"/>
          <p14:tracePt t="128405" x="3270250" y="3390900"/>
          <p14:tracePt t="128422" x="3270250" y="3384550"/>
          <p14:tracePt t="128463" x="3270250" y="3378200"/>
          <p14:tracePt t="128495" x="3270250" y="3365500"/>
          <p14:tracePt t="128517" x="3270250" y="3359150"/>
          <p14:tracePt t="128533" x="3263900" y="3352800"/>
          <p14:tracePt t="128558" x="3257550" y="3346450"/>
          <p14:tracePt t="128566" x="3251200" y="3340100"/>
          <p14:tracePt t="128597" x="3244850" y="3333750"/>
          <p14:tracePt t="128606" x="3238500" y="3327400"/>
          <p14:tracePt t="128629" x="3225800" y="3321050"/>
          <p14:tracePt t="128637" x="3219450" y="3314700"/>
          <p14:tracePt t="128646" x="3219450" y="3308350"/>
          <p14:tracePt t="128662" x="3206750" y="3308350"/>
          <p14:tracePt t="128677" x="3200400" y="3295650"/>
          <p14:tracePt t="128695" x="3181350" y="3289300"/>
          <p14:tracePt t="128712" x="3181350" y="3282950"/>
          <p14:tracePt t="128728" x="3162300" y="3276600"/>
          <p14:tracePt t="128745" x="3162300" y="3270250"/>
          <p14:tracePt t="128748" x="3149600" y="3270250"/>
          <p14:tracePt t="128778" x="3143250" y="3270250"/>
          <p14:tracePt t="128794" x="3136900" y="3270250"/>
          <p14:tracePt t="128811" x="3124200" y="3270250"/>
          <p14:tracePt t="128814" x="3117850" y="3270250"/>
          <p14:tracePt t="128827" x="3111500" y="3270250"/>
          <p14:tracePt t="128843" x="3092450" y="3270250"/>
          <p14:tracePt t="128860" x="3079750" y="3270250"/>
          <p14:tracePt t="128877" x="3073400" y="3270250"/>
          <p14:tracePt t="128894" x="3060700" y="3270250"/>
          <p14:tracePt t="128910" x="3048000" y="3270250"/>
          <p14:tracePt t="128927" x="3035300" y="3270250"/>
          <p14:tracePt t="128944" x="3022600" y="3282950"/>
          <p14:tracePt t="128961" x="3016250" y="3295650"/>
          <p14:tracePt t="128978" x="2997200" y="3308350"/>
          <p14:tracePt t="128996" x="2997200" y="3321050"/>
          <p14:tracePt t="129013" x="2997200" y="3333750"/>
          <p14:tracePt t="129028" x="2997200" y="3346450"/>
          <p14:tracePt t="129044" x="2997200" y="3365500"/>
          <p14:tracePt t="129060" x="2997200" y="3371850"/>
          <p14:tracePt t="129078" x="2997200" y="3378200"/>
          <p14:tracePt t="129094" x="3003550" y="3403600"/>
          <p14:tracePt t="129110" x="3009900" y="3403600"/>
          <p14:tracePt t="129127" x="3028950" y="3416300"/>
          <p14:tracePt t="129144" x="3048000" y="3435350"/>
          <p14:tracePt t="129160" x="3073400" y="3435350"/>
          <p14:tracePt t="129177" x="3111500" y="3448050"/>
          <p14:tracePt t="129194" x="3149600" y="3454400"/>
          <p14:tracePt t="129197" x="3155950" y="3454400"/>
          <p14:tracePt t="129211" x="3175000" y="3454400"/>
          <p14:tracePt t="129228" x="3219450" y="3454400"/>
          <p14:tracePt t="129244" x="3238500" y="3454400"/>
          <p14:tracePt t="129261" x="3257550" y="3454400"/>
          <p14:tracePt t="129277" x="3276600" y="3448050"/>
          <p14:tracePt t="129294" x="3289300" y="3435350"/>
          <p14:tracePt t="129310" x="3302000" y="3422650"/>
          <p14:tracePt t="129327" x="3302000" y="3409950"/>
          <p14:tracePt t="129344" x="3308350" y="3390900"/>
          <p14:tracePt t="129364" x="3308350" y="3384550"/>
          <p14:tracePt t="129381" x="3314700" y="3378200"/>
          <p14:tracePt t="129398" x="3314700" y="3371850"/>
          <p14:tracePt t="129413" x="3314700" y="3365500"/>
          <p14:tracePt t="129427" x="3314700" y="3352800"/>
          <p14:tracePt t="129461" x="3314700" y="3346450"/>
          <p14:tracePt t="129477" x="3314700" y="3340100"/>
          <p14:tracePt t="129501" x="3314700" y="3327400"/>
          <p14:tracePt t="129516" x="3314700" y="3321050"/>
          <p14:tracePt t="129541" x="3308350" y="3314700"/>
          <p14:tracePt t="129549" x="3308350" y="3308350"/>
          <p14:tracePt t="129560" x="3302000" y="3302000"/>
          <p14:tracePt t="129581" x="3295650" y="3302000"/>
          <p14:tracePt t="129593" x="3295650" y="3295650"/>
          <p14:tracePt t="129610" x="3282950" y="3289300"/>
          <p14:tracePt t="129627" x="3263900" y="3276600"/>
          <p14:tracePt t="129644" x="3251200" y="3263900"/>
          <p14:tracePt t="129660" x="3232150" y="3257550"/>
          <p14:tracePt t="129677" x="3219450" y="3244850"/>
          <p14:tracePt t="129693" x="3200400" y="3238500"/>
          <p14:tracePt t="129710" x="3181350" y="3232150"/>
          <p14:tracePt t="129727" x="3162300" y="3219450"/>
          <p14:tracePt t="129743" x="3155950" y="3219450"/>
          <p14:tracePt t="129760" x="3143250" y="3219450"/>
          <p14:tracePt t="129777" x="3136900" y="3219450"/>
          <p14:tracePt t="129794" x="3124200" y="3219450"/>
          <p14:tracePt t="129796" x="3117850" y="3219450"/>
          <p14:tracePt t="129810" x="3111500" y="3219450"/>
          <p14:tracePt t="129827" x="3098800" y="3219450"/>
          <p14:tracePt t="129843" x="3086100" y="3219450"/>
          <p14:tracePt t="129860" x="3073400" y="3219450"/>
          <p14:tracePt t="129877" x="3060700" y="3232150"/>
          <p14:tracePt t="129893" x="3041650" y="3244850"/>
          <p14:tracePt t="129910" x="3028950" y="3282950"/>
          <p14:tracePt t="129927" x="3009900" y="3308350"/>
          <p14:tracePt t="129944" x="3003550" y="3333750"/>
          <p14:tracePt t="129960" x="3003550" y="3352800"/>
          <p14:tracePt t="129977" x="3003550" y="3371850"/>
          <p14:tracePt t="129994" x="3003550" y="3390900"/>
          <p14:tracePt t="130012" x="3003550" y="3403600"/>
          <p14:tracePt t="130014" x="3003550" y="3416300"/>
          <p14:tracePt t="130028" x="3003550" y="3429000"/>
          <p14:tracePt t="130043" x="3009900" y="3435350"/>
          <p14:tracePt t="130062" x="3016250" y="3448050"/>
          <p14:tracePt t="130076" x="3016250" y="3454400"/>
          <p14:tracePt t="130093" x="3028950" y="3460750"/>
          <p14:tracePt t="130110" x="3041650" y="3473450"/>
          <p14:tracePt t="130127" x="3067050" y="3479800"/>
          <p14:tracePt t="130143" x="3098800" y="3479800"/>
          <p14:tracePt t="130160" x="3143250" y="3479800"/>
          <p14:tracePt t="130177" x="3187700" y="3479800"/>
          <p14:tracePt t="130194" x="3232150" y="3473450"/>
          <p14:tracePt t="130198" x="3251200" y="3460750"/>
          <p14:tracePt t="130211" x="3263900" y="3448050"/>
          <p14:tracePt t="130228" x="3282950" y="3416300"/>
          <p14:tracePt t="130244" x="3295650" y="3390900"/>
          <p14:tracePt t="130262" x="3295650" y="3384550"/>
          <p14:tracePt t="130277" x="3295650" y="3371850"/>
          <p14:tracePt t="130293" x="3295650" y="3346450"/>
          <p14:tracePt t="130310" x="3295650" y="3333750"/>
          <p14:tracePt t="130327" x="3295650" y="3321050"/>
          <p14:tracePt t="130343" x="3295650" y="3302000"/>
          <p14:tracePt t="130360" x="3289300" y="3289300"/>
          <p14:tracePt t="130393" x="3282950" y="3276600"/>
          <p14:tracePt t="130463" x="3270250" y="3276600"/>
          <p14:tracePt t="130470" x="3263900" y="3270250"/>
          <p14:tracePt t="130660" x="0" y="0"/>
        </p14:tracePtLst>
        <p14:tracePtLst>
          <p14:tracePt t="131713" x="3244850" y="4102100"/>
          <p14:tracePt t="131719" x="3238500" y="4108450"/>
          <p14:tracePt t="131728" x="3238500" y="4114800"/>
          <p14:tracePt t="131745" x="3232150" y="4140200"/>
          <p14:tracePt t="131761" x="3232150" y="4165600"/>
          <p14:tracePt t="131765" x="3232150" y="4171950"/>
          <p14:tracePt t="131776" x="3232150" y="4184650"/>
          <p14:tracePt t="131793" x="3232150" y="4191000"/>
          <p14:tracePt t="131810" x="3232150" y="4197350"/>
          <p14:tracePt t="131826" x="3232150" y="4210050"/>
          <p14:tracePt t="131843" x="3244850" y="4216400"/>
          <p14:tracePt t="131860" x="3257550" y="4222750"/>
          <p14:tracePt t="131877" x="3282950" y="4229100"/>
          <p14:tracePt t="131893" x="3308350" y="4241800"/>
          <p14:tracePt t="131909" x="3340100" y="4241800"/>
          <p14:tracePt t="131926" x="3371850" y="4241800"/>
          <p14:tracePt t="131943" x="3390900" y="4241800"/>
          <p14:tracePt t="131960" x="3403600" y="4241800"/>
          <p14:tracePt t="131977" x="3409950" y="4229100"/>
          <p14:tracePt t="131993" x="3416300" y="4222750"/>
          <p14:tracePt t="132010" x="3416300" y="4216400"/>
          <p14:tracePt t="132212" x="0" y="0"/>
        </p14:tracePtLst>
        <p14:tracePtLst>
          <p14:tracePt t="133070" x="4305300" y="4064000"/>
          <p14:tracePt t="133087" x="4298950" y="4064000"/>
          <p14:tracePt t="133103" x="4292600" y="4070350"/>
          <p14:tracePt t="133110" x="4292600" y="4076700"/>
          <p14:tracePt t="133126" x="4286250" y="4095750"/>
          <p14:tracePt t="133143" x="4286250" y="4121150"/>
          <p14:tracePt t="133160" x="4286250" y="4152900"/>
          <p14:tracePt t="133176" x="4286250" y="4178300"/>
          <p14:tracePt t="133192" x="4286250" y="4197350"/>
          <p14:tracePt t="133210" x="4286250" y="4210050"/>
          <p14:tracePt t="133213" x="4286250" y="4229100"/>
          <p14:tracePt t="133226" x="4292600" y="4229100"/>
          <p14:tracePt t="133243" x="4298950" y="4241800"/>
          <p14:tracePt t="133260" x="4311650" y="4254500"/>
          <p14:tracePt t="133276" x="4324350" y="4260850"/>
          <p14:tracePt t="133293" x="4343400" y="4273550"/>
          <p14:tracePt t="133309" x="4362450" y="4273550"/>
          <p14:tracePt t="133325" x="4394200" y="4273550"/>
          <p14:tracePt t="133342" x="4445000" y="4273550"/>
          <p14:tracePt t="133359" x="4489450" y="4273550"/>
          <p14:tracePt t="133376" x="4533900" y="4273550"/>
          <p14:tracePt t="133392" x="4552950" y="4267200"/>
          <p14:tracePt t="133409" x="4578350" y="4254500"/>
          <p14:tracePt t="133426" x="4591050" y="4241800"/>
          <p14:tracePt t="133430" x="4597400" y="4229100"/>
          <p14:tracePt t="133446" x="4597400" y="4222750"/>
          <p14:tracePt t="133460" x="4597400" y="4203700"/>
          <p14:tracePt t="133476" x="4597400" y="4184650"/>
          <p14:tracePt t="133493" x="4597400" y="4165600"/>
          <p14:tracePt t="133510" x="4597400" y="4159250"/>
          <p14:tracePt t="133526" x="4597400" y="4146550"/>
          <p14:tracePt t="133531" x="4597400" y="4140200"/>
          <p14:tracePt t="133542" x="4597400" y="4133850"/>
          <p14:tracePt t="133558" x="4584700" y="4114800"/>
          <p14:tracePt t="133575" x="4559300" y="4095750"/>
          <p14:tracePt t="133592" x="4540250" y="4083050"/>
          <p14:tracePt t="133609" x="4514850" y="4083050"/>
          <p14:tracePt t="133625" x="4489450" y="4076700"/>
          <p14:tracePt t="133642" x="4476750" y="4076700"/>
          <p14:tracePt t="133644" x="4470400" y="4076700"/>
          <p14:tracePt t="133659" x="4457700" y="4076700"/>
          <p14:tracePt t="133675" x="4438650" y="4076700"/>
          <p14:tracePt t="133692" x="4425950" y="4076700"/>
          <p14:tracePt t="133709" x="4400550" y="4083050"/>
          <p14:tracePt t="133725" x="4381500" y="4102100"/>
          <p14:tracePt t="133742" x="4356100" y="4114800"/>
          <p14:tracePt t="133759" x="4337050" y="4121150"/>
          <p14:tracePt t="133775" x="4324350" y="4140200"/>
          <p14:tracePt t="133792" x="4305300" y="4152900"/>
          <p14:tracePt t="133809" x="4298950" y="4171950"/>
          <p14:tracePt t="133825" x="4298950" y="4191000"/>
          <p14:tracePt t="133842" x="4298950" y="4210050"/>
          <p14:tracePt t="133845" x="4298950" y="4216400"/>
          <p14:tracePt t="133859" x="4298950" y="4235450"/>
          <p14:tracePt t="133875" x="4298950" y="4248150"/>
          <p14:tracePt t="133892" x="4298950" y="4254500"/>
          <p14:tracePt t="133909" x="4298950" y="4267200"/>
          <p14:tracePt t="133925" x="4311650" y="4279900"/>
          <p14:tracePt t="133942" x="4337050" y="4292600"/>
          <p14:tracePt t="133960" x="4368800" y="4305300"/>
          <p14:tracePt t="133976" x="4413250" y="4305300"/>
          <p14:tracePt t="133993" x="4445000" y="4305300"/>
          <p14:tracePt t="134009" x="4483100" y="4305300"/>
          <p14:tracePt t="134013" x="4508500" y="4305300"/>
          <p14:tracePt t="134026" x="4527550" y="4298950"/>
          <p14:tracePt t="134042" x="4572000" y="4286250"/>
          <p14:tracePt t="134060" x="4616450" y="4254500"/>
          <p14:tracePt t="134076" x="4641850" y="4241800"/>
          <p14:tracePt t="134093" x="4641850" y="4229100"/>
          <p14:tracePt t="134109" x="4641850" y="4222750"/>
          <p14:tracePt t="134125" x="4641850" y="4216400"/>
          <p14:tracePt t="134156" x="4641850" y="4210050"/>
          <p14:tracePt t="134172" x="4641850" y="4203700"/>
          <p14:tracePt t="134197" x="4641850" y="4197350"/>
          <p14:tracePt t="134205" x="4641850" y="4184650"/>
          <p14:tracePt t="134221" x="4635500" y="4178300"/>
          <p14:tracePt t="134229" x="4629150" y="4165600"/>
          <p14:tracePt t="134243" x="4622800" y="4159250"/>
          <p14:tracePt t="134263" x="4603750" y="4152900"/>
          <p14:tracePt t="134276" x="4597400" y="4140200"/>
          <p14:tracePt t="134293" x="4584700" y="4140200"/>
          <p14:tracePt t="134309" x="4572000" y="4133850"/>
          <p14:tracePt t="134325" x="4552950" y="4127500"/>
          <p14:tracePt t="134342" x="4502150" y="4114800"/>
          <p14:tracePt t="134359" x="4457700" y="4114800"/>
          <p14:tracePt t="134375" x="4406900" y="4114800"/>
          <p14:tracePt t="134392" x="4349750" y="4114800"/>
          <p14:tracePt t="134409" x="4305300" y="4114800"/>
          <p14:tracePt t="134425" x="4279900" y="4121150"/>
          <p14:tracePt t="134442" x="4248150" y="4133850"/>
          <p14:tracePt t="134445" x="4241800" y="4133850"/>
          <p14:tracePt t="134462" x="4229100" y="4140200"/>
          <p14:tracePt t="134478" x="4216400" y="4152900"/>
          <p14:tracePt t="134492" x="4210050" y="4159250"/>
          <p14:tracePt t="134509" x="4203700" y="4191000"/>
          <p14:tracePt t="134526" x="4203700" y="4197350"/>
          <p14:tracePt t="134543" x="4203700" y="4210050"/>
          <p14:tracePt t="134559" x="4203700" y="4229100"/>
          <p14:tracePt t="134575" x="4203700" y="4248150"/>
          <p14:tracePt t="134592" x="4216400" y="4260850"/>
          <p14:tracePt t="134609" x="4235450" y="4279900"/>
          <p14:tracePt t="134625" x="4273550" y="4292600"/>
          <p14:tracePt t="134642" x="4324350" y="4305300"/>
          <p14:tracePt t="134645" x="4337050" y="4305300"/>
          <p14:tracePt t="134659" x="4400550" y="4305300"/>
          <p14:tracePt t="134675" x="4457700" y="4305300"/>
          <p14:tracePt t="134692" x="4495800" y="4286250"/>
          <p14:tracePt t="134708" x="4514850" y="4260850"/>
          <p14:tracePt t="134727" x="4533900" y="4241800"/>
          <p14:tracePt t="134742" x="4546600" y="4222750"/>
          <p14:tracePt t="134758" x="4546600" y="4210050"/>
          <p14:tracePt t="134775" x="4546600" y="4197350"/>
          <p14:tracePt t="134792" x="4546600" y="4184650"/>
          <p14:tracePt t="134808" x="4546600" y="4171950"/>
          <p14:tracePt t="134825" x="4527550" y="4165600"/>
          <p14:tracePt t="134842" x="4521200" y="4165600"/>
          <p14:tracePt t="134858" x="4508500" y="4159250"/>
          <p14:tracePt t="134859" x="4502150" y="4159250"/>
          <p14:tracePt t="134875" x="4489450" y="4159250"/>
          <p14:tracePt t="134892" x="4476750" y="4159250"/>
          <p14:tracePt t="134908" x="4464050" y="4159250"/>
          <p14:tracePt t="134925" x="4451350" y="4159250"/>
          <p14:tracePt t="134942" x="4438650" y="4159250"/>
          <p14:tracePt t="134959" x="4413250" y="4159250"/>
          <p14:tracePt t="134976" x="4406900" y="4165600"/>
          <p14:tracePt t="134993" x="4387850" y="4178300"/>
          <p14:tracePt t="134997" x="4387850" y="4184650"/>
          <p14:tracePt t="135009" x="4381500" y="4191000"/>
          <p14:tracePt t="135025" x="4368800" y="4197350"/>
          <p14:tracePt t="135043" x="4362450" y="4210050"/>
          <p14:tracePt t="135060" x="4362450" y="4222750"/>
          <p14:tracePt t="135075" x="4362450" y="4235450"/>
          <p14:tracePt t="135092" x="4362450" y="4248150"/>
          <p14:tracePt t="135109" x="4362450" y="4260850"/>
          <p14:tracePt t="135125" x="4362450" y="4273550"/>
          <p14:tracePt t="135142" x="4387850" y="4286250"/>
          <p14:tracePt t="135158" x="4413250" y="4298950"/>
          <p14:tracePt t="135176" x="4432300" y="4298950"/>
          <p14:tracePt t="135192" x="4476750" y="4298950"/>
          <p14:tracePt t="135208" x="4508500" y="4298950"/>
          <p14:tracePt t="135213" x="4533900" y="4298950"/>
          <p14:tracePt t="135226" x="4559300" y="4292600"/>
          <p14:tracePt t="135243" x="4591050" y="4273550"/>
          <p14:tracePt t="135260" x="4622800" y="4241800"/>
          <p14:tracePt t="135276" x="4622800" y="4235450"/>
          <p14:tracePt t="135293" x="4622800" y="4222750"/>
          <p14:tracePt t="135309" x="4622800" y="4210050"/>
          <p14:tracePt t="135325" x="4622800" y="4203700"/>
          <p14:tracePt t="135342" x="4622800" y="4191000"/>
          <p14:tracePt t="135358" x="4622800" y="4178300"/>
          <p14:tracePt t="135375" x="4622800" y="4159250"/>
          <p14:tracePt t="135392" x="4597400" y="4140200"/>
          <p14:tracePt t="135408" x="4578350" y="4133850"/>
          <p14:tracePt t="135413" x="4565650" y="4127500"/>
          <p14:tracePt t="135425" x="4546600" y="4121150"/>
          <p14:tracePt t="135442" x="4527550" y="4108450"/>
          <p14:tracePt t="135459" x="4495800" y="4102100"/>
          <p14:tracePt t="135476" x="4464050" y="4089400"/>
          <p14:tracePt t="135493" x="4425950" y="4083050"/>
          <p14:tracePt t="135508" x="4400550" y="4083050"/>
          <p14:tracePt t="135525" x="4362450" y="4083050"/>
          <p14:tracePt t="135542" x="4330700" y="4083050"/>
          <p14:tracePt t="135558" x="4298950" y="4083050"/>
          <p14:tracePt t="135575" x="4267200" y="4089400"/>
          <p14:tracePt t="135591" x="4254500" y="4102100"/>
          <p14:tracePt t="135608" x="4235450" y="4121150"/>
          <p14:tracePt t="135625" x="4229100" y="4121150"/>
          <p14:tracePt t="135642" x="4216400" y="4133850"/>
          <p14:tracePt t="135645" x="4210050" y="4133850"/>
          <p14:tracePt t="135661" x="4197350" y="4140200"/>
          <p14:tracePt t="135675" x="4197350" y="4146550"/>
          <p14:tracePt t="135692" x="4191000" y="4152900"/>
          <p14:tracePt t="135718" x="4191000" y="4159250"/>
          <p14:tracePt t="135742" x="4191000" y="4165600"/>
          <p14:tracePt t="135758" x="4191000" y="4171950"/>
          <p14:tracePt t="135775" x="4191000" y="4178300"/>
          <p14:tracePt t="135781" x="4191000" y="4184650"/>
          <p14:tracePt t="135791" x="4197350" y="4197350"/>
          <p14:tracePt t="135808" x="4222750" y="4216400"/>
          <p14:tracePt t="135824" x="4286250" y="4241800"/>
          <p14:tracePt t="135841" x="4343400" y="4260850"/>
          <p14:tracePt t="135858" x="4413250" y="4273550"/>
          <p14:tracePt t="135875" x="4457700" y="4286250"/>
          <p14:tracePt t="135891" x="4476750" y="4286250"/>
          <p14:tracePt t="135908" x="4483100" y="4292600"/>
          <p14:tracePt t="135948" x="4489450" y="4305300"/>
          <p14:tracePt t="135967" x="4495800" y="4311650"/>
          <p14:tracePt t="136005" x="4495800" y="4318000"/>
          <p14:tracePt t="136013" x="4495800" y="4324350"/>
          <p14:tracePt t="136039" x="4495800" y="4330700"/>
          <p14:tracePt t="136046" x="4495800" y="4343400"/>
          <p14:tracePt t="136063" x="4489450" y="4349750"/>
          <p14:tracePt t="136075" x="4476750" y="4356100"/>
          <p14:tracePt t="136092" x="4413250" y="4356100"/>
          <p14:tracePt t="136108" x="4337050" y="4349750"/>
          <p14:tracePt t="136125" x="4279900" y="4337050"/>
          <p14:tracePt t="136142" x="4254500" y="4330700"/>
          <p14:tracePt t="136444" x="0" y="0"/>
        </p14:tracePtLst>
        <p14:tracePtLst>
          <p14:tracePt t="137095" x="4337050" y="4032250"/>
          <p14:tracePt t="137104" x="4330700" y="4044950"/>
          <p14:tracePt t="137111" x="4324350" y="4057650"/>
          <p14:tracePt t="137124" x="4318000" y="4089400"/>
          <p14:tracePt t="137141" x="4318000" y="4133850"/>
          <p14:tracePt t="137158" x="4318000" y="4178300"/>
          <p14:tracePt t="137175" x="4318000" y="4216400"/>
          <p14:tracePt t="137191" x="4330700" y="4254500"/>
          <p14:tracePt t="137208" x="4356100" y="4279900"/>
          <p14:tracePt t="137224" x="4387850" y="4305300"/>
          <p14:tracePt t="137228" x="4400550" y="4311650"/>
          <p14:tracePt t="137241" x="4413250" y="4318000"/>
          <p14:tracePt t="137258" x="4425950" y="4318000"/>
          <p14:tracePt t="137261" x="4438650" y="4318000"/>
          <p14:tracePt t="137275" x="4457700" y="4318000"/>
          <p14:tracePt t="137292" x="4476750" y="4318000"/>
          <p14:tracePt t="137308" x="4495800" y="4292600"/>
          <p14:tracePt t="137325" x="4508500" y="4260850"/>
          <p14:tracePt t="137342" x="4508500" y="4235450"/>
          <p14:tracePt t="137358" x="4508500" y="4210050"/>
          <p14:tracePt t="137374" x="4508500" y="4191000"/>
          <p14:tracePt t="137391" x="4508500" y="4184650"/>
          <p14:tracePt t="137527" x="4508500" y="4178300"/>
          <p14:tracePt t="137537" x="4508500" y="4171950"/>
          <p14:tracePt t="137546" x="4502150" y="4165600"/>
          <p14:tracePt t="137558" x="4476750" y="4152900"/>
          <p14:tracePt t="137575" x="4457700" y="4146550"/>
          <p14:tracePt t="137591" x="4425950" y="4146550"/>
          <p14:tracePt t="137607" x="4406900" y="4146550"/>
          <p14:tracePt t="137624" x="4381500" y="4146550"/>
          <p14:tracePt t="137641" x="4356100" y="4165600"/>
          <p14:tracePt t="137658" x="4343400" y="4178300"/>
          <p14:tracePt t="137660" x="4337050" y="4184650"/>
          <p14:tracePt t="137674" x="4337050" y="4191000"/>
          <p14:tracePt t="137692" x="4337050" y="4229100"/>
          <p14:tracePt t="137708" x="4337050" y="4248150"/>
          <p14:tracePt t="137725" x="4337050" y="4260850"/>
          <p14:tracePt t="137741" x="4337050" y="4267200"/>
          <p14:tracePt t="137758" x="4343400" y="4267200"/>
          <p14:tracePt t="137775" x="4349750" y="4267200"/>
          <p14:tracePt t="137792" x="4356100" y="4267200"/>
          <p14:tracePt t="137808" x="4362450" y="4267200"/>
          <p14:tracePt t="137825" x="4368800" y="4267200"/>
          <p14:tracePt t="137841" x="4375150" y="4267200"/>
          <p14:tracePt t="137940" x="0" y="0"/>
        </p14:tracePtLst>
        <p14:tracePtLst>
          <p14:tracePt t="139438" x="3917950" y="4267200"/>
          <p14:tracePt t="139561" x="3943350" y="4267200"/>
          <p14:tracePt t="139570" x="3975100" y="4267200"/>
          <p14:tracePt t="139580" x="4089400" y="4267200"/>
          <p14:tracePt t="139590" x="4178300" y="4267200"/>
          <p14:tracePt t="139607" x="4406900" y="4267200"/>
          <p14:tracePt t="139623" x="4629150" y="4267200"/>
          <p14:tracePt t="139640" x="4832350" y="4267200"/>
          <p14:tracePt t="139657" x="4946650" y="4267200"/>
          <p14:tracePt t="139674" x="5010150" y="4267200"/>
          <p14:tracePt t="139676" x="5029200" y="4267200"/>
          <p14:tracePt t="139690" x="5041900" y="4267200"/>
          <p14:tracePt t="139708" x="5054600" y="4267200"/>
          <p14:tracePt t="139724" x="5060950" y="4267200"/>
          <p14:tracePt t="139872" x="5054600" y="4267200"/>
          <p14:tracePt t="139878" x="5029200" y="4273550"/>
          <p14:tracePt t="139892" x="4940300" y="4273550"/>
          <p14:tracePt t="139908" x="4762500" y="4273550"/>
          <p14:tracePt t="139925" x="4533900" y="4273550"/>
          <p14:tracePt t="139941" x="4324350" y="4273550"/>
          <p14:tracePt t="139957" x="4171950" y="4273550"/>
          <p14:tracePt t="139974" x="4108450" y="4273550"/>
          <p14:tracePt t="139991" x="4083050" y="4273550"/>
          <p14:tracePt t="140120" x="4102100" y="4273550"/>
          <p14:tracePt t="140127" x="4146550" y="4273550"/>
          <p14:tracePt t="140140" x="4311650" y="4273550"/>
          <p14:tracePt t="140157" x="4616450" y="4292600"/>
          <p14:tracePt t="140174" x="4997450" y="4362450"/>
          <p14:tracePt t="140191" x="5213350" y="4400550"/>
          <p14:tracePt t="140196" x="5270500" y="4413250"/>
          <p14:tracePt t="140207" x="5295900" y="4419600"/>
          <p14:tracePt t="140224" x="5302250" y="4419600"/>
          <p14:tracePt t="140313" x="5270500" y="4419600"/>
          <p14:tracePt t="140321" x="5213350" y="4419600"/>
          <p14:tracePt t="140329" x="5130800" y="4419600"/>
          <p14:tracePt t="140341" x="4933950" y="4419600"/>
          <p14:tracePt t="140357" x="4692650" y="4406900"/>
          <p14:tracePt t="140373" x="4514850" y="4394200"/>
          <p14:tracePt t="140390" x="4438650" y="4394200"/>
          <p14:tracePt t="140407" x="4419600" y="4394200"/>
          <p14:tracePt t="140495" x="4425950" y="4394200"/>
          <p14:tracePt t="140501" x="4470400" y="4394200"/>
          <p14:tracePt t="140511" x="4533900" y="4394200"/>
          <p14:tracePt t="140525" x="4730750" y="4394200"/>
          <p14:tracePt t="140541" x="5054600" y="4400550"/>
          <p14:tracePt t="140557" x="5359400" y="4438650"/>
          <p14:tracePt t="140574" x="5505450" y="4457700"/>
          <p14:tracePt t="140590" x="5530850" y="4457700"/>
          <p14:tracePt t="140653" x="5499100" y="4457700"/>
          <p14:tracePt t="140660" x="5435600" y="4457700"/>
          <p14:tracePt t="140669" x="5327650" y="4451350"/>
          <p14:tracePt t="140676" x="5194300" y="4432300"/>
          <p14:tracePt t="140690" x="5003800" y="4400550"/>
          <p14:tracePt t="140706" x="4565650" y="4311650"/>
          <p14:tracePt t="140723" x="4083050" y="4222750"/>
          <p14:tracePt t="140740" x="3943350" y="4197350"/>
          <p14:tracePt t="140757" x="3917950" y="4191000"/>
          <p14:tracePt t="140856" x="3924300" y="4191000"/>
          <p14:tracePt t="140863" x="3962400" y="4191000"/>
          <p14:tracePt t="140874" x="4051300" y="4191000"/>
          <p14:tracePt t="140890" x="4267200" y="4191000"/>
          <p14:tracePt t="140907" x="4533900" y="4197350"/>
          <p14:tracePt t="140910" x="4641850" y="4216400"/>
          <p14:tracePt t="140924" x="4787900" y="4229100"/>
          <p14:tracePt t="140940" x="4826000" y="4241800"/>
          <p14:tracePt t="141030" x="4819650" y="4241800"/>
          <p14:tracePt t="141040" x="4787900" y="4241800"/>
          <p14:tracePt t="141047" x="4749800" y="4241800"/>
          <p14:tracePt t="141057" x="4692650" y="4241800"/>
          <p14:tracePt t="141074" x="4546600" y="4241800"/>
          <p14:tracePt t="141090" x="4419600" y="4241800"/>
          <p14:tracePt t="141093" x="4375150" y="4241800"/>
          <p14:tracePt t="141106" x="4349750" y="4241800"/>
          <p14:tracePt t="141123" x="4330700" y="4241800"/>
          <p14:tracePt t="141183" x="4343400" y="4241800"/>
          <p14:tracePt t="141191" x="4375150" y="4241800"/>
          <p14:tracePt t="141199" x="4438650" y="4241800"/>
          <p14:tracePt t="141206" x="4533900" y="4241800"/>
          <p14:tracePt t="141223" x="4775200" y="4241800"/>
          <p14:tracePt t="141240" x="5041900" y="4241800"/>
          <p14:tracePt t="141257" x="5219700" y="4241800"/>
          <p14:tracePt t="141260" x="5264150" y="4241800"/>
          <p14:tracePt t="141273" x="5276850" y="4241800"/>
          <p14:tracePt t="141277" x="5289550" y="4241800"/>
          <p14:tracePt t="141290" x="5295900" y="4241800"/>
          <p14:tracePt t="141484" x="0" y="0"/>
        </p14:tracePtLst>
        <p14:tracePtLst>
          <p14:tracePt t="141906" x="5022850" y="4083050"/>
          <p14:tracePt t="141908" x="5016500" y="4083050"/>
          <p14:tracePt t="141925" x="5010150" y="4083050"/>
          <p14:tracePt t="141940" x="5010150" y="4102100"/>
          <p14:tracePt t="141956" x="5003800" y="4121150"/>
          <p14:tracePt t="141973" x="4997450" y="4127500"/>
          <p14:tracePt t="141989" x="4997450" y="4146550"/>
          <p14:tracePt t="142007" x="4997450" y="4178300"/>
          <p14:tracePt t="142023" x="5003800" y="4191000"/>
          <p14:tracePt t="142027" x="5010150" y="4203700"/>
          <p14:tracePt t="142056" x="5022850" y="4216400"/>
          <p14:tracePt t="142073" x="5035550" y="4222750"/>
          <p14:tracePt t="142090" x="5048250" y="4235450"/>
          <p14:tracePt t="142092" x="5067300" y="4241800"/>
          <p14:tracePt t="142106" x="5086350" y="4248150"/>
          <p14:tracePt t="142124" x="5111750" y="4248150"/>
          <p14:tracePt t="142140" x="5124450" y="4241800"/>
          <p14:tracePt t="142156" x="5124450" y="4229100"/>
          <p14:tracePt t="142173" x="5130800" y="4184650"/>
          <p14:tracePt t="142189" x="5130800" y="4171950"/>
          <p14:tracePt t="142206" x="5130800" y="4152900"/>
          <p14:tracePt t="142223" x="5130800" y="4140200"/>
          <p14:tracePt t="142239" x="5130800" y="4127500"/>
          <p14:tracePt t="142257" x="5124450" y="4121150"/>
          <p14:tracePt t="142277" x="5111750" y="4114800"/>
          <p14:tracePt t="142352" x="5105400" y="4114800"/>
          <p14:tracePt t="142361" x="5092700" y="4114800"/>
          <p14:tracePt t="142374" x="5092700" y="4127500"/>
          <p14:tracePt t="142389" x="5086350" y="4159250"/>
          <p14:tracePt t="142406" x="5080000" y="4171950"/>
          <p14:tracePt t="142423" x="5080000" y="4178300"/>
          <p14:tracePt t="143036" x="0" y="0"/>
        </p14:tracePtLst>
        <p14:tracePtLst>
          <p14:tracePt t="143536" x="4286250" y="4089400"/>
          <p14:tracePt t="143546" x="4279900" y="4089400"/>
          <p14:tracePt t="143574" x="4267200" y="4089400"/>
          <p14:tracePt t="143580" x="4260850" y="4095750"/>
          <p14:tracePt t="143588" x="4254500" y="4108450"/>
          <p14:tracePt t="143606" x="4254500" y="4127500"/>
          <p14:tracePt t="143622" x="4248150" y="4152900"/>
          <p14:tracePt t="143639" x="4248150" y="4178300"/>
          <p14:tracePt t="143655" x="4254500" y="4197350"/>
          <p14:tracePt t="143672" x="4273550" y="4210050"/>
          <p14:tracePt t="143689" x="4286250" y="4222750"/>
          <p14:tracePt t="143693" x="4305300" y="4229100"/>
          <p14:tracePt t="143705" x="4324350" y="4235450"/>
          <p14:tracePt t="143722" x="4368800" y="4235450"/>
          <p14:tracePt t="143726" x="4394200" y="4235450"/>
          <p14:tracePt t="143739" x="4432300" y="4235450"/>
          <p14:tracePt t="143756" x="4508500" y="4197350"/>
          <p14:tracePt t="143773" x="4546600" y="4178300"/>
          <p14:tracePt t="143789" x="4565650" y="4152900"/>
          <p14:tracePt t="143806" x="4565650" y="4133850"/>
          <p14:tracePt t="143823" x="4572000" y="4114800"/>
          <p14:tracePt t="143839" x="4572000" y="4095750"/>
          <p14:tracePt t="143855" x="4572000" y="4076700"/>
          <p14:tracePt t="143872" x="4546600" y="4064000"/>
          <p14:tracePt t="143889" x="4514850" y="4051300"/>
          <p14:tracePt t="143905" x="4483100" y="4044950"/>
          <p14:tracePt t="143922" x="4425950" y="4032250"/>
          <p14:tracePt t="143925" x="4419600" y="4032250"/>
          <p14:tracePt t="143939" x="4387850" y="4032250"/>
          <p14:tracePt t="143956" x="4356100" y="4044950"/>
          <p14:tracePt t="143972" x="4330700" y="4070350"/>
          <p14:tracePt t="143989" x="4318000" y="4108450"/>
          <p14:tracePt t="144005" x="4311650" y="4140200"/>
          <p14:tracePt t="144023" x="4311650" y="4165600"/>
          <p14:tracePt t="144040" x="4311650" y="4197350"/>
          <p14:tracePt t="144056" x="4318000" y="4222750"/>
          <p14:tracePt t="144073" x="4337050" y="4248150"/>
          <p14:tracePt t="144089" x="4349750" y="4254500"/>
          <p14:tracePt t="144092" x="4356100" y="4260850"/>
          <p14:tracePt t="144105" x="4362450" y="4267200"/>
          <p14:tracePt t="144122" x="4394200" y="4273550"/>
          <p14:tracePt t="144125" x="4419600" y="4273550"/>
          <p14:tracePt t="144140" x="4451350" y="4273550"/>
          <p14:tracePt t="144156" x="4489450" y="4273550"/>
          <p14:tracePt t="144172" x="4521200" y="4254500"/>
          <p14:tracePt t="144189" x="4527550" y="4241800"/>
          <p14:tracePt t="144205" x="4527550" y="4222750"/>
          <p14:tracePt t="144222" x="4527550" y="4203700"/>
          <p14:tracePt t="144239" x="4521200" y="4178300"/>
          <p14:tracePt t="144255" x="4514850" y="4165600"/>
          <p14:tracePt t="144272" x="4495800" y="4159250"/>
          <p14:tracePt t="144289" x="4483100" y="4152900"/>
          <p14:tracePt t="144305" x="4470400" y="4152900"/>
          <p14:tracePt t="144322" x="4457700" y="4152900"/>
          <p14:tracePt t="144339" x="4445000" y="4152900"/>
          <p14:tracePt t="144355" x="4432300" y="4165600"/>
          <p14:tracePt t="144373" x="4432300" y="4178300"/>
          <p14:tracePt t="144406" x="4432300" y="4191000"/>
          <p14:tracePt t="144422" x="4432300" y="4197350"/>
          <p14:tracePt t="144439" x="4438650" y="4197350"/>
          <p14:tracePt t="144455" x="4457700" y="4210050"/>
          <p14:tracePt t="144472" x="4464050" y="4210050"/>
          <p14:tracePt t="144489" x="4470400" y="4210050"/>
          <p14:tracePt t="144505" x="4483100" y="4197350"/>
          <p14:tracePt t="144524" x="4483100" y="4178300"/>
          <p14:tracePt t="144526" x="4483100" y="4159250"/>
          <p14:tracePt t="144541" x="4483100" y="4140200"/>
          <p14:tracePt t="144557" x="4483100" y="4121150"/>
          <p14:tracePt t="144573" x="4476750" y="4121150"/>
          <p14:tracePt t="144589" x="4464050" y="4114800"/>
          <p14:tracePt t="144605" x="4451350" y="4114800"/>
          <p14:tracePt t="144622" x="4445000" y="4114800"/>
          <p14:tracePt t="144638" x="4413250" y="4114800"/>
          <p14:tracePt t="144655" x="4400550" y="4140200"/>
          <p14:tracePt t="144672" x="4381500" y="4165600"/>
          <p14:tracePt t="144688" x="4381500" y="4171950"/>
          <p14:tracePt t="144705" x="4381500" y="4178300"/>
          <p14:tracePt t="144722" x="4381500" y="4191000"/>
          <p14:tracePt t="144738" x="4387850" y="4197350"/>
          <p14:tracePt t="144755" x="4413250" y="4203700"/>
          <p14:tracePt t="144771" x="4432300" y="4203700"/>
          <p14:tracePt t="144788" x="4451350" y="4203700"/>
          <p14:tracePt t="144805" x="4457700" y="4203700"/>
          <p14:tracePt t="144838" x="4457700" y="4197350"/>
          <p14:tracePt t="144856" x="4457700" y="4184650"/>
          <p14:tracePt t="144872" x="4451350" y="4184650"/>
          <p14:tracePt t="144889" x="4445000" y="4184650"/>
          <p14:tracePt t="144905" x="4438650" y="4184650"/>
          <p14:tracePt t="144921" x="4432300" y="4184650"/>
          <p14:tracePt t="144956" x="4432300" y="4191000"/>
          <p14:tracePt t="144966" x="4432300" y="4197350"/>
          <p14:tracePt t="144974" x="4438650" y="4203700"/>
          <p14:tracePt t="144988" x="4457700" y="4203700"/>
          <p14:tracePt t="145005" x="4476750" y="4203700"/>
          <p14:tracePt t="145023" x="4489450" y="4203700"/>
          <p14:tracePt t="145276" x="0" y="0"/>
        </p14:tracePtLst>
        <p14:tracePtLst>
          <p14:tracePt t="146392" x="3162300" y="3276600"/>
          <p14:tracePt t="146479" x="3155950" y="3282950"/>
          <p14:tracePt t="146496" x="3155950" y="3289300"/>
          <p14:tracePt t="146503" x="3155950" y="3295650"/>
          <p14:tracePt t="146512" x="3168650" y="3314700"/>
          <p14:tracePt t="146521" x="3175000" y="3321050"/>
          <p14:tracePt t="146539" x="3187700" y="3340100"/>
          <p14:tracePt t="146556" x="3232150" y="3365500"/>
          <p14:tracePt t="146572" x="3295650" y="3384550"/>
          <p14:tracePt t="146588" x="3384550" y="3409950"/>
          <p14:tracePt t="146605" x="3524250" y="3435350"/>
          <p14:tracePt t="146621" x="3619500" y="3441700"/>
          <p14:tracePt t="146638" x="3670300" y="3441700"/>
          <p14:tracePt t="146654" x="3683000" y="3435350"/>
          <p14:tracePt t="146671" x="3683000" y="3422650"/>
          <p14:tracePt t="146688" x="3670300" y="3397250"/>
          <p14:tracePt t="146704" x="3638550" y="3371850"/>
          <p14:tracePt t="146721" x="3606800" y="3346450"/>
          <p14:tracePt t="146738" x="3536950" y="3327400"/>
          <p14:tracePt t="146741" x="3486150" y="3321050"/>
          <p14:tracePt t="146754" x="3416300" y="3302000"/>
          <p14:tracePt t="146771" x="3168650" y="3270250"/>
          <p14:tracePt t="146788" x="3022600" y="3270250"/>
          <p14:tracePt t="146805" x="2895600" y="3270250"/>
          <p14:tracePt t="146821" x="2800350" y="3270250"/>
          <p14:tracePt t="146839" x="2768600" y="3270250"/>
          <p14:tracePt t="146855" x="2743200" y="3270250"/>
          <p14:tracePt t="146871" x="2736850" y="3270250"/>
          <p14:tracePt t="146893" x="2730500" y="3270250"/>
          <p14:tracePt t="146909" x="2730500" y="3276600"/>
          <p14:tracePt t="146921" x="2730500" y="3282950"/>
          <p14:tracePt t="146938" x="2736850" y="3321050"/>
          <p14:tracePt t="146941" x="2749550" y="3340100"/>
          <p14:tracePt t="146954" x="2768600" y="3352800"/>
          <p14:tracePt t="146971" x="2876550" y="3403600"/>
          <p14:tracePt t="146988" x="3028950" y="3448050"/>
          <p14:tracePt t="147004" x="3187700" y="3479800"/>
          <p14:tracePt t="147021" x="3295650" y="3492500"/>
          <p14:tracePt t="147038" x="3346450" y="3492500"/>
          <p14:tracePt t="147055" x="3365500" y="3486150"/>
          <p14:tracePt t="147072" x="3371850" y="3479800"/>
          <p14:tracePt t="147581" x="0" y="0"/>
        </p14:tracePtLst>
        <p14:tracePtLst>
          <p14:tracePt t="149519" x="2286000" y="4572000"/>
          <p14:tracePt t="149543" x="2286000" y="4578350"/>
          <p14:tracePt t="149550" x="2286000" y="4584700"/>
          <p14:tracePt t="149558" x="2279650" y="4597400"/>
          <p14:tracePt t="149574" x="2279650" y="4616450"/>
          <p14:tracePt t="149588" x="2279650" y="4660900"/>
          <p14:tracePt t="149604" x="2279650" y="4699000"/>
          <p14:tracePt t="149621" x="2298700" y="4749800"/>
          <p14:tracePt t="149637" x="2336800" y="4800600"/>
          <p14:tracePt t="149653" x="2400300" y="4864100"/>
          <p14:tracePt t="149670" x="2495550" y="4908550"/>
          <p14:tracePt t="149686" x="2616200" y="4953000"/>
          <p14:tracePt t="149704" x="2749550" y="4984750"/>
          <p14:tracePt t="149720" x="2889250" y="5010150"/>
          <p14:tracePt t="149737" x="3041650" y="5041900"/>
          <p14:tracePt t="149753" x="3206750" y="5073650"/>
          <p14:tracePt t="149756" x="3289300" y="5086350"/>
          <p14:tracePt t="149770" x="3371850" y="5092700"/>
          <p14:tracePt t="149787" x="3670300" y="5118100"/>
          <p14:tracePt t="149804" x="3867150" y="5118100"/>
          <p14:tracePt t="149820" x="4025900" y="5118100"/>
          <p14:tracePt t="149837" x="4114800" y="5118100"/>
          <p14:tracePt t="149854" x="4171950" y="5118100"/>
          <p14:tracePt t="149870" x="4197350" y="5118100"/>
          <p14:tracePt t="149887" x="4216400" y="5118100"/>
          <p14:tracePt t="149903" x="4241800" y="5111750"/>
          <p14:tracePt t="149919" x="4260850" y="5099050"/>
          <p14:tracePt t="149936" x="4292600" y="5073650"/>
          <p14:tracePt t="149953" x="4318000" y="5054600"/>
          <p14:tracePt t="149970" x="4349750" y="5022850"/>
          <p14:tracePt t="149986" x="4368800" y="4984750"/>
          <p14:tracePt t="149987" x="4375150" y="4972050"/>
          <p14:tracePt t="150003" x="4387850" y="4940300"/>
          <p14:tracePt t="150020" x="4394200" y="4927600"/>
          <p14:tracePt t="150036" x="4406900" y="4908550"/>
          <p14:tracePt t="150053" x="4406900" y="4895850"/>
          <p14:tracePt t="150070" x="4413250" y="4883150"/>
          <p14:tracePt t="150086" x="4419600" y="4864100"/>
          <p14:tracePt t="150103" x="4419600" y="4838700"/>
          <p14:tracePt t="150119" x="4419600" y="4806950"/>
          <p14:tracePt t="150136" x="4419600" y="4794250"/>
          <p14:tracePt t="150153" x="4419600" y="4787900"/>
          <p14:tracePt t="150169" x="4419600" y="4781550"/>
          <p14:tracePt t="150186" x="4419600" y="4775200"/>
          <p14:tracePt t="150203" x="4419600" y="4768850"/>
          <p14:tracePt t="150219" x="4419600" y="4762500"/>
          <p14:tracePt t="150236" x="4419600" y="4749800"/>
          <p14:tracePt t="150253" x="4413250" y="4743450"/>
          <p14:tracePt t="150269" x="4406900" y="4730750"/>
          <p14:tracePt t="150286" x="4400550" y="4724400"/>
          <p14:tracePt t="150303" x="4387850" y="4718050"/>
          <p14:tracePt t="150320" x="4381500" y="4718050"/>
          <p14:tracePt t="150336" x="4356100" y="4705350"/>
          <p14:tracePt t="150353" x="4343400" y="4699000"/>
          <p14:tracePt t="150370" x="4305300" y="4686300"/>
          <p14:tracePt t="150386" x="4260850" y="4673600"/>
          <p14:tracePt t="150387" x="4229100" y="4667250"/>
          <p14:tracePt t="150403" x="4165600" y="4654550"/>
          <p14:tracePt t="150419" x="4114800" y="4648200"/>
          <p14:tracePt t="150436" x="4076700" y="4641850"/>
          <p14:tracePt t="150453" x="4044950" y="4629150"/>
          <p14:tracePt t="150469" x="4013200" y="4622800"/>
          <p14:tracePt t="150486" x="3962400" y="4610100"/>
          <p14:tracePt t="150503" x="3886200" y="4603750"/>
          <p14:tracePt t="150519" x="3797300" y="4584700"/>
          <p14:tracePt t="150536" x="3714750" y="4584700"/>
          <p14:tracePt t="150553" x="3587750" y="4584700"/>
          <p14:tracePt t="150570" x="3435350" y="4584700"/>
          <p14:tracePt t="150587" x="3270250" y="4584700"/>
          <p14:tracePt t="150589" x="3181350" y="4584700"/>
          <p14:tracePt t="150603" x="3028950" y="4584700"/>
          <p14:tracePt t="150619" x="2908300" y="4584700"/>
          <p14:tracePt t="150636" x="2813050" y="4584700"/>
          <p14:tracePt t="150653" x="2736850" y="4584700"/>
          <p14:tracePt t="150670" x="2679700" y="4584700"/>
          <p14:tracePt t="150687" x="2641600" y="4584700"/>
          <p14:tracePt t="150703" x="2597150" y="4584700"/>
          <p14:tracePt t="150720" x="2565400" y="4584700"/>
          <p14:tracePt t="150737" x="2552700" y="4584700"/>
          <p14:tracePt t="150741" x="2540000" y="4584700"/>
          <p14:tracePt t="150753" x="2533650" y="4584700"/>
          <p14:tracePt t="150770" x="2514600" y="4584700"/>
          <p14:tracePt t="150772" x="2514600" y="4591050"/>
          <p14:tracePt t="150786" x="2508250" y="4597400"/>
          <p14:tracePt t="150803" x="2489200" y="4635500"/>
          <p14:tracePt t="150820" x="2482850" y="4648200"/>
          <p14:tracePt t="150837" x="2476500" y="4667250"/>
          <p14:tracePt t="150854" x="2476500" y="4686300"/>
          <p14:tracePt t="150870" x="2476500" y="4699000"/>
          <p14:tracePt t="150886" x="2476500" y="4705350"/>
          <p14:tracePt t="151029" x="0" y="0"/>
        </p14:tracePtLst>
        <p14:tracePtLst>
          <p14:tracePt t="151351" x="2228850" y="4864100"/>
          <p14:tracePt t="151375" x="2228850" y="4870450"/>
          <p14:tracePt t="151389" x="2228850" y="4876800"/>
          <p14:tracePt t="151398" x="2228850" y="4883150"/>
          <p14:tracePt t="151405" x="2228850" y="4902200"/>
          <p14:tracePt t="151420" x="2235200" y="4940300"/>
          <p14:tracePt t="151436" x="2254250" y="4978400"/>
          <p14:tracePt t="151453" x="2317750" y="5029200"/>
          <p14:tracePt t="151470" x="2425700" y="5073650"/>
          <p14:tracePt t="151486" x="2597150" y="5130800"/>
          <p14:tracePt t="151503" x="2819400" y="5156200"/>
          <p14:tracePt t="151520" x="3028950" y="5162550"/>
          <p14:tracePt t="151536" x="3219450" y="5162550"/>
          <p14:tracePt t="151540" x="3295650" y="5162550"/>
          <p14:tracePt t="151553" x="3340100" y="5149850"/>
          <p14:tracePt t="151571" x="3365500" y="5124450"/>
          <p14:tracePt t="151588" x="3365500" y="5105400"/>
          <p14:tracePt t="151605" x="3365500" y="5080000"/>
          <p14:tracePt t="151621" x="3365500" y="5067300"/>
          <p14:tracePt t="151861" x="0" y="0"/>
        </p14:tracePtLst>
        <p14:tracePtLst>
          <p14:tracePt t="152416" x="3949700" y="4349750"/>
          <p14:tracePt t="152423" x="3905250" y="4349750"/>
          <p14:tracePt t="152436" x="3803650" y="4349750"/>
          <p14:tracePt t="152453" x="3695700" y="4349750"/>
          <p14:tracePt t="152469" x="3600450" y="4368800"/>
          <p14:tracePt t="152486" x="3524250" y="4394200"/>
          <p14:tracePt t="152503" x="3467100" y="4419600"/>
          <p14:tracePt t="152520" x="3422650" y="4438650"/>
          <p14:tracePt t="152536" x="3390900" y="4470400"/>
          <p14:tracePt t="152540" x="3378200" y="4495800"/>
          <p14:tracePt t="152552" x="3371850" y="4521200"/>
          <p14:tracePt t="152571" x="3352800" y="4578350"/>
          <p14:tracePt t="152574" x="3346450" y="4622800"/>
          <p14:tracePt t="152587" x="3333750" y="4667250"/>
          <p14:tracePt t="152590" x="3327400" y="4711700"/>
          <p14:tracePt t="152604" x="3327400" y="4743450"/>
          <p14:tracePt t="152620" x="3346450" y="4908550"/>
          <p14:tracePt t="152637" x="3384550" y="5022850"/>
          <p14:tracePt t="152653" x="3479800" y="5137150"/>
          <p14:tracePt t="152670" x="3619500" y="5245100"/>
          <p14:tracePt t="152686" x="3790950" y="5327650"/>
          <p14:tracePt t="152702" x="4019550" y="5384800"/>
          <p14:tracePt t="152719" x="4235450" y="5403850"/>
          <p14:tracePt t="152736" x="4400550" y="5403850"/>
          <p14:tracePt t="152753" x="4546600" y="5378450"/>
          <p14:tracePt t="152756" x="4591050" y="5346700"/>
          <p14:tracePt t="152769" x="4622800" y="5314950"/>
          <p14:tracePt t="152786" x="4660900" y="5232400"/>
          <p14:tracePt t="152804" x="4679950" y="5111750"/>
          <p14:tracePt t="152821" x="4679950" y="5010150"/>
          <p14:tracePt t="152837" x="4648200" y="4921250"/>
          <p14:tracePt t="152853" x="4603750" y="4838700"/>
          <p14:tracePt t="152870" x="4533900" y="4749800"/>
          <p14:tracePt t="152886" x="4425950" y="4660900"/>
          <p14:tracePt t="152904" x="4286250" y="4584700"/>
          <p14:tracePt t="152919" x="4146550" y="4533900"/>
          <p14:tracePt t="152936" x="4025900" y="4489450"/>
          <p14:tracePt t="152953" x="3943350" y="4470400"/>
          <p14:tracePt t="152956" x="3905250" y="4464050"/>
          <p14:tracePt t="152969" x="3892550" y="4464050"/>
          <p14:tracePt t="152986" x="3841750" y="4464050"/>
          <p14:tracePt t="153002" x="3797300" y="4464050"/>
          <p14:tracePt t="153005" x="3752850" y="4464050"/>
          <p14:tracePt t="153020" x="3670300" y="4502150"/>
          <p14:tracePt t="153036" x="3575050" y="4572000"/>
          <p14:tracePt t="153052" x="3486150" y="4660900"/>
          <p14:tracePt t="153071" x="3416300" y="4756150"/>
          <p14:tracePt t="153087" x="3384550" y="4851400"/>
          <p14:tracePt t="153104" x="3371850" y="4908550"/>
          <p14:tracePt t="153120" x="3371850" y="4946650"/>
          <p14:tracePt t="153137" x="3384550" y="4997450"/>
          <p14:tracePt t="153140" x="3409950" y="5029200"/>
          <p14:tracePt t="153152" x="3448050" y="5054600"/>
          <p14:tracePt t="153169" x="3575050" y="5130800"/>
          <p14:tracePt t="153172" x="3651250" y="5156200"/>
          <p14:tracePt t="153185" x="3733800" y="5175250"/>
          <p14:tracePt t="153202" x="3930650" y="5213350"/>
          <p14:tracePt t="153219" x="4140200" y="5219700"/>
          <p14:tracePt t="153236" x="4254500" y="5200650"/>
          <p14:tracePt t="153252" x="4298950" y="5156200"/>
          <p14:tracePt t="153269" x="4318000" y="5092700"/>
          <p14:tracePt t="153285" x="4318000" y="5016500"/>
          <p14:tracePt t="153302" x="4318000" y="4940300"/>
          <p14:tracePt t="153319" x="4311650" y="4864100"/>
          <p14:tracePt t="153336" x="4286250" y="4800600"/>
          <p14:tracePt t="153353" x="4241800" y="4756150"/>
          <p14:tracePt t="153370" x="4178300" y="4711700"/>
          <p14:tracePt t="153372" x="4146550" y="4699000"/>
          <p14:tracePt t="153386" x="4108450" y="4679950"/>
          <p14:tracePt t="153402" x="4038600" y="4660900"/>
          <p14:tracePt t="153404" x="4019550" y="4660900"/>
          <p14:tracePt t="153419" x="3975100" y="4660900"/>
          <p14:tracePt t="153435" x="3937000" y="4660900"/>
          <p14:tracePt t="153452" x="3898900" y="4679950"/>
          <p14:tracePt t="153469" x="3841750" y="4718050"/>
          <p14:tracePt t="153485" x="3797300" y="4756150"/>
          <p14:tracePt t="153502" x="3778250" y="4794250"/>
          <p14:tracePt t="153519" x="3765550" y="4826000"/>
          <p14:tracePt t="153535" x="3759200" y="4876800"/>
          <p14:tracePt t="153552" x="3759200" y="4921250"/>
          <p14:tracePt t="153569" x="3765550" y="4997450"/>
          <p14:tracePt t="153572" x="3790950" y="5041900"/>
          <p14:tracePt t="153585" x="3816350" y="5086350"/>
          <p14:tracePt t="153602" x="3898900" y="5187950"/>
          <p14:tracePt t="153604" x="3943350" y="5226050"/>
          <p14:tracePt t="153619" x="4000500" y="5257800"/>
          <p14:tracePt t="153635" x="4171950" y="5308600"/>
          <p14:tracePt t="153652" x="4273550" y="5308600"/>
          <p14:tracePt t="153669" x="4406900" y="5302250"/>
          <p14:tracePt t="153685" x="4533900" y="5283200"/>
          <p14:tracePt t="153702" x="4641850" y="5232400"/>
          <p14:tracePt t="153719" x="4699000" y="5162550"/>
          <p14:tracePt t="153735" x="4737100" y="5080000"/>
          <p14:tracePt t="153752" x="4749800" y="4991100"/>
          <p14:tracePt t="153769" x="4749800" y="4927600"/>
          <p14:tracePt t="153785" x="4743450" y="4838700"/>
          <p14:tracePt t="153790" x="4718050" y="4800600"/>
          <p14:tracePt t="153802" x="4686300" y="4756150"/>
          <p14:tracePt t="153820" x="4533900" y="4641850"/>
          <p14:tracePt t="153836" x="4375150" y="4584700"/>
          <p14:tracePt t="153853" x="4191000" y="4527550"/>
          <p14:tracePt t="153869" x="4013200" y="4514850"/>
          <p14:tracePt t="153886" x="3873500" y="4514850"/>
          <p14:tracePt t="153903" x="3752850" y="4527550"/>
          <p14:tracePt t="153919" x="3683000" y="4552950"/>
          <p14:tracePt t="153935" x="3638550" y="4584700"/>
          <p14:tracePt t="153952" x="3619500" y="4616450"/>
          <p14:tracePt t="153969" x="3600450" y="4667250"/>
          <p14:tracePt t="153985" x="3594100" y="4718050"/>
          <p14:tracePt t="153988" x="3594100" y="4749800"/>
          <p14:tracePt t="154002" x="3594100" y="4781550"/>
          <p14:tracePt t="154019" x="3638550" y="4908550"/>
          <p14:tracePt t="154036" x="3695700" y="4997450"/>
          <p14:tracePt t="154052" x="3803650" y="5086350"/>
          <p14:tracePt t="154068" x="3949700" y="5162550"/>
          <p14:tracePt t="154086" x="4102100" y="5226050"/>
          <p14:tracePt t="154103" x="4248150" y="5257800"/>
          <p14:tracePt t="154119" x="4343400" y="5264150"/>
          <p14:tracePt t="154136" x="4432300" y="5257800"/>
          <p14:tracePt t="154153" x="4489450" y="5232400"/>
          <p14:tracePt t="154156" x="4495800" y="5207000"/>
          <p14:tracePt t="154169" x="4508500" y="5168900"/>
          <p14:tracePt t="154186" x="4514850" y="5073650"/>
          <p14:tracePt t="154202" x="4514850" y="4953000"/>
          <p14:tracePt t="154205" x="4495800" y="4889500"/>
          <p14:tracePt t="154219" x="4457700" y="4794250"/>
          <p14:tracePt t="154236" x="4394200" y="4711700"/>
          <p14:tracePt t="154252" x="4318000" y="4660900"/>
          <p14:tracePt t="154268" x="4210050" y="4616450"/>
          <p14:tracePt t="154285" x="4057650" y="4584700"/>
          <p14:tracePt t="154302" x="3930650" y="4578350"/>
          <p14:tracePt t="154318" x="3778250" y="4578350"/>
          <p14:tracePt t="154335" x="3625850" y="4597400"/>
          <p14:tracePt t="154352" x="3536950" y="4635500"/>
          <p14:tracePt t="154368" x="3454400" y="4679950"/>
          <p14:tracePt t="154385" x="3403600" y="4718050"/>
          <p14:tracePt t="154402" x="3384550" y="4756150"/>
          <p14:tracePt t="154418" x="3378200" y="4781550"/>
          <p14:tracePt t="154419" x="3371850" y="4806950"/>
          <p14:tracePt t="154435" x="3371850" y="4845050"/>
          <p14:tracePt t="154451" x="3378200" y="4895850"/>
          <p14:tracePt t="154468" x="3422650" y="4959350"/>
          <p14:tracePt t="154485" x="3467100" y="5016500"/>
          <p14:tracePt t="154502" x="3562350" y="5073650"/>
          <p14:tracePt t="154519" x="3676650" y="5111750"/>
          <p14:tracePt t="154535" x="3797300" y="5137150"/>
          <p14:tracePt t="154552" x="3892550" y="5137150"/>
          <p14:tracePt t="154570" x="3956050" y="5111750"/>
          <p14:tracePt t="154586" x="3981450" y="5080000"/>
          <p14:tracePt t="154589" x="3981450" y="5054600"/>
          <p14:tracePt t="154603" x="3981450" y="5029200"/>
          <p14:tracePt t="154620" x="3981450" y="4953000"/>
          <p14:tracePt t="154636" x="3962400" y="4819650"/>
          <p14:tracePt t="154653" x="3911600" y="4724400"/>
          <p14:tracePt t="154669" x="3867150" y="4673600"/>
          <p14:tracePt t="154685" x="3790950" y="4616450"/>
          <p14:tracePt t="154702" x="3714750" y="4591050"/>
          <p14:tracePt t="154719" x="3663950" y="4584700"/>
          <p14:tracePt t="154735" x="3632200" y="4584700"/>
          <p14:tracePt t="154752" x="3600450" y="4597400"/>
          <p14:tracePt t="154768" x="3575050" y="4635500"/>
          <p14:tracePt t="154785" x="3549650" y="4718050"/>
          <p14:tracePt t="154801" x="3543300" y="4794250"/>
          <p14:tracePt t="154818" x="3549650" y="4895850"/>
          <p14:tracePt t="154821" x="3581400" y="4940300"/>
          <p14:tracePt t="154836" x="3670300" y="5022850"/>
          <p14:tracePt t="154852" x="3829050" y="5099050"/>
          <p14:tracePt t="154869" x="4044950" y="5143500"/>
          <p14:tracePt t="154886" x="4305300" y="5175250"/>
          <p14:tracePt t="154902" x="4495800" y="5175250"/>
          <p14:tracePt t="154918" x="4616450" y="5156200"/>
          <p14:tracePt t="154935" x="4654550" y="5105400"/>
          <p14:tracePt t="154952" x="4667250" y="5060950"/>
          <p14:tracePt t="154969" x="4667250" y="4984750"/>
          <p14:tracePt t="154985" x="4660900" y="4940300"/>
          <p14:tracePt t="154989" x="4648200" y="4908550"/>
          <p14:tracePt t="155002" x="4635500" y="4883150"/>
          <p14:tracePt t="155018" x="4603750" y="4838700"/>
          <p14:tracePt t="155035" x="4546600" y="4781550"/>
          <p14:tracePt t="155052" x="4508500" y="4749800"/>
          <p14:tracePt t="155069" x="4451350" y="4724400"/>
          <p14:tracePt t="155085" x="4368800" y="4711700"/>
          <p14:tracePt t="155102" x="4305300" y="4699000"/>
          <p14:tracePt t="155119" x="4241800" y="4686300"/>
          <p14:tracePt t="155136" x="4178300" y="4686300"/>
          <p14:tracePt t="155152" x="4121150" y="4686300"/>
          <p14:tracePt t="155169" x="4064000" y="4686300"/>
          <p14:tracePt t="155185" x="4000500" y="4724400"/>
          <p14:tracePt t="155188" x="3962400" y="4743450"/>
          <p14:tracePt t="155202" x="3930650" y="4775200"/>
          <p14:tracePt t="155218" x="3873500" y="4838700"/>
          <p14:tracePt t="155235" x="3822700" y="4940300"/>
          <p14:tracePt t="155252" x="3810000" y="4991100"/>
          <p14:tracePt t="155268" x="3810000" y="5029200"/>
          <p14:tracePt t="155285" x="3822700" y="5099050"/>
          <p14:tracePt t="155301" x="3867150" y="5168900"/>
          <p14:tracePt t="155319" x="3937000" y="5251450"/>
          <p14:tracePt t="155336" x="4032250" y="5302250"/>
          <p14:tracePt t="155352" x="4121150" y="5327650"/>
          <p14:tracePt t="155368" x="4197350" y="5334000"/>
          <p14:tracePt t="155372" x="4241800" y="5334000"/>
          <p14:tracePt t="155385" x="4273550" y="5321300"/>
          <p14:tracePt t="155402" x="4337050" y="5257800"/>
          <p14:tracePt t="155405" x="4356100" y="5213350"/>
          <p14:tracePt t="155418" x="4368800" y="5156200"/>
          <p14:tracePt t="155436" x="4387850" y="5016500"/>
          <p14:tracePt t="155452" x="4381500" y="4927600"/>
          <p14:tracePt t="155468" x="4343400" y="4832350"/>
          <p14:tracePt t="155484" x="4273550" y="4749800"/>
          <p14:tracePt t="155501" x="4184650" y="4679950"/>
          <p14:tracePt t="155518" x="4076700" y="4629150"/>
          <p14:tracePt t="155535" x="3943350" y="4584700"/>
          <p14:tracePt t="155540" x="3886200" y="4578350"/>
          <p14:tracePt t="155551" x="3854450" y="4578350"/>
          <p14:tracePt t="155569" x="3784600" y="4578350"/>
          <p14:tracePt t="155586" x="3721100" y="4578350"/>
          <p14:tracePt t="155589" x="3695700" y="4584700"/>
          <p14:tracePt t="155602" x="3670300" y="4603750"/>
          <p14:tracePt t="155619" x="3606800" y="4711700"/>
          <p14:tracePt t="155635" x="3575050" y="4781550"/>
          <p14:tracePt t="155653" x="3568700" y="4813300"/>
          <p14:tracePt t="155669" x="3568700" y="4857750"/>
          <p14:tracePt t="155685" x="3600450" y="4889500"/>
          <p14:tracePt t="155701" x="3670300" y="4933950"/>
          <p14:tracePt t="155718" x="3771900" y="4965700"/>
          <p14:tracePt t="155735" x="3892550" y="4978400"/>
          <p14:tracePt t="155752" x="4038600" y="4978400"/>
          <p14:tracePt t="155768" x="4178300" y="4972050"/>
          <p14:tracePt t="155785" x="4254500" y="4946650"/>
          <p14:tracePt t="155801" x="4279900" y="4921250"/>
          <p14:tracePt t="155818" x="4292600" y="4908550"/>
          <p14:tracePt t="155836" x="4292600" y="4902200"/>
          <p14:tracePt t="156044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异常处理概述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4915" y="1448470"/>
            <a:ext cx="1069737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3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异常产生的原因</a:t>
            </a:r>
            <a:endParaRPr lang="en-US" altLang="zh-CN" sz="3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虚拟机同步检测到一个异常的执行条件，</a:t>
            </a:r>
            <a:r>
              <a:rPr lang="zh-CN" alt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间接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抛出异常，例如：</a:t>
            </a:r>
            <a:endParaRPr lang="en-US" altLang="zh-CN" sz="28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表达式违反了正常的语义，例如整数除零。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通过空引用访问实例变量或方法。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访问数组超界。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资源超出了某些限制，例如使用了过多的内存。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…</a:t>
            </a:r>
            <a:endParaRPr lang="zh-CN" altLang="en-US" sz="2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显式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地执行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throw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语句抛出异常</a:t>
            </a:r>
            <a:endParaRPr lang="en-US" altLang="zh-CN" sz="28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41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18"/>
    </mc:Choice>
    <mc:Fallback xmlns="">
      <p:transition spd="slow" advTm="71218"/>
    </mc:Fallback>
  </mc:AlternateContent>
  <p:extLst>
    <p:ext uri="{3A86A75C-4F4B-4683-9AE1-C65F6400EC91}">
      <p14:laserTraceLst xmlns:p14="http://schemas.microsoft.com/office/powerpoint/2010/main">
        <p14:tracePtLst>
          <p14:tracePt t="2066" x="1549400" y="1517650"/>
          <p14:tracePt t="2105" x="1504950" y="1543050"/>
          <p14:tracePt t="2120" x="1479550" y="1581150"/>
          <p14:tracePt t="2137" x="1460500" y="1619250"/>
          <p14:tracePt t="2153" x="1447800" y="1644650"/>
          <p14:tracePt t="2170" x="1447800" y="1670050"/>
          <p14:tracePt t="2187" x="1447800" y="1701800"/>
          <p14:tracePt t="2204" x="1460500" y="1733550"/>
          <p14:tracePt t="2220" x="1492250" y="1778000"/>
          <p14:tracePt t="2236" x="1543050" y="1809750"/>
          <p14:tracePt t="2253" x="1625600" y="1854200"/>
          <p14:tracePt t="2270" x="1746250" y="1898650"/>
          <p14:tracePt t="2287" x="1930400" y="1943100"/>
          <p14:tracePt t="2304" x="2324100" y="2019300"/>
          <p14:tracePt t="2320" x="2673350" y="2076450"/>
          <p14:tracePt t="2336" x="3041650" y="2120900"/>
          <p14:tracePt t="2353" x="3359150" y="2146300"/>
          <p14:tracePt t="2370" x="3587750" y="2146300"/>
          <p14:tracePt t="2387" x="3759200" y="2146300"/>
          <p14:tracePt t="2404" x="3835400" y="2146300"/>
          <p14:tracePt t="2420" x="3867150" y="2146300"/>
          <p14:tracePt t="2437" x="3898900" y="2139950"/>
          <p14:tracePt t="2453" x="3905250" y="2133600"/>
          <p14:tracePt t="2470" x="3917950" y="2114550"/>
          <p14:tracePt t="2487" x="3924300" y="2095500"/>
          <p14:tracePt t="2504" x="3930650" y="2044700"/>
          <p14:tracePt t="2520" x="3930650" y="2006600"/>
          <p14:tracePt t="2536" x="3930650" y="1962150"/>
          <p14:tracePt t="2553" x="3924300" y="1905000"/>
          <p14:tracePt t="2570" x="3911600" y="1847850"/>
          <p14:tracePt t="2587" x="3879850" y="1771650"/>
          <p14:tracePt t="2603" x="3829050" y="1714500"/>
          <p14:tracePt t="2620" x="3759200" y="1657350"/>
          <p14:tracePt t="2636" x="3676650" y="1612900"/>
          <p14:tracePt t="2653" x="3594100" y="1568450"/>
          <p14:tracePt t="2670" x="3498850" y="1536700"/>
          <p14:tracePt t="2686" x="3403600" y="1517650"/>
          <p14:tracePt t="2704" x="3206750" y="1485900"/>
          <p14:tracePt t="2720" x="3079750" y="1479550"/>
          <p14:tracePt t="2736" x="2933700" y="1479550"/>
          <p14:tracePt t="2753" x="2781300" y="1479550"/>
          <p14:tracePt t="2770" x="2635250" y="1479550"/>
          <p14:tracePt t="2787" x="2463800" y="1479550"/>
          <p14:tracePt t="2804" x="2305050" y="1479550"/>
          <p14:tracePt t="2820" x="2159000" y="1479550"/>
          <p14:tracePt t="2837" x="2032000" y="1479550"/>
          <p14:tracePt t="2853" x="1936750" y="1479550"/>
          <p14:tracePt t="2870" x="1885950" y="1485900"/>
          <p14:tracePt t="2887" x="1835150" y="1498600"/>
          <p14:tracePt t="2905" x="1784350" y="1524000"/>
          <p14:tracePt t="2921" x="1752600" y="1530350"/>
          <p14:tracePt t="2937" x="1727200" y="1555750"/>
          <p14:tracePt t="2954" x="1708150" y="1581150"/>
          <p14:tracePt t="2970" x="1701800" y="1593850"/>
          <p14:tracePt t="2987" x="1695450" y="1612900"/>
          <p14:tracePt t="3003" x="1695450" y="1651000"/>
          <p14:tracePt t="3020" x="1695450" y="1689100"/>
          <p14:tracePt t="3024" x="1701800" y="1708150"/>
          <p14:tracePt t="3036" x="1714500" y="1733550"/>
          <p14:tracePt t="3053" x="1778000" y="1797050"/>
          <p14:tracePt t="3070" x="1854200" y="1854200"/>
          <p14:tracePt t="3086" x="2012950" y="1917700"/>
          <p14:tracePt t="3089" x="2108200" y="1955800"/>
          <p14:tracePt t="3104" x="2336800" y="2012950"/>
          <p14:tracePt t="3120" x="2647950" y="2063750"/>
          <p14:tracePt t="3137" x="2959100" y="2076450"/>
          <p14:tracePt t="3153" x="3200400" y="2076450"/>
          <p14:tracePt t="3170" x="3441700" y="2057400"/>
          <p14:tracePt t="3187" x="3632200" y="1993900"/>
          <p14:tracePt t="3204" x="3765550" y="1943100"/>
          <p14:tracePt t="3220" x="3873500" y="1905000"/>
          <p14:tracePt t="3237" x="3924300" y="1873250"/>
          <p14:tracePt t="3254" x="3943350" y="1847850"/>
          <p14:tracePt t="3270" x="3956050" y="1841500"/>
          <p14:tracePt t="3287" x="3956050" y="1828800"/>
          <p14:tracePt t="3304" x="3956050" y="1790700"/>
          <p14:tracePt t="3320" x="3956050" y="1765300"/>
          <p14:tracePt t="3337" x="3943350" y="1752600"/>
          <p14:tracePt t="3680" x="3937000" y="1746250"/>
          <p14:tracePt t="3689" x="3930650" y="1739900"/>
          <p14:tracePt t="3697" x="3905250" y="1727200"/>
          <p14:tracePt t="3705" x="3879850" y="1708150"/>
          <p14:tracePt t="3720" x="3790950" y="1663700"/>
          <p14:tracePt t="3736" x="3676650" y="1612900"/>
          <p14:tracePt t="3753" x="3556000" y="1568450"/>
          <p14:tracePt t="3769" x="3441700" y="1524000"/>
          <p14:tracePt t="3787" x="3365500" y="1504950"/>
          <p14:tracePt t="3803" x="3295650" y="1479550"/>
          <p14:tracePt t="3820" x="3232150" y="1460500"/>
          <p14:tracePt t="3837" x="3143250" y="1447800"/>
          <p14:tracePt t="3853" x="3054350" y="1441450"/>
          <p14:tracePt t="3870" x="2946400" y="1441450"/>
          <p14:tracePt t="3873" x="2895600" y="1441450"/>
          <p14:tracePt t="3887" x="2832100" y="1441450"/>
          <p14:tracePt t="3905" x="2692400" y="1441450"/>
          <p14:tracePt t="3920" x="2514600" y="1441450"/>
          <p14:tracePt t="3937" x="2419350" y="1441450"/>
          <p14:tracePt t="3953" x="2317750" y="1441450"/>
          <p14:tracePt t="3970" x="2241550" y="1447800"/>
          <p14:tracePt t="3987" x="2165350" y="1460500"/>
          <p14:tracePt t="4003" x="2101850" y="1473200"/>
          <p14:tracePt t="4020" x="2044700" y="1492250"/>
          <p14:tracePt t="4024" x="2019300" y="1498600"/>
          <p14:tracePt t="4036" x="2000250" y="1511300"/>
          <p14:tracePt t="4053" x="1974850" y="1536700"/>
          <p14:tracePt t="4070" x="1936750" y="1568450"/>
          <p14:tracePt t="4087" x="1905000" y="1600200"/>
          <p14:tracePt t="4089" x="1892300" y="1612900"/>
          <p14:tracePt t="4105" x="1879600" y="1644650"/>
          <p14:tracePt t="4120" x="1866900" y="1663700"/>
          <p14:tracePt t="4137" x="1866900" y="1682750"/>
          <p14:tracePt t="4153" x="1866900" y="1714500"/>
          <p14:tracePt t="4170" x="1866900" y="1746250"/>
          <p14:tracePt t="4186" x="1873250" y="1784350"/>
          <p14:tracePt t="4203" x="1898650" y="1841500"/>
          <p14:tracePt t="4219" x="1943100" y="1885950"/>
          <p14:tracePt t="4236" x="2019300" y="1936750"/>
          <p14:tracePt t="4253" x="2114550" y="1987550"/>
          <p14:tracePt t="4270" x="2247900" y="2012950"/>
          <p14:tracePt t="4286" x="2387600" y="2032000"/>
          <p14:tracePt t="4289" x="2463800" y="2044700"/>
          <p14:tracePt t="4303" x="2527300" y="2044700"/>
          <p14:tracePt t="4320" x="2800350" y="2044700"/>
          <p14:tracePt t="4336" x="3009900" y="2044700"/>
          <p14:tracePt t="4353" x="3200400" y="2044700"/>
          <p14:tracePt t="4369" x="3346450" y="2044700"/>
          <p14:tracePt t="4386" x="3441700" y="2044700"/>
          <p14:tracePt t="4404" x="3492500" y="2044700"/>
          <p14:tracePt t="4420" x="3498850" y="2038350"/>
          <p14:tracePt t="4620" x="3467100" y="2032000"/>
          <p14:tracePt t="4627" x="3429000" y="2025650"/>
          <p14:tracePt t="4636" x="3378200" y="2019300"/>
          <p14:tracePt t="4653" x="3225800" y="1993900"/>
          <p14:tracePt t="4669" x="3041650" y="1968500"/>
          <p14:tracePt t="4686" x="2863850" y="1968500"/>
          <p14:tracePt t="4689" x="2768600" y="1968500"/>
          <p14:tracePt t="4703" x="2673350" y="1968500"/>
          <p14:tracePt t="4720" x="2463800" y="1968500"/>
          <p14:tracePt t="4736" x="2336800" y="1968500"/>
          <p14:tracePt t="4753" x="2216150" y="1968500"/>
          <p14:tracePt t="4769" x="2089150" y="1968500"/>
          <p14:tracePt t="4786" x="1955800" y="1968500"/>
          <p14:tracePt t="4803" x="1803400" y="1968500"/>
          <p14:tracePt t="4819" x="1676400" y="1968500"/>
          <p14:tracePt t="4836" x="1562100" y="1968500"/>
          <p14:tracePt t="4853" x="1485900" y="1968500"/>
          <p14:tracePt t="4869" x="1441450" y="1968500"/>
          <p14:tracePt t="4886" x="1428750" y="1968500"/>
          <p14:tracePt t="4903" x="1422400" y="1968500"/>
          <p14:tracePt t="5002" x="1454150" y="1968500"/>
          <p14:tracePt t="5010" x="1498600" y="1974850"/>
          <p14:tracePt t="5020" x="1574800" y="1981200"/>
          <p14:tracePt t="5036" x="1803400" y="2019300"/>
          <p14:tracePt t="5052" x="2260600" y="2082800"/>
          <p14:tracePt t="5069" x="2851150" y="2108200"/>
          <p14:tracePt t="5086" x="3454400" y="2108200"/>
          <p14:tracePt t="5102" x="3924300" y="2108200"/>
          <p14:tracePt t="5119" x="4114800" y="2108200"/>
          <p14:tracePt t="5121" x="4140200" y="2108200"/>
          <p14:tracePt t="5136" x="4152900" y="2108200"/>
          <p14:tracePt t="5152" x="4159250" y="2108200"/>
          <p14:tracePt t="5698" x="4146550" y="2108200"/>
          <p14:tracePt t="5698" x="0" y="0"/>
        </p14:tracePtLst>
        <p14:tracePtLst>
          <p14:tracePt t="7802" x="2025650" y="2406650"/>
          <p14:tracePt t="7841" x="2025650" y="2413000"/>
          <p14:tracePt t="7850" x="2025650" y="2419350"/>
          <p14:tracePt t="7858" x="2032000" y="2425700"/>
          <p14:tracePt t="7869" x="2051050" y="2432050"/>
          <p14:tracePt t="7885" x="2139950" y="2463800"/>
          <p14:tracePt t="7902" x="2324100" y="2508250"/>
          <p14:tracePt t="7918" x="2584450" y="2552700"/>
          <p14:tracePt t="7921" x="2755900" y="2603500"/>
          <p14:tracePt t="7936" x="2927350" y="2635250"/>
          <p14:tracePt t="7952" x="3270250" y="2692400"/>
          <p14:tracePt t="7969" x="3378200" y="2698750"/>
          <p14:tracePt t="7985" x="3454400" y="2698750"/>
          <p14:tracePt t="8002" x="3517900" y="2698750"/>
          <p14:tracePt t="8018" x="3600450" y="2686050"/>
          <p14:tracePt t="8034" x="3644900" y="2667000"/>
          <p14:tracePt t="8051" x="3663950" y="2654300"/>
          <p14:tracePt t="8121" x="3670300" y="2647950"/>
          <p14:tracePt t="8146" x="3670300" y="2641600"/>
          <p14:tracePt t="8154" x="3670300" y="2635250"/>
          <p14:tracePt t="8161" x="3670300" y="2609850"/>
          <p14:tracePt t="8170" x="3657600" y="2590800"/>
          <p14:tracePt t="8185" x="3613150" y="2527300"/>
          <p14:tracePt t="8202" x="3543300" y="2444750"/>
          <p14:tracePt t="8218" x="3454400" y="2362200"/>
          <p14:tracePt t="8235" x="3340100" y="2273300"/>
          <p14:tracePt t="8251" x="3213100" y="2165350"/>
          <p14:tracePt t="8269" x="3105150" y="2101850"/>
          <p14:tracePt t="8285" x="3009900" y="2051050"/>
          <p14:tracePt t="8302" x="2921000" y="2012950"/>
          <p14:tracePt t="8305" x="2882900" y="1993900"/>
          <p14:tracePt t="8318" x="2851150" y="1987550"/>
          <p14:tracePt t="8336" x="2762250" y="1981200"/>
          <p14:tracePt t="8352" x="2565400" y="1981200"/>
          <p14:tracePt t="8369" x="2419350" y="2006600"/>
          <p14:tracePt t="8385" x="2273300" y="2070100"/>
          <p14:tracePt t="8402" x="2159000" y="2114550"/>
          <p14:tracePt t="8418" x="2076450" y="2171700"/>
          <p14:tracePt t="8435" x="2019300" y="2203450"/>
          <p14:tracePt t="8452" x="1993900" y="2228850"/>
          <p14:tracePt t="8468" x="1987550" y="2254250"/>
          <p14:tracePt t="8485" x="1987550" y="2286000"/>
          <p14:tracePt t="8502" x="1987550" y="2330450"/>
          <p14:tracePt t="8505" x="2000250" y="2362200"/>
          <p14:tracePt t="8518" x="2025650" y="2400300"/>
          <p14:tracePt t="8535" x="2139950" y="2476500"/>
          <p14:tracePt t="8539" x="2228850" y="2508250"/>
          <p14:tracePt t="8551" x="2336800" y="2546350"/>
          <p14:tracePt t="8569" x="2730500" y="2628900"/>
          <p14:tracePt t="8585" x="2914650" y="2635250"/>
          <p14:tracePt t="8603" x="3041650" y="2635250"/>
          <p14:tracePt t="8619" x="3092450" y="2603500"/>
          <p14:tracePt t="8635" x="3124200" y="2578100"/>
          <p14:tracePt t="8652" x="3149600" y="2533650"/>
          <p14:tracePt t="8668" x="3155950" y="2501900"/>
          <p14:tracePt t="8685" x="3155950" y="2457450"/>
          <p14:tracePt t="8702" x="3155950" y="2400300"/>
          <p14:tracePt t="8718" x="3143250" y="2368550"/>
          <p14:tracePt t="8722" x="3130550" y="2349500"/>
          <p14:tracePt t="8734" x="3117850" y="2330450"/>
          <p14:tracePt t="8752" x="3092450" y="2305050"/>
          <p14:tracePt t="8768" x="3060700" y="2286000"/>
          <p14:tracePt t="8801" x="3054350" y="2286000"/>
          <p14:tracePt t="9200" x="0" y="0"/>
        </p14:tracePtLst>
        <p14:tracePtLst>
          <p14:tracePt t="10104" x="3657600" y="2222500"/>
          <p14:tracePt t="10186" x="3657600" y="2228850"/>
          <p14:tracePt t="10195" x="3657600" y="2235200"/>
          <p14:tracePt t="10201" x="3657600" y="2247900"/>
          <p14:tracePt t="10218" x="3657600" y="2273300"/>
          <p14:tracePt t="10235" x="3657600" y="2324100"/>
          <p14:tracePt t="10251" x="3670300" y="2374900"/>
          <p14:tracePt t="10267" x="3689350" y="2432050"/>
          <p14:tracePt t="10284" x="3714750" y="2495550"/>
          <p14:tracePt t="10301" x="3746500" y="2540000"/>
          <p14:tracePt t="10319" x="3778250" y="2578100"/>
          <p14:tracePt t="10334" x="3822700" y="2616200"/>
          <p14:tracePt t="10339" x="3841750" y="2628900"/>
          <p14:tracePt t="10353" x="3905250" y="2647950"/>
          <p14:tracePt t="10368" x="3968750" y="2667000"/>
          <p14:tracePt t="10384" x="4044950" y="2679700"/>
          <p14:tracePt t="10400" x="4114800" y="2692400"/>
          <p14:tracePt t="10417" x="4178300" y="2692400"/>
          <p14:tracePt t="10434" x="4260850" y="2679700"/>
          <p14:tracePt t="10451" x="4337050" y="2660650"/>
          <p14:tracePt t="10467" x="4432300" y="2622550"/>
          <p14:tracePt t="10484" x="4533900" y="2578100"/>
          <p14:tracePt t="10500" x="4660900" y="2533650"/>
          <p14:tracePt t="10517" x="4762500" y="2482850"/>
          <p14:tracePt t="10534" x="4826000" y="2451100"/>
          <p14:tracePt t="10550" x="4838700" y="2438400"/>
          <p14:tracePt t="10552" x="4845050" y="2432050"/>
          <p14:tracePt t="10567" x="4845050" y="2425700"/>
          <p14:tracePt t="10584" x="4845050" y="2393950"/>
          <p14:tracePt t="10600" x="4845050" y="2368550"/>
          <p14:tracePt t="10617" x="4832350" y="2330450"/>
          <p14:tracePt t="10634" x="4813300" y="2298700"/>
          <p14:tracePt t="10650" x="4768850" y="2266950"/>
          <p14:tracePt t="10667" x="4711700" y="2228850"/>
          <p14:tracePt t="10684" x="4654550" y="2209800"/>
          <p14:tracePt t="10700" x="4603750" y="2190750"/>
          <p14:tracePt t="10717" x="4552950" y="2171700"/>
          <p14:tracePt t="10733" x="4489450" y="2165350"/>
          <p14:tracePt t="10750" x="4438650" y="2165350"/>
          <p14:tracePt t="10767" x="4349750" y="2165350"/>
          <p14:tracePt t="10768" x="4305300" y="2165350"/>
          <p14:tracePt t="10784" x="4203700" y="2190750"/>
          <p14:tracePt t="10800" x="4121150" y="2228850"/>
          <p14:tracePt t="10817" x="4076700" y="2266950"/>
          <p14:tracePt t="10833" x="4051300" y="2292350"/>
          <p14:tracePt t="10850" x="4038600" y="2305050"/>
          <p14:tracePt t="10867" x="4032250" y="2317750"/>
          <p14:tracePt t="10883" x="4032250" y="2349500"/>
          <p14:tracePt t="10900" x="4032250" y="2381250"/>
          <p14:tracePt t="10917" x="4051300" y="2419350"/>
          <p14:tracePt t="10933" x="4089400" y="2470150"/>
          <p14:tracePt t="10950" x="4178300" y="2540000"/>
          <p14:tracePt t="10967" x="4305300" y="2597150"/>
          <p14:tracePt t="10968" x="4368800" y="2622550"/>
          <p14:tracePt t="10984" x="4502150" y="2667000"/>
          <p14:tracePt t="11000" x="4622800" y="2692400"/>
          <p14:tracePt t="11017" x="4718050" y="2698750"/>
          <p14:tracePt t="11034" x="4806950" y="2698750"/>
          <p14:tracePt t="11050" x="4870450" y="2698750"/>
          <p14:tracePt t="11067" x="4921250" y="2698750"/>
          <p14:tracePt t="11084" x="4940300" y="2686050"/>
          <p14:tracePt t="11100" x="4972050" y="2673350"/>
          <p14:tracePt t="11117" x="4978400" y="2673350"/>
          <p14:tracePt t="11150" x="4984750" y="2667000"/>
          <p14:tracePt t="11466" x="4997450" y="2654300"/>
          <p14:tracePt t="11474" x="5003800" y="2654300"/>
          <p14:tracePt t="11484" x="5035550" y="2647950"/>
          <p14:tracePt t="11501" x="5105400" y="2641600"/>
          <p14:tracePt t="11518" x="5213350" y="2641600"/>
          <p14:tracePt t="11521" x="5264150" y="2641600"/>
          <p14:tracePt t="11534" x="5321300" y="2641600"/>
          <p14:tracePt t="11551" x="5454650" y="2641600"/>
          <p14:tracePt t="11567" x="5607050" y="2641600"/>
          <p14:tracePt t="11569" x="5670550" y="2641600"/>
          <p14:tracePt t="11584" x="5772150" y="2641600"/>
          <p14:tracePt t="11600" x="5829300" y="2641600"/>
          <p14:tracePt t="11617" x="5873750" y="2641600"/>
          <p14:tracePt t="11633" x="5899150" y="2641600"/>
          <p14:tracePt t="11650" x="5911850" y="2641600"/>
          <p14:tracePt t="11667" x="5930900" y="2641600"/>
          <p14:tracePt t="11684" x="5943600" y="2641600"/>
          <p14:tracePt t="11700" x="5956300" y="2641600"/>
          <p14:tracePt t="11717" x="5962650" y="2641600"/>
          <p14:tracePt t="11800" x="5969000" y="2641600"/>
          <p14:tracePt t="11816" x="5975350" y="2641600"/>
          <p14:tracePt t="12043" x="5981700" y="2641600"/>
          <p14:tracePt t="12058" x="5994400" y="2641600"/>
          <p14:tracePt t="12066" x="6007100" y="2641600"/>
          <p14:tracePt t="12074" x="6032500" y="2641600"/>
          <p14:tracePt t="12084" x="6057900" y="2641600"/>
          <p14:tracePt t="12100" x="6140450" y="2641600"/>
          <p14:tracePt t="12117" x="6267450" y="2641600"/>
          <p14:tracePt t="12121" x="6343650" y="2641600"/>
          <p14:tracePt t="12134" x="6413500" y="2641600"/>
          <p14:tracePt t="12150" x="6565900" y="2641600"/>
          <p14:tracePt t="12168" x="6807200" y="2641600"/>
          <p14:tracePt t="12177" x="6883400" y="2641600"/>
          <p14:tracePt t="12184" x="6953250" y="2641600"/>
          <p14:tracePt t="12201" x="7073900" y="2641600"/>
          <p14:tracePt t="12218" x="7156450" y="2641600"/>
          <p14:tracePt t="12233" x="7232650" y="2641600"/>
          <p14:tracePt t="12250" x="7283450" y="2641600"/>
          <p14:tracePt t="12267" x="7308850" y="2641600"/>
          <p14:tracePt t="12283" x="7334250" y="2641600"/>
          <p14:tracePt t="12300" x="7346950" y="2641600"/>
          <p14:tracePt t="12317" x="7366000" y="2641600"/>
          <p14:tracePt t="12333" x="7378700" y="2641600"/>
          <p14:tracePt t="12350" x="7410450" y="2641600"/>
          <p14:tracePt t="12353" x="7435850" y="2641600"/>
          <p14:tracePt t="12367" x="7461250" y="2647950"/>
          <p14:tracePt t="12384" x="7537450" y="2660650"/>
          <p14:tracePt t="12400" x="7575550" y="2667000"/>
          <p14:tracePt t="12417" x="7632700" y="2667000"/>
          <p14:tracePt t="12433" x="7689850" y="2667000"/>
          <p14:tracePt t="12450" x="7753350" y="2667000"/>
          <p14:tracePt t="12467" x="7842250" y="2667000"/>
          <p14:tracePt t="12484" x="7918450" y="2654300"/>
          <p14:tracePt t="12500" x="8020050" y="2635250"/>
          <p14:tracePt t="12517" x="8096250" y="2616200"/>
          <p14:tracePt t="12534" x="8172450" y="2584450"/>
          <p14:tracePt t="12537" x="8204200" y="2571750"/>
          <p14:tracePt t="12550" x="8223250" y="2559050"/>
          <p14:tracePt t="12567" x="8248650" y="2552700"/>
          <p14:tracePt t="12584" x="8267700" y="2527300"/>
          <p14:tracePt t="12601" x="8267700" y="2520950"/>
          <p14:tracePt t="12617" x="8267700" y="2495550"/>
          <p14:tracePt t="12633" x="8267700" y="2457450"/>
          <p14:tracePt t="12650" x="8267700" y="2438400"/>
          <p14:tracePt t="12667" x="8267700" y="2406650"/>
          <p14:tracePt t="12683" x="8261350" y="2362200"/>
          <p14:tracePt t="12700" x="8242300" y="2330450"/>
          <p14:tracePt t="12717" x="8223250" y="2292350"/>
          <p14:tracePt t="12733" x="8197850" y="2254250"/>
          <p14:tracePt t="12750" x="8166100" y="2228850"/>
          <p14:tracePt t="12766" x="8128000" y="2190750"/>
          <p14:tracePt t="12768" x="8102600" y="2178050"/>
          <p14:tracePt t="12783" x="8064500" y="2165350"/>
          <p14:tracePt t="12800" x="7956550" y="2120900"/>
          <p14:tracePt t="12816" x="7886700" y="2095500"/>
          <p14:tracePt t="12833" x="7797800" y="2082800"/>
          <p14:tracePt t="12850" x="7708900" y="2070100"/>
          <p14:tracePt t="12867" x="7632700" y="2070100"/>
          <p14:tracePt t="12884" x="7531100" y="2070100"/>
          <p14:tracePt t="12900" x="7410450" y="2070100"/>
          <p14:tracePt t="12917" x="7308850" y="2082800"/>
          <p14:tracePt t="12933" x="7232650" y="2108200"/>
          <p14:tracePt t="12950" x="7169150" y="2127250"/>
          <p14:tracePt t="12953" x="7156450" y="2139950"/>
          <p14:tracePt t="12967" x="7150100" y="2152650"/>
          <p14:tracePt t="12984" x="7118350" y="2178050"/>
          <p14:tracePt t="13000" x="7099300" y="2209800"/>
          <p14:tracePt t="13017" x="7080250" y="2241550"/>
          <p14:tracePt t="13033" x="7067550" y="2279650"/>
          <p14:tracePt t="13050" x="7048500" y="2311400"/>
          <p14:tracePt t="13067" x="7042150" y="2349500"/>
          <p14:tracePt t="13083" x="7042150" y="2374900"/>
          <p14:tracePt t="13100" x="7042150" y="2406650"/>
          <p14:tracePt t="13117" x="7042150" y="2444750"/>
          <p14:tracePt t="13133" x="7042150" y="2476500"/>
          <p14:tracePt t="13150" x="7042150" y="2501900"/>
          <p14:tracePt t="13153" x="7048500" y="2520950"/>
          <p14:tracePt t="13167" x="7061200" y="2540000"/>
          <p14:tracePt t="13183" x="7086600" y="2565400"/>
          <p14:tracePt t="13200" x="7131050" y="2616200"/>
          <p14:tracePt t="13217" x="7181850" y="2635250"/>
          <p14:tracePt t="13233" x="7245350" y="2654300"/>
          <p14:tracePt t="13250" x="7321550" y="2660650"/>
          <p14:tracePt t="13267" x="7423150" y="2660650"/>
          <p14:tracePt t="13283" x="7569200" y="2635250"/>
          <p14:tracePt t="13300" x="7702550" y="2578100"/>
          <p14:tracePt t="13317" x="7829550" y="2501900"/>
          <p14:tracePt t="13333" x="7943850" y="2432050"/>
          <p14:tracePt t="13350" x="8020050" y="2374900"/>
          <p14:tracePt t="13353" x="8039100" y="2355850"/>
          <p14:tracePt t="13367" x="8051800" y="2336800"/>
          <p14:tracePt t="13384" x="8058150" y="2305050"/>
          <p14:tracePt t="13400" x="8058150" y="2298700"/>
          <p14:tracePt t="13417" x="8058150" y="2286000"/>
          <p14:tracePt t="13433" x="8051800" y="2260600"/>
          <p14:tracePt t="13450" x="8026400" y="2222500"/>
          <p14:tracePt t="13467" x="7969250" y="2190750"/>
          <p14:tracePt t="13483" x="7886700" y="2165350"/>
          <p14:tracePt t="13500" x="7797800" y="2133600"/>
          <p14:tracePt t="13517" x="7708900" y="2114550"/>
          <p14:tracePt t="13533" x="7639050" y="2101850"/>
          <p14:tracePt t="13537" x="7626350" y="2101850"/>
          <p14:tracePt t="13550" x="7600950" y="2101850"/>
          <p14:tracePt t="13567" x="7543800" y="2114550"/>
          <p14:tracePt t="13569" x="7512050" y="2127250"/>
          <p14:tracePt t="13584" x="7461250" y="2159000"/>
          <p14:tracePt t="13600" x="7448550" y="2178050"/>
          <p14:tracePt t="13617" x="7442200" y="2190750"/>
          <p14:tracePt t="14161" x="0" y="0"/>
        </p14:tracePtLst>
        <p14:tracePtLst>
          <p14:tracePt t="14761" x="7512050" y="2057400"/>
          <p14:tracePt t="14769" x="7499350" y="2057400"/>
          <p14:tracePt t="14783" x="7493000" y="2057400"/>
          <p14:tracePt t="14799" x="7480300" y="2089150"/>
          <p14:tracePt t="14817" x="7429500" y="2178050"/>
          <p14:tracePt t="14833" x="7385050" y="2266950"/>
          <p14:tracePt t="14849" x="7353300" y="2362200"/>
          <p14:tracePt t="14866" x="7340600" y="2438400"/>
          <p14:tracePt t="14883" x="7340600" y="2476500"/>
          <p14:tracePt t="14899" x="7340600" y="2508250"/>
          <p14:tracePt t="14917" x="7340600" y="2552700"/>
          <p14:tracePt t="14932" x="7366000" y="2584450"/>
          <p14:tracePt t="14949" x="7416800" y="2622550"/>
          <p14:tracePt t="14966" x="7499350" y="2654300"/>
          <p14:tracePt t="14982" x="7594600" y="2660650"/>
          <p14:tracePt t="14999" x="7708900" y="2660650"/>
          <p14:tracePt t="15001" x="7766050" y="2660650"/>
          <p14:tracePt t="15016" x="7823200" y="2647950"/>
          <p14:tracePt t="15032" x="7854950" y="2628900"/>
          <p14:tracePt t="15050" x="7867650" y="2616200"/>
          <p14:tracePt t="15065" x="7874000" y="2590800"/>
          <p14:tracePt t="15082" x="7874000" y="2540000"/>
          <p14:tracePt t="15099" x="7867650" y="2476500"/>
          <p14:tracePt t="15116" x="7835900" y="2381250"/>
          <p14:tracePt t="15132" x="7791450" y="2305050"/>
          <p14:tracePt t="15149" x="7734300" y="2260600"/>
          <p14:tracePt t="15166" x="7696200" y="2222500"/>
          <p14:tracePt t="15183" x="7670800" y="2203450"/>
          <p14:tracePt t="15199" x="7651750" y="2197100"/>
          <p14:tracePt t="15201" x="7645400" y="2190750"/>
          <p14:tracePt t="15216" x="7632700" y="2184400"/>
          <p14:tracePt t="15233" x="7626350" y="2184400"/>
          <p14:tracePt t="15249" x="7620000" y="2184400"/>
          <p14:tracePt t="15265" x="7607300" y="2184400"/>
          <p14:tracePt t="15282" x="7600950" y="2184400"/>
          <p14:tracePt t="15400" x="0" y="0"/>
        </p14:tracePtLst>
        <p14:tracePtLst>
          <p14:tracePt t="16066" x="8540750" y="2584450"/>
          <p14:tracePt t="16106" x="8547100" y="2584450"/>
          <p14:tracePt t="16114" x="8572500" y="2584450"/>
          <p14:tracePt t="16120" x="8604250" y="2584450"/>
          <p14:tracePt t="16132" x="8648700" y="2584450"/>
          <p14:tracePt t="16149" x="8769350" y="2609850"/>
          <p14:tracePt t="16165" x="8928100" y="2641600"/>
          <p14:tracePt t="16182" x="9118600" y="2679700"/>
          <p14:tracePt t="16185" x="9226550" y="2692400"/>
          <p14:tracePt t="16198" x="9334500" y="2711450"/>
          <p14:tracePt t="16216" x="9664700" y="2749550"/>
          <p14:tracePt t="16232" x="9861550" y="2749550"/>
          <p14:tracePt t="16248" x="10052050" y="2749550"/>
          <p14:tracePt t="16265" x="10210800" y="2749550"/>
          <p14:tracePt t="16282" x="10356850" y="2755900"/>
          <p14:tracePt t="16299" x="10464800" y="2762250"/>
          <p14:tracePt t="16315" x="10566400" y="2787650"/>
          <p14:tracePt t="16332" x="10636250" y="2794000"/>
          <p14:tracePt t="16349" x="10687050" y="2794000"/>
          <p14:tracePt t="16366" x="10731500" y="2794000"/>
          <p14:tracePt t="16382" x="10763250" y="2794000"/>
          <p14:tracePt t="16384" x="10782300" y="2794000"/>
          <p14:tracePt t="16399" x="10801350" y="2794000"/>
          <p14:tracePt t="16416" x="10858500" y="2794000"/>
          <p14:tracePt t="16432" x="10890250" y="2794000"/>
          <p14:tracePt t="16449" x="10902950" y="2794000"/>
          <p14:tracePt t="16668" x="10896600" y="2794000"/>
          <p14:tracePt t="16674" x="10852150" y="2794000"/>
          <p14:tracePt t="16684" x="10820400" y="2787650"/>
          <p14:tracePt t="16698" x="10712450" y="2768600"/>
          <p14:tracePt t="16715" x="10579100" y="2749550"/>
          <p14:tracePt t="16732" x="10426700" y="2711450"/>
          <p14:tracePt t="16733" x="0" y="0"/>
        </p14:tracePtLst>
        <p14:tracePtLst>
          <p14:tracePt t="17059" x="8623300" y="2698750"/>
          <p14:tracePt t="17114" x="8629650" y="2698750"/>
          <p14:tracePt t="17126" x="8661400" y="2698750"/>
          <p14:tracePt t="17132" x="8724900" y="2698750"/>
          <p14:tracePt t="17149" x="8953500" y="2698750"/>
          <p14:tracePt t="17165" x="9277350" y="2698750"/>
          <p14:tracePt t="17182" x="9709150" y="2698750"/>
          <p14:tracePt t="17185" x="9906000" y="2698750"/>
          <p14:tracePt t="17198" x="10096500" y="2698750"/>
          <p14:tracePt t="17215" x="10382250" y="2698750"/>
          <p14:tracePt t="17232" x="10642600" y="2698750"/>
          <p14:tracePt t="17248" x="10712450" y="2698750"/>
          <p14:tracePt t="17265" x="10731500" y="2698750"/>
          <p14:tracePt t="17282" x="10737850" y="2698750"/>
          <p14:tracePt t="17315" x="10750550" y="2698750"/>
          <p14:tracePt t="17332" x="10756900" y="2698750"/>
          <p14:tracePt t="17349" x="10763250" y="2698750"/>
          <p14:tracePt t="17857" x="0" y="0"/>
        </p14:tracePtLst>
        <p14:tracePtLst>
          <p14:tracePt t="20148" x="2038350" y="3600450"/>
          <p14:tracePt t="20170" x="2057400" y="3606800"/>
          <p14:tracePt t="20177" x="2076450" y="3613150"/>
          <p14:tracePt t="20186" x="2101850" y="3619500"/>
          <p14:tracePt t="20198" x="2127250" y="3625850"/>
          <p14:tracePt t="20214" x="2209800" y="3638550"/>
          <p14:tracePt t="20232" x="2324100" y="3657600"/>
          <p14:tracePt t="20234" x="2400300" y="3670300"/>
          <p14:tracePt t="20248" x="2540000" y="3676650"/>
          <p14:tracePt t="20265" x="2679700" y="3676650"/>
          <p14:tracePt t="20281" x="2774950" y="3676650"/>
          <p14:tracePt t="20298" x="2863850" y="3676650"/>
          <p14:tracePt t="20314" x="2908300" y="3676650"/>
          <p14:tracePt t="20331" x="2940050" y="3676650"/>
          <p14:tracePt t="20348" x="2965450" y="3676650"/>
          <p14:tracePt t="20364" x="2971800" y="3676650"/>
          <p14:tracePt t="20381" x="2978150" y="3676650"/>
          <p14:tracePt t="20540" x="2971800" y="3676650"/>
          <p14:tracePt t="20549" x="2946400" y="3676650"/>
          <p14:tracePt t="20554" x="2914650" y="3676650"/>
          <p14:tracePt t="20564" x="2863850" y="3676650"/>
          <p14:tracePt t="20581" x="2755900" y="3676650"/>
          <p14:tracePt t="20598" x="2673350" y="3676650"/>
          <p14:tracePt t="20614" x="2622550" y="3676650"/>
          <p14:tracePt t="20617" x="2609850" y="3676650"/>
          <p14:tracePt t="20631" x="2597150" y="3676650"/>
          <p14:tracePt t="20648" x="2590800" y="3676650"/>
          <p14:tracePt t="20738" x="2597150" y="3676650"/>
          <p14:tracePt t="20746" x="2616200" y="3676650"/>
          <p14:tracePt t="20753" x="2647950" y="3676650"/>
          <p14:tracePt t="20764" x="2705100" y="3676650"/>
          <p14:tracePt t="20780" x="2851150" y="3676650"/>
          <p14:tracePt t="20797" x="3022600" y="3676650"/>
          <p14:tracePt t="20814" x="3200400" y="3676650"/>
          <p14:tracePt t="20817" x="3282950" y="3676650"/>
          <p14:tracePt t="20831" x="3346450" y="3676650"/>
          <p14:tracePt t="20848" x="3448050" y="3676650"/>
          <p14:tracePt t="20864" x="3460750" y="3676650"/>
          <p14:tracePt t="20947" x="3454400" y="3676650"/>
          <p14:tracePt t="20954" x="3435350" y="3676650"/>
          <p14:tracePt t="20964" x="3390900" y="3676650"/>
          <p14:tracePt t="20981" x="3257550" y="3676650"/>
          <p14:tracePt t="20997" x="3060700" y="3657600"/>
          <p14:tracePt t="21014" x="2927350" y="3651250"/>
          <p14:tracePt t="21017" x="2870200" y="3651250"/>
          <p14:tracePt t="21030" x="2838450" y="3651250"/>
          <p14:tracePt t="21047" x="2825750" y="3651250"/>
          <p14:tracePt t="21064" x="2819400" y="3651250"/>
          <p14:tracePt t="21149" x="2832100" y="3651250"/>
          <p14:tracePt t="21154" x="2857500" y="3651250"/>
          <p14:tracePt t="21164" x="2895600" y="3651250"/>
          <p14:tracePt t="21181" x="3016250" y="3651250"/>
          <p14:tracePt t="21197" x="3181350" y="3651250"/>
          <p14:tracePt t="21214" x="3340100" y="3651250"/>
          <p14:tracePt t="21217" x="3403600" y="3651250"/>
          <p14:tracePt t="21232" x="3448050" y="3651250"/>
          <p14:tracePt t="21247" x="3479800" y="3651250"/>
          <p14:tracePt t="21264" x="3492500" y="3651250"/>
          <p14:tracePt t="21315" x="3486150" y="3651250"/>
          <p14:tracePt t="21322" x="3448050" y="3644900"/>
          <p14:tracePt t="21331" x="3403600" y="3644900"/>
          <p14:tracePt t="21347" x="3251200" y="3625850"/>
          <p14:tracePt t="21364" x="3155950" y="3625850"/>
          <p14:tracePt t="21380" x="3105150" y="3625850"/>
          <p14:tracePt t="21397" x="3098800" y="3625850"/>
          <p14:tracePt t="21489" x="3124200" y="3625850"/>
          <p14:tracePt t="21498" x="3155950" y="3625850"/>
          <p14:tracePt t="21506" x="3219450" y="3625850"/>
          <p14:tracePt t="21514" x="3295650" y="3625850"/>
          <p14:tracePt t="21531" x="3454400" y="3625850"/>
          <p14:tracePt t="21547" x="3651250" y="3638550"/>
          <p14:tracePt t="21564" x="3873500" y="3657600"/>
          <p14:tracePt t="21581" x="4089400" y="3683000"/>
          <p14:tracePt t="21597" x="4248150" y="3683000"/>
          <p14:tracePt t="21602" x="4311650" y="3683000"/>
          <p14:tracePt t="21614" x="4343400" y="3683000"/>
          <p14:tracePt t="21631" x="4368800" y="3683000"/>
          <p14:tracePt t="21648" x="4375150" y="3683000"/>
          <p14:tracePt t="21690" x="4362450" y="3683000"/>
          <p14:tracePt t="21698" x="4324350" y="3683000"/>
          <p14:tracePt t="21706" x="4260850" y="3683000"/>
          <p14:tracePt t="21714" x="4165600" y="3683000"/>
          <p14:tracePt t="21731" x="3968750" y="3670300"/>
          <p14:tracePt t="21748" x="3810000" y="3670300"/>
          <p14:tracePt t="21763" x="3721100" y="3670300"/>
          <p14:tracePt t="21780" x="3702050" y="3670300"/>
          <p14:tracePt t="21797" x="3695700" y="3670300"/>
          <p14:tracePt t="21898" x="3708400" y="3670300"/>
          <p14:tracePt t="21906" x="3740150" y="3670300"/>
          <p14:tracePt t="21914" x="3784600" y="3670300"/>
          <p14:tracePt t="21930" x="3930650" y="3670300"/>
          <p14:tracePt t="21948" x="4121150" y="3676650"/>
          <p14:tracePt t="21964" x="4311650" y="3683000"/>
          <p14:tracePt t="21981" x="4451350" y="3683000"/>
          <p14:tracePt t="21985" x="4489450" y="3683000"/>
          <p14:tracePt t="21997" x="4514850" y="3683000"/>
          <p14:tracePt t="22014" x="4540250" y="3683000"/>
          <p14:tracePt t="22018" x="4546600" y="3683000"/>
          <p14:tracePt t="22130" x="4540250" y="3683000"/>
          <p14:tracePt t="22138" x="4495800" y="3683000"/>
          <p14:tracePt t="22148" x="4445000" y="3683000"/>
          <p14:tracePt t="22165" x="4273550" y="3663950"/>
          <p14:tracePt t="22180" x="4095750" y="3638550"/>
          <p14:tracePt t="22197" x="3975100" y="3632200"/>
          <p14:tracePt t="22201" x="3943350" y="3632200"/>
          <p14:tracePt t="22214" x="3930650" y="3632200"/>
          <p14:tracePt t="22230" x="3924300" y="3632200"/>
          <p14:tracePt t="22299" x="3943350" y="3632200"/>
          <p14:tracePt t="22306" x="3975100" y="3632200"/>
          <p14:tracePt t="22315" x="4032250" y="3632200"/>
          <p14:tracePt t="22330" x="4191000" y="3632200"/>
          <p14:tracePt t="22348" x="4387850" y="3632200"/>
          <p14:tracePt t="22364" x="4584700" y="3632200"/>
          <p14:tracePt t="22381" x="4756150" y="3632200"/>
          <p14:tracePt t="22397" x="4864100" y="3632200"/>
          <p14:tracePt t="22400" x="4889500" y="3632200"/>
          <p14:tracePt t="22414" x="4895850" y="3632200"/>
          <p14:tracePt t="22430" x="4902200" y="3632200"/>
          <p14:tracePt t="23201" x="4895850" y="3632200"/>
          <p14:tracePt t="23201" x="0" y="0"/>
        </p14:tracePtLst>
        <p14:tracePtLst>
          <p14:tracePt t="24602" x="5626100" y="3613150"/>
          <p14:tracePt t="24706" x="5632450" y="3613150"/>
          <p14:tracePt t="24715" x="5638800" y="3613150"/>
          <p14:tracePt t="24722" x="5645150" y="3613150"/>
          <p14:tracePt t="24731" x="5657850" y="3613150"/>
          <p14:tracePt t="24746" x="5702300" y="3613150"/>
          <p14:tracePt t="24763" x="5797550" y="3613150"/>
          <p14:tracePt t="24779" x="5930900" y="3613150"/>
          <p14:tracePt t="24796" x="6057900" y="3613150"/>
          <p14:tracePt t="24813" x="6172200" y="3613150"/>
          <p14:tracePt t="24829" x="6280150" y="3613150"/>
          <p14:tracePt t="24846" x="6394450" y="3613150"/>
          <p14:tracePt t="24863" x="6553200" y="3613150"/>
          <p14:tracePt t="24865" x="6616700" y="3613150"/>
          <p14:tracePt t="24879" x="6680200" y="3613150"/>
          <p14:tracePt t="24896" x="6794500" y="3613150"/>
          <p14:tracePt t="24912" x="6813550" y="3613150"/>
          <p14:tracePt t="24929" x="6819900" y="3613150"/>
          <p14:tracePt t="25046" x="6807200" y="3613150"/>
          <p14:tracePt t="25051" x="6775450" y="3613150"/>
          <p14:tracePt t="25063" x="6692900" y="3600450"/>
          <p14:tracePt t="25080" x="6299200" y="3530600"/>
          <p14:tracePt t="25096" x="6026150" y="3517900"/>
          <p14:tracePt t="25113" x="5861050" y="3517900"/>
          <p14:tracePt t="25129" x="5797550" y="3517900"/>
          <p14:tracePt t="25146" x="5791200" y="3517900"/>
          <p14:tracePt t="25226" x="5797550" y="3517900"/>
          <p14:tracePt t="25234" x="5835650" y="3517900"/>
          <p14:tracePt t="25246" x="5892800" y="3517900"/>
          <p14:tracePt t="25263" x="6051550" y="3517900"/>
          <p14:tracePt t="25280" x="6330950" y="3517900"/>
          <p14:tracePt t="25296" x="6470650" y="3517900"/>
          <p14:tracePt t="25313" x="6508750" y="3517900"/>
          <p14:tracePt t="25329" x="6515100" y="3517900"/>
          <p14:tracePt t="25363" x="6489700" y="3517900"/>
          <p14:tracePt t="25379" x="6350000" y="3517900"/>
          <p14:tracePt t="25396" x="6172200" y="3517900"/>
          <p14:tracePt t="25413" x="6026150" y="3517900"/>
          <p14:tracePt t="25429" x="5975350" y="3517900"/>
          <p14:tracePt t="25446" x="5962650" y="3517900"/>
          <p14:tracePt t="25481" x="5981700" y="3517900"/>
          <p14:tracePt t="25489" x="6000750" y="3517900"/>
          <p14:tracePt t="25498" x="6032500" y="3517900"/>
          <p14:tracePt t="25513" x="6127750" y="3517900"/>
          <p14:tracePt t="25529" x="6248400" y="3517900"/>
          <p14:tracePt t="25546" x="6343650" y="3517900"/>
          <p14:tracePt t="25563" x="6381750" y="3517900"/>
          <p14:tracePt t="25579" x="6394450" y="3517900"/>
          <p14:tracePt t="25660" x="6400800" y="3517900"/>
          <p14:tracePt t="25666" x="6413500" y="3517900"/>
          <p14:tracePt t="25679" x="6426200" y="3517900"/>
          <p14:tracePt t="25696" x="6489700" y="3536950"/>
          <p14:tracePt t="25713" x="6546850" y="3549650"/>
          <p14:tracePt t="25729" x="6584950" y="3549650"/>
          <p14:tracePt t="25746" x="6597650" y="3549650"/>
          <p14:tracePt t="25763" x="6604000" y="3549650"/>
          <p14:tracePt t="25779" x="6604000" y="3562350"/>
          <p14:tracePt t="25796" x="6559550" y="3562350"/>
          <p14:tracePt t="25813" x="6464300" y="3562350"/>
          <p14:tracePt t="25829" x="6407150" y="3568700"/>
          <p14:tracePt t="25847" x="6375400" y="3568700"/>
          <p14:tracePt t="25898" x="6369050" y="3568700"/>
          <p14:tracePt t="25907" x="6369050" y="3575050"/>
          <p14:tracePt t="25914" x="6394450" y="3581400"/>
          <p14:tracePt t="25929" x="6527800" y="3606800"/>
          <p14:tracePt t="25946" x="6718300" y="3644900"/>
          <p14:tracePt t="25962" x="6927850" y="3657600"/>
          <p14:tracePt t="25979" x="7118350" y="3657600"/>
          <p14:tracePt t="25996" x="7270750" y="3657600"/>
          <p14:tracePt t="26013" x="7308850" y="3657600"/>
          <p14:tracePt t="26029" x="7321550" y="3657600"/>
          <p14:tracePt t="26066" x="7308850" y="3657600"/>
          <p14:tracePt t="26079" x="7277100" y="3657600"/>
          <p14:tracePt t="26096" x="7124700" y="3657600"/>
          <p14:tracePt t="26113" x="7054850" y="3657600"/>
          <p14:tracePt t="26129" x="7042150" y="3657600"/>
          <p14:tracePt t="26186" x="7054850" y="3657600"/>
          <p14:tracePt t="26194" x="7086600" y="3657600"/>
          <p14:tracePt t="26202" x="7118350" y="3657600"/>
          <p14:tracePt t="26212" x="7162800" y="3657600"/>
          <p14:tracePt t="26229" x="7219950" y="3657600"/>
          <p14:tracePt t="26246" x="7251700" y="3657600"/>
          <p14:tracePt t="26250" x="7258050" y="3657600"/>
          <p14:tracePt t="26298" x="7239000" y="3657600"/>
          <p14:tracePt t="26308" x="7200900" y="3657600"/>
          <p14:tracePt t="26314" x="7143750" y="3657600"/>
          <p14:tracePt t="26329" x="7048500" y="3657600"/>
          <p14:tracePt t="26346" x="7010400" y="3657600"/>
          <p14:tracePt t="26363" x="6997700" y="3657600"/>
          <p14:tracePt t="26426" x="7004050" y="3657600"/>
          <p14:tracePt t="26434" x="7016750" y="3657600"/>
          <p14:tracePt t="26446" x="7029450" y="3657600"/>
          <p14:tracePt t="26462" x="7035800" y="3657600"/>
          <p14:tracePt t="26682" x="7042150" y="3657600"/>
          <p14:tracePt t="26691" x="7054850" y="3657600"/>
          <p14:tracePt t="26698" x="7061200" y="3657600"/>
          <p14:tracePt t="26712" x="7092950" y="3657600"/>
          <p14:tracePt t="26729" x="7112000" y="3657600"/>
          <p14:tracePt t="26746" x="7131050" y="3657600"/>
          <p14:tracePt t="26762" x="7137400" y="3657600"/>
          <p14:tracePt t="28489" x="0" y="0"/>
        </p14:tracePtLst>
        <p14:tracePtLst>
          <p14:tracePt t="29179" x="2749550" y="2114550"/>
          <p14:tracePt t="29185" x="2743200" y="2114550"/>
          <p14:tracePt t="29194" x="2730500" y="2120900"/>
          <p14:tracePt t="29212" x="2717800" y="2152650"/>
          <p14:tracePt t="29228" x="2705100" y="2203450"/>
          <p14:tracePt t="29245" x="2698750" y="2273300"/>
          <p14:tracePt t="29261" x="2698750" y="2387600"/>
          <p14:tracePt t="29278" x="2698750" y="2514600"/>
          <p14:tracePt t="29295" x="2762250" y="2660650"/>
          <p14:tracePt t="29299" x="2800350" y="2730500"/>
          <p14:tracePt t="29313" x="2895600" y="2838450"/>
          <p14:tracePt t="29329" x="3022600" y="2921000"/>
          <p14:tracePt t="29345" x="3175000" y="2965450"/>
          <p14:tracePt t="29361" x="3302000" y="2971800"/>
          <p14:tracePt t="29377" x="3429000" y="2965450"/>
          <p14:tracePt t="29394" x="3536950" y="2889250"/>
          <p14:tracePt t="29412" x="3619500" y="2800350"/>
          <p14:tracePt t="29428" x="3657600" y="2698750"/>
          <p14:tracePt t="29444" x="3670300" y="2590800"/>
          <p14:tracePt t="29462" x="3683000" y="2489200"/>
          <p14:tracePt t="29478" x="3683000" y="2419350"/>
          <p14:tracePt t="29483" x="3683000" y="2381250"/>
          <p14:tracePt t="29494" x="3683000" y="2362200"/>
          <p14:tracePt t="29512" x="3683000" y="2324100"/>
          <p14:tracePt t="29528" x="3683000" y="2317750"/>
          <p14:tracePt t="29600" x="0" y="0"/>
        </p14:tracePtLst>
        <p14:tracePtLst>
          <p14:tracePt t="30229" x="6565900" y="3251200"/>
          <p14:tracePt t="30235" x="6553200" y="3263900"/>
          <p14:tracePt t="30244" x="6540500" y="3282950"/>
          <p14:tracePt t="30261" x="6527800" y="3321050"/>
          <p14:tracePt t="30278" x="6521450" y="3365500"/>
          <p14:tracePt t="30294" x="6521450" y="3435350"/>
          <p14:tracePt t="30298" x="6521450" y="3492500"/>
          <p14:tracePt t="30311" x="6540500" y="3536950"/>
          <p14:tracePt t="30329" x="6616700" y="3657600"/>
          <p14:tracePt t="30345" x="6680200" y="3714750"/>
          <p14:tracePt t="30361" x="6769100" y="3740150"/>
          <p14:tracePt t="30377" x="6858000" y="3759200"/>
          <p14:tracePt t="30394" x="6934200" y="3759200"/>
          <p14:tracePt t="30411" x="7029450" y="3740150"/>
          <p14:tracePt t="30428" x="7080250" y="3708400"/>
          <p14:tracePt t="30444" x="7105650" y="3663950"/>
          <p14:tracePt t="30461" x="7112000" y="3606800"/>
          <p14:tracePt t="30478" x="7112000" y="3543300"/>
          <p14:tracePt t="30494" x="7112000" y="3486150"/>
          <p14:tracePt t="30498" x="7105650" y="3467100"/>
          <p14:tracePt t="30511" x="7092950" y="3448050"/>
          <p14:tracePt t="30529" x="7061200" y="3416300"/>
          <p14:tracePt t="30545" x="7029450" y="3390900"/>
          <p14:tracePt t="30561" x="6997700" y="3378200"/>
          <p14:tracePt t="30577" x="6959600" y="3365500"/>
          <p14:tracePt t="30594" x="6927850" y="3352800"/>
          <p14:tracePt t="30611" x="6902450" y="3346450"/>
          <p14:tracePt t="30627" x="6896100" y="3346450"/>
          <p14:tracePt t="30644" x="6889750" y="3346450"/>
          <p14:tracePt t="30817" x="6883400" y="3346450"/>
          <p14:tracePt t="30834" x="6877050" y="3346450"/>
          <p14:tracePt t="30841" x="6870700" y="3352800"/>
          <p14:tracePt t="30849" x="6870700" y="3365500"/>
          <p14:tracePt t="30860" x="6864350" y="3378200"/>
          <p14:tracePt t="30877" x="6851650" y="3429000"/>
          <p14:tracePt t="30894" x="6832600" y="3511550"/>
          <p14:tracePt t="30910" x="6826250" y="3575050"/>
          <p14:tracePt t="30914" x="6826250" y="3606800"/>
          <p14:tracePt t="30927" x="6826250" y="3644900"/>
          <p14:tracePt t="30944" x="6826250" y="3721100"/>
          <p14:tracePt t="30960" x="6845300" y="3746500"/>
          <p14:tracePt t="30977" x="6851650" y="3759200"/>
          <p14:tracePt t="30994" x="6864350" y="3765550"/>
          <p14:tracePt t="31010" x="6921500" y="3765550"/>
          <p14:tracePt t="31027" x="7048500" y="3752850"/>
          <p14:tracePt t="31044" x="7200900" y="3714750"/>
          <p14:tracePt t="31060" x="7327900" y="3657600"/>
          <p14:tracePt t="31078" x="7391400" y="3594100"/>
          <p14:tracePt t="31083" x="7404100" y="3568700"/>
          <p14:tracePt t="31094" x="7410450" y="3536950"/>
          <p14:tracePt t="31111" x="7410450" y="3486150"/>
          <p14:tracePt t="31128" x="7372350" y="3384550"/>
          <p14:tracePt t="31145" x="7315200" y="3346450"/>
          <p14:tracePt t="31162" x="7245350" y="3308350"/>
          <p14:tracePt t="31177" x="7150100" y="3289300"/>
          <p14:tracePt t="31194" x="7073900" y="3270250"/>
          <p14:tracePt t="31211" x="7023100" y="3270250"/>
          <p14:tracePt t="31227" x="6985000" y="3270250"/>
          <p14:tracePt t="31244" x="6940550" y="3282950"/>
          <p14:tracePt t="31261" x="6908800" y="3321050"/>
          <p14:tracePt t="31265" x="6902450" y="3340100"/>
          <p14:tracePt t="31277" x="6902450" y="3346450"/>
          <p14:tracePt t="31294" x="6883400" y="3371850"/>
          <p14:tracePt t="31311" x="6883400" y="3384550"/>
          <p14:tracePt t="31328" x="6883400" y="3435350"/>
          <p14:tracePt t="31345" x="6889750" y="3479800"/>
          <p14:tracePt t="31361" x="6915150" y="3517900"/>
          <p14:tracePt t="31377" x="6959600" y="3549650"/>
          <p14:tracePt t="31394" x="7029450" y="3587750"/>
          <p14:tracePt t="31410" x="7099300" y="3613150"/>
          <p14:tracePt t="31427" x="7150100" y="3625850"/>
          <p14:tracePt t="31444" x="7188200" y="3625850"/>
          <p14:tracePt t="31460" x="7207250" y="3625850"/>
          <p14:tracePt t="31477" x="7219950" y="3625850"/>
          <p14:tracePt t="31494" x="7226300" y="3619500"/>
          <p14:tracePt t="31497" x="7226300" y="3606800"/>
          <p14:tracePt t="31510" x="7226300" y="3594100"/>
          <p14:tracePt t="31528" x="7226300" y="3562350"/>
          <p14:tracePt t="31544" x="7226300" y="3536950"/>
          <p14:tracePt t="31561" x="7213600" y="3505200"/>
          <p14:tracePt t="31577" x="7194550" y="3486150"/>
          <p14:tracePt t="31594" x="7181850" y="3473450"/>
          <p14:tracePt t="31611" x="7169150" y="3467100"/>
          <p14:tracePt t="31627" x="7169150" y="3460750"/>
          <p14:tracePt t="31660" x="7156450" y="3454400"/>
          <p14:tracePt t="31824" x="0" y="0"/>
        </p14:tracePtLst>
        <p14:tracePtLst>
          <p14:tracePt t="32811" x="8896350" y="2178050"/>
          <p14:tracePt t="32818" x="8890000" y="2203450"/>
          <p14:tracePt t="32826" x="8890000" y="2228850"/>
          <p14:tracePt t="32843" x="8890000" y="2305050"/>
          <p14:tracePt t="32860" x="8915400" y="2413000"/>
          <p14:tracePt t="32876" x="8959850" y="2514600"/>
          <p14:tracePt t="32893" x="9029700" y="2603500"/>
          <p14:tracePt t="32910" x="9112250" y="2673350"/>
          <p14:tracePt t="32927" x="9182100" y="2711450"/>
          <p14:tracePt t="32943" x="9239250" y="2724150"/>
          <p14:tracePt t="32945" x="9258300" y="2724150"/>
          <p14:tracePt t="32960" x="9302750" y="2711450"/>
          <p14:tracePt t="32976" x="9353550" y="2667000"/>
          <p14:tracePt t="32993" x="9404350" y="2603500"/>
          <p14:tracePt t="33010" x="9442450" y="2514600"/>
          <p14:tracePt t="33026" x="9474200" y="2419350"/>
          <p14:tracePt t="33043" x="9474200" y="2355850"/>
          <p14:tracePt t="33060" x="9474200" y="2305050"/>
          <p14:tracePt t="33076" x="9467850" y="2273300"/>
          <p14:tracePt t="33177" x="0" y="0"/>
        </p14:tracePtLst>
        <p14:tracePtLst>
          <p14:tracePt t="35418" x="2235200" y="4070350"/>
          <p14:tracePt t="35522" x="2254250" y="4070350"/>
          <p14:tracePt t="35530" x="2286000" y="4070350"/>
          <p14:tracePt t="35543" x="2330450" y="4070350"/>
          <p14:tracePt t="35560" x="2444750" y="4070350"/>
          <p14:tracePt t="35563" x="2520950" y="4070350"/>
          <p14:tracePt t="35577" x="2679700" y="4070350"/>
          <p14:tracePt t="35593" x="2844800" y="4070350"/>
          <p14:tracePt t="35609" x="2984500" y="4070350"/>
          <p14:tracePt t="35626" x="3060700" y="4070350"/>
          <p14:tracePt t="35643" x="3098800" y="4070350"/>
          <p14:tracePt t="35659" x="3117850" y="4070350"/>
          <p14:tracePt t="35677" x="3130550" y="4076700"/>
          <p14:tracePt t="35693" x="3149600" y="4076700"/>
          <p14:tracePt t="35709" x="3187700" y="4089400"/>
          <p14:tracePt t="35726" x="3206750" y="4089400"/>
          <p14:tracePt t="35730" x="3225800" y="4089400"/>
          <p14:tracePt t="35743" x="3238500" y="4089400"/>
          <p14:tracePt t="35760" x="3251200" y="4089400"/>
          <p14:tracePt t="35776" x="3263900" y="4089400"/>
          <p14:tracePt t="35793" x="3270250" y="4089400"/>
          <p14:tracePt t="35809" x="3302000" y="4089400"/>
          <p14:tracePt t="35826" x="3352800" y="4089400"/>
          <p14:tracePt t="35842" x="3429000" y="4089400"/>
          <p14:tracePt t="35859" x="3505200" y="4089400"/>
          <p14:tracePt t="35876" x="3543300" y="4089400"/>
          <p14:tracePt t="35893" x="3556000" y="4083050"/>
          <p14:tracePt t="35909" x="3562350" y="4057650"/>
          <p14:tracePt t="35926" x="3562350" y="4013200"/>
          <p14:tracePt t="35930" x="3549650" y="3975100"/>
          <p14:tracePt t="35943" x="3530600" y="3930650"/>
          <p14:tracePt t="35960" x="3479800" y="3854450"/>
          <p14:tracePt t="35977" x="3321050" y="3733800"/>
          <p14:tracePt t="35993" x="3219450" y="3683000"/>
          <p14:tracePt t="36009" x="3149600" y="3663950"/>
          <p14:tracePt t="36026" x="3130550" y="3657600"/>
          <p14:tracePt t="36043" x="3117850" y="3657600"/>
          <p14:tracePt t="36059" x="3092450" y="3657600"/>
          <p14:tracePt t="36065" x="3073400" y="3670300"/>
          <p14:tracePt t="36076" x="3054350" y="3683000"/>
          <p14:tracePt t="36092" x="3016250" y="3733800"/>
          <p14:tracePt t="36109" x="2959100" y="3790950"/>
          <p14:tracePt t="36125" x="2914650" y="3854450"/>
          <p14:tracePt t="36129" x="2901950" y="3879850"/>
          <p14:tracePt t="36142" x="2895600" y="3905250"/>
          <p14:tracePt t="36159" x="2895600" y="3943350"/>
          <p14:tracePt t="36176" x="2901950" y="4025900"/>
          <p14:tracePt t="36192" x="2933700" y="4064000"/>
          <p14:tracePt t="36209" x="2997200" y="4089400"/>
          <p14:tracePt t="36225" x="3098800" y="4121150"/>
          <p14:tracePt t="36242" x="3181350" y="4133850"/>
          <p14:tracePt t="36259" x="3302000" y="4127500"/>
          <p14:tracePt t="36276" x="3403600" y="4108450"/>
          <p14:tracePt t="36292" x="3467100" y="4076700"/>
          <p14:tracePt t="36309" x="3505200" y="4051300"/>
          <p14:tracePt t="36326" x="3517900" y="4019550"/>
          <p14:tracePt t="36330" x="3524250" y="4000500"/>
          <p14:tracePt t="36343" x="3524250" y="3994150"/>
          <p14:tracePt t="36359" x="3524250" y="3962400"/>
          <p14:tracePt t="36377" x="3511550" y="3917950"/>
          <p14:tracePt t="36393" x="3486150" y="3898900"/>
          <p14:tracePt t="36409" x="3454400" y="3886200"/>
          <p14:tracePt t="36425" x="3384550" y="3860800"/>
          <p14:tracePt t="36442" x="3302000" y="3848100"/>
          <p14:tracePt t="36460" x="3251200" y="3848100"/>
          <p14:tracePt t="36476" x="3194050" y="3848100"/>
          <p14:tracePt t="36492" x="3155950" y="3848100"/>
          <p14:tracePt t="36509" x="3130550" y="3848100"/>
          <p14:tracePt t="36526" x="3117850" y="3860800"/>
          <p14:tracePt t="36530" x="3105150" y="3867150"/>
          <p14:tracePt t="36542" x="3098800" y="3873500"/>
          <p14:tracePt t="36560" x="3092450" y="3886200"/>
          <p14:tracePt t="36577" x="3086100" y="3924300"/>
          <p14:tracePt t="36592" x="3086100" y="3943350"/>
          <p14:tracePt t="36609" x="3086100" y="3981450"/>
          <p14:tracePt t="36625" x="3086100" y="4006850"/>
          <p14:tracePt t="36642" x="3105150" y="4044950"/>
          <p14:tracePt t="36659" x="3143250" y="4070350"/>
          <p14:tracePt t="36677" x="3175000" y="4089400"/>
          <p14:tracePt t="36684" x="3194050" y="4095750"/>
          <p14:tracePt t="36692" x="3219450" y="4102100"/>
          <p14:tracePt t="36709" x="3276600" y="4102100"/>
          <p14:tracePt t="36725" x="3327400" y="4089400"/>
          <p14:tracePt t="36730" x="3346450" y="4064000"/>
          <p14:tracePt t="36742" x="3365500" y="4038600"/>
          <p14:tracePt t="36758" x="3397250" y="3987800"/>
          <p14:tracePt t="36775" x="3403600" y="3937000"/>
          <p14:tracePt t="36778" x="3403600" y="3892550"/>
          <p14:tracePt t="36792" x="3365500" y="3822700"/>
          <p14:tracePt t="36808" x="3295650" y="3752850"/>
          <p14:tracePt t="36825" x="3155950" y="3708400"/>
          <p14:tracePt t="36842" x="3009900" y="3683000"/>
          <p14:tracePt t="36858" x="2927350" y="3676650"/>
          <p14:tracePt t="36875" x="2851150" y="3689350"/>
          <p14:tracePt t="36892" x="2819400" y="3721100"/>
          <p14:tracePt t="36908" x="2794000" y="3771900"/>
          <p14:tracePt t="36925" x="2781300" y="3822700"/>
          <p14:tracePt t="36942" x="2781300" y="3860800"/>
          <p14:tracePt t="36959" x="2787650" y="3917950"/>
          <p14:tracePt t="36962" x="2806700" y="3956050"/>
          <p14:tracePt t="36976" x="2876550" y="4006850"/>
          <p14:tracePt t="36992" x="2946400" y="4038600"/>
          <p14:tracePt t="37009" x="3016250" y="4064000"/>
          <p14:tracePt t="37025" x="3048000" y="4070350"/>
          <p14:tracePt t="37042" x="3086100" y="4064000"/>
          <p14:tracePt t="37059" x="3098800" y="4013200"/>
          <p14:tracePt t="37075" x="3105150" y="3949700"/>
          <p14:tracePt t="37092" x="3111500" y="3898900"/>
          <p14:tracePt t="37109" x="3111500" y="3860800"/>
          <p14:tracePt t="37125" x="3111500" y="3841750"/>
          <p14:tracePt t="37142" x="3111500" y="3829050"/>
          <p14:tracePt t="37251" x="3111500" y="3822700"/>
          <p14:tracePt t="37457" x="0" y="0"/>
        </p14:tracePtLst>
        <p14:tracePtLst>
          <p14:tracePt t="38050" x="3816350" y="4152900"/>
          <p14:tracePt t="38122" x="3822700" y="4152900"/>
          <p14:tracePt t="38130" x="3848100" y="4152900"/>
          <p14:tracePt t="38142" x="3860800" y="4152900"/>
          <p14:tracePt t="38159" x="3949700" y="4165600"/>
          <p14:tracePt t="38175" x="4064000" y="4165600"/>
          <p14:tracePt t="38178" x="4140200" y="4165600"/>
          <p14:tracePt t="38193" x="4305300" y="4165600"/>
          <p14:tracePt t="38209" x="4457700" y="4165600"/>
          <p14:tracePt t="38225" x="4603750" y="4165600"/>
          <p14:tracePt t="38242" x="4692650" y="4165600"/>
          <p14:tracePt t="38258" x="4730750" y="4165600"/>
          <p14:tracePt t="38275" x="4737100" y="4165600"/>
          <p14:tracePt t="38986" x="4743450" y="4165600"/>
          <p14:tracePt t="38994" x="4756150" y="4165600"/>
          <p14:tracePt t="39009" x="4787900" y="4165600"/>
          <p14:tracePt t="39025" x="4851400" y="4165600"/>
          <p14:tracePt t="39041" x="4940300" y="4165600"/>
          <p14:tracePt t="39058" x="5054600" y="4165600"/>
          <p14:tracePt t="39076" x="5207000" y="4178300"/>
          <p14:tracePt t="39081" x="5270500" y="4184650"/>
          <p14:tracePt t="39091" x="5334000" y="4197350"/>
          <p14:tracePt t="39108" x="5467350" y="4222750"/>
          <p14:tracePt t="39125" x="5543550" y="4235450"/>
          <p14:tracePt t="39141" x="5581650" y="4248150"/>
          <p14:tracePt t="39158" x="5588000" y="4248150"/>
          <p14:tracePt t="39174" x="5594350" y="4248150"/>
          <p14:tracePt t="39218" x="5600700" y="4248150"/>
          <p14:tracePt t="39234" x="5613400" y="4248150"/>
          <p14:tracePt t="39242" x="5626100" y="4248150"/>
          <p14:tracePt t="39250" x="5645150" y="4248150"/>
          <p14:tracePt t="39259" x="5676900" y="4254500"/>
          <p14:tracePt t="39275" x="5740400" y="4267200"/>
          <p14:tracePt t="39291" x="5835650" y="4273550"/>
          <p14:tracePt t="39308" x="5943600" y="4273550"/>
          <p14:tracePt t="39325" x="6057900" y="4273550"/>
          <p14:tracePt t="39341" x="6178550" y="4273550"/>
          <p14:tracePt t="39346" x="6210300" y="4273550"/>
          <p14:tracePt t="39358" x="6229350" y="4273550"/>
          <p14:tracePt t="39374" x="6254750" y="4273550"/>
          <p14:tracePt t="39391" x="6261100" y="4273550"/>
          <p14:tracePt t="40248" x="6267450" y="4279900"/>
          <p14:tracePt t="40264" x="6261100" y="4286250"/>
          <p14:tracePt t="40264" x="0" y="0"/>
        </p14:tracePtLst>
        <p14:tracePtLst>
          <p14:tracePt t="40728" x="4616450" y="4210050"/>
          <p14:tracePt t="40776" x="4622800" y="4210050"/>
          <p14:tracePt t="40784" x="4641850" y="4210050"/>
          <p14:tracePt t="40792" x="4673600" y="4210050"/>
          <p14:tracePt t="40807" x="4730750" y="4210050"/>
          <p14:tracePt t="40824" x="4997450" y="4241800"/>
          <p14:tracePt t="40840" x="5276850" y="4248150"/>
          <p14:tracePt t="40857" x="5626100" y="4248150"/>
          <p14:tracePt t="40874" x="5930900" y="4248150"/>
          <p14:tracePt t="40890" x="6140450" y="4248150"/>
          <p14:tracePt t="40907" x="6248400" y="4248150"/>
          <p14:tracePt t="40924" x="6273800" y="4248150"/>
          <p14:tracePt t="40940" x="6280150" y="4248150"/>
          <p14:tracePt t="41169" x="0" y="0"/>
        </p14:tracePtLst>
        <p14:tracePtLst>
          <p14:tracePt t="43060" x="2089150" y="4584700"/>
          <p14:tracePt t="43121" x="2095500" y="4584700"/>
          <p14:tracePt t="43130" x="2114550" y="4584700"/>
          <p14:tracePt t="43140" x="2146300" y="4584700"/>
          <p14:tracePt t="43157" x="2235200" y="4584700"/>
          <p14:tracePt t="43174" x="2368550" y="4584700"/>
          <p14:tracePt t="43177" x="2463800" y="4584700"/>
          <p14:tracePt t="43190" x="2571750" y="4584700"/>
          <p14:tracePt t="43207" x="2832100" y="4584700"/>
          <p14:tracePt t="43224" x="3251200" y="4584700"/>
          <p14:tracePt t="43240" x="3460750" y="4584700"/>
          <p14:tracePt t="43257" x="3575050" y="4584700"/>
          <p14:tracePt t="43273" x="3619500" y="4584700"/>
          <p14:tracePt t="43290" x="3632200" y="4584700"/>
          <p14:tracePt t="43307" x="3638550" y="4584700"/>
          <p14:tracePt t="43345" x="3644900" y="4584700"/>
          <p14:tracePt t="44880" x="0" y="0"/>
        </p14:tracePtLst>
        <p14:tracePtLst>
          <p14:tracePt t="48250" x="1962150" y="5060950"/>
          <p14:tracePt t="48321" x="1968500" y="5067300"/>
          <p14:tracePt t="48330" x="1974850" y="5073650"/>
          <p14:tracePt t="48338" x="1981200" y="5073650"/>
          <p14:tracePt t="48355" x="2006600" y="5073650"/>
          <p14:tracePt t="48372" x="2051050" y="5073650"/>
          <p14:tracePt t="48388" x="2095500" y="5073650"/>
          <p14:tracePt t="48405" x="2171700" y="5073650"/>
          <p14:tracePt t="48422" x="2298700" y="5073650"/>
          <p14:tracePt t="48438" x="2470150" y="5073650"/>
          <p14:tracePt t="48442" x="2571750" y="5073650"/>
          <p14:tracePt t="48455" x="2679700" y="5073650"/>
          <p14:tracePt t="48473" x="2959100" y="5073650"/>
          <p14:tracePt t="48488" x="3079750" y="5073650"/>
          <p14:tracePt t="48506" x="3136900" y="5073650"/>
          <p14:tracePt t="48521" x="3155950" y="5073650"/>
          <p14:tracePt t="48538" x="3162300" y="5073650"/>
          <p14:tracePt t="48555" x="3181350" y="5073650"/>
          <p14:tracePt t="48572" x="3225800" y="5073650"/>
          <p14:tracePt t="48588" x="3270250" y="5073650"/>
          <p14:tracePt t="48605" x="3333750" y="5073650"/>
          <p14:tracePt t="48621" x="3403600" y="5073650"/>
          <p14:tracePt t="48638" x="3460750" y="5073650"/>
          <p14:tracePt t="48642" x="3473450" y="5073650"/>
          <p14:tracePt t="48655" x="3486150" y="5073650"/>
          <p14:tracePt t="48672" x="3498850" y="5073650"/>
          <p14:tracePt t="48801" x="3479800" y="5073650"/>
          <p14:tracePt t="48811" x="3448050" y="5073650"/>
          <p14:tracePt t="48821" x="3397250" y="5073650"/>
          <p14:tracePt t="48838" x="3225800" y="5067300"/>
          <p14:tracePt t="48854" x="3079750" y="5060950"/>
          <p14:tracePt t="48859" x="2990850" y="5060950"/>
          <p14:tracePt t="48871" x="2927350" y="5060950"/>
          <p14:tracePt t="48888" x="2768600" y="5060950"/>
          <p14:tracePt t="48904" x="2705100" y="5060950"/>
          <p14:tracePt t="48921" x="2660650" y="5060950"/>
          <p14:tracePt t="48938" x="2641600" y="5060950"/>
          <p14:tracePt t="48955" x="2635250" y="5060950"/>
          <p14:tracePt t="49081" x="2654300" y="5060950"/>
          <p14:tracePt t="49090" x="2679700" y="5060950"/>
          <p14:tracePt t="49098" x="2705100" y="5060950"/>
          <p14:tracePt t="49106" x="2724150" y="5060950"/>
          <p14:tracePt t="49121" x="2787650" y="5060950"/>
          <p14:tracePt t="49138" x="2876550" y="5060950"/>
          <p14:tracePt t="49155" x="2984500" y="5060950"/>
          <p14:tracePt t="49171" x="3098800" y="5060950"/>
          <p14:tracePt t="49188" x="3257550" y="5060950"/>
          <p14:tracePt t="49206" x="3429000" y="5060950"/>
          <p14:tracePt t="49210" x="3511550" y="5060950"/>
          <p14:tracePt t="49221" x="3587750" y="5060950"/>
          <p14:tracePt t="49238" x="3714750" y="5060950"/>
          <p14:tracePt t="49255" x="3822700" y="5060950"/>
          <p14:tracePt t="49259" x="3854450" y="5060950"/>
          <p14:tracePt t="49273" x="3886200" y="5060950"/>
          <p14:tracePt t="49289" x="3949700" y="5060950"/>
          <p14:tracePt t="49305" x="3981450" y="5060950"/>
          <p14:tracePt t="49321" x="4025900" y="5060950"/>
          <p14:tracePt t="49338" x="4070350" y="5060950"/>
          <p14:tracePt t="49355" x="4133850" y="5060950"/>
          <p14:tracePt t="49371" x="4191000" y="5060950"/>
          <p14:tracePt t="49388" x="4229100" y="5060950"/>
          <p14:tracePt t="49405" x="4254500" y="5060950"/>
          <p14:tracePt t="49409" x="4260850" y="5060950"/>
          <p14:tracePt t="49421" x="4273550" y="5060950"/>
          <p14:tracePt t="49437" x="4298950" y="5060950"/>
          <p14:tracePt t="49454" x="4330700" y="5060950"/>
          <p14:tracePt t="49458" x="4343400" y="5060950"/>
          <p14:tracePt t="49471" x="4368800" y="5060950"/>
          <p14:tracePt t="49488" x="4425950" y="5060950"/>
          <p14:tracePt t="49505" x="4457700" y="5060950"/>
          <p14:tracePt t="49521" x="4470400" y="5060950"/>
          <p14:tracePt t="49818" x="4464050" y="5060950"/>
          <p14:tracePt t="49829" x="4457700" y="5060950"/>
          <p14:tracePt t="49838" x="4438650" y="5060950"/>
          <p14:tracePt t="49854" x="4387850" y="5060950"/>
          <p14:tracePt t="49872" x="4330700" y="5060950"/>
          <p14:tracePt t="49876" x="4286250" y="5060950"/>
          <p14:tracePt t="49887" x="4254500" y="5060950"/>
          <p14:tracePt t="49904" x="4165600" y="5060950"/>
          <p14:tracePt t="49921" x="4108450" y="5060950"/>
          <p14:tracePt t="49938" x="4044950" y="5060950"/>
          <p14:tracePt t="49954" x="3956050" y="5060950"/>
          <p14:tracePt t="49971" x="3873500" y="5060950"/>
          <p14:tracePt t="49988" x="3778250" y="5060950"/>
          <p14:tracePt t="50005" x="3689350" y="5060950"/>
          <p14:tracePt t="50009" x="3657600" y="5060950"/>
          <p14:tracePt t="50021" x="3625850" y="5060950"/>
          <p14:tracePt t="50038" x="3568700" y="5060950"/>
          <p14:tracePt t="50055" x="3517900" y="5054600"/>
          <p14:tracePt t="50059" x="3492500" y="5048250"/>
          <p14:tracePt t="50071" x="3479800" y="5048250"/>
          <p14:tracePt t="50088" x="3435350" y="5048250"/>
          <p14:tracePt t="50105" x="3416300" y="5048250"/>
          <p14:tracePt t="50227" x="3435350" y="5048250"/>
          <p14:tracePt t="50234" x="3479800" y="5048250"/>
          <p14:tracePt t="50242" x="3556000" y="5048250"/>
          <p14:tracePt t="50254" x="3651250" y="5048250"/>
          <p14:tracePt t="50271" x="3886200" y="5048250"/>
          <p14:tracePt t="50289" x="4318000" y="5048250"/>
          <p14:tracePt t="50305" x="4508500" y="5048250"/>
          <p14:tracePt t="50321" x="4603750" y="5048250"/>
          <p14:tracePt t="50338" x="4629150" y="5048250"/>
          <p14:tracePt t="50355" x="4635500" y="5048250"/>
          <p14:tracePt t="50856" x="0" y="0"/>
        </p14:tracePtLst>
        <p14:tracePtLst>
          <p14:tracePt t="51482" x="5086350" y="5041900"/>
          <p14:tracePt t="51554" x="5099050" y="5041900"/>
          <p14:tracePt t="51562" x="5124450" y="5041900"/>
          <p14:tracePt t="51570" x="5156200" y="5041900"/>
          <p14:tracePt t="51587" x="5245100" y="5041900"/>
          <p14:tracePt t="51604" x="5359400" y="5041900"/>
          <p14:tracePt t="51620" x="5499100" y="5041900"/>
          <p14:tracePt t="51637" x="5645150" y="5041900"/>
          <p14:tracePt t="51654" x="5816600" y="5041900"/>
          <p14:tracePt t="51657" x="5918200" y="5041900"/>
          <p14:tracePt t="51670" x="6026150" y="5041900"/>
          <p14:tracePt t="51688" x="6254750" y="5041900"/>
          <p14:tracePt t="51704" x="6667500" y="5041900"/>
          <p14:tracePt t="51721" x="6915150" y="5041900"/>
          <p14:tracePt t="51737" x="7099300" y="5041900"/>
          <p14:tracePt t="51753" x="7239000" y="5041900"/>
          <p14:tracePt t="51770" x="7296150" y="5041900"/>
          <p14:tracePt t="51787" x="7327900" y="5041900"/>
          <p14:tracePt t="51803" x="7340600" y="5041900"/>
          <p14:tracePt t="51820" x="7346950" y="5041900"/>
          <p14:tracePt t="51837" x="7353300" y="5041900"/>
          <p14:tracePt t="51853" x="7359650" y="5041900"/>
          <p14:tracePt t="51870" x="7366000" y="5041900"/>
          <p14:tracePt t="51886" x="7378700" y="5041900"/>
          <p14:tracePt t="51903" x="7410450" y="5041900"/>
          <p14:tracePt t="51920" x="7448550" y="5041900"/>
          <p14:tracePt t="51936" x="7493000" y="5041900"/>
          <p14:tracePt t="51953" x="7550150" y="5041900"/>
          <p14:tracePt t="51970" x="7594600" y="5041900"/>
          <p14:tracePt t="51986" x="7645400" y="5041900"/>
          <p14:tracePt t="52003" x="7689850" y="5041900"/>
          <p14:tracePt t="52020" x="7766050" y="5041900"/>
          <p14:tracePt t="52036" x="7854950" y="5060950"/>
          <p14:tracePt t="52053" x="7931150" y="5060950"/>
          <p14:tracePt t="52070" x="8039100" y="5060950"/>
          <p14:tracePt t="52072" x="8070850" y="5060950"/>
          <p14:tracePt t="52086" x="8102600" y="5060950"/>
          <p14:tracePt t="52103" x="8153400" y="5060950"/>
          <p14:tracePt t="52120" x="8172450" y="5060950"/>
          <p14:tracePt t="52136" x="8178800" y="5060950"/>
          <p14:tracePt t="52153" x="8191500" y="5054600"/>
          <p14:tracePt t="52169" x="8210550" y="5048250"/>
          <p14:tracePt t="52186" x="8235950" y="5035550"/>
          <p14:tracePt t="52203" x="8248650" y="5022850"/>
          <p14:tracePt t="52219" x="8261350" y="4997450"/>
          <p14:tracePt t="52236" x="8280400" y="4965700"/>
          <p14:tracePt t="52253" x="8286750" y="4946650"/>
          <p14:tracePt t="52270" x="8286750" y="4921250"/>
          <p14:tracePt t="52286" x="8293100" y="4870450"/>
          <p14:tracePt t="52303" x="8293100" y="4851400"/>
          <p14:tracePt t="52319" x="8280400" y="4775200"/>
          <p14:tracePt t="52336" x="8255000" y="4743450"/>
          <p14:tracePt t="52353" x="8223250" y="4705350"/>
          <p14:tracePt t="52369" x="8166100" y="4660900"/>
          <p14:tracePt t="52386" x="8083550" y="4635500"/>
          <p14:tracePt t="52403" x="7981950" y="4610100"/>
          <p14:tracePt t="52419" x="7874000" y="4584700"/>
          <p14:tracePt t="52436" x="7740650" y="4559300"/>
          <p14:tracePt t="52453" x="7594600" y="4533900"/>
          <p14:tracePt t="52469" x="7454900" y="4521200"/>
          <p14:tracePt t="52486" x="7327900" y="4521200"/>
          <p14:tracePt t="52503" x="7207250" y="4521200"/>
          <p14:tracePt t="52520" x="7080250" y="4521200"/>
          <p14:tracePt t="52536" x="6991350" y="4527550"/>
          <p14:tracePt t="52553" x="6927850" y="4540250"/>
          <p14:tracePt t="52569" x="6883400" y="4552950"/>
          <p14:tracePt t="52586" x="6838950" y="4559300"/>
          <p14:tracePt t="52603" x="6794500" y="4578350"/>
          <p14:tracePt t="52619" x="6756400" y="4597400"/>
          <p14:tracePt t="52636" x="6711950" y="4616450"/>
          <p14:tracePt t="52653" x="6661150" y="4629150"/>
          <p14:tracePt t="52669" x="6623050" y="4641850"/>
          <p14:tracePt t="52686" x="6578600" y="4654550"/>
          <p14:tracePt t="52703" x="6540500" y="4679950"/>
          <p14:tracePt t="52719" x="6502400" y="4711700"/>
          <p14:tracePt t="52736" x="6483350" y="4737100"/>
          <p14:tracePt t="52753" x="6470650" y="4768850"/>
          <p14:tracePt t="52769" x="6457950" y="4800600"/>
          <p14:tracePt t="52786" x="6438900" y="4838700"/>
          <p14:tracePt t="52803" x="6438900" y="4864100"/>
          <p14:tracePt t="52819" x="6432550" y="4883150"/>
          <p14:tracePt t="52836" x="6426200" y="4921250"/>
          <p14:tracePt t="52853" x="6426200" y="4946650"/>
          <p14:tracePt t="52869" x="6426200" y="4965700"/>
          <p14:tracePt t="52886" x="6426200" y="5003800"/>
          <p14:tracePt t="52904" x="6432550" y="5060950"/>
          <p14:tracePt t="52920" x="6438900" y="5086350"/>
          <p14:tracePt t="52936" x="6451600" y="5105400"/>
          <p14:tracePt t="52953" x="6464300" y="5124450"/>
          <p14:tracePt t="52969" x="6502400" y="5137150"/>
          <p14:tracePt t="52986" x="6546850" y="5162550"/>
          <p14:tracePt t="53003" x="6642100" y="5181600"/>
          <p14:tracePt t="53020" x="6750050" y="5200650"/>
          <p14:tracePt t="53037" x="6889750" y="5232400"/>
          <p14:tracePt t="53053" x="7042150" y="5238750"/>
          <p14:tracePt t="53070" x="7226300" y="5238750"/>
          <p14:tracePt t="53075" x="7321550" y="5238750"/>
          <p14:tracePt t="53087" x="7410450" y="5238750"/>
          <p14:tracePt t="53105" x="7620000" y="5238750"/>
          <p14:tracePt t="53121" x="7727950" y="5238750"/>
          <p14:tracePt t="53137" x="7791450" y="5238750"/>
          <p14:tracePt t="53153" x="7829550" y="5232400"/>
          <p14:tracePt t="53170" x="7848600" y="5219700"/>
          <p14:tracePt t="53187" x="7867650" y="5207000"/>
          <p14:tracePt t="53203" x="7880350" y="5181600"/>
          <p14:tracePt t="53220" x="7905750" y="5156200"/>
          <p14:tracePt t="53236" x="7924800" y="5130800"/>
          <p14:tracePt t="53253" x="7943850" y="5099050"/>
          <p14:tracePt t="53270" x="7956550" y="5067300"/>
          <p14:tracePt t="53273" x="7969250" y="5048250"/>
          <p14:tracePt t="53286" x="7975600" y="5035550"/>
          <p14:tracePt t="53304" x="7988300" y="5003800"/>
          <p14:tracePt t="53321" x="8001000" y="4959350"/>
          <p14:tracePt t="53337" x="8013700" y="4921250"/>
          <p14:tracePt t="53353" x="8013700" y="4895850"/>
          <p14:tracePt t="53370" x="8013700" y="4864100"/>
          <p14:tracePt t="53387" x="8007350" y="4819650"/>
          <p14:tracePt t="53403" x="7981950" y="4787900"/>
          <p14:tracePt t="53420" x="7943850" y="4756150"/>
          <p14:tracePt t="53436" x="7912100" y="4730750"/>
          <p14:tracePt t="53453" x="7861300" y="4705350"/>
          <p14:tracePt t="53470" x="7772400" y="4692650"/>
          <p14:tracePt t="53487" x="7664450" y="4673600"/>
          <p14:tracePt t="53490" x="7607300" y="4660900"/>
          <p14:tracePt t="53503" x="7543800" y="4654550"/>
          <p14:tracePt t="53521" x="7327900" y="4610100"/>
          <p14:tracePt t="53537" x="7200900" y="4591050"/>
          <p14:tracePt t="53553" x="7067550" y="4591050"/>
          <p14:tracePt t="53570" x="6965950" y="4591050"/>
          <p14:tracePt t="53586" x="6851650" y="4603750"/>
          <p14:tracePt t="53603" x="6762750" y="4635500"/>
          <p14:tracePt t="53620" x="6680200" y="4660900"/>
          <p14:tracePt t="53636" x="6616700" y="4699000"/>
          <p14:tracePt t="53653" x="6572250" y="4737100"/>
          <p14:tracePt t="53670" x="6540500" y="4794250"/>
          <p14:tracePt t="53687" x="6515100" y="4826000"/>
          <p14:tracePt t="53689" x="6508750" y="4851400"/>
          <p14:tracePt t="53704" x="6502400" y="4870450"/>
          <p14:tracePt t="53722" x="6496050" y="4914900"/>
          <p14:tracePt t="53737" x="6496050" y="4946650"/>
          <p14:tracePt t="53754" x="6502400" y="4991100"/>
          <p14:tracePt t="53770" x="6527800" y="5010150"/>
          <p14:tracePt t="53786" x="6559550" y="5048250"/>
          <p14:tracePt t="53803" x="6616700" y="5073650"/>
          <p14:tracePt t="53820" x="6673850" y="5092700"/>
          <p14:tracePt t="53837" x="6711950" y="5111750"/>
          <p14:tracePt t="53853" x="6718300" y="5111750"/>
          <p14:tracePt t="53869" x="6724650" y="5111750"/>
          <p14:tracePt t="54265" x="0" y="0"/>
        </p14:tracePtLst>
        <p14:tracePtLst>
          <p14:tracePt t="54969" x="3422650" y="3206750"/>
          <p14:tracePt t="55002" x="3409950" y="3206750"/>
          <p14:tracePt t="55012" x="3403600" y="3206750"/>
          <p14:tracePt t="55019" x="3378200" y="3206750"/>
          <p14:tracePt t="55036" x="3333750" y="3225800"/>
          <p14:tracePt t="55052" x="3276600" y="3282950"/>
          <p14:tracePt t="55069" x="3206750" y="3359150"/>
          <p14:tracePt t="55074" x="3175000" y="3416300"/>
          <p14:tracePt t="55085" x="3143250" y="3486150"/>
          <p14:tracePt t="55102" x="3073400" y="3632200"/>
          <p14:tracePt t="55119" x="3022600" y="3784600"/>
          <p14:tracePt t="55121" x="2997200" y="3860800"/>
          <p14:tracePt t="55136" x="2971800" y="4019550"/>
          <p14:tracePt t="55152" x="2971800" y="4222750"/>
          <p14:tracePt t="55169" x="3028950" y="4451350"/>
          <p14:tracePt t="55186" x="3155950" y="4768850"/>
          <p14:tracePt t="55203" x="3333750" y="5048250"/>
          <p14:tracePt t="55219" x="3479800" y="5200650"/>
          <p14:tracePt t="55236" x="3638550" y="5276850"/>
          <p14:tracePt t="55253" x="3771900" y="5321300"/>
          <p14:tracePt t="55269" x="3949700" y="5340350"/>
          <p14:tracePt t="55275" x="4057650" y="5340350"/>
          <p14:tracePt t="55287" x="4210050" y="5314950"/>
          <p14:tracePt t="55303" x="4578350" y="5207000"/>
          <p14:tracePt t="55320" x="5181600" y="4895850"/>
          <p14:tracePt t="55337" x="5435600" y="4692650"/>
          <p14:tracePt t="55353" x="5537200" y="4502150"/>
          <p14:tracePt t="55369" x="5581650" y="4330700"/>
          <p14:tracePt t="55386" x="5581650" y="4191000"/>
          <p14:tracePt t="55403" x="5530850" y="4070350"/>
          <p14:tracePt t="55419" x="5454650" y="3930650"/>
          <p14:tracePt t="55436" x="5353050" y="3778250"/>
          <p14:tracePt t="55453" x="5162550" y="3581400"/>
          <p14:tracePt t="55469" x="4921250" y="3397250"/>
          <p14:tracePt t="55474" x="4813300" y="3327400"/>
          <p14:tracePt t="55487" x="4679950" y="3244850"/>
          <p14:tracePt t="55504" x="4445000" y="3130550"/>
          <p14:tracePt t="55521" x="4375150" y="3111500"/>
          <p14:tracePt t="55536" x="4337050" y="3105150"/>
          <p14:tracePt t="55553" x="4292600" y="3105150"/>
          <p14:tracePt t="55569" x="4229100" y="3117850"/>
          <p14:tracePt t="55586" x="4133850" y="3181350"/>
          <p14:tracePt t="55603" x="4038600" y="3282950"/>
          <p14:tracePt t="55619" x="3949700" y="3397250"/>
          <p14:tracePt t="55636" x="3879850" y="3524250"/>
          <p14:tracePt t="55653" x="3835400" y="3638550"/>
          <p14:tracePt t="55669" x="3810000" y="3746500"/>
          <p14:tracePt t="55673" x="3803650" y="3810000"/>
          <p14:tracePt t="55685" x="3803650" y="3873500"/>
          <p14:tracePt t="55704" x="3803650" y="4044950"/>
          <p14:tracePt t="55720" x="3854450" y="4197350"/>
          <p14:tracePt t="55737" x="4000500" y="4425950"/>
          <p14:tracePt t="55753" x="4152900" y="4565650"/>
          <p14:tracePt t="55769" x="4362450" y="4699000"/>
          <p14:tracePt t="55786" x="4610100" y="4787900"/>
          <p14:tracePt t="55803" x="4927600" y="4851400"/>
          <p14:tracePt t="55819" x="5302250" y="4857750"/>
          <p14:tracePt t="55836" x="5708650" y="4762500"/>
          <p14:tracePt t="55853" x="6038850" y="4597400"/>
          <p14:tracePt t="55869" x="6203950" y="4451350"/>
          <p14:tracePt t="55875" x="6254750" y="4375150"/>
          <p14:tracePt t="55887" x="6280150" y="4286250"/>
          <p14:tracePt t="55903" x="6286500" y="4133850"/>
          <p14:tracePt t="55919" x="6267450" y="3956050"/>
          <p14:tracePt t="55923" x="6242050" y="3860800"/>
          <p14:tracePt t="55936" x="6165850" y="3702050"/>
          <p14:tracePt t="55952" x="6019800" y="3549650"/>
          <p14:tracePt t="55969" x="5803900" y="3416300"/>
          <p14:tracePt t="55985" x="5499100" y="3314700"/>
          <p14:tracePt t="56002" x="5175250" y="3238500"/>
          <p14:tracePt t="56019" x="4946650" y="3219450"/>
          <p14:tracePt t="56036" x="4756150" y="3225800"/>
          <p14:tracePt t="56052" x="4603750" y="3263900"/>
          <p14:tracePt t="56069" x="4483100" y="3340100"/>
          <p14:tracePt t="56074" x="4438650" y="3378200"/>
          <p14:tracePt t="56085" x="4387850" y="3422650"/>
          <p14:tracePt t="56102" x="4318000" y="3505200"/>
          <p14:tracePt t="56119" x="4260850" y="3600450"/>
          <p14:tracePt t="56121" x="4248150" y="3638550"/>
          <p14:tracePt t="56136" x="4235450" y="3740150"/>
          <p14:tracePt t="56152" x="4222750" y="3886200"/>
          <p14:tracePt t="56168" x="4248150" y="4095750"/>
          <p14:tracePt t="56185" x="4279900" y="4311650"/>
          <p14:tracePt t="56202" x="4330700" y="4495800"/>
          <p14:tracePt t="56219" x="4413250" y="4648200"/>
          <p14:tracePt t="56235" x="4514850" y="4768850"/>
          <p14:tracePt t="56252" x="4660900" y="4870450"/>
          <p14:tracePt t="56269" x="4845050" y="4940300"/>
          <p14:tracePt t="56286" x="5111750" y="4991100"/>
          <p14:tracePt t="56290" x="5238750" y="4991100"/>
          <p14:tracePt t="56303" x="5416550" y="4984750"/>
          <p14:tracePt t="56319" x="5708650" y="4889500"/>
          <p14:tracePt t="56336" x="5937250" y="4629150"/>
          <p14:tracePt t="56352" x="5969000" y="4457700"/>
          <p14:tracePt t="56368" x="5969000" y="4324350"/>
          <p14:tracePt t="56385" x="5924550" y="4146550"/>
          <p14:tracePt t="56402" x="5835650" y="3962400"/>
          <p14:tracePt t="56419" x="5670550" y="3683000"/>
          <p14:tracePt t="56435" x="5378450" y="3409950"/>
          <p14:tracePt t="56452" x="4927600" y="3136900"/>
          <p14:tracePt t="56469" x="4508500" y="2971800"/>
          <p14:tracePt t="56485" x="4248150" y="2908300"/>
          <p14:tracePt t="56502" x="4127500" y="2901950"/>
          <p14:tracePt t="56505" x="4089400" y="2901950"/>
          <p14:tracePt t="56518" x="4051300" y="2901950"/>
          <p14:tracePt t="56536" x="4000500" y="2997200"/>
          <p14:tracePt t="56552" x="3930650" y="3168650"/>
          <p14:tracePt t="56568" x="3822700" y="3441700"/>
          <p14:tracePt t="56585" x="3765550" y="3714750"/>
          <p14:tracePt t="56602" x="3752850" y="3962400"/>
          <p14:tracePt t="56618" x="3765550" y="4235450"/>
          <p14:tracePt t="56635" x="3848100" y="4419600"/>
          <p14:tracePt t="56652" x="3949700" y="4527550"/>
          <p14:tracePt t="56669" x="4044950" y="4591050"/>
          <p14:tracePt t="56685" x="4133850" y="4622800"/>
          <p14:tracePt t="56702" x="4191000" y="4629150"/>
          <p14:tracePt t="56720" x="4330700" y="4572000"/>
          <p14:tracePt t="56736" x="4406900" y="4502150"/>
          <p14:tracePt t="56752" x="4464050" y="4432300"/>
          <p14:tracePt t="56768" x="4495800" y="4400550"/>
          <p14:tracePt t="56785" x="4502150" y="4400550"/>
          <p14:tracePt t="56849" x="4508500" y="4387850"/>
          <p14:tracePt t="56857" x="4514850" y="4381500"/>
          <p14:tracePt t="56868" x="4527550" y="4368800"/>
          <p14:tracePt t="56885" x="4552950" y="4286250"/>
          <p14:tracePt t="56902" x="4603750" y="4152900"/>
          <p14:tracePt t="56918" x="4648200" y="3975100"/>
          <p14:tracePt t="56935" x="4660900" y="3790950"/>
          <p14:tracePt t="56938" x="4660900" y="3708400"/>
          <p14:tracePt t="56951" x="4654550" y="3536950"/>
          <p14:tracePt t="56968" x="4603750" y="3403600"/>
          <p14:tracePt t="56985" x="4508500" y="3289300"/>
          <p14:tracePt t="57002" x="4387850" y="3213100"/>
          <p14:tracePt t="57019" x="4229100" y="3149600"/>
          <p14:tracePt t="57035" x="4102100" y="3124200"/>
          <p14:tracePt t="57052" x="4006850" y="3124200"/>
          <p14:tracePt t="57069" x="3898900" y="3130550"/>
          <p14:tracePt t="57085" x="3797300" y="3149600"/>
          <p14:tracePt t="57102" x="3702050" y="3213100"/>
          <p14:tracePt t="57119" x="3613150" y="3282950"/>
          <p14:tracePt t="57135" x="3543300" y="3390900"/>
          <p14:tracePt t="57137" x="3505200" y="3460750"/>
          <p14:tracePt t="57152" x="3479800" y="3587750"/>
          <p14:tracePt t="57169" x="3479800" y="3727450"/>
          <p14:tracePt t="57185" x="3498850" y="3879850"/>
          <p14:tracePt t="57202" x="3575050" y="4013200"/>
          <p14:tracePt t="57219" x="3727450" y="4133850"/>
          <p14:tracePt t="57235" x="3994150" y="4298950"/>
          <p14:tracePt t="57252" x="4387850" y="4470400"/>
          <p14:tracePt t="57268" x="4806950" y="4641850"/>
          <p14:tracePt t="57285" x="5099050" y="4737100"/>
          <p14:tracePt t="57302" x="5226050" y="4775200"/>
          <p14:tracePt t="57318" x="5257800" y="4775200"/>
          <p14:tracePt t="57335" x="5270500" y="4775200"/>
          <p14:tracePt t="57352" x="5270500" y="4737100"/>
          <p14:tracePt t="57369" x="5264150" y="4692650"/>
          <p14:tracePt t="57385" x="5251450" y="4641850"/>
          <p14:tracePt t="57402" x="5245100" y="4584700"/>
          <p14:tracePt t="57419" x="5232400" y="4483100"/>
          <p14:tracePt t="57435" x="5238750" y="4356100"/>
          <p14:tracePt t="57452" x="5257800" y="4203700"/>
          <p14:tracePt t="57469" x="5289550" y="4057650"/>
          <p14:tracePt t="57485" x="5308600" y="3917950"/>
          <p14:tracePt t="57502" x="5308600" y="3765550"/>
          <p14:tracePt t="57519" x="5308600" y="3657600"/>
          <p14:tracePt t="57522" x="5308600" y="3613150"/>
          <p14:tracePt t="57536" x="5295900" y="3568700"/>
          <p14:tracePt t="57552" x="5251450" y="3479800"/>
          <p14:tracePt t="57569" x="5181600" y="3422650"/>
          <p14:tracePt t="57585" x="5080000" y="3384550"/>
          <p14:tracePt t="57602" x="4959350" y="3371850"/>
          <p14:tracePt t="57618" x="4819650" y="3409950"/>
          <p14:tracePt t="57635" x="4673600" y="3492500"/>
          <p14:tracePt t="57652" x="4559300" y="3625850"/>
          <p14:tracePt t="57668" x="4476750" y="3759200"/>
          <p14:tracePt t="57685" x="4445000" y="3892550"/>
          <p14:tracePt t="57702" x="4425950" y="4019550"/>
          <p14:tracePt t="57720" x="4483100" y="4248150"/>
          <p14:tracePt t="57736" x="4527550" y="4330700"/>
          <p14:tracePt t="57753" x="4724400" y="4540250"/>
          <p14:tracePt t="57769" x="4895850" y="4622800"/>
          <p14:tracePt t="57785" x="5054600" y="4660900"/>
          <p14:tracePt t="57802" x="5175250" y="4648200"/>
          <p14:tracePt t="57818" x="5276850" y="4578350"/>
          <p14:tracePt t="57835" x="5353050" y="4451350"/>
          <p14:tracePt t="57852" x="5378450" y="4330700"/>
          <p14:tracePt t="57868" x="5378450" y="4273550"/>
          <p14:tracePt t="57885" x="5378450" y="4248150"/>
          <p14:tracePt t="57902" x="5378450" y="4235450"/>
          <p14:tracePt t="58000" x="0" y="0"/>
        </p14:tracePtLst>
        <p14:tracePtLst>
          <p14:tracePt t="58891" x="8750300" y="2590800"/>
          <p14:tracePt t="58938" x="8775700" y="2590800"/>
          <p14:tracePt t="58946" x="8813800" y="2590800"/>
          <p14:tracePt t="58953" x="8877300" y="2590800"/>
          <p14:tracePt t="58968" x="9080500" y="2590800"/>
          <p14:tracePt t="58984" x="9398000" y="2590800"/>
          <p14:tracePt t="59001" x="9848850" y="2590800"/>
          <p14:tracePt t="59018" x="10261600" y="2590800"/>
          <p14:tracePt t="59034" x="10591800" y="2590800"/>
          <p14:tracePt t="59051" x="10801350" y="2590800"/>
          <p14:tracePt t="59068" x="10896600" y="2590800"/>
          <p14:tracePt t="59073" x="10909300" y="2590800"/>
          <p14:tracePt t="59085" x="10915650" y="2590800"/>
          <p14:tracePt t="59101" x="10922000" y="2590800"/>
          <p14:tracePt t="59545" x="0" y="0"/>
        </p14:tracePtLst>
        <p14:tracePtLst>
          <p14:tracePt t="61619" x="1657350" y="6096000"/>
          <p14:tracePt t="61715" x="1670050" y="6096000"/>
          <p14:tracePt t="61721" x="1689100" y="6096000"/>
          <p14:tracePt t="61734" x="1727200" y="6102350"/>
          <p14:tracePt t="61750" x="1828800" y="6127750"/>
          <p14:tracePt t="61767" x="1981200" y="6153150"/>
          <p14:tracePt t="61769" x="2070100" y="6165850"/>
          <p14:tracePt t="61784" x="2292350" y="6203950"/>
          <p14:tracePt t="61800" x="2584450" y="6210300"/>
          <p14:tracePt t="61817" x="2952750" y="6210300"/>
          <p14:tracePt t="61834" x="3194050" y="6210300"/>
          <p14:tracePt t="61850" x="3365500" y="6210300"/>
          <p14:tracePt t="61867" x="3479800" y="6210300"/>
          <p14:tracePt t="61884" x="3587750" y="6210300"/>
          <p14:tracePt t="61900" x="3683000" y="6210300"/>
          <p14:tracePt t="61917" x="3822700" y="6210300"/>
          <p14:tracePt t="61933" x="3968750" y="6210300"/>
          <p14:tracePt t="61950" x="4127500" y="6210300"/>
          <p14:tracePt t="61967" x="4298950" y="6210300"/>
          <p14:tracePt t="61984" x="4552950" y="6210300"/>
          <p14:tracePt t="62000" x="4699000" y="6210300"/>
          <p14:tracePt t="62016" x="4870450" y="6210300"/>
          <p14:tracePt t="62034" x="5016500" y="6210300"/>
          <p14:tracePt t="62050" x="5162550" y="6210300"/>
          <p14:tracePt t="62067" x="5289550" y="6210300"/>
          <p14:tracePt t="62083" x="5416550" y="6210300"/>
          <p14:tracePt t="62100" x="5518150" y="6210300"/>
          <p14:tracePt t="62117" x="5613400" y="6210300"/>
          <p14:tracePt t="62133" x="5708650" y="6210300"/>
          <p14:tracePt t="62150" x="5816600" y="6210300"/>
          <p14:tracePt t="62167" x="5937250" y="6203950"/>
          <p14:tracePt t="62184" x="6121400" y="6172200"/>
          <p14:tracePt t="62200" x="6242050" y="6146800"/>
          <p14:tracePt t="62216" x="6350000" y="6121400"/>
          <p14:tracePt t="62234" x="6438900" y="6102350"/>
          <p14:tracePt t="62250" x="6502400" y="6089650"/>
          <p14:tracePt t="62267" x="6527800" y="6083300"/>
          <p14:tracePt t="62283" x="6546850" y="6064250"/>
          <p14:tracePt t="62300" x="6565900" y="6045200"/>
          <p14:tracePt t="62317" x="6578600" y="6019800"/>
          <p14:tracePt t="62333" x="6597650" y="5988050"/>
          <p14:tracePt t="62350" x="6610350" y="5949950"/>
          <p14:tracePt t="62367" x="6623050" y="5924550"/>
          <p14:tracePt t="62384" x="6642100" y="5880100"/>
          <p14:tracePt t="62400" x="6654800" y="5848350"/>
          <p14:tracePt t="62416" x="6667500" y="5829300"/>
          <p14:tracePt t="62433" x="6673850" y="5797550"/>
          <p14:tracePt t="62450" x="6680200" y="5778500"/>
          <p14:tracePt t="62467" x="6680200" y="5759450"/>
          <p14:tracePt t="62483" x="6680200" y="5746750"/>
          <p14:tracePt t="62500" x="6680200" y="5734050"/>
          <p14:tracePt t="62517" x="6680200" y="5727700"/>
          <p14:tracePt t="62534" x="6680200" y="5721350"/>
          <p14:tracePt t="62550" x="6680200" y="5715000"/>
          <p14:tracePt t="62567" x="6680200" y="5689600"/>
          <p14:tracePt t="62570" x="6661150" y="5683250"/>
          <p14:tracePt t="62584" x="6635750" y="5670550"/>
          <p14:tracePt t="62600" x="6445250" y="5613400"/>
          <p14:tracePt t="62616" x="6273800" y="5581650"/>
          <p14:tracePt t="62633" x="6064250" y="5524500"/>
          <p14:tracePt t="62650" x="5816600" y="5505450"/>
          <p14:tracePt t="62666" x="5524500" y="5499100"/>
          <p14:tracePt t="62683" x="5175250" y="5499100"/>
          <p14:tracePt t="62699" x="4699000" y="5486400"/>
          <p14:tracePt t="62716" x="4165600" y="5429250"/>
          <p14:tracePt t="62733" x="3644900" y="5353050"/>
          <p14:tracePt t="62750" x="3238500" y="5314950"/>
          <p14:tracePt t="62766" x="2990850" y="5314950"/>
          <p14:tracePt t="62783" x="2813050" y="5314950"/>
          <p14:tracePt t="62786" x="2743200" y="5314950"/>
          <p14:tracePt t="62800" x="2603500" y="5314950"/>
          <p14:tracePt t="62816" x="2482850" y="5314950"/>
          <p14:tracePt t="62833" x="2374900" y="5314950"/>
          <p14:tracePt t="62850" x="2292350" y="5314950"/>
          <p14:tracePt t="62866" x="2203450" y="5314950"/>
          <p14:tracePt t="62883" x="2108200" y="5314950"/>
          <p14:tracePt t="62899" x="1981200" y="5314950"/>
          <p14:tracePt t="62916" x="1860550" y="5334000"/>
          <p14:tracePt t="62934" x="1739900" y="5359400"/>
          <p14:tracePt t="62949" x="1631950" y="5372100"/>
          <p14:tracePt t="62966" x="1543050" y="5384800"/>
          <p14:tracePt t="62983" x="1460500" y="5410200"/>
          <p14:tracePt t="62985" x="1435100" y="5422900"/>
          <p14:tracePt t="63000" x="1409700" y="5435600"/>
          <p14:tracePt t="63016" x="1390650" y="5441950"/>
          <p14:tracePt t="63033" x="1390650" y="5454650"/>
          <p14:tracePt t="63049" x="1390650" y="5473700"/>
          <p14:tracePt t="63066" x="1384300" y="5511800"/>
          <p14:tracePt t="63083" x="1365250" y="5562600"/>
          <p14:tracePt t="63099" x="1346200" y="5645150"/>
          <p14:tracePt t="63116" x="1346200" y="5740400"/>
          <p14:tracePt t="63133" x="1346200" y="5829300"/>
          <p14:tracePt t="63149" x="1352550" y="5924550"/>
          <p14:tracePt t="63166" x="1365250" y="6000750"/>
          <p14:tracePt t="63183" x="1377950" y="6064250"/>
          <p14:tracePt t="63185" x="1390650" y="6089650"/>
          <p14:tracePt t="63200" x="1403350" y="6121400"/>
          <p14:tracePt t="63216" x="1428750" y="6159500"/>
          <p14:tracePt t="63233" x="1454150" y="6197600"/>
          <p14:tracePt t="63249" x="1492250" y="6229350"/>
          <p14:tracePt t="63266" x="1543050" y="6261100"/>
          <p14:tracePt t="63283" x="1606550" y="6280150"/>
          <p14:tracePt t="63299" x="1651000" y="6292850"/>
          <p14:tracePt t="63316" x="1689100" y="6292850"/>
          <p14:tracePt t="63333" x="1746250" y="6292850"/>
          <p14:tracePt t="63349" x="1816100" y="6292850"/>
          <p14:tracePt t="63366" x="1917700" y="6292850"/>
          <p14:tracePt t="63383" x="2057400" y="6299200"/>
          <p14:tracePt t="63386" x="2127250" y="6305550"/>
          <p14:tracePt t="63400" x="2298700" y="6324600"/>
          <p14:tracePt t="63416" x="2489200" y="6350000"/>
          <p14:tracePt t="63433" x="2686050" y="6375400"/>
          <p14:tracePt t="63449" x="2895600" y="6394450"/>
          <p14:tracePt t="63466" x="3130550" y="6394450"/>
          <p14:tracePt t="63483" x="3371850" y="6394450"/>
          <p14:tracePt t="63499" x="3657600" y="6394450"/>
          <p14:tracePt t="63516" x="3962400" y="6394450"/>
          <p14:tracePt t="63533" x="4267200" y="6394450"/>
          <p14:tracePt t="63549" x="4565650" y="6394450"/>
          <p14:tracePt t="63566" x="4832350" y="6394450"/>
          <p14:tracePt t="63569" x="4946650" y="6394450"/>
          <p14:tracePt t="63583" x="5073650" y="6394450"/>
          <p14:tracePt t="63600" x="5410200" y="6394450"/>
          <p14:tracePt t="63616" x="5638800" y="6381750"/>
          <p14:tracePt t="63632" x="5854700" y="6381750"/>
          <p14:tracePt t="63649" x="6070600" y="6381750"/>
          <p14:tracePt t="63666" x="6248400" y="6381750"/>
          <p14:tracePt t="63683" x="6356350" y="6381750"/>
          <p14:tracePt t="63699" x="6400800" y="6381750"/>
          <p14:tracePt t="63716" x="6407150" y="6381750"/>
          <p14:tracePt t="63733" x="6413500" y="6375400"/>
          <p14:tracePt t="63749" x="6419850" y="6369050"/>
          <p14:tracePt t="63766" x="6419850" y="6350000"/>
          <p14:tracePt t="63783" x="6419850" y="6305550"/>
          <p14:tracePt t="63785" x="6419850" y="6292850"/>
          <p14:tracePt t="63799" x="6419850" y="6267450"/>
          <p14:tracePt t="63816" x="6400800" y="6191250"/>
          <p14:tracePt t="63832" x="6381750" y="6146800"/>
          <p14:tracePt t="63849" x="6362700" y="6127750"/>
          <p14:tracePt t="63866" x="6356350" y="6096000"/>
          <p14:tracePt t="63883" x="6350000" y="6076950"/>
          <p14:tracePt t="63899" x="6343650" y="6070600"/>
          <p14:tracePt t="63916" x="6337300" y="6051550"/>
          <p14:tracePt t="63933" x="6330950" y="6026150"/>
          <p14:tracePt t="63949" x="6324600" y="6026150"/>
          <p14:tracePt t="63966" x="6311900" y="6007100"/>
          <p14:tracePt t="63983" x="6305550" y="6000750"/>
          <p14:tracePt t="64000" x="6286500" y="5988050"/>
          <p14:tracePt t="64016" x="6267450" y="5981700"/>
          <p14:tracePt t="64032" x="6261100" y="5981700"/>
          <p14:tracePt t="64049" x="6235700" y="5969000"/>
          <p14:tracePt t="64066" x="6216650" y="5962650"/>
          <p14:tracePt t="64083" x="6178550" y="5956300"/>
          <p14:tracePt t="64099" x="6153150" y="5949950"/>
          <p14:tracePt t="64116" x="6140450" y="5949950"/>
          <p14:tracePt t="64133" x="6102350" y="5943600"/>
          <p14:tracePt t="64149" x="6083300" y="5930900"/>
          <p14:tracePt t="64166" x="6051550" y="5924550"/>
          <p14:tracePt t="64183" x="6000750" y="5905500"/>
          <p14:tracePt t="64185" x="5975350" y="5899150"/>
          <p14:tracePt t="64199" x="5937250" y="5886450"/>
          <p14:tracePt t="64216" x="5803900" y="5861050"/>
          <p14:tracePt t="64233" x="5683250" y="5854700"/>
          <p14:tracePt t="64249" x="5505450" y="5854700"/>
          <p14:tracePt t="64266" x="5327650" y="5854700"/>
          <p14:tracePt t="64283" x="5175250" y="5880100"/>
          <p14:tracePt t="64299" x="5022850" y="5905500"/>
          <p14:tracePt t="64316" x="4895850" y="5930900"/>
          <p14:tracePt t="64333" x="4756150" y="5930900"/>
          <p14:tracePt t="64349" x="4610100" y="5930900"/>
          <p14:tracePt t="64366" x="4451350" y="5930900"/>
          <p14:tracePt t="64383" x="4292600" y="5930900"/>
          <p14:tracePt t="64386" x="4210050" y="5930900"/>
          <p14:tracePt t="64399" x="4121150" y="5930900"/>
          <p14:tracePt t="64416" x="3797300" y="5911850"/>
          <p14:tracePt t="64433" x="3594100" y="5892800"/>
          <p14:tracePt t="64449" x="3416300" y="5892800"/>
          <p14:tracePt t="64466" x="3276600" y="5892800"/>
          <p14:tracePt t="64483" x="3194050" y="5892800"/>
          <p14:tracePt t="64499" x="3136900" y="5892800"/>
          <p14:tracePt t="64516" x="3092450" y="5892800"/>
          <p14:tracePt t="64532" x="3060700" y="5892800"/>
          <p14:tracePt t="64549" x="3028950" y="5892800"/>
          <p14:tracePt t="64566" x="2984500" y="5899150"/>
          <p14:tracePt t="64569" x="2965450" y="5899150"/>
          <p14:tracePt t="64583" x="2946400" y="5905500"/>
          <p14:tracePt t="64599" x="2895600" y="5911850"/>
          <p14:tracePt t="64602" x="2870200" y="5918200"/>
          <p14:tracePt t="64616" x="2800350" y="5930900"/>
          <p14:tracePt t="64632" x="2743200" y="5943600"/>
          <p14:tracePt t="64649" x="2679700" y="5956300"/>
          <p14:tracePt t="64666" x="2641600" y="5969000"/>
          <p14:tracePt t="64683" x="2597150" y="5988050"/>
          <p14:tracePt t="64699" x="2571750" y="6000750"/>
          <p14:tracePt t="64716" x="2546350" y="6013450"/>
          <p14:tracePt t="64749" x="2540000" y="6013450"/>
          <p14:tracePt t="64842" x="2559050" y="6013450"/>
          <p14:tracePt t="64851" x="2609850" y="6013450"/>
          <p14:tracePt t="64858" x="2673350" y="6013450"/>
          <p14:tracePt t="64867" x="2743200" y="6013450"/>
          <p14:tracePt t="64883" x="2914650" y="6013450"/>
          <p14:tracePt t="64900" x="3105150" y="6013450"/>
          <p14:tracePt t="64916" x="3302000" y="6013450"/>
          <p14:tracePt t="64932" x="3479800" y="6013450"/>
          <p14:tracePt t="64949" x="3587750" y="6013450"/>
          <p14:tracePt t="64966" x="3619500" y="6013450"/>
          <p14:tracePt t="64982" x="3625850" y="6013450"/>
          <p14:tracePt t="65139" x="3600450" y="6013450"/>
          <p14:tracePt t="65149" x="3568700" y="6013450"/>
          <p14:tracePt t="65155" x="3505200" y="6013450"/>
          <p14:tracePt t="65166" x="3429000" y="6013450"/>
          <p14:tracePt t="65183" x="3225800" y="5988050"/>
          <p14:tracePt t="65200" x="2978150" y="5937250"/>
          <p14:tracePt t="65216" x="2870200" y="5911850"/>
          <p14:tracePt t="65233" x="2813050" y="5899150"/>
          <p14:tracePt t="65249" x="2768600" y="5899150"/>
          <p14:tracePt t="65265" x="2730500" y="5899150"/>
          <p14:tracePt t="65282" x="2673350" y="5899150"/>
          <p14:tracePt t="65299" x="2609850" y="5899150"/>
          <p14:tracePt t="65316" x="2533650" y="5899150"/>
          <p14:tracePt t="65332" x="2476500" y="5899150"/>
          <p14:tracePt t="65349" x="2463800" y="5899150"/>
          <p14:tracePt t="65366" x="2457450" y="5899150"/>
          <p14:tracePt t="65530" x="2457450" y="5905500"/>
          <p14:tracePt t="65539" x="2438400" y="5918200"/>
          <p14:tracePt t="65549" x="2387600" y="5930900"/>
          <p14:tracePt t="65566" x="2266950" y="5956300"/>
          <p14:tracePt t="65572" x="2197100" y="5962650"/>
          <p14:tracePt t="65583" x="2139950" y="5981700"/>
          <p14:tracePt t="65599" x="2057400" y="5994400"/>
          <p14:tracePt t="65616" x="2051050" y="5994400"/>
          <p14:tracePt t="65651" x="2057400" y="6000750"/>
          <p14:tracePt t="65665" x="2152650" y="6013450"/>
          <p14:tracePt t="65682" x="2336800" y="6051550"/>
          <p14:tracePt t="65699" x="2546350" y="6057900"/>
          <p14:tracePt t="65716" x="2679700" y="6057900"/>
          <p14:tracePt t="65732" x="2717800" y="6057900"/>
          <p14:tracePt t="65770" x="2705100" y="6064250"/>
          <p14:tracePt t="65782" x="2673350" y="6064250"/>
          <p14:tracePt t="65799" x="2578100" y="6064250"/>
          <p14:tracePt t="65816" x="2476500" y="6064250"/>
          <p14:tracePt t="65832" x="2463800" y="6064250"/>
          <p14:tracePt t="65874" x="2489200" y="6064250"/>
          <p14:tracePt t="65883" x="2533650" y="6064250"/>
          <p14:tracePt t="65899" x="2679700" y="6064250"/>
          <p14:tracePt t="65916" x="2882900" y="6064250"/>
          <p14:tracePt t="65932" x="3028950" y="6064250"/>
          <p14:tracePt t="65949" x="3079750" y="6064250"/>
          <p14:tracePt t="65965" x="3086100" y="6064250"/>
          <p14:tracePt t="66074" x="3111500" y="6064250"/>
          <p14:tracePt t="66087" x="3136900" y="6064250"/>
          <p14:tracePt t="66099" x="3187700" y="6064250"/>
          <p14:tracePt t="66116" x="3257550" y="6064250"/>
          <p14:tracePt t="66133" x="3359150" y="6064250"/>
          <p14:tracePt t="66152" x="3492500" y="6064250"/>
          <p14:tracePt t="66156" x="3581400" y="6064250"/>
          <p14:tracePt t="66166" x="3714750" y="6083300"/>
          <p14:tracePt t="66182" x="3968750" y="6102350"/>
          <p14:tracePt t="66199" x="4159250" y="6108700"/>
          <p14:tracePt t="66202" x="4241800" y="6108700"/>
          <p14:tracePt t="66216" x="4337050" y="6108700"/>
          <p14:tracePt t="66232" x="4362450" y="6108700"/>
          <p14:tracePt t="66249" x="4368800" y="6108700"/>
          <p14:tracePt t="66282" x="4375150" y="6108700"/>
          <p14:tracePt t="66299" x="4381500" y="6064250"/>
          <p14:tracePt t="66315" x="4381500" y="6007100"/>
          <p14:tracePt t="66332" x="4337050" y="5918200"/>
          <p14:tracePt t="66349" x="4292600" y="5842000"/>
          <p14:tracePt t="66365" x="4267200" y="5797550"/>
          <p14:tracePt t="66369" x="4254500" y="5778500"/>
          <p14:tracePt t="66381" x="4248150" y="5765800"/>
          <p14:tracePt t="66398" x="4241800" y="5753100"/>
          <p14:tracePt t="66442" x="4235450" y="5753100"/>
          <p14:tracePt t="66449" x="4229100" y="5753100"/>
          <p14:tracePt t="66466" x="4184650" y="5765800"/>
          <p14:tracePt t="66482" x="4108450" y="5829300"/>
          <p14:tracePt t="66499" x="4019550" y="5930900"/>
          <p14:tracePt t="66515" x="3956050" y="6026150"/>
          <p14:tracePt t="66532" x="3937000" y="6083300"/>
          <p14:tracePt t="66550" x="3917950" y="6134100"/>
          <p14:tracePt t="66566" x="3917950" y="6172200"/>
          <p14:tracePt t="66569" x="3930650" y="6191250"/>
          <p14:tracePt t="66582" x="3949700" y="6203950"/>
          <p14:tracePt t="66599" x="3987800" y="6229350"/>
          <p14:tracePt t="66616" x="4089400" y="6242050"/>
          <p14:tracePt t="66633" x="4197350" y="6242050"/>
          <p14:tracePt t="66650" x="4292600" y="6223000"/>
          <p14:tracePt t="66666" x="4349750" y="6153150"/>
          <p14:tracePt t="66682" x="4381500" y="6089650"/>
          <p14:tracePt t="66699" x="4387850" y="6032500"/>
          <p14:tracePt t="66715" x="4381500" y="5956300"/>
          <p14:tracePt t="66732" x="4349750" y="5905500"/>
          <p14:tracePt t="66749" x="4286250" y="5854700"/>
          <p14:tracePt t="66766" x="4203700" y="5822950"/>
          <p14:tracePt t="66769" x="4165600" y="5816600"/>
          <p14:tracePt t="66782" x="4146550" y="5816600"/>
          <p14:tracePt t="66799" x="4089400" y="5816600"/>
          <p14:tracePt t="66815" x="4032250" y="5848350"/>
          <p14:tracePt t="66818" x="4013200" y="5880100"/>
          <p14:tracePt t="66832" x="3994150" y="5930900"/>
          <p14:tracePt t="66849" x="3987800" y="5962650"/>
          <p14:tracePt t="66866" x="3987800" y="5981700"/>
          <p14:tracePt t="66881" x="4006850" y="6013450"/>
          <p14:tracePt t="66898" x="4038600" y="6026150"/>
          <p14:tracePt t="66915" x="4076700" y="6026150"/>
          <p14:tracePt t="66931" x="4114800" y="6019800"/>
          <p14:tracePt t="66948" x="4140200" y="5981700"/>
          <p14:tracePt t="66965" x="4152900" y="5949950"/>
          <p14:tracePt t="66982" x="4159250" y="5924550"/>
          <p14:tracePt t="66998" x="4152900" y="5905500"/>
          <p14:tracePt t="67015" x="4146550" y="5899150"/>
          <p14:tracePt t="67032" x="4133850" y="5899150"/>
          <p14:tracePt t="67048" x="4127500" y="5899150"/>
          <p14:tracePt t="67066" x="4121150" y="5899150"/>
          <p14:tracePt t="67073" x="4114800" y="5899150"/>
          <p14:tracePt t="67269" x="4114800" y="5905500"/>
          <p14:tracePt t="67275" x="4114800" y="5911850"/>
          <p14:tracePt t="67285" x="4121150" y="5924550"/>
          <p14:tracePt t="67299" x="4152900" y="5956300"/>
          <p14:tracePt t="67315" x="4273550" y="6007100"/>
          <p14:tracePt t="67331" x="4464050" y="6070600"/>
          <p14:tracePt t="67348" x="4692650" y="6115050"/>
          <p14:tracePt t="67365" x="4895850" y="6159500"/>
          <p14:tracePt t="67381" x="5010150" y="6184900"/>
          <p14:tracePt t="67398" x="5022850" y="6184900"/>
          <p14:tracePt t="67547" x="5035550" y="6191250"/>
          <p14:tracePt t="67556" x="5041900" y="6197600"/>
          <p14:tracePt t="67565" x="5054600" y="6203950"/>
          <p14:tracePt t="67583" x="5099050" y="6210300"/>
          <p14:tracePt t="67599" x="5187950" y="6229350"/>
          <p14:tracePt t="67604" x="5238750" y="6235700"/>
          <p14:tracePt t="67615" x="5295900" y="6235700"/>
          <p14:tracePt t="67632" x="5524500" y="6235700"/>
          <p14:tracePt t="67649" x="5664200" y="6235700"/>
          <p14:tracePt t="67665" x="5759450" y="6235700"/>
          <p14:tracePt t="67682" x="5816600" y="6235700"/>
          <p14:tracePt t="67698" x="5854700" y="6235700"/>
          <p14:tracePt t="67715" x="5892800" y="6235700"/>
          <p14:tracePt t="67731" x="5930900" y="6235700"/>
          <p14:tracePt t="67748" x="6007100" y="6229350"/>
          <p14:tracePt t="67765" x="6089650" y="6216650"/>
          <p14:tracePt t="67782" x="6165850" y="6184900"/>
          <p14:tracePt t="67785" x="6203950" y="6172200"/>
          <p14:tracePt t="67798" x="6248400" y="6146800"/>
          <p14:tracePt t="67815" x="6324600" y="6102350"/>
          <p14:tracePt t="67831" x="6419850" y="6064250"/>
          <p14:tracePt t="67834" x="6464300" y="6045200"/>
          <p14:tracePt t="67849" x="6597650" y="6000750"/>
          <p14:tracePt t="67865" x="6692900" y="5943600"/>
          <p14:tracePt t="67882" x="6737350" y="5905500"/>
          <p14:tracePt t="67898" x="6756400" y="5867400"/>
          <p14:tracePt t="67914" x="6756400" y="5822950"/>
          <p14:tracePt t="67931" x="6743700" y="5791200"/>
          <p14:tracePt t="67948" x="6711950" y="5753100"/>
          <p14:tracePt t="67965" x="6648450" y="5721350"/>
          <p14:tracePt t="67981" x="6534150" y="5670550"/>
          <p14:tracePt t="67998" x="6381750" y="5619750"/>
          <p14:tracePt t="68015" x="6203950" y="5588000"/>
          <p14:tracePt t="68019" x="6102350" y="5568950"/>
          <p14:tracePt t="68032" x="5949950" y="5537200"/>
          <p14:tracePt t="68048" x="5867400" y="5524500"/>
          <p14:tracePt t="68064" x="5810250" y="5524500"/>
          <p14:tracePt t="68081" x="5772150" y="5524500"/>
          <p14:tracePt t="68098" x="5715000" y="5549900"/>
          <p14:tracePt t="68114" x="5645150" y="5600700"/>
          <p14:tracePt t="68131" x="5581650" y="5664200"/>
          <p14:tracePt t="68148" x="5524500" y="5740400"/>
          <p14:tracePt t="68165" x="5492750" y="5816600"/>
          <p14:tracePt t="68181" x="5461000" y="5880100"/>
          <p14:tracePt t="68199" x="5454650" y="5937250"/>
          <p14:tracePt t="68202" x="5454650" y="5969000"/>
          <p14:tracePt t="68216" x="5454650" y="6032500"/>
          <p14:tracePt t="68231" x="5454650" y="6076950"/>
          <p14:tracePt t="68248" x="5505450" y="6197600"/>
          <p14:tracePt t="68265" x="5562600" y="6273800"/>
          <p14:tracePt t="68281" x="5638800" y="6330950"/>
          <p14:tracePt t="68298" x="5772150" y="6375400"/>
          <p14:tracePt t="68315" x="5975350" y="6407150"/>
          <p14:tracePt t="68331" x="6203950" y="6419850"/>
          <p14:tracePt t="68349" x="6496050" y="6400800"/>
          <p14:tracePt t="68365" x="6737350" y="6337300"/>
          <p14:tracePt t="68381" x="6883400" y="6248400"/>
          <p14:tracePt t="68398" x="6953250" y="6159500"/>
          <p14:tracePt t="68403" x="6965950" y="6115050"/>
          <p14:tracePt t="68415" x="6972300" y="6070600"/>
          <p14:tracePt t="68431" x="6972300" y="5988050"/>
          <p14:tracePt t="68448" x="6896100" y="5842000"/>
          <p14:tracePt t="68465" x="6807200" y="5746750"/>
          <p14:tracePt t="68481" x="6680200" y="5670550"/>
          <p14:tracePt t="68498" x="6515100" y="5607050"/>
          <p14:tracePt t="68516" x="6362700" y="5575300"/>
          <p14:tracePt t="68531" x="6235700" y="5568950"/>
          <p14:tracePt t="68548" x="6115050" y="5568950"/>
          <p14:tracePt t="68565" x="6013450" y="5600700"/>
          <p14:tracePt t="68581" x="5918200" y="5670550"/>
          <p14:tracePt t="68585" x="5880100" y="5715000"/>
          <p14:tracePt t="68598" x="5848350" y="5753100"/>
          <p14:tracePt t="68615" x="5810250" y="5842000"/>
          <p14:tracePt t="68617" x="5797550" y="5886450"/>
          <p14:tracePt t="68632" x="5784850" y="5956300"/>
          <p14:tracePt t="68649" x="5810250" y="6026150"/>
          <p14:tracePt t="68664" x="5880100" y="6096000"/>
          <p14:tracePt t="68681" x="5994400" y="6153150"/>
          <p14:tracePt t="68698" x="6153150" y="6184900"/>
          <p14:tracePt t="68716" x="6305550" y="6191250"/>
          <p14:tracePt t="68731" x="6413500" y="6178550"/>
          <p14:tracePt t="68748" x="6470650" y="6115050"/>
          <p14:tracePt t="68765" x="6496050" y="6045200"/>
          <p14:tracePt t="68781" x="6496050" y="5994400"/>
          <p14:tracePt t="68798" x="6477000" y="5943600"/>
          <p14:tracePt t="68815" x="6457950" y="5899150"/>
          <p14:tracePt t="68817" x="6432550" y="5867400"/>
          <p14:tracePt t="68831" x="6413500" y="5842000"/>
          <p14:tracePt t="68849" x="6324600" y="5784850"/>
          <p14:tracePt t="68865" x="6305550" y="5778500"/>
          <p14:tracePt t="68881" x="6299200" y="5778500"/>
          <p14:tracePt t="69169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异常处理概述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68C622F-5D4A-4C9D-AD50-B0EBBBA99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10" y="1217930"/>
            <a:ext cx="10194278" cy="133675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异常的抛出都是由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throw</a:t>
            </a:r>
            <a:r>
              <a:rPr lang="zh-CN" alt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语句直接或间接抛出：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：程序运行时的逻辑错误导致异常</a:t>
            </a:r>
            <a:r>
              <a:rPr lang="zh-CN" alt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间接</a:t>
            </a:r>
            <a:r>
              <a:rPr lang="zh-CN" alt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抛出，例如通过空引用访问实例变量和方法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0159" y="2577842"/>
            <a:ext cx="9243152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m1(){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 o = null;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通过空引用访问实例方法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会间接地抛出异常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*/   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o.m1();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9" y="5289014"/>
            <a:ext cx="93249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5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239"/>
    </mc:Choice>
    <mc:Fallback xmlns="">
      <p:transition spd="slow" advTm="126239"/>
    </mc:Fallback>
  </mc:AlternateContent>
  <p:extLst>
    <p:ext uri="{3A86A75C-4F4B-4683-9AE1-C65F6400EC91}">
      <p14:laserTraceLst xmlns:p14="http://schemas.microsoft.com/office/powerpoint/2010/main">
        <p14:tracePtLst>
          <p14:tracePt t="2467" x="152400" y="1454150"/>
          <p14:tracePt t="2527" x="260350" y="1473200"/>
          <p14:tracePt t="2536" x="381000" y="1473200"/>
          <p14:tracePt t="2553" x="558800" y="1473200"/>
          <p14:tracePt t="2570" x="774700" y="1473200"/>
          <p14:tracePt t="2586" x="1022350" y="1473200"/>
          <p14:tracePt t="2603" x="1231900" y="1473200"/>
          <p14:tracePt t="2620" x="1397000" y="1473200"/>
          <p14:tracePt t="2636" x="1517650" y="1473200"/>
          <p14:tracePt t="2653" x="1612900" y="1479550"/>
          <p14:tracePt t="2670" x="1701800" y="1492250"/>
          <p14:tracePt t="2686" x="1778000" y="1492250"/>
          <p14:tracePt t="2703" x="1879600" y="1511300"/>
          <p14:tracePt t="2720" x="1981200" y="1517650"/>
          <p14:tracePt t="2736" x="2012950" y="1517650"/>
          <p14:tracePt t="2753" x="2032000" y="1530350"/>
          <p14:tracePt t="2825" x="2038350" y="1530350"/>
          <p14:tracePt t="2841" x="2044700" y="1530350"/>
          <p14:tracePt t="2858" x="2051050" y="1530350"/>
          <p14:tracePt t="2866" x="2057400" y="1530350"/>
          <p14:tracePt t="2875" x="2063750" y="1530350"/>
          <p14:tracePt t="3648" x="0" y="0"/>
        </p14:tracePtLst>
        <p14:tracePtLst>
          <p14:tracePt t="4274" x="1466850" y="1530350"/>
          <p14:tracePt t="4317" x="1479550" y="1530350"/>
          <p14:tracePt t="4331" x="1498600" y="1530350"/>
          <p14:tracePt t="4342" x="1517650" y="1530350"/>
          <p14:tracePt t="4354" x="1568450" y="1530350"/>
          <p14:tracePt t="4369" x="1644650" y="1530350"/>
          <p14:tracePt t="4386" x="1752600" y="1530350"/>
          <p14:tracePt t="4403" x="1892300" y="1530350"/>
          <p14:tracePt t="4419" x="2038350" y="1530350"/>
          <p14:tracePt t="4436" x="2209800" y="1530350"/>
          <p14:tracePt t="4453" x="2368550" y="1530350"/>
          <p14:tracePt t="4469" x="2514600" y="1530350"/>
          <p14:tracePt t="4473" x="2590800" y="1530350"/>
          <p14:tracePt t="4486" x="2660650" y="1530350"/>
          <p14:tracePt t="4503" x="2813050" y="1530350"/>
          <p14:tracePt t="4505" x="2895600" y="1536700"/>
          <p14:tracePt t="4519" x="2959100" y="1536700"/>
          <p14:tracePt t="4536" x="3168650" y="1536700"/>
          <p14:tracePt t="4553" x="3270250" y="1536700"/>
          <p14:tracePt t="4569" x="3333750" y="1536700"/>
          <p14:tracePt t="4586" x="3371850" y="1530350"/>
          <p14:tracePt t="4602" x="3403600" y="1517650"/>
          <p14:tracePt t="4619" x="3435350" y="1504950"/>
          <p14:tracePt t="4636" x="3460750" y="1479550"/>
          <p14:tracePt t="4653" x="3486150" y="1460500"/>
          <p14:tracePt t="4669" x="3505200" y="1422400"/>
          <p14:tracePt t="4673" x="3505200" y="1416050"/>
          <p14:tracePt t="4686" x="3505200" y="1397000"/>
          <p14:tracePt t="4702" x="3498850" y="1352550"/>
          <p14:tracePt t="4705" x="3486150" y="1339850"/>
          <p14:tracePt t="4719" x="3473450" y="1320800"/>
          <p14:tracePt t="4736" x="3403600" y="1276350"/>
          <p14:tracePt t="4753" x="3333750" y="1244600"/>
          <p14:tracePt t="4769" x="3232150" y="1219200"/>
          <p14:tracePt t="4786" x="3130550" y="1200150"/>
          <p14:tracePt t="4803" x="3009900" y="1193800"/>
          <p14:tracePt t="4819" x="2908300" y="1193800"/>
          <p14:tracePt t="4836" x="2819400" y="1193800"/>
          <p14:tracePt t="4852" x="2749550" y="1200150"/>
          <p14:tracePt t="4870" x="2724150" y="1212850"/>
          <p14:tracePt t="4873" x="2711450" y="1225550"/>
          <p14:tracePt t="4886" x="2705100" y="1231900"/>
          <p14:tracePt t="4902" x="2692400" y="1244600"/>
          <p14:tracePt t="4919" x="2692400" y="1257300"/>
          <p14:tracePt t="4922" x="2692400" y="1270000"/>
          <p14:tracePt t="4936" x="2692400" y="1289050"/>
          <p14:tracePt t="4953" x="2692400" y="1333500"/>
          <p14:tracePt t="4969" x="2711450" y="1365250"/>
          <p14:tracePt t="4986" x="2762250" y="1390650"/>
          <p14:tracePt t="5002" x="2819400" y="1422400"/>
          <p14:tracePt t="5020" x="2901950" y="1441450"/>
          <p14:tracePt t="5036" x="2946400" y="1447800"/>
          <p14:tracePt t="5052" x="2984500" y="1454150"/>
          <p14:tracePt t="5056" x="2997200" y="1460500"/>
          <p14:tracePt t="5070" x="3003550" y="1460500"/>
          <p14:tracePt t="5086" x="3009900" y="1460500"/>
          <p14:tracePt t="5193" x="0" y="0"/>
        </p14:tracePtLst>
        <p14:tracePtLst>
          <p14:tracePt t="5507" x="3543300" y="1549400"/>
          <p14:tracePt t="5554" x="3549650" y="1549400"/>
          <p14:tracePt t="5566" x="3556000" y="1549400"/>
          <p14:tracePt t="5581" x="3594100" y="1549400"/>
          <p14:tracePt t="5593" x="3670300" y="1549400"/>
          <p14:tracePt t="5602" x="3721100" y="1549400"/>
          <p14:tracePt t="5619" x="3860800" y="1549400"/>
          <p14:tracePt t="5635" x="4019550" y="1549400"/>
          <p14:tracePt t="5652" x="4165600" y="1549400"/>
          <p14:tracePt t="5669" x="4273550" y="1549400"/>
          <p14:tracePt t="5685" x="4311650" y="1549400"/>
          <p14:tracePt t="5689" x="4324350" y="1549400"/>
          <p14:tracePt t="5702" x="4330700" y="1549400"/>
          <p14:tracePt t="6330" x="4324350" y="1549400"/>
          <p14:tracePt t="6345" x="4292600" y="1549400"/>
          <p14:tracePt t="6361" x="4248150" y="1549400"/>
          <p14:tracePt t="6374" x="4229100" y="1549400"/>
          <p14:tracePt t="6385" x="4191000" y="1549400"/>
          <p14:tracePt t="6402" x="4159250" y="1549400"/>
          <p14:tracePt t="6419" x="4127500" y="1549400"/>
          <p14:tracePt t="6435" x="4089400" y="1549400"/>
          <p14:tracePt t="6452" x="4057650" y="1549400"/>
          <p14:tracePt t="6469" x="4025900" y="1549400"/>
          <p14:tracePt t="6485" x="3975100" y="1549400"/>
          <p14:tracePt t="6502" x="3917950" y="1549400"/>
          <p14:tracePt t="6507" x="3905250" y="1549400"/>
          <p14:tracePt t="6519" x="3886200" y="1549400"/>
          <p14:tracePt t="6536" x="3848100" y="1549400"/>
          <p14:tracePt t="6552" x="3829050" y="1549400"/>
          <p14:tracePt t="6569" x="3822700" y="1549400"/>
          <p14:tracePt t="6730" x="3829050" y="1549400"/>
          <p14:tracePt t="6741" x="3860800" y="1549400"/>
          <p14:tracePt t="6758" x="3956050" y="1549400"/>
          <p14:tracePt t="6768" x="4095750" y="1549400"/>
          <p14:tracePt t="6785" x="4260850" y="1562100"/>
          <p14:tracePt t="6802" x="4394200" y="1568450"/>
          <p14:tracePt t="6819" x="4521200" y="1574800"/>
          <p14:tracePt t="6835" x="4616450" y="1574800"/>
          <p14:tracePt t="6852" x="4679950" y="1574800"/>
          <p14:tracePt t="6869" x="4749800" y="1574800"/>
          <p14:tracePt t="6885" x="4800600" y="1574800"/>
          <p14:tracePt t="6889" x="4832350" y="1574800"/>
          <p14:tracePt t="6902" x="4857750" y="1574800"/>
          <p14:tracePt t="6919" x="4914900" y="1574800"/>
          <p14:tracePt t="6921" x="4933950" y="1574800"/>
          <p14:tracePt t="6935" x="4946650" y="1574800"/>
          <p14:tracePt t="6952" x="4984750" y="1574800"/>
          <p14:tracePt t="6968" x="4997450" y="1574800"/>
          <p14:tracePt t="6985" x="5003800" y="1568450"/>
          <p14:tracePt t="7002" x="5010150" y="1555750"/>
          <p14:tracePt t="7018" x="5029200" y="1536700"/>
          <p14:tracePt t="7035" x="5035550" y="1530350"/>
          <p14:tracePt t="7052" x="5048250" y="1504950"/>
          <p14:tracePt t="7068" x="5054600" y="1492250"/>
          <p14:tracePt t="7085" x="5054600" y="1485900"/>
          <p14:tracePt t="7102" x="5054600" y="1479550"/>
          <p14:tracePt t="7119" x="5054600" y="1466850"/>
          <p14:tracePt t="7135" x="5054600" y="1460500"/>
          <p14:tracePt t="7152" x="5054600" y="1435100"/>
          <p14:tracePt t="7168" x="5054600" y="1416050"/>
          <p14:tracePt t="7185" x="5041900" y="1390650"/>
          <p14:tracePt t="7202" x="5003800" y="1365250"/>
          <p14:tracePt t="7218" x="4972050" y="1339850"/>
          <p14:tracePt t="7235" x="4933950" y="1320800"/>
          <p14:tracePt t="7252" x="4876800" y="1301750"/>
          <p14:tracePt t="7268" x="4819650" y="1295400"/>
          <p14:tracePt t="7285" x="4711700" y="1282700"/>
          <p14:tracePt t="7301" x="4635500" y="1276350"/>
          <p14:tracePt t="7318" x="4552950" y="1276350"/>
          <p14:tracePt t="7335" x="4495800" y="1276350"/>
          <p14:tracePt t="7337" x="4464050" y="1276350"/>
          <p14:tracePt t="7352" x="4432300" y="1276350"/>
          <p14:tracePt t="7368" x="4425950" y="1276350"/>
          <p14:tracePt t="7385" x="4419600" y="1276350"/>
          <p14:tracePt t="7401" x="4394200" y="1276350"/>
          <p14:tracePt t="7419" x="4394200" y="1295400"/>
          <p14:tracePt t="7435" x="4381500" y="1327150"/>
          <p14:tracePt t="7452" x="4368800" y="1358900"/>
          <p14:tracePt t="7468" x="4368800" y="1377950"/>
          <p14:tracePt t="7485" x="4368800" y="1397000"/>
          <p14:tracePt t="7502" x="4368800" y="1416050"/>
          <p14:tracePt t="7518" x="4375150" y="1441450"/>
          <p14:tracePt t="7521" x="4381500" y="1447800"/>
          <p14:tracePt t="7535" x="4387850" y="1454150"/>
          <p14:tracePt t="7552" x="4438650" y="1485900"/>
          <p14:tracePt t="7568" x="4508500" y="1498600"/>
          <p14:tracePt t="7585" x="4597400" y="1504950"/>
          <p14:tracePt t="7601" x="4686300" y="1511300"/>
          <p14:tracePt t="7618" x="4794250" y="1511300"/>
          <p14:tracePt t="7635" x="4895850" y="1511300"/>
          <p14:tracePt t="7651" x="4972050" y="1511300"/>
          <p14:tracePt t="7668" x="5054600" y="1511300"/>
          <p14:tracePt t="7685" x="5099050" y="1504950"/>
          <p14:tracePt t="7701" x="5118100" y="1492250"/>
          <p14:tracePt t="7718" x="5130800" y="1492250"/>
          <p14:tracePt t="7735" x="5143500" y="1479550"/>
          <p14:tracePt t="7752" x="5143500" y="1466850"/>
          <p14:tracePt t="7768" x="5149850" y="1460500"/>
          <p14:tracePt t="7785" x="5149850" y="1454150"/>
          <p14:tracePt t="7801" x="5149850" y="1441450"/>
          <p14:tracePt t="7818" x="5149850" y="1422400"/>
          <p14:tracePt t="7835" x="5149850" y="1409700"/>
          <p14:tracePt t="7852" x="5130800" y="1377950"/>
          <p14:tracePt t="7868" x="5092700" y="1352550"/>
          <p14:tracePt t="7885" x="5060950" y="1327150"/>
          <p14:tracePt t="7889" x="5035550" y="1314450"/>
          <p14:tracePt t="7901" x="5003800" y="1301750"/>
          <p14:tracePt t="7919" x="4946650" y="1282700"/>
          <p14:tracePt t="7922" x="4908550" y="1276350"/>
          <p14:tracePt t="7935" x="4876800" y="1263650"/>
          <p14:tracePt t="7952" x="4806950" y="1257300"/>
          <p14:tracePt t="7968" x="4762500" y="1257300"/>
          <p14:tracePt t="7985" x="4743450" y="1257300"/>
          <p14:tracePt t="8001" x="4718050" y="1257300"/>
          <p14:tracePt t="8018" x="4679950" y="1257300"/>
          <p14:tracePt t="8035" x="4654550" y="1270000"/>
          <p14:tracePt t="8051" x="4622800" y="1295400"/>
          <p14:tracePt t="8068" x="4610100" y="1308100"/>
          <p14:tracePt t="8085" x="4597400" y="1333500"/>
          <p14:tracePt t="8101" x="4591050" y="1346200"/>
          <p14:tracePt t="8118" x="4591050" y="1358900"/>
          <p14:tracePt t="8120" x="4591050" y="1365250"/>
          <p14:tracePt t="8135" x="4591050" y="1371600"/>
          <p14:tracePt t="8151" x="4591050" y="1384300"/>
          <p14:tracePt t="8168" x="4597400" y="1397000"/>
          <p14:tracePt t="8185" x="4610100" y="1409700"/>
          <p14:tracePt t="8201" x="4641850" y="1428750"/>
          <p14:tracePt t="8218" x="4711700" y="1447800"/>
          <p14:tracePt t="8235" x="4800600" y="1454150"/>
          <p14:tracePt t="8251" x="4883150" y="1454150"/>
          <p14:tracePt t="8268" x="4940300" y="1454150"/>
          <p14:tracePt t="8285" x="4959350" y="1454150"/>
          <p14:tracePt t="8301" x="4972050" y="1454150"/>
          <p14:tracePt t="8337" x="4978400" y="1454150"/>
          <p14:tracePt t="8921" x="0" y="0"/>
        </p14:tracePtLst>
        <p14:tracePtLst>
          <p14:tracePt t="10890" x="4165600" y="1981200"/>
          <p14:tracePt t="10901" x="4171950" y="1981200"/>
          <p14:tracePt t="10917" x="4210050" y="1981200"/>
          <p14:tracePt t="10934" x="4267200" y="1981200"/>
          <p14:tracePt t="10937" x="4311650" y="1981200"/>
          <p14:tracePt t="10950" x="4349750" y="1981200"/>
          <p14:tracePt t="10967" x="4502150" y="1987550"/>
          <p14:tracePt t="10984" x="4737100" y="2006600"/>
          <p14:tracePt t="11001" x="4895850" y="2006600"/>
          <p14:tracePt t="11017" x="4997450" y="2006600"/>
          <p14:tracePt t="11034" x="5048250" y="2006600"/>
          <p14:tracePt t="11051" x="5067300" y="2006600"/>
          <p14:tracePt t="11067" x="5073650" y="2006600"/>
          <p14:tracePt t="11176" x="0" y="0"/>
        </p14:tracePtLst>
        <p14:tracePtLst>
          <p14:tracePt t="12194" x="666750" y="1943100"/>
          <p14:tracePt t="12290" x="679450" y="1943100"/>
          <p14:tracePt t="12300" x="704850" y="1943100"/>
          <p14:tracePt t="12317" x="749300" y="1949450"/>
          <p14:tracePt t="12333" x="838200" y="1949450"/>
          <p14:tracePt t="12337" x="889000" y="1949450"/>
          <p14:tracePt t="12350" x="946150" y="1949450"/>
          <p14:tracePt t="12367" x="1041400" y="1949450"/>
          <p14:tracePt t="12370" x="1085850" y="1949450"/>
          <p14:tracePt t="12383" x="1104900" y="1949450"/>
          <p14:tracePt t="12400" x="1155700" y="1949450"/>
          <p14:tracePt t="12417" x="1200150" y="1949450"/>
          <p14:tracePt t="12434" x="1238250" y="1949450"/>
          <p14:tracePt t="12450" x="1289050" y="1949450"/>
          <p14:tracePt t="12467" x="1327150" y="1949450"/>
          <p14:tracePt t="12483" x="1365250" y="1949450"/>
          <p14:tracePt t="12500" x="1390650" y="1949450"/>
          <p14:tracePt t="12517" x="1403350" y="1949450"/>
          <p14:tracePt t="12521" x="1416050" y="1949450"/>
          <p14:tracePt t="12545" x="1422400" y="1949450"/>
          <p14:tracePt t="12561" x="1435100" y="1955800"/>
          <p14:tracePt t="12570" x="1435100" y="1962150"/>
          <p14:tracePt t="12617" x="1441450" y="1962150"/>
          <p14:tracePt t="12629" x="1447800" y="1962150"/>
          <p14:tracePt t="12660" x="1454150" y="1962150"/>
          <p14:tracePt t="12671" x="1460500" y="1962150"/>
          <p14:tracePt t="12697" x="1466850" y="1962150"/>
          <p14:tracePt t="12762" x="1473200" y="1962150"/>
          <p14:tracePt t="12786" x="1479550" y="1962150"/>
          <p14:tracePt t="12860" x="1485900" y="1962150"/>
          <p14:tracePt t="12870" x="1492250" y="1962150"/>
          <p14:tracePt t="12883" x="1504950" y="1962150"/>
          <p14:tracePt t="12900" x="1517650" y="1962150"/>
          <p14:tracePt t="12917" x="1524000" y="1962150"/>
          <p14:tracePt t="12934" x="1536700" y="1962150"/>
          <p14:tracePt t="12954" x="1543050" y="1962150"/>
          <p14:tracePt t="12966" x="1549400" y="1962150"/>
          <p14:tracePt t="12983" x="1562100" y="1962150"/>
          <p14:tracePt t="13000" x="1581150" y="1962150"/>
          <p14:tracePt t="13016" x="1600200" y="1962150"/>
          <p14:tracePt t="13033" x="1619250" y="1962150"/>
          <p14:tracePt t="13050" x="1638300" y="1962150"/>
          <p14:tracePt t="13066" x="1644650" y="1962150"/>
          <p14:tracePt t="13083" x="1663700" y="1962150"/>
          <p14:tracePt t="13100" x="1689100" y="1968500"/>
          <p14:tracePt t="13116" x="1714500" y="1974850"/>
          <p14:tracePt t="13133" x="1739900" y="1974850"/>
          <p14:tracePt t="13136" x="1746250" y="1974850"/>
          <p14:tracePt t="13150" x="1752600" y="1974850"/>
          <p14:tracePt t="13166" x="1765300" y="1974850"/>
          <p14:tracePt t="13183" x="1778000" y="1974850"/>
          <p14:tracePt t="13200" x="1784350" y="1974850"/>
          <p14:tracePt t="13216" x="1797050" y="1974850"/>
          <p14:tracePt t="13233" x="1803400" y="1974850"/>
          <p14:tracePt t="13249" x="1816100" y="1974850"/>
          <p14:tracePt t="13283" x="1822450" y="1974850"/>
          <p14:tracePt t="13698" x="1828800" y="1974850"/>
          <p14:tracePt t="13714" x="1835150" y="1974850"/>
          <p14:tracePt t="13729" x="1847850" y="1974850"/>
          <p14:tracePt t="13739" x="1860550" y="1974850"/>
          <p14:tracePt t="13749" x="1866900" y="1974850"/>
          <p14:tracePt t="13766" x="1879600" y="1974850"/>
          <p14:tracePt t="13783" x="1892300" y="1974850"/>
          <p14:tracePt t="13786" x="1898650" y="1974850"/>
          <p14:tracePt t="13800" x="1917700" y="1974850"/>
          <p14:tracePt t="13816" x="1930400" y="1974850"/>
          <p14:tracePt t="13833" x="1936750" y="1974850"/>
          <p14:tracePt t="13849" x="1949450" y="1974850"/>
          <p14:tracePt t="13889" x="1955800" y="1974850"/>
          <p14:tracePt t="13899" x="1962150" y="1974850"/>
          <p14:tracePt t="13916" x="1974850" y="1974850"/>
          <p14:tracePt t="13933" x="1987550" y="1974850"/>
          <p14:tracePt t="13949" x="2012950" y="1981200"/>
          <p14:tracePt t="13970" x="2019300" y="1981200"/>
          <p14:tracePt t="13986" x="2025650" y="1981200"/>
          <p14:tracePt t="14011" x="2032000" y="1981200"/>
          <p14:tracePt t="14022" x="2038350" y="1981200"/>
          <p14:tracePt t="14033" x="2044700" y="1981200"/>
          <p14:tracePt t="14049" x="2057400" y="1981200"/>
          <p14:tracePt t="14066" x="2070100" y="1981200"/>
          <p14:tracePt t="14083" x="2089150" y="1981200"/>
          <p14:tracePt t="14099" x="2133600" y="1993900"/>
          <p14:tracePt t="14116" x="2165350" y="2000250"/>
          <p14:tracePt t="14133" x="2228850" y="2012950"/>
          <p14:tracePt t="14149" x="2286000" y="2019300"/>
          <p14:tracePt t="14166" x="2355850" y="2019300"/>
          <p14:tracePt t="14182" x="2413000" y="2019300"/>
          <p14:tracePt t="14184" x="2425700" y="2019300"/>
          <p14:tracePt t="14199" x="2444750" y="2019300"/>
          <p14:tracePt t="14216" x="2476500" y="2019300"/>
          <p14:tracePt t="14233" x="2489200" y="2025650"/>
          <p14:tracePt t="14249" x="2495550" y="2032000"/>
          <p14:tracePt t="14266" x="2508250" y="2032000"/>
          <p14:tracePt t="14283" x="2514600" y="2032000"/>
          <p14:tracePt t="14299" x="2527300" y="2032000"/>
          <p14:tracePt t="14316" x="2540000" y="2032000"/>
          <p14:tracePt t="14333" x="2546350" y="2032000"/>
          <p14:tracePt t="14349" x="2552700" y="2032000"/>
          <p14:tracePt t="14366" x="2559050" y="2032000"/>
          <p14:tracePt t="14698" x="2571750" y="2032000"/>
          <p14:tracePt t="14713" x="2597150" y="2032000"/>
          <p14:tracePt t="14726" x="2622550" y="2032000"/>
          <p14:tracePt t="14733" x="2654300" y="2032000"/>
          <p14:tracePt t="14749" x="2717800" y="2032000"/>
          <p14:tracePt t="14766" x="2787650" y="2032000"/>
          <p14:tracePt t="14769" x="2825750" y="2032000"/>
          <p14:tracePt t="14783" x="2857500" y="2032000"/>
          <p14:tracePt t="14800" x="2927350" y="2032000"/>
          <p14:tracePt t="14816" x="2946400" y="2032000"/>
          <p14:tracePt t="14833" x="2952750" y="2032000"/>
          <p14:tracePt t="14898" x="2959100" y="2032000"/>
          <p14:tracePt t="15193" x="2946400" y="2032000"/>
          <p14:tracePt t="15200" x="2921000" y="2032000"/>
          <p14:tracePt t="15216" x="2838450" y="2032000"/>
          <p14:tracePt t="15232" x="2698750" y="2032000"/>
          <p14:tracePt t="15249" x="2552700" y="2032000"/>
          <p14:tracePt t="15265" x="2438400" y="2032000"/>
          <p14:tracePt t="15282" x="2368550" y="2032000"/>
          <p14:tracePt t="15299" x="2343150" y="2032000"/>
          <p14:tracePt t="15315" x="2330450" y="2032000"/>
          <p14:tracePt t="15475" x="2336800" y="2032000"/>
          <p14:tracePt t="15491" x="2393950" y="2032000"/>
          <p14:tracePt t="15508" x="2489200" y="2032000"/>
          <p14:tracePt t="15527" x="2584450" y="2032000"/>
          <p14:tracePt t="15530" x="2628900" y="2032000"/>
          <p14:tracePt t="15538" x="2673350" y="2032000"/>
          <p14:tracePt t="15549" x="2711450" y="2032000"/>
          <p14:tracePt t="15566" x="2768600" y="2032000"/>
          <p14:tracePt t="15582" x="2806700" y="2032000"/>
          <p14:tracePt t="15585" x="2813050" y="2032000"/>
          <p14:tracePt t="15599" x="2819400" y="2032000"/>
          <p14:tracePt t="15674" x="2800350" y="2032000"/>
          <p14:tracePt t="15686" x="2768600" y="2032000"/>
          <p14:tracePt t="15699" x="2705100" y="2032000"/>
          <p14:tracePt t="15715" x="2647950" y="2032000"/>
          <p14:tracePt t="15732" x="2609850" y="2032000"/>
          <p14:tracePt t="15818" x="2622550" y="2032000"/>
          <p14:tracePt t="15830" x="2654300" y="2032000"/>
          <p14:tracePt t="15844" x="2749550" y="2032000"/>
          <p14:tracePt t="15858" x="2876550" y="2032000"/>
          <p14:tracePt t="15871" x="2940050" y="2032000"/>
          <p14:tracePt t="15882" x="3035300" y="2032000"/>
          <p14:tracePt t="15899" x="3092450" y="2032000"/>
          <p14:tracePt t="15915" x="3117850" y="2032000"/>
          <p14:tracePt t="15932" x="3124200" y="2032000"/>
          <p14:tracePt t="16409" x="0" y="0"/>
        </p14:tracePtLst>
        <p14:tracePtLst>
          <p14:tracePt t="17022" x="3714750" y="2019300"/>
          <p14:tracePt t="17123" x="3721100" y="2019300"/>
          <p14:tracePt t="17139" x="3797300" y="2019300"/>
          <p14:tracePt t="17153" x="3911600" y="2019300"/>
          <p14:tracePt t="17165" x="3975100" y="2019300"/>
          <p14:tracePt t="17182" x="4095750" y="2019300"/>
          <p14:tracePt t="17186" x="4133850" y="2019300"/>
          <p14:tracePt t="17198" x="4178300" y="2019300"/>
          <p14:tracePt t="17215" x="4229100" y="2019300"/>
          <p14:tracePt t="17232" x="4248150" y="2012950"/>
          <p14:tracePt t="17248" x="4260850" y="2006600"/>
          <p14:tracePt t="17265" x="4267200" y="2000250"/>
          <p14:tracePt t="17282" x="4273550" y="1993900"/>
          <p14:tracePt t="17298" x="4279900" y="1981200"/>
          <p14:tracePt t="17315" x="4279900" y="1962150"/>
          <p14:tracePt t="17332" x="4286250" y="1949450"/>
          <p14:tracePt t="17348" x="4286250" y="1930400"/>
          <p14:tracePt t="17365" x="4286250" y="1911350"/>
          <p14:tracePt t="17382" x="4286250" y="1898650"/>
          <p14:tracePt t="17387" x="4286250" y="1892300"/>
          <p14:tracePt t="17398" x="4286250" y="1879600"/>
          <p14:tracePt t="17415" x="4286250" y="1854200"/>
          <p14:tracePt t="17432" x="4279900" y="1809750"/>
          <p14:tracePt t="17448" x="4273550" y="1790700"/>
          <p14:tracePt t="17465" x="4260850" y="1771650"/>
          <p14:tracePt t="17481" x="4248150" y="1752600"/>
          <p14:tracePt t="17498" x="4229100" y="1733550"/>
          <p14:tracePt t="17515" x="4197350" y="1714500"/>
          <p14:tracePt t="17531" x="4159250" y="1701800"/>
          <p14:tracePt t="17548" x="4108450" y="1689100"/>
          <p14:tracePt t="17565" x="4057650" y="1682750"/>
          <p14:tracePt t="17581" x="4019550" y="1676400"/>
          <p14:tracePt t="17598" x="3968750" y="1663700"/>
          <p14:tracePt t="17615" x="3943350" y="1657350"/>
          <p14:tracePt t="17632" x="3886200" y="1657350"/>
          <p14:tracePt t="17648" x="3873500" y="1657350"/>
          <p14:tracePt t="17665" x="3854450" y="1657350"/>
          <p14:tracePt t="17681" x="3841750" y="1657350"/>
          <p14:tracePt t="17698" x="3816350" y="1657350"/>
          <p14:tracePt t="17715" x="3803650" y="1682750"/>
          <p14:tracePt t="17731" x="3790950" y="1701800"/>
          <p14:tracePt t="17748" x="3790950" y="1714500"/>
          <p14:tracePt t="17765" x="3784600" y="1746250"/>
          <p14:tracePt t="17781" x="3778250" y="1778000"/>
          <p14:tracePt t="17798" x="3778250" y="1809750"/>
          <p14:tracePt t="17815" x="3778250" y="1841500"/>
          <p14:tracePt t="17817" x="3778250" y="1860550"/>
          <p14:tracePt t="17831" x="3778250" y="1879600"/>
          <p14:tracePt t="17848" x="3790950" y="1930400"/>
          <p14:tracePt t="17865" x="3810000" y="1949450"/>
          <p14:tracePt t="17881" x="3816350" y="1955800"/>
          <p14:tracePt t="17898" x="3822700" y="1962150"/>
          <p14:tracePt t="17914" x="3848100" y="1974850"/>
          <p14:tracePt t="17931" x="3873500" y="1974850"/>
          <p14:tracePt t="17948" x="3924300" y="1981200"/>
          <p14:tracePt t="17964" x="3949700" y="1981200"/>
          <p14:tracePt t="17981" x="3968750" y="1981200"/>
          <p14:tracePt t="17998" x="3981450" y="1981200"/>
          <p14:tracePt t="18014" x="4000500" y="1968500"/>
          <p14:tracePt t="18031" x="4013200" y="1949450"/>
          <p14:tracePt t="18032" x="4013200" y="1943100"/>
          <p14:tracePt t="18048" x="4019550" y="1917700"/>
          <p14:tracePt t="18064" x="4019550" y="1905000"/>
          <p14:tracePt t="18081" x="4019550" y="1898650"/>
          <p14:tracePt t="18098" x="4019550" y="1892300"/>
          <p14:tracePt t="18240" x="4019550" y="1885950"/>
          <p14:tracePt t="18256" x="4019550" y="1873250"/>
          <p14:tracePt t="18264" x="4019550" y="1854200"/>
          <p14:tracePt t="18273" x="4019550" y="1835150"/>
          <p14:tracePt t="18281" x="4013200" y="1816100"/>
          <p14:tracePt t="18298" x="4006850" y="1784350"/>
          <p14:tracePt t="18314" x="3987800" y="1765300"/>
          <p14:tracePt t="18331" x="3975100" y="1746250"/>
          <p14:tracePt t="18348" x="3962400" y="1733550"/>
          <p14:tracePt t="18364" x="3949700" y="1733550"/>
          <p14:tracePt t="18381" x="3937000" y="1727200"/>
          <p14:tracePt t="18398" x="3930650" y="1727200"/>
          <p14:tracePt t="18431" x="3924300" y="1727200"/>
          <p14:tracePt t="18448" x="3917950" y="1727200"/>
          <p14:tracePt t="18464" x="3898900" y="1739900"/>
          <p14:tracePt t="18481" x="3892550" y="1765300"/>
          <p14:tracePt t="18498" x="3879850" y="1809750"/>
          <p14:tracePt t="18514" x="3873500" y="1841500"/>
          <p14:tracePt t="18531" x="3873500" y="1892300"/>
          <p14:tracePt t="18547" x="3873500" y="1949450"/>
          <p14:tracePt t="18564" x="3898900" y="1993900"/>
          <p14:tracePt t="18581" x="3911600" y="2019300"/>
          <p14:tracePt t="18598" x="3930650" y="2038350"/>
          <p14:tracePt t="18614" x="3943350" y="2044700"/>
          <p14:tracePt t="18641" x="3949700" y="2044700"/>
          <p14:tracePt t="18648" x="3956050" y="2044700"/>
          <p14:tracePt t="18740" x="3962400" y="2044700"/>
          <p14:tracePt t="18752" x="3968750" y="2044700"/>
          <p14:tracePt t="19345" x="0" y="0"/>
        </p14:tracePtLst>
        <p14:tracePtLst>
          <p14:tracePt t="20706" x="5803900" y="2025650"/>
          <p14:tracePt t="20794" x="5810250" y="2025650"/>
          <p14:tracePt t="20804" x="5829300" y="2025650"/>
          <p14:tracePt t="20814" x="5861050" y="2025650"/>
          <p14:tracePt t="20831" x="5937250" y="2025650"/>
          <p14:tracePt t="20847" x="6032500" y="2025650"/>
          <p14:tracePt t="20850" x="6089650" y="2025650"/>
          <p14:tracePt t="20865" x="6191250" y="2025650"/>
          <p14:tracePt t="20881" x="6299200" y="2025650"/>
          <p14:tracePt t="20897" x="6394450" y="2025650"/>
          <p14:tracePt t="20914" x="6502400" y="2032000"/>
          <p14:tracePt t="20931" x="6591300" y="2038350"/>
          <p14:tracePt t="20947" x="6654800" y="2051050"/>
          <p14:tracePt t="20964" x="6692900" y="2063750"/>
          <p14:tracePt t="20980" x="6705600" y="2063750"/>
          <p14:tracePt t="21014" x="6711950" y="2063750"/>
          <p14:tracePt t="21030" x="6718300" y="2063750"/>
          <p14:tracePt t="21047" x="6731000" y="2063750"/>
          <p14:tracePt t="21064" x="6743700" y="2063750"/>
          <p14:tracePt t="21080" x="6762750" y="2063750"/>
          <p14:tracePt t="21097" x="6781800" y="2063750"/>
          <p14:tracePt t="21114" x="6794500" y="2063750"/>
          <p14:tracePt t="21130" x="6807200" y="2063750"/>
          <p14:tracePt t="21147" x="6826250" y="2063750"/>
          <p14:tracePt t="21164" x="6838950" y="2063750"/>
          <p14:tracePt t="21180" x="6851650" y="2063750"/>
          <p14:tracePt t="21197" x="6870700" y="2063750"/>
          <p14:tracePt t="21214" x="6896100" y="2063750"/>
          <p14:tracePt t="21230" x="6927850" y="2063750"/>
          <p14:tracePt t="21233" x="6940550" y="2063750"/>
          <p14:tracePt t="21247" x="6965950" y="2063750"/>
          <p14:tracePt t="21264" x="7029450" y="2063750"/>
          <p14:tracePt t="21280" x="7080250" y="2063750"/>
          <p14:tracePt t="21297" x="7118350" y="2063750"/>
          <p14:tracePt t="21313" x="7169150" y="2070100"/>
          <p14:tracePt t="21330" x="7200900" y="2076450"/>
          <p14:tracePt t="21347" x="7219950" y="2082800"/>
          <p14:tracePt t="21363" x="7239000" y="2082800"/>
          <p14:tracePt t="21380" x="7251700" y="2082800"/>
          <p14:tracePt t="21397" x="7258050" y="2082800"/>
          <p14:tracePt t="21417" x="7264400" y="2082800"/>
          <p14:tracePt t="21430" x="7270750" y="2082800"/>
          <p14:tracePt t="21490" x="7283450" y="2082800"/>
          <p14:tracePt t="21816" x="0" y="0"/>
        </p14:tracePtLst>
        <p14:tracePtLst>
          <p14:tracePt t="22754" x="7042150" y="2032000"/>
          <p14:tracePt t="22818" x="7048500" y="2019300"/>
          <p14:tracePt t="22831" x="7054850" y="2019300"/>
          <p14:tracePt t="22848" x="7131050" y="2019300"/>
          <p14:tracePt t="22865" x="7207250" y="2019300"/>
          <p14:tracePt t="22881" x="7302500" y="2019300"/>
          <p14:tracePt t="22897" x="7410450" y="2019300"/>
          <p14:tracePt t="22913" x="7505700" y="2019300"/>
          <p14:tracePt t="22930" x="7588250" y="2019300"/>
          <p14:tracePt t="22947" x="7664450" y="2019300"/>
          <p14:tracePt t="22963" x="7715250" y="2019300"/>
          <p14:tracePt t="22980" x="7772400" y="2019300"/>
          <p14:tracePt t="22997" x="7835900" y="2019300"/>
          <p14:tracePt t="23013" x="7912100" y="2019300"/>
          <p14:tracePt t="23030" x="7975600" y="2019300"/>
          <p14:tracePt t="23034" x="8007350" y="2019300"/>
          <p14:tracePt t="23046" x="8032750" y="2019300"/>
          <p14:tracePt t="23064" x="8102600" y="2019300"/>
          <p14:tracePt t="23080" x="8140700" y="2019300"/>
          <p14:tracePt t="23096" x="8185150" y="2019300"/>
          <p14:tracePt t="23113" x="8210550" y="2019300"/>
          <p14:tracePt t="23130" x="8223250" y="2019300"/>
          <p14:tracePt t="23146" x="8242300" y="2019300"/>
          <p14:tracePt t="23163" x="8248650" y="2019300"/>
          <p14:tracePt t="23180" x="8255000" y="2019300"/>
          <p14:tracePt t="23196" x="8274050" y="2019300"/>
          <p14:tracePt t="23213" x="8286750" y="2019300"/>
          <p14:tracePt t="23229" x="8305800" y="2019300"/>
          <p14:tracePt t="23246" x="8337550" y="2019300"/>
          <p14:tracePt t="23263" x="8375650" y="2019300"/>
          <p14:tracePt t="23280" x="8439150" y="2019300"/>
          <p14:tracePt t="23296" x="8496300" y="2019300"/>
          <p14:tracePt t="23313" x="8566150" y="2019300"/>
          <p14:tracePt t="23329" x="8636000" y="2019300"/>
          <p14:tracePt t="23346" x="8693150" y="2019300"/>
          <p14:tracePt t="23363" x="8743950" y="2019300"/>
          <p14:tracePt t="23379" x="8782050" y="2019300"/>
          <p14:tracePt t="23396" x="8813800" y="2019300"/>
          <p14:tracePt t="23413" x="8832850" y="2019300"/>
          <p14:tracePt t="23429" x="8858250" y="2019300"/>
          <p14:tracePt t="23446" x="8877300" y="2019300"/>
          <p14:tracePt t="23451" x="8883650" y="2019300"/>
          <p14:tracePt t="23463" x="8902700" y="2019300"/>
          <p14:tracePt t="23480" x="8947150" y="2019300"/>
          <p14:tracePt t="23496" x="8978900" y="2019300"/>
          <p14:tracePt t="23513" x="9029700" y="2019300"/>
          <p14:tracePt t="23529" x="9067800" y="2019300"/>
          <p14:tracePt t="23546" x="9118600" y="2019300"/>
          <p14:tracePt t="23563" x="9150350" y="2019300"/>
          <p14:tracePt t="23579" x="9182100" y="2019300"/>
          <p14:tracePt t="23596" x="9220200" y="2019300"/>
          <p14:tracePt t="23613" x="9239250" y="2019300"/>
          <p14:tracePt t="23629" x="9264650" y="2019300"/>
          <p14:tracePt t="23646" x="9277350" y="2019300"/>
          <p14:tracePt t="23663" x="9296400" y="2019300"/>
          <p14:tracePt t="23696" x="9309100" y="2019300"/>
          <p14:tracePt t="23729" x="9321800" y="2019300"/>
          <p14:tracePt t="23746" x="9328150" y="2019300"/>
          <p14:tracePt t="24297" x="0" y="0"/>
        </p14:tracePtLst>
        <p14:tracePtLst>
          <p14:tracePt t="27794" x="1587500" y="2755900"/>
          <p14:tracePt t="27884" x="1612900" y="2755900"/>
          <p14:tracePt t="27894" x="1644650" y="2755900"/>
          <p14:tracePt t="27914" x="1835150" y="2755900"/>
          <p14:tracePt t="27929" x="2025650" y="2755900"/>
          <p14:tracePt t="27946" x="2324100" y="2755900"/>
          <p14:tracePt t="27962" x="2692400" y="2755900"/>
          <p14:tracePt t="27978" x="3022600" y="2755900"/>
          <p14:tracePt t="27995" x="3200400" y="2755900"/>
          <p14:tracePt t="28012" x="3276600" y="2755900"/>
          <p14:tracePt t="28029" x="3289300" y="2755900"/>
          <p14:tracePt t="28045" x="3295650" y="2755900"/>
          <p14:tracePt t="28348" x="3276600" y="2755900"/>
          <p14:tracePt t="28358" x="3263900" y="2755900"/>
          <p14:tracePt t="28371" x="3213100" y="2755900"/>
          <p14:tracePt t="28378" x="3168650" y="2755900"/>
          <p14:tracePt t="28395" x="3028950" y="2755900"/>
          <p14:tracePt t="28411" x="2838450" y="2755900"/>
          <p14:tracePt t="28428" x="2628900" y="2755900"/>
          <p14:tracePt t="28432" x="2514600" y="2755900"/>
          <p14:tracePt t="28444" x="2413000" y="2755900"/>
          <p14:tracePt t="28461" x="2222500" y="2755900"/>
          <p14:tracePt t="28464" x="2133600" y="2755900"/>
          <p14:tracePt t="28478" x="2063750" y="2755900"/>
          <p14:tracePt t="28494" x="1943100" y="2755900"/>
          <p14:tracePt t="28497" x="1905000" y="2755900"/>
          <p14:tracePt t="28511" x="1860550" y="2755900"/>
          <p14:tracePt t="28528" x="1758950" y="2755900"/>
          <p14:tracePt t="28544" x="1720850" y="2755900"/>
          <p14:tracePt t="28562" x="1701800" y="2755900"/>
          <p14:tracePt t="28682" x="1733550" y="2755900"/>
          <p14:tracePt t="28693" x="1790700" y="2755900"/>
          <p14:tracePt t="28704" x="1955800" y="2755900"/>
          <p14:tracePt t="28716" x="2070100" y="2755900"/>
          <p14:tracePt t="28728" x="2317750" y="2755900"/>
          <p14:tracePt t="28744" x="2559050" y="2755900"/>
          <p14:tracePt t="28761" x="2762250" y="2755900"/>
          <p14:tracePt t="28778" x="2870200" y="2755900"/>
          <p14:tracePt t="28794" x="2921000" y="2755900"/>
          <p14:tracePt t="28811" x="2933700" y="2755900"/>
          <p14:tracePt t="28828" x="2940050" y="2755900"/>
          <p14:tracePt t="28946" x="2921000" y="2755900"/>
          <p14:tracePt t="28955" x="2882900" y="2762250"/>
          <p14:tracePt t="28967" x="2851150" y="2762250"/>
          <p14:tracePt t="28978" x="2730500" y="2762250"/>
          <p14:tracePt t="28994" x="2584450" y="2762250"/>
          <p14:tracePt t="29011" x="2444750" y="2762250"/>
          <p14:tracePt t="29028" x="2317750" y="2762250"/>
          <p14:tracePt t="29044" x="2254250" y="2755900"/>
          <p14:tracePt t="29061" x="2241550" y="2755900"/>
          <p14:tracePt t="29146" x="2260600" y="2755900"/>
          <p14:tracePt t="29156" x="2298700" y="2755900"/>
          <p14:tracePt t="29168" x="2432050" y="2755900"/>
          <p14:tracePt t="29179" x="2501900" y="2755900"/>
          <p14:tracePt t="29194" x="2654300" y="2755900"/>
          <p14:tracePt t="29211" x="2800350" y="2762250"/>
          <p14:tracePt t="29227" x="2901950" y="2781300"/>
          <p14:tracePt t="29244" x="2933700" y="2787650"/>
          <p14:tracePt t="29261" x="2946400" y="2787650"/>
          <p14:tracePt t="29346" x="2927350" y="2787650"/>
          <p14:tracePt t="29356" x="2882900" y="2787650"/>
          <p14:tracePt t="29369" x="2755900" y="2787650"/>
          <p14:tracePt t="29379" x="2673350" y="2787650"/>
          <p14:tracePt t="29394" x="2501900" y="2787650"/>
          <p14:tracePt t="29411" x="2387600" y="2787650"/>
          <p14:tracePt t="29428" x="2343150" y="2787650"/>
          <p14:tracePt t="29444" x="2336800" y="2787650"/>
          <p14:tracePt t="29505" x="2355850" y="2787650"/>
          <p14:tracePt t="29513" x="2387600" y="2787650"/>
          <p14:tracePt t="29528" x="2533650" y="2787650"/>
          <p14:tracePt t="29544" x="2730500" y="2787650"/>
          <p14:tracePt t="29561" x="2946400" y="2787650"/>
          <p14:tracePt t="29578" x="3124200" y="2787650"/>
          <p14:tracePt t="29594" x="3206750" y="2787650"/>
          <p14:tracePt t="29611" x="3232150" y="2787650"/>
          <p14:tracePt t="29690" x="3225800" y="2787650"/>
          <p14:tracePt t="29702" x="3213100" y="2787650"/>
          <p14:tracePt t="29714" x="3168650" y="2787650"/>
          <p14:tracePt t="29727" x="3143250" y="2787650"/>
          <p14:tracePt t="29744" x="3092450" y="2787650"/>
          <p14:tracePt t="30048" x="0" y="0"/>
        </p14:tracePtLst>
        <p14:tracePtLst>
          <p14:tracePt t="30850" x="3143250" y="2654300"/>
          <p14:tracePt t="30874" x="3136900" y="2654300"/>
          <p14:tracePt t="30889" x="3124200" y="2654300"/>
          <p14:tracePt t="30938" x="3117850" y="2654300"/>
          <p14:tracePt t="30946" x="3111500" y="2654300"/>
          <p14:tracePt t="30961" x="3111500" y="2660650"/>
          <p14:tracePt t="30978" x="3111500" y="2686050"/>
          <p14:tracePt t="30994" x="3111500" y="2717800"/>
          <p14:tracePt t="31010" x="3111500" y="2749550"/>
          <p14:tracePt t="31027" x="3124200" y="2768600"/>
          <p14:tracePt t="31044" x="3149600" y="2787650"/>
          <p14:tracePt t="31061" x="3168650" y="2813050"/>
          <p14:tracePt t="31077" x="3194050" y="2825750"/>
          <p14:tracePt t="31094" x="3225800" y="2838450"/>
          <p14:tracePt t="31097" x="3238500" y="2838450"/>
          <p14:tracePt t="31111" x="3257550" y="2844800"/>
          <p14:tracePt t="31127" x="3282950" y="2851150"/>
          <p14:tracePt t="31144" x="3314700" y="2851150"/>
          <p14:tracePt t="31160" x="3333750" y="2851150"/>
          <p14:tracePt t="31178" x="3346450" y="2844800"/>
          <p14:tracePt t="31194" x="3346450" y="2838450"/>
          <p14:tracePt t="31210" x="3346450" y="2819400"/>
          <p14:tracePt t="31227" x="3346450" y="2806700"/>
          <p14:tracePt t="31243" x="3340100" y="2787650"/>
          <p14:tracePt t="31260" x="3327400" y="2781300"/>
          <p14:tracePt t="31277" x="3327400" y="2774950"/>
          <p14:tracePt t="31310" x="3314700" y="2762250"/>
          <p14:tracePt t="31327" x="3308350" y="2762250"/>
          <p14:tracePt t="31330" x="3302000" y="2762250"/>
          <p14:tracePt t="31346" x="3295650" y="2762250"/>
          <p14:tracePt t="31360" x="3289300" y="2755900"/>
          <p14:tracePt t="31450" x="3282950" y="2749550"/>
          <p14:tracePt t="31458" x="0" y="0"/>
        </p14:tracePtLst>
        <p14:tracePtLst>
          <p14:tracePt t="32146" x="2120900" y="2990850"/>
          <p14:tracePt t="32265" x="2127250" y="2990850"/>
          <p14:tracePt t="32274" x="2139950" y="2990850"/>
          <p14:tracePt t="32282" x="2171700" y="2990850"/>
          <p14:tracePt t="32293" x="2228850" y="2990850"/>
          <p14:tracePt t="32310" x="2368550" y="2990850"/>
          <p14:tracePt t="32326" x="2546350" y="2990850"/>
          <p14:tracePt t="32343" x="2755900" y="2997200"/>
          <p14:tracePt t="32345" x="2832100" y="3009900"/>
          <p14:tracePt t="32360" x="2940050" y="3016250"/>
          <p14:tracePt t="32376" x="3003550" y="3016250"/>
          <p14:tracePt t="32393" x="3048000" y="3016250"/>
          <p14:tracePt t="32410" x="3086100" y="3016250"/>
          <p14:tracePt t="32426" x="3149600" y="3016250"/>
          <p14:tracePt t="32443" x="3257550" y="3016250"/>
          <p14:tracePt t="32460" x="3397250" y="3016250"/>
          <p14:tracePt t="32477" x="3575050" y="3016250"/>
          <p14:tracePt t="32493" x="3765550" y="3016250"/>
          <p14:tracePt t="32497" x="3860800" y="3016250"/>
          <p14:tracePt t="32510" x="3943350" y="3016250"/>
          <p14:tracePt t="32526" x="4089400" y="3016250"/>
          <p14:tracePt t="32543" x="4197350" y="3016250"/>
          <p14:tracePt t="32545" x="4241800" y="3016250"/>
          <p14:tracePt t="32560" x="4305300" y="3016250"/>
          <p14:tracePt t="32576" x="4362450" y="3016250"/>
          <p14:tracePt t="32593" x="4394200" y="3016250"/>
          <p14:tracePt t="32610" x="4413250" y="3016250"/>
          <p14:tracePt t="32661" x="4419600" y="3016250"/>
          <p14:tracePt t="32699" x="4425950" y="3016250"/>
          <p14:tracePt t="32893" x="4413250" y="3022600"/>
          <p14:tracePt t="32907" x="4356100" y="3035300"/>
          <p14:tracePt t="32924" x="4292600" y="3035300"/>
          <p14:tracePt t="32935" x="4241800" y="3035300"/>
          <p14:tracePt t="32943" x="4184650" y="3035300"/>
          <p14:tracePt t="32960" x="4038600" y="3035300"/>
          <p14:tracePt t="32976" x="3937000" y="3035300"/>
          <p14:tracePt t="32993" x="3835400" y="3035300"/>
          <p14:tracePt t="33010" x="3727450" y="3035300"/>
          <p14:tracePt t="33027" x="3632200" y="3035300"/>
          <p14:tracePt t="33043" x="3562350" y="3035300"/>
          <p14:tracePt t="33060" x="3524250" y="3035300"/>
          <p14:tracePt t="33076" x="3511550" y="3035300"/>
          <p14:tracePt t="33093" x="3498850" y="3035300"/>
          <p14:tracePt t="33444" x="3505200" y="3035300"/>
          <p14:tracePt t="33462" x="3543300" y="3035300"/>
          <p14:tracePt t="33478" x="3587750" y="3035300"/>
          <p14:tracePt t="33482" x="3606800" y="3035300"/>
          <p14:tracePt t="33500" x="3632200" y="3035300"/>
          <p14:tracePt t="33510" x="3638550" y="3035300"/>
          <p14:tracePt t="33526" x="3651250" y="3035300"/>
          <p14:tracePt t="33728" x="0" y="0"/>
        </p14:tracePtLst>
        <p14:tracePtLst>
          <p14:tracePt t="35417" x="1854200" y="3244850"/>
          <p14:tracePt t="35553" x="1847850" y="3244850"/>
          <p14:tracePt t="35564" x="1841500" y="3244850"/>
          <p14:tracePt t="35577" x="1809750" y="3244850"/>
          <p14:tracePt t="35592" x="1714500" y="3244850"/>
          <p14:tracePt t="35609" x="1612900" y="3244850"/>
          <p14:tracePt t="35626" x="1536700" y="3244850"/>
          <p14:tracePt t="35642" x="1498600" y="3244850"/>
          <p14:tracePt t="35659" x="1492250" y="3244850"/>
          <p14:tracePt t="35737" x="1485900" y="3244850"/>
          <p14:tracePt t="35753" x="1485900" y="3270250"/>
          <p14:tracePt t="35762" x="1485900" y="3302000"/>
          <p14:tracePt t="35776" x="1485900" y="3397250"/>
          <p14:tracePt t="35792" x="1485900" y="3524250"/>
          <p14:tracePt t="35808" x="1485900" y="3702050"/>
          <p14:tracePt t="35825" x="1485900" y="3911600"/>
          <p14:tracePt t="35842" x="1492250" y="4133850"/>
          <p14:tracePt t="35858" x="1517650" y="4337050"/>
          <p14:tracePt t="35875" x="1543050" y="4464050"/>
          <p14:tracePt t="35892" x="1555750" y="4527550"/>
          <p14:tracePt t="35908" x="1568450" y="4559300"/>
          <p14:tracePt t="35925" x="1574800" y="4578350"/>
          <p14:tracePt t="35942" x="1574800" y="4584700"/>
          <p14:tracePt t="35975" x="1581150" y="4597400"/>
          <p14:tracePt t="35992" x="1593850" y="4616450"/>
          <p14:tracePt t="36008" x="1593850" y="4622800"/>
          <p14:tracePt t="36025" x="1600200" y="4641850"/>
          <p14:tracePt t="36042" x="1612900" y="4673600"/>
          <p14:tracePt t="36058" x="1631950" y="4705350"/>
          <p14:tracePt t="36075" x="1670050" y="4762500"/>
          <p14:tracePt t="36092" x="1708150" y="4794250"/>
          <p14:tracePt t="36108" x="1752600" y="4832350"/>
          <p14:tracePt t="36125" x="1778000" y="4838700"/>
          <p14:tracePt t="36142" x="1790700" y="4838700"/>
          <p14:tracePt t="36177" x="1797050" y="4838700"/>
          <p14:tracePt t="36385" x="1803400" y="4838700"/>
          <p14:tracePt t="36395" x="1809750" y="4838700"/>
          <p14:tracePt t="36408" x="1816100" y="4813300"/>
          <p14:tracePt t="36409" x="0" y="0"/>
        </p14:tracePtLst>
        <p14:tracePtLst>
          <p14:tracePt t="38460" x="2393950" y="3390900"/>
          <p14:tracePt t="38530" x="2381250" y="3390900"/>
          <p14:tracePt t="38542" x="2381250" y="3397250"/>
          <p14:tracePt t="38558" x="2374900" y="3429000"/>
          <p14:tracePt t="38574" x="2368550" y="3460750"/>
          <p14:tracePt t="38576" x="2362200" y="3486150"/>
          <p14:tracePt t="38591" x="2355850" y="3505200"/>
          <p14:tracePt t="38608" x="2343150" y="3556000"/>
          <p14:tracePt t="38624" x="2343150" y="3575050"/>
          <p14:tracePt t="38641" x="2343150" y="3581400"/>
          <p14:tracePt t="38770" x="2349500" y="3581400"/>
          <p14:tracePt t="38780" x="2355850" y="3568700"/>
          <p14:tracePt t="38793" x="2374900" y="3543300"/>
          <p14:tracePt t="38809" x="2387600" y="3505200"/>
          <p14:tracePt t="38825" x="2413000" y="3473450"/>
          <p14:tracePt t="38841" x="2432050" y="3435350"/>
          <p14:tracePt t="38858" x="2444750" y="3416300"/>
          <p14:tracePt t="38875" x="2444750" y="3409950"/>
          <p14:tracePt t="38970" x="2451100" y="3409950"/>
          <p14:tracePt t="38986" x="2457450" y="3441700"/>
          <p14:tracePt t="38998" x="2463800" y="3467100"/>
          <p14:tracePt t="39011" x="2476500" y="3505200"/>
          <p14:tracePt t="39025" x="2489200" y="3549650"/>
          <p14:tracePt t="39041" x="2495550" y="3575050"/>
          <p14:tracePt t="39058" x="2501900" y="3581400"/>
          <p14:tracePt t="39378" x="0" y="0"/>
        </p14:tracePtLst>
        <p14:tracePtLst>
          <p14:tracePt t="40241" x="2641600" y="3441700"/>
          <p14:tracePt t="40248" x="2635250" y="3441700"/>
          <p14:tracePt t="40282" x="2622550" y="3441700"/>
          <p14:tracePt t="40297" x="2616200" y="3441700"/>
          <p14:tracePt t="40314" x="2616200" y="3454400"/>
          <p14:tracePt t="40321" x="2609850" y="3454400"/>
          <p14:tracePt t="40337" x="2603500" y="3467100"/>
          <p14:tracePt t="40353" x="2603500" y="3473450"/>
          <p14:tracePt t="40369" x="2603500" y="3486150"/>
          <p14:tracePt t="40378" x="2603500" y="3492500"/>
          <p14:tracePt t="40390" x="2603500" y="3505200"/>
          <p14:tracePt t="40407" x="2616200" y="3511550"/>
          <p14:tracePt t="40424" x="2641600" y="3543300"/>
          <p14:tracePt t="40440" x="2679700" y="3562350"/>
          <p14:tracePt t="40457" x="2711450" y="3568700"/>
          <p14:tracePt t="40474" x="2730500" y="3575050"/>
          <p14:tracePt t="40490" x="2743200" y="3575050"/>
          <p14:tracePt t="40507" x="2755900" y="3575050"/>
          <p14:tracePt t="40524" x="2768600" y="3575050"/>
          <p14:tracePt t="40540" x="2774950" y="3568700"/>
          <p14:tracePt t="40557" x="2781300" y="3562350"/>
          <p14:tracePt t="40574" x="2781300" y="3556000"/>
          <p14:tracePt t="40590" x="2781300" y="3549650"/>
          <p14:tracePt t="40624" x="2781300" y="3536950"/>
          <p14:tracePt t="40953" x="0" y="0"/>
        </p14:tracePtLst>
        <p14:tracePtLst>
          <p14:tracePt t="41517" x="2616200" y="3429000"/>
          <p14:tracePt t="41540" x="2616200" y="3435350"/>
          <p14:tracePt t="41553" x="2616200" y="3460750"/>
          <p14:tracePt t="41561" x="2616200" y="3467100"/>
          <p14:tracePt t="41573" x="2616200" y="3473450"/>
          <p14:tracePt t="41590" x="2622550" y="3492500"/>
          <p14:tracePt t="41592" x="2628900" y="3498850"/>
          <p14:tracePt t="41607" x="2641600" y="3505200"/>
          <p14:tracePt t="41623" x="2660650" y="3524250"/>
          <p14:tracePt t="41624" x="2673350" y="3530600"/>
          <p14:tracePt t="41640" x="2698750" y="3530600"/>
          <p14:tracePt t="41657" x="2717800" y="3530600"/>
          <p14:tracePt t="41673" x="2736850" y="3530600"/>
          <p14:tracePt t="41690" x="2755900" y="3530600"/>
          <p14:tracePt t="41707" x="2768600" y="3511550"/>
          <p14:tracePt t="41723" x="2768600" y="3505200"/>
          <p14:tracePt t="41740" x="2768600" y="3492500"/>
          <p14:tracePt t="41773" x="2768600" y="3486150"/>
          <p14:tracePt t="41790" x="2768600" y="3479800"/>
          <p14:tracePt t="41873" x="0" y="0"/>
        </p14:tracePtLst>
        <p14:tracePtLst>
          <p14:tracePt t="42315" x="3232150" y="3454400"/>
          <p14:tracePt t="42378" x="3232150" y="3460750"/>
          <p14:tracePt t="42392" x="3238500" y="3473450"/>
          <p14:tracePt t="42407" x="3263900" y="3492500"/>
          <p14:tracePt t="42424" x="3314700" y="3530600"/>
          <p14:tracePt t="42440" x="3359150" y="3543300"/>
          <p14:tracePt t="42456" x="3371850" y="3543300"/>
          <p14:tracePt t="42473" x="3384550" y="3543300"/>
          <p14:tracePt t="42490" x="3409950" y="3530600"/>
          <p14:tracePt t="42507" x="3409950" y="3517900"/>
          <p14:tracePt t="42523" x="3409950" y="3498850"/>
          <p14:tracePt t="42540" x="3409950" y="3486150"/>
          <p14:tracePt t="42557" x="3409950" y="3473450"/>
          <p14:tracePt t="42573" x="3409950" y="3467100"/>
          <p14:tracePt t="42760" x="0" y="0"/>
        </p14:tracePtLst>
        <p14:tracePtLst>
          <p14:tracePt t="48970" x="2349500" y="4514850"/>
          <p14:tracePt t="49153" x="2355850" y="4514850"/>
          <p14:tracePt t="49163" x="2381250" y="4514850"/>
          <p14:tracePt t="49174" x="2393950" y="4514850"/>
          <p14:tracePt t="49188" x="2470150" y="4521200"/>
          <p14:tracePt t="49204" x="2597150" y="4533900"/>
          <p14:tracePt t="49221" x="2762250" y="4559300"/>
          <p14:tracePt t="49238" x="2901950" y="4565650"/>
          <p14:tracePt t="49254" x="3035300" y="4565650"/>
          <p14:tracePt t="49257" x="3092450" y="4565650"/>
          <p14:tracePt t="49271" x="3136900" y="4565650"/>
          <p14:tracePt t="49288" x="3206750" y="4565650"/>
          <p14:tracePt t="49305" x="3238500" y="4565650"/>
          <p14:tracePt t="49321" x="3251200" y="4565650"/>
          <p14:tracePt t="49769" x="0" y="0"/>
        </p14:tracePtLst>
        <p14:tracePtLst>
          <p14:tracePt t="51667" x="1581150" y="2813050"/>
          <p14:tracePt t="51722" x="1574800" y="2813050"/>
          <p14:tracePt t="51732" x="1568450" y="2813050"/>
          <p14:tracePt t="51743" x="1562100" y="2819400"/>
          <p14:tracePt t="51755" x="1543050" y="2857500"/>
          <p14:tracePt t="51770" x="1517650" y="2914650"/>
          <p14:tracePt t="51787" x="1466850" y="3009900"/>
          <p14:tracePt t="51803" x="1447800" y="3111500"/>
          <p14:tracePt t="51820" x="1422400" y="3219450"/>
          <p14:tracePt t="51837" x="1403350" y="3352800"/>
          <p14:tracePt t="51853" x="1403350" y="3479800"/>
          <p14:tracePt t="51870" x="1409700" y="3657600"/>
          <p14:tracePt t="51873" x="1416050" y="3740150"/>
          <p14:tracePt t="51886" x="1435100" y="3841750"/>
          <p14:tracePt t="51903" x="1498600" y="4032250"/>
          <p14:tracePt t="51920" x="1581150" y="4292600"/>
          <p14:tracePt t="51936" x="1631950" y="4419600"/>
          <p14:tracePt t="51953" x="1663700" y="4476750"/>
          <p14:tracePt t="51970" x="1682750" y="4533900"/>
          <p14:tracePt t="51986" x="1689100" y="4559300"/>
          <p14:tracePt t="52003" x="1689100" y="4603750"/>
          <p14:tracePt t="52020" x="1689100" y="4622800"/>
          <p14:tracePt t="52036" x="1701800" y="4660900"/>
          <p14:tracePt t="52053" x="1714500" y="4679950"/>
          <p14:tracePt t="52070" x="1720850" y="4699000"/>
          <p14:tracePt t="52073" x="1720850" y="4705350"/>
          <p14:tracePt t="52090" x="1727200" y="4718050"/>
          <p14:tracePt t="52103" x="1727200" y="4730750"/>
          <p14:tracePt t="52121" x="1733550" y="4737100"/>
          <p14:tracePt t="52145" x="1739900" y="4749800"/>
          <p14:tracePt t="52153" x="1752600" y="4762500"/>
          <p14:tracePt t="52170" x="1765300" y="4781550"/>
          <p14:tracePt t="52186" x="1778000" y="4806950"/>
          <p14:tracePt t="52203" x="1803400" y="4826000"/>
          <p14:tracePt t="52220" x="1835150" y="4851400"/>
          <p14:tracePt t="52236" x="1898650" y="4876800"/>
          <p14:tracePt t="52253" x="1987550" y="4908550"/>
          <p14:tracePt t="52270" x="2120900" y="4921250"/>
          <p14:tracePt t="52286" x="2254250" y="4921250"/>
          <p14:tracePt t="52289" x="2330450" y="4921250"/>
          <p14:tracePt t="52303" x="2413000" y="4921250"/>
          <p14:tracePt t="52320" x="2679700" y="4921250"/>
          <p14:tracePt t="52336" x="2857500" y="4921250"/>
          <p14:tracePt t="52353" x="3035300" y="4921250"/>
          <p14:tracePt t="52370" x="3194050" y="4921250"/>
          <p14:tracePt t="52386" x="3321050" y="4921250"/>
          <p14:tracePt t="52403" x="3409950" y="4921250"/>
          <p14:tracePt t="52420" x="3441700" y="4921250"/>
          <p14:tracePt t="52436" x="3460750" y="4921250"/>
          <p14:tracePt t="52453" x="3479800" y="4921250"/>
          <p14:tracePt t="52470" x="3517900" y="4921250"/>
          <p14:tracePt t="52486" x="3568700" y="4914900"/>
          <p14:tracePt t="52489" x="3594100" y="4908550"/>
          <p14:tracePt t="52503" x="3625850" y="4902200"/>
          <p14:tracePt t="52520" x="3695700" y="4883150"/>
          <p14:tracePt t="52536" x="3727450" y="4876800"/>
          <p14:tracePt t="52553" x="3746500" y="4870450"/>
          <p14:tracePt t="52570" x="3765550" y="4857750"/>
          <p14:tracePt t="52586" x="3803650" y="4838700"/>
          <p14:tracePt t="52603" x="3848100" y="4813300"/>
          <p14:tracePt t="52620" x="3892550" y="4781550"/>
          <p14:tracePt t="52637" x="3924300" y="4762500"/>
          <p14:tracePt t="52653" x="3949700" y="4718050"/>
          <p14:tracePt t="52670" x="3956050" y="4667250"/>
          <p14:tracePt t="52686" x="3962400" y="4584700"/>
          <p14:tracePt t="52690" x="3962400" y="4540250"/>
          <p14:tracePt t="52703" x="3962400" y="4489450"/>
          <p14:tracePt t="52720" x="3937000" y="4286250"/>
          <p14:tracePt t="52736" x="3886200" y="4127500"/>
          <p14:tracePt t="52753" x="3816350" y="3975100"/>
          <p14:tracePt t="52770" x="3727450" y="3816350"/>
          <p14:tracePt t="52786" x="3651250" y="3683000"/>
          <p14:tracePt t="52803" x="3581400" y="3575050"/>
          <p14:tracePt t="52820" x="3524250" y="3492500"/>
          <p14:tracePt t="52837" x="3486150" y="3429000"/>
          <p14:tracePt t="52853" x="3448050" y="3371850"/>
          <p14:tracePt t="52856" x="3435350" y="3359150"/>
          <p14:tracePt t="52869" x="3416300" y="3327400"/>
          <p14:tracePt t="52886" x="3397250" y="3302000"/>
          <p14:tracePt t="52903" x="3365500" y="3276600"/>
          <p14:tracePt t="52905" x="3352800" y="3257550"/>
          <p14:tracePt t="52920" x="3321050" y="3225800"/>
          <p14:tracePt t="52936" x="3282950" y="3175000"/>
          <p14:tracePt t="52953" x="3225800" y="3130550"/>
          <p14:tracePt t="52969" x="3155950" y="3086100"/>
          <p14:tracePt t="52986" x="3048000" y="3028950"/>
          <p14:tracePt t="53003" x="2952750" y="2971800"/>
          <p14:tracePt t="53019" x="2838450" y="2927350"/>
          <p14:tracePt t="53036" x="2717800" y="2876550"/>
          <p14:tracePt t="53053" x="2603500" y="2832100"/>
          <p14:tracePt t="53069" x="2489200" y="2787650"/>
          <p14:tracePt t="53086" x="2368550" y="2755900"/>
          <p14:tracePt t="53103" x="2247900" y="2730500"/>
          <p14:tracePt t="53105" x="2184400" y="2711450"/>
          <p14:tracePt t="53120" x="2063750" y="2686050"/>
          <p14:tracePt t="53136" x="1943100" y="2667000"/>
          <p14:tracePt t="53153" x="1822450" y="2641600"/>
          <p14:tracePt t="53170" x="1682750" y="2616200"/>
          <p14:tracePt t="53186" x="1562100" y="2609850"/>
          <p14:tracePt t="53203" x="1479550" y="2609850"/>
          <p14:tracePt t="53220" x="1428750" y="2609850"/>
          <p14:tracePt t="53236" x="1397000" y="2609850"/>
          <p14:tracePt t="53253" x="1371600" y="2609850"/>
          <p14:tracePt t="53256" x="1365250" y="2609850"/>
          <p14:tracePt t="53270" x="1346200" y="2609850"/>
          <p14:tracePt t="53286" x="1320800" y="2609850"/>
          <p14:tracePt t="53290" x="1308100" y="2609850"/>
          <p14:tracePt t="53303" x="1289050" y="2609850"/>
          <p14:tracePt t="53320" x="1263650" y="2616200"/>
          <p14:tracePt t="53336" x="1238250" y="2641600"/>
          <p14:tracePt t="53353" x="1219200" y="2654300"/>
          <p14:tracePt t="53369" x="1200150" y="2679700"/>
          <p14:tracePt t="53386" x="1174750" y="2711450"/>
          <p14:tracePt t="53403" x="1155700" y="2749550"/>
          <p14:tracePt t="53419" x="1149350" y="2813050"/>
          <p14:tracePt t="53436" x="1136650" y="2895600"/>
          <p14:tracePt t="53453" x="1117600" y="3003550"/>
          <p14:tracePt t="53469" x="1117600" y="3111500"/>
          <p14:tracePt t="53486" x="1123950" y="3225800"/>
          <p14:tracePt t="53488" x="1136650" y="3295650"/>
          <p14:tracePt t="53503" x="1149350" y="3359150"/>
          <p14:tracePt t="53520" x="1168400" y="3498850"/>
          <p14:tracePt t="53537" x="1193800" y="3714750"/>
          <p14:tracePt t="53553" x="1219200" y="3841750"/>
          <p14:tracePt t="53569" x="1244600" y="3994150"/>
          <p14:tracePt t="53586" x="1263650" y="4127500"/>
          <p14:tracePt t="53603" x="1276350" y="4254500"/>
          <p14:tracePt t="53619" x="1295400" y="4362450"/>
          <p14:tracePt t="53636" x="1320800" y="4483100"/>
          <p14:tracePt t="53653" x="1333500" y="4572000"/>
          <p14:tracePt t="53669" x="1346200" y="4654550"/>
          <p14:tracePt t="53686" x="1352550" y="4699000"/>
          <p14:tracePt t="53689" x="1358900" y="4724400"/>
          <p14:tracePt t="53703" x="1365250" y="4749800"/>
          <p14:tracePt t="53719" x="1384300" y="4781550"/>
          <p14:tracePt t="53722" x="1390650" y="4794250"/>
          <p14:tracePt t="53736" x="1403350" y="4832350"/>
          <p14:tracePt t="53753" x="1422400" y="4876800"/>
          <p14:tracePt t="53769" x="1441450" y="4914900"/>
          <p14:tracePt t="53786" x="1460500" y="4953000"/>
          <p14:tracePt t="53803" x="1485900" y="4978400"/>
          <p14:tracePt t="53819" x="1511300" y="4997450"/>
          <p14:tracePt t="53836" x="1543050" y="5003800"/>
          <p14:tracePt t="53853" x="1587500" y="5016500"/>
          <p14:tracePt t="53869" x="1631950" y="5016500"/>
          <p14:tracePt t="53873" x="1663700" y="5016500"/>
          <p14:tracePt t="53886" x="1695450" y="5016500"/>
          <p14:tracePt t="53903" x="1758950" y="5016500"/>
          <p14:tracePt t="53905" x="1790700" y="5016500"/>
          <p14:tracePt t="53919" x="1828800" y="5016500"/>
          <p14:tracePt t="53936" x="1993900" y="5016500"/>
          <p14:tracePt t="53953" x="2228850" y="5016500"/>
          <p14:tracePt t="53970" x="2622550" y="5016500"/>
          <p14:tracePt t="53986" x="2990850" y="5016500"/>
          <p14:tracePt t="54002" x="3244850" y="5016500"/>
          <p14:tracePt t="54019" x="3352800" y="5016500"/>
          <p14:tracePt t="54036" x="3371850" y="5016500"/>
          <p14:tracePt t="54053" x="3378200" y="5016500"/>
          <p14:tracePt t="54155" x="3384550" y="5016500"/>
          <p14:tracePt t="54178" x="3390900" y="5016500"/>
          <p14:tracePt t="54203" x="3397250" y="5016500"/>
          <p14:tracePt t="54216" x="3403600" y="5016500"/>
          <p14:tracePt t="54228" x="3416300" y="4997450"/>
          <p14:tracePt t="54245" x="3435350" y="4953000"/>
          <p14:tracePt t="54248" x="3448050" y="4908550"/>
          <p14:tracePt t="54265" x="3486150" y="4787900"/>
          <p14:tracePt t="54276" x="3511550" y="4699000"/>
          <p14:tracePt t="54286" x="3524250" y="4616450"/>
          <p14:tracePt t="54302" x="3562350" y="4400550"/>
          <p14:tracePt t="54304" x="3562350" y="4305300"/>
          <p14:tracePt t="54319" x="3562350" y="4203700"/>
          <p14:tracePt t="54336" x="3562350" y="3949700"/>
          <p14:tracePt t="54352" x="3543300" y="3797300"/>
          <p14:tracePt t="54369" x="3517900" y="3689350"/>
          <p14:tracePt t="54386" x="3498850" y="3594100"/>
          <p14:tracePt t="54402" x="3492500" y="3549650"/>
          <p14:tracePt t="54419" x="3479800" y="3505200"/>
          <p14:tracePt t="54436" x="3473450" y="3492500"/>
          <p14:tracePt t="54452" x="3467100" y="3473450"/>
          <p14:tracePt t="54469" x="3460750" y="3473450"/>
          <p14:tracePt t="54513" x="3460750" y="3467100"/>
          <p14:tracePt t="54522" x="3460750" y="3454400"/>
          <p14:tracePt t="54562" x="3454400" y="3441700"/>
          <p14:tracePt t="54577" x="3448050" y="3435350"/>
          <p14:tracePt t="54594" x="3441700" y="3435350"/>
          <p14:tracePt t="54610" x="3441700" y="3416300"/>
          <p14:tracePt t="54620" x="3435350" y="3409950"/>
          <p14:tracePt t="54636" x="3416300" y="3384550"/>
          <p14:tracePt t="54652" x="3403600" y="3352800"/>
          <p14:tracePt t="54657" x="3390900" y="3333750"/>
          <p14:tracePt t="54673" x="3352800" y="3295650"/>
          <p14:tracePt t="54686" x="3327400" y="3276600"/>
          <p14:tracePt t="54702" x="3251200" y="3232150"/>
          <p14:tracePt t="54705" x="3200400" y="3200400"/>
          <p14:tracePt t="54719" x="3149600" y="3175000"/>
          <p14:tracePt t="54736" x="2933700" y="3092450"/>
          <p14:tracePt t="54752" x="2768600" y="3028950"/>
          <p14:tracePt t="54769" x="2609850" y="2971800"/>
          <p14:tracePt t="54786" x="2476500" y="2927350"/>
          <p14:tracePt t="54802" x="2374900" y="2901950"/>
          <p14:tracePt t="54819" x="2324100" y="2889250"/>
          <p14:tracePt t="54836" x="2317750" y="2889250"/>
          <p14:tracePt t="54852" x="2311400" y="2889250"/>
          <p14:tracePt t="54886" x="2305050" y="2889250"/>
          <p14:tracePt t="54902" x="2298700" y="2889250"/>
          <p14:tracePt t="54919" x="2279650" y="2889250"/>
          <p14:tracePt t="54936" x="2222500" y="2876550"/>
          <p14:tracePt t="54952" x="2120900" y="2863850"/>
          <p14:tracePt t="54969" x="2012950" y="2838450"/>
          <p14:tracePt t="54985" x="1892300" y="2832100"/>
          <p14:tracePt t="55002" x="1778000" y="2832100"/>
          <p14:tracePt t="55019" x="1663700" y="2832100"/>
          <p14:tracePt t="55035" x="1593850" y="2832100"/>
          <p14:tracePt t="55053" x="1549400" y="2844800"/>
          <p14:tracePt t="55069" x="1517650" y="2870200"/>
          <p14:tracePt t="55074" x="1504950" y="2889250"/>
          <p14:tracePt t="55085" x="1492250" y="2921000"/>
          <p14:tracePt t="55102" x="1454150" y="2984500"/>
          <p14:tracePt t="55105" x="1435100" y="3035300"/>
          <p14:tracePt t="55119" x="1422400" y="3086100"/>
          <p14:tracePt t="55136" x="1390650" y="3263900"/>
          <p14:tracePt t="55152" x="1377950" y="3409950"/>
          <p14:tracePt t="55169" x="1358900" y="3562350"/>
          <p14:tracePt t="55185" x="1358900" y="3740150"/>
          <p14:tracePt t="55202" x="1358900" y="3911600"/>
          <p14:tracePt t="55219" x="1358900" y="4070350"/>
          <p14:tracePt t="55235" x="1371600" y="4210050"/>
          <p14:tracePt t="55253" x="1384300" y="4305300"/>
          <p14:tracePt t="55269" x="1397000" y="4387850"/>
          <p14:tracePt t="55285" x="1409700" y="4425950"/>
          <p14:tracePt t="55302" x="1422400" y="4470400"/>
          <p14:tracePt t="55319" x="1441450" y="4514850"/>
          <p14:tracePt t="55321" x="1447800" y="4527550"/>
          <p14:tracePt t="55335" x="1460500" y="4546600"/>
          <p14:tracePt t="55352" x="1473200" y="4591050"/>
          <p14:tracePt t="55368" x="1485900" y="4616450"/>
          <p14:tracePt t="55385" x="1492250" y="4629150"/>
          <p14:tracePt t="55402" x="1498600" y="4641850"/>
          <p14:tracePt t="55419" x="1504950" y="4654550"/>
          <p14:tracePt t="55435" x="1517650" y="4667250"/>
          <p14:tracePt t="55452" x="1524000" y="4673600"/>
          <p14:tracePt t="55469" x="1543050" y="4692650"/>
          <p14:tracePt t="55485" x="1581150" y="4718050"/>
          <p14:tracePt t="55502" x="1631950" y="4749800"/>
          <p14:tracePt t="55519" x="1714500" y="4787900"/>
          <p14:tracePt t="55522" x="1771650" y="4806950"/>
          <p14:tracePt t="55535" x="1816100" y="4813300"/>
          <p14:tracePt t="55552" x="1943100" y="4845050"/>
          <p14:tracePt t="55569" x="2032000" y="4857750"/>
          <p14:tracePt t="55585" x="2089150" y="4870450"/>
          <p14:tracePt t="55602" x="2127250" y="4876800"/>
          <p14:tracePt t="55619" x="2165350" y="4883150"/>
          <p14:tracePt t="55635" x="2203450" y="4883150"/>
          <p14:tracePt t="55652" x="2235200" y="4883150"/>
          <p14:tracePt t="55669" x="2266950" y="4883150"/>
          <p14:tracePt t="55685" x="2305050" y="4883150"/>
          <p14:tracePt t="55702" x="2349500" y="4883150"/>
          <p14:tracePt t="55705" x="2381250" y="4883150"/>
          <p14:tracePt t="55718" x="2413000" y="4883150"/>
          <p14:tracePt t="55735" x="2501900" y="4883150"/>
          <p14:tracePt t="55753" x="2628900" y="4883150"/>
          <p14:tracePt t="55768" x="2717800" y="4883150"/>
          <p14:tracePt t="55785" x="2800350" y="4883150"/>
          <p14:tracePt t="55802" x="2876550" y="4883150"/>
          <p14:tracePt t="55819" x="2933700" y="4883150"/>
          <p14:tracePt t="55836" x="2990850" y="4883150"/>
          <p14:tracePt t="55852" x="3009900" y="4883150"/>
          <p14:tracePt t="55869" x="3022600" y="4883150"/>
          <p14:tracePt t="55885" x="3035300" y="4883150"/>
          <p14:tracePt t="55902" x="3048000" y="4883150"/>
          <p14:tracePt t="55919" x="3054350" y="4883150"/>
          <p14:tracePt t="55939" x="3060700" y="4883150"/>
          <p14:tracePt t="55985" x="3067050" y="4883150"/>
          <p14:tracePt t="56002" x="3073400" y="4883150"/>
          <p14:tracePt t="56017" x="3092450" y="4870450"/>
          <p14:tracePt t="56028" x="3098800" y="4857750"/>
          <p14:tracePt t="56037" x="3105150" y="4845050"/>
          <p14:tracePt t="56052" x="3124200" y="4826000"/>
          <p14:tracePt t="56069" x="3149600" y="4787900"/>
          <p14:tracePt t="56085" x="3175000" y="4730750"/>
          <p14:tracePt t="56089" x="3187700" y="4692650"/>
          <p14:tracePt t="56102" x="3200400" y="4654550"/>
          <p14:tracePt t="56119" x="3244850" y="4565650"/>
          <p14:tracePt t="56124" x="3257550" y="4508500"/>
          <p14:tracePt t="56135" x="3263900" y="4451350"/>
          <p14:tracePt t="56152" x="3302000" y="4235450"/>
          <p14:tracePt t="56169" x="3302000" y="4102100"/>
          <p14:tracePt t="56185" x="3295650" y="3949700"/>
          <p14:tracePt t="56202" x="3289300" y="3841750"/>
          <p14:tracePt t="56219" x="3263900" y="3752850"/>
          <p14:tracePt t="56235" x="3251200" y="3683000"/>
          <p14:tracePt t="56254" x="3238500" y="3644900"/>
          <p14:tracePt t="56268" x="3232150" y="3606800"/>
          <p14:tracePt t="56285" x="3232150" y="3581400"/>
          <p14:tracePt t="56302" x="3225800" y="3536950"/>
          <p14:tracePt t="56306" x="3219450" y="3524250"/>
          <p14:tracePt t="56318" x="3219450" y="3505200"/>
          <p14:tracePt t="56335" x="3206750" y="3467100"/>
          <p14:tracePt t="56338" x="3206750" y="3460750"/>
          <p14:tracePt t="56352" x="3194050" y="3416300"/>
          <p14:tracePt t="56368" x="3175000" y="3384550"/>
          <p14:tracePt t="56385" x="3155950" y="3340100"/>
          <p14:tracePt t="56402" x="3117850" y="3289300"/>
          <p14:tracePt t="56418" x="3067050" y="3219450"/>
          <p14:tracePt t="56435" x="2971800" y="3155950"/>
          <p14:tracePt t="56452" x="2844800" y="3073400"/>
          <p14:tracePt t="56468" x="2698750" y="3016250"/>
          <p14:tracePt t="56485" x="2559050" y="2965450"/>
          <p14:tracePt t="56502" x="2432050" y="2914650"/>
          <p14:tracePt t="56518" x="2349500" y="2882900"/>
          <p14:tracePt t="56535" x="2279650" y="2870200"/>
          <p14:tracePt t="56537" x="2247900" y="2863850"/>
          <p14:tracePt t="56552" x="2178050" y="2844800"/>
          <p14:tracePt t="56568" x="2108200" y="2819400"/>
          <p14:tracePt t="56585" x="2038350" y="2794000"/>
          <p14:tracePt t="56602" x="1974850" y="2768600"/>
          <p14:tracePt t="56618" x="1936750" y="2762250"/>
          <p14:tracePt t="56635" x="1905000" y="2762250"/>
          <p14:tracePt t="56652" x="1873250" y="2762250"/>
          <p14:tracePt t="56668" x="1854200" y="2762250"/>
          <p14:tracePt t="56685" x="1828800" y="2762250"/>
          <p14:tracePt t="56701" x="1790700" y="2762250"/>
          <p14:tracePt t="56718" x="1758950" y="2762250"/>
          <p14:tracePt t="56735" x="1727200" y="2762250"/>
          <p14:tracePt t="56736" x="1701800" y="2762250"/>
          <p14:tracePt t="56752" x="1631950" y="2749550"/>
          <p14:tracePt t="56768" x="1574800" y="2736850"/>
          <p14:tracePt t="56785" x="1524000" y="2730500"/>
          <p14:tracePt t="56801" x="1473200" y="2730500"/>
          <p14:tracePt t="56818" x="1441450" y="2730500"/>
          <p14:tracePt t="56835" x="1435100" y="2730500"/>
          <p14:tracePt t="57059" x="1428750" y="2730500"/>
          <p14:tracePt t="57074" x="1422400" y="2736850"/>
          <p14:tracePt t="57094" x="1416050" y="2794000"/>
          <p14:tracePt t="57111" x="1397000" y="2908300"/>
          <p14:tracePt t="57113" x="1371600" y="2990850"/>
          <p14:tracePt t="57127" x="1352550" y="3098800"/>
          <p14:tracePt t="57136" x="1289050" y="3403600"/>
          <p14:tracePt t="57153" x="1231900" y="3733800"/>
          <p14:tracePt t="57168" x="1193800" y="4038600"/>
          <p14:tracePt t="57185" x="1174750" y="4260850"/>
          <p14:tracePt t="57201" x="1162050" y="4413250"/>
          <p14:tracePt t="57218" x="1162050" y="4476750"/>
          <p14:tracePt t="57235" x="1162050" y="4502150"/>
          <p14:tracePt t="57251" x="1162050" y="4521200"/>
          <p14:tracePt t="57268" x="1162050" y="4540250"/>
          <p14:tracePt t="57285" x="1162050" y="4565650"/>
          <p14:tracePt t="57301" x="1162050" y="4603750"/>
          <p14:tracePt t="57318" x="1168400" y="4654550"/>
          <p14:tracePt t="57321" x="1174750" y="4673600"/>
          <p14:tracePt t="57335" x="1174750" y="4686300"/>
          <p14:tracePt t="57352" x="1187450" y="4730750"/>
          <p14:tracePt t="57368" x="1200150" y="4806950"/>
          <p14:tracePt t="57385" x="1219200" y="4876800"/>
          <p14:tracePt t="57401" x="1244600" y="4933950"/>
          <p14:tracePt t="57418" x="1250950" y="4965700"/>
          <p14:tracePt t="57435" x="1250950" y="4978400"/>
          <p14:tracePt t="57618" x="1257300" y="4978400"/>
          <p14:tracePt t="57630" x="1263650" y="4978400"/>
          <p14:tracePt t="57643" x="1327150" y="4972050"/>
          <p14:tracePt t="57652" x="1371600" y="4965700"/>
          <p14:tracePt t="57656" x="1422400" y="4965700"/>
          <p14:tracePt t="57668" x="1498600" y="4965700"/>
          <p14:tracePt t="57685" x="1663700" y="4965700"/>
          <p14:tracePt t="57701" x="1822450" y="4965700"/>
          <p14:tracePt t="57705" x="1885950" y="4965700"/>
          <p14:tracePt t="57718" x="1930400" y="4965700"/>
          <p14:tracePt t="57735" x="1987550" y="4965700"/>
          <p14:tracePt t="57737" x="2006600" y="4965700"/>
          <p14:tracePt t="57752" x="2012950" y="4965700"/>
          <p14:tracePt t="57768" x="2051050" y="4965700"/>
          <p14:tracePt t="57785" x="2057400" y="4959350"/>
          <p14:tracePt t="58257" x="0" y="0"/>
        </p14:tracePtLst>
        <p14:tracePtLst>
          <p14:tracePt t="60226" x="2254250" y="3587750"/>
          <p14:tracePt t="60241" x="2254250" y="3594100"/>
          <p14:tracePt t="60251" x="2247900" y="3613150"/>
          <p14:tracePt t="60267" x="2241550" y="3632200"/>
          <p14:tracePt t="60284" x="2241550" y="3663950"/>
          <p14:tracePt t="60300" x="2241550" y="3702050"/>
          <p14:tracePt t="60317" x="2241550" y="3746500"/>
          <p14:tracePt t="60320" x="2241550" y="3778250"/>
          <p14:tracePt t="60334" x="2241550" y="3803650"/>
          <p14:tracePt t="60350" x="2241550" y="3879850"/>
          <p14:tracePt t="60353" x="2241550" y="3892550"/>
          <p14:tracePt t="60367" x="2247900" y="3930650"/>
          <p14:tracePt t="60384" x="2273300" y="4000500"/>
          <p14:tracePt t="60400" x="2286000" y="4044950"/>
          <p14:tracePt t="60417" x="2298700" y="4076700"/>
          <p14:tracePt t="60434" x="2317750" y="4102100"/>
          <p14:tracePt t="60450" x="2324100" y="4114800"/>
          <p14:tracePt t="60468" x="2336800" y="4133850"/>
          <p14:tracePt t="60484" x="2368550" y="4146550"/>
          <p14:tracePt t="60500" x="2413000" y="4165600"/>
          <p14:tracePt t="60517" x="2470150" y="4184650"/>
          <p14:tracePt t="60534" x="2571750" y="4216400"/>
          <p14:tracePt t="60537" x="2616200" y="4222750"/>
          <p14:tracePt t="60551" x="2654300" y="4235450"/>
          <p14:tracePt t="60567" x="2711450" y="4248150"/>
          <p14:tracePt t="60584" x="2768600" y="4254500"/>
          <p14:tracePt t="60600" x="2781300" y="4254500"/>
          <p14:tracePt t="60617" x="2794000" y="4254500"/>
          <p14:tracePt t="60634" x="2800350" y="4248150"/>
          <p14:tracePt t="60651" x="2819400" y="4216400"/>
          <p14:tracePt t="60667" x="2832100" y="4133850"/>
          <p14:tracePt t="60684" x="2832100" y="4057650"/>
          <p14:tracePt t="60700" x="2832100" y="3962400"/>
          <p14:tracePt t="60717" x="2825750" y="3892550"/>
          <p14:tracePt t="60734" x="2813050" y="3829050"/>
          <p14:tracePt t="60750" x="2794000" y="3784600"/>
          <p14:tracePt t="60753" x="2781300" y="3765550"/>
          <p14:tracePt t="60767" x="2774950" y="3752850"/>
          <p14:tracePt t="60784" x="2755900" y="3702050"/>
          <p14:tracePt t="60800" x="2743200" y="3689350"/>
          <p14:tracePt t="60817" x="2736850" y="3683000"/>
          <p14:tracePt t="61154" x="0" y="0"/>
        </p14:tracePtLst>
        <p14:tracePtLst>
          <p14:tracePt t="62107" x="2863850" y="4006850"/>
          <p14:tracePt t="62173" x="2870200" y="4013200"/>
          <p14:tracePt t="62189" x="2921000" y="4019550"/>
          <p14:tracePt t="62206" x="3048000" y="4019550"/>
          <p14:tracePt t="62211" x="3124200" y="4019550"/>
          <p14:tracePt t="62221" x="3219450" y="4019550"/>
          <p14:tracePt t="62233" x="3397250" y="4019550"/>
          <p14:tracePt t="62250" x="3524250" y="4019550"/>
          <p14:tracePt t="62266" x="3581400" y="4019550"/>
          <p14:tracePt t="62283" x="3600450" y="4019550"/>
          <p14:tracePt t="62371" x="3600450" y="4025900"/>
          <p14:tracePt t="62381" x="3587750" y="4025900"/>
          <p14:tracePt t="62393" x="3479800" y="4038600"/>
          <p14:tracePt t="62405" x="3409950" y="4038600"/>
          <p14:tracePt t="62416" x="3251200" y="4038600"/>
          <p14:tracePt t="62433" x="3111500" y="4038600"/>
          <p14:tracePt t="62450" x="3041650" y="4038600"/>
          <p14:tracePt t="62466" x="3028950" y="4038600"/>
          <p14:tracePt t="62546" x="3035300" y="4038600"/>
          <p14:tracePt t="62555" x="3067050" y="4038600"/>
          <p14:tracePt t="62567" x="3105150" y="4038600"/>
          <p14:tracePt t="62583" x="3244850" y="4038600"/>
          <p14:tracePt t="62601" x="3435350" y="4038600"/>
          <p14:tracePt t="62617" x="3473450" y="4038600"/>
          <p14:tracePt t="62683" x="3467100" y="4038600"/>
          <p14:tracePt t="62696" x="3378200" y="4038600"/>
          <p14:tracePt t="62710" x="3308350" y="4038600"/>
          <p14:tracePt t="62716" x="3232150" y="4038600"/>
          <p14:tracePt t="62733" x="3092450" y="4038600"/>
          <p14:tracePt t="62750" x="3035300" y="4038600"/>
          <p14:tracePt t="62766" x="3028950" y="4038600"/>
          <p14:tracePt t="62827" x="3054350" y="4038600"/>
          <p14:tracePt t="62838" x="3086100" y="4038600"/>
          <p14:tracePt t="62850" x="3168650" y="4038600"/>
          <p14:tracePt t="62866" x="3244850" y="4038600"/>
          <p14:tracePt t="62883" x="3282950" y="4038600"/>
          <p14:tracePt t="62899" x="3289300" y="4038600"/>
          <p14:tracePt t="62954" x="3270250" y="4038600"/>
          <p14:tracePt t="62963" x="3238500" y="4038600"/>
          <p14:tracePt t="62975" x="3175000" y="4038600"/>
          <p14:tracePt t="62985" x="3105150" y="4032250"/>
          <p14:tracePt t="63000" x="3060700" y="4019550"/>
          <p14:tracePt t="63082" x="3086100" y="4019550"/>
          <p14:tracePt t="63093" x="3124200" y="4019550"/>
          <p14:tracePt t="63105" x="3244850" y="4019550"/>
          <p14:tracePt t="63116" x="3308350" y="4019550"/>
          <p14:tracePt t="63133" x="3390900" y="4019550"/>
          <p14:tracePt t="63138" x="3416300" y="4019550"/>
          <p14:tracePt t="63150" x="3429000" y="4019550"/>
          <p14:tracePt t="63202" x="3422650" y="4019550"/>
          <p14:tracePt t="63213" x="3384550" y="4019550"/>
          <p14:tracePt t="63226" x="3263900" y="4019550"/>
          <p14:tracePt t="63234" x="3181350" y="4006850"/>
          <p14:tracePt t="63249" x="3060700" y="4006850"/>
          <p14:tracePt t="63266" x="3009900" y="4006850"/>
          <p14:tracePt t="63283" x="3003550" y="4006850"/>
          <p14:tracePt t="63337" x="3022600" y="4006850"/>
          <p14:tracePt t="63345" x="3060700" y="4006850"/>
          <p14:tracePt t="63355" x="3124200" y="4006850"/>
          <p14:tracePt t="63367" x="3200400" y="4006850"/>
          <p14:tracePt t="63383" x="3340100" y="4006850"/>
          <p14:tracePt t="63400" x="3448050" y="4019550"/>
          <p14:tracePt t="63402" x="3473450" y="4025900"/>
          <p14:tracePt t="63418" x="3479800" y="4025900"/>
          <p14:tracePt t="63610" x="3486150" y="4032250"/>
          <p14:tracePt t="63623" x="3492500" y="4032250"/>
          <p14:tracePt t="63636" x="3536950" y="4038600"/>
          <p14:tracePt t="63649" x="3594100" y="4044950"/>
          <p14:tracePt t="63666" x="3663950" y="4064000"/>
          <p14:tracePt t="63683" x="3714750" y="4076700"/>
          <p14:tracePt t="63699" x="3727450" y="4076700"/>
          <p14:tracePt t="63716" x="3733800" y="4076700"/>
          <p14:tracePt t="63802" x="3714750" y="4076700"/>
          <p14:tracePt t="63812" x="3683000" y="4076700"/>
          <p14:tracePt t="63825" x="3606800" y="4076700"/>
          <p14:tracePt t="63833" x="3556000" y="4076700"/>
          <p14:tracePt t="63849" x="3467100" y="4076700"/>
          <p14:tracePt t="63866" x="3422650" y="4076700"/>
          <p14:tracePt t="63882" x="3403600" y="4076700"/>
          <p14:tracePt t="63954" x="3422650" y="4076700"/>
          <p14:tracePt t="63966" x="3441700" y="4076700"/>
          <p14:tracePt t="63985" x="3632200" y="4076700"/>
          <p14:tracePt t="64000" x="3797300" y="4076700"/>
          <p14:tracePt t="64016" x="3949700" y="4089400"/>
          <p14:tracePt t="64032" x="4006850" y="4095750"/>
          <p14:tracePt t="64049" x="4032250" y="4095750"/>
          <p14:tracePt t="64066" x="4038600" y="4095750"/>
          <p14:tracePt t="64154" x="4044950" y="4095750"/>
          <p14:tracePt t="64166" x="4051300" y="4095750"/>
          <p14:tracePt t="64809" x="4057650" y="4102100"/>
          <p14:tracePt t="64809" x="0" y="0"/>
        </p14:tracePtLst>
        <p14:tracePtLst>
          <p14:tracePt t="65730" x="5873750" y="4108450"/>
          <p14:tracePt t="65826" x="5880100" y="4108450"/>
          <p14:tracePt t="65839" x="5905500" y="4102100"/>
          <p14:tracePt t="65852" x="5981700" y="4102100"/>
          <p14:tracePt t="65866" x="6153150" y="4102100"/>
          <p14:tracePt t="65882" x="6407150" y="4102100"/>
          <p14:tracePt t="65899" x="6756400" y="4102100"/>
          <p14:tracePt t="65915" x="7080250" y="4102100"/>
          <p14:tracePt t="65932" x="7340600" y="4102100"/>
          <p14:tracePt t="65949" x="7499350" y="4102100"/>
          <p14:tracePt t="65952" x="7543800" y="4102100"/>
          <p14:tracePt t="65965" x="7562850" y="4102100"/>
          <p14:tracePt t="65982" x="7581900" y="4102100"/>
          <p14:tracePt t="66185" x="0" y="0"/>
        </p14:tracePtLst>
        <p14:tracePtLst>
          <p14:tracePt t="66806" x="7181850" y="3784600"/>
          <p14:tracePt t="66818" x="7169150" y="3784600"/>
          <p14:tracePt t="66832" x="7156450" y="3797300"/>
          <p14:tracePt t="66848" x="7131050" y="3810000"/>
          <p14:tracePt t="66865" x="7112000" y="3860800"/>
          <p14:tracePt t="66882" x="7092950" y="3905250"/>
          <p14:tracePt t="66898" x="7073900" y="3962400"/>
          <p14:tracePt t="66915" x="7073900" y="4006850"/>
          <p14:tracePt t="66931" x="7073900" y="4044950"/>
          <p14:tracePt t="66948" x="7080250" y="4095750"/>
          <p14:tracePt t="66965" x="7105650" y="4133850"/>
          <p14:tracePt t="66982" x="7137400" y="4159250"/>
          <p14:tracePt t="66998" x="7181850" y="4191000"/>
          <p14:tracePt t="67015" x="7232650" y="4210050"/>
          <p14:tracePt t="67032" x="7270750" y="4210050"/>
          <p14:tracePt t="67033" x="7296150" y="4210050"/>
          <p14:tracePt t="67048" x="7334250" y="4210050"/>
          <p14:tracePt t="67065" x="7372350" y="4184650"/>
          <p14:tracePt t="67081" x="7397750" y="4146550"/>
          <p14:tracePt t="67098" x="7416800" y="4102100"/>
          <p14:tracePt t="67115" x="7442200" y="4044950"/>
          <p14:tracePt t="67131" x="7461250" y="3994150"/>
          <p14:tracePt t="67148" x="7461250" y="3949700"/>
          <p14:tracePt t="67165" x="7461250" y="3911600"/>
          <p14:tracePt t="67181" x="7461250" y="3873500"/>
          <p14:tracePt t="67198" x="7461250" y="3841750"/>
          <p14:tracePt t="67215" x="7461250" y="3835400"/>
          <p14:tracePt t="67231" x="7454900" y="3829050"/>
          <p14:tracePt t="67248" x="7448550" y="3822700"/>
          <p14:tracePt t="67265" x="7442200" y="3816350"/>
          <p14:tracePt t="67282" x="7435850" y="3810000"/>
          <p14:tracePt t="67298" x="7429500" y="3810000"/>
          <p14:tracePt t="67331" x="7416800" y="3810000"/>
          <p14:tracePt t="67348" x="7397750" y="3810000"/>
          <p14:tracePt t="67365" x="7385050" y="3810000"/>
          <p14:tracePt t="67381" x="7366000" y="3810000"/>
          <p14:tracePt t="67398" x="7353300" y="3810000"/>
          <p14:tracePt t="67415" x="7334250" y="3816350"/>
          <p14:tracePt t="67417" x="7327900" y="3822700"/>
          <p14:tracePt t="67432" x="7327900" y="3848100"/>
          <p14:tracePt t="67448" x="7327900" y="3892550"/>
          <p14:tracePt t="67465" x="7327900" y="3956050"/>
          <p14:tracePt t="67482" x="7346950" y="4019550"/>
          <p14:tracePt t="67498" x="7391400" y="4057650"/>
          <p14:tracePt t="67515" x="7435850" y="4083050"/>
          <p14:tracePt t="67531" x="7480300" y="4108450"/>
          <p14:tracePt t="67548" x="7493000" y="4114800"/>
          <p14:tracePt t="67688" x="0" y="0"/>
        </p14:tracePtLst>
        <p14:tracePtLst>
          <p14:tracePt t="68100" x="8248650" y="3822700"/>
          <p14:tracePt t="68115" x="8223250" y="3841750"/>
          <p14:tracePt t="68132" x="8210550" y="3886200"/>
          <p14:tracePt t="68149" x="8191500" y="3917950"/>
          <p14:tracePt t="68153" x="8191500" y="3943350"/>
          <p14:tracePt t="68173" x="8191500" y="3987800"/>
          <p14:tracePt t="68182" x="8191500" y="4013200"/>
          <p14:tracePt t="68187" x="8191500" y="4032250"/>
          <p14:tracePt t="68198" x="8204200" y="4051300"/>
          <p14:tracePt t="68214" x="8229600" y="4076700"/>
          <p14:tracePt t="68231" x="8255000" y="4089400"/>
          <p14:tracePt t="68232" x="8267700" y="4089400"/>
          <p14:tracePt t="68248" x="8280400" y="4095750"/>
          <p14:tracePt t="68264" x="8293100" y="4095750"/>
          <p14:tracePt t="68281" x="8312150" y="4089400"/>
          <p14:tracePt t="68298" x="8331200" y="4044950"/>
          <p14:tracePt t="68314" x="8337550" y="4000500"/>
          <p14:tracePt t="68331" x="8337550" y="3975100"/>
          <p14:tracePt t="68347" x="8337550" y="3956050"/>
          <p14:tracePt t="68364" x="8337550" y="3949700"/>
          <p14:tracePt t="68458" x="0" y="0"/>
        </p14:tracePtLst>
        <p14:tracePtLst>
          <p14:tracePt t="72725" x="2273300" y="4311650"/>
          <p14:tracePt t="72737" x="2260600" y="4324350"/>
          <p14:tracePt t="72750" x="2254250" y="4337050"/>
          <p14:tracePt t="72763" x="2235200" y="4368800"/>
          <p14:tracePt t="72780" x="2222500" y="4406900"/>
          <p14:tracePt t="72797" x="2216150" y="4432300"/>
          <p14:tracePt t="72801" x="2216150" y="4451350"/>
          <p14:tracePt t="72813" x="2216150" y="4464050"/>
          <p14:tracePt t="72830" x="2216150" y="4508500"/>
          <p14:tracePt t="72833" x="2222500" y="4527550"/>
          <p14:tracePt t="72846" x="2235200" y="4540250"/>
          <p14:tracePt t="72863" x="2279650" y="4584700"/>
          <p14:tracePt t="72865" x="2324100" y="4597400"/>
          <p14:tracePt t="72880" x="2457450" y="4622800"/>
          <p14:tracePt t="72896" x="2660650" y="4648200"/>
          <p14:tracePt t="72913" x="2889250" y="4648200"/>
          <p14:tracePt t="72930" x="3124200" y="4648200"/>
          <p14:tracePt t="72946" x="3314700" y="4648200"/>
          <p14:tracePt t="72963" x="3441700" y="4648200"/>
          <p14:tracePt t="72979" x="3479800" y="4648200"/>
          <p14:tracePt t="72997" x="3498850" y="4641850"/>
          <p14:tracePt t="73013" x="3505200" y="4635500"/>
          <p14:tracePt t="73029" x="3505200" y="4629150"/>
          <p14:tracePt t="73046" x="3505200" y="4622800"/>
          <p14:tracePt t="73063" x="3505200" y="4610100"/>
          <p14:tracePt t="73080" x="3505200" y="4565650"/>
          <p14:tracePt t="73096" x="3492500" y="4527550"/>
          <p14:tracePt t="73113" x="3460750" y="4495800"/>
          <p14:tracePt t="73129" x="3429000" y="4470400"/>
          <p14:tracePt t="73146" x="3403600" y="4451350"/>
          <p14:tracePt t="73163" x="3359150" y="4432300"/>
          <p14:tracePt t="73179" x="3308350" y="4406900"/>
          <p14:tracePt t="73197" x="3206750" y="4387850"/>
          <p14:tracePt t="73213" x="3067050" y="4362450"/>
          <p14:tracePt t="73229" x="2908300" y="4324350"/>
          <p14:tracePt t="73246" x="2724150" y="4292600"/>
          <p14:tracePt t="73249" x="2635250" y="4286250"/>
          <p14:tracePt t="73263" x="2571750" y="4286250"/>
          <p14:tracePt t="73280" x="2425700" y="4286250"/>
          <p14:tracePt t="73296" x="2298700" y="4286250"/>
          <p14:tracePt t="73313" x="2241550" y="4298950"/>
          <p14:tracePt t="73329" x="2216150" y="4318000"/>
          <p14:tracePt t="73346" x="2190750" y="4330700"/>
          <p14:tracePt t="73363" x="2178050" y="4343400"/>
          <p14:tracePt t="73379" x="2171700" y="4349750"/>
          <p14:tracePt t="73396" x="2159000" y="4362450"/>
          <p14:tracePt t="73413" x="2152650" y="4375150"/>
          <p14:tracePt t="73429" x="2139950" y="4406900"/>
          <p14:tracePt t="73446" x="2139950" y="4419600"/>
          <p14:tracePt t="73463" x="2139950" y="4445000"/>
          <p14:tracePt t="73465" x="2139950" y="4464050"/>
          <p14:tracePt t="73479" x="2139950" y="4476750"/>
          <p14:tracePt t="73497" x="2152650" y="4502150"/>
          <p14:tracePt t="73513" x="2165350" y="4508500"/>
          <p14:tracePt t="73529" x="2203450" y="4527550"/>
          <p14:tracePt t="73546" x="2279650" y="4546600"/>
          <p14:tracePt t="73563" x="2444750" y="4584700"/>
          <p14:tracePt t="73579" x="2667000" y="4622800"/>
          <p14:tracePt t="73596" x="2921000" y="4635500"/>
          <p14:tracePt t="73613" x="3149600" y="4635500"/>
          <p14:tracePt t="73629" x="3327400" y="4635500"/>
          <p14:tracePt t="73646" x="3448050" y="4635500"/>
          <p14:tracePt t="73648" x="3479800" y="4635500"/>
          <p14:tracePt t="73662" x="3498850" y="4635500"/>
          <p14:tracePt t="73679" x="3517900" y="4635500"/>
          <p14:tracePt t="73682" x="3524250" y="4635500"/>
          <p14:tracePt t="73696" x="3530600" y="4622800"/>
          <p14:tracePt t="73712" x="3530600" y="4603750"/>
          <p14:tracePt t="73729" x="3530600" y="4565650"/>
          <p14:tracePt t="73746" x="3511550" y="4514850"/>
          <p14:tracePt t="73762" x="3473450" y="4464050"/>
          <p14:tracePt t="73779" x="3397250" y="4400550"/>
          <p14:tracePt t="73796" x="3276600" y="4349750"/>
          <p14:tracePt t="73813" x="3117850" y="4311650"/>
          <p14:tracePt t="73829" x="2971800" y="4286250"/>
          <p14:tracePt t="73846" x="2838450" y="4260850"/>
          <p14:tracePt t="73851" x="2774950" y="4248150"/>
          <p14:tracePt t="73862" x="2730500" y="4248150"/>
          <p14:tracePt t="73879" x="2635250" y="4248150"/>
          <p14:tracePt t="73896" x="2495550" y="4254500"/>
          <p14:tracePt t="73912" x="2413000" y="4267200"/>
          <p14:tracePt t="73929" x="2355850" y="4292600"/>
          <p14:tracePt t="73946" x="2311400" y="4311650"/>
          <p14:tracePt t="73962" x="2279650" y="4330700"/>
          <p14:tracePt t="73979" x="2266950" y="4343400"/>
          <p14:tracePt t="73996" x="2254250" y="4362450"/>
          <p14:tracePt t="74012" x="2247900" y="4375150"/>
          <p14:tracePt t="74029" x="2247900" y="4387850"/>
          <p14:tracePt t="74046" x="2247900" y="4413250"/>
          <p14:tracePt t="74062" x="2247900" y="4445000"/>
          <p14:tracePt t="74065" x="2266950" y="4476750"/>
          <p14:tracePt t="74079" x="2298700" y="4502150"/>
          <p14:tracePt t="74096" x="2419350" y="4584700"/>
          <p14:tracePt t="74112" x="2514600" y="4635500"/>
          <p14:tracePt t="74129" x="2616200" y="4673600"/>
          <p14:tracePt t="74146" x="2711450" y="4686300"/>
          <p14:tracePt t="74162" x="2794000" y="4692650"/>
          <p14:tracePt t="74179" x="2895600" y="4692650"/>
          <p14:tracePt t="74196" x="3054350" y="4692650"/>
          <p14:tracePt t="74212" x="3238500" y="4673600"/>
          <p14:tracePt t="74229" x="3371850" y="4654550"/>
          <p14:tracePt t="74245" x="3448050" y="4629150"/>
          <p14:tracePt t="74262" x="3498850" y="4610100"/>
          <p14:tracePt t="74279" x="3530600" y="4597400"/>
          <p14:tracePt t="74296" x="3530600" y="4584700"/>
          <p14:tracePt t="74312" x="3536950" y="4559300"/>
          <p14:tracePt t="74329" x="3536950" y="4521200"/>
          <p14:tracePt t="74345" x="3530600" y="4464050"/>
          <p14:tracePt t="74362" x="3498850" y="4413250"/>
          <p14:tracePt t="74379" x="3441700" y="4356100"/>
          <p14:tracePt t="74395" x="3346450" y="4305300"/>
          <p14:tracePt t="74412" x="3232150" y="4267200"/>
          <p14:tracePt t="74429" x="3111500" y="4241800"/>
          <p14:tracePt t="74445" x="2984500" y="4216400"/>
          <p14:tracePt t="74462" x="2889250" y="4216400"/>
          <p14:tracePt t="74479" x="2787650" y="4216400"/>
          <p14:tracePt t="74481" x="2749550" y="4216400"/>
          <p14:tracePt t="74496" x="2635250" y="4229100"/>
          <p14:tracePt t="74512" x="2546350" y="4241800"/>
          <p14:tracePt t="74529" x="2457450" y="4273550"/>
          <p14:tracePt t="74545" x="2387600" y="4305300"/>
          <p14:tracePt t="74562" x="2343150" y="4337050"/>
          <p14:tracePt t="74579" x="2317750" y="4356100"/>
          <p14:tracePt t="74596" x="2305050" y="4375150"/>
          <p14:tracePt t="74612" x="2305050" y="4387850"/>
          <p14:tracePt t="74629" x="2305050" y="4406900"/>
          <p14:tracePt t="74646" x="2305050" y="4432300"/>
          <p14:tracePt t="74649" x="2305050" y="4445000"/>
          <p14:tracePt t="74662" x="2305050" y="4457700"/>
          <p14:tracePt t="74679" x="2317750" y="4470400"/>
          <p14:tracePt t="74682" x="2324100" y="4483100"/>
          <p14:tracePt t="74697" x="2362200" y="4508500"/>
          <p14:tracePt t="74712" x="2413000" y="4533900"/>
          <p14:tracePt t="74729" x="2501900" y="4546600"/>
          <p14:tracePt t="74746" x="2635250" y="4572000"/>
          <p14:tracePt t="74762" x="2781300" y="4578350"/>
          <p14:tracePt t="74779" x="2952750" y="4578350"/>
          <p14:tracePt t="74795" x="3098800" y="4578350"/>
          <p14:tracePt t="74812" x="3219450" y="4578350"/>
          <p14:tracePt t="74829" x="3276600" y="4559300"/>
          <p14:tracePt t="74845" x="3321050" y="4540250"/>
          <p14:tracePt t="74862" x="3333750" y="4527550"/>
          <p14:tracePt t="74879" x="3333750" y="4521200"/>
          <p14:tracePt t="74896" x="3333750" y="4495800"/>
          <p14:tracePt t="74912" x="3333750" y="4464050"/>
          <p14:tracePt t="74929" x="3314700" y="4419600"/>
          <p14:tracePt t="74945" x="3244850" y="4375150"/>
          <p14:tracePt t="74962" x="3162300" y="4330700"/>
          <p14:tracePt t="74979" x="3048000" y="4279900"/>
          <p14:tracePt t="74995" x="2908300" y="4241800"/>
          <p14:tracePt t="75012" x="2743200" y="4203700"/>
          <p14:tracePt t="75029" x="2571750" y="4178300"/>
          <p14:tracePt t="75045" x="2444750" y="4178300"/>
          <p14:tracePt t="75062" x="2317750" y="4184650"/>
          <p14:tracePt t="75065" x="2273300" y="4184650"/>
          <p14:tracePt t="75079" x="2228850" y="4191000"/>
          <p14:tracePt t="75096" x="2146300" y="4222750"/>
          <p14:tracePt t="75112" x="2101850" y="4248150"/>
          <p14:tracePt t="75129" x="2063750" y="4273550"/>
          <p14:tracePt t="75145" x="2057400" y="4286250"/>
          <p14:tracePt t="75162" x="2038350" y="4318000"/>
          <p14:tracePt t="75179" x="2032000" y="4343400"/>
          <p14:tracePt t="75196" x="2032000" y="4375150"/>
          <p14:tracePt t="75212" x="2032000" y="4394200"/>
          <p14:tracePt t="75229" x="2038350" y="4438650"/>
          <p14:tracePt t="75245" x="2076450" y="4476750"/>
          <p14:tracePt t="75262" x="2139950" y="4514850"/>
          <p14:tracePt t="75265" x="2178050" y="4533900"/>
          <p14:tracePt t="75279" x="2235200" y="4559300"/>
          <p14:tracePt t="75296" x="2463800" y="4610100"/>
          <p14:tracePt t="75312" x="2673350" y="4635500"/>
          <p14:tracePt t="75329" x="2882900" y="4635500"/>
          <p14:tracePt t="75345" x="3073400" y="4635500"/>
          <p14:tracePt t="75362" x="3200400" y="4622800"/>
          <p14:tracePt t="75379" x="3270250" y="4603750"/>
          <p14:tracePt t="75395" x="3302000" y="4578350"/>
          <p14:tracePt t="75412" x="3321050" y="4546600"/>
          <p14:tracePt t="75429" x="3327400" y="4514850"/>
          <p14:tracePt t="75445" x="3327400" y="4476750"/>
          <p14:tracePt t="75462" x="3321050" y="4451350"/>
          <p14:tracePt t="75465" x="3308350" y="4425950"/>
          <p14:tracePt t="75479" x="3295650" y="4413250"/>
          <p14:tracePt t="75495" x="3263900" y="4381500"/>
          <p14:tracePt t="75498" x="3251200" y="4368800"/>
          <p14:tracePt t="75512" x="3206750" y="4337050"/>
          <p14:tracePt t="75528" x="3143250" y="4311650"/>
          <p14:tracePt t="75545" x="3079750" y="4286250"/>
          <p14:tracePt t="75562" x="3028950" y="4273550"/>
          <p14:tracePt t="75578" x="3003550" y="4273550"/>
          <p14:tracePt t="75595" x="2978150" y="4267200"/>
          <p14:tracePt t="75612" x="2965450" y="4260850"/>
          <p14:tracePt t="75628" x="2946400" y="4254500"/>
          <p14:tracePt t="75645" x="2901950" y="4248150"/>
          <p14:tracePt t="75662" x="2844800" y="4235450"/>
          <p14:tracePt t="75678" x="2730500" y="4210050"/>
          <p14:tracePt t="75695" x="2616200" y="4203700"/>
          <p14:tracePt t="75696" x="2559050" y="4203700"/>
          <p14:tracePt t="75712" x="2463800" y="4203700"/>
          <p14:tracePt t="75728" x="2387600" y="4203700"/>
          <p14:tracePt t="75746" x="2336800" y="4216400"/>
          <p14:tracePt t="75762" x="2311400" y="4229100"/>
          <p14:tracePt t="75778" x="2273300" y="4248150"/>
          <p14:tracePt t="75795" x="2241550" y="4273550"/>
          <p14:tracePt t="75812" x="2216150" y="4286250"/>
          <p14:tracePt t="75829" x="2197100" y="4311650"/>
          <p14:tracePt t="75845" x="2190750" y="4324350"/>
          <p14:tracePt t="75862" x="2184400" y="4349750"/>
          <p14:tracePt t="75865" x="2184400" y="4356100"/>
          <p14:tracePt t="75878" x="2184400" y="4368800"/>
          <p14:tracePt t="75895" x="2184400" y="4394200"/>
          <p14:tracePt t="75912" x="2184400" y="4406900"/>
          <p14:tracePt t="75929" x="2184400" y="4425950"/>
          <p14:tracePt t="75945" x="2197100" y="4445000"/>
          <p14:tracePt t="75962" x="2222500" y="4457700"/>
          <p14:tracePt t="75978" x="2266950" y="4483100"/>
          <p14:tracePt t="75995" x="2336800" y="4514850"/>
          <p14:tracePt t="76012" x="2451100" y="4546600"/>
          <p14:tracePt t="76028" x="2628900" y="4572000"/>
          <p14:tracePt t="76045" x="2813050" y="4578350"/>
          <p14:tracePt t="76062" x="2990850" y="4578350"/>
          <p14:tracePt t="76078" x="3130550" y="4578350"/>
          <p14:tracePt t="76095" x="3225800" y="4578350"/>
          <p14:tracePt t="76097" x="3257550" y="4578350"/>
          <p14:tracePt t="76112" x="3295650" y="4578350"/>
          <p14:tracePt t="76129" x="3340100" y="4572000"/>
          <p14:tracePt t="76145" x="3365500" y="4559300"/>
          <p14:tracePt t="76162" x="3384550" y="4552950"/>
          <p14:tracePt t="76195" x="3397250" y="4546600"/>
          <p14:tracePt t="76216" x="3403600" y="4540250"/>
          <p14:tracePt t="76298" x="3403600" y="4533900"/>
          <p14:tracePt t="76353" x="3403600" y="4527550"/>
          <p14:tracePt t="76426" x="3403600" y="4521200"/>
          <p14:tracePt t="76515" x="3403600" y="4508500"/>
          <p14:tracePt t="76977" x="0" y="0"/>
        </p14:tracePtLst>
        <p14:tracePtLst>
          <p14:tracePt t="77867" x="7251700" y="3714750"/>
          <p14:tracePt t="77881" x="7245350" y="3740150"/>
          <p14:tracePt t="77897" x="7239000" y="3778250"/>
          <p14:tracePt t="77913" x="7232650" y="3860800"/>
          <p14:tracePt t="77928" x="7226300" y="3975100"/>
          <p14:tracePt t="77944" x="7226300" y="4095750"/>
          <p14:tracePt t="77961" x="7251700" y="4184650"/>
          <p14:tracePt t="77978" x="7308850" y="4241800"/>
          <p14:tracePt t="77995" x="7378700" y="4260850"/>
          <p14:tracePt t="78011" x="7486650" y="4273550"/>
          <p14:tracePt t="78028" x="7639050" y="4260850"/>
          <p14:tracePt t="78045" x="7778750" y="4210050"/>
          <p14:tracePt t="78061" x="7861300" y="4165600"/>
          <p14:tracePt t="78065" x="7880350" y="4146550"/>
          <p14:tracePt t="78078" x="7886700" y="4133850"/>
          <p14:tracePt t="78095" x="7899400" y="4102100"/>
          <p14:tracePt t="78112" x="7893050" y="4051300"/>
          <p14:tracePt t="78128" x="7886700" y="4019550"/>
          <p14:tracePt t="78144" x="7874000" y="4000500"/>
          <p14:tracePt t="78161" x="7867650" y="3981450"/>
          <p14:tracePt t="78178" x="7861300" y="3962400"/>
          <p14:tracePt t="78195" x="7854950" y="3956050"/>
          <p14:tracePt t="78211" x="7842250" y="3943350"/>
          <p14:tracePt t="78228" x="7829550" y="3930650"/>
          <p14:tracePt t="78244" x="7816850" y="3917950"/>
          <p14:tracePt t="78465" x="0" y="0"/>
        </p14:tracePtLst>
        <p14:tracePtLst>
          <p14:tracePt t="80690" x="222250" y="1511300"/>
          <p14:tracePt t="80794" x="228600" y="1511300"/>
          <p14:tracePt t="80805" x="247650" y="1511300"/>
          <p14:tracePt t="80815" x="292100" y="1511300"/>
          <p14:tracePt t="80827" x="368300" y="1517650"/>
          <p14:tracePt t="80843" x="482600" y="1517650"/>
          <p14:tracePt t="80860" x="603250" y="1517650"/>
          <p14:tracePt t="80877" x="717550" y="1517650"/>
          <p14:tracePt t="80894" x="793750" y="1517650"/>
          <p14:tracePt t="80910" x="857250" y="1517650"/>
          <p14:tracePt t="80914" x="895350" y="1517650"/>
          <p14:tracePt t="80927" x="927100" y="1517650"/>
          <p14:tracePt t="80944" x="1003300" y="1517650"/>
          <p14:tracePt t="80960" x="1047750" y="1517650"/>
          <p14:tracePt t="80977" x="1073150" y="1517650"/>
          <p14:tracePt t="80993" x="1092200" y="1517650"/>
          <p14:tracePt t="81010" x="1098550" y="1517650"/>
          <p14:tracePt t="81043" x="1104900" y="1517650"/>
          <p14:tracePt t="81170" x="1104900" y="1530350"/>
          <p14:tracePt t="81179" x="1085850" y="1530350"/>
          <p14:tracePt t="81193" x="1009650" y="1536700"/>
          <p14:tracePt t="81211" x="895350" y="1536700"/>
          <p14:tracePt t="81227" x="736600" y="1536700"/>
          <p14:tracePt t="81244" x="577850" y="1536700"/>
          <p14:tracePt t="81260" x="431800" y="1536700"/>
          <p14:tracePt t="81265" x="387350" y="1536700"/>
          <p14:tracePt t="81277" x="342900" y="1536700"/>
          <p14:tracePt t="81294" x="311150" y="1536700"/>
          <p14:tracePt t="81297" x="304800" y="1536700"/>
          <p14:tracePt t="81311" x="298450" y="1536700"/>
          <p14:tracePt t="81434" x="311150" y="1536700"/>
          <p14:tracePt t="81444" x="355600" y="1536700"/>
          <p14:tracePt t="81460" x="488950" y="1536700"/>
          <p14:tracePt t="81477" x="679450" y="1536700"/>
          <p14:tracePt t="81493" x="901700" y="1536700"/>
          <p14:tracePt t="81510" x="1098550" y="1536700"/>
          <p14:tracePt t="81513" x="1193800" y="1543050"/>
          <p14:tracePt t="81527" x="1263650" y="1549400"/>
          <p14:tracePt t="81543" x="1308100" y="1555750"/>
          <p14:tracePt t="81560" x="1327150" y="1568450"/>
          <p14:tracePt t="81921" x="0" y="0"/>
        </p14:tracePtLst>
        <p14:tracePtLst>
          <p14:tracePt t="88691" x="4178300" y="3397250"/>
          <p14:tracePt t="88707" x="4165600" y="3397250"/>
          <p14:tracePt t="88724" x="4133850" y="3422650"/>
          <p14:tracePt t="88741" x="4095750" y="3467100"/>
          <p14:tracePt t="88757" x="4057650" y="3549650"/>
          <p14:tracePt t="88762" x="4044950" y="3594100"/>
          <p14:tracePt t="88775" x="4025900" y="3644900"/>
          <p14:tracePt t="88791" x="4006850" y="3714750"/>
          <p14:tracePt t="88808" x="4006850" y="3759200"/>
          <p14:tracePt t="88810" x="4006850" y="3784600"/>
          <p14:tracePt t="88824" x="4019550" y="3860800"/>
          <p14:tracePt t="88841" x="4064000" y="3937000"/>
          <p14:tracePt t="88857" x="4146550" y="4013200"/>
          <p14:tracePt t="88874" x="4279900" y="4089400"/>
          <p14:tracePt t="88891" x="4483100" y="4152900"/>
          <p14:tracePt t="88907" x="4699000" y="4191000"/>
          <p14:tracePt t="88924" x="4889500" y="4197350"/>
          <p14:tracePt t="88941" x="5003800" y="4165600"/>
          <p14:tracePt t="88957" x="5048250" y="4114800"/>
          <p14:tracePt t="88974" x="5067300" y="4044950"/>
          <p14:tracePt t="88977" x="5086350" y="4000500"/>
          <p14:tracePt t="88991" x="5086350" y="3975100"/>
          <p14:tracePt t="89008" x="5086350" y="3898900"/>
          <p14:tracePt t="89024" x="5086350" y="3803650"/>
          <p14:tracePt t="89041" x="5080000" y="3771900"/>
          <p14:tracePt t="89057" x="5067300" y="3746500"/>
          <p14:tracePt t="89074" x="5067300" y="3740150"/>
          <p14:tracePt t="89161" x="5060950" y="3740150"/>
          <p14:tracePt t="89162" x="0" y="0"/>
        </p14:tracePtLst>
        <p14:tracePtLst>
          <p14:tracePt t="89930" x="5689600" y="5486400"/>
          <p14:tracePt t="89947" x="5683250" y="5486400"/>
          <p14:tracePt t="89957" x="5683250" y="5505450"/>
          <p14:tracePt t="89974" x="5664200" y="5530850"/>
          <p14:tracePt t="89990" x="5651500" y="5575300"/>
          <p14:tracePt t="89993" x="5645150" y="5600700"/>
          <p14:tracePt t="90007" x="5638800" y="5626100"/>
          <p14:tracePt t="90024" x="5619750" y="5746750"/>
          <p14:tracePt t="90040" x="5600700" y="5848350"/>
          <p14:tracePt t="90057" x="5600700" y="5949950"/>
          <p14:tracePt t="90074" x="5600700" y="6076950"/>
          <p14:tracePt t="90091" x="5613400" y="6191250"/>
          <p14:tracePt t="90107" x="5632450" y="6267450"/>
          <p14:tracePt t="90124" x="5670550" y="6330950"/>
          <p14:tracePt t="90141" x="5702300" y="6375400"/>
          <p14:tracePt t="90157" x="5746750" y="6407150"/>
          <p14:tracePt t="90174" x="5784850" y="6432550"/>
          <p14:tracePt t="90190" x="5848350" y="6445250"/>
          <p14:tracePt t="90193" x="5867400" y="6445250"/>
          <p14:tracePt t="90207" x="5899150" y="6445250"/>
          <p14:tracePt t="90224" x="5969000" y="6445250"/>
          <p14:tracePt t="90240" x="5981700" y="6438900"/>
          <p14:tracePt t="90257" x="5994400" y="6419850"/>
          <p14:tracePt t="90274" x="5994400" y="6407150"/>
          <p14:tracePt t="90290" x="6000750" y="6388100"/>
          <p14:tracePt t="90307" x="6000750" y="6375400"/>
          <p14:tracePt t="90324" x="6000750" y="6362700"/>
          <p14:tracePt t="90341" x="6000750" y="6343650"/>
          <p14:tracePt t="90357" x="5994400" y="6324600"/>
          <p14:tracePt t="90377" x="5988050" y="6318250"/>
          <p14:tracePt t="90390" x="5981700" y="6311900"/>
          <p14:tracePt t="90528" x="0" y="0"/>
        </p14:tracePtLst>
        <p14:tracePtLst>
          <p14:tracePt t="95203" x="4292600" y="3460750"/>
          <p14:tracePt t="95215" x="4279900" y="3454400"/>
          <p14:tracePt t="95227" x="4260850" y="3454400"/>
          <p14:tracePt t="95238" x="4248150" y="3454400"/>
          <p14:tracePt t="95255" x="4203700" y="3454400"/>
          <p14:tracePt t="95256" x="4165600" y="3454400"/>
          <p14:tracePt t="95272" x="4076700" y="3473450"/>
          <p14:tracePt t="95288" x="4000500" y="3511550"/>
          <p14:tracePt t="95305" x="3917950" y="3556000"/>
          <p14:tracePt t="95322" x="3860800" y="3606800"/>
          <p14:tracePt t="95339" x="3803650" y="3676650"/>
          <p14:tracePt t="95356" x="3765550" y="3740150"/>
          <p14:tracePt t="95372" x="3746500" y="3778250"/>
          <p14:tracePt t="95388" x="3733800" y="3810000"/>
          <p14:tracePt t="95405" x="3733800" y="3835400"/>
          <p14:tracePt t="95422" x="3746500" y="3873500"/>
          <p14:tracePt t="95438" x="3797300" y="3930650"/>
          <p14:tracePt t="95442" x="3835400" y="3968750"/>
          <p14:tracePt t="95455" x="3892550" y="4006850"/>
          <p14:tracePt t="95472" x="4146550" y="4133850"/>
          <p14:tracePt t="95488" x="4394200" y="4216400"/>
          <p14:tracePt t="95505" x="4692650" y="4292600"/>
          <p14:tracePt t="95522" x="4991100" y="4324350"/>
          <p14:tracePt t="95538" x="5162550" y="4324350"/>
          <p14:tracePt t="95555" x="5251450" y="4311650"/>
          <p14:tracePt t="95572" x="5295900" y="4273550"/>
          <p14:tracePt t="95588" x="5327650" y="4191000"/>
          <p14:tracePt t="95605" x="5359400" y="4070350"/>
          <p14:tracePt t="95622" x="5378450" y="3917950"/>
          <p14:tracePt t="95638" x="5378450" y="3771900"/>
          <p14:tracePt t="95642" x="5378450" y="3695700"/>
          <p14:tracePt t="95655" x="5372100" y="3619500"/>
          <p14:tracePt t="95672" x="5327650" y="3479800"/>
          <p14:tracePt t="95688" x="5276850" y="3416300"/>
          <p14:tracePt t="95705" x="5232400" y="3384550"/>
          <p14:tracePt t="95722" x="5162550" y="3352800"/>
          <p14:tracePt t="95738" x="5060950" y="3321050"/>
          <p14:tracePt t="95755" x="4927600" y="3295650"/>
          <p14:tracePt t="95772" x="4749800" y="3282950"/>
          <p14:tracePt t="95788" x="4508500" y="3282950"/>
          <p14:tracePt t="95805" x="4260850" y="3282950"/>
          <p14:tracePt t="95822" x="4000500" y="3282950"/>
          <p14:tracePt t="95838" x="3771900" y="3282950"/>
          <p14:tracePt t="95841" x="3676650" y="3289300"/>
          <p14:tracePt t="95855" x="3587750" y="3302000"/>
          <p14:tracePt t="95872" x="3441700" y="3352800"/>
          <p14:tracePt t="95888" x="3384550" y="3390900"/>
          <p14:tracePt t="95905" x="3333750" y="3460750"/>
          <p14:tracePt t="95922" x="3295650" y="3562350"/>
          <p14:tracePt t="95938" x="3270250" y="3670300"/>
          <p14:tracePt t="95955" x="3270250" y="3778250"/>
          <p14:tracePt t="95972" x="3289300" y="3905250"/>
          <p14:tracePt t="95988" x="3346450" y="4038600"/>
          <p14:tracePt t="96005" x="3454400" y="4171950"/>
          <p14:tracePt t="96022" x="3600450" y="4279900"/>
          <p14:tracePt t="96038" x="3784600" y="4368800"/>
          <p14:tracePt t="96041" x="3892550" y="4406900"/>
          <p14:tracePt t="96055" x="4025900" y="4451350"/>
          <p14:tracePt t="96072" x="4527550" y="4540250"/>
          <p14:tracePt t="96088" x="4813300" y="4546600"/>
          <p14:tracePt t="96105" x="5086350" y="4533900"/>
          <p14:tracePt t="96121" x="5302250" y="4489450"/>
          <p14:tracePt t="96138" x="5435600" y="4419600"/>
          <p14:tracePt t="96155" x="5505450" y="4356100"/>
          <p14:tracePt t="96172" x="5543550" y="4248150"/>
          <p14:tracePt t="96188" x="5549900" y="4121150"/>
          <p14:tracePt t="96205" x="5537200" y="4000500"/>
          <p14:tracePt t="96221" x="5492750" y="3892550"/>
          <p14:tracePt t="96238" x="5391150" y="3759200"/>
          <p14:tracePt t="96255" x="5245100" y="3638550"/>
          <p14:tracePt t="96257" x="5137150" y="3575050"/>
          <p14:tracePt t="96272" x="4889500" y="3441700"/>
          <p14:tracePt t="96288" x="4597400" y="3333750"/>
          <p14:tracePt t="96305" x="4337050" y="3263900"/>
          <p14:tracePt t="96321" x="4127500" y="3219450"/>
          <p14:tracePt t="96338" x="3956050" y="3194050"/>
          <p14:tracePt t="96355" x="3816350" y="3194050"/>
          <p14:tracePt t="96371" x="3676650" y="3194050"/>
          <p14:tracePt t="96388" x="3556000" y="3232150"/>
          <p14:tracePt t="96405" x="3460750" y="3282950"/>
          <p14:tracePt t="96421" x="3365500" y="3371850"/>
          <p14:tracePt t="96438" x="3282950" y="3486150"/>
          <p14:tracePt t="96441" x="3244850" y="3556000"/>
          <p14:tracePt t="96455" x="3213100" y="3625850"/>
          <p14:tracePt t="96472" x="3155950" y="3790950"/>
          <p14:tracePt t="96488" x="3143250" y="3867150"/>
          <p14:tracePt t="96505" x="3143250" y="3937000"/>
          <p14:tracePt t="96521" x="3155950" y="4038600"/>
          <p14:tracePt t="96538" x="3225800" y="4133850"/>
          <p14:tracePt t="96555" x="3340100" y="4222750"/>
          <p14:tracePt t="96571" x="3505200" y="4311650"/>
          <p14:tracePt t="96588" x="3727450" y="4381500"/>
          <p14:tracePt t="96605" x="4089400" y="4419600"/>
          <p14:tracePt t="96621" x="4483100" y="4432300"/>
          <p14:tracePt t="96638" x="4933950" y="4387850"/>
          <p14:tracePt t="96655" x="5264150" y="4286250"/>
          <p14:tracePt t="96657" x="5353050" y="4248150"/>
          <p14:tracePt t="96672" x="5441950" y="4152900"/>
          <p14:tracePt t="96688" x="5473700" y="4032250"/>
          <p14:tracePt t="96705" x="5480050" y="3892550"/>
          <p14:tracePt t="96721" x="5441950" y="3746500"/>
          <p14:tracePt t="96738" x="5353050" y="3600450"/>
          <p14:tracePt t="96755" x="5219700" y="3473450"/>
          <p14:tracePt t="96771" x="5022850" y="3327400"/>
          <p14:tracePt t="96788" x="4660900" y="3187700"/>
          <p14:tracePt t="96805" x="4254500" y="3073400"/>
          <p14:tracePt t="96821" x="3879850" y="3016250"/>
          <p14:tracePt t="96838" x="3663950" y="3003550"/>
          <p14:tracePt t="96840" x="3575050" y="3009900"/>
          <p14:tracePt t="96855" x="3524250" y="3016250"/>
          <p14:tracePt t="96872" x="3460750" y="3048000"/>
          <p14:tracePt t="96888" x="3390900" y="3175000"/>
          <p14:tracePt t="96905" x="3352800" y="3282950"/>
          <p14:tracePt t="96921" x="3333750" y="3416300"/>
          <p14:tracePt t="96938" x="3333750" y="3549650"/>
          <p14:tracePt t="96955" x="3352800" y="3733800"/>
          <p14:tracePt t="96971" x="3435350" y="3917950"/>
          <p14:tracePt t="96988" x="3562350" y="4108450"/>
          <p14:tracePt t="97005" x="3708400" y="4254500"/>
          <p14:tracePt t="97021" x="3905250" y="4381500"/>
          <p14:tracePt t="97025" x="4006850" y="4438650"/>
          <p14:tracePt t="97038" x="4121150" y="4483100"/>
          <p14:tracePt t="97055" x="4343400" y="4540250"/>
          <p14:tracePt t="97059" x="4451350" y="4546600"/>
          <p14:tracePt t="97071" x="4552950" y="4546600"/>
          <p14:tracePt t="97088" x="4775200" y="4445000"/>
          <p14:tracePt t="97105" x="4864100" y="4318000"/>
          <p14:tracePt t="97121" x="4895850" y="4178300"/>
          <p14:tracePt t="97138" x="4902200" y="4025900"/>
          <p14:tracePt t="97155" x="4876800" y="3854450"/>
          <p14:tracePt t="97171" x="4813300" y="3714750"/>
          <p14:tracePt t="97188" x="4711700" y="3581400"/>
          <p14:tracePt t="97205" x="4603750" y="3492500"/>
          <p14:tracePt t="97221" x="4470400" y="3435350"/>
          <p14:tracePt t="97238" x="4368800" y="3409950"/>
          <p14:tracePt t="97242" x="4324350" y="3403600"/>
          <p14:tracePt t="97255" x="4305300" y="3403600"/>
          <p14:tracePt t="97271" x="4222750" y="3409950"/>
          <p14:tracePt t="97288" x="4108450" y="3530600"/>
          <p14:tracePt t="97304" x="4019550" y="3670300"/>
          <p14:tracePt t="97321" x="3968750" y="3810000"/>
          <p14:tracePt t="97338" x="3975100" y="3930650"/>
          <p14:tracePt t="97355" x="4032250" y="4032250"/>
          <p14:tracePt t="97371" x="4140200" y="4133850"/>
          <p14:tracePt t="97388" x="4305300" y="4222750"/>
          <p14:tracePt t="97404" x="4457700" y="4273550"/>
          <p14:tracePt t="97421" x="4559300" y="4298950"/>
          <p14:tracePt t="97438" x="4584700" y="4298950"/>
          <p14:tracePt t="97455" x="4603750" y="4298950"/>
          <p14:tracePt t="97471" x="4610100" y="4298950"/>
          <p14:tracePt t="97657" x="0" y="0"/>
        </p14:tracePtLst>
        <p14:tracePtLst>
          <p14:tracePt t="98116" x="7480300" y="3556000"/>
          <p14:tracePt t="98126" x="7461250" y="3556000"/>
          <p14:tracePt t="98138" x="7435850" y="3568700"/>
          <p14:tracePt t="98154" x="7410450" y="3606800"/>
          <p14:tracePt t="98172" x="7372350" y="3670300"/>
          <p14:tracePt t="98188" x="7353300" y="3740150"/>
          <p14:tracePt t="98204" x="7340600" y="3829050"/>
          <p14:tracePt t="98221" x="7334250" y="3905250"/>
          <p14:tracePt t="98238" x="7334250" y="4013200"/>
          <p14:tracePt t="98242" x="7334250" y="4064000"/>
          <p14:tracePt t="98256" x="7346950" y="4152900"/>
          <p14:tracePt t="98271" x="7372350" y="4191000"/>
          <p14:tracePt t="98288" x="7435850" y="4267200"/>
          <p14:tracePt t="98304" x="7493000" y="4305300"/>
          <p14:tracePt t="98321" x="7550150" y="4324350"/>
          <p14:tracePt t="98337" x="7658100" y="4330700"/>
          <p14:tracePt t="98354" x="7823200" y="4330700"/>
          <p14:tracePt t="98371" x="7962900" y="4305300"/>
          <p14:tracePt t="98387" x="8077200" y="4248150"/>
          <p14:tracePt t="98404" x="8134350" y="4184650"/>
          <p14:tracePt t="98421" x="8147050" y="4121150"/>
          <p14:tracePt t="98437" x="8147050" y="4064000"/>
          <p14:tracePt t="98454" x="8140700" y="3981450"/>
          <p14:tracePt t="98471" x="8102600" y="3924300"/>
          <p14:tracePt t="98474" x="8077200" y="3892550"/>
          <p14:tracePt t="98487" x="8045450" y="3860800"/>
          <p14:tracePt t="98504" x="7924800" y="3797300"/>
          <p14:tracePt t="98521" x="7848600" y="3771900"/>
          <p14:tracePt t="98537" x="7766050" y="3759200"/>
          <p14:tracePt t="98554" x="7727950" y="3759200"/>
          <p14:tracePt t="98571" x="7689850" y="3765550"/>
          <p14:tracePt t="98588" x="7658100" y="3784600"/>
          <p14:tracePt t="98604" x="7632700" y="3822700"/>
          <p14:tracePt t="98621" x="7600950" y="3905250"/>
          <p14:tracePt t="98637" x="7581900" y="4000500"/>
          <p14:tracePt t="98654" x="7581900" y="4070350"/>
          <p14:tracePt t="98671" x="7594600" y="4171950"/>
          <p14:tracePt t="98672" x="7600950" y="4197350"/>
          <p14:tracePt t="98688" x="7620000" y="4241800"/>
          <p14:tracePt t="98704" x="7651750" y="4267200"/>
          <p14:tracePt t="98721" x="7708900" y="4292600"/>
          <p14:tracePt t="98737" x="7797800" y="4298950"/>
          <p14:tracePt t="98754" x="7924800" y="4286250"/>
          <p14:tracePt t="98771" x="8013700" y="4235450"/>
          <p14:tracePt t="98788" x="8083550" y="4146550"/>
          <p14:tracePt t="98804" x="8108950" y="4057650"/>
          <p14:tracePt t="98821" x="8108950" y="3981450"/>
          <p14:tracePt t="98837" x="8089900" y="3898900"/>
          <p14:tracePt t="98841" x="8070850" y="3873500"/>
          <p14:tracePt t="98854" x="8051800" y="3848100"/>
          <p14:tracePt t="98871" x="8001000" y="3797300"/>
          <p14:tracePt t="98888" x="7950200" y="3771900"/>
          <p14:tracePt t="98891" x="7912100" y="3759200"/>
          <p14:tracePt t="98905" x="7874000" y="3759200"/>
          <p14:tracePt t="98921" x="7823200" y="3765550"/>
          <p14:tracePt t="98937" x="7772400" y="3784600"/>
          <p14:tracePt t="98954" x="7734300" y="3829050"/>
          <p14:tracePt t="98971" x="7696200" y="3879850"/>
          <p14:tracePt t="98987" x="7677150" y="3943350"/>
          <p14:tracePt t="99005" x="7677150" y="3994150"/>
          <p14:tracePt t="99021" x="7677150" y="4070350"/>
          <p14:tracePt t="99037" x="7708900" y="4133850"/>
          <p14:tracePt t="99054" x="7747000" y="4165600"/>
          <p14:tracePt t="99071" x="7816850" y="4197350"/>
          <p14:tracePt t="99074" x="7861300" y="4210050"/>
          <p14:tracePt t="99087" x="7905750" y="4216400"/>
          <p14:tracePt t="99105" x="8026400" y="4203700"/>
          <p14:tracePt t="99121" x="8083550" y="4152900"/>
          <p14:tracePt t="99137" x="8115300" y="4070350"/>
          <p14:tracePt t="99154" x="8121650" y="3981450"/>
          <p14:tracePt t="99171" x="8108950" y="3860800"/>
          <p14:tracePt t="99187" x="8089900" y="3784600"/>
          <p14:tracePt t="99204" x="8039100" y="3733800"/>
          <p14:tracePt t="99221" x="7969250" y="3689350"/>
          <p14:tracePt t="99237" x="7854950" y="3663950"/>
          <p14:tracePt t="99254" x="7740650" y="3663950"/>
          <p14:tracePt t="99257" x="7664450" y="3670300"/>
          <p14:tracePt t="99271" x="7607300" y="3683000"/>
          <p14:tracePt t="99287" x="7493000" y="3733800"/>
          <p14:tracePt t="99292" x="7454900" y="3765550"/>
          <p14:tracePt t="99304" x="7397750" y="3848100"/>
          <p14:tracePt t="99321" x="7366000" y="3943350"/>
          <p14:tracePt t="99337" x="7359650" y="4000500"/>
          <p14:tracePt t="99354" x="7359650" y="4051300"/>
          <p14:tracePt t="99371" x="7366000" y="4089400"/>
          <p14:tracePt t="99387" x="7397750" y="4127500"/>
          <p14:tracePt t="99404" x="7461250" y="4152900"/>
          <p14:tracePt t="99420" x="7562850" y="4171950"/>
          <p14:tracePt t="99437" x="7689850" y="4171950"/>
          <p14:tracePt t="99454" x="7848600" y="4140200"/>
          <p14:tracePt t="99471" x="7956550" y="4070350"/>
          <p14:tracePt t="99473" x="7981950" y="4038600"/>
          <p14:tracePt t="99487" x="8007350" y="3994150"/>
          <p14:tracePt t="99504" x="8032750" y="3860800"/>
          <p14:tracePt t="99520" x="8007350" y="3790950"/>
          <p14:tracePt t="99537" x="7975600" y="3727450"/>
          <p14:tracePt t="99554" x="7905750" y="3683000"/>
          <p14:tracePt t="99570" x="7816850" y="3638550"/>
          <p14:tracePt t="99587" x="7696200" y="3606800"/>
          <p14:tracePt t="99604" x="7594600" y="3606800"/>
          <p14:tracePt t="99620" x="7486650" y="3619500"/>
          <p14:tracePt t="99637" x="7410450" y="3663950"/>
          <p14:tracePt t="99654" x="7372350" y="3727450"/>
          <p14:tracePt t="99671" x="7346950" y="3797300"/>
          <p14:tracePt t="99687" x="7340600" y="3860800"/>
          <p14:tracePt t="99689" x="7340600" y="3879850"/>
          <p14:tracePt t="99704" x="7366000" y="3962400"/>
          <p14:tracePt t="99720" x="7423150" y="4044950"/>
          <p14:tracePt t="99737" x="7524750" y="4121150"/>
          <p14:tracePt t="99754" x="7613650" y="4159250"/>
          <p14:tracePt t="99770" x="7696200" y="4178300"/>
          <p14:tracePt t="99787" x="7740650" y="4184650"/>
          <p14:tracePt t="99804" x="7766050" y="4171950"/>
          <p14:tracePt t="99820" x="7791450" y="4121150"/>
          <p14:tracePt t="99837" x="7810500" y="4057650"/>
          <p14:tracePt t="99854" x="7816850" y="3981450"/>
          <p14:tracePt t="99857" x="7816850" y="3962400"/>
          <p14:tracePt t="99870" x="7810500" y="3930650"/>
          <p14:tracePt t="99887" x="7778750" y="3879850"/>
          <p14:tracePt t="99904" x="7683500" y="3797300"/>
          <p14:tracePt t="99920" x="7607300" y="3784600"/>
          <p14:tracePt t="99937" x="7550150" y="3784600"/>
          <p14:tracePt t="99954" x="7480300" y="3797300"/>
          <p14:tracePt t="99971" x="7429500" y="3835400"/>
          <p14:tracePt t="99987" x="7391400" y="3879850"/>
          <p14:tracePt t="100004" x="7359650" y="3962400"/>
          <p14:tracePt t="100020" x="7353300" y="4038600"/>
          <p14:tracePt t="100037" x="7353300" y="4114800"/>
          <p14:tracePt t="100042" x="7366000" y="4140200"/>
          <p14:tracePt t="100054" x="7372350" y="4152900"/>
          <p14:tracePt t="100070" x="7397750" y="4171950"/>
          <p14:tracePt t="100087" x="7435850" y="4191000"/>
          <p14:tracePt t="100089" x="7454900" y="4191000"/>
          <p14:tracePt t="100104" x="7518400" y="4184650"/>
          <p14:tracePt t="100120" x="7581900" y="4152900"/>
          <p14:tracePt t="100137" x="7632700" y="4095750"/>
          <p14:tracePt t="100154" x="7645400" y="4025900"/>
          <p14:tracePt t="100171" x="7651750" y="3968750"/>
          <p14:tracePt t="100187" x="7651750" y="3917950"/>
          <p14:tracePt t="100204" x="7651750" y="3886200"/>
          <p14:tracePt t="100220" x="7645400" y="3873500"/>
          <p14:tracePt t="100237" x="7639050" y="3867150"/>
          <p14:tracePt t="100585" x="0" y="0"/>
        </p14:tracePtLst>
        <p14:tracePtLst>
          <p14:tracePt t="101353" x="2476500" y="2806700"/>
          <p14:tracePt t="101370" x="2425700" y="2800350"/>
          <p14:tracePt t="101386" x="2324100" y="2800350"/>
          <p14:tracePt t="101403" x="2209800" y="2800350"/>
          <p14:tracePt t="101420" x="2057400" y="2800350"/>
          <p14:tracePt t="101436" x="1866900" y="2800350"/>
          <p14:tracePt t="101453" x="1689100" y="2800350"/>
          <p14:tracePt t="101470" x="1543050" y="2800350"/>
          <p14:tracePt t="101486" x="1485900" y="2800350"/>
          <p14:tracePt t="101488" x="1466850" y="2800350"/>
          <p14:tracePt t="101520" x="1460500" y="2800350"/>
          <p14:tracePt t="101536" x="1454150" y="2806700"/>
          <p14:tracePt t="101553" x="1454150" y="2832100"/>
          <p14:tracePt t="101570" x="1454150" y="2870200"/>
          <p14:tracePt t="101586" x="1454150" y="2946400"/>
          <p14:tracePt t="101603" x="1466850" y="3079750"/>
          <p14:tracePt t="101620" x="1492250" y="3238500"/>
          <p14:tracePt t="101636" x="1524000" y="3441700"/>
          <p14:tracePt t="101653" x="1562100" y="3644900"/>
          <p14:tracePt t="101670" x="1612900" y="3829050"/>
          <p14:tracePt t="101686" x="1663700" y="3962400"/>
          <p14:tracePt t="101703" x="1714500" y="4076700"/>
          <p14:tracePt t="101706" x="1739900" y="4133850"/>
          <p14:tracePt t="101720" x="1778000" y="4222750"/>
          <p14:tracePt t="101736" x="1803400" y="4318000"/>
          <p14:tracePt t="101753" x="1828800" y="4375150"/>
          <p14:tracePt t="101770" x="1841500" y="4413250"/>
          <p14:tracePt t="101786" x="1847850" y="4419600"/>
          <p14:tracePt t="101803" x="1847850" y="4425950"/>
          <p14:tracePt t="101820" x="1854200" y="4438650"/>
          <p14:tracePt t="101836" x="1860550" y="4451350"/>
          <p14:tracePt t="101853" x="1873250" y="4464050"/>
          <p14:tracePt t="101870" x="1905000" y="4495800"/>
          <p14:tracePt t="101886" x="1943100" y="4527550"/>
          <p14:tracePt t="101903" x="2025650" y="4572000"/>
          <p14:tracePt t="101920" x="2254250" y="4629150"/>
          <p14:tracePt t="101936" x="2470150" y="4673600"/>
          <p14:tracePt t="101953" x="2692400" y="4692650"/>
          <p14:tracePt t="101970" x="2889250" y="4692650"/>
          <p14:tracePt t="101986" x="3079750" y="4692650"/>
          <p14:tracePt t="102003" x="3257550" y="4692650"/>
          <p14:tracePt t="102020" x="3460750" y="4692650"/>
          <p14:tracePt t="102036" x="3651250" y="4692650"/>
          <p14:tracePt t="102053" x="3784600" y="4692650"/>
          <p14:tracePt t="102070" x="3854450" y="4692650"/>
          <p14:tracePt t="102086" x="3867150" y="4692650"/>
          <p14:tracePt t="102089" x="3873500" y="4692650"/>
          <p14:tracePt t="102432" x="0" y="0"/>
        </p14:tracePtLst>
        <p14:tracePtLst>
          <p14:tracePt t="103843" x="5600700" y="5461000"/>
          <p14:tracePt t="103855" x="5594350" y="5461000"/>
          <p14:tracePt t="103869" x="5575300" y="5461000"/>
          <p14:tracePt t="103886" x="5543550" y="5461000"/>
          <p14:tracePt t="103902" x="5530850" y="5467350"/>
          <p14:tracePt t="103919" x="5518150" y="5467350"/>
          <p14:tracePt t="103936" x="5505450" y="5486400"/>
          <p14:tracePt t="103952" x="5486400" y="5511800"/>
          <p14:tracePt t="103969" x="5480050" y="5537200"/>
          <p14:tracePt t="103986" x="5467350" y="5581650"/>
          <p14:tracePt t="104003" x="5467350" y="5619750"/>
          <p14:tracePt t="104019" x="5467350" y="5670550"/>
          <p14:tracePt t="104036" x="5486400" y="5708650"/>
          <p14:tracePt t="104052" x="5543550" y="5753100"/>
          <p14:tracePt t="104069" x="5645150" y="5784850"/>
          <p14:tracePt t="104086" x="5772150" y="5810250"/>
          <p14:tracePt t="104088" x="5829300" y="5810250"/>
          <p14:tracePt t="104102" x="5905500" y="5803900"/>
          <p14:tracePt t="104119" x="5994400" y="5784850"/>
          <p14:tracePt t="104136" x="6045200" y="5753100"/>
          <p14:tracePt t="104152" x="6051550" y="5715000"/>
          <p14:tracePt t="104169" x="6057900" y="5670550"/>
          <p14:tracePt t="104186" x="6057900" y="5613400"/>
          <p14:tracePt t="104202" x="6045200" y="5524500"/>
          <p14:tracePt t="104219" x="5994400" y="5448300"/>
          <p14:tracePt t="104236" x="5924550" y="5391150"/>
          <p14:tracePt t="104252" x="5842000" y="5346700"/>
          <p14:tracePt t="104269" x="5778500" y="5321300"/>
          <p14:tracePt t="104286" x="5734050" y="5314950"/>
          <p14:tracePt t="104288" x="5715000" y="5314950"/>
          <p14:tracePt t="104303" x="5708650" y="5314950"/>
          <p14:tracePt t="104319" x="5683250" y="5314950"/>
          <p14:tracePt t="104336" x="5638800" y="5321300"/>
          <p14:tracePt t="104337" x="5626100" y="5340350"/>
          <p14:tracePt t="104352" x="5568950" y="5391150"/>
          <p14:tracePt t="104369" x="5518150" y="5454650"/>
          <p14:tracePt t="104385" x="5473700" y="5530850"/>
          <p14:tracePt t="104403" x="5422900" y="5626100"/>
          <p14:tracePt t="104419" x="5397500" y="5695950"/>
          <p14:tracePt t="104435" x="5391150" y="5746750"/>
          <p14:tracePt t="104452" x="5384800" y="5803900"/>
          <p14:tracePt t="104469" x="5384800" y="5848350"/>
          <p14:tracePt t="104485" x="5403850" y="5899150"/>
          <p14:tracePt t="104503" x="5461000" y="5930900"/>
          <p14:tracePt t="104505" x="5492750" y="5949950"/>
          <p14:tracePt t="104519" x="5537200" y="5962650"/>
          <p14:tracePt t="104535" x="5645150" y="5975350"/>
          <p14:tracePt t="104552" x="5829300" y="5975350"/>
          <p14:tracePt t="104569" x="5975350" y="5949950"/>
          <p14:tracePt t="104585" x="6083300" y="5886450"/>
          <p14:tracePt t="104602" x="6127750" y="5822950"/>
          <p14:tracePt t="104619" x="6134100" y="5765800"/>
          <p14:tracePt t="104635" x="6134100" y="5708650"/>
          <p14:tracePt t="104652" x="6121400" y="5638800"/>
          <p14:tracePt t="104669" x="6057900" y="5562600"/>
          <p14:tracePt t="104685" x="5981700" y="5505450"/>
          <p14:tracePt t="104702" x="5867400" y="5461000"/>
          <p14:tracePt t="104704" x="5810250" y="5441950"/>
          <p14:tracePt t="104719" x="5746750" y="5429250"/>
          <p14:tracePt t="104735" x="5626100" y="5410200"/>
          <p14:tracePt t="104752" x="5549900" y="5410200"/>
          <p14:tracePt t="104769" x="5511800" y="5410200"/>
          <p14:tracePt t="104786" x="5486400" y="5441950"/>
          <p14:tracePt t="104802" x="5454650" y="5473700"/>
          <p14:tracePt t="104819" x="5429250" y="5518150"/>
          <p14:tracePt t="104835" x="5403850" y="5575300"/>
          <p14:tracePt t="104852" x="5397500" y="5613400"/>
          <p14:tracePt t="104869" x="5391150" y="5664200"/>
          <p14:tracePt t="104885" x="5391150" y="5708650"/>
          <p14:tracePt t="104902" x="5391150" y="5759450"/>
          <p14:tracePt t="104919" x="5416550" y="5816600"/>
          <p14:tracePt t="104922" x="5448300" y="5848350"/>
          <p14:tracePt t="104935" x="5486400" y="5880100"/>
          <p14:tracePt t="104952" x="5626100" y="5937250"/>
          <p14:tracePt t="104969" x="5708650" y="5949950"/>
          <p14:tracePt t="104986" x="5810250" y="5949950"/>
          <p14:tracePt t="105002" x="5930900" y="5924550"/>
          <p14:tracePt t="105018" x="6013450" y="5848350"/>
          <p14:tracePt t="105035" x="6076950" y="5765800"/>
          <p14:tracePt t="105052" x="6096000" y="5676900"/>
          <p14:tracePt t="105068" x="6096000" y="5613400"/>
          <p14:tracePt t="105085" x="6076950" y="5537200"/>
          <p14:tracePt t="105102" x="6026150" y="5473700"/>
          <p14:tracePt t="105118" x="5943600" y="5422900"/>
          <p14:tracePt t="105122" x="5911850" y="5410200"/>
          <p14:tracePt t="105135" x="5873750" y="5403850"/>
          <p14:tracePt t="105152" x="5803900" y="5397500"/>
          <p14:tracePt t="105168" x="5753100" y="5397500"/>
          <p14:tracePt t="105185" x="5721350" y="5429250"/>
          <p14:tracePt t="105202" x="5683250" y="5467350"/>
          <p14:tracePt t="105218" x="5657850" y="5518150"/>
          <p14:tracePt t="105235" x="5651500" y="5556250"/>
          <p14:tracePt t="105252" x="5657850" y="5594350"/>
          <p14:tracePt t="105268" x="5708650" y="5632450"/>
          <p14:tracePt t="105285" x="5791200" y="5683250"/>
          <p14:tracePt t="105302" x="5880100" y="5708650"/>
          <p14:tracePt t="105304" x="5924550" y="5721350"/>
          <p14:tracePt t="105318" x="5956300" y="5721350"/>
          <p14:tracePt t="105335" x="6038850" y="5715000"/>
          <p14:tracePt t="105336" x="6064250" y="5702300"/>
          <p14:tracePt t="105352" x="6096000" y="5657850"/>
          <p14:tracePt t="105368" x="6115050" y="5588000"/>
          <p14:tracePt t="105385" x="6115050" y="5524500"/>
          <p14:tracePt t="105402" x="6108700" y="5473700"/>
          <p14:tracePt t="105418" x="6096000" y="5448300"/>
          <p14:tracePt t="105707" x="0" y="0"/>
        </p14:tracePtLst>
        <p14:tracePtLst>
          <p14:tracePt t="106203" x="5524500" y="5410200"/>
          <p14:tracePt t="106215" x="5524500" y="5416550"/>
          <p14:tracePt t="106229" x="5511800" y="5422900"/>
          <p14:tracePt t="106242" x="5505450" y="5441950"/>
          <p14:tracePt t="106252" x="5499100" y="5448300"/>
          <p14:tracePt t="106269" x="5480050" y="5480050"/>
          <p14:tracePt t="106285" x="5467350" y="5499100"/>
          <p14:tracePt t="106302" x="5467350" y="5530850"/>
          <p14:tracePt t="106318" x="5467350" y="5581650"/>
          <p14:tracePt t="106321" x="5467350" y="5607050"/>
          <p14:tracePt t="106335" x="5480050" y="5638800"/>
          <p14:tracePt t="106352" x="5518150" y="5715000"/>
          <p14:tracePt t="106369" x="5556250" y="5765800"/>
          <p14:tracePt t="106385" x="5619750" y="5797550"/>
          <p14:tracePt t="106402" x="5670550" y="5810250"/>
          <p14:tracePt t="106418" x="5702300" y="5810250"/>
          <p14:tracePt t="106435" x="5746750" y="5791200"/>
          <p14:tracePt t="106452" x="5778500" y="5746750"/>
          <p14:tracePt t="106468" x="5810250" y="5695950"/>
          <p14:tracePt t="106485" x="5829300" y="5651500"/>
          <p14:tracePt t="106501" x="5829300" y="5613400"/>
          <p14:tracePt t="106505" x="5829300" y="5588000"/>
          <p14:tracePt t="106518" x="5829300" y="5556250"/>
          <p14:tracePt t="106535" x="5810250" y="5492750"/>
          <p14:tracePt t="106537" x="5778500" y="5467350"/>
          <p14:tracePt t="106552" x="5772150" y="5454650"/>
          <p14:tracePt t="106568" x="5715000" y="5410200"/>
          <p14:tracePt t="106585" x="5689600" y="5397500"/>
          <p14:tracePt t="106601" x="5683250" y="5397500"/>
          <p14:tracePt t="106618" x="5670550" y="5397500"/>
          <p14:tracePt t="106635" x="5664200" y="5397500"/>
          <p14:tracePt t="106651" x="5645150" y="5397500"/>
          <p14:tracePt t="106668" x="5626100" y="5397500"/>
          <p14:tracePt t="106686" x="5607050" y="5403850"/>
          <p14:tracePt t="106701" x="5575300" y="5416550"/>
          <p14:tracePt t="106718" x="5556250" y="5416550"/>
          <p14:tracePt t="106735" x="5530850" y="5429250"/>
          <p14:tracePt t="106737" x="5518150" y="5429250"/>
          <p14:tracePt t="106751" x="5511800" y="5429250"/>
          <p14:tracePt t="106768" x="5486400" y="5454650"/>
          <p14:tracePt t="106785" x="5473700" y="5467350"/>
          <p14:tracePt t="106801" x="5467350" y="5486400"/>
          <p14:tracePt t="106818" x="5454650" y="5524500"/>
          <p14:tracePt t="106835" x="5454650" y="5556250"/>
          <p14:tracePt t="106851" x="5454650" y="5613400"/>
          <p14:tracePt t="106868" x="5480050" y="5676900"/>
          <p14:tracePt t="106885" x="5530850" y="5753100"/>
          <p14:tracePt t="106901" x="5594350" y="5810250"/>
          <p14:tracePt t="106918" x="5689600" y="5867400"/>
          <p14:tracePt t="106921" x="5734050" y="5880100"/>
          <p14:tracePt t="106935" x="5778500" y="5892800"/>
          <p14:tracePt t="106951" x="5861050" y="5911850"/>
          <p14:tracePt t="106968" x="5969000" y="5892800"/>
          <p14:tracePt t="106984" x="6064250" y="5810250"/>
          <p14:tracePt t="107001" x="6146800" y="5702300"/>
          <p14:tracePt t="107018" x="6191250" y="5613400"/>
          <p14:tracePt t="107035" x="6197600" y="5556250"/>
          <p14:tracePt t="107051" x="6197600" y="5505450"/>
          <p14:tracePt t="107068" x="6184900" y="5480050"/>
          <p14:tracePt t="107084" x="6146800" y="5448300"/>
          <p14:tracePt t="107101" x="6096000" y="5422900"/>
          <p14:tracePt t="107118" x="6032500" y="5403850"/>
          <p14:tracePt t="107134" x="5962650" y="5378450"/>
          <p14:tracePt t="107136" x="5930900" y="5372100"/>
          <p14:tracePt t="107151" x="5905500" y="5365750"/>
          <p14:tracePt t="107168" x="5854700" y="5365750"/>
          <p14:tracePt t="107185" x="5816600" y="5365750"/>
          <p14:tracePt t="107201" x="5778500" y="5365750"/>
          <p14:tracePt t="107218" x="5727700" y="5391150"/>
          <p14:tracePt t="107235" x="5670550" y="5441950"/>
          <p14:tracePt t="107251" x="5619750" y="5499100"/>
          <p14:tracePt t="107268" x="5594350" y="5568950"/>
          <p14:tracePt t="107284" x="5568950" y="5632450"/>
          <p14:tracePt t="107301" x="5568950" y="5670550"/>
          <p14:tracePt t="107318" x="5568950" y="5702300"/>
          <p14:tracePt t="107321" x="5568950" y="5721350"/>
          <p14:tracePt t="107335" x="5575300" y="5746750"/>
          <p14:tracePt t="107351" x="5626100" y="5784850"/>
          <p14:tracePt t="107354" x="5657850" y="5810250"/>
          <p14:tracePt t="107368" x="5753100" y="5848350"/>
          <p14:tracePt t="107385" x="5842000" y="5880100"/>
          <p14:tracePt t="107401" x="5924550" y="5886450"/>
          <p14:tracePt t="107418" x="5988050" y="5886450"/>
          <p14:tracePt t="107434" x="6070600" y="5867400"/>
          <p14:tracePt t="107451" x="6134100" y="5816600"/>
          <p14:tracePt t="107468" x="6178550" y="5734050"/>
          <p14:tracePt t="107484" x="6197600" y="5664200"/>
          <p14:tracePt t="107501" x="6203950" y="5613400"/>
          <p14:tracePt t="107518" x="6203950" y="5562600"/>
          <p14:tracePt t="107534" x="6184900" y="5518150"/>
          <p14:tracePt t="107551" x="6134100" y="5467350"/>
          <p14:tracePt t="107568" x="5994400" y="5391150"/>
          <p14:tracePt t="107584" x="5861050" y="5346700"/>
          <p14:tracePt t="107601" x="5759450" y="5327650"/>
          <p14:tracePt t="107618" x="5708650" y="5327650"/>
          <p14:tracePt t="107634" x="5683250" y="5327650"/>
          <p14:tracePt t="107651" x="5676900" y="5327650"/>
          <p14:tracePt t="107668" x="5651500" y="5334000"/>
          <p14:tracePt t="107685" x="5638800" y="5372100"/>
          <p14:tracePt t="107701" x="5632450" y="5410200"/>
          <p14:tracePt t="107705" x="5632450" y="5429250"/>
          <p14:tracePt t="107718" x="5632450" y="5454650"/>
          <p14:tracePt t="107734" x="5632450" y="5518150"/>
          <p14:tracePt t="107751" x="5657850" y="5568950"/>
          <p14:tracePt t="107754" x="5676900" y="5594350"/>
          <p14:tracePt t="107768" x="5715000" y="5645150"/>
          <p14:tracePt t="107784" x="5772150" y="5676900"/>
          <p14:tracePt t="107801" x="5816600" y="5708650"/>
          <p14:tracePt t="107818" x="5867400" y="5721350"/>
          <p14:tracePt t="107834" x="5930900" y="5727700"/>
          <p14:tracePt t="107851" x="6019800" y="5721350"/>
          <p14:tracePt t="107868" x="6089650" y="5657850"/>
          <p14:tracePt t="107885" x="6134100" y="5588000"/>
          <p14:tracePt t="107901" x="6146800" y="5518150"/>
          <p14:tracePt t="107905" x="6146800" y="5499100"/>
          <p14:tracePt t="107918" x="6146800" y="5473700"/>
          <p14:tracePt t="107934" x="6134100" y="5435600"/>
          <p14:tracePt t="107936" x="6121400" y="5416550"/>
          <p14:tracePt t="107951" x="6102350" y="5397500"/>
          <p14:tracePt t="107968" x="6007100" y="5353050"/>
          <p14:tracePt t="107984" x="5930900" y="5340350"/>
          <p14:tracePt t="108001" x="5867400" y="5334000"/>
          <p14:tracePt t="108018" x="5797550" y="5334000"/>
          <p14:tracePt t="108034" x="5740400" y="5346700"/>
          <p14:tracePt t="108051" x="5702300" y="5365750"/>
          <p14:tracePt t="108067" x="5664200" y="5403850"/>
          <p14:tracePt t="108084" x="5632450" y="5448300"/>
          <p14:tracePt t="108101" x="5613400" y="5499100"/>
          <p14:tracePt t="108118" x="5607050" y="5543550"/>
          <p14:tracePt t="108121" x="5607050" y="5568950"/>
          <p14:tracePt t="108134" x="5607050" y="5594350"/>
          <p14:tracePt t="108151" x="5619750" y="5632450"/>
          <p14:tracePt t="108168" x="5657850" y="5664200"/>
          <p14:tracePt t="108185" x="5676900" y="5670550"/>
          <p14:tracePt t="108201" x="5727700" y="5670550"/>
          <p14:tracePt t="108218" x="5797550" y="5638800"/>
          <p14:tracePt t="108234" x="5835650" y="5575300"/>
          <p14:tracePt t="108251" x="5854700" y="5537200"/>
          <p14:tracePt t="108268" x="5854700" y="5511800"/>
          <p14:tracePt t="108284" x="5854700" y="5499100"/>
          <p14:tracePt t="108301" x="5854700" y="5486400"/>
          <p14:tracePt t="108334" x="5848350" y="5480050"/>
          <p14:tracePt t="108530" x="0" y="0"/>
        </p14:tracePtLst>
        <p14:tracePtLst>
          <p14:tracePt t="109620" x="1835150" y="5816600"/>
          <p14:tracePt t="109683" x="1854200" y="5822950"/>
          <p14:tracePt t="109695" x="1879600" y="5829300"/>
          <p14:tracePt t="109709" x="1955800" y="5842000"/>
          <p14:tracePt t="109713" x="2012950" y="5854700"/>
          <p14:tracePt t="109722" x="2076450" y="5867400"/>
          <p14:tracePt t="109734" x="2152650" y="5880100"/>
          <p14:tracePt t="109750" x="2336800" y="5911850"/>
          <p14:tracePt t="109753" x="2444750" y="5937250"/>
          <p14:tracePt t="109767" x="2590800" y="5949950"/>
          <p14:tracePt t="109784" x="3162300" y="5969000"/>
          <p14:tracePt t="109800" x="3638550" y="5969000"/>
          <p14:tracePt t="109817" x="3962400" y="5969000"/>
          <p14:tracePt t="109834" x="4165600" y="5969000"/>
          <p14:tracePt t="109850" x="4298950" y="5969000"/>
          <p14:tracePt t="109867" x="4425950" y="5969000"/>
          <p14:tracePt t="109884" x="4565650" y="5969000"/>
          <p14:tracePt t="109900" x="4743450" y="5969000"/>
          <p14:tracePt t="109918" x="4965700" y="5969000"/>
          <p14:tracePt t="109922" x="5092700" y="5969000"/>
          <p14:tracePt t="109934" x="5207000" y="5969000"/>
          <p14:tracePt t="109950" x="5441950" y="5969000"/>
          <p14:tracePt t="109967" x="5588000" y="5969000"/>
          <p14:tracePt t="109968" x="5645150" y="5969000"/>
          <p14:tracePt t="109984" x="5740400" y="5969000"/>
          <p14:tracePt t="110000" x="5803900" y="5969000"/>
          <p14:tracePt t="110017" x="5892800" y="5969000"/>
          <p14:tracePt t="110033" x="5975350" y="5969000"/>
          <p14:tracePt t="110050" x="6083300" y="5969000"/>
          <p14:tracePt t="110067" x="6191250" y="5969000"/>
          <p14:tracePt t="110084" x="6305550" y="5969000"/>
          <p14:tracePt t="110100" x="6426200" y="5969000"/>
          <p14:tracePt t="110117" x="6489700" y="5969000"/>
          <p14:tracePt t="110121" x="6521450" y="5969000"/>
          <p14:tracePt t="110134" x="6559550" y="5969000"/>
          <p14:tracePt t="110150" x="6604000" y="5969000"/>
          <p14:tracePt t="110167" x="6661150" y="5969000"/>
          <p14:tracePt t="110169" x="6705600" y="5969000"/>
          <p14:tracePt t="110184" x="6769100" y="5969000"/>
          <p14:tracePt t="110200" x="6813550" y="5969000"/>
          <p14:tracePt t="110217" x="6858000" y="5962650"/>
          <p14:tracePt t="110234" x="6877050" y="5962650"/>
          <p14:tracePt t="110250" x="6889750" y="5962650"/>
          <p14:tracePt t="110267" x="6902450" y="5962650"/>
          <p14:tracePt t="110283" x="6940550" y="5949950"/>
          <p14:tracePt t="110301" x="6965950" y="5949950"/>
          <p14:tracePt t="110317" x="6985000" y="5949950"/>
          <p14:tracePt t="110321" x="6991350" y="5949950"/>
          <p14:tracePt t="110578" x="6985000" y="5943600"/>
          <p14:tracePt t="110590" x="6978650" y="5943600"/>
          <p14:tracePt t="110605" x="6934200" y="5943600"/>
          <p14:tracePt t="110617" x="6858000" y="5943600"/>
          <p14:tracePt t="110617" x="0" y="0"/>
        </p14:tracePtLst>
        <p14:tracePtLst>
          <p14:tracePt t="111201" x="1835150" y="5803900"/>
          <p14:tracePt t="111274" x="1854200" y="5803900"/>
          <p14:tracePt t="111285" x="1879600" y="5803900"/>
          <p14:tracePt t="111300" x="2012950" y="5822950"/>
          <p14:tracePt t="111317" x="2197100" y="5861050"/>
          <p14:tracePt t="111323" x="2311400" y="5867400"/>
          <p14:tracePt t="111338" x="2590800" y="5867400"/>
          <p14:tracePt t="111350" x="2787650" y="5867400"/>
          <p14:tracePt t="111366" x="3219450" y="5867400"/>
          <p14:tracePt t="111370" x="3435350" y="5867400"/>
          <p14:tracePt t="111383" x="3651250" y="5867400"/>
          <p14:tracePt t="111400" x="4260850" y="5867400"/>
          <p14:tracePt t="111416" x="4629150" y="5867400"/>
          <p14:tracePt t="111433" x="4972050" y="5867400"/>
          <p14:tracePt t="111450" x="5302250" y="5867400"/>
          <p14:tracePt t="111466" x="5607050" y="5867400"/>
          <p14:tracePt t="111483" x="5867400" y="5867400"/>
          <p14:tracePt t="111500" x="6076950" y="5867400"/>
          <p14:tracePt t="111516" x="6267450" y="5867400"/>
          <p14:tracePt t="111533" x="6445250" y="5867400"/>
          <p14:tracePt t="111550" x="6584950" y="5867400"/>
          <p14:tracePt t="111566" x="6699250" y="5867400"/>
          <p14:tracePt t="111571" x="6756400" y="5867400"/>
          <p14:tracePt t="111583" x="6794500" y="5867400"/>
          <p14:tracePt t="111600" x="6902450" y="5867400"/>
          <p14:tracePt t="111616" x="6972300" y="5867400"/>
          <p14:tracePt t="111633" x="7048500" y="5867400"/>
          <p14:tracePt t="111650" x="7092950" y="5867400"/>
          <p14:tracePt t="111666" x="7105650" y="5867400"/>
          <p14:tracePt t="111683" x="7112000" y="5867400"/>
          <p14:tracePt t="112208" x="7086600" y="5873750"/>
          <p14:tracePt t="112212" x="0" y="0"/>
        </p14:tracePtLst>
        <p14:tracePtLst>
          <p14:tracePt t="114026" x="5283200" y="5753100"/>
          <p14:tracePt t="114100" x="5295900" y="5759450"/>
          <p14:tracePt t="114111" x="5314950" y="5778500"/>
          <p14:tracePt t="114124" x="5422900" y="5816600"/>
          <p14:tracePt t="114132" x="5511800" y="5835650"/>
          <p14:tracePt t="114149" x="5753100" y="5880100"/>
          <p14:tracePt t="114166" x="6070600" y="5911850"/>
          <p14:tracePt t="114169" x="6191250" y="5911850"/>
          <p14:tracePt t="114182" x="6318250" y="5911850"/>
          <p14:tracePt t="114199" x="6534150" y="5911850"/>
          <p14:tracePt t="114201" x="6610350" y="5911850"/>
          <p14:tracePt t="114216" x="6686550" y="5911850"/>
          <p14:tracePt t="114232" x="6718300" y="5911850"/>
          <p14:tracePt t="114249" x="6724650" y="5886450"/>
          <p14:tracePt t="114266" x="6724650" y="5861050"/>
          <p14:tracePt t="114282" x="6724650" y="5829300"/>
          <p14:tracePt t="114299" x="6699250" y="5765800"/>
          <p14:tracePt t="114315" x="6604000" y="5695950"/>
          <p14:tracePt t="114332" x="6426200" y="5626100"/>
          <p14:tracePt t="114349" x="6184900" y="5575300"/>
          <p14:tracePt t="114365" x="5969000" y="5530850"/>
          <p14:tracePt t="114369" x="5886450" y="5524500"/>
          <p14:tracePt t="114382" x="5829300" y="5524500"/>
          <p14:tracePt t="114399" x="5765800" y="5524500"/>
          <p14:tracePt t="114403" x="5753100" y="5524500"/>
          <p14:tracePt t="114417" x="5746750" y="5524500"/>
          <p14:tracePt t="114441" x="5740400" y="5524500"/>
          <p14:tracePt t="114449" x="5734050" y="5530850"/>
          <p14:tracePt t="114465" x="5734050" y="5549900"/>
          <p14:tracePt t="114482" x="5734050" y="5594350"/>
          <p14:tracePt t="114499" x="5746750" y="5670550"/>
          <p14:tracePt t="114515" x="5778500" y="5734050"/>
          <p14:tracePt t="114532" x="5848350" y="5784850"/>
          <p14:tracePt t="114549" x="5949950" y="5816600"/>
          <p14:tracePt t="114565" x="6038850" y="5835650"/>
          <p14:tracePt t="114582" x="6083300" y="5835650"/>
          <p14:tracePt t="114599" x="6115050" y="5835650"/>
          <p14:tracePt t="114602" x="6121400" y="5835650"/>
          <p14:tracePt t="114681" x="0" y="0"/>
        </p14:tracePtLst>
        <p14:tracePtLst>
          <p14:tracePt t="115402" x="2635250" y="6127750"/>
          <p14:tracePt t="115457" x="2635250" y="6134100"/>
          <p14:tracePt t="115465" x="2641600" y="6140450"/>
          <p14:tracePt t="115473" x="2660650" y="6146800"/>
          <p14:tracePt t="115482" x="2698750" y="6153150"/>
          <p14:tracePt t="115498" x="2895600" y="6178550"/>
          <p14:tracePt t="115515" x="3352800" y="6254750"/>
          <p14:tracePt t="115532" x="3949700" y="6299200"/>
          <p14:tracePt t="115548" x="4406900" y="6311900"/>
          <p14:tracePt t="115565" x="4654550" y="6311900"/>
          <p14:tracePt t="115582" x="4832350" y="6311900"/>
          <p14:tracePt t="115598" x="5022850" y="6311900"/>
          <p14:tracePt t="115615" x="5340350" y="6311900"/>
          <p14:tracePt t="115617" x="5626100" y="6311900"/>
          <p14:tracePt t="115632" x="6375400" y="6311900"/>
          <p14:tracePt t="115648" x="7258050" y="6311900"/>
          <p14:tracePt t="115665" x="8115300" y="6311900"/>
          <p14:tracePt t="115682" x="8801100" y="6311900"/>
          <p14:tracePt t="115698" x="9213850" y="6311900"/>
          <p14:tracePt t="115715" x="9385300" y="6311900"/>
          <p14:tracePt t="115732" x="9448800" y="6311900"/>
          <p14:tracePt t="115748" x="9505950" y="6311900"/>
          <p14:tracePt t="115765" x="9588500" y="6311900"/>
          <p14:tracePt t="115782" x="9728200" y="6311900"/>
          <p14:tracePt t="115798" x="9886950" y="6311900"/>
          <p14:tracePt t="115801" x="9969500" y="6311900"/>
          <p14:tracePt t="115815" x="10045700" y="6311900"/>
          <p14:tracePt t="115833" x="10185400" y="6311900"/>
          <p14:tracePt t="115848" x="10242550" y="6311900"/>
          <p14:tracePt t="115865" x="10280650" y="6311900"/>
          <p14:tracePt t="115882" x="10331450" y="6311900"/>
          <p14:tracePt t="115898" x="10407650" y="6311900"/>
          <p14:tracePt t="115915" x="10490200" y="6311900"/>
          <p14:tracePt t="115932" x="10598150" y="6311900"/>
          <p14:tracePt t="115948" x="10668000" y="6311900"/>
          <p14:tracePt t="115965" x="10680700" y="6311900"/>
          <p14:tracePt t="116042" x="10655300" y="6311900"/>
          <p14:tracePt t="116053" x="10610850" y="6311900"/>
          <p14:tracePt t="116065" x="10502900" y="6292850"/>
          <p14:tracePt t="116082" x="10248900" y="6273800"/>
          <p14:tracePt t="116098" x="9937750" y="6254750"/>
          <p14:tracePt t="116115" x="9671050" y="6242050"/>
          <p14:tracePt t="116132" x="9525000" y="6242050"/>
          <p14:tracePt t="116148" x="9474200" y="6242050"/>
          <p14:tracePt t="116165" x="9467850" y="6242050"/>
          <p14:tracePt t="116225" x="9467850" y="6235700"/>
          <p14:tracePt t="116235" x="9493250" y="6229350"/>
          <p14:tracePt t="116249" x="9601200" y="6229350"/>
          <p14:tracePt t="116265" x="9791700" y="6229350"/>
          <p14:tracePt t="116282" x="10001250" y="6229350"/>
          <p14:tracePt t="116298" x="10160000" y="6229350"/>
          <p14:tracePt t="116315" x="10217150" y="6229350"/>
          <p14:tracePt t="116331" x="10229850" y="6229350"/>
          <p14:tracePt t="116369" x="10217150" y="6216650"/>
          <p14:tracePt t="116381" x="10198100" y="6216650"/>
          <p14:tracePt t="116398" x="10147300" y="6216650"/>
          <p14:tracePt t="116415" x="10102850" y="6216650"/>
          <p14:tracePt t="116431" x="10096500" y="6216650"/>
          <p14:tracePt t="116500" x="10102850" y="6216650"/>
          <p14:tracePt t="116510" x="10121900" y="6216650"/>
          <p14:tracePt t="116523" x="10204450" y="6216650"/>
          <p14:tracePt t="116537" x="10325100" y="6216650"/>
          <p14:tracePt t="116548" x="10388600" y="6216650"/>
          <p14:tracePt t="116565" x="10464800" y="6216650"/>
          <p14:tracePt t="116569" x="10471150" y="6216650"/>
          <p14:tracePt t="116582" x="10477500" y="6216650"/>
          <p14:tracePt t="116598" x="10483850" y="6216650"/>
          <p14:tracePt t="116825" x="10483850" y="6210300"/>
          <p14:tracePt t="116857" x="10483850" y="6203950"/>
          <p14:tracePt t="116952" x="10490200" y="6197600"/>
          <p14:tracePt t="116961" x="10502900" y="6197600"/>
          <p14:tracePt t="116968" x="10515600" y="6197600"/>
          <p14:tracePt t="116981" x="10534650" y="6197600"/>
          <p14:tracePt t="116998" x="10553700" y="6197600"/>
          <p14:tracePt t="117015" x="10560050" y="6197600"/>
          <p14:tracePt t="117031" x="10553700" y="6197600"/>
          <p14:tracePt t="117048" x="10140950" y="6197600"/>
          <p14:tracePt t="117064" x="9537700" y="6197600"/>
          <p14:tracePt t="117082" x="8978900" y="6197600"/>
          <p14:tracePt t="117098" x="8731250" y="6197600"/>
          <p14:tracePt t="117114" x="8686800" y="6197600"/>
          <p14:tracePt t="117148" x="8782050" y="6197600"/>
          <p14:tracePt t="117164" x="8940800" y="6197600"/>
          <p14:tracePt t="117181" x="9112250" y="6197600"/>
          <p14:tracePt t="117198" x="9245600" y="6197600"/>
          <p14:tracePt t="117201" x="9290050" y="6197600"/>
          <p14:tracePt t="117214" x="9315450" y="6197600"/>
          <p14:tracePt t="117231" x="9340850" y="6197600"/>
          <p14:tracePt t="117237" x="9347200" y="6197600"/>
          <p14:tracePt t="117248" x="9353550" y="6197600"/>
          <p14:tracePt t="117323" x="9340850" y="6197600"/>
          <p14:tracePt t="117335" x="9309100" y="6197600"/>
          <p14:tracePt t="117348" x="9220200" y="6184900"/>
          <p14:tracePt t="117365" x="9194800" y="6184900"/>
          <p14:tracePt t="117368" x="9188450" y="6184900"/>
          <p14:tracePt t="117402" x="9239250" y="6184900"/>
          <p14:tracePt t="117410" x="9302750" y="6191250"/>
          <p14:tracePt t="117420" x="9366250" y="6191250"/>
          <p14:tracePt t="117431" x="9442450" y="6191250"/>
          <p14:tracePt t="117448" x="9588500" y="6191250"/>
          <p14:tracePt t="117464" x="9613900" y="6191250"/>
          <p14:tracePt t="117540" x="9607550" y="6191250"/>
          <p14:tracePt t="117570" x="9607550" y="6197600"/>
          <p14:tracePt t="117586" x="9639300" y="6203950"/>
          <p14:tracePt t="117599" x="9677400" y="6203950"/>
          <p14:tracePt t="117615" x="9772650" y="6203950"/>
          <p14:tracePt t="117618" x="9817100" y="6203950"/>
          <p14:tracePt t="117637" x="9836150" y="6203950"/>
          <p14:tracePt t="117648" x="9842500" y="6203950"/>
          <p14:tracePt t="117730" x="9855200" y="6203950"/>
          <p14:tracePt t="117743" x="9874250" y="6203950"/>
          <p14:tracePt t="117756" x="9969500" y="6203950"/>
          <p14:tracePt t="117767" x="10045700" y="6203950"/>
          <p14:tracePt t="117781" x="10185400" y="6203950"/>
          <p14:tracePt t="117786" x="10223500" y="6203950"/>
          <p14:tracePt t="117798" x="10242550" y="6203950"/>
          <p14:tracePt t="117815" x="10255250" y="6203950"/>
          <p14:tracePt t="117849" x="10236200" y="6203950"/>
          <p14:tracePt t="117860" x="10204450" y="6203950"/>
          <p14:tracePt t="117875" x="10172700" y="6203950"/>
          <p14:tracePt t="117887" x="10166350" y="6203950"/>
          <p14:tracePt t="117939" x="10179050" y="6203950"/>
          <p14:tracePt t="117949" x="10191750" y="6203950"/>
          <p14:tracePt t="117964" x="10229850" y="6203950"/>
          <p14:tracePt t="117981" x="10261600" y="6203950"/>
          <p14:tracePt t="117986" x="10274300" y="6203950"/>
          <p14:tracePt t="118015" x="10287000" y="6203950"/>
          <p14:tracePt t="118031" x="10318750" y="6197600"/>
          <p14:tracePt t="118034" x="10344150" y="6184900"/>
          <p14:tracePt t="118048" x="10388600" y="6159500"/>
          <p14:tracePt t="118064" x="10414000" y="6134100"/>
          <p14:tracePt t="118081" x="10420350" y="6115050"/>
          <p14:tracePt t="118097" x="10420350" y="6102350"/>
          <p14:tracePt t="118114" x="10420350" y="6083300"/>
          <p14:tracePt t="118131" x="10420350" y="6070600"/>
          <p14:tracePt t="118147" x="10401300" y="6032500"/>
          <p14:tracePt t="118164" x="10350500" y="5988050"/>
          <p14:tracePt t="118181" x="10261600" y="5930900"/>
          <p14:tracePt t="118197" x="10153650" y="5899150"/>
          <p14:tracePt t="118202" x="10096500" y="5880100"/>
          <p14:tracePt t="118214" x="10039350" y="5867400"/>
          <p14:tracePt t="118219" x="9994900" y="5854700"/>
          <p14:tracePt t="118231" x="9969500" y="5854700"/>
          <p14:tracePt t="118248" x="9918700" y="5854700"/>
          <p14:tracePt t="118264" x="9906000" y="5854700"/>
          <p14:tracePt t="118281" x="9893300" y="5886450"/>
          <p14:tracePt t="118297" x="9893300" y="5930900"/>
          <p14:tracePt t="118314" x="9893300" y="6032500"/>
          <p14:tracePt t="118331" x="9944100" y="6121400"/>
          <p14:tracePt t="118347" x="10013950" y="6191250"/>
          <p14:tracePt t="118364" x="10115550" y="6242050"/>
          <p14:tracePt t="118381" x="10172700" y="6254750"/>
          <p14:tracePt t="118397" x="10198100" y="6254750"/>
          <p14:tracePt t="118414" x="10217150" y="6254750"/>
          <p14:tracePt t="118431" x="10236200" y="6254750"/>
          <p14:tracePt t="118433" x="10248900" y="6235700"/>
          <p14:tracePt t="118448" x="10255250" y="6216650"/>
          <p14:tracePt t="118464" x="10287000" y="6134100"/>
          <p14:tracePt t="118481" x="10293350" y="6083300"/>
          <p14:tracePt t="118497" x="10299700" y="6051550"/>
          <p14:tracePt t="118515" x="10299700" y="6038850"/>
          <p14:tracePt t="118531" x="10299700" y="6026150"/>
          <p14:tracePt t="118564" x="10293350" y="6026150"/>
          <p14:tracePt t="118581" x="10280650" y="6026150"/>
          <p14:tracePt t="118597" x="10274300" y="6026150"/>
          <p14:tracePt t="118614" x="10267950" y="6026150"/>
          <p14:tracePt t="118631" x="10280650" y="6064250"/>
          <p14:tracePt t="118647" x="10363200" y="6115050"/>
          <p14:tracePt t="118649" x="10426700" y="6140450"/>
          <p14:tracePt t="118664" x="10560050" y="6165850"/>
          <p14:tracePt t="118681" x="10610850" y="6165850"/>
          <p14:tracePt t="118697" x="10617200" y="6165850"/>
          <p14:tracePt t="118714" x="10623550" y="6146800"/>
          <p14:tracePt t="118731" x="10598150" y="6102350"/>
          <p14:tracePt t="118747" x="10528300" y="6051550"/>
          <p14:tracePt t="118764" x="10426700" y="6000750"/>
          <p14:tracePt t="118781" x="10337800" y="5975350"/>
          <p14:tracePt t="118797" x="10299700" y="5969000"/>
          <p14:tracePt t="118814" x="10287000" y="5969000"/>
          <p14:tracePt t="118831" x="10280650" y="5969000"/>
          <p14:tracePt t="118847" x="10280650" y="5975350"/>
          <p14:tracePt t="118864" x="10280650" y="6019800"/>
          <p14:tracePt t="118881" x="10287000" y="6051550"/>
          <p14:tracePt t="118938" x="10293350" y="6051550"/>
          <p14:tracePt t="121705" x="0" y="0"/>
        </p14:tracePtLst>
        <p14:tracePtLst>
          <p14:tracePt t="123365" x="3632200" y="3454400"/>
          <p14:tracePt t="123386" x="3625850" y="3454400"/>
          <p14:tracePt t="123396" x="3619500" y="3460750"/>
          <p14:tracePt t="123413" x="3606800" y="3511550"/>
          <p14:tracePt t="123429" x="3594100" y="3600450"/>
          <p14:tracePt t="123433" x="3587750" y="3651250"/>
          <p14:tracePt t="123446" x="3587750" y="3695700"/>
          <p14:tracePt t="123462" x="3587750" y="3816350"/>
          <p14:tracePt t="123464" x="3587750" y="3898900"/>
          <p14:tracePt t="123479" x="3613150" y="3962400"/>
          <p14:tracePt t="123496" x="3727450" y="4140200"/>
          <p14:tracePt t="123512" x="3816350" y="4191000"/>
          <p14:tracePt t="123530" x="3867150" y="4216400"/>
          <p14:tracePt t="123546" x="3886200" y="4216400"/>
          <p14:tracePt t="123562" x="3905250" y="4216400"/>
          <p14:tracePt t="123579" x="3949700" y="4216400"/>
          <p14:tracePt t="123596" x="3987800" y="4203700"/>
          <p14:tracePt t="123612" x="4006850" y="4178300"/>
          <p14:tracePt t="123629" x="4025900" y="4146550"/>
          <p14:tracePt t="123646" x="4044950" y="4121150"/>
          <p14:tracePt t="123650" x="4044950" y="4102100"/>
          <p14:tracePt t="123666" x="4044950" y="4083050"/>
          <p14:tracePt t="123679" x="4044950" y="4076700"/>
          <p14:tracePt t="123696" x="4044950" y="4057650"/>
          <p14:tracePt t="123712" x="4044950" y="4044950"/>
          <p14:tracePt t="123730" x="4044950" y="4038600"/>
          <p14:tracePt t="123745" x="4044950" y="4025900"/>
          <p14:tracePt t="123746" x="0" y="0"/>
        </p14:tracePtLst>
        <p14:tracePtLst>
          <p14:tracePt t="124363" x="4197350" y="6477000"/>
          <p14:tracePt t="124375" x="4191000" y="6483350"/>
          <p14:tracePt t="124386" x="4178300" y="6496050"/>
          <p14:tracePt t="124396" x="4178300" y="6502400"/>
          <p14:tracePt t="124412" x="4171950" y="6540500"/>
          <p14:tracePt t="124429" x="4171950" y="6578600"/>
          <p14:tracePt t="124446" x="4171950" y="6623050"/>
          <p14:tracePt t="124449" x="4178300" y="6654800"/>
          <p14:tracePt t="124462" x="4191000" y="6680200"/>
          <p14:tracePt t="124466" x="4222750" y="6711950"/>
          <p14:tracePt t="124479" x="4248150" y="6731000"/>
          <p14:tracePt t="124496" x="4330700" y="6775450"/>
          <p14:tracePt t="124512" x="4527550" y="6813550"/>
          <p14:tracePt t="124529" x="4699000" y="6813550"/>
          <p14:tracePt t="124545" x="4845050" y="6813550"/>
          <p14:tracePt t="124562" x="4946650" y="6788150"/>
          <p14:tracePt t="124579" x="4997450" y="6756400"/>
          <p14:tracePt t="124595" x="5010150" y="6737350"/>
          <p14:tracePt t="124612" x="5010150" y="6705600"/>
          <p14:tracePt t="124629" x="4997450" y="6642100"/>
          <p14:tracePt t="124645" x="4953000" y="6572250"/>
          <p14:tracePt t="124662" x="4883150" y="6502400"/>
          <p14:tracePt t="124679" x="4813300" y="6464300"/>
          <p14:tracePt t="124682" x="4787900" y="6451600"/>
          <p14:tracePt t="124695" x="4768850" y="6438900"/>
          <p14:tracePt t="124712" x="4749800" y="6432550"/>
          <p14:tracePt t="124729" x="4737100" y="6432550"/>
          <p14:tracePt t="124745" x="4718050" y="6432550"/>
          <p14:tracePt t="124762" x="4699000" y="6432550"/>
          <p14:tracePt t="124779" x="4667250" y="6445250"/>
          <p14:tracePt t="124795" x="4641850" y="6457950"/>
          <p14:tracePt t="124812" x="4635500" y="6470650"/>
          <p14:tracePt t="124829" x="4629150" y="6477000"/>
          <p14:tracePt t="124845" x="4629150" y="6483350"/>
          <p14:tracePt t="124862" x="4629150" y="6496050"/>
          <p14:tracePt t="124879" x="4629150" y="6508750"/>
          <p14:tracePt t="124897" x="4635500" y="6521450"/>
          <p14:tracePt t="124969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异常处理概述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68C622F-5D4A-4C9D-AD50-B0EBBBA99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52" y="1125949"/>
            <a:ext cx="10153986" cy="167233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异常的抛出都是由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throw</a:t>
            </a:r>
            <a:r>
              <a:rPr lang="zh-CN" alt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语句直接或间接抛出：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zh-CN" alt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：程序在满足某条件时，用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throw</a:t>
            </a:r>
            <a:r>
              <a:rPr lang="zh-CN" alt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语句</a:t>
            </a:r>
            <a:r>
              <a:rPr lang="zh-CN" alt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直接</a:t>
            </a:r>
            <a:r>
              <a:rPr lang="zh-CN" alt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抛出异常，如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if(</a:t>
            </a:r>
            <a:r>
              <a:rPr lang="zh-CN" alt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满足某条件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){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throw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new Exception(“</a:t>
            </a:r>
            <a:r>
              <a:rPr lang="zh-CN" alt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异常描述信息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”);</a:t>
            </a:r>
            <a:endParaRPr lang="zh-CN" altLang="en-US" sz="2000" kern="0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810" y="2720404"/>
            <a:ext cx="1117110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由于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方法里抛出的异常没有被处理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因此在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方法必须加上异常声明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throws Exception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Exception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int i = new Scanner(System.in).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if(i &gt; 10){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假设应用逻辑要求用户输入整数不能大于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Exception("Input value is too big");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显式地用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抛出异常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024" y="5107695"/>
            <a:ext cx="9210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7194014" y="1811776"/>
            <a:ext cx="3023577" cy="841593"/>
          </a:xfrm>
          <a:prstGeom prst="wedgeRoundRectCallout">
            <a:avLst>
              <a:gd name="adj1" fmla="val -68109"/>
              <a:gd name="adj2" fmla="val 124057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94014" y="1822373"/>
            <a:ext cx="317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为什么这里的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函数必须加异常声明而前一个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例子不需要？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一个是必检异常，一个不是</a:t>
            </a:r>
          </a:p>
        </p:txBody>
      </p:sp>
    </p:spTree>
    <p:extLst>
      <p:ext uri="{BB962C8B-B14F-4D97-AF65-F5344CB8AC3E}">
        <p14:creationId xmlns:p14="http://schemas.microsoft.com/office/powerpoint/2010/main" val="19244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694"/>
    </mc:Choice>
    <mc:Fallback xmlns="">
      <p:transition spd="slow" advTm="161694"/>
    </mc:Fallback>
  </mc:AlternateContent>
  <p:extLst>
    <p:ext uri="{3A86A75C-4F4B-4683-9AE1-C65F6400EC91}">
      <p14:laserTraceLst xmlns:p14="http://schemas.microsoft.com/office/powerpoint/2010/main">
        <p14:tracePtLst>
          <p14:tracePt t="2330" x="584200" y="1739900"/>
          <p14:tracePt t="2442" x="590550" y="1739900"/>
          <p14:tracePt t="2449" x="609600" y="1739900"/>
          <p14:tracePt t="2461" x="641350" y="1739900"/>
          <p14:tracePt t="2478" x="768350" y="1739900"/>
          <p14:tracePt t="2495" x="958850" y="1739900"/>
          <p14:tracePt t="2497" x="1085850" y="1739900"/>
          <p14:tracePt t="2512" x="1390650" y="1739900"/>
          <p14:tracePt t="2528" x="1638300" y="1739900"/>
          <p14:tracePt t="2544" x="1816100" y="1739900"/>
          <p14:tracePt t="2561" x="1917700" y="1739900"/>
          <p14:tracePt t="2578" x="1968500" y="1739900"/>
          <p14:tracePt t="2594" x="2025650" y="1739900"/>
          <p14:tracePt t="2611" x="2127250" y="1739900"/>
          <p14:tracePt t="2628" x="2286000" y="1765300"/>
          <p14:tracePt t="2644" x="2489200" y="1809750"/>
          <p14:tracePt t="2661" x="2711450" y="1841500"/>
          <p14:tracePt t="2677" x="2882900" y="1841500"/>
          <p14:tracePt t="2694" x="2997200" y="1841500"/>
          <p14:tracePt t="2697" x="3035300" y="1841500"/>
          <p14:tracePt t="2711" x="3048000" y="1841500"/>
          <p14:tracePt t="2728" x="3079750" y="1841500"/>
          <p14:tracePt t="2744" x="3111500" y="1841500"/>
          <p14:tracePt t="2760" x="3155950" y="1841500"/>
          <p14:tracePt t="2777" x="3194050" y="1841500"/>
          <p14:tracePt t="2794" x="3225800" y="1841500"/>
          <p14:tracePt t="2811" x="3238500" y="1841500"/>
          <p14:tracePt t="3273" x="3244850" y="1841500"/>
          <p14:tracePt t="3282" x="3257550" y="1841500"/>
          <p14:tracePt t="3294" x="3282950" y="1847850"/>
          <p14:tracePt t="3311" x="3359150" y="1866900"/>
          <p14:tracePt t="3328" x="3536950" y="1898650"/>
          <p14:tracePt t="3344" x="3689350" y="1930400"/>
          <p14:tracePt t="3361" x="3848100" y="1968500"/>
          <p14:tracePt t="3377" x="4013200" y="2000250"/>
          <p14:tracePt t="3394" x="4133850" y="2025650"/>
          <p14:tracePt t="3412" x="4197350" y="2032000"/>
          <p14:tracePt t="3427" x="4222750" y="2032000"/>
          <p14:tracePt t="3444" x="4229100" y="2032000"/>
          <p14:tracePt t="3461" x="4235450" y="2032000"/>
          <p14:tracePt t="4028" x="4229100" y="2032000"/>
          <p14:tracePt t="4033" x="4210050" y="2032000"/>
          <p14:tracePt t="4044" x="4184650" y="2032000"/>
          <p14:tracePt t="4060" x="4102100" y="2025650"/>
          <p14:tracePt t="4077" x="3968750" y="2000250"/>
          <p14:tracePt t="4093" x="3848100" y="1974850"/>
          <p14:tracePt t="4098" x="3790950" y="1962150"/>
          <p14:tracePt t="4112" x="3727450" y="1949450"/>
          <p14:tracePt t="4127" x="3638550" y="1930400"/>
          <p14:tracePt t="4144" x="3556000" y="1911350"/>
          <p14:tracePt t="4160" x="3511550" y="1905000"/>
          <p14:tracePt t="4177" x="3460750" y="1898650"/>
          <p14:tracePt t="4194" x="3390900" y="1885950"/>
          <p14:tracePt t="4210" x="3314700" y="1885950"/>
          <p14:tracePt t="4227" x="3219450" y="1866900"/>
          <p14:tracePt t="4244" x="3136900" y="1860550"/>
          <p14:tracePt t="4260" x="3073400" y="1860550"/>
          <p14:tracePt t="4277" x="3022600" y="1847850"/>
          <p14:tracePt t="4294" x="2990850" y="1841500"/>
          <p14:tracePt t="4296" x="2965450" y="1835150"/>
          <p14:tracePt t="4312" x="2940050" y="1828800"/>
          <p14:tracePt t="4327" x="2927350" y="1822450"/>
          <p14:tracePt t="4344" x="2914650" y="1822450"/>
          <p14:tracePt t="4360" x="2908300" y="1822450"/>
          <p14:tracePt t="4609" x="2901950" y="1822450"/>
          <p14:tracePt t="4626" x="2901950" y="1835150"/>
          <p14:tracePt t="4634" x="2901950" y="1841500"/>
          <p14:tracePt t="4644" x="2908300" y="1854200"/>
          <p14:tracePt t="4661" x="2914650" y="1860550"/>
          <p14:tracePt t="4969" x="2921000" y="1860550"/>
          <p14:tracePt t="4977" x="2927350" y="1860550"/>
          <p14:tracePt t="4985" x="2940050" y="1860550"/>
          <p14:tracePt t="4994" x="2959100" y="1860550"/>
          <p14:tracePt t="5010" x="2997200" y="1860550"/>
          <p14:tracePt t="5028" x="3086100" y="1860550"/>
          <p14:tracePt t="5044" x="3219450" y="1860550"/>
          <p14:tracePt t="5060" x="3378200" y="1860550"/>
          <p14:tracePt t="5077" x="3517900" y="1860550"/>
          <p14:tracePt t="5094" x="3625850" y="1860550"/>
          <p14:tracePt t="5097" x="3663950" y="1860550"/>
          <p14:tracePt t="5110" x="3689350" y="1860550"/>
          <p14:tracePt t="5130" x="3752850" y="1860550"/>
          <p14:tracePt t="5145" x="3803650" y="1860550"/>
          <p14:tracePt t="5161" x="3841750" y="1860550"/>
          <p14:tracePt t="5177" x="3892550" y="1860550"/>
          <p14:tracePt t="5194" x="3943350" y="1860550"/>
          <p14:tracePt t="5211" x="4013200" y="1860550"/>
          <p14:tracePt t="5227" x="4083050" y="1860550"/>
          <p14:tracePt t="5244" x="4140200" y="1860550"/>
          <p14:tracePt t="5249" x="4171950" y="1860550"/>
          <p14:tracePt t="5260" x="4197350" y="1860550"/>
          <p14:tracePt t="5277" x="4254500" y="1860550"/>
          <p14:tracePt t="5281" x="4286250" y="1860550"/>
          <p14:tracePt t="5294" x="4311650" y="1860550"/>
          <p14:tracePt t="5311" x="4362450" y="1860550"/>
          <p14:tracePt t="5328" x="4419600" y="1860550"/>
          <p14:tracePt t="5332" x="4445000" y="1860550"/>
          <p14:tracePt t="5344" x="4489450" y="1860550"/>
          <p14:tracePt t="5360" x="4540250" y="1860550"/>
          <p14:tracePt t="5376" x="4603750" y="1860550"/>
          <p14:tracePt t="5393" x="4667250" y="1860550"/>
          <p14:tracePt t="5410" x="4756150" y="1860550"/>
          <p14:tracePt t="5427" x="4838700" y="1860550"/>
          <p14:tracePt t="5444" x="4927600" y="1860550"/>
          <p14:tracePt t="5460" x="5010150" y="1860550"/>
          <p14:tracePt t="5476" x="5099050" y="1860550"/>
          <p14:tracePt t="5493" x="5194300" y="1860550"/>
          <p14:tracePt t="5510" x="5289550" y="1860550"/>
          <p14:tracePt t="5513" x="5321300" y="1860550"/>
          <p14:tracePt t="5527" x="5359400" y="1860550"/>
          <p14:tracePt t="5544" x="5448300" y="1860550"/>
          <p14:tracePt t="5560" x="5486400" y="1860550"/>
          <p14:tracePt t="5578" x="5530850" y="1860550"/>
          <p14:tracePt t="5593" x="5568950" y="1860550"/>
          <p14:tracePt t="5610" x="5600700" y="1860550"/>
          <p14:tracePt t="5626" x="5619750" y="1860550"/>
          <p14:tracePt t="5664" x="5626100" y="1860550"/>
          <p14:tracePt t="5676" x="5632450" y="1860550"/>
          <p14:tracePt t="5996" x="5619750" y="1860550"/>
          <p14:tracePt t="6002" x="5600700" y="1860550"/>
          <p14:tracePt t="6011" x="5556250" y="1860550"/>
          <p14:tracePt t="6027" x="5422900" y="1860550"/>
          <p14:tracePt t="6044" x="5238750" y="1860550"/>
          <p14:tracePt t="6049" x="5137150" y="1860550"/>
          <p14:tracePt t="6061" x="5029200" y="1860550"/>
          <p14:tracePt t="6076" x="4819650" y="1860550"/>
          <p14:tracePt t="6092" x="4641850" y="1860550"/>
          <p14:tracePt t="6109" x="4495800" y="1860550"/>
          <p14:tracePt t="6126" x="4343400" y="1860550"/>
          <p14:tracePt t="6143" x="4197350" y="1860550"/>
          <p14:tracePt t="6145" x="4133850" y="1860550"/>
          <p14:tracePt t="6160" x="4019550" y="1860550"/>
          <p14:tracePt t="6176" x="3911600" y="1860550"/>
          <p14:tracePt t="6192" x="3822700" y="1860550"/>
          <p14:tracePt t="6209" x="3746500" y="1860550"/>
          <p14:tracePt t="6226" x="3683000" y="1860550"/>
          <p14:tracePt t="6242" x="3606800" y="1860550"/>
          <p14:tracePt t="6260" x="3530600" y="1860550"/>
          <p14:tracePt t="6276" x="3435350" y="1847850"/>
          <p14:tracePt t="6292" x="3365500" y="1847850"/>
          <p14:tracePt t="6309" x="3302000" y="1847850"/>
          <p14:tracePt t="6326" x="3257550" y="1847850"/>
          <p14:tracePt t="6329" x="3251200" y="1847850"/>
          <p14:tracePt t="6343" x="3244850" y="1847850"/>
          <p14:tracePt t="6532" x="3263900" y="1847850"/>
          <p14:tracePt t="6540" x="3314700" y="1847850"/>
          <p14:tracePt t="6549" x="3378200" y="1860550"/>
          <p14:tracePt t="6560" x="3594100" y="1905000"/>
          <p14:tracePt t="6577" x="3898900" y="1936750"/>
          <p14:tracePt t="6593" x="4216400" y="1968500"/>
          <p14:tracePt t="6609" x="4489450" y="1981200"/>
          <p14:tracePt t="6626" x="4679950" y="1981200"/>
          <p14:tracePt t="6643" x="4775200" y="1981200"/>
          <p14:tracePt t="6659" x="4806950" y="1981200"/>
          <p14:tracePt t="6676" x="4826000" y="1981200"/>
          <p14:tracePt t="6693" x="4832350" y="1981200"/>
          <p14:tracePt t="6710" x="4845050" y="1981200"/>
          <p14:tracePt t="6713" x="4857750" y="1981200"/>
          <p14:tracePt t="6726" x="4864100" y="1981200"/>
          <p14:tracePt t="6743" x="4883150" y="1981200"/>
          <p14:tracePt t="6867" x="4870450" y="1981200"/>
          <p14:tracePt t="6874" x="4838700" y="1981200"/>
          <p14:tracePt t="6883" x="4800600" y="1981200"/>
          <p14:tracePt t="6894" x="4743450" y="1981200"/>
          <p14:tracePt t="6911" x="4565650" y="1974850"/>
          <p14:tracePt t="6926" x="4349750" y="1949450"/>
          <p14:tracePt t="6930" x="4254500" y="1943100"/>
          <p14:tracePt t="6945" x="4089400" y="1943100"/>
          <p14:tracePt t="6960" x="3981450" y="1943100"/>
          <p14:tracePt t="6976" x="3930650" y="1943100"/>
          <p14:tracePt t="6992" x="3911600" y="1936750"/>
          <p14:tracePt t="7011" x="3905250" y="1930400"/>
          <p14:tracePt t="7027" x="3879850" y="1924050"/>
          <p14:tracePt t="7043" x="3873500" y="1924050"/>
          <p14:tracePt t="7059" x="3854450" y="1924050"/>
          <p14:tracePt t="7076" x="3841750" y="1917700"/>
          <p14:tracePt t="7093" x="3835400" y="1917700"/>
          <p14:tracePt t="7126" x="3829050" y="1917700"/>
          <p14:tracePt t="7143" x="3816350" y="1911350"/>
          <p14:tracePt t="7160" x="3759200" y="1905000"/>
          <p14:tracePt t="7176" x="3733800" y="1898650"/>
          <p14:tracePt t="7192" x="3702050" y="1892300"/>
          <p14:tracePt t="7209" x="3657600" y="1879600"/>
          <p14:tracePt t="7226" x="3606800" y="1866900"/>
          <p14:tracePt t="7243" x="3536950" y="1854200"/>
          <p14:tracePt t="7259" x="3473450" y="1841500"/>
          <p14:tracePt t="7276" x="3422650" y="1835150"/>
          <p14:tracePt t="7293" x="3384550" y="1822450"/>
          <p14:tracePt t="7309" x="3378200" y="1822450"/>
          <p14:tracePt t="7657" x="3390900" y="1822450"/>
          <p14:tracePt t="7674" x="3397250" y="1822450"/>
          <p14:tracePt t="7690" x="3403600" y="1822450"/>
          <p14:tracePt t="7706" x="3416300" y="1828800"/>
          <p14:tracePt t="7724" x="3429000" y="1828800"/>
          <p14:tracePt t="7731" x="3435350" y="1828800"/>
          <p14:tracePt t="7743" x="3454400" y="1828800"/>
          <p14:tracePt t="7760" x="3524250" y="1828800"/>
          <p14:tracePt t="7777" x="3625850" y="1828800"/>
          <p14:tracePt t="7793" x="3740150" y="1828800"/>
          <p14:tracePt t="7810" x="3898900" y="1828800"/>
          <p14:tracePt t="7826" x="4070350" y="1828800"/>
          <p14:tracePt t="7843" x="4203700" y="1828800"/>
          <p14:tracePt t="7860" x="4330700" y="1828800"/>
          <p14:tracePt t="7876" x="4451350" y="1828800"/>
          <p14:tracePt t="7893" x="4508500" y="1828800"/>
          <p14:tracePt t="7896" x="4527550" y="1828800"/>
          <p14:tracePt t="7910" x="4546600" y="1828800"/>
          <p14:tracePt t="7927" x="4559300" y="1828800"/>
          <p14:tracePt t="7943" x="4572000" y="1828800"/>
          <p14:tracePt t="7976" x="4591050" y="1828800"/>
          <p14:tracePt t="7993" x="4597400" y="1835150"/>
          <p14:tracePt t="8009" x="4603750" y="1835150"/>
          <p14:tracePt t="8173" x="4610100" y="1835150"/>
          <p14:tracePt t="8179" x="4616450" y="1835150"/>
          <p14:tracePt t="8193" x="4654550" y="1835150"/>
          <p14:tracePt t="8209" x="4724400" y="1841500"/>
          <p14:tracePt t="8226" x="4826000" y="1860550"/>
          <p14:tracePt t="8242" x="4933950" y="1885950"/>
          <p14:tracePt t="8259" x="5041900" y="1898650"/>
          <p14:tracePt t="8276" x="5124450" y="1905000"/>
          <p14:tracePt t="8293" x="5207000" y="1905000"/>
          <p14:tracePt t="8309" x="5302250" y="1905000"/>
          <p14:tracePt t="8313" x="5359400" y="1905000"/>
          <p14:tracePt t="8326" x="5403850" y="1905000"/>
          <p14:tracePt t="8342" x="5473700" y="1905000"/>
          <p14:tracePt t="8360" x="5607050" y="1905000"/>
          <p14:tracePt t="8376" x="5683250" y="1905000"/>
          <p14:tracePt t="8392" x="5765800" y="1905000"/>
          <p14:tracePt t="8409" x="5835650" y="1905000"/>
          <p14:tracePt t="8426" x="5892800" y="1905000"/>
          <p14:tracePt t="8442" x="5924550" y="1905000"/>
          <p14:tracePt t="8459" x="5949950" y="1905000"/>
          <p14:tracePt t="8476" x="5969000" y="1905000"/>
          <p14:tracePt t="8492" x="5975350" y="1905000"/>
          <p14:tracePt t="8509" x="5981700" y="1905000"/>
          <p14:tracePt t="8756" x="5962650" y="1905000"/>
          <p14:tracePt t="8763" x="5924550" y="1905000"/>
          <p14:tracePt t="8776" x="5797550" y="1905000"/>
          <p14:tracePt t="8793" x="5607050" y="1905000"/>
          <p14:tracePt t="8809" x="5365750" y="1905000"/>
          <p14:tracePt t="8828" x="5105400" y="1905000"/>
          <p14:tracePt t="8842" x="4838700" y="1905000"/>
          <p14:tracePt t="8859" x="4597400" y="1905000"/>
          <p14:tracePt t="8875" x="4356100" y="1892300"/>
          <p14:tracePt t="8892" x="4171950" y="1879600"/>
          <p14:tracePt t="8909" x="4044950" y="1879600"/>
          <p14:tracePt t="8925" x="3962400" y="1879600"/>
          <p14:tracePt t="8942" x="3917950" y="1879600"/>
          <p14:tracePt t="8959" x="3905250" y="1879600"/>
          <p14:tracePt t="8961" x="3898900" y="1879600"/>
          <p14:tracePt t="9076" x="3911600" y="1879600"/>
          <p14:tracePt t="9083" x="3975100" y="1879600"/>
          <p14:tracePt t="9092" x="4064000" y="1885950"/>
          <p14:tracePt t="9109" x="4324350" y="1885950"/>
          <p14:tracePt t="9126" x="4781550" y="1885950"/>
          <p14:tracePt t="9129" x="5041900" y="1885950"/>
          <p14:tracePt t="9142" x="5321300" y="1885950"/>
          <p14:tracePt t="9159" x="5753100" y="1885950"/>
          <p14:tracePt t="9176" x="6083300" y="1885950"/>
          <p14:tracePt t="9192" x="6153150" y="1885950"/>
          <p14:tracePt t="9208" x="6165850" y="1885950"/>
          <p14:tracePt t="9225" x="6172200" y="1885950"/>
          <p14:tracePt t="9307" x="6159500" y="1885950"/>
          <p14:tracePt t="9314" x="6121400" y="1885950"/>
          <p14:tracePt t="9326" x="6057900" y="1885950"/>
          <p14:tracePt t="9342" x="5854700" y="1885950"/>
          <p14:tracePt t="9359" x="5556250" y="1885950"/>
          <p14:tracePt t="9361" x="5378450" y="1885950"/>
          <p14:tracePt t="9376" x="5035550" y="1885950"/>
          <p14:tracePt t="9392" x="4699000" y="1873250"/>
          <p14:tracePt t="9408" x="4521200" y="1860550"/>
          <p14:tracePt t="9425" x="4368800" y="1860550"/>
          <p14:tracePt t="9443" x="4286250" y="1860550"/>
          <p14:tracePt t="9459" x="4241800" y="1860550"/>
          <p14:tracePt t="9465" x="4235450" y="1860550"/>
          <p14:tracePt t="9476" x="4229100" y="1860550"/>
          <p14:tracePt t="9492" x="4216400" y="1860550"/>
          <p14:tracePt t="9593" x="4248150" y="1860550"/>
          <p14:tracePt t="9601" x="4292600" y="1860550"/>
          <p14:tracePt t="9609" x="4343400" y="1860550"/>
          <p14:tracePt t="9625" x="4527550" y="1866900"/>
          <p14:tracePt t="9642" x="4724400" y="1892300"/>
          <p14:tracePt t="9658" x="4857750" y="1917700"/>
          <p14:tracePt t="9675" x="4902200" y="1924050"/>
          <p14:tracePt t="9692" x="4914900" y="1924050"/>
          <p14:tracePt t="9754" x="4895850" y="1924050"/>
          <p14:tracePt t="9763" x="4845050" y="1924050"/>
          <p14:tracePt t="9776" x="4711700" y="1898650"/>
          <p14:tracePt t="9793" x="4527550" y="1860550"/>
          <p14:tracePt t="9808" x="4337050" y="1828800"/>
          <p14:tracePt t="9825" x="4178300" y="1803400"/>
          <p14:tracePt t="9842" x="4095750" y="1784350"/>
          <p14:tracePt t="9858" x="4089400" y="1784350"/>
          <p14:tracePt t="9875" x="4083050" y="1784350"/>
          <p14:tracePt t="9945" x="4089400" y="1784350"/>
          <p14:tracePt t="9953" x="4121150" y="1784350"/>
          <p14:tracePt t="9961" x="4159250" y="1784350"/>
          <p14:tracePt t="9975" x="4279900" y="1784350"/>
          <p14:tracePt t="9992" x="4470400" y="1790700"/>
          <p14:tracePt t="10008" x="4648200" y="1816100"/>
          <p14:tracePt t="10025" x="4781550" y="1841500"/>
          <p14:tracePt t="10042" x="4819650" y="1854200"/>
          <p14:tracePt t="10107" x="4800600" y="1854200"/>
          <p14:tracePt t="10113" x="4749800" y="1854200"/>
          <p14:tracePt t="10125" x="4673600" y="1841500"/>
          <p14:tracePt t="10143" x="4489450" y="1809750"/>
          <p14:tracePt t="10158" x="4298950" y="1765300"/>
          <p14:tracePt t="10161" x="4222750" y="1752600"/>
          <p14:tracePt t="10175" x="4146550" y="1752600"/>
          <p14:tracePt t="10192" x="4121150" y="1752600"/>
          <p14:tracePt t="10208" x="4114800" y="1752600"/>
          <p14:tracePt t="10275" x="4133850" y="1752600"/>
          <p14:tracePt t="10282" x="4171950" y="1752600"/>
          <p14:tracePt t="10291" x="4248150" y="1765300"/>
          <p14:tracePt t="10308" x="4432300" y="1803400"/>
          <p14:tracePt t="10325" x="4660900" y="1847850"/>
          <p14:tracePt t="10342" x="4851400" y="1879600"/>
          <p14:tracePt t="10345" x="4895850" y="1892300"/>
          <p14:tracePt t="10359" x="4921250" y="1892300"/>
          <p14:tracePt t="10375" x="4940300" y="1898650"/>
          <p14:tracePt t="10672" x="0" y="0"/>
        </p14:tracePtLst>
        <p14:tracePtLst>
          <p14:tracePt t="12049" x="3346450" y="1568450"/>
          <p14:tracePt t="12089" x="3340100" y="1568450"/>
          <p14:tracePt t="12097" x="3340100" y="1574800"/>
          <p14:tracePt t="12109" x="3340100" y="1581150"/>
          <p14:tracePt t="12125" x="3340100" y="1612900"/>
          <p14:tracePt t="12141" x="3340100" y="1651000"/>
          <p14:tracePt t="12146" x="3340100" y="1676400"/>
          <p14:tracePt t="12157" x="3340100" y="1695450"/>
          <p14:tracePt t="12175" x="3340100" y="1733550"/>
          <p14:tracePt t="12192" x="3340100" y="1778000"/>
          <p14:tracePt t="12208" x="3352800" y="1803400"/>
          <p14:tracePt t="12224" x="3371850" y="1828800"/>
          <p14:tracePt t="12241" x="3397250" y="1854200"/>
          <p14:tracePt t="12257" x="3441700" y="1885950"/>
          <p14:tracePt t="12274" x="3524250" y="1930400"/>
          <p14:tracePt t="12291" x="3619500" y="1962150"/>
          <p14:tracePt t="12308" x="3708400" y="1987550"/>
          <p14:tracePt t="12325" x="3810000" y="2000250"/>
          <p14:tracePt t="12341" x="3917950" y="2006600"/>
          <p14:tracePt t="12345" x="3968750" y="2006600"/>
          <p14:tracePt t="12358" x="4044950" y="2006600"/>
          <p14:tracePt t="12375" x="4203700" y="2006600"/>
          <p14:tracePt t="12392" x="4457700" y="2006600"/>
          <p14:tracePt t="12408" x="4622800" y="2006600"/>
          <p14:tracePt t="12424" x="4762500" y="2006600"/>
          <p14:tracePt t="12441" x="4876800" y="2006600"/>
          <p14:tracePt t="12457" x="4972050" y="2006600"/>
          <p14:tracePt t="12474" x="5048250" y="2006600"/>
          <p14:tracePt t="12491" x="5118100" y="2006600"/>
          <p14:tracePt t="12507" x="5175250" y="2006600"/>
          <p14:tracePt t="12525" x="5238750" y="2006600"/>
          <p14:tracePt t="12541" x="5302250" y="2006600"/>
          <p14:tracePt t="12558" x="5365750" y="2006600"/>
          <p14:tracePt t="12565" x="5403850" y="2006600"/>
          <p14:tracePt t="12574" x="5422900" y="2006600"/>
          <p14:tracePt t="12591" x="5486400" y="2006600"/>
          <p14:tracePt t="12607" x="5568950" y="2006600"/>
          <p14:tracePt t="12624" x="5645150" y="2006600"/>
          <p14:tracePt t="12640" x="5727700" y="2006600"/>
          <p14:tracePt t="12657" x="5816600" y="2006600"/>
          <p14:tracePt t="12674" x="5899150" y="2006600"/>
          <p14:tracePt t="12691" x="5943600" y="2006600"/>
          <p14:tracePt t="12708" x="5969000" y="2006600"/>
          <p14:tracePt t="12725" x="5981700" y="2006600"/>
          <p14:tracePt t="12741" x="5988050" y="2006600"/>
          <p14:tracePt t="12757" x="6000750" y="2006600"/>
          <p14:tracePt t="12760" x="6007100" y="2006600"/>
          <p14:tracePt t="12774" x="6013450" y="2006600"/>
          <p14:tracePt t="12791" x="6032500" y="2006600"/>
          <p14:tracePt t="12808" x="6051550" y="2006600"/>
          <p14:tracePt t="12824" x="6070600" y="2006600"/>
          <p14:tracePt t="12840" x="6083300" y="2000250"/>
          <p14:tracePt t="12857" x="6096000" y="1987550"/>
          <p14:tracePt t="12874" x="6108700" y="1987550"/>
          <p14:tracePt t="12891" x="6121400" y="1974850"/>
          <p14:tracePt t="12907" x="6134100" y="1968500"/>
          <p14:tracePt t="12924" x="6134100" y="1955800"/>
          <p14:tracePt t="12941" x="6134100" y="1943100"/>
          <p14:tracePt t="12957" x="6146800" y="1924050"/>
          <p14:tracePt t="12974" x="6146800" y="1911350"/>
          <p14:tracePt t="12991" x="6153150" y="1873250"/>
          <p14:tracePt t="13008" x="6153150" y="1828800"/>
          <p14:tracePt t="13024" x="6153150" y="1784350"/>
          <p14:tracePt t="13041" x="6134100" y="1752600"/>
          <p14:tracePt t="13057" x="6121400" y="1714500"/>
          <p14:tracePt t="13074" x="6102350" y="1689100"/>
          <p14:tracePt t="13091" x="6083300" y="1663700"/>
          <p14:tracePt t="13107" x="6070600" y="1657350"/>
          <p14:tracePt t="13124" x="6057900" y="1644650"/>
          <p14:tracePt t="13141" x="6019800" y="1625600"/>
          <p14:tracePt t="13157" x="5988050" y="1612900"/>
          <p14:tracePt t="13161" x="5969000" y="1606550"/>
          <p14:tracePt t="13174" x="5949950" y="1606550"/>
          <p14:tracePt t="13191" x="5886450" y="1593850"/>
          <p14:tracePt t="13194" x="5848350" y="1581150"/>
          <p14:tracePt t="13208" x="5740400" y="1568450"/>
          <p14:tracePt t="13224" x="5645150" y="1568450"/>
          <p14:tracePt t="13241" x="5505450" y="1568450"/>
          <p14:tracePt t="13258" x="5372100" y="1568450"/>
          <p14:tracePt t="13274" x="5232400" y="1568450"/>
          <p14:tracePt t="13291" x="5105400" y="1568450"/>
          <p14:tracePt t="13308" x="4953000" y="1568450"/>
          <p14:tracePt t="13324" x="4800600" y="1568450"/>
          <p14:tracePt t="13341" x="4641850" y="1568450"/>
          <p14:tracePt t="13345" x="4565650" y="1568450"/>
          <p14:tracePt t="13358" x="4483100" y="1568450"/>
          <p14:tracePt t="13374" x="4330700" y="1568450"/>
          <p14:tracePt t="13392" x="4108450" y="1568450"/>
          <p14:tracePt t="13408" x="3994150" y="1568450"/>
          <p14:tracePt t="13425" x="3905250" y="1568450"/>
          <p14:tracePt t="13442" x="3848100" y="1568450"/>
          <p14:tracePt t="13457" x="3816350" y="1568450"/>
          <p14:tracePt t="13474" x="3797300" y="1568450"/>
          <p14:tracePt t="13491" x="3784600" y="1568450"/>
          <p14:tracePt t="13507" x="3752850" y="1568450"/>
          <p14:tracePt t="13524" x="3721100" y="1574800"/>
          <p14:tracePt t="13541" x="3708400" y="1574800"/>
          <p14:tracePt t="13544" x="3683000" y="1581150"/>
          <p14:tracePt t="13557" x="3670300" y="1587500"/>
          <p14:tracePt t="13574" x="3644900" y="1587500"/>
          <p14:tracePt t="13591" x="3613150" y="1593850"/>
          <p14:tracePt t="13594" x="3587750" y="1600200"/>
          <p14:tracePt t="13608" x="3543300" y="1619250"/>
          <p14:tracePt t="13624" x="3505200" y="1631950"/>
          <p14:tracePt t="13640" x="3486150" y="1644650"/>
          <p14:tracePt t="13657" x="3479800" y="1644650"/>
          <p14:tracePt t="13674" x="3467100" y="1651000"/>
          <p14:tracePt t="13690" x="3460750" y="1651000"/>
          <p14:tracePt t="13724" x="3460750" y="1670050"/>
          <p14:tracePt t="13741" x="3454400" y="1670050"/>
          <p14:tracePt t="13757" x="3448050" y="1676400"/>
          <p14:tracePt t="13774" x="3448050" y="1689100"/>
          <p14:tracePt t="13790" x="3448050" y="1701800"/>
          <p14:tracePt t="13808" x="3448050" y="1714500"/>
          <p14:tracePt t="13824" x="3448050" y="1720850"/>
          <p14:tracePt t="13840" x="3448050" y="1733550"/>
          <p14:tracePt t="13857" x="3454400" y="1752600"/>
          <p14:tracePt t="13874" x="3454400" y="1758950"/>
          <p14:tracePt t="13891" x="3467100" y="1778000"/>
          <p14:tracePt t="13908" x="3479800" y="1790700"/>
          <p14:tracePt t="13924" x="3517900" y="1816100"/>
          <p14:tracePt t="13942" x="3606800" y="1835150"/>
          <p14:tracePt t="13947" x="3670300" y="1854200"/>
          <p14:tracePt t="13957" x="3733800" y="1860550"/>
          <p14:tracePt t="13974" x="3892550" y="1866900"/>
          <p14:tracePt t="13992" x="4146550" y="1866900"/>
          <p14:tracePt t="14008" x="4305300" y="1866900"/>
          <p14:tracePt t="14025" x="4457700" y="1866900"/>
          <p14:tracePt t="14041" x="4603750" y="1866900"/>
          <p14:tracePt t="14057" x="4749800" y="1866900"/>
          <p14:tracePt t="14074" x="4953000" y="1885950"/>
          <p14:tracePt t="14091" x="5143500" y="1898650"/>
          <p14:tracePt t="14107" x="5308600" y="1898650"/>
          <p14:tracePt t="14124" x="5435600" y="1898650"/>
          <p14:tracePt t="14142" x="5537200" y="1911350"/>
          <p14:tracePt t="14145" x="5556250" y="1911350"/>
          <p14:tracePt t="14158" x="5568950" y="1911350"/>
          <p14:tracePt t="14174" x="5594350" y="1911350"/>
          <p14:tracePt t="14192" x="5600700" y="1911350"/>
          <p14:tracePt t="14208" x="5638800" y="1911350"/>
          <p14:tracePt t="14225" x="5670550" y="1911350"/>
          <p14:tracePt t="14241" x="5702300" y="1898650"/>
          <p14:tracePt t="14257" x="5727700" y="1885950"/>
          <p14:tracePt t="14274" x="5753100" y="1879600"/>
          <p14:tracePt t="14291" x="5759450" y="1873250"/>
          <p14:tracePt t="14307" x="5778500" y="1860550"/>
          <p14:tracePt t="14324" x="5791200" y="1854200"/>
          <p14:tracePt t="14341" x="5810250" y="1841500"/>
          <p14:tracePt t="14345" x="5829300" y="1835150"/>
          <p14:tracePt t="14357" x="5842000" y="1828800"/>
          <p14:tracePt t="14374" x="5861050" y="1816100"/>
          <p14:tracePt t="14390" x="5880100" y="1797050"/>
          <p14:tracePt t="14394" x="5886450" y="1790700"/>
          <p14:tracePt t="14407" x="5892800" y="1790700"/>
          <p14:tracePt t="14424" x="5905500" y="1778000"/>
          <p14:tracePt t="14440" x="5918200" y="1771650"/>
          <p14:tracePt t="14457" x="5924550" y="1765300"/>
          <p14:tracePt t="14473" x="5924550" y="1758950"/>
          <p14:tracePt t="14507" x="5924550" y="1752600"/>
          <p14:tracePt t="14537" x="5924550" y="1746250"/>
          <p14:tracePt t="14546" x="5924550" y="1739900"/>
          <p14:tracePt t="14558" x="5924550" y="1733550"/>
          <p14:tracePt t="14574" x="5924550" y="1714500"/>
          <p14:tracePt t="14591" x="5911850" y="1708150"/>
          <p14:tracePt t="14608" x="5854700" y="1682750"/>
          <p14:tracePt t="14624" x="5784850" y="1663700"/>
          <p14:tracePt t="14640" x="5657850" y="1638300"/>
          <p14:tracePt t="14657" x="5505450" y="1612900"/>
          <p14:tracePt t="14673" x="5346700" y="1593850"/>
          <p14:tracePt t="14690" x="5213350" y="1593850"/>
          <p14:tracePt t="14707" x="5086350" y="1593850"/>
          <p14:tracePt t="14723" x="4991100" y="1593850"/>
          <p14:tracePt t="14740" x="4914900" y="1593850"/>
          <p14:tracePt t="14757" x="4864100" y="1593850"/>
          <p14:tracePt t="14774" x="4813300" y="1593850"/>
          <p14:tracePt t="14778" x="4794250" y="1593850"/>
          <p14:tracePt t="14790" x="4775200" y="1593850"/>
          <p14:tracePt t="14807" x="4724400" y="1593850"/>
          <p14:tracePt t="14824" x="4673600" y="1593850"/>
          <p14:tracePt t="14840" x="4635500" y="1600200"/>
          <p14:tracePt t="14857" x="4603750" y="1612900"/>
          <p14:tracePt t="14873" x="4584700" y="1619250"/>
          <p14:tracePt t="14890" x="4572000" y="1631950"/>
          <p14:tracePt t="14907" x="4565650" y="1638300"/>
          <p14:tracePt t="14924" x="4552950" y="1663700"/>
          <p14:tracePt t="14957" x="4546600" y="1689100"/>
          <p14:tracePt t="14990" x="4546600" y="1701800"/>
          <p14:tracePt t="15024" x="4546600" y="1727200"/>
          <p14:tracePt t="15040" x="4546600" y="1739900"/>
          <p14:tracePt t="15057" x="4578350" y="1758950"/>
          <p14:tracePt t="15073" x="4629150" y="1784350"/>
          <p14:tracePt t="15090" x="4718050" y="1822450"/>
          <p14:tracePt t="15106" x="4838700" y="1847850"/>
          <p14:tracePt t="15123" x="4991100" y="1860550"/>
          <p14:tracePt t="15140" x="5111750" y="1860550"/>
          <p14:tracePt t="15156" x="5181600" y="1860550"/>
          <p14:tracePt t="15173" x="5251450" y="1860550"/>
          <p14:tracePt t="15190" x="5283200" y="1860550"/>
          <p14:tracePt t="15206" x="5295900" y="1860550"/>
          <p14:tracePt t="15209" x="5302250" y="1860550"/>
          <p14:tracePt t="15392" x="0" y="0"/>
        </p14:tracePtLst>
        <p14:tracePtLst>
          <p14:tracePt t="16930" x="622300" y="1587500"/>
          <p14:tracePt t="16979" x="615950" y="1593850"/>
          <p14:tracePt t="16996" x="615950" y="1600200"/>
          <p14:tracePt t="17002" x="615950" y="1612900"/>
          <p14:tracePt t="17010" x="615950" y="1625600"/>
          <p14:tracePt t="17024" x="615950" y="1657350"/>
          <p14:tracePt t="17041" x="615950" y="1682750"/>
          <p14:tracePt t="17056" x="615950" y="1708150"/>
          <p14:tracePt t="17072" x="615950" y="1733550"/>
          <p14:tracePt t="17089" x="622300" y="1739900"/>
          <p14:tracePt t="17106" x="628650" y="1752600"/>
          <p14:tracePt t="17123" x="628650" y="1771650"/>
          <p14:tracePt t="17139" x="641350" y="1778000"/>
          <p14:tracePt t="17156" x="647700" y="1790700"/>
          <p14:tracePt t="17173" x="660400" y="1797050"/>
          <p14:tracePt t="17189" x="660400" y="1803400"/>
          <p14:tracePt t="17206" x="679450" y="1809750"/>
          <p14:tracePt t="17209" x="685800" y="1816100"/>
          <p14:tracePt t="17227" x="704850" y="1822450"/>
          <p14:tracePt t="17242" x="742950" y="1847850"/>
          <p14:tracePt t="17257" x="774700" y="1860550"/>
          <p14:tracePt t="17273" x="819150" y="1879600"/>
          <p14:tracePt t="17289" x="869950" y="1898650"/>
          <p14:tracePt t="17306" x="927100" y="1911350"/>
          <p14:tracePt t="17323" x="1028700" y="1936750"/>
          <p14:tracePt t="17340" x="1168400" y="1962150"/>
          <p14:tracePt t="17356" x="1352550" y="1993900"/>
          <p14:tracePt t="17364" x="1460500" y="2012950"/>
          <p14:tracePt t="17373" x="1574800" y="2025650"/>
          <p14:tracePt t="17390" x="1797050" y="2032000"/>
          <p14:tracePt t="17395" x="1911350" y="2032000"/>
          <p14:tracePt t="17406" x="2025650" y="2032000"/>
          <p14:tracePt t="17425" x="2286000" y="2032000"/>
          <p14:tracePt t="17441" x="2393950" y="2032000"/>
          <p14:tracePt t="17456" x="2470150" y="2032000"/>
          <p14:tracePt t="17473" x="2527300" y="2032000"/>
          <p14:tracePt t="17489" x="2584450" y="2032000"/>
          <p14:tracePt t="17506" x="2647950" y="2032000"/>
          <p14:tracePt t="17523" x="2692400" y="2032000"/>
          <p14:tracePt t="17540" x="2730500" y="2032000"/>
          <p14:tracePt t="17557" x="2762250" y="2032000"/>
          <p14:tracePt t="17573" x="2781300" y="2032000"/>
          <p14:tracePt t="17580" x="2794000" y="2032000"/>
          <p14:tracePt t="17589" x="2800350" y="2032000"/>
          <p14:tracePt t="17606" x="2806700" y="2032000"/>
          <p14:tracePt t="17624" x="2825750" y="2032000"/>
          <p14:tracePt t="17640" x="2851150" y="2025650"/>
          <p14:tracePt t="17656" x="2889250" y="2006600"/>
          <p14:tracePt t="17673" x="2927350" y="1968500"/>
          <p14:tracePt t="17689" x="2946400" y="1930400"/>
          <p14:tracePt t="17706" x="2965450" y="1911350"/>
          <p14:tracePt t="17722" x="2965450" y="1892300"/>
          <p14:tracePt t="17740" x="2971800" y="1873250"/>
          <p14:tracePt t="17757" x="2971800" y="1854200"/>
          <p14:tracePt t="17762" x="2971800" y="1841500"/>
          <p14:tracePt t="17773" x="2971800" y="1828800"/>
          <p14:tracePt t="17789" x="2965450" y="1784350"/>
          <p14:tracePt t="17806" x="2946400" y="1752600"/>
          <p14:tracePt t="17809" x="2946400" y="1746250"/>
          <p14:tracePt t="17823" x="2940050" y="1739900"/>
          <p14:tracePt t="17840" x="2927350" y="1727200"/>
          <p14:tracePt t="17856" x="2921000" y="1714500"/>
          <p14:tracePt t="17872" x="2914650" y="1708150"/>
          <p14:tracePt t="18016" x="0" y="0"/>
        </p14:tracePtLst>
        <p14:tracePtLst>
          <p14:tracePt t="20194" x="1212850" y="1835150"/>
          <p14:tracePt t="20234" x="1231900" y="1835150"/>
          <p14:tracePt t="20241" x="1263650" y="1835150"/>
          <p14:tracePt t="20255" x="1371600" y="1854200"/>
          <p14:tracePt t="20272" x="1574800" y="1885950"/>
          <p14:tracePt t="20288" x="1898650" y="1930400"/>
          <p14:tracePt t="20305" x="2254250" y="1936750"/>
          <p14:tracePt t="20322" x="2603500" y="1936750"/>
          <p14:tracePt t="20339" x="2819400" y="1936750"/>
          <p14:tracePt t="20355" x="2946400" y="1936750"/>
          <p14:tracePt t="20372" x="2984500" y="1936750"/>
          <p14:tracePt t="20389" x="2990850" y="1936750"/>
          <p14:tracePt t="20433" x="2997200" y="1936750"/>
          <p14:tracePt t="20451" x="2990850" y="1911350"/>
          <p14:tracePt t="20457" x="2978150" y="1898650"/>
          <p14:tracePt t="20472" x="2914650" y="1854200"/>
          <p14:tracePt t="20488" x="2832100" y="1809750"/>
          <p14:tracePt t="20505" x="2724150" y="1778000"/>
          <p14:tracePt t="20521" x="2590800" y="1752600"/>
          <p14:tracePt t="20538" x="2470150" y="1727200"/>
          <p14:tracePt t="20555" x="2393950" y="1720850"/>
          <p14:tracePt t="20572" x="2330450" y="1720850"/>
          <p14:tracePt t="20576" x="2305050" y="1720850"/>
          <p14:tracePt t="20588" x="2279650" y="1720850"/>
          <p14:tracePt t="20605" x="2247900" y="1720850"/>
          <p14:tracePt t="20622" x="2209800" y="1720850"/>
          <p14:tracePt t="20638" x="2203450" y="1720850"/>
          <p14:tracePt t="20672" x="2197100" y="1720850"/>
          <p14:tracePt t="20699" x="2184400" y="1720850"/>
          <p14:tracePt t="20705" x="2178050" y="1720850"/>
          <p14:tracePt t="20714" x="2171700" y="1720850"/>
          <p14:tracePt t="20722" x="2165350" y="1720850"/>
          <p14:tracePt t="20738" x="2152650" y="1727200"/>
          <p14:tracePt t="20756" x="2146300" y="1733550"/>
          <p14:tracePt t="20793" x="2139950" y="1733550"/>
          <p14:tracePt t="20825" x="2133600" y="1733550"/>
          <p14:tracePt t="20849" x="2127250" y="1733550"/>
          <p14:tracePt t="20857" x="2120900" y="1739900"/>
          <p14:tracePt t="20873" x="2108200" y="1739900"/>
          <p14:tracePt t="20884" x="2089150" y="1746250"/>
          <p14:tracePt t="20890" x="2076450" y="1752600"/>
          <p14:tracePt t="20905" x="2032000" y="1752600"/>
          <p14:tracePt t="20921" x="1962150" y="1771650"/>
          <p14:tracePt t="20938" x="1905000" y="1784350"/>
          <p14:tracePt t="20955" x="1847850" y="1797050"/>
          <p14:tracePt t="20971" x="1790700" y="1803400"/>
          <p14:tracePt t="20988" x="1765300" y="1816100"/>
          <p14:tracePt t="21005" x="1758950" y="1816100"/>
          <p14:tracePt t="21082" x="1752600" y="1816100"/>
          <p14:tracePt t="21089" x="1758950" y="1822450"/>
          <p14:tracePt t="21097" x="1765300" y="1828800"/>
          <p14:tracePt t="21105" x="1790700" y="1835150"/>
          <p14:tracePt t="21121" x="1905000" y="1860550"/>
          <p14:tracePt t="21138" x="2044700" y="1879600"/>
          <p14:tracePt t="21156" x="2190750" y="1892300"/>
          <p14:tracePt t="21172" x="2317750" y="1892300"/>
          <p14:tracePt t="21176" x="2349500" y="1892300"/>
          <p14:tracePt t="21188" x="2374900" y="1892300"/>
          <p14:tracePt t="21205" x="2387600" y="1892300"/>
          <p14:tracePt t="21221" x="2393950" y="1892300"/>
          <p14:tracePt t="21385" x="0" y="0"/>
        </p14:tracePtLst>
        <p14:tracePtLst>
          <p14:tracePt t="21898" x="774700" y="2000250"/>
          <p14:tracePt t="21930" x="768350" y="2000250"/>
          <p14:tracePt t="21946" x="762000" y="2019300"/>
          <p14:tracePt t="21955" x="755650" y="2025650"/>
          <p14:tracePt t="21963" x="755650" y="2032000"/>
          <p14:tracePt t="21971" x="755650" y="2051050"/>
          <p14:tracePt t="21988" x="755650" y="2070100"/>
          <p14:tracePt t="22005" x="762000" y="2095500"/>
          <p14:tracePt t="22021" x="787400" y="2127250"/>
          <p14:tracePt t="22025" x="812800" y="2146300"/>
          <p14:tracePt t="22038" x="850900" y="2159000"/>
          <p14:tracePt t="22054" x="984250" y="2209800"/>
          <p14:tracePt t="22072" x="1282700" y="2292350"/>
          <p14:tracePt t="22088" x="1498600" y="2324100"/>
          <p14:tracePt t="22104" x="1670050" y="2349500"/>
          <p14:tracePt t="22121" x="1797050" y="2362200"/>
          <p14:tracePt t="22138" x="1905000" y="2362200"/>
          <p14:tracePt t="22156" x="1981200" y="2362200"/>
          <p14:tracePt t="22171" x="2038350" y="2355850"/>
          <p14:tracePt t="22176" x="2063750" y="2343150"/>
          <p14:tracePt t="22188" x="2089150" y="2324100"/>
          <p14:tracePt t="22204" x="2146300" y="2292350"/>
          <p14:tracePt t="22221" x="2171700" y="2260600"/>
          <p14:tracePt t="22225" x="2178050" y="2241550"/>
          <p14:tracePt t="22238" x="2184400" y="2222500"/>
          <p14:tracePt t="22255" x="2197100" y="2209800"/>
          <p14:tracePt t="22271" x="2197100" y="2203450"/>
          <p14:tracePt t="22288" x="2197100" y="2197100"/>
          <p14:tracePt t="22305" x="2190750" y="2184400"/>
          <p14:tracePt t="22321" x="2139950" y="2152650"/>
          <p14:tracePt t="22338" x="2032000" y="2108200"/>
          <p14:tracePt t="22355" x="1885950" y="2070100"/>
          <p14:tracePt t="22373" x="1746250" y="2044700"/>
          <p14:tracePt t="22388" x="1682750" y="2044700"/>
          <p14:tracePt t="22393" x="1657350" y="2044700"/>
          <p14:tracePt t="22404" x="1644650" y="2044700"/>
          <p14:tracePt t="22421" x="1631950" y="2044700"/>
          <p14:tracePt t="22438" x="1625600" y="2057400"/>
          <p14:tracePt t="22441" x="1619250" y="2063750"/>
          <p14:tracePt t="22456" x="1619250" y="2076450"/>
          <p14:tracePt t="22473" x="1612900" y="2095500"/>
          <p14:tracePt t="22489" x="1612900" y="2108200"/>
          <p14:tracePt t="22505" x="1612900" y="2120900"/>
          <p14:tracePt t="22521" x="1625600" y="2146300"/>
          <p14:tracePt t="22538" x="1663700" y="2165350"/>
          <p14:tracePt t="22554" x="1727200" y="2178050"/>
          <p14:tracePt t="22572" x="1778000" y="2178050"/>
          <p14:tracePt t="22578" x="1803400" y="2178050"/>
          <p14:tracePt t="22587" x="1828800" y="2178050"/>
          <p14:tracePt t="22604" x="1866900" y="2178050"/>
          <p14:tracePt t="22621" x="1885950" y="2165350"/>
          <p14:tracePt t="22638" x="1892300" y="2159000"/>
          <p14:tracePt t="23400" x="0" y="0"/>
        </p14:tracePtLst>
        <p14:tracePtLst>
          <p14:tracePt t="24297" x="1428750" y="2400300"/>
          <p14:tracePt t="24313" x="1422400" y="2413000"/>
          <p14:tracePt t="24329" x="1422400" y="2432050"/>
          <p14:tracePt t="24337" x="1416050" y="2444750"/>
          <p14:tracePt t="24345" x="1409700" y="2463800"/>
          <p14:tracePt t="24354" x="1409700" y="2470150"/>
          <p14:tracePt t="24370" x="1403350" y="2501900"/>
          <p14:tracePt t="24387" x="1403350" y="2514600"/>
          <p14:tracePt t="24403" x="1403350" y="2527300"/>
          <p14:tracePt t="24420" x="1403350" y="2546350"/>
          <p14:tracePt t="24437" x="1409700" y="2578100"/>
          <p14:tracePt t="24453" x="1435100" y="2609850"/>
          <p14:tracePt t="24470" x="1479550" y="2647950"/>
          <p14:tracePt t="24474" x="1504950" y="2660650"/>
          <p14:tracePt t="24486" x="1543050" y="2679700"/>
          <p14:tracePt t="24504" x="1651000" y="2717800"/>
          <p14:tracePt t="24520" x="1676400" y="2717800"/>
          <p14:tracePt t="24537" x="1708150" y="2705100"/>
          <p14:tracePt t="24553" x="1733550" y="2654300"/>
          <p14:tracePt t="24571" x="1746250" y="2597150"/>
          <p14:tracePt t="24587" x="1746250" y="2571750"/>
          <p14:tracePt t="24592" x="1746250" y="2559050"/>
          <p14:tracePt t="24603" x="1746250" y="2540000"/>
          <p14:tracePt t="24621" x="1746250" y="2508250"/>
          <p14:tracePt t="24637" x="1739900" y="2463800"/>
          <p14:tracePt t="24653" x="1739900" y="2451100"/>
          <p14:tracePt t="24670" x="1727200" y="2432050"/>
          <p14:tracePt t="25008" x="0" y="0"/>
        </p14:tracePtLst>
        <p14:tracePtLst>
          <p14:tracePt t="26203" x="1485900" y="2381250"/>
          <p14:tracePt t="26217" x="1479550" y="2393950"/>
          <p14:tracePt t="26225" x="1479550" y="2406650"/>
          <p14:tracePt t="26236" x="1473200" y="2419350"/>
          <p14:tracePt t="26253" x="1460500" y="2444750"/>
          <p14:tracePt t="26271" x="1460500" y="2463800"/>
          <p14:tracePt t="26274" x="1460500" y="2476500"/>
          <p14:tracePt t="26286" x="1460500" y="2501900"/>
          <p14:tracePt t="26303" x="1479550" y="2527300"/>
          <p14:tracePt t="26320" x="1549400" y="2578100"/>
          <p14:tracePt t="26336" x="1631950" y="2616200"/>
          <p14:tracePt t="26353" x="1720850" y="2635250"/>
          <p14:tracePt t="26370" x="1784350" y="2654300"/>
          <p14:tracePt t="26386" x="1797050" y="2654300"/>
          <p14:tracePt t="26403" x="1809750" y="2654300"/>
          <p14:tracePt t="26436" x="1809750" y="2647950"/>
          <p14:tracePt t="26453" x="1809750" y="2628900"/>
          <p14:tracePt t="26471" x="1809750" y="2609850"/>
          <p14:tracePt t="26474" x="1809750" y="2603500"/>
          <p14:tracePt t="26486" x="1809750" y="2590800"/>
          <p14:tracePt t="26504" x="1809750" y="2578100"/>
          <p14:tracePt t="26520" x="1809750" y="2571750"/>
          <p14:tracePt t="26625" x="0" y="0"/>
        </p14:tracePtLst>
        <p14:tracePtLst>
          <p14:tracePt t="27226" x="2184400" y="2546350"/>
          <p14:tracePt t="27267" x="2184400" y="2565400"/>
          <p14:tracePt t="27273" x="2184400" y="2571750"/>
          <p14:tracePt t="27286" x="2184400" y="2590800"/>
          <p14:tracePt t="27302" x="2184400" y="2609850"/>
          <p14:tracePt t="27319" x="2190750" y="2616200"/>
          <p14:tracePt t="27320" x="2197100" y="2622550"/>
          <p14:tracePt t="27401" x="2203450" y="2622550"/>
          <p14:tracePt t="27409" x="2222500" y="2622550"/>
          <p14:tracePt t="27419" x="2266950" y="2622550"/>
          <p14:tracePt t="27436" x="2343150" y="2609850"/>
          <p14:tracePt t="27452" x="2419350" y="2590800"/>
          <p14:tracePt t="27470" x="2463800" y="2578100"/>
          <p14:tracePt t="27486" x="2470150" y="2578100"/>
          <p14:tracePt t="27489" x="2476500" y="2578100"/>
          <p14:tracePt t="27664" x="0" y="0"/>
        </p14:tracePtLst>
        <p14:tracePtLst>
          <p14:tracePt t="28132" x="3289300" y="2444750"/>
          <p14:tracePt t="28170" x="3282950" y="2444750"/>
          <p14:tracePt t="28178" x="3282950" y="2457450"/>
          <p14:tracePt t="28186" x="3282950" y="2463800"/>
          <p14:tracePt t="28203" x="3282950" y="2501900"/>
          <p14:tracePt t="28219" x="3282950" y="2533650"/>
          <p14:tracePt t="28236" x="3289300" y="2578100"/>
          <p14:tracePt t="28253" x="3321050" y="2609850"/>
          <p14:tracePt t="28270" x="3352800" y="2635250"/>
          <p14:tracePt t="28274" x="3371850" y="2641600"/>
          <p14:tracePt t="28286" x="3397250" y="2647950"/>
          <p14:tracePt t="28303" x="3441700" y="2647950"/>
          <p14:tracePt t="28320" x="3505200" y="2647950"/>
          <p14:tracePt t="28337" x="3511550" y="2647950"/>
          <p14:tracePt t="28352" x="3517900" y="2647950"/>
          <p14:tracePt t="28370" x="3530600" y="2647950"/>
          <p14:tracePt t="28386" x="3530600" y="2622550"/>
          <p14:tracePt t="28402" x="3530600" y="2578100"/>
          <p14:tracePt t="28419" x="3530600" y="2527300"/>
          <p14:tracePt t="28436" x="3505200" y="2470150"/>
          <p14:tracePt t="28453" x="3467100" y="2438400"/>
          <p14:tracePt t="28470" x="3416300" y="2406650"/>
          <p14:tracePt t="28485" x="3384550" y="2400300"/>
          <p14:tracePt t="28490" x="3378200" y="2400300"/>
          <p14:tracePt t="28503" x="3365500" y="2400300"/>
          <p14:tracePt t="28520" x="3333750" y="2419350"/>
          <p14:tracePt t="28536" x="3308350" y="2470150"/>
          <p14:tracePt t="28552" x="3276600" y="2540000"/>
          <p14:tracePt t="28569" x="3263900" y="2603500"/>
          <p14:tracePt t="28586" x="3263900" y="2616200"/>
          <p14:tracePt t="28602" x="3263900" y="2628900"/>
          <p14:tracePt t="28641" x="3263900" y="2635250"/>
          <p14:tracePt t="28658" x="3276600" y="2635250"/>
          <p14:tracePt t="28670" x="3282950" y="2635250"/>
          <p14:tracePt t="28686" x="3314700" y="2616200"/>
          <p14:tracePt t="28702" x="3333750" y="2597150"/>
          <p14:tracePt t="28705" x="3333750" y="2590800"/>
          <p14:tracePt t="28719" x="3333750" y="2571750"/>
          <p14:tracePt t="28735" x="3333750" y="2546350"/>
          <p14:tracePt t="28752" x="3333750" y="2527300"/>
          <p14:tracePt t="28769" x="3333750" y="2520950"/>
          <p14:tracePt t="29121" x="0" y="0"/>
        </p14:tracePtLst>
        <p14:tracePtLst>
          <p14:tracePt t="29652" x="4279900" y="2311400"/>
          <p14:tracePt t="29657" x="4273550" y="2311400"/>
          <p14:tracePt t="29668" x="4267200" y="2311400"/>
          <p14:tracePt t="29685" x="4267200" y="2324100"/>
          <p14:tracePt t="29702" x="4267200" y="2336800"/>
          <p14:tracePt t="29718" x="4267200" y="2362200"/>
          <p14:tracePt t="29735" x="4267200" y="2419350"/>
          <p14:tracePt t="29752" x="4279900" y="2470150"/>
          <p14:tracePt t="29768" x="4298950" y="2527300"/>
          <p14:tracePt t="29785" x="4349750" y="2603500"/>
          <p14:tracePt t="29802" x="4451350" y="2686050"/>
          <p14:tracePt t="29819" x="4572000" y="2743200"/>
          <p14:tracePt t="29836" x="4718050" y="2800350"/>
          <p14:tracePt t="29852" x="4857750" y="2838450"/>
          <p14:tracePt t="29869" x="4991100" y="2851150"/>
          <p14:tracePt t="29885" x="5086350" y="2851150"/>
          <p14:tracePt t="29889" x="5130800" y="2851150"/>
          <p14:tracePt t="29902" x="5181600" y="2851150"/>
          <p14:tracePt t="29919" x="5276850" y="2851150"/>
          <p14:tracePt t="29935" x="5397500" y="2844800"/>
          <p14:tracePt t="29952" x="5441950" y="2819400"/>
          <p14:tracePt t="29968" x="5467350" y="2800350"/>
          <p14:tracePt t="29985" x="5480050" y="2774950"/>
          <p14:tracePt t="30002" x="5486400" y="2762250"/>
          <p14:tracePt t="30018" x="5492750" y="2749550"/>
          <p14:tracePt t="30035" x="5499100" y="2736850"/>
          <p14:tracePt t="30052" x="5505450" y="2717800"/>
          <p14:tracePt t="30068" x="5505450" y="2705100"/>
          <p14:tracePt t="30085" x="5505450" y="2686050"/>
          <p14:tracePt t="30102" x="5511800" y="2660650"/>
          <p14:tracePt t="30107" x="5511800" y="2654300"/>
          <p14:tracePt t="30118" x="5511800" y="2641600"/>
          <p14:tracePt t="30135" x="5511800" y="2597150"/>
          <p14:tracePt t="30152" x="5499100" y="2571750"/>
          <p14:tracePt t="30168" x="5486400" y="2540000"/>
          <p14:tracePt t="30186" x="5480050" y="2508250"/>
          <p14:tracePt t="30201" x="5473700" y="2489200"/>
          <p14:tracePt t="30218" x="5454650" y="2457450"/>
          <p14:tracePt t="30235" x="5435600" y="2438400"/>
          <p14:tracePt t="30251" x="5422900" y="2406650"/>
          <p14:tracePt t="30268" x="5403850" y="2387600"/>
          <p14:tracePt t="30285" x="5372100" y="2362200"/>
          <p14:tracePt t="30302" x="5346700" y="2343150"/>
          <p14:tracePt t="30318" x="5321300" y="2330450"/>
          <p14:tracePt t="30324" x="5308600" y="2324100"/>
          <p14:tracePt t="30335" x="5289550" y="2324100"/>
          <p14:tracePt t="30352" x="5226050" y="2311400"/>
          <p14:tracePt t="30368" x="5175250" y="2311400"/>
          <p14:tracePt t="30385" x="5111750" y="2311400"/>
          <p14:tracePt t="30401" x="5035550" y="2317750"/>
          <p14:tracePt t="30418" x="4978400" y="2324100"/>
          <p14:tracePt t="30435" x="4927600" y="2343150"/>
          <p14:tracePt t="30452" x="4889500" y="2368550"/>
          <p14:tracePt t="30468" x="4857750" y="2393950"/>
          <p14:tracePt t="30485" x="4838700" y="2413000"/>
          <p14:tracePt t="30502" x="4819650" y="2438400"/>
          <p14:tracePt t="30518" x="4813300" y="2457450"/>
          <p14:tracePt t="30521" x="4813300" y="2470150"/>
          <p14:tracePt t="30534" x="4813300" y="2482850"/>
          <p14:tracePt t="30552" x="4813300" y="2520950"/>
          <p14:tracePt t="30568" x="4813300" y="2533650"/>
          <p14:tracePt t="30585" x="4813300" y="2552700"/>
          <p14:tracePt t="30601" x="4826000" y="2578100"/>
          <p14:tracePt t="30618" x="4851400" y="2597150"/>
          <p14:tracePt t="30635" x="4889500" y="2609850"/>
          <p14:tracePt t="30652" x="4946650" y="2622550"/>
          <p14:tracePt t="30668" x="5022850" y="2622550"/>
          <p14:tracePt t="30685" x="5130800" y="2622550"/>
          <p14:tracePt t="30701" x="5226050" y="2622550"/>
          <p14:tracePt t="30718" x="5327650" y="2616200"/>
          <p14:tracePt t="30724" x="5359400" y="2609850"/>
          <p14:tracePt t="30735" x="5384800" y="2597150"/>
          <p14:tracePt t="30752" x="5422900" y="2565400"/>
          <p14:tracePt t="30768" x="5429250" y="2546350"/>
          <p14:tracePt t="30785" x="5429250" y="2514600"/>
          <p14:tracePt t="30801" x="5429250" y="2476500"/>
          <p14:tracePt t="30818" x="5397500" y="2419350"/>
          <p14:tracePt t="30835" x="5334000" y="2362200"/>
          <p14:tracePt t="30853" x="5219700" y="2311400"/>
          <p14:tracePt t="30857" x="5149850" y="2286000"/>
          <p14:tracePt t="30868" x="5086350" y="2273300"/>
          <p14:tracePt t="30886" x="4953000" y="2247900"/>
          <p14:tracePt t="30902" x="4870450" y="2247900"/>
          <p14:tracePt t="30907" x="4838700" y="2247900"/>
          <p14:tracePt t="30918" x="4800600" y="2247900"/>
          <p14:tracePt t="30938" x="4718050" y="2273300"/>
          <p14:tracePt t="30954" x="4679950" y="2311400"/>
          <p14:tracePt t="30970" x="4635500" y="2368550"/>
          <p14:tracePt t="30985" x="4603750" y="2413000"/>
          <p14:tracePt t="31001" x="4597400" y="2438400"/>
          <p14:tracePt t="31018" x="4584700" y="2457450"/>
          <p14:tracePt t="31035" x="4584700" y="2470150"/>
          <p14:tracePt t="31052" x="4584700" y="2489200"/>
          <p14:tracePt t="31056" x="4584700" y="2501900"/>
          <p14:tracePt t="31069" x="4584700" y="2508250"/>
          <p14:tracePt t="31085" x="4591050" y="2540000"/>
          <p14:tracePt t="31090" x="4603750" y="2559050"/>
          <p14:tracePt t="31101" x="4610100" y="2565400"/>
          <p14:tracePt t="31118" x="4648200" y="2584450"/>
          <p14:tracePt t="31136" x="4724400" y="2616200"/>
          <p14:tracePt t="31153" x="4813300" y="2635250"/>
          <p14:tracePt t="31171" x="4889500" y="2635250"/>
          <p14:tracePt t="31185" x="4978400" y="2635250"/>
          <p14:tracePt t="31201" x="5054600" y="2635250"/>
          <p14:tracePt t="31218" x="5105400" y="2609850"/>
          <p14:tracePt t="31235" x="5130800" y="2584450"/>
          <p14:tracePt t="31252" x="5143500" y="2546350"/>
          <p14:tracePt t="31257" x="5143500" y="2540000"/>
          <p14:tracePt t="31269" x="5143500" y="2520950"/>
          <p14:tracePt t="31285" x="5143500" y="2495550"/>
          <p14:tracePt t="31302" x="5130800" y="2463800"/>
          <p14:tracePt t="31307" x="5111750" y="2444750"/>
          <p14:tracePt t="31318" x="5092700" y="2432050"/>
          <p14:tracePt t="31335" x="5035550" y="2406650"/>
          <p14:tracePt t="31351" x="4953000" y="2381250"/>
          <p14:tracePt t="31354" x="4914900" y="2368550"/>
          <p14:tracePt t="31368" x="4870450" y="2368550"/>
          <p14:tracePt t="31385" x="4832350" y="2368550"/>
          <p14:tracePt t="31401" x="4813300" y="2368550"/>
          <p14:tracePt t="31418" x="4806950" y="2381250"/>
          <p14:tracePt t="31434" x="4806950" y="2400300"/>
          <p14:tracePt t="31452" x="4806950" y="2438400"/>
          <p14:tracePt t="31468" x="4806950" y="2495550"/>
          <p14:tracePt t="31484" x="4826000" y="2559050"/>
          <p14:tracePt t="31501" x="4857750" y="2590800"/>
          <p14:tracePt t="31518" x="4895850" y="2616200"/>
          <p14:tracePt t="31521" x="4902200" y="2622550"/>
          <p14:tracePt t="31538" x="4908550" y="2622550"/>
          <p14:tracePt t="31552" x="4914900" y="2622550"/>
          <p14:tracePt t="31579" x="4921250" y="2622550"/>
          <p14:tracePt t="31585" x="4927600" y="2622550"/>
          <p14:tracePt t="31601" x="4933950" y="2622550"/>
          <p14:tracePt t="31649" x="4933950" y="2616200"/>
          <p14:tracePt t="31649" x="0" y="0"/>
        </p14:tracePtLst>
        <p14:tracePtLst>
          <p14:tracePt t="32043" x="3162300" y="2425700"/>
          <p14:tracePt t="32050" x="3155950" y="2425700"/>
          <p14:tracePt t="32059" x="3149600" y="2425700"/>
          <p14:tracePt t="32075" x="3143250" y="2425700"/>
          <p14:tracePt t="32085" x="3143250" y="2432050"/>
          <p14:tracePt t="32101" x="3143250" y="2451100"/>
          <p14:tracePt t="32118" x="3130550" y="2495550"/>
          <p14:tracePt t="32121" x="3130550" y="2501900"/>
          <p14:tracePt t="32134" x="3130550" y="2533650"/>
          <p14:tracePt t="32152" x="3162300" y="2597150"/>
          <p14:tracePt t="32168" x="3213100" y="2628900"/>
          <p14:tracePt t="32184" x="3314700" y="2667000"/>
          <p14:tracePt t="32201" x="3435350" y="2692400"/>
          <p14:tracePt t="32217" x="3517900" y="2692400"/>
          <p14:tracePt t="32234" x="3606800" y="2692400"/>
          <p14:tracePt t="32251" x="3644900" y="2660650"/>
          <p14:tracePt t="32268" x="3663950" y="2616200"/>
          <p14:tracePt t="32285" x="3663950" y="2584450"/>
          <p14:tracePt t="32289" x="3663950" y="2565400"/>
          <p14:tracePt t="32301" x="3663950" y="2540000"/>
          <p14:tracePt t="32318" x="3651250" y="2508250"/>
          <p14:tracePt t="32334" x="3625850" y="2476500"/>
          <p14:tracePt t="32338" x="3594100" y="2457450"/>
          <p14:tracePt t="32351" x="3581400" y="2444750"/>
          <p14:tracePt t="32368" x="3517900" y="2413000"/>
          <p14:tracePt t="32384" x="3498850" y="2406650"/>
          <p14:tracePt t="32401" x="3492500" y="2406650"/>
          <p14:tracePt t="32560" x="0" y="0"/>
        </p14:tracePtLst>
        <p14:tracePtLst>
          <p14:tracePt t="33209" x="4521200" y="2590800"/>
          <p14:tracePt t="33265" x="4540250" y="2590800"/>
          <p14:tracePt t="33273" x="4578350" y="2590800"/>
          <p14:tracePt t="33283" x="4622800" y="2597150"/>
          <p14:tracePt t="33300" x="4743450" y="2597150"/>
          <p14:tracePt t="33317" x="4921250" y="2597150"/>
          <p14:tracePt t="33334" x="5111750" y="2597150"/>
          <p14:tracePt t="33350" x="5295900" y="2597150"/>
          <p14:tracePt t="33353" x="5372100" y="2597150"/>
          <p14:tracePt t="33367" x="5435600" y="2597150"/>
          <p14:tracePt t="33384" x="5556250" y="2597150"/>
          <p14:tracePt t="33400" x="5568950" y="2597150"/>
          <p14:tracePt t="33417" x="5575300" y="2597150"/>
          <p14:tracePt t="33434" x="5581650" y="2597150"/>
          <p14:tracePt t="33450" x="5600700" y="2597150"/>
          <p14:tracePt t="34056" x="0" y="0"/>
        </p14:tracePtLst>
        <p14:tracePtLst>
          <p14:tracePt t="34818" x="2152650" y="2336800"/>
          <p14:tracePt t="34849" x="2152650" y="2343150"/>
          <p14:tracePt t="34857" x="2152650" y="2349500"/>
          <p14:tracePt t="34873" x="2152650" y="2355850"/>
          <p14:tracePt t="34884" x="2152650" y="2362200"/>
          <p14:tracePt t="34900" x="2152650" y="2381250"/>
          <p14:tracePt t="34917" x="2152650" y="2393950"/>
          <p14:tracePt t="34934" x="2152650" y="2419350"/>
          <p14:tracePt t="34936" x="2159000" y="2432050"/>
          <p14:tracePt t="34950" x="2165350" y="2451100"/>
          <p14:tracePt t="34967" x="2178050" y="2476500"/>
          <p14:tracePt t="34985" x="2273300" y="2540000"/>
          <p14:tracePt t="35000" x="2362200" y="2571750"/>
          <p14:tracePt t="35017" x="2463800" y="2584450"/>
          <p14:tracePt t="35033" x="2571750" y="2603500"/>
          <p14:tracePt t="35050" x="2641600" y="2609850"/>
          <p14:tracePt t="35067" x="2724150" y="2609850"/>
          <p14:tracePt t="35083" x="2806700" y="2609850"/>
          <p14:tracePt t="35100" x="2927350" y="2609850"/>
          <p14:tracePt t="35104" x="3009900" y="2609850"/>
          <p14:tracePt t="35117" x="3105150" y="2609850"/>
          <p14:tracePt t="35134" x="3314700" y="2609850"/>
          <p14:tracePt t="35136" x="3416300" y="2609850"/>
          <p14:tracePt t="35150" x="3536950" y="2609850"/>
          <p14:tracePt t="35166" x="3733800" y="2609850"/>
          <p14:tracePt t="35185" x="3975100" y="2609850"/>
          <p14:tracePt t="35201" x="4102100" y="2609850"/>
          <p14:tracePt t="35217" x="4222750" y="2609850"/>
          <p14:tracePt t="35233" x="4337050" y="2609850"/>
          <p14:tracePt t="35250" x="4495800" y="2609850"/>
          <p14:tracePt t="35267" x="4673600" y="2609850"/>
          <p14:tracePt t="35284" x="4857750" y="2609850"/>
          <p14:tracePt t="35300" x="5010150" y="2609850"/>
          <p14:tracePt t="35316" x="5118100" y="2609850"/>
          <p14:tracePt t="35334" x="5194300" y="2609850"/>
          <p14:tracePt t="35336" x="5226050" y="2609850"/>
          <p14:tracePt t="35350" x="5264150" y="2609850"/>
          <p14:tracePt t="35367" x="5327650" y="2609850"/>
          <p14:tracePt t="35384" x="5486400" y="2609850"/>
          <p14:tracePt t="35401" x="5645150" y="2616200"/>
          <p14:tracePt t="35417" x="5810250" y="2654300"/>
          <p14:tracePt t="35433" x="5969000" y="2679700"/>
          <p14:tracePt t="35450" x="6089650" y="2705100"/>
          <p14:tracePt t="35467" x="6134100" y="2705100"/>
          <p14:tracePt t="35485" x="6153150" y="2705100"/>
          <p14:tracePt t="35569" x="6159500" y="2705100"/>
          <p14:tracePt t="35593" x="6159500" y="2698750"/>
          <p14:tracePt t="35605" x="6159500" y="2692400"/>
          <p14:tracePt t="35617" x="6159500" y="2686050"/>
          <p14:tracePt t="35624" x="6159500" y="2679700"/>
          <p14:tracePt t="35633" x="6159500" y="2673350"/>
          <p14:tracePt t="35649" x="6159500" y="2660650"/>
          <p14:tracePt t="35666" x="6159500" y="2641600"/>
          <p14:tracePt t="35682" x="6153150" y="2622550"/>
          <p14:tracePt t="35699" x="6127750" y="2603500"/>
          <p14:tracePt t="35716" x="6102350" y="2584450"/>
          <p14:tracePt t="35733" x="6070600" y="2578100"/>
          <p14:tracePt t="35749" x="6051550" y="2571750"/>
          <p14:tracePt t="35766" x="6032500" y="2559050"/>
          <p14:tracePt t="35784" x="5988050" y="2552700"/>
          <p14:tracePt t="35800" x="5937250" y="2540000"/>
          <p14:tracePt t="35816" x="5854700" y="2527300"/>
          <p14:tracePt t="35833" x="5727700" y="2501900"/>
          <p14:tracePt t="35849" x="5588000" y="2489200"/>
          <p14:tracePt t="35866" x="5435600" y="2470150"/>
          <p14:tracePt t="35883" x="5340350" y="2470150"/>
          <p14:tracePt t="35900" x="5226050" y="2470150"/>
          <p14:tracePt t="35916" x="5073650" y="2470150"/>
          <p14:tracePt t="35933" x="4895850" y="2470150"/>
          <p14:tracePt t="35949" x="4686300" y="2470150"/>
          <p14:tracePt t="35966" x="4476750" y="2470150"/>
          <p14:tracePt t="35969" x="4368800" y="2470150"/>
          <p14:tracePt t="35984" x="4171950" y="2470150"/>
          <p14:tracePt t="36000" x="4000500" y="2470150"/>
          <p14:tracePt t="36016" x="3848100" y="2470150"/>
          <p14:tracePt t="36033" x="3689350" y="2470150"/>
          <p14:tracePt t="36049" x="3536950" y="2470150"/>
          <p14:tracePt t="36066" x="3390900" y="2470150"/>
          <p14:tracePt t="36083" x="3251200" y="2470150"/>
          <p14:tracePt t="36100" x="3117850" y="2470150"/>
          <p14:tracePt t="36116" x="2978150" y="2470150"/>
          <p14:tracePt t="36133" x="2857500" y="2470150"/>
          <p14:tracePt t="36149" x="2743200" y="2470150"/>
          <p14:tracePt t="36166" x="2628900" y="2470150"/>
          <p14:tracePt t="36169" x="2584450" y="2470150"/>
          <p14:tracePt t="36183" x="2540000" y="2470150"/>
          <p14:tracePt t="36200" x="2444750" y="2470150"/>
          <p14:tracePt t="36217" x="2400300" y="2470150"/>
          <p14:tracePt t="36233" x="2368550" y="2470150"/>
          <p14:tracePt t="36249" x="2324100" y="2470150"/>
          <p14:tracePt t="36266" x="2273300" y="2470150"/>
          <p14:tracePt t="36282" x="2228850" y="2476500"/>
          <p14:tracePt t="36300" x="2197100" y="2482850"/>
          <p14:tracePt t="36316" x="2178050" y="2482850"/>
          <p14:tracePt t="36333" x="2146300" y="2495550"/>
          <p14:tracePt t="36349" x="2139950" y="2495550"/>
          <p14:tracePt t="36366" x="2114550" y="2508250"/>
          <p14:tracePt t="36383" x="2114550" y="2514600"/>
          <p14:tracePt t="36417" x="2108200" y="2514600"/>
          <p14:tracePt t="36434" x="2108200" y="2520950"/>
          <p14:tracePt t="36449" x="2108200" y="2533650"/>
          <p14:tracePt t="36466" x="2120900" y="2546350"/>
          <p14:tracePt t="36483" x="2159000" y="2565400"/>
          <p14:tracePt t="36500" x="2203450" y="2571750"/>
          <p14:tracePt t="36517" x="2273300" y="2590800"/>
          <p14:tracePt t="36520" x="2330450" y="2597150"/>
          <p14:tracePt t="36532" x="2393950" y="2609850"/>
          <p14:tracePt t="36549" x="2552700" y="2635250"/>
          <p14:tracePt t="36566" x="2774950" y="2654300"/>
          <p14:tracePt t="36583" x="3028950" y="2667000"/>
          <p14:tracePt t="36585" x="3168650" y="2667000"/>
          <p14:tracePt t="36600" x="3562350" y="2667000"/>
          <p14:tracePt t="36616" x="3949700" y="2667000"/>
          <p14:tracePt t="36633" x="4197350" y="2667000"/>
          <p14:tracePt t="36649" x="4324350" y="2667000"/>
          <p14:tracePt t="36666" x="4368800" y="2667000"/>
          <p14:tracePt t="36682" x="4375150" y="2667000"/>
          <p14:tracePt t="36851" x="4381500" y="2667000"/>
          <p14:tracePt t="36858" x="4387850" y="2667000"/>
          <p14:tracePt t="36867" x="4394200" y="2667000"/>
          <p14:tracePt t="36884" x="4432300" y="2660650"/>
          <p14:tracePt t="36900" x="4464050" y="2647950"/>
          <p14:tracePt t="36905" x="4483100" y="2635250"/>
          <p14:tracePt t="36916" x="4502150" y="2628900"/>
          <p14:tracePt t="36933" x="4527550" y="2597150"/>
          <p14:tracePt t="36949" x="4546600" y="2571750"/>
          <p14:tracePt t="36952" x="4552950" y="2559050"/>
          <p14:tracePt t="36966" x="4552950" y="2552700"/>
          <p14:tracePt t="36982" x="4559300" y="2533650"/>
          <p14:tracePt t="36985" x="4565650" y="2520950"/>
          <p14:tracePt t="37002" x="4565650" y="2508250"/>
          <p14:tracePt t="37016" x="4565650" y="2489200"/>
          <p14:tracePt t="37033" x="4546600" y="2451100"/>
          <p14:tracePt t="37049" x="4521200" y="2432050"/>
          <p14:tracePt t="37066" x="4483100" y="2419350"/>
          <p14:tracePt t="37082" x="4419600" y="2393950"/>
          <p14:tracePt t="37099" x="4305300" y="2381250"/>
          <p14:tracePt t="37116" x="4210050" y="2374900"/>
          <p14:tracePt t="37122" x="4146550" y="2374900"/>
          <p14:tracePt t="37133" x="4083050" y="2374900"/>
          <p14:tracePt t="37149" x="3937000" y="2374900"/>
          <p14:tracePt t="37166" x="3778250" y="2374900"/>
          <p14:tracePt t="37169" x="3689350" y="2374900"/>
          <p14:tracePt t="37183" x="3600450" y="2374900"/>
          <p14:tracePt t="37201" x="3321050" y="2374900"/>
          <p14:tracePt t="37216" x="3187700" y="2374900"/>
          <p14:tracePt t="37233" x="3092450" y="2374900"/>
          <p14:tracePt t="37249" x="3041650" y="2374900"/>
          <p14:tracePt t="37266" x="3003550" y="2374900"/>
          <p14:tracePt t="37283" x="2959100" y="2374900"/>
          <p14:tracePt t="37299" x="2927350" y="2381250"/>
          <p14:tracePt t="37316" x="2908300" y="2381250"/>
          <p14:tracePt t="37333" x="2882900" y="2387600"/>
          <p14:tracePt t="37337" x="2876550" y="2393950"/>
          <p14:tracePt t="37366" x="2857500" y="2400300"/>
          <p14:tracePt t="37383" x="2851150" y="2413000"/>
          <p14:tracePt t="37385" x="2838450" y="2419350"/>
          <p14:tracePt t="37400" x="2825750" y="2432050"/>
          <p14:tracePt t="37416" x="2806700" y="2444750"/>
          <p14:tracePt t="37433" x="2794000" y="2463800"/>
          <p14:tracePt t="37449" x="2781300" y="2482850"/>
          <p14:tracePt t="37466" x="2768600" y="2495550"/>
          <p14:tracePt t="37482" x="2768600" y="2501900"/>
          <p14:tracePt t="37499" x="2768600" y="2514600"/>
          <p14:tracePt t="37516" x="2768600" y="2520950"/>
          <p14:tracePt t="37533" x="2787650" y="2546350"/>
          <p14:tracePt t="37536" x="2800350" y="2559050"/>
          <p14:tracePt t="37550" x="2813050" y="2571750"/>
          <p14:tracePt t="37566" x="2882900" y="2609850"/>
          <p14:tracePt t="37582" x="2984500" y="2635250"/>
          <p14:tracePt t="37585" x="3041650" y="2647950"/>
          <p14:tracePt t="37600" x="3175000" y="2673350"/>
          <p14:tracePt t="37616" x="3314700" y="2692400"/>
          <p14:tracePt t="37632" x="3429000" y="2692400"/>
          <p14:tracePt t="37650" x="3549650" y="2692400"/>
          <p14:tracePt t="37665" x="3676650" y="2692400"/>
          <p14:tracePt t="37682" x="3790950" y="2692400"/>
          <p14:tracePt t="37699" x="3886200" y="2692400"/>
          <p14:tracePt t="37715" x="3968750" y="2679700"/>
          <p14:tracePt t="37732" x="4025900" y="2667000"/>
          <p14:tracePt t="37750" x="4070350" y="2660650"/>
          <p14:tracePt t="37753" x="4076700" y="2654300"/>
          <p14:tracePt t="37766" x="4083050" y="2647950"/>
          <p14:tracePt t="37782" x="4095750" y="2647950"/>
          <p14:tracePt t="37799" x="4102100" y="2647950"/>
          <p14:tracePt t="37816" x="4108450" y="2641600"/>
          <p14:tracePt t="37833" x="4114800" y="2635250"/>
          <p14:tracePt t="37850" x="4121150" y="2635250"/>
          <p14:tracePt t="37883" x="4127500" y="2628900"/>
          <p14:tracePt t="37962" x="4127500" y="2622550"/>
          <p14:tracePt t="37970" x="4127500" y="2616200"/>
          <p14:tracePt t="37987" x="4127500" y="2609850"/>
          <p14:tracePt t="38000" x="4127500" y="2603500"/>
          <p14:tracePt t="38016" x="4127500" y="2597150"/>
          <p14:tracePt t="38043" x="4127500" y="2590800"/>
          <p14:tracePt t="38109" x="4121150" y="2578100"/>
          <p14:tracePt t="38124" x="4114800" y="2578100"/>
          <p14:tracePt t="38132" x="4114800" y="2571750"/>
          <p14:tracePt t="38149" x="4089400" y="2559050"/>
          <p14:tracePt t="38166" x="4057650" y="2546350"/>
          <p14:tracePt t="38170" x="4038600" y="2540000"/>
          <p14:tracePt t="38183" x="4019550" y="2540000"/>
          <p14:tracePt t="38201" x="3949700" y="2520950"/>
          <p14:tracePt t="38216" x="3905250" y="2514600"/>
          <p14:tracePt t="38232" x="3892550" y="2514600"/>
          <p14:tracePt t="38249" x="3879850" y="2514600"/>
          <p14:tracePt t="38538" x="0" y="0"/>
        </p14:tracePtLst>
        <p14:tracePtLst>
          <p14:tracePt t="39851" x="3638550" y="1924050"/>
          <p14:tracePt t="39859" x="3670300" y="1924050"/>
          <p14:tracePt t="39866" x="3733800" y="1924050"/>
          <p14:tracePt t="39882" x="3886200" y="1949450"/>
          <p14:tracePt t="39899" x="4102100" y="1993900"/>
          <p14:tracePt t="39915" x="4425950" y="2038350"/>
          <p14:tracePt t="39932" x="4813300" y="2082800"/>
          <p14:tracePt t="39949" x="5118100" y="2114550"/>
          <p14:tracePt t="39965" x="5295900" y="2127250"/>
          <p14:tracePt t="39969" x="5346700" y="2127250"/>
          <p14:tracePt t="39982" x="5378450" y="2127250"/>
          <p14:tracePt t="39999" x="5410200" y="2127250"/>
          <p14:tracePt t="40016" x="5422900" y="2127250"/>
          <p14:tracePt t="40032" x="5435600" y="2127250"/>
          <p14:tracePt t="40048" x="5441950" y="2127250"/>
          <p14:tracePt t="40544" x="0" y="0"/>
        </p14:tracePtLst>
        <p14:tracePtLst>
          <p14:tracePt t="44698" x="679450" y="2901950"/>
          <p14:tracePt t="44834" x="698500" y="2901950"/>
          <p14:tracePt t="44841" x="711200" y="2901950"/>
          <p14:tracePt t="44849" x="736600" y="2901950"/>
          <p14:tracePt t="44864" x="800100" y="2901950"/>
          <p14:tracePt t="44880" x="889000" y="2901950"/>
          <p14:tracePt t="44897" x="996950" y="2901950"/>
          <p14:tracePt t="44914" x="1130300" y="2901950"/>
          <p14:tracePt t="44930" x="1257300" y="2901950"/>
          <p14:tracePt t="44947" x="1352550" y="2901950"/>
          <p14:tracePt t="44964" x="1428750" y="2901950"/>
          <p14:tracePt t="44980" x="1479550" y="2901950"/>
          <p14:tracePt t="44997" x="1524000" y="2901950"/>
          <p14:tracePt t="45014" x="1581150" y="2901950"/>
          <p14:tracePt t="45016" x="1612900" y="2901950"/>
          <p14:tracePt t="45030" x="1638300" y="2901950"/>
          <p14:tracePt t="45047" x="1701800" y="2901950"/>
          <p14:tracePt t="45064" x="1822450" y="2901950"/>
          <p14:tracePt t="45080" x="1885950" y="2901950"/>
          <p14:tracePt t="45096" x="1943100" y="2901950"/>
          <p14:tracePt t="45114" x="2006600" y="2901950"/>
          <p14:tracePt t="45130" x="2063750" y="2901950"/>
          <p14:tracePt t="45147" x="2127250" y="2901950"/>
          <p14:tracePt t="45163" x="2178050" y="2901950"/>
          <p14:tracePt t="45180" x="2203450" y="2901950"/>
          <p14:tracePt t="45197" x="2222500" y="2901950"/>
          <p14:tracePt t="45213" x="2235200" y="2901950"/>
          <p14:tracePt t="45247" x="2247900" y="2901950"/>
          <p14:tracePt t="45264" x="2254250" y="2901950"/>
          <p14:tracePt t="45842" x="0" y="0"/>
        </p14:tracePtLst>
        <p14:tracePtLst>
          <p14:tracePt t="47049" x="1536700" y="3365500"/>
          <p14:tracePt t="47106" x="1549400" y="3365500"/>
          <p14:tracePt t="47113" x="1581150" y="3371850"/>
          <p14:tracePt t="47121" x="1612900" y="3378200"/>
          <p14:tracePt t="47132" x="1651000" y="3384550"/>
          <p14:tracePt t="47146" x="1778000" y="3403600"/>
          <p14:tracePt t="47162" x="1949450" y="3403600"/>
          <p14:tracePt t="47179" x="2165350" y="3403600"/>
          <p14:tracePt t="47196" x="2489200" y="3403600"/>
          <p14:tracePt t="47213" x="2876550" y="3403600"/>
          <p14:tracePt t="47230" x="3225800" y="3403600"/>
          <p14:tracePt t="47233" x="3378200" y="3403600"/>
          <p14:tracePt t="47246" x="3505200" y="3403600"/>
          <p14:tracePt t="47263" x="3727450" y="3403600"/>
          <p14:tracePt t="47280" x="3937000" y="3403600"/>
          <p14:tracePt t="47297" x="3987800" y="3403600"/>
          <p14:tracePt t="47312" x="4000500" y="3403600"/>
          <p14:tracePt t="47665" x="0" y="0"/>
        </p14:tracePtLst>
        <p14:tracePtLst>
          <p14:tracePt t="49026" x="3454400" y="3632200"/>
          <p14:tracePt t="49209" x="0" y="0"/>
        </p14:tracePtLst>
        <p14:tracePtLst>
          <p14:tracePt t="49762" x="4178300" y="3479800"/>
          <p14:tracePt t="49769" x="4171950" y="3486150"/>
          <p14:tracePt t="49778" x="4159250" y="3486150"/>
          <p14:tracePt t="49795" x="4140200" y="3505200"/>
          <p14:tracePt t="49812" x="4121150" y="3524250"/>
          <p14:tracePt t="49828" x="4108450" y="3543300"/>
          <p14:tracePt t="49845" x="4095750" y="3562350"/>
          <p14:tracePt t="49862" x="4089400" y="3581400"/>
          <p14:tracePt t="49883" x="4089400" y="3587750"/>
          <p14:tracePt t="49895" x="4089400" y="3600450"/>
          <p14:tracePt t="49913" x="4089400" y="3606800"/>
          <p14:tracePt t="49929" x="4095750" y="3632200"/>
          <p14:tracePt t="49945" x="4140200" y="3670300"/>
          <p14:tracePt t="49962" x="4229100" y="3714750"/>
          <p14:tracePt t="49978" x="4337050" y="3759200"/>
          <p14:tracePt t="49995" x="4476750" y="3784600"/>
          <p14:tracePt t="50013" x="4629150" y="3816350"/>
          <p14:tracePt t="50028" x="4775200" y="3841750"/>
          <p14:tracePt t="50032" x="4838700" y="3848100"/>
          <p14:tracePt t="50045" x="4889500" y="3854450"/>
          <p14:tracePt t="50062" x="4946650" y="3854450"/>
          <p14:tracePt t="50065" x="4965700" y="3854450"/>
          <p14:tracePt t="50078" x="4972050" y="3854450"/>
          <p14:tracePt t="50095" x="5003800" y="3848100"/>
          <p14:tracePt t="50112" x="5003800" y="3829050"/>
          <p14:tracePt t="50128" x="5010150" y="3803650"/>
          <p14:tracePt t="50145" x="5010150" y="3771900"/>
          <p14:tracePt t="50162" x="5010150" y="3740150"/>
          <p14:tracePt t="50178" x="5010150" y="3708400"/>
          <p14:tracePt t="50195" x="5010150" y="3670300"/>
          <p14:tracePt t="50212" x="5010150" y="3644900"/>
          <p14:tracePt t="50216" x="4997450" y="3632200"/>
          <p14:tracePt t="50228" x="4991100" y="3619500"/>
          <p14:tracePt t="50245" x="4972050" y="3600450"/>
          <p14:tracePt t="50262" x="4953000" y="3575050"/>
          <p14:tracePt t="50265" x="4940300" y="3568700"/>
          <p14:tracePt t="50278" x="4927600" y="3562350"/>
          <p14:tracePt t="50295" x="4883150" y="3543300"/>
          <p14:tracePt t="50312" x="4851400" y="3524250"/>
          <p14:tracePt t="50328" x="4813300" y="3517900"/>
          <p14:tracePt t="50345" x="4768850" y="3517900"/>
          <p14:tracePt t="50361" x="4730750" y="3517900"/>
          <p14:tracePt t="50378" x="4699000" y="3517900"/>
          <p14:tracePt t="50395" x="4679950" y="3517900"/>
          <p14:tracePt t="50412" x="4667250" y="3517900"/>
          <p14:tracePt t="50429" x="4660900" y="3517900"/>
          <p14:tracePt t="50445" x="4629150" y="3511550"/>
          <p14:tracePt t="50449" x="4610100" y="3505200"/>
          <p14:tracePt t="50462" x="4591050" y="3505200"/>
          <p14:tracePt t="50478" x="4546600" y="3505200"/>
          <p14:tracePt t="50481" x="4521200" y="3505200"/>
          <p14:tracePt t="50495" x="4489450" y="3505200"/>
          <p14:tracePt t="50512" x="4470400" y="3505200"/>
          <p14:tracePt t="50528" x="4445000" y="3505200"/>
          <p14:tracePt t="50545" x="4432300" y="3505200"/>
          <p14:tracePt t="50562" x="4419600" y="3517900"/>
          <p14:tracePt t="50578" x="4394200" y="3543300"/>
          <p14:tracePt t="50595" x="4368800" y="3581400"/>
          <p14:tracePt t="50612" x="4356100" y="3619500"/>
          <p14:tracePt t="50629" x="4337050" y="3651250"/>
          <p14:tracePt t="50645" x="4330700" y="3670300"/>
          <p14:tracePt t="50661" x="4330700" y="3683000"/>
          <p14:tracePt t="50678" x="4330700" y="3695700"/>
          <p14:tracePt t="50696" x="4330700" y="3708400"/>
          <p14:tracePt t="50712" x="4343400" y="3733800"/>
          <p14:tracePt t="50728" x="4375150" y="3752850"/>
          <p14:tracePt t="50745" x="4425950" y="3778250"/>
          <p14:tracePt t="50761" x="4502150" y="3790950"/>
          <p14:tracePt t="50778" x="4591050" y="3797300"/>
          <p14:tracePt t="50794" x="4718050" y="3797300"/>
          <p14:tracePt t="50811" x="4826000" y="3797300"/>
          <p14:tracePt t="50828" x="4908550" y="3790950"/>
          <p14:tracePt t="50845" x="4933950" y="3771900"/>
          <p14:tracePt t="50861" x="4940300" y="3752850"/>
          <p14:tracePt t="50878" x="4940300" y="3727450"/>
          <p14:tracePt t="50880" x="4946650" y="3702050"/>
          <p14:tracePt t="50911" x="4946650" y="3689350"/>
          <p14:tracePt t="50928" x="4946650" y="3663950"/>
          <p14:tracePt t="50945" x="4927600" y="3651250"/>
          <p14:tracePt t="50961" x="4895850" y="3625850"/>
          <p14:tracePt t="50978" x="4832350" y="3581400"/>
          <p14:tracePt t="50995" x="4756150" y="3543300"/>
          <p14:tracePt t="51012" x="4667250" y="3524250"/>
          <p14:tracePt t="51028" x="4578350" y="3498850"/>
          <p14:tracePt t="51045" x="4476750" y="3479800"/>
          <p14:tracePt t="51062" x="4406900" y="3467100"/>
          <p14:tracePt t="51065" x="4375150" y="3467100"/>
          <p14:tracePt t="51078" x="4343400" y="3467100"/>
          <p14:tracePt t="51095" x="4298950" y="3467100"/>
          <p14:tracePt t="51112" x="4248150" y="3467100"/>
          <p14:tracePt t="51129" x="4210050" y="3473450"/>
          <p14:tracePt t="51144" x="4191000" y="3492500"/>
          <p14:tracePt t="51161" x="4171950" y="3505200"/>
          <p14:tracePt t="51178" x="4165600" y="3530600"/>
          <p14:tracePt t="51195" x="4159250" y="3556000"/>
          <p14:tracePt t="51212" x="4152900" y="3600450"/>
          <p14:tracePt t="51228" x="4159250" y="3632200"/>
          <p14:tracePt t="51245" x="4178300" y="3663950"/>
          <p14:tracePt t="51261" x="4197350" y="3683000"/>
          <p14:tracePt t="51265" x="4203700" y="3695700"/>
          <p14:tracePt t="51278" x="4216400" y="3708400"/>
          <p14:tracePt t="51295" x="4260850" y="3733800"/>
          <p14:tracePt t="51312" x="4375150" y="3759200"/>
          <p14:tracePt t="51330" x="4483100" y="3778250"/>
          <p14:tracePt t="51345" x="4578350" y="3778250"/>
          <p14:tracePt t="51361" x="4699000" y="3778250"/>
          <p14:tracePt t="51378" x="4819650" y="3759200"/>
          <p14:tracePt t="51395" x="4883150" y="3721100"/>
          <p14:tracePt t="51411" x="4908550" y="3689350"/>
          <p14:tracePt t="51427" x="4921250" y="3657600"/>
          <p14:tracePt t="51444" x="4921250" y="3638550"/>
          <p14:tracePt t="51461" x="4921250" y="3632200"/>
          <p14:tracePt t="51478" x="4921250" y="3619500"/>
          <p14:tracePt t="51494" x="4914900" y="3606800"/>
          <p14:tracePt t="51512" x="4902200" y="3600450"/>
          <p14:tracePt t="51529" x="4895850" y="3600450"/>
          <p14:tracePt t="51952" x="0" y="0"/>
        </p14:tracePtLst>
        <p14:tracePtLst>
          <p14:tracePt t="52579" x="2895600" y="3479800"/>
          <p14:tracePt t="52586" x="2889250" y="3479800"/>
          <p14:tracePt t="52600" x="2882900" y="3479800"/>
          <p14:tracePt t="52610" x="2876550" y="3479800"/>
          <p14:tracePt t="52633" x="2870200" y="3479800"/>
          <p14:tracePt t="52649" x="2863850" y="3479800"/>
          <p14:tracePt t="52676" x="2863850" y="3486150"/>
          <p14:tracePt t="52691" x="2857500" y="3492500"/>
          <p14:tracePt t="52699" x="2851150" y="3492500"/>
          <p14:tracePt t="52714" x="2844800" y="3498850"/>
          <p14:tracePt t="52737" x="2844800" y="3505200"/>
          <p14:tracePt t="52753" x="2844800" y="3517900"/>
          <p14:tracePt t="52760" x="2844800" y="3524250"/>
          <p14:tracePt t="52777" x="2844800" y="3530600"/>
          <p14:tracePt t="52794" x="2844800" y="3536950"/>
          <p14:tracePt t="52811" x="2844800" y="3549650"/>
          <p14:tracePt t="52828" x="2844800" y="3556000"/>
          <p14:tracePt t="52844" x="2844800" y="3575050"/>
          <p14:tracePt t="52860" x="2851150" y="3575050"/>
          <p14:tracePt t="52877" x="2863850" y="3581400"/>
          <p14:tracePt t="52894" x="2895600" y="3600450"/>
          <p14:tracePt t="52910" x="2952750" y="3619500"/>
          <p14:tracePt t="52913" x="3009900" y="3632200"/>
          <p14:tracePt t="52928" x="3181350" y="3657600"/>
          <p14:tracePt t="52945" x="3384550" y="3702050"/>
          <p14:tracePt t="52961" x="3613150" y="3721100"/>
          <p14:tracePt t="52977" x="3816350" y="3721100"/>
          <p14:tracePt t="52994" x="3994150" y="3721100"/>
          <p14:tracePt t="53011" x="4140200" y="3721100"/>
          <p14:tracePt t="53029" x="4292600" y="3721100"/>
          <p14:tracePt t="53045" x="4457700" y="3721100"/>
          <p14:tracePt t="53048" x="4552950" y="3721100"/>
          <p14:tracePt t="53061" x="4660900" y="3721100"/>
          <p14:tracePt t="53078" x="4857750" y="3721100"/>
          <p14:tracePt t="53094" x="5035550" y="3721100"/>
          <p14:tracePt t="53097" x="5099050" y="3721100"/>
          <p14:tracePt t="53112" x="5226050" y="3721100"/>
          <p14:tracePt t="53128" x="5302250" y="3721100"/>
          <p14:tracePt t="53145" x="5340350" y="3721100"/>
          <p14:tracePt t="53163" x="5346700" y="3721100"/>
          <p14:tracePt t="53209" x="5353050" y="3721100"/>
          <p14:tracePt t="53226" x="5365750" y="3721100"/>
          <p14:tracePt t="53250" x="5372100" y="3714750"/>
          <p14:tracePt t="53258" x="5378450" y="3708400"/>
          <p14:tracePt t="53282" x="5378450" y="3702050"/>
          <p14:tracePt t="53313" x="5378450" y="3695700"/>
          <p14:tracePt t="53324" x="5378450" y="3689350"/>
          <p14:tracePt t="53331" x="5378450" y="3683000"/>
          <p14:tracePt t="53344" x="5378450" y="3663950"/>
          <p14:tracePt t="53362" x="5365750" y="3644900"/>
          <p14:tracePt t="53379" x="5321300" y="3606800"/>
          <p14:tracePt t="53394" x="5270500" y="3581400"/>
          <p14:tracePt t="53411" x="5168900" y="3549650"/>
          <p14:tracePt t="53428" x="5067300" y="3524250"/>
          <p14:tracePt t="53445" x="4978400" y="3511550"/>
          <p14:tracePt t="53461" x="4889500" y="3498850"/>
          <p14:tracePt t="53465" x="4845050" y="3498850"/>
          <p14:tracePt t="53477" x="4781550" y="3498850"/>
          <p14:tracePt t="53494" x="4641850" y="3498850"/>
          <p14:tracePt t="53512" x="4514850" y="3498850"/>
          <p14:tracePt t="53514" x="4445000" y="3498850"/>
          <p14:tracePt t="53528" x="4318000" y="3498850"/>
          <p14:tracePt t="53545" x="4197350" y="3498850"/>
          <p14:tracePt t="53562" x="4038600" y="3498850"/>
          <p14:tracePt t="53578" x="3848100" y="3498850"/>
          <p14:tracePt t="53594" x="3651250" y="3498850"/>
          <p14:tracePt t="53610" x="3473450" y="3498850"/>
          <p14:tracePt t="53627" x="3333750" y="3498850"/>
          <p14:tracePt t="53644" x="3238500" y="3498850"/>
          <p14:tracePt t="53649" x="3206750" y="3498850"/>
          <p14:tracePt t="53661" x="3181350" y="3498850"/>
          <p14:tracePt t="53677" x="3124200" y="3498850"/>
          <p14:tracePt t="53693" x="3086100" y="3498850"/>
          <p14:tracePt t="53697" x="3060700" y="3498850"/>
          <p14:tracePt t="53710" x="3035300" y="3498850"/>
          <p14:tracePt t="53727" x="2984500" y="3498850"/>
          <p14:tracePt t="53745" x="2901950" y="3498850"/>
          <p14:tracePt t="53760" x="2870200" y="3498850"/>
          <p14:tracePt t="53777" x="2838450" y="3498850"/>
          <p14:tracePt t="53794" x="2813050" y="3498850"/>
          <p14:tracePt t="53810" x="2800350" y="3498850"/>
          <p14:tracePt t="53827" x="2774950" y="3498850"/>
          <p14:tracePt t="53844" x="2743200" y="3498850"/>
          <p14:tracePt t="53861" x="2698750" y="3498850"/>
          <p14:tracePt t="53865" x="2686050" y="3505200"/>
          <p14:tracePt t="53881" x="2673350" y="3505200"/>
          <p14:tracePt t="53894" x="2660650" y="3511550"/>
          <p14:tracePt t="53910" x="2660650" y="3517900"/>
          <p14:tracePt t="53927" x="2641600" y="3524250"/>
          <p14:tracePt t="53961" x="2628900" y="3536950"/>
          <p14:tracePt t="53994" x="2628900" y="3543300"/>
          <p14:tracePt t="54012" x="2628900" y="3549650"/>
          <p14:tracePt t="54027" x="2628900" y="3556000"/>
          <p14:tracePt t="54044" x="2628900" y="3568700"/>
          <p14:tracePt t="54077" x="2628900" y="3581400"/>
          <p14:tracePt t="54094" x="2628900" y="3587750"/>
          <p14:tracePt t="54110" x="2673350" y="3600450"/>
          <p14:tracePt t="54128" x="2730500" y="3619500"/>
          <p14:tracePt t="54144" x="2781300" y="3625850"/>
          <p14:tracePt t="54162" x="2863850" y="3638550"/>
          <p14:tracePt t="54178" x="2959100" y="3638550"/>
          <p14:tracePt t="54194" x="3111500" y="3638550"/>
          <p14:tracePt t="54210" x="3289300" y="3638550"/>
          <p14:tracePt t="54227" x="3486150" y="3638550"/>
          <p14:tracePt t="54244" x="3695700" y="3638550"/>
          <p14:tracePt t="54261" x="3898900" y="3638550"/>
          <p14:tracePt t="54265" x="3981450" y="3638550"/>
          <p14:tracePt t="54277" x="4057650" y="3638550"/>
          <p14:tracePt t="54293" x="4159250" y="3638550"/>
          <p14:tracePt t="54310" x="4235450" y="3638550"/>
          <p14:tracePt t="54313" x="4273550" y="3638550"/>
          <p14:tracePt t="54327" x="4292600" y="3638550"/>
          <p14:tracePt t="54344" x="4381500" y="3638550"/>
          <p14:tracePt t="54361" x="4445000" y="3638550"/>
          <p14:tracePt t="54378" x="4514850" y="3638550"/>
          <p14:tracePt t="54393" x="4578350" y="3638550"/>
          <p14:tracePt t="54410" x="4635500" y="3638550"/>
          <p14:tracePt t="54426" x="4673600" y="3638550"/>
          <p14:tracePt t="54443" x="4686300" y="3638550"/>
          <p14:tracePt t="54460" x="4692650" y="3638550"/>
          <p14:tracePt t="54570" x="4699000" y="3638550"/>
          <p14:tracePt t="54580" x="4705350" y="3638550"/>
          <p14:tracePt t="54586" x="4711700" y="3638550"/>
          <p14:tracePt t="54595" x="4724400" y="3638550"/>
          <p14:tracePt t="54611" x="4762500" y="3638550"/>
          <p14:tracePt t="54627" x="4819650" y="3638550"/>
          <p14:tracePt t="54644" x="4870450" y="3638550"/>
          <p14:tracePt t="54662" x="4902200" y="3638550"/>
          <p14:tracePt t="54666" x="4908550" y="3638550"/>
          <p14:tracePt t="54681" x="4927600" y="3638550"/>
          <p14:tracePt t="54768" x="4933950" y="3638550"/>
          <p14:tracePt t="54802" x="4927600" y="3632200"/>
          <p14:tracePt t="54813" x="4908550" y="3625850"/>
          <p14:tracePt t="54826" x="4864100" y="3613150"/>
          <p14:tracePt t="54834" x="4832350" y="3606800"/>
          <p14:tracePt t="54844" x="4787900" y="3600450"/>
          <p14:tracePt t="54860" x="4679950" y="3587750"/>
          <p14:tracePt t="54864" x="4622800" y="3575050"/>
          <p14:tracePt t="54876" x="4591050" y="3575050"/>
          <p14:tracePt t="54893" x="4508500" y="3575050"/>
          <p14:tracePt t="54910" x="4419600" y="3575050"/>
          <p14:tracePt t="54912" x="4375150" y="3575050"/>
          <p14:tracePt t="54926" x="4330700" y="3575050"/>
          <p14:tracePt t="54943" x="4248150" y="3575050"/>
          <p14:tracePt t="54944" x="4203700" y="3575050"/>
          <p14:tracePt t="54960" x="4095750" y="3568700"/>
          <p14:tracePt t="54976" x="3987800" y="3556000"/>
          <p14:tracePt t="54993" x="3879850" y="3536950"/>
          <p14:tracePt t="55010" x="3790950" y="3524250"/>
          <p14:tracePt t="55027" x="3708400" y="3511550"/>
          <p14:tracePt t="55044" x="3651250" y="3511550"/>
          <p14:tracePt t="55060" x="3587750" y="3492500"/>
          <p14:tracePt t="55065" x="3549650" y="3486150"/>
          <p14:tracePt t="55077" x="3524250" y="3479800"/>
          <p14:tracePt t="55094" x="3467100" y="3467100"/>
          <p14:tracePt t="55110" x="3409950" y="3454400"/>
          <p14:tracePt t="55114" x="3384550" y="3454400"/>
          <p14:tracePt t="55127" x="3359150" y="3454400"/>
          <p14:tracePt t="55144" x="3289300" y="3454400"/>
          <p14:tracePt t="55161" x="3232150" y="3454400"/>
          <p14:tracePt t="55177" x="3181350" y="3454400"/>
          <p14:tracePt t="55194" x="3124200" y="3454400"/>
          <p14:tracePt t="55210" x="3079750" y="3454400"/>
          <p14:tracePt t="55227" x="3048000" y="3454400"/>
          <p14:tracePt t="55244" x="3028950" y="3454400"/>
          <p14:tracePt t="55260" x="3003550" y="3454400"/>
          <p14:tracePt t="55265" x="2990850" y="3454400"/>
          <p14:tracePt t="55277" x="2978150" y="3454400"/>
          <p14:tracePt t="55294" x="2959100" y="3454400"/>
          <p14:tracePt t="55311" x="2940050" y="3454400"/>
          <p14:tracePt t="55314" x="2927350" y="3454400"/>
          <p14:tracePt t="55330" x="2914650" y="3454400"/>
          <p14:tracePt t="55344" x="2901950" y="3454400"/>
          <p14:tracePt t="55361" x="2889250" y="3454400"/>
          <p14:tracePt t="55377" x="2882900" y="3454400"/>
          <p14:tracePt t="55394" x="2870200" y="3460750"/>
          <p14:tracePt t="55426" x="2857500" y="3467100"/>
          <p14:tracePt t="55443" x="2851150" y="3473450"/>
          <p14:tracePt t="55460" x="2851150" y="3479800"/>
          <p14:tracePt t="55476" x="2844800" y="3492500"/>
          <p14:tracePt t="55494" x="2844800" y="3505200"/>
          <p14:tracePt t="55511" x="2844800" y="3511550"/>
          <p14:tracePt t="55527" x="2844800" y="3517900"/>
          <p14:tracePt t="55545" x="2844800" y="3524250"/>
          <p14:tracePt t="55560" x="2851150" y="3536950"/>
          <p14:tracePt t="55576" x="2882900" y="3549650"/>
          <p14:tracePt t="55593" x="2952750" y="3575050"/>
          <p14:tracePt t="55610" x="3048000" y="3587750"/>
          <p14:tracePt t="55626" x="3175000" y="3619500"/>
          <p14:tracePt t="55643" x="3295650" y="3638550"/>
          <p14:tracePt t="55659" x="3371850" y="3638550"/>
          <p14:tracePt t="55676" x="3435350" y="3638550"/>
          <p14:tracePt t="55693" x="3511550" y="3638550"/>
          <p14:tracePt t="55710" x="3600450" y="3638550"/>
          <p14:tracePt t="55714" x="3644900" y="3638550"/>
          <p14:tracePt t="55727" x="3695700" y="3638550"/>
          <p14:tracePt t="55744" x="3778250" y="3638550"/>
          <p14:tracePt t="55760" x="3810000" y="3638550"/>
          <p14:tracePt t="55776" x="3822700" y="3638550"/>
          <p14:tracePt t="55952" x="0" y="0"/>
        </p14:tracePtLst>
        <p14:tracePtLst>
          <p14:tracePt t="57266" x="5651500" y="3543300"/>
          <p14:tracePt t="57305" x="5651500" y="3562350"/>
          <p14:tracePt t="57315" x="5651500" y="3575050"/>
          <p14:tracePt t="57326" x="5657850" y="3594100"/>
          <p14:tracePt t="57343" x="5670550" y="3632200"/>
          <p14:tracePt t="57360" x="5689600" y="3657600"/>
          <p14:tracePt t="57376" x="5695950" y="3663950"/>
          <p14:tracePt t="57393" x="5715000" y="3676650"/>
          <p14:tracePt t="57409" x="5746750" y="3689350"/>
          <p14:tracePt t="57426" x="5772150" y="3689350"/>
          <p14:tracePt t="57444" x="5797550" y="3689350"/>
          <p14:tracePt t="57459" x="5835650" y="3689350"/>
          <p14:tracePt t="57476" x="5854700" y="3689350"/>
          <p14:tracePt t="57492" x="5861050" y="3689350"/>
          <p14:tracePt t="57509" x="5867400" y="3683000"/>
          <p14:tracePt t="57543" x="5867400" y="3676650"/>
          <p14:tracePt t="57571" x="5867400" y="3670300"/>
          <p14:tracePt t="57577" x="5867400" y="3663950"/>
          <p14:tracePt t="57593" x="5867400" y="3657600"/>
          <p14:tracePt t="57609" x="5848350" y="3644900"/>
          <p14:tracePt t="57626" x="5842000" y="3638550"/>
          <p14:tracePt t="59440" x="0" y="0"/>
        </p14:tracePtLst>
        <p14:tracePtLst>
          <p14:tracePt t="60434" x="1924050" y="3498850"/>
          <p14:tracePt t="60474" x="1924050" y="3511550"/>
          <p14:tracePt t="60490" x="1924050" y="3524250"/>
          <p14:tracePt t="60498" x="1924050" y="3530600"/>
          <p14:tracePt t="60508" x="1924050" y="3549650"/>
          <p14:tracePt t="60525" x="1924050" y="3575050"/>
          <p14:tracePt t="60541" x="1930400" y="3606800"/>
          <p14:tracePt t="60545" x="1943100" y="3619500"/>
          <p14:tracePt t="60558" x="1955800" y="3625850"/>
          <p14:tracePt t="60575" x="1968500" y="3644900"/>
          <p14:tracePt t="60580" x="1987550" y="3651250"/>
          <p14:tracePt t="60592" x="2032000" y="3670300"/>
          <p14:tracePt t="60608" x="2070100" y="3670300"/>
          <p14:tracePt t="60625" x="2120900" y="3683000"/>
          <p14:tracePt t="60641" x="2152650" y="3683000"/>
          <p14:tracePt t="60658" x="2171700" y="3683000"/>
          <p14:tracePt t="60675" x="2178050" y="3683000"/>
          <p14:tracePt t="60721" x="2184400" y="3683000"/>
          <p14:tracePt t="60737" x="2190750" y="3683000"/>
          <p14:tracePt t="60754" x="2190750" y="3676650"/>
          <p14:tracePt t="60761" x="2197100" y="3663950"/>
          <p14:tracePt t="60776" x="2197100" y="3651250"/>
          <p14:tracePt t="60792" x="2197100" y="3632200"/>
          <p14:tracePt t="60809" x="2197100" y="3619500"/>
          <p14:tracePt t="60825" x="2197100" y="3613150"/>
          <p14:tracePt t="60842" x="2197100" y="3606800"/>
          <p14:tracePt t="60858" x="2197100" y="3594100"/>
          <p14:tracePt t="60875" x="2171700" y="3581400"/>
          <p14:tracePt t="60891" x="2139950" y="3568700"/>
          <p14:tracePt t="60908" x="2095500" y="3549650"/>
          <p14:tracePt t="60912" x="2070100" y="3536950"/>
          <p14:tracePt t="60926" x="2051050" y="3530600"/>
          <p14:tracePt t="60941" x="2025650" y="3524250"/>
          <p14:tracePt t="60945" x="2000250" y="3517900"/>
          <p14:tracePt t="60958" x="1987550" y="3511550"/>
          <p14:tracePt t="60975" x="1974850" y="3511550"/>
          <p14:tracePt t="61011" x="1968500" y="3511550"/>
          <p14:tracePt t="61058" x="1962150" y="3511550"/>
          <p14:tracePt t="61065" x="1955800" y="3511550"/>
          <p14:tracePt t="61096" x="1955800" y="3517900"/>
          <p14:tracePt t="61105" x="1955800" y="3530600"/>
          <p14:tracePt t="61121" x="1955800" y="3536950"/>
          <p14:tracePt t="61129" x="1955800" y="3543300"/>
          <p14:tracePt t="61144" x="1955800" y="3549650"/>
          <p14:tracePt t="61169" x="1955800" y="3556000"/>
          <p14:tracePt t="61180" x="1955800" y="3562350"/>
          <p14:tracePt t="61377" x="1955800" y="3568700"/>
          <p14:tracePt t="61385" x="1955800" y="3575050"/>
          <p14:tracePt t="61395" x="1955800" y="3581400"/>
          <p14:tracePt t="61408" x="1955800" y="3613150"/>
          <p14:tracePt t="61425" x="1968500" y="3632200"/>
          <p14:tracePt t="61442" x="1981200" y="3651250"/>
          <p14:tracePt t="61458" x="1981200" y="3657600"/>
          <p14:tracePt t="61522" x="1993900" y="3657600"/>
          <p14:tracePt t="61529" x="2000250" y="3657600"/>
          <p14:tracePt t="61541" x="2019300" y="3657600"/>
          <p14:tracePt t="61559" x="2057400" y="3651250"/>
          <p14:tracePt t="61574" x="2076450" y="3644900"/>
          <p14:tracePt t="61577" x="2089150" y="3632200"/>
          <p14:tracePt t="61591" x="2095500" y="3625850"/>
          <p14:tracePt t="61608" x="2095500" y="3606800"/>
          <p14:tracePt t="61624" x="2095500" y="3600450"/>
          <p14:tracePt t="61642" x="2095500" y="3594100"/>
          <p14:tracePt t="61658" x="2095500" y="3587750"/>
          <p14:tracePt t="61674" x="2095500" y="3581400"/>
          <p14:tracePt t="61691" x="2095500" y="3575050"/>
          <p14:tracePt t="61708" x="2095500" y="3568700"/>
          <p14:tracePt t="61936" x="0" y="0"/>
        </p14:tracePtLst>
        <p14:tracePtLst>
          <p14:tracePt t="62674" x="3435350" y="3784600"/>
          <p14:tracePt t="62715" x="3435350" y="3790950"/>
          <p14:tracePt t="62721" x="3435350" y="3797300"/>
          <p14:tracePt t="62732" x="3435350" y="3803650"/>
          <p14:tracePt t="62741" x="3435350" y="3810000"/>
          <p14:tracePt t="62758" x="3435350" y="3829050"/>
          <p14:tracePt t="62774" x="3435350" y="3848100"/>
          <p14:tracePt t="62778" x="3441700" y="3867150"/>
          <p14:tracePt t="62790" x="3448050" y="3879850"/>
          <p14:tracePt t="62808" x="3505200" y="3911600"/>
          <p14:tracePt t="62824" x="3562350" y="3924300"/>
          <p14:tracePt t="62840" x="3663950" y="3937000"/>
          <p14:tracePt t="62857" x="3771900" y="3937000"/>
          <p14:tracePt t="62874" x="3905250" y="3937000"/>
          <p14:tracePt t="62891" x="4057650" y="3937000"/>
          <p14:tracePt t="62907" x="4203700" y="3937000"/>
          <p14:tracePt t="62924" x="4343400" y="3937000"/>
          <p14:tracePt t="62941" x="4419600" y="3930650"/>
          <p14:tracePt t="62958" x="4451350" y="3924300"/>
          <p14:tracePt t="62962" x="4457700" y="3917950"/>
          <p14:tracePt t="62986" x="4464050" y="3911600"/>
          <p14:tracePt t="63018" x="4464050" y="3905250"/>
          <p14:tracePt t="63033" x="4470400" y="3898900"/>
          <p14:tracePt t="63057" x="4470400" y="3892550"/>
          <p14:tracePt t="63065" x="4470400" y="3879850"/>
          <p14:tracePt t="63074" x="4470400" y="3873500"/>
          <p14:tracePt t="63091" x="4451350" y="3860800"/>
          <p14:tracePt t="63107" x="4419600" y="3841750"/>
          <p14:tracePt t="63124" x="4368800" y="3822700"/>
          <p14:tracePt t="63141" x="4305300" y="3810000"/>
          <p14:tracePt t="63158" x="4279900" y="3803650"/>
          <p14:tracePt t="63162" x="4254500" y="3797300"/>
          <p14:tracePt t="63174" x="4248150" y="3797300"/>
          <p14:tracePt t="63191" x="4210050" y="3797300"/>
          <p14:tracePt t="63208" x="4140200" y="3797300"/>
          <p14:tracePt t="63224" x="4102100" y="3797300"/>
          <p14:tracePt t="63241" x="4057650" y="3797300"/>
          <p14:tracePt t="63257" x="4019550" y="3797300"/>
          <p14:tracePt t="63274" x="3981450" y="3810000"/>
          <p14:tracePt t="63291" x="3949700" y="3822700"/>
          <p14:tracePt t="63307" x="3917950" y="3835400"/>
          <p14:tracePt t="63324" x="3886200" y="3848100"/>
          <p14:tracePt t="63341" x="3860800" y="3860800"/>
          <p14:tracePt t="63345" x="3860800" y="3867150"/>
          <p14:tracePt t="63357" x="3848100" y="3867150"/>
          <p14:tracePt t="63374" x="3841750" y="3879850"/>
          <p14:tracePt t="63391" x="3835400" y="3892550"/>
          <p14:tracePt t="63408" x="3835400" y="3905250"/>
          <p14:tracePt t="63424" x="3835400" y="3917950"/>
          <p14:tracePt t="63440" x="3835400" y="3937000"/>
          <p14:tracePt t="63458" x="3854450" y="3962400"/>
          <p14:tracePt t="63474" x="3905250" y="3981450"/>
          <p14:tracePt t="63491" x="3981450" y="4000500"/>
          <p14:tracePt t="63507" x="4102100" y="4025900"/>
          <p14:tracePt t="63524" x="4222750" y="4025900"/>
          <p14:tracePt t="63540" x="4337050" y="4025900"/>
          <p14:tracePt t="63557" x="4438650" y="4019550"/>
          <p14:tracePt t="63560" x="4464050" y="4013200"/>
          <p14:tracePt t="63574" x="4476750" y="4006850"/>
          <p14:tracePt t="63590" x="4502150" y="3994150"/>
          <p14:tracePt t="63607" x="4508500" y="3987800"/>
          <p14:tracePt t="63626" x="4508500" y="3975100"/>
          <p14:tracePt t="63642" x="4508500" y="3968750"/>
          <p14:tracePt t="63660" x="4508500" y="3956050"/>
          <p14:tracePt t="63674" x="4508500" y="3937000"/>
          <p14:tracePt t="63691" x="4495800" y="3924300"/>
          <p14:tracePt t="63707" x="4470400" y="3905250"/>
          <p14:tracePt t="63724" x="4425950" y="3892550"/>
          <p14:tracePt t="63741" x="4356100" y="3879850"/>
          <p14:tracePt t="63745" x="4324350" y="3879850"/>
          <p14:tracePt t="63757" x="4279900" y="3879850"/>
          <p14:tracePt t="63774" x="4222750" y="3879850"/>
          <p14:tracePt t="63790" x="4146550" y="3879850"/>
          <p14:tracePt t="63792" x="4127500" y="3886200"/>
          <p14:tracePt t="63806" x="4114800" y="3886200"/>
          <p14:tracePt t="63823" x="4064000" y="3898900"/>
          <p14:tracePt t="63840" x="4057650" y="3905250"/>
          <p14:tracePt t="63857" x="4051300" y="3905250"/>
          <p14:tracePt t="63873" x="4044950" y="3905250"/>
          <p14:tracePt t="63890" x="4038600" y="3911600"/>
          <p14:tracePt t="63907" x="4038600" y="3917950"/>
          <p14:tracePt t="63940" x="4044950" y="3930650"/>
          <p14:tracePt t="63957" x="4076700" y="3937000"/>
          <p14:tracePt t="63973" x="4165600" y="3943350"/>
          <p14:tracePt t="63990" x="4279900" y="3943350"/>
          <p14:tracePt t="63993" x="4337050" y="3943350"/>
          <p14:tracePt t="64007" x="4381500" y="3943350"/>
          <p14:tracePt t="64024" x="4445000" y="3943350"/>
          <p14:tracePt t="64040" x="4457700" y="3943350"/>
          <p14:tracePt t="64057" x="4470400" y="3943350"/>
          <p14:tracePt t="64091" x="4476750" y="3943350"/>
          <p14:tracePt t="64464" x="0" y="0"/>
        </p14:tracePtLst>
        <p14:tracePtLst>
          <p14:tracePt t="65625" x="5060950" y="3917950"/>
          <p14:tracePt t="65729" x="5073650" y="3924300"/>
          <p14:tracePt t="65739" x="5099050" y="3930650"/>
          <p14:tracePt t="65745" x="5118100" y="3930650"/>
          <p14:tracePt t="65756" x="5168900" y="3930650"/>
          <p14:tracePt t="65773" x="5314950" y="3930650"/>
          <p14:tracePt t="65790" x="5524500" y="3930650"/>
          <p14:tracePt t="65793" x="5645150" y="3930650"/>
          <p14:tracePt t="65806" x="5759450" y="3930650"/>
          <p14:tracePt t="65822" x="5969000" y="3930650"/>
          <p14:tracePt t="65839" x="6127750" y="3930650"/>
          <p14:tracePt t="65856" x="6140450" y="3930650"/>
          <p14:tracePt t="65873" x="6146800" y="3930650"/>
          <p14:tracePt t="65993" x="6127750" y="3930650"/>
          <p14:tracePt t="66002" x="6096000" y="3930650"/>
          <p14:tracePt t="66009" x="6045200" y="3930650"/>
          <p14:tracePt t="66023" x="5981700" y="3930650"/>
          <p14:tracePt t="66040" x="5746750" y="3930650"/>
          <p14:tracePt t="66056" x="5607050" y="3930650"/>
          <p14:tracePt t="66074" x="5492750" y="3930650"/>
          <p14:tracePt t="66090" x="5403850" y="3930650"/>
          <p14:tracePt t="66107" x="5353050" y="3930650"/>
          <p14:tracePt t="66123" x="5314950" y="3930650"/>
          <p14:tracePt t="66139" x="5302250" y="3937000"/>
          <p14:tracePt t="66156" x="5289550" y="3937000"/>
          <p14:tracePt t="66257" x="5295900" y="3937000"/>
          <p14:tracePt t="66266" x="5314950" y="3937000"/>
          <p14:tracePt t="66274" x="5346700" y="3937000"/>
          <p14:tracePt t="66290" x="5435600" y="3949700"/>
          <p14:tracePt t="66307" x="5549900" y="3962400"/>
          <p14:tracePt t="66323" x="5670550" y="3987800"/>
          <p14:tracePt t="66340" x="5765800" y="4006850"/>
          <p14:tracePt t="66356" x="5803900" y="4013200"/>
          <p14:tracePt t="66374" x="5810250" y="4013200"/>
          <p14:tracePt t="66434" x="5784850" y="4013200"/>
          <p14:tracePt t="66441" x="5734050" y="4013200"/>
          <p14:tracePt t="66450" x="5657850" y="4013200"/>
          <p14:tracePt t="66458" x="5581650" y="4013200"/>
          <p14:tracePt t="66473" x="5422900" y="4013200"/>
          <p14:tracePt t="66489" x="5321300" y="4013200"/>
          <p14:tracePt t="66507" x="5289550" y="4013200"/>
          <p14:tracePt t="66609" x="5302250" y="4013200"/>
          <p14:tracePt t="66617" x="5327650" y="4013200"/>
          <p14:tracePt t="66625" x="5365750" y="4013200"/>
          <p14:tracePt t="66639" x="5505450" y="4013200"/>
          <p14:tracePt t="66656" x="5702300" y="4013200"/>
          <p14:tracePt t="66672" x="5943600" y="4013200"/>
          <p14:tracePt t="66689" x="6165850" y="4013200"/>
          <p14:tracePt t="66706" x="6311900" y="4013200"/>
          <p14:tracePt t="66723" x="6375400" y="4013200"/>
          <p14:tracePt t="66739" x="6381750" y="4013200"/>
          <p14:tracePt t="66809" x="6375400" y="4013200"/>
          <p14:tracePt t="66817" x="6343650" y="4013200"/>
          <p14:tracePt t="66825" x="6286500" y="4000500"/>
          <p14:tracePt t="66839" x="6146800" y="3975100"/>
          <p14:tracePt t="66856" x="6026150" y="3968750"/>
          <p14:tracePt t="66872" x="5969000" y="3968750"/>
          <p14:tracePt t="66889" x="5956300" y="3968750"/>
          <p14:tracePt t="66937" x="5969000" y="3968750"/>
          <p14:tracePt t="66945" x="5994400" y="3968750"/>
          <p14:tracePt t="66956" x="6032500" y="3968750"/>
          <p14:tracePt t="66973" x="6172200" y="3968750"/>
          <p14:tracePt t="66989" x="6337300" y="3968750"/>
          <p14:tracePt t="66995" x="6413500" y="3968750"/>
          <p14:tracePt t="67006" x="6489700" y="3968750"/>
          <p14:tracePt t="67023" x="6597650" y="3968750"/>
          <p14:tracePt t="67041" x="6673850" y="3968750"/>
          <p14:tracePt t="67057" x="6692900" y="3968750"/>
          <p14:tracePt t="67074" x="6699250" y="3968750"/>
          <p14:tracePt t="67106" x="6711950" y="3962400"/>
          <p14:tracePt t="67145" x="6718300" y="3962400"/>
          <p14:tracePt t="67161" x="6724650" y="3962400"/>
          <p14:tracePt t="67170" x="6731000" y="3962400"/>
          <p14:tracePt t="67211" x="6737350" y="3956050"/>
          <p14:tracePt t="67232" x="6750050" y="3956050"/>
          <p14:tracePt t="67242" x="6762750" y="3956050"/>
          <p14:tracePt t="67248" x="6781800" y="3956050"/>
          <p14:tracePt t="67257" x="6807200" y="3956050"/>
          <p14:tracePt t="67272" x="6851650" y="3956050"/>
          <p14:tracePt t="67289" x="6877050" y="3956050"/>
          <p14:tracePt t="67305" x="6896100" y="3956050"/>
          <p14:tracePt t="67482" x="6902450" y="3949700"/>
          <p14:tracePt t="67497" x="6851650" y="3943350"/>
          <p14:tracePt t="67506" x="6775450" y="3924300"/>
          <p14:tracePt t="67514" x="6667500" y="3911600"/>
          <p14:tracePt t="67522" x="6559550" y="3892550"/>
          <p14:tracePt t="67540" x="6299200" y="3879850"/>
          <p14:tracePt t="67556" x="6102350" y="3879850"/>
          <p14:tracePt t="67574" x="6019800" y="3879850"/>
          <p14:tracePt t="67580" x="6013450" y="3879850"/>
          <p14:tracePt t="67584" x="6007100" y="3879850"/>
          <p14:tracePt t="67650" x="6019800" y="3879850"/>
          <p14:tracePt t="67659" x="6064250" y="3879850"/>
          <p14:tracePt t="67665" x="6102350" y="3879850"/>
          <p14:tracePt t="67674" x="6159500" y="3879850"/>
          <p14:tracePt t="67689" x="6273800" y="3879850"/>
          <p14:tracePt t="67706" x="6400800" y="3879850"/>
          <p14:tracePt t="67723" x="6496050" y="3879850"/>
          <p14:tracePt t="67739" x="6546850" y="3879850"/>
          <p14:tracePt t="67756" x="6565900" y="3879850"/>
          <p14:tracePt t="67827" x="6546850" y="3879850"/>
          <p14:tracePt t="67834" x="6502400" y="3873500"/>
          <p14:tracePt t="67841" x="6457950" y="3873500"/>
          <p14:tracePt t="67856" x="6362700" y="3873500"/>
          <p14:tracePt t="67872" x="6330950" y="3873500"/>
          <p14:tracePt t="67889" x="6318250" y="3873500"/>
          <p14:tracePt t="67922" x="6337300" y="3873500"/>
          <p14:tracePt t="67939" x="6445250" y="3879850"/>
          <p14:tracePt t="67955" x="6604000" y="3911600"/>
          <p14:tracePt t="67973" x="6788150" y="3943350"/>
          <p14:tracePt t="67989" x="6896100" y="3968750"/>
          <p14:tracePt t="67993" x="6915150" y="3975100"/>
          <p14:tracePt t="68005" x="6921500" y="3975100"/>
          <p14:tracePt t="68022" x="6927850" y="3975100"/>
          <p14:tracePt t="68039" x="6927850" y="3981450"/>
          <p14:tracePt t="68972" x="6921500" y="3981450"/>
          <p14:tracePt t="68977" x="6902450" y="3975100"/>
          <p14:tracePt t="68989" x="6870700" y="3975100"/>
          <p14:tracePt t="69005" x="6743700" y="3956050"/>
          <p14:tracePt t="69022" x="6604000" y="3949700"/>
          <p14:tracePt t="69025" x="6527800" y="3949700"/>
          <p14:tracePt t="69039" x="6457950" y="3949700"/>
          <p14:tracePt t="69056" x="6273800" y="3949700"/>
          <p14:tracePt t="69073" x="6178550" y="3949700"/>
          <p14:tracePt t="69089" x="6089650" y="3949700"/>
          <p14:tracePt t="69105" x="6007100" y="3949700"/>
          <p14:tracePt t="69122" x="5937250" y="3949700"/>
          <p14:tracePt t="69139" x="5899150" y="3949700"/>
          <p14:tracePt t="69156" x="5880100" y="3949700"/>
          <p14:tracePt t="69173" x="5867400" y="3949700"/>
          <p14:tracePt t="69289" x="5886450" y="3949700"/>
          <p14:tracePt t="69297" x="5918200" y="3949700"/>
          <p14:tracePt t="69306" x="5969000" y="3949700"/>
          <p14:tracePt t="69322" x="6127750" y="3949700"/>
          <p14:tracePt t="69339" x="6318250" y="3949700"/>
          <p14:tracePt t="69355" x="6464300" y="3949700"/>
          <p14:tracePt t="69372" x="6553200" y="3949700"/>
          <p14:tracePt t="69388" x="6591300" y="3949700"/>
          <p14:tracePt t="69393" x="6604000" y="3949700"/>
          <p14:tracePt t="69405" x="6610350" y="3949700"/>
          <p14:tracePt t="69422" x="6629400" y="3949700"/>
          <p14:tracePt t="69425" x="6642100" y="3949700"/>
          <p14:tracePt t="69439" x="6654800" y="3949700"/>
          <p14:tracePt t="69455" x="6680200" y="3949700"/>
          <p14:tracePt t="69488" x="6686550" y="3949700"/>
          <p14:tracePt t="69856" x="0" y="0"/>
        </p14:tracePtLst>
        <p14:tracePtLst>
          <p14:tracePt t="70762" x="1504950" y="3949700"/>
          <p14:tracePt t="70876" x="1511300" y="3949700"/>
          <p14:tracePt t="70882" x="1543050" y="3949700"/>
          <p14:tracePt t="70891" x="1593850" y="3949700"/>
          <p14:tracePt t="70905" x="1739900" y="3949700"/>
          <p14:tracePt t="70921" x="1962150" y="3949700"/>
          <p14:tracePt t="70938" x="2222500" y="3949700"/>
          <p14:tracePt t="70955" x="2457450" y="3949700"/>
          <p14:tracePt t="70972" x="2603500" y="3949700"/>
          <p14:tracePt t="70989" x="2679700" y="3949700"/>
          <p14:tracePt t="71005" x="2705100" y="3949700"/>
          <p14:tracePt t="71009" x="2711450" y="3949700"/>
          <p14:tracePt t="71021" x="2717800" y="3949700"/>
          <p14:tracePt t="71038" x="2724150" y="3949700"/>
          <p14:tracePt t="71040" x="2730500" y="3949700"/>
          <p14:tracePt t="71055" x="2743200" y="3943350"/>
          <p14:tracePt t="71072" x="2762250" y="3937000"/>
          <p14:tracePt t="71089" x="2768600" y="3924300"/>
          <p14:tracePt t="71106" x="2768600" y="3898900"/>
          <p14:tracePt t="71121" x="2768600" y="3867150"/>
          <p14:tracePt t="71138" x="2768600" y="3822700"/>
          <p14:tracePt t="71155" x="2755900" y="3803650"/>
          <p14:tracePt t="71171" x="2749550" y="3784600"/>
          <p14:tracePt t="71190" x="2724150" y="3765550"/>
          <p14:tracePt t="71195" x="2705100" y="3752850"/>
          <p14:tracePt t="71205" x="2679700" y="3740150"/>
          <p14:tracePt t="71221" x="2603500" y="3721100"/>
          <p14:tracePt t="71238" x="2489200" y="3695700"/>
          <p14:tracePt t="71241" x="2419350" y="3683000"/>
          <p14:tracePt t="71254" x="2362200" y="3683000"/>
          <p14:tracePt t="71272" x="2152650" y="3683000"/>
          <p14:tracePt t="71289" x="2012950" y="3683000"/>
          <p14:tracePt t="71305" x="1917700" y="3683000"/>
          <p14:tracePt t="71322" x="1841500" y="3683000"/>
          <p14:tracePt t="71338" x="1809750" y="3683000"/>
          <p14:tracePt t="71355" x="1790700" y="3683000"/>
          <p14:tracePt t="71372" x="1765300" y="3695700"/>
          <p14:tracePt t="71389" x="1758950" y="3702050"/>
          <p14:tracePt t="71405" x="1746250" y="3727450"/>
          <p14:tracePt t="71408" x="1746250" y="3733800"/>
          <p14:tracePt t="71422" x="1746250" y="3752850"/>
          <p14:tracePt t="71438" x="1739900" y="3778250"/>
          <p14:tracePt t="71455" x="1739900" y="3816350"/>
          <p14:tracePt t="71458" x="1739900" y="3829050"/>
          <p14:tracePt t="71472" x="1739900" y="3867150"/>
          <p14:tracePt t="71489" x="1739900" y="3898900"/>
          <p14:tracePt t="71505" x="1765300" y="3924300"/>
          <p14:tracePt t="71522" x="1797050" y="3962400"/>
          <p14:tracePt t="71538" x="1847850" y="4000500"/>
          <p14:tracePt t="71554" x="1943100" y="4032250"/>
          <p14:tracePt t="71571" x="2095500" y="4064000"/>
          <p14:tracePt t="71588" x="2209800" y="4070350"/>
          <p14:tracePt t="71605" x="2330450" y="4070350"/>
          <p14:tracePt t="71608" x="2374900" y="4070350"/>
          <p14:tracePt t="71621" x="2393950" y="4070350"/>
          <p14:tracePt t="71637" x="2438400" y="4064000"/>
          <p14:tracePt t="71654" x="2463800" y="4044950"/>
          <p14:tracePt t="71658" x="2470150" y="4025900"/>
          <p14:tracePt t="71671" x="2470150" y="4013200"/>
          <p14:tracePt t="71688" x="2470150" y="3962400"/>
          <p14:tracePt t="71704" x="2470150" y="3930650"/>
          <p14:tracePt t="71721" x="2463800" y="3892550"/>
          <p14:tracePt t="71737" x="2451100" y="3867150"/>
          <p14:tracePt t="71754" x="2444750" y="3860800"/>
          <p14:tracePt t="71771" x="2432050" y="3848100"/>
          <p14:tracePt t="72184" x="0" y="0"/>
        </p14:tracePtLst>
        <p14:tracePtLst>
          <p14:tracePt t="72756" x="2895600" y="4051300"/>
          <p14:tracePt t="72771" x="2889250" y="4051300"/>
          <p14:tracePt t="72780" x="2882900" y="4051300"/>
          <p14:tracePt t="72787" x="2876550" y="4051300"/>
          <p14:tracePt t="72804" x="2870200" y="4064000"/>
          <p14:tracePt t="72820" x="2857500" y="4083050"/>
          <p14:tracePt t="72837" x="2851150" y="4095750"/>
          <p14:tracePt t="72840" x="2851150" y="4108450"/>
          <p14:tracePt t="72854" x="2851150" y="4114800"/>
          <p14:tracePt t="72870" x="2851150" y="4127500"/>
          <p14:tracePt t="72887" x="2851150" y="4152900"/>
          <p14:tracePt t="72904" x="2851150" y="4165600"/>
          <p14:tracePt t="72920" x="2863850" y="4171950"/>
          <p14:tracePt t="72937" x="2908300" y="4184650"/>
          <p14:tracePt t="72955" x="2997200" y="4197350"/>
          <p14:tracePt t="72971" x="3111500" y="4197350"/>
          <p14:tracePt t="72987" x="3251200" y="4197350"/>
          <p14:tracePt t="73004" x="3333750" y="4184650"/>
          <p14:tracePt t="73021" x="3359150" y="4165600"/>
          <p14:tracePt t="73025" x="3365500" y="4152900"/>
          <p14:tracePt t="73042" x="3365500" y="4140200"/>
          <p14:tracePt t="73058" x="3365500" y="4133850"/>
          <p14:tracePt t="73074" x="3365500" y="4127500"/>
          <p14:tracePt t="73087" x="3365500" y="4121150"/>
          <p14:tracePt t="73161" x="0" y="0"/>
        </p14:tracePtLst>
        <p14:tracePtLst>
          <p14:tracePt t="73876" x="3460750" y="4057650"/>
          <p14:tracePt t="73890" x="3454400" y="4057650"/>
          <p14:tracePt t="73897" x="3448050" y="4064000"/>
          <p14:tracePt t="73906" x="3441700" y="4070350"/>
          <p14:tracePt t="73921" x="3441700" y="4089400"/>
          <p14:tracePt t="73937" x="3429000" y="4121150"/>
          <p14:tracePt t="73954" x="3429000" y="4146550"/>
          <p14:tracePt t="73971" x="3429000" y="4171950"/>
          <p14:tracePt t="73987" x="3435350" y="4216400"/>
          <p14:tracePt t="74004" x="3454400" y="4248150"/>
          <p14:tracePt t="74020" x="3517900" y="4279900"/>
          <p14:tracePt t="74037" x="3600450" y="4311650"/>
          <p14:tracePt t="74041" x="3644900" y="4324350"/>
          <p14:tracePt t="74054" x="3702050" y="4330700"/>
          <p14:tracePt t="74070" x="3797300" y="4343400"/>
          <p14:tracePt t="74088" x="3949700" y="4343400"/>
          <p14:tracePt t="74104" x="4070350" y="4330700"/>
          <p14:tracePt t="74121" x="4210050" y="4305300"/>
          <p14:tracePt t="74137" x="4356100" y="4279900"/>
          <p14:tracePt t="74153" x="4502150" y="4254500"/>
          <p14:tracePt t="74170" x="4572000" y="4235450"/>
          <p14:tracePt t="74186" x="4584700" y="4229100"/>
          <p14:tracePt t="74203" x="4591050" y="4229100"/>
          <p14:tracePt t="74219" x="4597400" y="4222750"/>
          <p14:tracePt t="74240" x="4597400" y="4210050"/>
          <p14:tracePt t="74253" x="4591050" y="4203700"/>
          <p14:tracePt t="74270" x="4584700" y="4191000"/>
          <p14:tracePt t="74287" x="4565650" y="4171950"/>
          <p14:tracePt t="74290" x="4559300" y="4159250"/>
          <p14:tracePt t="74303" x="4546600" y="4146550"/>
          <p14:tracePt t="74320" x="4540250" y="4140200"/>
          <p14:tracePt t="74336" x="4521200" y="4127500"/>
          <p14:tracePt t="74353" x="4514850" y="4121150"/>
          <p14:tracePt t="74370" x="4502150" y="4108450"/>
          <p14:tracePt t="74386" x="4495800" y="4108450"/>
          <p14:tracePt t="74403" x="4489450" y="4102100"/>
          <p14:tracePt t="74436" x="4483100" y="4095750"/>
          <p14:tracePt t="74453" x="0" y="0"/>
        </p14:tracePtLst>
        <p14:tracePtLst>
          <p14:tracePt t="74778" x="3448050" y="4044950"/>
          <p14:tracePt t="74801" x="3435350" y="4044950"/>
          <p14:tracePt t="74817" x="3429000" y="4051300"/>
          <p14:tracePt t="74825" x="3429000" y="4057650"/>
          <p14:tracePt t="74836" x="3429000" y="4064000"/>
          <p14:tracePt t="74853" x="3429000" y="4083050"/>
          <p14:tracePt t="74870" x="3429000" y="4108450"/>
          <p14:tracePt t="74886" x="3429000" y="4127500"/>
          <p14:tracePt t="74889" x="3429000" y="4133850"/>
          <p14:tracePt t="74903" x="3435350" y="4165600"/>
          <p14:tracePt t="74920" x="3473450" y="4184650"/>
          <p14:tracePt t="74936" x="3530600" y="4203700"/>
          <p14:tracePt t="74953" x="3619500" y="4210050"/>
          <p14:tracePt t="74970" x="3746500" y="4210050"/>
          <p14:tracePt t="74987" x="3841750" y="4210050"/>
          <p14:tracePt t="75003" x="3917950" y="4191000"/>
          <p14:tracePt t="75020" x="3943350" y="4171950"/>
          <p14:tracePt t="75036" x="3949700" y="4152900"/>
          <p14:tracePt t="75053" x="3949700" y="4140200"/>
          <p14:tracePt t="75070" x="3949700" y="4133850"/>
          <p14:tracePt t="75087" x="3949700" y="4121150"/>
          <p14:tracePt t="75184" x="0" y="0"/>
        </p14:tracePtLst>
        <p14:tracePtLst>
          <p14:tracePt t="75625" x="4241800" y="4032250"/>
          <p14:tracePt t="75656" x="4235450" y="4032250"/>
          <p14:tracePt t="75665" x="4229100" y="4032250"/>
          <p14:tracePt t="75673" x="4222750" y="4044950"/>
          <p14:tracePt t="75686" x="4222750" y="4051300"/>
          <p14:tracePt t="75703" x="4216400" y="4083050"/>
          <p14:tracePt t="75720" x="4216400" y="4121150"/>
          <p14:tracePt t="75736" x="4216400" y="4140200"/>
          <p14:tracePt t="75752" x="4216400" y="4171950"/>
          <p14:tracePt t="75769" x="4229100" y="4197350"/>
          <p14:tracePt t="75786" x="4248150" y="4203700"/>
          <p14:tracePt t="75803" x="4273550" y="4216400"/>
          <p14:tracePt t="75820" x="4318000" y="4229100"/>
          <p14:tracePt t="75837" x="4349750" y="4235450"/>
          <p14:tracePt t="75842" x="4368800" y="4235450"/>
          <p14:tracePt t="75852" x="4381500" y="4235450"/>
          <p14:tracePt t="75869" x="4419600" y="4235450"/>
          <p14:tracePt t="75886" x="4445000" y="4229100"/>
          <p14:tracePt t="75902" x="4451350" y="4222750"/>
          <p14:tracePt t="75904" x="4451350" y="4216400"/>
          <p14:tracePt t="75919" x="4464050" y="4184650"/>
          <p14:tracePt t="75936" x="4464050" y="4165600"/>
          <p14:tracePt t="75952" x="4464050" y="4146550"/>
          <p14:tracePt t="75970" x="4464050" y="4121150"/>
          <p14:tracePt t="75987" x="4457700" y="4108450"/>
          <p14:tracePt t="76003" x="4438650" y="4095750"/>
          <p14:tracePt t="76020" x="4432300" y="4083050"/>
          <p14:tracePt t="76036" x="4419600" y="4076700"/>
          <p14:tracePt t="76224" x="0" y="0"/>
        </p14:tracePtLst>
        <p14:tracePtLst>
          <p14:tracePt t="78730" x="4959350" y="4241800"/>
          <p14:tracePt t="78737" x="4946650" y="4241800"/>
          <p14:tracePt t="78761" x="4940300" y="4241800"/>
          <p14:tracePt t="78770" x="4927600" y="4241800"/>
          <p14:tracePt t="78776" x="4914900" y="4241800"/>
          <p14:tracePt t="78786" x="4883150" y="4248150"/>
          <p14:tracePt t="78802" x="4819650" y="4260850"/>
          <p14:tracePt t="78818" x="4781550" y="4260850"/>
          <p14:tracePt t="78835" x="4724400" y="4273550"/>
          <p14:tracePt t="78852" x="4692650" y="4273550"/>
          <p14:tracePt t="78868" x="4641850" y="4273550"/>
          <p14:tracePt t="78885" x="4578350" y="4273550"/>
          <p14:tracePt t="78902" x="4483100" y="4260850"/>
          <p14:tracePt t="78903" x="0" y="0"/>
        </p14:tracePtLst>
        <p14:tracePtLst>
          <p14:tracePt t="79537" x="2590800" y="4210050"/>
          <p14:tracePt t="79611" x="2603500" y="4210050"/>
          <p14:tracePt t="79617" x="2635250" y="4210050"/>
          <p14:tracePt t="79626" x="2667000" y="4210050"/>
          <p14:tracePt t="79635" x="2717800" y="4210050"/>
          <p14:tracePt t="79652" x="2889250" y="4210050"/>
          <p14:tracePt t="79668" x="3130550" y="4210050"/>
          <p14:tracePt t="79685" x="3562350" y="4210050"/>
          <p14:tracePt t="79688" x="3822700" y="4210050"/>
          <p14:tracePt t="79702" x="4083050" y="4210050"/>
          <p14:tracePt t="79718" x="4578350" y="4210050"/>
          <p14:tracePt t="79725" x="4819650" y="4210050"/>
          <p14:tracePt t="79736" x="5251450" y="4210050"/>
          <p14:tracePt t="79752" x="5638800" y="4210050"/>
          <p14:tracePt t="79768" x="6051550" y="4210050"/>
          <p14:tracePt t="79785" x="6483350" y="4210050"/>
          <p14:tracePt t="79803" x="6915150" y="4210050"/>
          <p14:tracePt t="79818" x="7372350" y="4210050"/>
          <p14:tracePt t="79835" x="7804150" y="4210050"/>
          <p14:tracePt t="79852" x="8191500" y="4210050"/>
          <p14:tracePt t="79869" x="8521700" y="4210050"/>
          <p14:tracePt t="79885" x="8820150" y="4210050"/>
          <p14:tracePt t="79890" x="8928100" y="4210050"/>
          <p14:tracePt t="79902" x="9036050" y="4210050"/>
          <p14:tracePt t="79919" x="9220200" y="4210050"/>
          <p14:tracePt t="79935" x="9359900" y="4210050"/>
          <p14:tracePt t="79938" x="9423400" y="4210050"/>
          <p14:tracePt t="79952" x="9531350" y="4210050"/>
          <p14:tracePt t="79969" x="9645650" y="4210050"/>
          <p14:tracePt t="79985" x="9766300" y="4210050"/>
          <p14:tracePt t="80002" x="9906000" y="4229100"/>
          <p14:tracePt t="80018" x="10045700" y="4267200"/>
          <p14:tracePt t="80035" x="10185400" y="4292600"/>
          <p14:tracePt t="80052" x="10318750" y="4311650"/>
          <p14:tracePt t="80068" x="10426700" y="4337050"/>
          <p14:tracePt t="80085" x="10509250" y="4343400"/>
          <p14:tracePt t="80090" x="10547350" y="4343400"/>
          <p14:tracePt t="80102" x="10591800" y="4343400"/>
          <p14:tracePt t="80118" x="10655300" y="4343400"/>
          <p14:tracePt t="80135" x="10706100" y="4343400"/>
          <p14:tracePt t="80138" x="10725150" y="4343400"/>
          <p14:tracePt t="80152" x="10750550" y="4343400"/>
          <p14:tracePt t="80168" x="10756900" y="4343400"/>
          <p14:tracePt t="80213" x="10763250" y="4343400"/>
          <p14:tracePt t="80218" x="10769600" y="4343400"/>
          <p14:tracePt t="80424" x="0" y="0"/>
        </p14:tracePtLst>
        <p14:tracePtLst>
          <p14:tracePt t="81417" x="2717800" y="4216400"/>
          <p14:tracePt t="81547" x="2736850" y="4216400"/>
          <p14:tracePt t="81554" x="2768600" y="4216400"/>
          <p14:tracePt t="81568" x="2901950" y="4216400"/>
          <p14:tracePt t="81584" x="3155950" y="4216400"/>
          <p14:tracePt t="81601" x="3543300" y="4216400"/>
          <p14:tracePt t="81618" x="3975100" y="4216400"/>
          <p14:tracePt t="81634" x="4324350" y="4216400"/>
          <p14:tracePt t="81651" x="4578350" y="4216400"/>
          <p14:tracePt t="81667" x="4781550" y="4216400"/>
          <p14:tracePt t="81685" x="4972050" y="4216400"/>
          <p14:tracePt t="81701" x="5168900" y="4216400"/>
          <p14:tracePt t="81717" x="5410200" y="4216400"/>
          <p14:tracePt t="81721" x="5543550" y="4216400"/>
          <p14:tracePt t="81734" x="5676900" y="4216400"/>
          <p14:tracePt t="81751" x="5937250" y="4216400"/>
          <p14:tracePt t="81767" x="6350000" y="4216400"/>
          <p14:tracePt t="81784" x="6597650" y="4216400"/>
          <p14:tracePt t="81801" x="6794500" y="4216400"/>
          <p14:tracePt t="81818" x="6978650" y="4216400"/>
          <p14:tracePt t="81834" x="7156450" y="4216400"/>
          <p14:tracePt t="81851" x="7321550" y="4216400"/>
          <p14:tracePt t="81867" x="7480300" y="4216400"/>
          <p14:tracePt t="81884" x="7658100" y="4216400"/>
          <p14:tracePt t="81901" x="7829550" y="4216400"/>
          <p14:tracePt t="81917" x="8001000" y="4216400"/>
          <p14:tracePt t="81934" x="8153400" y="4216400"/>
          <p14:tracePt t="81952" x="8369300" y="4216400"/>
          <p14:tracePt t="81968" x="8483600" y="4216400"/>
          <p14:tracePt t="81984" x="8604250" y="4216400"/>
          <p14:tracePt t="82002" x="8718550" y="4216400"/>
          <p14:tracePt t="82017" x="8845550" y="4216400"/>
          <p14:tracePt t="82034" x="8972550" y="4216400"/>
          <p14:tracePt t="82051" x="9124950" y="4216400"/>
          <p14:tracePt t="82068" x="9283700" y="4216400"/>
          <p14:tracePt t="82084" x="9417050" y="4216400"/>
          <p14:tracePt t="82101" x="9556750" y="4216400"/>
          <p14:tracePt t="82117" x="9683750" y="4216400"/>
          <p14:tracePt t="82121" x="9734550" y="4216400"/>
          <p14:tracePt t="82134" x="9798050" y="4216400"/>
          <p14:tracePt t="82152" x="9963150" y="4216400"/>
          <p14:tracePt t="82168" x="10077450" y="4216400"/>
          <p14:tracePt t="82184" x="10191750" y="4216400"/>
          <p14:tracePt t="82201" x="10325100" y="4216400"/>
          <p14:tracePt t="82217" x="10420350" y="4229100"/>
          <p14:tracePt t="82234" x="10521950" y="4241800"/>
          <p14:tracePt t="82251" x="10579100" y="4248150"/>
          <p14:tracePt t="82267" x="10617200" y="4248150"/>
          <p14:tracePt t="82284" x="10648950" y="4248150"/>
          <p14:tracePt t="82302" x="10674350" y="4248150"/>
          <p14:tracePt t="82317" x="10693400" y="4248150"/>
          <p14:tracePt t="82321" x="10706100" y="4248150"/>
          <p14:tracePt t="82334" x="10712450" y="4248150"/>
          <p14:tracePt t="82351" x="10731500" y="4248150"/>
          <p14:tracePt t="83656" x="0" y="0"/>
        </p14:tracePtLst>
        <p14:tracePtLst>
          <p14:tracePt t="84258" x="9398000" y="4248150"/>
          <p14:tracePt t="84353" x="9410700" y="4248150"/>
          <p14:tracePt t="84362" x="9442450" y="4248150"/>
          <p14:tracePt t="84369" x="9493250" y="4248150"/>
          <p14:tracePt t="84384" x="9664700" y="4248150"/>
          <p14:tracePt t="84400" x="9855200" y="4248150"/>
          <p14:tracePt t="84416" x="10039350" y="4248150"/>
          <p14:tracePt t="84433" x="10229850" y="4248150"/>
          <p14:tracePt t="84449" x="10369550" y="4248150"/>
          <p14:tracePt t="84466" x="10483850" y="4248150"/>
          <p14:tracePt t="84483" x="10572750" y="4248150"/>
          <p14:tracePt t="84500" x="10655300" y="4248150"/>
          <p14:tracePt t="84516" x="10725150" y="4248150"/>
          <p14:tracePt t="84533" x="10782300" y="4248150"/>
          <p14:tracePt t="84549" x="10801350" y="4248150"/>
          <p14:tracePt t="84566" x="10807700" y="4248150"/>
          <p14:tracePt t="84928" x="0" y="0"/>
        </p14:tracePtLst>
        <p14:tracePtLst>
          <p14:tracePt t="88779" x="3105150" y="5441950"/>
          <p14:tracePt t="88801" x="3098800" y="5461000"/>
          <p14:tracePt t="88819" x="3092450" y="5480050"/>
          <p14:tracePt t="88826" x="3086100" y="5492750"/>
          <p14:tracePt t="88833" x="3079750" y="5511800"/>
          <p14:tracePt t="88848" x="3067050" y="5549900"/>
          <p14:tracePt t="88865" x="3060700" y="5588000"/>
          <p14:tracePt t="88882" x="3060700" y="5632450"/>
          <p14:tracePt t="88898" x="3060700" y="5664200"/>
          <p14:tracePt t="88915" x="3060700" y="5715000"/>
          <p14:tracePt t="88932" x="3060700" y="5746750"/>
          <p14:tracePt t="88949" x="3073400" y="5778500"/>
          <p14:tracePt t="88965" x="3092450" y="5803900"/>
          <p14:tracePt t="88982" x="3111500" y="5835650"/>
          <p14:tracePt t="88985" x="3130550" y="5854700"/>
          <p14:tracePt t="88999" x="3155950" y="5867400"/>
          <p14:tracePt t="89017" x="3251200" y="5930900"/>
          <p14:tracePt t="89032" x="3352800" y="5975350"/>
          <p14:tracePt t="89048" x="3479800" y="6019800"/>
          <p14:tracePt t="89065" x="3638550" y="6045200"/>
          <p14:tracePt t="89082" x="3765550" y="6051550"/>
          <p14:tracePt t="89099" x="3854450" y="6051550"/>
          <p14:tracePt t="89115" x="3911600" y="6051550"/>
          <p14:tracePt t="89132" x="3962400" y="6038850"/>
          <p14:tracePt t="89149" x="3981450" y="6007100"/>
          <p14:tracePt t="89165" x="4013200" y="5981700"/>
          <p14:tracePt t="89169" x="4013200" y="5962650"/>
          <p14:tracePt t="89182" x="4019550" y="5937250"/>
          <p14:tracePt t="89199" x="4019550" y="5911850"/>
          <p14:tracePt t="89216" x="4025900" y="5829300"/>
          <p14:tracePt t="89232" x="4025900" y="5797550"/>
          <p14:tracePt t="89248" x="4019550" y="5753100"/>
          <p14:tracePt t="89265" x="4006850" y="5727700"/>
          <p14:tracePt t="89282" x="4000500" y="5708650"/>
          <p14:tracePt t="89299" x="3975100" y="5695950"/>
          <p14:tracePt t="89316" x="3943350" y="5670550"/>
          <p14:tracePt t="89332" x="3879850" y="5632450"/>
          <p14:tracePt t="89349" x="3784600" y="5600700"/>
          <p14:tracePt t="89365" x="3651250" y="5549900"/>
          <p14:tracePt t="89382" x="3530600" y="5518150"/>
          <p14:tracePt t="89385" x="3479800" y="5511800"/>
          <p14:tracePt t="89398" x="3435350" y="5511800"/>
          <p14:tracePt t="89416" x="3365500" y="5511800"/>
          <p14:tracePt t="89432" x="3302000" y="5511800"/>
          <p14:tracePt t="89448" x="3263900" y="5537200"/>
          <p14:tracePt t="89465" x="3219450" y="5581650"/>
          <p14:tracePt t="89482" x="3181350" y="5613400"/>
          <p14:tracePt t="89499" x="3149600" y="5670550"/>
          <p14:tracePt t="89515" x="3130550" y="5715000"/>
          <p14:tracePt t="89531" x="3124200" y="5753100"/>
          <p14:tracePt t="89548" x="3124200" y="5797550"/>
          <p14:tracePt t="89565" x="3124200" y="5842000"/>
          <p14:tracePt t="89582" x="3136900" y="5899150"/>
          <p14:tracePt t="89585" x="3149600" y="5924550"/>
          <p14:tracePt t="89598" x="3162300" y="5956300"/>
          <p14:tracePt t="89616" x="3206750" y="6007100"/>
          <p14:tracePt t="89632" x="3238500" y="6045200"/>
          <p14:tracePt t="89648" x="3282950" y="6076950"/>
          <p14:tracePt t="89665" x="3321050" y="6089650"/>
          <p14:tracePt t="89682" x="3390900" y="6108700"/>
          <p14:tracePt t="89698" x="3492500" y="6115050"/>
          <p14:tracePt t="89715" x="3625850" y="6115050"/>
          <p14:tracePt t="89731" x="3797300" y="6115050"/>
          <p14:tracePt t="89736" x="3867150" y="6096000"/>
          <p14:tracePt t="89748" x="3930650" y="6089650"/>
          <p14:tracePt t="89765" x="3981450" y="6076950"/>
          <p14:tracePt t="89781" x="4000500" y="6064250"/>
          <p14:tracePt t="89785" x="4006850" y="6064250"/>
          <p14:tracePt t="89801" x="4013200" y="6045200"/>
          <p14:tracePt t="89817" x="4013200" y="6038850"/>
          <p14:tracePt t="89831" x="4013200" y="6026150"/>
          <p14:tracePt t="90032" x="0" y="0"/>
        </p14:tracePtLst>
        <p14:tracePtLst>
          <p14:tracePt t="90953" x="1727200" y="5429250"/>
          <p14:tracePt t="91018" x="1727200" y="5435600"/>
          <p14:tracePt t="91026" x="1720850" y="5448300"/>
          <p14:tracePt t="91034" x="1720850" y="5454650"/>
          <p14:tracePt t="91050" x="1714500" y="5467350"/>
          <p14:tracePt t="91067" x="1714500" y="5473700"/>
          <p14:tracePt t="91081" x="1714500" y="5486400"/>
          <p14:tracePt t="91098" x="1708150" y="5499100"/>
          <p14:tracePt t="91115" x="1708150" y="5518150"/>
          <p14:tracePt t="91131" x="1708150" y="5543550"/>
          <p14:tracePt t="91164" x="1708150" y="5549900"/>
          <p14:tracePt t="91250" x="1714500" y="5556250"/>
          <p14:tracePt t="91257" x="1720850" y="5556250"/>
          <p14:tracePt t="91266" x="1746250" y="5556250"/>
          <p14:tracePt t="91281" x="1809750" y="5556250"/>
          <p14:tracePt t="91298" x="1873250" y="5549900"/>
          <p14:tracePt t="91315" x="1892300" y="5543550"/>
          <p14:tracePt t="91332" x="1898650" y="5543550"/>
          <p14:tracePt t="91348" x="1898650" y="5537200"/>
          <p14:tracePt t="91474" x="1898650" y="5543550"/>
          <p14:tracePt t="91546" x="1905000" y="5549900"/>
          <p14:tracePt t="91562" x="1911350" y="5549900"/>
          <p14:tracePt t="91586" x="1917700" y="5549900"/>
          <p14:tracePt t="91602" x="1924050" y="5549900"/>
          <p14:tracePt t="92616" x="0" y="0"/>
        </p14:tracePtLst>
        <p14:tracePtLst>
          <p14:tracePt t="94002" x="6438900" y="5702300"/>
          <p14:tracePt t="94041" x="6432550" y="5708650"/>
          <p14:tracePt t="94057" x="6432550" y="5721350"/>
          <p14:tracePt t="94065" x="6432550" y="5734050"/>
          <p14:tracePt t="94073" x="6432550" y="5746750"/>
          <p14:tracePt t="94083" x="6432550" y="5765800"/>
          <p14:tracePt t="94097" x="6432550" y="5797550"/>
          <p14:tracePt t="94114" x="6432550" y="5822950"/>
          <p14:tracePt t="94131" x="6445250" y="5861050"/>
          <p14:tracePt t="94147" x="6477000" y="5892800"/>
          <p14:tracePt t="94164" x="6540500" y="5918200"/>
          <p14:tracePt t="94180" x="6673850" y="5943600"/>
          <p14:tracePt t="94197" x="6851650" y="5975350"/>
          <p14:tracePt t="94202" x="6959600" y="5994400"/>
          <p14:tracePt t="94214" x="7080250" y="6026150"/>
          <p14:tracePt t="94230" x="7308850" y="6051550"/>
          <p14:tracePt t="94247" x="7512050" y="6057900"/>
          <p14:tracePt t="94250" x="7594600" y="6057900"/>
          <p14:tracePt t="94264" x="7740650" y="6057900"/>
          <p14:tracePt t="94280" x="7842250" y="6057900"/>
          <p14:tracePt t="94297" x="7899400" y="6038850"/>
          <p14:tracePt t="94314" x="7931150" y="6019800"/>
          <p14:tracePt t="94330" x="7943850" y="6007100"/>
          <p14:tracePt t="94347" x="7950200" y="5988050"/>
          <p14:tracePt t="94363" x="7956550" y="5969000"/>
          <p14:tracePt t="94380" x="7956550" y="5949950"/>
          <p14:tracePt t="94397" x="7956550" y="5930900"/>
          <p14:tracePt t="94401" x="7956550" y="5918200"/>
          <p14:tracePt t="94413" x="7956550" y="5911850"/>
          <p14:tracePt t="94430" x="7956550" y="5899150"/>
          <p14:tracePt t="94446" x="7956550" y="5892800"/>
          <p14:tracePt t="94463" x="7943850" y="5873750"/>
          <p14:tracePt t="94480" x="7912100" y="5848350"/>
          <p14:tracePt t="94496" x="7867650" y="5822950"/>
          <p14:tracePt t="94513" x="7778750" y="5784850"/>
          <p14:tracePt t="94530" x="7664450" y="5740400"/>
          <p14:tracePt t="94546" x="7543800" y="5721350"/>
          <p14:tracePt t="94563" x="7423150" y="5695950"/>
          <p14:tracePt t="94580" x="7315200" y="5670550"/>
          <p14:tracePt t="94596" x="7239000" y="5670550"/>
          <p14:tracePt t="94613" x="7143750" y="5670550"/>
          <p14:tracePt t="94631" x="7035800" y="5670550"/>
          <p14:tracePt t="94634" x="6972300" y="5670550"/>
          <p14:tracePt t="94647" x="6915150" y="5683250"/>
          <p14:tracePt t="94664" x="6769100" y="5708650"/>
          <p14:tracePt t="94680" x="6699250" y="5740400"/>
          <p14:tracePt t="94696" x="6654800" y="5759450"/>
          <p14:tracePt t="94713" x="6635750" y="5765800"/>
          <p14:tracePt t="94730" x="6616700" y="5778500"/>
          <p14:tracePt t="94746" x="6604000" y="5784850"/>
          <p14:tracePt t="94763" x="6597650" y="5797550"/>
          <p14:tracePt t="94780" x="6591300" y="5797550"/>
          <p14:tracePt t="94796" x="6591300" y="5816600"/>
          <p14:tracePt t="94813" x="6591300" y="5829300"/>
          <p14:tracePt t="94831" x="6591300" y="5848350"/>
          <p14:tracePt t="94834" x="6597650" y="5861050"/>
          <p14:tracePt t="94846" x="6604000" y="5873750"/>
          <p14:tracePt t="94863" x="6616700" y="5886450"/>
          <p14:tracePt t="94880" x="6692900" y="5911850"/>
          <p14:tracePt t="94896" x="6813550" y="5930900"/>
          <p14:tracePt t="94913" x="7016750" y="5949950"/>
          <p14:tracePt t="94929" x="7232650" y="5949950"/>
          <p14:tracePt t="94946" x="7467600" y="5943600"/>
          <p14:tracePt t="94963" x="7651750" y="5899150"/>
          <p14:tracePt t="94980" x="7753350" y="5861050"/>
          <p14:tracePt t="94996" x="7797800" y="5842000"/>
          <p14:tracePt t="95013" x="7816850" y="5829300"/>
          <p14:tracePt t="95030" x="7835900" y="5810250"/>
          <p14:tracePt t="95033" x="7848600" y="5797550"/>
          <p14:tracePt t="95046" x="7854950" y="5791200"/>
          <p14:tracePt t="95064" x="7880350" y="5772150"/>
          <p14:tracePt t="95080" x="7893050" y="5765800"/>
          <p14:tracePt t="95096" x="7893050" y="5759450"/>
          <p14:tracePt t="95113" x="7893050" y="5753100"/>
          <p14:tracePt t="95131" x="7893050" y="5740400"/>
          <p14:tracePt t="95146" x="7893050" y="5721350"/>
          <p14:tracePt t="95163" x="7893050" y="5689600"/>
          <p14:tracePt t="95180" x="7893050" y="5645150"/>
          <p14:tracePt t="95196" x="7861300" y="5607050"/>
          <p14:tracePt t="95213" x="7804150" y="5568950"/>
          <p14:tracePt t="95230" x="7734300" y="5530850"/>
          <p14:tracePt t="95234" x="7708900" y="5518150"/>
          <p14:tracePt t="95246" x="7670800" y="5511800"/>
          <p14:tracePt t="95264" x="7613650" y="5511800"/>
          <p14:tracePt t="95280" x="7556500" y="5511800"/>
          <p14:tracePt t="95296" x="7480300" y="5537200"/>
          <p14:tracePt t="95313" x="7385050" y="5562600"/>
          <p14:tracePt t="95331" x="7296150" y="5600700"/>
          <p14:tracePt t="95346" x="7219950" y="5626100"/>
          <p14:tracePt t="95363" x="7188200" y="5645150"/>
          <p14:tracePt t="95380" x="7175500" y="5651500"/>
          <p14:tracePt t="95396" x="7169150" y="5657850"/>
          <p14:tracePt t="95413" x="7156450" y="5664200"/>
          <p14:tracePt t="95466" x="7156450" y="5670550"/>
          <p14:tracePt t="95491" x="7156450" y="5683250"/>
          <p14:tracePt t="95507" x="7162800" y="5689600"/>
          <p14:tracePt t="95522" x="7169150" y="5695950"/>
          <p14:tracePt t="95529" x="7169150" y="5702300"/>
          <p14:tracePt t="95537" x="7175500" y="5702300"/>
          <p14:tracePt t="95546" x="7181850" y="5702300"/>
          <p14:tracePt t="95563" x="7188200" y="5702300"/>
          <p14:tracePt t="95585" x="7194550" y="5702300"/>
          <p14:tracePt t="96344" x="0" y="0"/>
        </p14:tracePtLst>
        <p14:tracePtLst>
          <p14:tracePt t="102220" x="3429000" y="3295650"/>
          <p14:tracePt t="102226" x="3422650" y="3302000"/>
          <p14:tracePt t="102233" x="3416300" y="3308350"/>
          <p14:tracePt t="102244" x="3409950" y="3321050"/>
          <p14:tracePt t="102261" x="3409950" y="3346450"/>
          <p14:tracePt t="102264" x="3409950" y="3365500"/>
          <p14:tracePt t="102277" x="3409950" y="3384550"/>
          <p14:tracePt t="102294" x="3416300" y="3422650"/>
          <p14:tracePt t="102298" x="3429000" y="3441700"/>
          <p14:tracePt t="102311" x="3441700" y="3460750"/>
          <p14:tracePt t="102328" x="3486150" y="3498850"/>
          <p14:tracePt t="102345" x="3505200" y="3505200"/>
          <p14:tracePt t="102360" x="3511550" y="3505200"/>
          <p14:tracePt t="102402" x="3517900" y="3505200"/>
          <p14:tracePt t="102411" x="3530600" y="3505200"/>
          <p14:tracePt t="102427" x="3543300" y="3486150"/>
          <p14:tracePt t="102444" x="3549650" y="3460750"/>
          <p14:tracePt t="102460" x="3549650" y="3422650"/>
          <p14:tracePt t="102477" x="3549650" y="3403600"/>
          <p14:tracePt t="102481" x="3549650" y="3397250"/>
          <p14:tracePt t="102494" x="3549650" y="3390900"/>
          <p14:tracePt t="102511" x="3543300" y="3371850"/>
          <p14:tracePt t="102527" x="3543300" y="3359150"/>
          <p14:tracePt t="102737" x="0" y="0"/>
        </p14:tracePtLst>
        <p14:tracePtLst>
          <p14:tracePt t="103411" x="2616200" y="4051300"/>
          <p14:tracePt t="103450" x="2609850" y="4051300"/>
          <p14:tracePt t="103474" x="2609850" y="4057650"/>
          <p14:tracePt t="103481" x="2609850" y="4070350"/>
          <p14:tracePt t="103493" x="2609850" y="4076700"/>
          <p14:tracePt t="103510" x="2609850" y="4095750"/>
          <p14:tracePt t="103527" x="2609850" y="4121150"/>
          <p14:tracePt t="103530" x="2609850" y="4146550"/>
          <p14:tracePt t="103545" x="2622550" y="4184650"/>
          <p14:tracePt t="103561" x="2667000" y="4229100"/>
          <p14:tracePt t="103577" x="2717800" y="4273550"/>
          <p14:tracePt t="103593" x="2781300" y="4298950"/>
          <p14:tracePt t="103610" x="2838450" y="4305300"/>
          <p14:tracePt t="103627" x="2908300" y="4305300"/>
          <p14:tracePt t="103643" x="2946400" y="4286250"/>
          <p14:tracePt t="103661" x="2984500" y="4260850"/>
          <p14:tracePt t="103677" x="3016250" y="4216400"/>
          <p14:tracePt t="103681" x="3028950" y="4197350"/>
          <p14:tracePt t="103694" x="3035300" y="4178300"/>
          <p14:tracePt t="103710" x="3041650" y="4152900"/>
          <p14:tracePt t="103713" x="3048000" y="4140200"/>
          <p14:tracePt t="103727" x="3048000" y="4133850"/>
          <p14:tracePt t="103744" x="3048000" y="4127500"/>
          <p14:tracePt t="103864" x="0" y="0"/>
        </p14:tracePtLst>
        <p14:tracePtLst>
          <p14:tracePt t="104212" x="3911600" y="3975100"/>
          <p14:tracePt t="104218" x="3905250" y="3975100"/>
          <p14:tracePt t="104233" x="3898900" y="3981450"/>
          <p14:tracePt t="104244" x="3892550" y="3987800"/>
          <p14:tracePt t="104261" x="3892550" y="3994150"/>
          <p14:tracePt t="104277" x="3886200" y="4019550"/>
          <p14:tracePt t="104293" x="3873500" y="4057650"/>
          <p14:tracePt t="104296" x="3873500" y="4083050"/>
          <p14:tracePt t="104310" x="3873500" y="4108450"/>
          <p14:tracePt t="104327" x="3873500" y="4159250"/>
          <p14:tracePt t="104344" x="3879850" y="4235450"/>
          <p14:tracePt t="104361" x="3917950" y="4273550"/>
          <p14:tracePt t="104377" x="3956050" y="4298950"/>
          <p14:tracePt t="104393" x="4006850" y="4305300"/>
          <p14:tracePt t="104410" x="4083050" y="4305300"/>
          <p14:tracePt t="104426" x="4159250" y="4292600"/>
          <p14:tracePt t="104443" x="4203700" y="4267200"/>
          <p14:tracePt t="104460" x="4241800" y="4235450"/>
          <p14:tracePt t="104476" x="4273550" y="4197350"/>
          <p14:tracePt t="104494" x="4286250" y="4171950"/>
          <p14:tracePt t="104510" x="4286250" y="4159250"/>
          <p14:tracePt t="104527" x="4286250" y="4146550"/>
          <p14:tracePt t="104530" x="4286250" y="4140200"/>
          <p14:tracePt t="104543" x="4286250" y="4133850"/>
          <p14:tracePt t="104563" x="4286250" y="4121150"/>
          <p14:tracePt t="104601" x="4279900" y="4114800"/>
          <p14:tracePt t="104611" x="4267200" y="4108450"/>
          <p14:tracePt t="104619" x="4248150" y="4102100"/>
          <p14:tracePt t="104627" x="4229100" y="4095750"/>
          <p14:tracePt t="104643" x="4197350" y="4083050"/>
          <p14:tracePt t="104660" x="4146550" y="4057650"/>
          <p14:tracePt t="104678" x="4083050" y="4038600"/>
          <p14:tracePt t="104682" x="4051300" y="4032250"/>
          <p14:tracePt t="104694" x="4032250" y="4032250"/>
          <p14:tracePt t="104710" x="3968750" y="4013200"/>
          <p14:tracePt t="104727" x="3943350" y="4013200"/>
          <p14:tracePt t="104730" x="3930650" y="4013200"/>
          <p14:tracePt t="104744" x="3911600" y="4013200"/>
          <p14:tracePt t="104761" x="3892550" y="4013200"/>
          <p14:tracePt t="104777" x="3860800" y="4013200"/>
          <p14:tracePt t="104794" x="3835400" y="4019550"/>
          <p14:tracePt t="104810" x="3790950" y="4032250"/>
          <p14:tracePt t="104826" x="3759200" y="4051300"/>
          <p14:tracePt t="104843" x="3721100" y="4076700"/>
          <p14:tracePt t="104860" x="3695700" y="4095750"/>
          <p14:tracePt t="104878" x="3670300" y="4114800"/>
          <p14:tracePt t="104881" x="3657600" y="4127500"/>
          <p14:tracePt t="104894" x="3651250" y="4146550"/>
          <p14:tracePt t="104910" x="3638550" y="4178300"/>
          <p14:tracePt t="104926" x="3625850" y="4216400"/>
          <p14:tracePt t="104930" x="3619500" y="4222750"/>
          <p14:tracePt t="104943" x="3619500" y="4229100"/>
          <p14:tracePt t="104960" x="3619500" y="4260850"/>
          <p14:tracePt t="104976" x="3619500" y="4279900"/>
          <p14:tracePt t="104993" x="3625850" y="4298950"/>
          <p14:tracePt t="105009" x="3638550" y="4318000"/>
          <p14:tracePt t="105026" x="3683000" y="4343400"/>
          <p14:tracePt t="105043" x="3765550" y="4381500"/>
          <p14:tracePt t="105060" x="3886200" y="4400550"/>
          <p14:tracePt t="105076" x="4064000" y="4425950"/>
          <p14:tracePt t="105093" x="4216400" y="4419600"/>
          <p14:tracePt t="105096" x="4273550" y="4394200"/>
          <p14:tracePt t="105109" x="4330700" y="4368800"/>
          <p14:tracePt t="105126" x="4387850" y="4330700"/>
          <p14:tracePt t="105143" x="4400550" y="4292600"/>
          <p14:tracePt t="105144" x="4413250" y="4273550"/>
          <p14:tracePt t="105160" x="4413250" y="4248150"/>
          <p14:tracePt t="105176" x="4413250" y="4216400"/>
          <p14:tracePt t="105193" x="4413250" y="4171950"/>
          <p14:tracePt t="105210" x="4406900" y="4140200"/>
          <p14:tracePt t="105226" x="4375150" y="4102100"/>
          <p14:tracePt t="105243" x="4343400" y="4064000"/>
          <p14:tracePt t="105260" x="4286250" y="4025900"/>
          <p14:tracePt t="105266" x="4254500" y="4000500"/>
          <p14:tracePt t="105276" x="4216400" y="3981450"/>
          <p14:tracePt t="105293" x="4121150" y="3943350"/>
          <p14:tracePt t="105309" x="4013200" y="3924300"/>
          <p14:tracePt t="105312" x="3968750" y="3917950"/>
          <p14:tracePt t="105326" x="3937000" y="3917950"/>
          <p14:tracePt t="105342" x="3835400" y="3917950"/>
          <p14:tracePt t="105359" x="3765550" y="3930650"/>
          <p14:tracePt t="105376" x="3721100" y="3949700"/>
          <p14:tracePt t="105392" x="3683000" y="3975100"/>
          <p14:tracePt t="105409" x="3651250" y="4006850"/>
          <p14:tracePt t="105426" x="3613150" y="4038600"/>
          <p14:tracePt t="105442" x="3587750" y="4083050"/>
          <p14:tracePt t="105459" x="3568700" y="4127500"/>
          <p14:tracePt t="105476" x="3562350" y="4159250"/>
          <p14:tracePt t="105492" x="3562350" y="4210050"/>
          <p14:tracePt t="105509" x="3568700" y="4248150"/>
          <p14:tracePt t="105526" x="3594100" y="4286250"/>
          <p14:tracePt t="105543" x="3644900" y="4318000"/>
          <p14:tracePt t="105561" x="3790950" y="4349750"/>
          <p14:tracePt t="105576" x="3917950" y="4349750"/>
          <p14:tracePt t="105592" x="4070350" y="4349750"/>
          <p14:tracePt t="105610" x="4171950" y="4305300"/>
          <p14:tracePt t="105626" x="4229100" y="4248150"/>
          <p14:tracePt t="105642" x="4248150" y="4203700"/>
          <p14:tracePt t="105659" x="4267200" y="4171950"/>
          <p14:tracePt t="105676" x="4267200" y="4152900"/>
          <p14:tracePt t="105692" x="4267200" y="4133850"/>
          <p14:tracePt t="105709" x="4267200" y="4108450"/>
          <p14:tracePt t="105726" x="4248150" y="4083050"/>
          <p14:tracePt t="105728" x="4229100" y="4070350"/>
          <p14:tracePt t="105742" x="4197350" y="4057650"/>
          <p14:tracePt t="105761" x="4051300" y="4000500"/>
          <p14:tracePt t="105776" x="3917950" y="3987800"/>
          <p14:tracePt t="105792" x="3822700" y="3987800"/>
          <p14:tracePt t="105810" x="3765550" y="3987800"/>
          <p14:tracePt t="105826" x="3714750" y="3987800"/>
          <p14:tracePt t="105842" x="3689350" y="4000500"/>
          <p14:tracePt t="105859" x="3670300" y="4025900"/>
          <p14:tracePt t="105876" x="3663950" y="4044950"/>
          <p14:tracePt t="105893" x="3657600" y="4064000"/>
          <p14:tracePt t="105909" x="3657600" y="4089400"/>
          <p14:tracePt t="105912" x="3657600" y="4102100"/>
          <p14:tracePt t="105926" x="3657600" y="4121150"/>
          <p14:tracePt t="105943" x="3670300" y="4165600"/>
          <p14:tracePt t="105961" x="3752850" y="4222750"/>
          <p14:tracePt t="105976" x="3860800" y="4267200"/>
          <p14:tracePt t="105992" x="4013200" y="4292600"/>
          <p14:tracePt t="106009" x="4152900" y="4286250"/>
          <p14:tracePt t="106026" x="4235450" y="4267200"/>
          <p14:tracePt t="106043" x="4267200" y="4241800"/>
          <p14:tracePt t="106060" x="4279900" y="4203700"/>
          <p14:tracePt t="106076" x="4279900" y="4191000"/>
          <p14:tracePt t="106093" x="4279900" y="4159250"/>
          <p14:tracePt t="106097" x="4273550" y="4133850"/>
          <p14:tracePt t="106110" x="4254500" y="4114800"/>
          <p14:tracePt t="106127" x="4171950" y="4057650"/>
          <p14:tracePt t="106144" x="3981450" y="3994150"/>
          <p14:tracePt t="106160" x="3854450" y="3962400"/>
          <p14:tracePt t="106176" x="3771900" y="3956050"/>
          <p14:tracePt t="106193" x="3733800" y="3956050"/>
          <p14:tracePt t="106209" x="3708400" y="3962400"/>
          <p14:tracePt t="106227" x="3683000" y="3987800"/>
          <p14:tracePt t="106243" x="3670300" y="4032250"/>
          <p14:tracePt t="106262" x="3657600" y="4064000"/>
          <p14:tracePt t="106267" x="3657600" y="4076700"/>
          <p14:tracePt t="106276" x="3657600" y="4095750"/>
          <p14:tracePt t="106293" x="3670300" y="4152900"/>
          <p14:tracePt t="106310" x="3740150" y="4210050"/>
          <p14:tracePt t="106313" x="3797300" y="4235450"/>
          <p14:tracePt t="106328" x="3860800" y="4260850"/>
          <p14:tracePt t="106344" x="4108450" y="4311650"/>
          <p14:tracePt t="106360" x="4229100" y="4311650"/>
          <p14:tracePt t="106376" x="4305300" y="4305300"/>
          <p14:tracePt t="106393" x="4337050" y="4279900"/>
          <p14:tracePt t="106409" x="4349750" y="4248150"/>
          <p14:tracePt t="106426" x="4349750" y="4216400"/>
          <p14:tracePt t="106443" x="4349750" y="4197350"/>
          <p14:tracePt t="106460" x="4349750" y="4178300"/>
          <p14:tracePt t="106476" x="4318000" y="4159250"/>
          <p14:tracePt t="106493" x="4273550" y="4133850"/>
          <p14:tracePt t="106510" x="4203700" y="4108450"/>
          <p14:tracePt t="106514" x="4171950" y="4102100"/>
          <p14:tracePt t="106528" x="4102100" y="4089400"/>
          <p14:tracePt t="106544" x="4070350" y="4089400"/>
          <p14:tracePt t="106560" x="4038600" y="4089400"/>
          <p14:tracePt t="106576" x="4019550" y="4089400"/>
          <p14:tracePt t="106592" x="4000500" y="4121150"/>
          <p14:tracePt t="106609" x="4000500" y="4159250"/>
          <p14:tracePt t="106627" x="4000500" y="4197350"/>
          <p14:tracePt t="106643" x="4013200" y="4222750"/>
          <p14:tracePt t="106659" x="4038600" y="4235450"/>
          <p14:tracePt t="106676" x="4083050" y="4254500"/>
          <p14:tracePt t="106693" x="4165600" y="4273550"/>
          <p14:tracePt t="106710" x="4279900" y="4273550"/>
          <p14:tracePt t="106714" x="4330700" y="4273550"/>
          <p14:tracePt t="106726" x="4381500" y="4260850"/>
          <p14:tracePt t="106744" x="4445000" y="4229100"/>
          <p14:tracePt t="106761" x="4464050" y="4203700"/>
          <p14:tracePt t="106769" x="4464050" y="4191000"/>
          <p14:tracePt t="106778" x="4464050" y="4171950"/>
          <p14:tracePt t="106792" x="4464050" y="4152900"/>
          <p14:tracePt t="106809" x="4457700" y="4133850"/>
          <p14:tracePt t="106826" x="4425950" y="4114800"/>
          <p14:tracePt t="106843" x="4356100" y="4102100"/>
          <p14:tracePt t="106859" x="4279900" y="4102100"/>
          <p14:tracePt t="106875" x="4203700" y="4102100"/>
          <p14:tracePt t="106892" x="4159250" y="4102100"/>
          <p14:tracePt t="106909" x="4121150" y="4114800"/>
          <p14:tracePt t="106927" x="4102100" y="4133850"/>
          <p14:tracePt t="106932" x="4095750" y="4146550"/>
          <p14:tracePt t="106944" x="4095750" y="4159250"/>
          <p14:tracePt t="106960" x="4095750" y="4191000"/>
          <p14:tracePt t="106976" x="4102100" y="4216400"/>
          <p14:tracePt t="106992" x="4146550" y="4235450"/>
          <p14:tracePt t="107009" x="4197350" y="4248150"/>
          <p14:tracePt t="107025" x="4241800" y="4248150"/>
          <p14:tracePt t="107043" x="4311650" y="4229100"/>
          <p14:tracePt t="107059" x="4356100" y="4191000"/>
          <p14:tracePt t="107075" x="4375150" y="4159250"/>
          <p14:tracePt t="107092" x="4381500" y="4127500"/>
          <p14:tracePt t="107109" x="4381500" y="4102100"/>
          <p14:tracePt t="107125" x="4381500" y="4089400"/>
          <p14:tracePt t="107128" x="4381500" y="4070350"/>
          <p14:tracePt t="107161" x="4375150" y="4070350"/>
          <p14:tracePt t="107168" x="4368800" y="4070350"/>
          <p14:tracePt t="107184" x="4362450" y="4070350"/>
          <p14:tracePt t="107192" x="4356100" y="4070350"/>
          <p14:tracePt t="107209" x="4349750" y="4076700"/>
          <p14:tracePt t="107225" x="4337050" y="4146550"/>
          <p14:tracePt t="107243" x="4337050" y="4191000"/>
          <p14:tracePt t="107261" x="4343400" y="4248150"/>
          <p14:tracePt t="107265" x="4349750" y="4260850"/>
          <p14:tracePt t="107276" x="4362450" y="4267200"/>
          <p14:tracePt t="107293" x="4368800" y="4273550"/>
          <p14:tracePt t="107346" x="4375150" y="4273550"/>
          <p14:tracePt t="107353" x="4387850" y="4273550"/>
          <p14:tracePt t="107361" x="4387850" y="4267200"/>
          <p14:tracePt t="107377" x="4394200" y="4260850"/>
          <p14:tracePt t="107730" x="4394200" y="4254500"/>
          <p14:tracePt t="107731" x="0" y="0"/>
        </p14:tracePtLst>
        <p14:tracePtLst>
          <p14:tracePt t="108594" x="3409950" y="3409950"/>
          <p14:tracePt t="108674" x="3416300" y="3409950"/>
          <p14:tracePt t="108684" x="3441700" y="3409950"/>
          <p14:tracePt t="108692" x="3467100" y="3409950"/>
          <p14:tracePt t="108709" x="3568700" y="3409950"/>
          <p14:tracePt t="108725" x="3714750" y="3409950"/>
          <p14:tracePt t="108732" x="3797300" y="3409950"/>
          <p14:tracePt t="108742" x="3886200" y="3409950"/>
          <p14:tracePt t="108760" x="4064000" y="3409950"/>
          <p14:tracePt t="108775" x="4273550" y="3409950"/>
          <p14:tracePt t="108780" x="4368800" y="3409950"/>
          <p14:tracePt t="108793" x="4533900" y="3409950"/>
          <p14:tracePt t="108809" x="4686300" y="3429000"/>
          <p14:tracePt t="108825" x="4762500" y="3441700"/>
          <p14:tracePt t="108842" x="4794250" y="3448050"/>
          <p14:tracePt t="108858" x="4826000" y="3448050"/>
          <p14:tracePt t="108875" x="4845050" y="3448050"/>
          <p14:tracePt t="108891" x="4870450" y="3448050"/>
          <p14:tracePt t="108908" x="4895850" y="3448050"/>
          <p14:tracePt t="108925" x="4927600" y="3448050"/>
          <p14:tracePt t="108942" x="4965700" y="3448050"/>
          <p14:tracePt t="108959" x="5022850" y="3454400"/>
          <p14:tracePt t="108961" x="5041900" y="3454400"/>
          <p14:tracePt t="108975" x="5099050" y="3467100"/>
          <p14:tracePt t="108992" x="5149850" y="3467100"/>
          <p14:tracePt t="109008" x="5200650" y="3467100"/>
          <p14:tracePt t="109025" x="5257800" y="3467100"/>
          <p14:tracePt t="109042" x="5308600" y="3473450"/>
          <p14:tracePt t="109058" x="5314950" y="3473450"/>
          <p14:tracePt t="109075" x="5334000" y="3473450"/>
          <p14:tracePt t="109108" x="5346700" y="3473450"/>
          <p14:tracePt t="109125" x="5359400" y="3473450"/>
          <p14:tracePt t="109142" x="5378450" y="3473450"/>
          <p14:tracePt t="109145" x="5384800" y="3473450"/>
          <p14:tracePt t="109162" x="5391150" y="3473450"/>
          <p14:tracePt t="109346" x="5365750" y="3473450"/>
          <p14:tracePt t="109355" x="5334000" y="3473450"/>
          <p14:tracePt t="109362" x="5276850" y="3473450"/>
          <p14:tracePt t="109376" x="5143500" y="3473450"/>
          <p14:tracePt t="109392" x="4991100" y="3473450"/>
          <p14:tracePt t="109408" x="4864100" y="3473450"/>
          <p14:tracePt t="109425" x="4768850" y="3473450"/>
          <p14:tracePt t="109442" x="4686300" y="3473450"/>
          <p14:tracePt t="109459" x="4597400" y="3473450"/>
          <p14:tracePt t="109475" x="4514850" y="3473450"/>
          <p14:tracePt t="109492" x="4406900" y="3473450"/>
          <p14:tracePt t="109497" x="4349750" y="3473450"/>
          <p14:tracePt t="109508" x="4311650" y="3473450"/>
          <p14:tracePt t="109525" x="4222750" y="3473450"/>
          <p14:tracePt t="109542" x="4178300" y="3473450"/>
          <p14:tracePt t="109558" x="4159250" y="3473450"/>
          <p14:tracePt t="109561" x="4152900" y="3473450"/>
          <p14:tracePt t="109675" x="4184650" y="3473450"/>
          <p14:tracePt t="109682" x="4235450" y="3473450"/>
          <p14:tracePt t="109692" x="4311650" y="3473450"/>
          <p14:tracePt t="109709" x="4521200" y="3473450"/>
          <p14:tracePt t="109725" x="4781550" y="3473450"/>
          <p14:tracePt t="109728" x="4933950" y="3473450"/>
          <p14:tracePt t="109742" x="5067300" y="3486150"/>
          <p14:tracePt t="109759" x="5270500" y="3498850"/>
          <p14:tracePt t="109775" x="5403850" y="3498850"/>
          <p14:tracePt t="109779" x="5461000" y="3498850"/>
          <p14:tracePt t="109792" x="5518150" y="3498850"/>
          <p14:tracePt t="109808" x="5543550" y="3498850"/>
          <p14:tracePt t="109825" x="5549900" y="3498850"/>
          <p14:tracePt t="109898" x="5556250" y="3498850"/>
          <p14:tracePt t="109907" x="5562600" y="3498850"/>
          <p14:tracePt t="110392" x="0" y="0"/>
        </p14:tracePtLst>
        <p14:tracePtLst>
          <p14:tracePt t="110985" x="5848350" y="3435350"/>
          <p14:tracePt t="111114" x="5861050" y="3435350"/>
          <p14:tracePt t="111122" x="5892800" y="3435350"/>
          <p14:tracePt t="111129" x="5943600" y="3435350"/>
          <p14:tracePt t="111141" x="6007100" y="3435350"/>
          <p14:tracePt t="111158" x="6159500" y="3435350"/>
          <p14:tracePt t="111175" x="6337300" y="3435350"/>
          <p14:tracePt t="111178" x="6432550" y="3435350"/>
          <p14:tracePt t="111191" x="6527800" y="3435350"/>
          <p14:tracePt t="111208" x="6737350" y="3435350"/>
          <p14:tracePt t="111225" x="6813550" y="3435350"/>
          <p14:tracePt t="111241" x="6858000" y="3435350"/>
          <p14:tracePt t="111258" x="6902450" y="3435350"/>
          <p14:tracePt t="111275" x="6934200" y="3435350"/>
          <p14:tracePt t="111280" x="6959600" y="3435350"/>
          <p14:tracePt t="111291" x="6985000" y="3435350"/>
          <p14:tracePt t="111308" x="7035800" y="3435350"/>
          <p14:tracePt t="111324" x="7092950" y="3435350"/>
          <p14:tracePt t="111341" x="7131050" y="3435350"/>
          <p14:tracePt t="111345" x="7150100" y="3435350"/>
          <p14:tracePt t="111359" x="7162800" y="3435350"/>
          <p14:tracePt t="111374" x="7181850" y="3435350"/>
          <p14:tracePt t="111391" x="7200900" y="3435350"/>
          <p14:tracePt t="111394" x="7219950" y="3435350"/>
          <p14:tracePt t="111408" x="7245350" y="3435350"/>
          <p14:tracePt t="111424" x="7296150" y="3435350"/>
          <p14:tracePt t="111441" x="7334250" y="3441700"/>
          <p14:tracePt t="111458" x="7366000" y="3441700"/>
          <p14:tracePt t="111474" x="7378700" y="3441700"/>
          <p14:tracePt t="111673" x="0" y="0"/>
        </p14:tracePtLst>
        <p14:tracePtLst>
          <p14:tracePt t="112162" x="6057900" y="3282950"/>
          <p14:tracePt t="112273" x="0" y="0"/>
        </p14:tracePtLst>
        <p14:tracePtLst>
          <p14:tracePt t="113082" x="5905500" y="3276600"/>
          <p14:tracePt t="113097" x="5899150" y="3276600"/>
          <p14:tracePt t="113106" x="5899150" y="3282950"/>
          <p14:tracePt t="113114" x="5899150" y="3295650"/>
          <p14:tracePt t="113124" x="5899150" y="3314700"/>
          <p14:tracePt t="113141" x="5899150" y="3365500"/>
          <p14:tracePt t="113145" x="5899150" y="3403600"/>
          <p14:tracePt t="113157" x="5911850" y="3429000"/>
          <p14:tracePt t="113174" x="5930900" y="3473450"/>
          <p14:tracePt t="113190" x="5962650" y="3498850"/>
          <p14:tracePt t="113194" x="5981700" y="3517900"/>
          <p14:tracePt t="113208" x="6013450" y="3530600"/>
          <p14:tracePt t="113224" x="6051550" y="3543300"/>
          <p14:tracePt t="113241" x="6070600" y="3549650"/>
          <p14:tracePt t="113258" x="6089650" y="3549650"/>
          <p14:tracePt t="113275" x="6134100" y="3543300"/>
          <p14:tracePt t="113290" x="6165850" y="3517900"/>
          <p14:tracePt t="113307" x="6178550" y="3486150"/>
          <p14:tracePt t="113323" x="6203950" y="3448050"/>
          <p14:tracePt t="113340" x="6216650" y="3416300"/>
          <p14:tracePt t="113357" x="6223000" y="3390900"/>
          <p14:tracePt t="113373" x="6235700" y="3365500"/>
          <p14:tracePt t="113390" x="6235700" y="3352800"/>
          <p14:tracePt t="113407" x="6235700" y="3346450"/>
          <p14:tracePt t="113898" x="0" y="0"/>
        </p14:tracePtLst>
        <p14:tracePtLst>
          <p14:tracePt t="115322" x="5988050" y="3251200"/>
          <p14:tracePt t="115337" x="5981700" y="3257550"/>
          <p14:tracePt t="115347" x="5975350" y="3276600"/>
          <p14:tracePt t="115356" x="5975350" y="3282950"/>
          <p14:tracePt t="115373" x="5975350" y="3327400"/>
          <p14:tracePt t="115389" x="5975350" y="3371850"/>
          <p14:tracePt t="115393" x="5975350" y="3397250"/>
          <p14:tracePt t="115406" x="5988050" y="3416300"/>
          <p14:tracePt t="115423" x="6026150" y="3454400"/>
          <p14:tracePt t="115440" x="6089650" y="3473450"/>
          <p14:tracePt t="115456" x="6146800" y="3473450"/>
          <p14:tracePt t="115473" x="6191250" y="3460750"/>
          <p14:tracePt t="115489" x="6229350" y="3422650"/>
          <p14:tracePt t="115506" x="6248400" y="3371850"/>
          <p14:tracePt t="115523" x="6248400" y="3333750"/>
          <p14:tracePt t="115540" x="6248400" y="3289300"/>
          <p14:tracePt t="115556" x="6248400" y="3270250"/>
          <p14:tracePt t="115573" x="6248400" y="3263900"/>
          <p14:tracePt t="115672" x="0" y="0"/>
        </p14:tracePtLst>
        <p14:tracePtLst>
          <p14:tracePt t="116419" x="6096000" y="3276600"/>
          <p14:tracePt t="116426" x="6089650" y="3276600"/>
          <p14:tracePt t="116440" x="6076950" y="3276600"/>
          <p14:tracePt t="116456" x="6057900" y="3302000"/>
          <p14:tracePt t="116472" x="6045200" y="3327400"/>
          <p14:tracePt t="116490" x="6038850" y="3371850"/>
          <p14:tracePt t="116506" x="6026150" y="3435350"/>
          <p14:tracePt t="116522" x="6026150" y="3479800"/>
          <p14:tracePt t="116539" x="6032500" y="3517900"/>
          <p14:tracePt t="116556" x="6057900" y="3543300"/>
          <p14:tracePt t="116572" x="6096000" y="3562350"/>
          <p14:tracePt t="116589" x="6140450" y="3568700"/>
          <p14:tracePt t="116606" x="6210300" y="3568700"/>
          <p14:tracePt t="116609" x="6242050" y="3549650"/>
          <p14:tracePt t="116622" x="6273800" y="3536950"/>
          <p14:tracePt t="116640" x="6305550" y="3486150"/>
          <p14:tracePt t="116656" x="6311900" y="3460750"/>
          <p14:tracePt t="116673" x="6311900" y="3435350"/>
          <p14:tracePt t="116689" x="6311900" y="3416300"/>
          <p14:tracePt t="116706" x="6305550" y="3390900"/>
          <p14:tracePt t="116722" x="6280150" y="3352800"/>
          <p14:tracePt t="116739" x="6242050" y="3327400"/>
          <p14:tracePt t="116756" x="6184900" y="3308350"/>
          <p14:tracePt t="116773" x="6134100" y="3295650"/>
          <p14:tracePt t="116790" x="6115050" y="3295650"/>
          <p14:tracePt t="116795" x="6108700" y="3295650"/>
          <p14:tracePt t="116834" x="6102350" y="3295650"/>
          <p14:tracePt t="116841" x="6096000" y="3295650"/>
          <p14:tracePt t="116850" x="6083300" y="3302000"/>
          <p14:tracePt t="116857" x="6076950" y="3321050"/>
          <p14:tracePt t="116873" x="6070600" y="3359150"/>
          <p14:tracePt t="116889" x="6070600" y="3416300"/>
          <p14:tracePt t="116905" x="6070600" y="3454400"/>
          <p14:tracePt t="116922" x="6076950" y="3486150"/>
          <p14:tracePt t="116939" x="6089650" y="3498850"/>
          <p14:tracePt t="117009" x="6102350" y="3498850"/>
          <p14:tracePt t="117017" x="6115050" y="3498850"/>
          <p14:tracePt t="117033" x="6115050" y="3492500"/>
          <p14:tracePt t="117049" x="6127750" y="3486150"/>
          <p14:tracePt t="117121" x="0" y="0"/>
        </p14:tracePtLst>
        <p14:tracePtLst>
          <p14:tracePt t="117498" x="6985000" y="3321050"/>
          <p14:tracePt t="117523" x="6978650" y="3327400"/>
          <p14:tracePt t="117530" x="6972300" y="3346450"/>
          <p14:tracePt t="117539" x="6972300" y="3359150"/>
          <p14:tracePt t="117555" x="6953250" y="3429000"/>
          <p14:tracePt t="117572" x="6953250" y="3486150"/>
          <p14:tracePt t="117590" x="6972300" y="3530600"/>
          <p14:tracePt t="117593" x="6985000" y="3543300"/>
          <p14:tracePt t="117606" x="6991350" y="3556000"/>
          <p14:tracePt t="117622" x="7016750" y="3562350"/>
          <p14:tracePt t="117639" x="7061200" y="3562350"/>
          <p14:tracePt t="117642" x="7105650" y="3549650"/>
          <p14:tracePt t="117656" x="7181850" y="3505200"/>
          <p14:tracePt t="117673" x="7226300" y="3448050"/>
          <p14:tracePt t="117690" x="7258050" y="3384550"/>
          <p14:tracePt t="117706" x="7264400" y="3365500"/>
          <p14:tracePt t="117722" x="7264400" y="3346450"/>
          <p14:tracePt t="117882" x="0" y="0"/>
        </p14:tracePtLst>
        <p14:tracePtLst>
          <p14:tracePt t="118585" x="5924550" y="3390900"/>
          <p14:tracePt t="118641" x="5937250" y="3390900"/>
          <p14:tracePt t="118650" x="5969000" y="3390900"/>
          <p14:tracePt t="118657" x="6026150" y="3390900"/>
          <p14:tracePt t="118672" x="6184900" y="3397250"/>
          <p14:tracePt t="118688" x="6394450" y="3429000"/>
          <p14:tracePt t="118705" x="6572250" y="3429000"/>
          <p14:tracePt t="118723" x="6762750" y="3429000"/>
          <p14:tracePt t="118739" x="6908800" y="3429000"/>
          <p14:tracePt t="118755" x="7029450" y="3429000"/>
          <p14:tracePt t="118772" x="7112000" y="3429000"/>
          <p14:tracePt t="118789" x="7169150" y="3429000"/>
          <p14:tracePt t="118805" x="7200900" y="3429000"/>
          <p14:tracePt t="118811" x="7213600" y="3435350"/>
          <p14:tracePt t="118825" x="7245350" y="3435350"/>
          <p14:tracePt t="118839" x="7264400" y="3441700"/>
          <p14:tracePt t="118856" x="7308850" y="3441700"/>
          <p14:tracePt t="118872" x="7346950" y="3441700"/>
          <p14:tracePt t="118889" x="7366000" y="3441700"/>
          <p14:tracePt t="118905" x="7372350" y="3441700"/>
          <p14:tracePt t="119092" x="7359650" y="3448050"/>
          <p14:tracePt t="119098" x="7327900" y="3454400"/>
          <p14:tracePt t="119106" x="7283450" y="3454400"/>
          <p14:tracePt t="119122" x="7118350" y="3454400"/>
          <p14:tracePt t="119139" x="6877050" y="3454400"/>
          <p14:tracePt t="119155" x="6604000" y="3454400"/>
          <p14:tracePt t="119171" x="6419850" y="3454400"/>
          <p14:tracePt t="119189" x="6330950" y="3454400"/>
          <p14:tracePt t="119205" x="6299200" y="3454400"/>
          <p14:tracePt t="119211" x="6280150" y="3454400"/>
          <p14:tracePt t="119222" x="6267450" y="3454400"/>
          <p14:tracePt t="119240" x="6216650" y="3454400"/>
          <p14:tracePt t="119256" x="6165850" y="3454400"/>
          <p14:tracePt t="119272" x="6108700" y="3454400"/>
          <p14:tracePt t="119289" x="6089650" y="3454400"/>
          <p14:tracePt t="119417" x="6121400" y="3454400"/>
          <p14:tracePt t="119427" x="6178550" y="3454400"/>
          <p14:tracePt t="119440" x="6343650" y="3473450"/>
          <p14:tracePt t="119455" x="6451600" y="3479800"/>
          <p14:tracePt t="119472" x="6838950" y="3498850"/>
          <p14:tracePt t="119488" x="7035800" y="3511550"/>
          <p14:tracePt t="119505" x="7175500" y="3511550"/>
          <p14:tracePt t="119521" x="7207250" y="3511550"/>
          <p14:tracePt t="119538" x="7219950" y="3511550"/>
          <p14:tracePt t="119657" x="7213600" y="3511550"/>
          <p14:tracePt t="119666" x="7181850" y="3511550"/>
          <p14:tracePt t="119674" x="7131050" y="3511550"/>
          <p14:tracePt t="119689" x="6972300" y="3511550"/>
          <p14:tracePt t="119705" x="6781800" y="3511550"/>
          <p14:tracePt t="119722" x="6591300" y="3511550"/>
          <p14:tracePt t="119739" x="6451600" y="3511550"/>
          <p14:tracePt t="119756" x="6356350" y="3511550"/>
          <p14:tracePt t="119772" x="6305550" y="3511550"/>
          <p14:tracePt t="119789" x="6292850" y="3511550"/>
          <p14:tracePt t="119793" x="6286500" y="3511550"/>
          <p14:tracePt t="119890" x="6299200" y="3511550"/>
          <p14:tracePt t="119898" x="6337300" y="3511550"/>
          <p14:tracePt t="119906" x="6381750" y="3511550"/>
          <p14:tracePt t="119921" x="6527800" y="3511550"/>
          <p14:tracePt t="119939" x="6699250" y="3511550"/>
          <p14:tracePt t="119955" x="6877050" y="3511550"/>
          <p14:tracePt t="119972" x="6991350" y="3511550"/>
          <p14:tracePt t="119977" x="7029450" y="3511550"/>
          <p14:tracePt t="119989" x="7042150" y="3511550"/>
          <p14:tracePt t="120005" x="7054850" y="3511550"/>
          <p14:tracePt t="120072" x="7016750" y="3511550"/>
          <p14:tracePt t="120084" x="6965950" y="3511550"/>
          <p14:tracePt t="120089" x="6902450" y="3511550"/>
          <p14:tracePt t="120104" x="6711950" y="3492500"/>
          <p14:tracePt t="120121" x="6515100" y="3454400"/>
          <p14:tracePt t="120138" x="6369050" y="3422650"/>
          <p14:tracePt t="120155" x="6248400" y="3397250"/>
          <p14:tracePt t="120171" x="6159500" y="3384550"/>
          <p14:tracePt t="120188" x="6127750" y="3384550"/>
          <p14:tracePt t="120205" x="6121400" y="3384550"/>
          <p14:tracePt t="120275" x="6146800" y="3384550"/>
          <p14:tracePt t="120284" x="6178550" y="3384550"/>
          <p14:tracePt t="120291" x="6229350" y="3384550"/>
          <p14:tracePt t="120305" x="6381750" y="3384550"/>
          <p14:tracePt t="120321" x="6546850" y="3384550"/>
          <p14:tracePt t="120338" x="6673850" y="3384550"/>
          <p14:tracePt t="120356" x="6731000" y="3384550"/>
          <p14:tracePt t="120372" x="6750050" y="3384550"/>
          <p14:tracePt t="121248" x="0" y="0"/>
        </p14:tracePtLst>
        <p14:tracePtLst>
          <p14:tracePt t="123290" x="5842000" y="3384550"/>
          <p14:tracePt t="123435" x="5848350" y="3384550"/>
          <p14:tracePt t="123441" x="5880100" y="3384550"/>
          <p14:tracePt t="123453" x="5911850" y="3384550"/>
          <p14:tracePt t="123470" x="6019800" y="3384550"/>
          <p14:tracePt t="123487" x="6165850" y="3384550"/>
          <p14:tracePt t="123489" x="6254750" y="3384550"/>
          <p14:tracePt t="123504" x="6419850" y="3384550"/>
          <p14:tracePt t="123520" x="6565900" y="3384550"/>
          <p14:tracePt t="123537" x="6686550" y="3384550"/>
          <p14:tracePt t="123554" x="6762750" y="3384550"/>
          <p14:tracePt t="123570" x="6826250" y="3384550"/>
          <p14:tracePt t="123587" x="6877050" y="3384550"/>
          <p14:tracePt t="123603" x="6953250" y="3397250"/>
          <p14:tracePt t="123620" x="7029450" y="3416300"/>
          <p14:tracePt t="123637" x="7099300" y="3422650"/>
          <p14:tracePt t="123653" x="7162800" y="3422650"/>
          <p14:tracePt t="123657" x="7188200" y="3422650"/>
          <p14:tracePt t="123670" x="7219950" y="3422650"/>
          <p14:tracePt t="123688" x="7258050" y="3422650"/>
          <p14:tracePt t="123704" x="7315200" y="3429000"/>
          <p14:tracePt t="123720" x="7327900" y="3429000"/>
          <p14:tracePt t="124688" x="0" y="0"/>
        </p14:tracePtLst>
        <p14:tracePtLst>
          <p14:tracePt t="125386" x="5956300" y="3429000"/>
          <p14:tracePt t="125490" x="5962650" y="3422650"/>
          <p14:tracePt t="125498" x="5975350" y="3422650"/>
          <p14:tracePt t="125508" x="6007100" y="3422650"/>
          <p14:tracePt t="125521" x="6076950" y="3422650"/>
          <p14:tracePt t="125537" x="6210300" y="3422650"/>
          <p14:tracePt t="125553" x="6356350" y="3422650"/>
          <p14:tracePt t="125570" x="6515100" y="3422650"/>
          <p14:tracePt t="125586" x="6648450" y="3422650"/>
          <p14:tracePt t="125603" x="6781800" y="3422650"/>
          <p14:tracePt t="125619" x="6877050" y="3422650"/>
          <p14:tracePt t="125636" x="6953250" y="3422650"/>
          <p14:tracePt t="125652" x="7010400" y="3422650"/>
          <p14:tracePt t="125669" x="7048500" y="3422650"/>
          <p14:tracePt t="125686" x="7080250" y="3422650"/>
          <p14:tracePt t="125702" x="7112000" y="3422650"/>
          <p14:tracePt t="125720" x="7143750" y="3422650"/>
          <p14:tracePt t="125736" x="7169150" y="3422650"/>
          <p14:tracePt t="125753" x="7194550" y="3422650"/>
          <p14:tracePt t="125769" x="7226300" y="3422650"/>
          <p14:tracePt t="125786" x="7245350" y="3422650"/>
          <p14:tracePt t="125803" x="7264400" y="3422650"/>
          <p14:tracePt t="125881" x="7270750" y="3422650"/>
          <p14:tracePt t="126096" x="0" y="0"/>
        </p14:tracePtLst>
        <p14:tracePtLst>
          <p14:tracePt t="126738" x="5937250" y="3384550"/>
          <p14:tracePt t="126834" x="5949950" y="3384550"/>
          <p14:tracePt t="126843" x="5975350" y="3384550"/>
          <p14:tracePt t="126853" x="6007100" y="3384550"/>
          <p14:tracePt t="126869" x="6121400" y="3384550"/>
          <p14:tracePt t="126886" x="6280150" y="3390900"/>
          <p14:tracePt t="126891" x="6369050" y="3397250"/>
          <p14:tracePt t="126903" x="6451600" y="3403600"/>
          <p14:tracePt t="126920" x="6724650" y="3460750"/>
          <p14:tracePt t="126936" x="6883400" y="3486150"/>
          <p14:tracePt t="126952" x="7023100" y="3505200"/>
          <p14:tracePt t="126968" x="7112000" y="3517900"/>
          <p14:tracePt t="126985" x="7169150" y="3517900"/>
          <p14:tracePt t="127002" x="7213600" y="3517900"/>
          <p14:tracePt t="127019" x="7232650" y="3517900"/>
          <p14:tracePt t="127035" x="7239000" y="3517900"/>
          <p14:tracePt t="127052" x="7251700" y="3517900"/>
          <p14:tracePt t="127085" x="7264400" y="3517900"/>
          <p14:tracePt t="127102" x="7270750" y="3517900"/>
          <p14:tracePt t="127119" x="7277100" y="3517900"/>
          <p14:tracePt t="128488" x="0" y="0"/>
        </p14:tracePtLst>
        <p14:tracePtLst>
          <p14:tracePt t="135081" x="5810250" y="3416300"/>
          <p14:tracePt t="135178" x="5822950" y="3416300"/>
          <p14:tracePt t="135185" x="5842000" y="3416300"/>
          <p14:tracePt t="135200" x="5918200" y="3416300"/>
          <p14:tracePt t="135217" x="6051550" y="3416300"/>
          <p14:tracePt t="135233" x="6210300" y="3416300"/>
          <p14:tracePt t="135249" x="6369050" y="3416300"/>
          <p14:tracePt t="135266" x="6496050" y="3416300"/>
          <p14:tracePt t="135283" x="6584950" y="3416300"/>
          <p14:tracePt t="135300" x="6648450" y="3416300"/>
          <p14:tracePt t="135316" x="6731000" y="3429000"/>
          <p14:tracePt t="135333" x="6775450" y="3435350"/>
          <p14:tracePt t="135338" x="6826250" y="3441700"/>
          <p14:tracePt t="135350" x="6870700" y="3448050"/>
          <p14:tracePt t="135366" x="6946900" y="3448050"/>
          <p14:tracePt t="135383" x="7023100" y="3448050"/>
          <p14:tracePt t="135386" x="7054850" y="3448050"/>
          <p14:tracePt t="135400" x="7086600" y="3448050"/>
          <p14:tracePt t="135416" x="7105650" y="3448050"/>
          <p14:tracePt t="135449" x="7112000" y="3448050"/>
          <p14:tracePt t="135466" x="7118350" y="3448050"/>
          <p14:tracePt t="135483" x="7124700" y="3448050"/>
          <p14:tracePt t="135505" x="7131050" y="3448050"/>
          <p14:tracePt t="135517" x="7137400" y="3448050"/>
          <p14:tracePt t="135553" x="7143750" y="3448050"/>
          <p14:tracePt t="135563" x="7150100" y="3448050"/>
          <p14:tracePt t="135570" x="7156450" y="3448050"/>
          <p14:tracePt t="135583" x="7162800" y="3448050"/>
          <p14:tracePt t="135600" x="7207250" y="3448050"/>
          <p14:tracePt t="135616" x="7264400" y="3448050"/>
          <p14:tracePt t="135632" x="7315200" y="3448050"/>
          <p14:tracePt t="135649" x="7372350" y="3448050"/>
          <p14:tracePt t="135665" x="7404100" y="3448050"/>
          <p14:tracePt t="135682" x="7416800" y="3448050"/>
          <p14:tracePt t="136120" x="0" y="0"/>
        </p14:tracePtLst>
        <p14:tracePtLst>
          <p14:tracePt t="139524" x="5854700" y="3257550"/>
          <p14:tracePt t="139545" x="5848350" y="3257550"/>
          <p14:tracePt t="139570" x="5842000" y="3270250"/>
          <p14:tracePt t="139577" x="5842000" y="3276600"/>
          <p14:tracePt t="139617" x="5835650" y="3289300"/>
          <p14:tracePt t="139635" x="5835650" y="3295650"/>
          <p14:tracePt t="139642" x="5835650" y="3314700"/>
          <p14:tracePt t="139650" x="5835650" y="3327400"/>
          <p14:tracePt t="139665" x="5835650" y="3352800"/>
          <p14:tracePt t="139681" x="5835650" y="3378200"/>
          <p14:tracePt t="139698" x="5842000" y="3416300"/>
          <p14:tracePt t="139715" x="5861050" y="3441700"/>
          <p14:tracePt t="139732" x="5892800" y="3467100"/>
          <p14:tracePt t="139748" x="5930900" y="3486150"/>
          <p14:tracePt t="139765" x="5994400" y="3511550"/>
          <p14:tracePt t="139781" x="6083300" y="3524250"/>
          <p14:tracePt t="139785" x="6140450" y="3543300"/>
          <p14:tracePt t="139798" x="6216650" y="3562350"/>
          <p14:tracePt t="139815" x="6400800" y="3594100"/>
          <p14:tracePt t="139833" x="6724650" y="3632200"/>
          <p14:tracePt t="139848" x="6934200" y="3632200"/>
          <p14:tracePt t="139864" x="7118350" y="3632200"/>
          <p14:tracePt t="139881" x="7251700" y="3632200"/>
          <p14:tracePt t="139898" x="7327900" y="3632200"/>
          <p14:tracePt t="139915" x="7366000" y="3632200"/>
          <p14:tracePt t="139931" x="7385050" y="3632200"/>
          <p14:tracePt t="139948" x="7404100" y="3632200"/>
          <p14:tracePt t="139965" x="7416800" y="3625850"/>
          <p14:tracePt t="139982" x="7429500" y="3619500"/>
          <p14:tracePt t="139985" x="7435850" y="3606800"/>
          <p14:tracePt t="139998" x="7435850" y="3594100"/>
          <p14:tracePt t="140015" x="7435850" y="3581400"/>
          <p14:tracePt t="140034" x="7448550" y="3543300"/>
          <p14:tracePt t="140048" x="7454900" y="3511550"/>
          <p14:tracePt t="140065" x="7454900" y="3492500"/>
          <p14:tracePt t="140081" x="7454900" y="3467100"/>
          <p14:tracePt t="140098" x="7454900" y="3454400"/>
          <p14:tracePt t="140115" x="7454900" y="3441700"/>
          <p14:tracePt t="140131" x="7454900" y="3422650"/>
          <p14:tracePt t="140148" x="7429500" y="3403600"/>
          <p14:tracePt t="140165" x="7385050" y="3384550"/>
          <p14:tracePt t="140181" x="7327900" y="3371850"/>
          <p14:tracePt t="140184" x="7308850" y="3371850"/>
          <p14:tracePt t="140198" x="7270750" y="3365500"/>
          <p14:tracePt t="140215" x="7169150" y="3340100"/>
          <p14:tracePt t="140232" x="7029450" y="3333750"/>
          <p14:tracePt t="140248" x="6908800" y="3333750"/>
          <p14:tracePt t="140265" x="6794500" y="3333750"/>
          <p14:tracePt t="140281" x="6686550" y="3333750"/>
          <p14:tracePt t="140298" x="6623050" y="3333750"/>
          <p14:tracePt t="140315" x="6572250" y="3333750"/>
          <p14:tracePt t="140331" x="6534150" y="3333750"/>
          <p14:tracePt t="140348" x="6496050" y="3340100"/>
          <p14:tracePt t="140352" x="6477000" y="3346450"/>
          <p14:tracePt t="140364" x="6464300" y="3352800"/>
          <p14:tracePt t="140381" x="6426200" y="3371850"/>
          <p14:tracePt t="140398" x="6394450" y="3390900"/>
          <p14:tracePt t="140401" x="6381750" y="3397250"/>
          <p14:tracePt t="140415" x="6369050" y="3403600"/>
          <p14:tracePt t="140432" x="6350000" y="3429000"/>
          <p14:tracePt t="140448" x="6343650" y="3441700"/>
          <p14:tracePt t="140464" x="6330950" y="3454400"/>
          <p14:tracePt t="140481" x="6330950" y="3460750"/>
          <p14:tracePt t="140498" x="6330950" y="3467100"/>
          <p14:tracePt t="140515" x="6343650" y="3492500"/>
          <p14:tracePt t="140533" x="6356350" y="3505200"/>
          <p14:tracePt t="140548" x="6400800" y="3524250"/>
          <p14:tracePt t="140565" x="6489700" y="3549650"/>
          <p14:tracePt t="140581" x="6623050" y="3575050"/>
          <p14:tracePt t="140585" x="6699250" y="3581400"/>
          <p14:tracePt t="140598" x="6762750" y="3581400"/>
          <p14:tracePt t="140615" x="6927850" y="3581400"/>
          <p14:tracePt t="140632" x="7086600" y="3581400"/>
          <p14:tracePt t="140648" x="7156450" y="3575050"/>
          <p14:tracePt t="140664" x="7207250" y="3568700"/>
          <p14:tracePt t="140681" x="7258050" y="3556000"/>
          <p14:tracePt t="140698" x="7308850" y="3536950"/>
          <p14:tracePt t="140714" x="7353300" y="3524250"/>
          <p14:tracePt t="140731" x="7385050" y="3517900"/>
          <p14:tracePt t="140748" x="7410450" y="3505200"/>
          <p14:tracePt t="140765" x="7410450" y="3498850"/>
          <p14:tracePt t="140835" x="7410450" y="3486150"/>
          <p14:tracePt t="140849" x="7404100" y="3479800"/>
          <p14:tracePt t="140857" x="7391400" y="3473450"/>
          <p14:tracePt t="140866" x="7372350" y="3460750"/>
          <p14:tracePt t="140881" x="7321550" y="3441700"/>
          <p14:tracePt t="140898" x="7245350" y="3422650"/>
          <p14:tracePt t="140914" x="7124700" y="3397250"/>
          <p14:tracePt t="140931" x="7004050" y="3371850"/>
          <p14:tracePt t="140948" x="6883400" y="3359150"/>
          <p14:tracePt t="140964" x="6781800" y="3340100"/>
          <p14:tracePt t="140981" x="6718300" y="3340100"/>
          <p14:tracePt t="140997" x="6654800" y="3340100"/>
          <p14:tracePt t="141014" x="6591300" y="3346450"/>
          <p14:tracePt t="141031" x="6527800" y="3365500"/>
          <p14:tracePt t="141034" x="6502400" y="3378200"/>
          <p14:tracePt t="141047" x="6451600" y="3397250"/>
          <p14:tracePt t="141064" x="6407150" y="3422650"/>
          <p14:tracePt t="141081" x="6362700" y="3441700"/>
          <p14:tracePt t="141098" x="6330950" y="3448050"/>
          <p14:tracePt t="141114" x="6311900" y="3460750"/>
          <p14:tracePt t="141131" x="6311900" y="3467100"/>
          <p14:tracePt t="141147" x="6305550" y="3473450"/>
          <p14:tracePt t="141164" x="6292850" y="3479800"/>
          <p14:tracePt t="141180" x="6292850" y="3486150"/>
          <p14:tracePt t="141197" x="6292850" y="3492500"/>
          <p14:tracePt t="141214" x="6292850" y="3505200"/>
          <p14:tracePt t="141231" x="6292850" y="3517900"/>
          <p14:tracePt t="141233" x="6305550" y="3524250"/>
          <p14:tracePt t="141247" x="6311900" y="3524250"/>
          <p14:tracePt t="141264" x="6381750" y="3549650"/>
          <p14:tracePt t="141281" x="6489700" y="3562350"/>
          <p14:tracePt t="141297" x="6635750" y="3568700"/>
          <p14:tracePt t="141314" x="6845300" y="3568700"/>
          <p14:tracePt t="141331" x="7061200" y="3568700"/>
          <p14:tracePt t="141347" x="7239000" y="3568700"/>
          <p14:tracePt t="141364" x="7353300" y="3568700"/>
          <p14:tracePt t="141381" x="7410450" y="3568700"/>
          <p14:tracePt t="141397" x="7448550" y="3568700"/>
          <p14:tracePt t="141414" x="7486650" y="3568700"/>
          <p14:tracePt t="141430" x="7524750" y="3562350"/>
          <p14:tracePt t="141433" x="7562850" y="3556000"/>
          <p14:tracePt t="141447" x="7569200" y="3549650"/>
          <p14:tracePt t="141464" x="7594600" y="3536950"/>
          <p14:tracePt t="141497" x="7594600" y="3524250"/>
          <p14:tracePt t="141514" x="7594600" y="3517900"/>
          <p14:tracePt t="141531" x="7594600" y="3505200"/>
          <p14:tracePt t="141547" x="7594600" y="3479800"/>
          <p14:tracePt t="141564" x="7556500" y="3454400"/>
          <p14:tracePt t="141581" x="7493000" y="3422650"/>
          <p14:tracePt t="141597" x="7416800" y="3403600"/>
          <p14:tracePt t="141614" x="7327900" y="3384550"/>
          <p14:tracePt t="141631" x="7226300" y="3371850"/>
          <p14:tracePt t="141633" x="7181850" y="3365500"/>
          <p14:tracePt t="141647" x="7150100" y="3365500"/>
          <p14:tracePt t="141664" x="7029450" y="3365500"/>
          <p14:tracePt t="141680" x="6953250" y="3365500"/>
          <p14:tracePt t="141697" x="6870700" y="3365500"/>
          <p14:tracePt t="141714" x="6788150" y="3371850"/>
          <p14:tracePt t="141731" x="6731000" y="3384550"/>
          <p14:tracePt t="141748" x="6673850" y="3397250"/>
          <p14:tracePt t="141764" x="6623050" y="3403600"/>
          <p14:tracePt t="141769" x="6597650" y="3409950"/>
          <p14:tracePt t="141780" x="6572250" y="3416300"/>
          <p14:tracePt t="141798" x="6546850" y="3422650"/>
          <p14:tracePt t="141814" x="6521450" y="3429000"/>
          <p14:tracePt t="141818" x="6515100" y="3435350"/>
          <p14:tracePt t="141834" x="6502400" y="3435350"/>
          <p14:tracePt t="141850" x="6496050" y="3441700"/>
          <p14:tracePt t="141867" x="6489700" y="3448050"/>
          <p14:tracePt t="141898" x="6489700" y="3454400"/>
          <p14:tracePt t="141946" x="6489700" y="3467100"/>
          <p14:tracePt t="141954" x="6496050" y="3473450"/>
          <p14:tracePt t="141964" x="6515100" y="3486150"/>
          <p14:tracePt t="141981" x="6565900" y="3498850"/>
          <p14:tracePt t="141997" x="6673850" y="3511550"/>
          <p14:tracePt t="142001" x="6737350" y="3517900"/>
          <p14:tracePt t="142014" x="6813550" y="3530600"/>
          <p14:tracePt t="142031" x="6953250" y="3536950"/>
          <p14:tracePt t="142048" x="7143750" y="3536950"/>
          <p14:tracePt t="142064" x="7207250" y="3536950"/>
          <p14:tracePt t="142080" x="7226300" y="3536950"/>
          <p14:tracePt t="142145" x="7226300" y="3530600"/>
          <p14:tracePt t="142161" x="7226300" y="3524250"/>
          <p14:tracePt t="142177" x="7226300" y="3511550"/>
          <p14:tracePt t="142929" x="0" y="0"/>
        </p14:tracePtLst>
        <p14:tracePtLst>
          <p14:tracePt t="144105" x="5149850" y="3479800"/>
          <p14:tracePt t="144112" x="5137150" y="3479800"/>
          <p14:tracePt t="144120" x="5130800" y="3479800"/>
          <p14:tracePt t="144129" x="5124450" y="3486150"/>
          <p14:tracePt t="144147" x="5092700" y="3505200"/>
          <p14:tracePt t="144163" x="5054600" y="3536950"/>
          <p14:tracePt t="144180" x="5016500" y="3581400"/>
          <p14:tracePt t="144196" x="4991100" y="3644900"/>
          <p14:tracePt t="144213" x="4972050" y="3702050"/>
          <p14:tracePt t="144230" x="4965700" y="3752850"/>
          <p14:tracePt t="144246" x="4965700" y="3810000"/>
          <p14:tracePt t="144250" x="4972050" y="3822700"/>
          <p14:tracePt t="144264" x="5029200" y="3873500"/>
          <p14:tracePt t="144280" x="5143500" y="3937000"/>
          <p14:tracePt t="144296" x="5340350" y="4013200"/>
          <p14:tracePt t="144313" x="5676900" y="4089400"/>
          <p14:tracePt t="144330" x="6064250" y="4140200"/>
          <p14:tracePt t="144347" x="6362700" y="4146550"/>
          <p14:tracePt t="144363" x="6534150" y="4127500"/>
          <p14:tracePt t="144379" x="6597650" y="4089400"/>
          <p14:tracePt t="144396" x="6610350" y="4019550"/>
          <p14:tracePt t="144413" x="6591300" y="3867150"/>
          <p14:tracePt t="144429" x="6496050" y="3702050"/>
          <p14:tracePt t="144446" x="6356350" y="3549650"/>
          <p14:tracePt t="144463" x="6191250" y="3454400"/>
          <p14:tracePt t="144465" x="6108700" y="3409950"/>
          <p14:tracePt t="144480" x="5969000" y="3378200"/>
          <p14:tracePt t="144496" x="5892800" y="3365500"/>
          <p14:tracePt t="144513" x="5829300" y="3384550"/>
          <p14:tracePt t="144530" x="5772150" y="3429000"/>
          <p14:tracePt t="144546" x="5721350" y="3517900"/>
          <p14:tracePt t="144563" x="5670550" y="3632200"/>
          <p14:tracePt t="144580" x="5657850" y="3727450"/>
          <p14:tracePt t="144596" x="5657850" y="3835400"/>
          <p14:tracePt t="144613" x="5721350" y="3949700"/>
          <p14:tracePt t="144630" x="5810250" y="4032250"/>
          <p14:tracePt t="144647" x="5905500" y="4095750"/>
          <p14:tracePt t="144650" x="5962650" y="4121150"/>
          <p14:tracePt t="144663" x="6019800" y="4133850"/>
          <p14:tracePt t="144680" x="6127750" y="4140200"/>
          <p14:tracePt t="144696" x="6191250" y="4133850"/>
          <p14:tracePt t="144713" x="6210300" y="4114800"/>
          <p14:tracePt t="144730" x="6223000" y="4102100"/>
          <p14:tracePt t="144746" x="6223000" y="4095750"/>
          <p14:tracePt t="144953" x="6223000" y="4089400"/>
          <p14:tracePt t="144961" x="6223000" y="4083050"/>
          <p14:tracePt t="144961" x="0" y="0"/>
        </p14:tracePtLst>
        <p14:tracePtLst>
          <p14:tracePt t="146651" x="2914650" y="4044950"/>
          <p14:tracePt t="146689" x="2908300" y="4051300"/>
          <p14:tracePt t="146889" x="0" y="0"/>
        </p14:tracePtLst>
        <p14:tracePtLst>
          <p14:tracePt t="147498" x="4768850" y="1993900"/>
          <p14:tracePt t="147555" x="4781550" y="1993900"/>
          <p14:tracePt t="147561" x="4819650" y="2000250"/>
          <p14:tracePt t="147569" x="4876800" y="2006600"/>
          <p14:tracePt t="147579" x="4959350" y="2025650"/>
          <p14:tracePt t="147595" x="5168900" y="2044700"/>
          <p14:tracePt t="147612" x="5416550" y="2051050"/>
          <p14:tracePt t="147629" x="5651500" y="2051050"/>
          <p14:tracePt t="147645" x="5810250" y="2051050"/>
          <p14:tracePt t="147649" x="5861050" y="2051050"/>
          <p14:tracePt t="147662" x="5892800" y="2051050"/>
          <p14:tracePt t="147680" x="5937250" y="2051050"/>
          <p14:tracePt t="147696" x="5949950" y="2051050"/>
          <p14:tracePt t="147712" x="5962650" y="2051050"/>
          <p14:tracePt t="147729" x="5969000" y="2051050"/>
          <p14:tracePt t="147762" x="5975350" y="2051050"/>
          <p14:tracePt t="147792" x="0" y="0"/>
        </p14:tracePtLst>
        <p14:tracePtLst>
          <p14:tracePt t="148516" x="4102100" y="3956050"/>
          <p14:tracePt t="148531" x="4102100" y="3962400"/>
          <p14:tracePt t="148537" x="4095750" y="3975100"/>
          <p14:tracePt t="148554" x="4095750" y="3994150"/>
          <p14:tracePt t="148562" x="4095750" y="4013200"/>
          <p14:tracePt t="148578" x="4095750" y="4044950"/>
          <p14:tracePt t="148595" x="4095750" y="4089400"/>
          <p14:tracePt t="148612" x="4102100" y="4140200"/>
          <p14:tracePt t="148629" x="4133850" y="4197350"/>
          <p14:tracePt t="148645" x="4197350" y="4229100"/>
          <p14:tracePt t="148650" x="4241800" y="4235450"/>
          <p14:tracePt t="148662" x="4292600" y="4248150"/>
          <p14:tracePt t="148678" x="4394200" y="4260850"/>
          <p14:tracePt t="148695" x="4502150" y="4260850"/>
          <p14:tracePt t="148713" x="4540250" y="4254500"/>
          <p14:tracePt t="148729" x="4546600" y="4241800"/>
          <p14:tracePt t="148745" x="4546600" y="4229100"/>
          <p14:tracePt t="148762" x="4546600" y="4191000"/>
          <p14:tracePt t="148778" x="4527550" y="4152900"/>
          <p14:tracePt t="148795" x="4476750" y="4114800"/>
          <p14:tracePt t="148812" x="4425950" y="4089400"/>
          <p14:tracePt t="148817" x="4406900" y="4083050"/>
          <p14:tracePt t="148829" x="4400550" y="4083050"/>
          <p14:tracePt t="148845" x="4368800" y="4083050"/>
          <p14:tracePt t="148849" x="4362450" y="4083050"/>
          <p14:tracePt t="148862" x="4356100" y="4083050"/>
          <p14:tracePt t="148878" x="4343400" y="4083050"/>
          <p14:tracePt t="148895" x="4324350" y="4095750"/>
          <p14:tracePt t="148912" x="4318000" y="4127500"/>
          <p14:tracePt t="148929" x="4305300" y="4165600"/>
          <p14:tracePt t="148945" x="4305300" y="4178300"/>
          <p14:tracePt t="148963" x="4305300" y="4197350"/>
          <p14:tracePt t="148978" x="4305300" y="4210050"/>
          <p14:tracePt t="148995" x="4318000" y="4216400"/>
          <p14:tracePt t="149012" x="4349750" y="4222750"/>
          <p14:tracePt t="149031" x="4394200" y="4222750"/>
          <p14:tracePt t="149034" x="4419600" y="4222750"/>
          <p14:tracePt t="149045" x="4432300" y="4222750"/>
          <p14:tracePt t="149062" x="4457700" y="4222750"/>
          <p14:tracePt t="149078" x="4464050" y="4222750"/>
          <p14:tracePt t="149082" x="4464050" y="4216400"/>
          <p14:tracePt t="149095" x="4470400" y="4210050"/>
          <p14:tracePt t="149432" x="0" y="0"/>
        </p14:tracePtLst>
        <p14:tracePtLst>
          <p14:tracePt t="150562" x="7880350" y="2508250"/>
          <p14:tracePt t="150610" x="7886700" y="2508250"/>
          <p14:tracePt t="150618" x="7893050" y="2508250"/>
          <p14:tracePt t="150628" x="7899400" y="2508250"/>
          <p14:tracePt t="150645" x="7962900" y="2508250"/>
          <p14:tracePt t="150662" x="8096250" y="2508250"/>
          <p14:tracePt t="150678" x="8305800" y="2508250"/>
          <p14:tracePt t="150681" x="8407400" y="2508250"/>
          <p14:tracePt t="150694" x="8515350" y="2508250"/>
          <p14:tracePt t="150712" x="8724900" y="2508250"/>
          <p14:tracePt t="150728" x="8763000" y="2508250"/>
          <p14:tracePt t="150744" x="8775700" y="2508250"/>
          <p14:tracePt t="150842" x="8769350" y="2501900"/>
          <p14:tracePt t="150852" x="8769350" y="2495550"/>
          <p14:tracePt t="150861" x="8756650" y="2476500"/>
          <p14:tracePt t="150878" x="8724900" y="2451100"/>
          <p14:tracePt t="150895" x="8705850" y="2438400"/>
          <p14:tracePt t="150898" x="8693150" y="2432050"/>
          <p14:tracePt t="150912" x="8655050" y="2419350"/>
          <p14:tracePt t="150928" x="8623300" y="2406650"/>
          <p14:tracePt t="150945" x="8566150" y="2400300"/>
          <p14:tracePt t="150961" x="8470900" y="2400300"/>
          <p14:tracePt t="150978" x="8356600" y="2406650"/>
          <p14:tracePt t="150994" x="8255000" y="2419350"/>
          <p14:tracePt t="151011" x="8153400" y="2444750"/>
          <p14:tracePt t="151028" x="8064500" y="2463800"/>
          <p14:tracePt t="151044" x="8007350" y="2482850"/>
          <p14:tracePt t="151061" x="7975600" y="2501900"/>
          <p14:tracePt t="151065" x="7962900" y="2508250"/>
          <p14:tracePt t="151077" x="7962900" y="2514600"/>
          <p14:tracePt t="151094" x="7956550" y="2514600"/>
          <p14:tracePt t="151111" x="7956550" y="2527300"/>
          <p14:tracePt t="151128" x="7956550" y="2565400"/>
          <p14:tracePt t="151144" x="7956550" y="2609850"/>
          <p14:tracePt t="151161" x="7981950" y="2641600"/>
          <p14:tracePt t="151177" x="8045450" y="2698750"/>
          <p14:tracePt t="151194" x="8147050" y="2749550"/>
          <p14:tracePt t="151211" x="8261350" y="2794000"/>
          <p14:tracePt t="151227" x="8331200" y="2800350"/>
          <p14:tracePt t="151244" x="8394700" y="2800350"/>
          <p14:tracePt t="151260" x="8432800" y="2787650"/>
          <p14:tracePt t="151277" x="8451850" y="2755900"/>
          <p14:tracePt t="151294" x="8451850" y="2736850"/>
          <p14:tracePt t="151311" x="8458200" y="2711450"/>
          <p14:tracePt t="151313" x="8458200" y="2698750"/>
          <p14:tracePt t="151328" x="8458200" y="2667000"/>
          <p14:tracePt t="151344" x="8439150" y="2622550"/>
          <p14:tracePt t="151361" x="8426450" y="2590800"/>
          <p14:tracePt t="151377" x="8407400" y="2571750"/>
          <p14:tracePt t="151394" x="8394700" y="2565400"/>
          <p14:tracePt t="151411" x="8382000" y="2559050"/>
          <p14:tracePt t="151427" x="8350250" y="2546350"/>
          <p14:tracePt t="151444" x="8318500" y="2540000"/>
          <p14:tracePt t="151461" x="8261350" y="2540000"/>
          <p14:tracePt t="151477" x="8178800" y="2540000"/>
          <p14:tracePt t="151494" x="8121650" y="2540000"/>
          <p14:tracePt t="151496" x="8102600" y="2540000"/>
          <p14:tracePt t="151511" x="8077200" y="2540000"/>
          <p14:tracePt t="151528" x="8045450" y="2565400"/>
          <p14:tracePt t="151544" x="8039100" y="2578100"/>
          <p14:tracePt t="151560" x="8039100" y="2603500"/>
          <p14:tracePt t="151577" x="8058150" y="2635250"/>
          <p14:tracePt t="151594" x="8102600" y="2667000"/>
          <p14:tracePt t="151611" x="8172450" y="2686050"/>
          <p14:tracePt t="151627" x="8248650" y="2686050"/>
          <p14:tracePt t="151644" x="8337550" y="2686050"/>
          <p14:tracePt t="151661" x="8369300" y="2667000"/>
          <p14:tracePt t="151677" x="8388350" y="2635250"/>
          <p14:tracePt t="151694" x="8401050" y="2578100"/>
          <p14:tracePt t="151711" x="8401050" y="2533650"/>
          <p14:tracePt t="151714" x="8401050" y="2520950"/>
          <p14:tracePt t="151727" x="8401050" y="2482850"/>
          <p14:tracePt t="151744" x="8375650" y="2463800"/>
          <p14:tracePt t="151760" x="8356600" y="2451100"/>
          <p14:tracePt t="151777" x="8312150" y="2438400"/>
          <p14:tracePt t="151794" x="8280400" y="2438400"/>
          <p14:tracePt t="151811" x="8229600" y="2438400"/>
          <p14:tracePt t="151827" x="8197850" y="2463800"/>
          <p14:tracePt t="151844" x="8159750" y="2501900"/>
          <p14:tracePt t="151862" x="8140700" y="2533650"/>
          <p14:tracePt t="151867" x="8134350" y="2546350"/>
          <p14:tracePt t="151881" x="8134350" y="2552700"/>
          <p14:tracePt t="151894" x="8134350" y="2565400"/>
          <p14:tracePt t="151910" x="8147050" y="2578100"/>
          <p14:tracePt t="151928" x="8197850" y="2590800"/>
          <p14:tracePt t="151944" x="8229600" y="2590800"/>
          <p14:tracePt t="151960" x="8267700" y="2584450"/>
          <p14:tracePt t="151977" x="8286750" y="2578100"/>
          <p14:tracePt t="151994" x="8293100" y="2571750"/>
          <p14:tracePt t="152010" x="8293100" y="2565400"/>
          <p14:tracePt t="152184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异常处理概述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8199" y="1349319"/>
            <a:ext cx="10967354" cy="382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异常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都必须继承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Throwable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的直接或间接子类。用户通过继承自定义异常。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的异常分为二大类：从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Exception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派生的是程序级错误，可由程序本身处理；从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Error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派生是系统级错误，程序可不用处理（也基本上处理不了，例如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JVM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内存空间不够）。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Exception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的子类里，除了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RuntimeException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这个分支外，其他的都是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必检异常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（即：要么在函数里用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catch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子句捕获并处理，要么在所在函数加上异常声明，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PPT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第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5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页例子）。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RuntimeException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的子类是非必检异常（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PPT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第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4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页例子）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37726" y="4345107"/>
            <a:ext cx="8010525" cy="2273300"/>
            <a:chOff x="657225" y="3800475"/>
            <a:chExt cx="8010525" cy="2273300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2276475" y="5129213"/>
              <a:ext cx="1165225" cy="349250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/>
                <a:t>Error</a:t>
              </a: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657225" y="4789488"/>
              <a:ext cx="1136650" cy="349250"/>
            </a:xfrm>
            <a:prstGeom prst="rect">
              <a:avLst/>
            </a:prstGeom>
            <a:solidFill>
              <a:srgbClr val="FFCC66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Throwable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276475" y="4429125"/>
              <a:ext cx="1165225" cy="349250"/>
            </a:xfrm>
            <a:prstGeom prst="rect">
              <a:avLst/>
            </a:prstGeom>
            <a:solidFill>
              <a:srgbClr val="FFCC66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Exception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3941763" y="3800475"/>
              <a:ext cx="2384425" cy="349250"/>
            </a:xfrm>
            <a:prstGeom prst="rect">
              <a:avLst/>
            </a:prstGeom>
            <a:solidFill>
              <a:srgbClr val="FFCC66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/>
                <a:t>ClassNotFoundException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941763" y="4700588"/>
              <a:ext cx="1800225" cy="349250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/>
                <a:t>RuntimeException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3941763" y="4249738"/>
              <a:ext cx="1316037" cy="349250"/>
            </a:xfrm>
            <a:prstGeom prst="rect">
              <a:avLst/>
            </a:prstGeom>
            <a:solidFill>
              <a:srgbClr val="FFCC66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IOException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6456363" y="4149725"/>
              <a:ext cx="2211387" cy="349250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/>
                <a:t>ArithmeticException</a:t>
              </a:r>
            </a:p>
          </p:txBody>
        </p:sp>
        <p:sp>
          <p:nvSpPr>
            <p:cNvPr id="16" name="AutoShape 29"/>
            <p:cNvSpPr>
              <a:spLocks noChangeArrowheads="1"/>
            </p:cNvSpPr>
            <p:nvPr/>
          </p:nvSpPr>
          <p:spPr bwMode="auto">
            <a:xfrm>
              <a:off x="1793875" y="4854575"/>
              <a:ext cx="215900" cy="217488"/>
            </a:xfrm>
            <a:prstGeom prst="leftArrow">
              <a:avLst>
                <a:gd name="adj1" fmla="val 731"/>
                <a:gd name="adj2" fmla="val 9558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17" name="AutoShape 30"/>
            <p:cNvCxnSpPr>
              <a:cxnSpLocks noChangeShapeType="1"/>
              <a:stCxn id="16" idx="3"/>
              <a:endCxn id="9" idx="1"/>
            </p:cNvCxnSpPr>
            <p:nvPr/>
          </p:nvCxnSpPr>
          <p:spPr bwMode="auto">
            <a:xfrm>
              <a:off x="2009775" y="4964113"/>
              <a:ext cx="266700" cy="33972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31"/>
            <p:cNvCxnSpPr>
              <a:cxnSpLocks noChangeShapeType="1"/>
              <a:stCxn id="16" idx="3"/>
              <a:endCxn id="11" idx="1"/>
            </p:cNvCxnSpPr>
            <p:nvPr/>
          </p:nvCxnSpPr>
          <p:spPr bwMode="auto">
            <a:xfrm flipV="1">
              <a:off x="2009775" y="4603750"/>
              <a:ext cx="266700" cy="3603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AutoShape 32"/>
            <p:cNvSpPr>
              <a:spLocks noChangeArrowheads="1"/>
            </p:cNvSpPr>
            <p:nvPr/>
          </p:nvSpPr>
          <p:spPr bwMode="auto">
            <a:xfrm>
              <a:off x="3446463" y="4481513"/>
              <a:ext cx="215900" cy="217487"/>
            </a:xfrm>
            <a:prstGeom prst="leftArrow">
              <a:avLst>
                <a:gd name="adj1" fmla="val 731"/>
                <a:gd name="adj2" fmla="val 9558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AutoShape 33"/>
            <p:cNvSpPr>
              <a:spLocks noChangeArrowheads="1"/>
            </p:cNvSpPr>
            <p:nvPr/>
          </p:nvSpPr>
          <p:spPr bwMode="auto">
            <a:xfrm>
              <a:off x="5741988" y="4765675"/>
              <a:ext cx="215900" cy="217488"/>
            </a:xfrm>
            <a:prstGeom prst="leftArrow">
              <a:avLst>
                <a:gd name="adj1" fmla="val 731"/>
                <a:gd name="adj2" fmla="val 9558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1" name="AutoShape 34"/>
            <p:cNvCxnSpPr>
              <a:cxnSpLocks noChangeShapeType="1"/>
              <a:stCxn id="19" idx="3"/>
              <a:endCxn id="12" idx="1"/>
            </p:cNvCxnSpPr>
            <p:nvPr/>
          </p:nvCxnSpPr>
          <p:spPr bwMode="auto">
            <a:xfrm flipV="1">
              <a:off x="3662363" y="3975100"/>
              <a:ext cx="279400" cy="61595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5"/>
            <p:cNvCxnSpPr>
              <a:cxnSpLocks noChangeShapeType="1"/>
              <a:stCxn id="19" idx="3"/>
              <a:endCxn id="14" idx="1"/>
            </p:cNvCxnSpPr>
            <p:nvPr/>
          </p:nvCxnSpPr>
          <p:spPr bwMode="auto">
            <a:xfrm flipV="1">
              <a:off x="3662363" y="4424363"/>
              <a:ext cx="279400" cy="1666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40"/>
            <p:cNvCxnSpPr>
              <a:cxnSpLocks noChangeShapeType="1"/>
              <a:stCxn id="19" idx="3"/>
              <a:endCxn id="13" idx="1"/>
            </p:cNvCxnSpPr>
            <p:nvPr/>
          </p:nvCxnSpPr>
          <p:spPr bwMode="auto">
            <a:xfrm>
              <a:off x="3662363" y="4591050"/>
              <a:ext cx="279400" cy="2841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47"/>
            <p:cNvSpPr txBox="1">
              <a:spLocks noChangeArrowheads="1"/>
            </p:cNvSpPr>
            <p:nvPr/>
          </p:nvSpPr>
          <p:spPr bwMode="auto">
            <a:xfrm>
              <a:off x="6456363" y="4600575"/>
              <a:ext cx="2211387" cy="349250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/>
                <a:t>NullPointerException</a:t>
              </a:r>
            </a:p>
          </p:txBody>
        </p:sp>
        <p:sp>
          <p:nvSpPr>
            <p:cNvPr id="26" name="Text Box 48"/>
            <p:cNvSpPr txBox="1">
              <a:spLocks noChangeArrowheads="1"/>
            </p:cNvSpPr>
            <p:nvPr/>
          </p:nvSpPr>
          <p:spPr bwMode="auto">
            <a:xfrm>
              <a:off x="6456363" y="5029200"/>
              <a:ext cx="2211387" cy="593725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/>
                <a:t>ArrayIndexOutOfBoundsException</a:t>
              </a:r>
            </a:p>
          </p:txBody>
        </p:sp>
        <p:cxnSp>
          <p:nvCxnSpPr>
            <p:cNvPr id="27" name="AutoShape 49"/>
            <p:cNvCxnSpPr>
              <a:cxnSpLocks noChangeShapeType="1"/>
              <a:stCxn id="20" idx="3"/>
              <a:endCxn id="15" idx="1"/>
            </p:cNvCxnSpPr>
            <p:nvPr/>
          </p:nvCxnSpPr>
          <p:spPr bwMode="auto">
            <a:xfrm flipV="1">
              <a:off x="5957888" y="4324350"/>
              <a:ext cx="498475" cy="5508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50"/>
            <p:cNvCxnSpPr>
              <a:cxnSpLocks noChangeShapeType="1"/>
              <a:stCxn id="20" idx="3"/>
              <a:endCxn id="24" idx="1"/>
            </p:cNvCxnSpPr>
            <p:nvPr/>
          </p:nvCxnSpPr>
          <p:spPr bwMode="auto">
            <a:xfrm flipV="1">
              <a:off x="5957888" y="4775200"/>
              <a:ext cx="498475" cy="100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51"/>
            <p:cNvCxnSpPr>
              <a:cxnSpLocks noChangeShapeType="1"/>
              <a:stCxn id="20" idx="3"/>
              <a:endCxn id="26" idx="1"/>
            </p:cNvCxnSpPr>
            <p:nvPr/>
          </p:nvCxnSpPr>
          <p:spPr bwMode="auto">
            <a:xfrm>
              <a:off x="5957888" y="4875213"/>
              <a:ext cx="498475" cy="45085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53"/>
            <p:cNvSpPr txBox="1">
              <a:spLocks noChangeArrowheads="1"/>
            </p:cNvSpPr>
            <p:nvPr/>
          </p:nvSpPr>
          <p:spPr bwMode="auto">
            <a:xfrm>
              <a:off x="6456363" y="5724525"/>
              <a:ext cx="2211387" cy="349250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/>
                <a:t>…</a:t>
              </a:r>
            </a:p>
          </p:txBody>
        </p:sp>
        <p:cxnSp>
          <p:nvCxnSpPr>
            <p:cNvPr id="31" name="AutoShape 54"/>
            <p:cNvCxnSpPr>
              <a:cxnSpLocks noChangeShapeType="1"/>
              <a:stCxn id="20" idx="3"/>
              <a:endCxn id="30" idx="1"/>
            </p:cNvCxnSpPr>
            <p:nvPr/>
          </p:nvCxnSpPr>
          <p:spPr bwMode="auto">
            <a:xfrm>
              <a:off x="5957888" y="4875213"/>
              <a:ext cx="498475" cy="102393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55"/>
            <p:cNvSpPr txBox="1">
              <a:spLocks noChangeArrowheads="1"/>
            </p:cNvSpPr>
            <p:nvPr/>
          </p:nvSpPr>
          <p:spPr bwMode="auto">
            <a:xfrm>
              <a:off x="3941763" y="5151438"/>
              <a:ext cx="1316037" cy="349250"/>
            </a:xfrm>
            <a:prstGeom prst="rect">
              <a:avLst/>
            </a:prstGeom>
            <a:solidFill>
              <a:srgbClr val="FFCC66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dirty="0"/>
                <a:t>…</a:t>
              </a:r>
            </a:p>
          </p:txBody>
        </p:sp>
        <p:cxnSp>
          <p:nvCxnSpPr>
            <p:cNvPr id="33" name="AutoShape 56"/>
            <p:cNvCxnSpPr>
              <a:cxnSpLocks noChangeShapeType="1"/>
              <a:stCxn id="19" idx="3"/>
              <a:endCxn id="32" idx="1"/>
            </p:cNvCxnSpPr>
            <p:nvPr/>
          </p:nvCxnSpPr>
          <p:spPr bwMode="auto">
            <a:xfrm>
              <a:off x="3662363" y="4591050"/>
              <a:ext cx="279400" cy="735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929"/>
    </mc:Choice>
    <mc:Fallback xmlns="">
      <p:transition spd="slow" advTm="139929"/>
    </mc:Fallback>
  </mc:AlternateContent>
  <p:extLst>
    <p:ext uri="{3A86A75C-4F4B-4683-9AE1-C65F6400EC91}">
      <p14:laserTraceLst xmlns:p14="http://schemas.microsoft.com/office/powerpoint/2010/main">
        <p14:tracePtLst>
          <p14:tracePt t="2015" x="1498600" y="4260850"/>
          <p14:tracePt t="2072" x="1441450" y="4343400"/>
          <p14:tracePt t="2076" x="1428750" y="4381500"/>
          <p14:tracePt t="2087" x="1422400" y="4425950"/>
          <p14:tracePt t="2104" x="1403350" y="4514850"/>
          <p14:tracePt t="2121" x="1390650" y="4616450"/>
          <p14:tracePt t="2122" x="1390650" y="4667250"/>
          <p14:tracePt t="2138" x="1390650" y="4794250"/>
          <p14:tracePt t="2154" x="1390650" y="4914900"/>
          <p14:tracePt t="2171" x="1397000" y="5029200"/>
          <p14:tracePt t="2187" x="1441450" y="5143500"/>
          <p14:tracePt t="2204" x="1517650" y="5270500"/>
          <p14:tracePt t="2221" x="1600200" y="5403850"/>
          <p14:tracePt t="2237" x="1720850" y="5524500"/>
          <p14:tracePt t="2254" x="1866900" y="5638800"/>
          <p14:tracePt t="2271" x="2070100" y="5740400"/>
          <p14:tracePt t="2287" x="2324100" y="5829300"/>
          <p14:tracePt t="2304" x="2705100" y="5911850"/>
          <p14:tracePt t="2321" x="3175000" y="6013450"/>
          <p14:tracePt t="2337" x="3657600" y="6108700"/>
          <p14:tracePt t="2339" x="3892550" y="6159500"/>
          <p14:tracePt t="2354" x="4394200" y="6267450"/>
          <p14:tracePt t="2371" x="4940300" y="6343650"/>
          <p14:tracePt t="2387" x="5467350" y="6369050"/>
          <p14:tracePt t="2404" x="6000750" y="6369050"/>
          <p14:tracePt t="2420" x="6591300" y="6388100"/>
          <p14:tracePt t="2437" x="7188200" y="6457950"/>
          <p14:tracePt t="2454" x="7778750" y="6553200"/>
          <p14:tracePt t="2471" x="8286750" y="6591300"/>
          <p14:tracePt t="2487" x="8655050" y="6591300"/>
          <p14:tracePt t="2504" x="8978900" y="6591300"/>
          <p14:tracePt t="2521" x="9226550" y="6591300"/>
          <p14:tracePt t="2537" x="9461500" y="6572250"/>
          <p14:tracePt t="2539" x="9569450" y="6553200"/>
          <p14:tracePt t="2554" x="9779000" y="6502400"/>
          <p14:tracePt t="2571" x="9950450" y="6438900"/>
          <p14:tracePt t="2587" x="10115550" y="6381750"/>
          <p14:tracePt t="2604" x="10217150" y="6324600"/>
          <p14:tracePt t="2620" x="10306050" y="6267450"/>
          <p14:tracePt t="2637" x="10388600" y="6203950"/>
          <p14:tracePt t="2654" x="10445750" y="6140450"/>
          <p14:tracePt t="2671" x="10521950" y="6051550"/>
          <p14:tracePt t="2687" x="10572750" y="5969000"/>
          <p14:tracePt t="2704" x="10623550" y="5861050"/>
          <p14:tracePt t="2708" x="10636250" y="5810250"/>
          <p14:tracePt t="2720" x="10642600" y="5740400"/>
          <p14:tracePt t="2738" x="10642600" y="5657850"/>
          <p14:tracePt t="2754" x="10648950" y="5505450"/>
          <p14:tracePt t="2771" x="10636250" y="5416550"/>
          <p14:tracePt t="2787" x="10579100" y="5321300"/>
          <p14:tracePt t="2804" x="10509250" y="5232400"/>
          <p14:tracePt t="2820" x="10394950" y="5168900"/>
          <p14:tracePt t="2837" x="10242550" y="5099050"/>
          <p14:tracePt t="2854" x="10058400" y="5048250"/>
          <p14:tracePt t="2871" x="9893300" y="5016500"/>
          <p14:tracePt t="2887" x="9740900" y="4978400"/>
          <p14:tracePt t="2890" x="9677400" y="4965700"/>
          <p14:tracePt t="2904" x="9601200" y="4953000"/>
          <p14:tracePt t="2921" x="9442450" y="4921250"/>
          <p14:tracePt t="2923" x="9340850" y="4902200"/>
          <p14:tracePt t="2937" x="9226550" y="4883150"/>
          <p14:tracePt t="2954" x="8877300" y="4870450"/>
          <p14:tracePt t="2971" x="8655050" y="4870450"/>
          <p14:tracePt t="2987" x="8458200" y="4851400"/>
          <p14:tracePt t="3004" x="8305800" y="4826000"/>
          <p14:tracePt t="3020" x="8166100" y="4800600"/>
          <p14:tracePt t="3037" x="8045450" y="4775200"/>
          <p14:tracePt t="3054" x="7931150" y="4762500"/>
          <p14:tracePt t="3070" x="7835900" y="4749800"/>
          <p14:tracePt t="3087" x="7740650" y="4743450"/>
          <p14:tracePt t="3090" x="7696200" y="4737100"/>
          <p14:tracePt t="3104" x="7651750" y="4730750"/>
          <p14:tracePt t="3120" x="7562850" y="4718050"/>
          <p14:tracePt t="3123" x="7524750" y="4705350"/>
          <p14:tracePt t="3137" x="7493000" y="4692650"/>
          <p14:tracePt t="3154" x="7334250" y="4673600"/>
          <p14:tracePt t="3170" x="7207250" y="4648200"/>
          <p14:tracePt t="3187" x="7023100" y="4603750"/>
          <p14:tracePt t="3204" x="6794500" y="4565650"/>
          <p14:tracePt t="3220" x="6572250" y="4540250"/>
          <p14:tracePt t="3237" x="6369050" y="4527550"/>
          <p14:tracePt t="3254" x="6159500" y="4527550"/>
          <p14:tracePt t="3270" x="5949950" y="4527550"/>
          <p14:tracePt t="3287" x="5727700" y="4514850"/>
          <p14:tracePt t="3290" x="5619750" y="4495800"/>
          <p14:tracePt t="3304" x="5511800" y="4476750"/>
          <p14:tracePt t="3320" x="5289550" y="4438650"/>
          <p14:tracePt t="3323" x="5168900" y="4432300"/>
          <p14:tracePt t="3337" x="5073650" y="4419600"/>
          <p14:tracePt t="3354" x="4826000" y="4419600"/>
          <p14:tracePt t="3370" x="4686300" y="4419600"/>
          <p14:tracePt t="3387" x="4546600" y="4419600"/>
          <p14:tracePt t="3404" x="4400550" y="4419600"/>
          <p14:tracePt t="3420" x="4241800" y="4419600"/>
          <p14:tracePt t="3437" x="4064000" y="4419600"/>
          <p14:tracePt t="3454" x="3873500" y="4419600"/>
          <p14:tracePt t="3470" x="3695700" y="4419600"/>
          <p14:tracePt t="3487" x="3517900" y="4419600"/>
          <p14:tracePt t="3490" x="3422650" y="4419600"/>
          <p14:tracePt t="3504" x="3333750" y="4419600"/>
          <p14:tracePt t="3520" x="3149600" y="4419600"/>
          <p14:tracePt t="3537" x="2959100" y="4419600"/>
          <p14:tracePt t="3540" x="2870200" y="4419600"/>
          <p14:tracePt t="3554" x="2692400" y="4419600"/>
          <p14:tracePt t="3570" x="2559050" y="4419600"/>
          <p14:tracePt t="3587" x="2438400" y="4419600"/>
          <p14:tracePt t="3604" x="2330450" y="4432300"/>
          <p14:tracePt t="3620" x="2247900" y="4445000"/>
          <p14:tracePt t="3637" x="2159000" y="4470400"/>
          <p14:tracePt t="3653" x="2101850" y="4489450"/>
          <p14:tracePt t="3670" x="2051050" y="4508500"/>
          <p14:tracePt t="3687" x="2000250" y="4527550"/>
          <p14:tracePt t="3703" x="1955800" y="4546600"/>
          <p14:tracePt t="3720" x="1905000" y="4572000"/>
          <p14:tracePt t="3737" x="1847850" y="4603750"/>
          <p14:tracePt t="3754" x="1765300" y="4686300"/>
          <p14:tracePt t="3770" x="1714500" y="4749800"/>
          <p14:tracePt t="3787" x="1676400" y="4819650"/>
          <p14:tracePt t="3803" x="1657350" y="4902200"/>
          <p14:tracePt t="3820" x="1644650" y="4978400"/>
          <p14:tracePt t="3837" x="1644650" y="5067300"/>
          <p14:tracePt t="3853" x="1657350" y="5156200"/>
          <p14:tracePt t="3870" x="1676400" y="5226050"/>
          <p14:tracePt t="3887" x="1708150" y="5295900"/>
          <p14:tracePt t="3904" x="1733550" y="5359400"/>
          <p14:tracePt t="3920" x="1765300" y="5422900"/>
          <p14:tracePt t="3923" x="1797050" y="5461000"/>
          <p14:tracePt t="3937" x="1835150" y="5492750"/>
          <p14:tracePt t="3954" x="2012950" y="5613400"/>
          <p14:tracePt t="3970" x="2139950" y="5702300"/>
          <p14:tracePt t="3987" x="2305050" y="5772150"/>
          <p14:tracePt t="4003" x="2495550" y="5848350"/>
          <p14:tracePt t="4020" x="2806700" y="5969000"/>
          <p14:tracePt t="4037" x="3232150" y="6083300"/>
          <p14:tracePt t="4053" x="3829050" y="6210300"/>
          <p14:tracePt t="4070" x="4546600" y="6350000"/>
          <p14:tracePt t="4087" x="5327650" y="6502400"/>
          <p14:tracePt t="4104" x="6083300" y="6635750"/>
          <p14:tracePt t="4120" x="6711950" y="6737350"/>
          <p14:tracePt t="4137" x="7239000" y="6762750"/>
          <p14:tracePt t="4154" x="7848600" y="6762750"/>
          <p14:tracePt t="4170" x="8280400" y="6762750"/>
          <p14:tracePt t="4187" x="8731250" y="6762750"/>
          <p14:tracePt t="4203" x="9277350" y="6743700"/>
          <p14:tracePt t="4220" x="9798050" y="6661150"/>
          <p14:tracePt t="4237" x="10261600" y="6584950"/>
          <p14:tracePt t="4253" x="10572750" y="6521450"/>
          <p14:tracePt t="4270" x="10795000" y="6464300"/>
          <p14:tracePt t="4287" x="10998200" y="6413500"/>
          <p14:tracePt t="4303" x="11169650" y="6324600"/>
          <p14:tracePt t="4320" x="11283950" y="6216650"/>
          <p14:tracePt t="4337" x="11360150" y="6070600"/>
          <p14:tracePt t="4353" x="11385550" y="5930900"/>
          <p14:tracePt t="4355" x="11385550" y="5873750"/>
          <p14:tracePt t="4370" x="11385550" y="5746750"/>
          <p14:tracePt t="4387" x="11372850" y="5645150"/>
          <p14:tracePt t="4403" x="11322050" y="5556250"/>
          <p14:tracePt t="4420" x="11252200" y="5454650"/>
          <p14:tracePt t="4437" x="11112500" y="5334000"/>
          <p14:tracePt t="4453" x="10909300" y="5213350"/>
          <p14:tracePt t="4470" x="10585450" y="5080000"/>
          <p14:tracePt t="4487" x="10280650" y="4991100"/>
          <p14:tracePt t="4503" x="10052050" y="4946650"/>
          <p14:tracePt t="4520" x="9848850" y="4902200"/>
          <p14:tracePt t="4523" x="9759950" y="4883150"/>
          <p14:tracePt t="4537" x="9677400" y="4864100"/>
          <p14:tracePt t="4540" x="9601200" y="4857750"/>
          <p14:tracePt t="4553" x="9525000" y="4857750"/>
          <p14:tracePt t="4570" x="9232900" y="4857750"/>
          <p14:tracePt t="4587" x="8972550" y="4857750"/>
          <p14:tracePt t="4604" x="8667750" y="4857750"/>
          <p14:tracePt t="4620" x="8343900" y="4857750"/>
          <p14:tracePt t="4637" x="7975600" y="4857750"/>
          <p14:tracePt t="4653" x="7581900" y="4857750"/>
          <p14:tracePt t="4670" x="7213600" y="4857750"/>
          <p14:tracePt t="4687" x="6927850" y="4857750"/>
          <p14:tracePt t="4703" x="6731000" y="4851400"/>
          <p14:tracePt t="4720" x="6540500" y="4819650"/>
          <p14:tracePt t="4736" x="6311900" y="4787900"/>
          <p14:tracePt t="4739" x="6165850" y="4756150"/>
          <p14:tracePt t="4753" x="6000750" y="4724400"/>
          <p14:tracePt t="4770" x="5518150" y="4667250"/>
          <p14:tracePt t="4786" x="5270500" y="4667250"/>
          <p14:tracePt t="4803" x="5060950" y="4667250"/>
          <p14:tracePt t="4820" x="4876800" y="4667250"/>
          <p14:tracePt t="4837" x="4724400" y="4667250"/>
          <p14:tracePt t="4853" x="4565650" y="4667250"/>
          <p14:tracePt t="4870" x="4375150" y="4660900"/>
          <p14:tracePt t="4887" x="4146550" y="4629150"/>
          <p14:tracePt t="4904" x="3873500" y="4572000"/>
          <p14:tracePt t="4907" x="3727450" y="4540250"/>
          <p14:tracePt t="4920" x="3562350" y="4508500"/>
          <p14:tracePt t="4937" x="3289300" y="4457700"/>
          <p14:tracePt t="4953" x="3105150" y="4419600"/>
          <p14:tracePt t="4956" x="3041650" y="4413250"/>
          <p14:tracePt t="4970" x="2952750" y="4406900"/>
          <p14:tracePt t="4987" x="2889250" y="4406900"/>
          <p14:tracePt t="5003" x="2832100" y="4406900"/>
          <p14:tracePt t="5020" x="2768600" y="4406900"/>
          <p14:tracePt t="5037" x="2711450" y="4406900"/>
          <p14:tracePt t="5053" x="2673350" y="4406900"/>
          <p14:tracePt t="5070" x="2635250" y="4406900"/>
          <p14:tracePt t="5087" x="2609850" y="4406900"/>
          <p14:tracePt t="5104" x="2590800" y="4406900"/>
          <p14:tracePt t="5120" x="2559050" y="4406900"/>
          <p14:tracePt t="5123" x="2514600" y="4406900"/>
          <p14:tracePt t="5136" x="2482850" y="4413250"/>
          <p14:tracePt t="5153" x="2393950" y="4413250"/>
          <p14:tracePt t="5170" x="2254250" y="4413250"/>
          <p14:tracePt t="5186" x="2190750" y="4413250"/>
          <p14:tracePt t="5203" x="2146300" y="4419600"/>
          <p14:tracePt t="5220" x="2133600" y="4425950"/>
          <p14:tracePt t="5236" x="2120900" y="4432300"/>
          <p14:tracePt t="5253" x="2095500" y="4438650"/>
          <p14:tracePt t="5270" x="2063750" y="4457700"/>
          <p14:tracePt t="5286" x="2032000" y="4483100"/>
          <p14:tracePt t="5304" x="2000250" y="4521200"/>
          <p14:tracePt t="5320" x="1968500" y="4559300"/>
          <p14:tracePt t="5324" x="1949450" y="4578350"/>
          <p14:tracePt t="5336" x="1936750" y="4591050"/>
          <p14:tracePt t="5353" x="1924050" y="4641850"/>
          <p14:tracePt t="5370" x="1905000" y="4705350"/>
          <p14:tracePt t="5386" x="1885950" y="4749800"/>
          <p14:tracePt t="5403" x="1866900" y="4794250"/>
          <p14:tracePt t="5420" x="1860550" y="4826000"/>
          <p14:tracePt t="5436" x="1847850" y="4895850"/>
          <p14:tracePt t="5453" x="1841500" y="4946650"/>
          <p14:tracePt t="5470" x="1841500" y="4997450"/>
          <p14:tracePt t="5486" x="1841500" y="5054600"/>
          <p14:tracePt t="5503" x="1841500" y="5111750"/>
          <p14:tracePt t="5520" x="1841500" y="5168900"/>
          <p14:tracePt t="5523" x="1841500" y="5200650"/>
          <p14:tracePt t="5536" x="1847850" y="5232400"/>
          <p14:tracePt t="5553" x="1860550" y="5283200"/>
          <p14:tracePt t="5570" x="1873250" y="5340350"/>
          <p14:tracePt t="5586" x="1879600" y="5372100"/>
          <p14:tracePt t="5604" x="1892300" y="5410200"/>
          <p14:tracePt t="5619" x="1898650" y="5454650"/>
          <p14:tracePt t="5636" x="1924050" y="5486400"/>
          <p14:tracePt t="5653" x="1955800" y="5524500"/>
          <p14:tracePt t="5669" x="1987550" y="5568950"/>
          <p14:tracePt t="5686" x="2038350" y="5613400"/>
          <p14:tracePt t="5703" x="2101850" y="5676900"/>
          <p14:tracePt t="5719" x="2178050" y="5727700"/>
          <p14:tracePt t="5736" x="2273300" y="5784850"/>
          <p14:tracePt t="5753" x="2393950" y="5829300"/>
          <p14:tracePt t="5756" x="2463800" y="5854700"/>
          <p14:tracePt t="5770" x="2616200" y="5918200"/>
          <p14:tracePt t="5786" x="2762250" y="5969000"/>
          <p14:tracePt t="5803" x="2933700" y="6000750"/>
          <p14:tracePt t="5819" x="3162300" y="6045200"/>
          <p14:tracePt t="5836" x="3511550" y="6102350"/>
          <p14:tracePt t="5853" x="4032250" y="6184900"/>
          <p14:tracePt t="5869" x="4641850" y="6299200"/>
          <p14:tracePt t="5886" x="5314950" y="6432550"/>
          <p14:tracePt t="5903" x="5994400" y="6565900"/>
          <p14:tracePt t="5921" x="6648450" y="6692900"/>
          <p14:tracePt t="5922" x="6940550" y="6750050"/>
          <p14:tracePt t="5936" x="7232650" y="6794500"/>
          <p14:tracePt t="5953" x="7797800" y="6851650"/>
          <p14:tracePt t="5970" x="8648700" y="6851650"/>
          <p14:tracePt t="5986" x="9131300" y="6851650"/>
          <p14:tracePt t="6003" x="9544050" y="6851650"/>
          <p14:tracePt t="6019" x="9994900" y="6851650"/>
          <p14:tracePt t="6036" x="10407650" y="6851650"/>
          <p14:tracePt t="6053" x="10775950" y="6851650"/>
          <p14:tracePt t="6069" x="11099800" y="6851650"/>
          <p14:tracePt t="6086" x="11391900" y="6845300"/>
          <p14:tracePt t="6103" x="11582400" y="6788150"/>
          <p14:tracePt t="6119" x="11728450" y="6705600"/>
          <p14:tracePt t="6136" x="11791950" y="6610350"/>
          <p14:tracePt t="6153" x="11842750" y="6489700"/>
          <p14:tracePt t="6155" x="11861800" y="6426200"/>
          <p14:tracePt t="6170" x="11874500" y="6292850"/>
          <p14:tracePt t="6186" x="11887200" y="6184900"/>
          <p14:tracePt t="6203" x="11887200" y="6089650"/>
          <p14:tracePt t="6219" x="11874500" y="5969000"/>
          <p14:tracePt t="6236" x="11849100" y="5848350"/>
          <p14:tracePt t="6253" x="11817350" y="5740400"/>
          <p14:tracePt t="6269" x="11772900" y="5626100"/>
          <p14:tracePt t="6286" x="11715750" y="5530850"/>
          <p14:tracePt t="6303" x="11671300" y="5467350"/>
          <p14:tracePt t="6319" x="11626850" y="5429250"/>
          <p14:tracePt t="6336" x="11569700" y="5391150"/>
          <p14:tracePt t="6353" x="11537950" y="5378450"/>
          <p14:tracePt t="6355" x="11518900" y="5365750"/>
          <p14:tracePt t="6370" x="11487150" y="5353050"/>
          <p14:tracePt t="6386" x="11334750" y="5276850"/>
          <p14:tracePt t="6403" x="11163300" y="5226050"/>
          <p14:tracePt t="6419" x="10960100" y="5194300"/>
          <p14:tracePt t="6436" x="10731500" y="5143500"/>
          <p14:tracePt t="6453" x="10458450" y="5086350"/>
          <p14:tracePt t="6469" x="10121900" y="5016500"/>
          <p14:tracePt t="6486" x="9766300" y="4946650"/>
          <p14:tracePt t="6503" x="9410700" y="4883150"/>
          <p14:tracePt t="6519" x="9074150" y="4813300"/>
          <p14:tracePt t="6536" x="8763000" y="4749800"/>
          <p14:tracePt t="6553" x="8534400" y="4724400"/>
          <p14:tracePt t="6569" x="8324850" y="4705350"/>
          <p14:tracePt t="6571" x="8216900" y="4705350"/>
          <p14:tracePt t="6586" x="7975600" y="4705350"/>
          <p14:tracePt t="6603" x="7689850" y="4705350"/>
          <p14:tracePt t="6619" x="7353300" y="4679950"/>
          <p14:tracePt t="6636" x="7067550" y="4673600"/>
          <p14:tracePt t="6653" x="6794500" y="4660900"/>
          <p14:tracePt t="6669" x="6559550" y="4660900"/>
          <p14:tracePt t="6686" x="6350000" y="4660900"/>
          <p14:tracePt t="6702" x="6115050" y="4641850"/>
          <p14:tracePt t="6719" x="5937250" y="4641850"/>
          <p14:tracePt t="6736" x="5753100" y="4641850"/>
          <p14:tracePt t="6739" x="5664200" y="4641850"/>
          <p14:tracePt t="6753" x="5575300" y="4641850"/>
          <p14:tracePt t="6769" x="5397500" y="4641850"/>
          <p14:tracePt t="6786" x="5143500" y="4641850"/>
          <p14:tracePt t="6802" x="4953000" y="4641850"/>
          <p14:tracePt t="6819" x="4743450" y="4641850"/>
          <p14:tracePt t="6836" x="4559300" y="4641850"/>
          <p14:tracePt t="6852" x="4387850" y="4641850"/>
          <p14:tracePt t="6869" x="4248150" y="4641850"/>
          <p14:tracePt t="6886" x="4133850" y="4641850"/>
          <p14:tracePt t="6902" x="4013200" y="4641850"/>
          <p14:tracePt t="6919" x="3898900" y="4641850"/>
          <p14:tracePt t="6936" x="3759200" y="4641850"/>
          <p14:tracePt t="6952" x="3594100" y="4641850"/>
          <p14:tracePt t="6969" x="3416300" y="4641850"/>
          <p14:tracePt t="6971" x="3321050" y="4641850"/>
          <p14:tracePt t="6986" x="3162300" y="4641850"/>
          <p14:tracePt t="7002" x="3009900" y="4641850"/>
          <p14:tracePt t="7019" x="2876550" y="4641850"/>
          <p14:tracePt t="7036" x="2755900" y="4641850"/>
          <p14:tracePt t="7052" x="2660650" y="4641850"/>
          <p14:tracePt t="7069" x="2597150" y="4641850"/>
          <p14:tracePt t="7086" x="2559050" y="4641850"/>
          <p14:tracePt t="7103" x="2533650" y="4641850"/>
          <p14:tracePt t="7119" x="2514600" y="4641850"/>
          <p14:tracePt t="7122" x="2495550" y="4641850"/>
          <p14:tracePt t="7136" x="2470150" y="4641850"/>
          <p14:tracePt t="7152" x="2419350" y="4641850"/>
          <p14:tracePt t="7155" x="2374900" y="4641850"/>
          <p14:tracePt t="7169" x="2317750" y="4641850"/>
          <p14:tracePt t="7186" x="2139950" y="4641850"/>
          <p14:tracePt t="7202" x="2025650" y="4641850"/>
          <p14:tracePt t="7219" x="1924050" y="4641850"/>
          <p14:tracePt t="7236" x="1847850" y="4641850"/>
          <p14:tracePt t="7252" x="1797050" y="4641850"/>
          <p14:tracePt t="7269" x="1778000" y="4641850"/>
          <p14:tracePt t="7286" x="1765300" y="4641850"/>
          <p14:tracePt t="7302" x="1746250" y="4641850"/>
          <p14:tracePt t="7319" x="1733550" y="4648200"/>
          <p14:tracePt t="7322" x="1733550" y="4667250"/>
          <p14:tracePt t="7336" x="1720850" y="4686300"/>
          <p14:tracePt t="7352" x="1701800" y="4724400"/>
          <p14:tracePt t="7355" x="1689100" y="4756150"/>
          <p14:tracePt t="7369" x="1676400" y="4781550"/>
          <p14:tracePt t="7386" x="1638300" y="4895850"/>
          <p14:tracePt t="7402" x="1619250" y="4965700"/>
          <p14:tracePt t="7419" x="1606550" y="5022850"/>
          <p14:tracePt t="7436" x="1606550" y="5099050"/>
          <p14:tracePt t="7452" x="1606550" y="5162550"/>
          <p14:tracePt t="7469" x="1619250" y="5245100"/>
          <p14:tracePt t="7486" x="1644650" y="5302250"/>
          <p14:tracePt t="7502" x="1682750" y="5365750"/>
          <p14:tracePt t="7519" x="1714500" y="5422900"/>
          <p14:tracePt t="7523" x="1739900" y="5448300"/>
          <p14:tracePt t="7536" x="1765300" y="5486400"/>
          <p14:tracePt t="7553" x="1816100" y="5537200"/>
          <p14:tracePt t="7569" x="1898650" y="5581650"/>
          <p14:tracePt t="7571" x="1943100" y="5607050"/>
          <p14:tracePt t="7586" x="2057400" y="5664200"/>
          <p14:tracePt t="7602" x="2209800" y="5715000"/>
          <p14:tracePt t="7619" x="2432050" y="5765800"/>
          <p14:tracePt t="7636" x="2660650" y="5822950"/>
          <p14:tracePt t="7653" x="2901950" y="5861050"/>
          <p14:tracePt t="7669" x="3175000" y="5924550"/>
          <p14:tracePt t="7686" x="3467100" y="5975350"/>
          <p14:tracePt t="7702" x="3803650" y="6038850"/>
          <p14:tracePt t="7719" x="4267200" y="6127750"/>
          <p14:tracePt t="7723" x="4540250" y="6184900"/>
          <p14:tracePt t="7736" x="4857750" y="6254750"/>
          <p14:tracePt t="7753" x="5575300" y="6394450"/>
          <p14:tracePt t="7769" x="6381750" y="6565900"/>
          <p14:tracePt t="7772" x="6800850" y="6642100"/>
          <p14:tracePt t="7786" x="7626350" y="6781800"/>
          <p14:tracePt t="7802" x="8324850" y="6826250"/>
          <p14:tracePt t="7819" x="8909050" y="6838950"/>
          <p14:tracePt t="7836" x="9359900" y="6838950"/>
          <p14:tracePt t="7852" x="9709150" y="6838950"/>
          <p14:tracePt t="7869" x="10058400" y="6838950"/>
          <p14:tracePt t="7885" x="10363200" y="6838950"/>
          <p14:tracePt t="7902" x="10598150" y="6826250"/>
          <p14:tracePt t="7919" x="10763250" y="6807200"/>
          <p14:tracePt t="7935" x="10883900" y="6800850"/>
          <p14:tracePt t="7953" x="10991850" y="6800850"/>
          <p14:tracePt t="7956" x="11055350" y="6781800"/>
          <p14:tracePt t="7969" x="11099800" y="6775450"/>
          <p14:tracePt t="7986" x="11226800" y="6731000"/>
          <p14:tracePt t="8002" x="11258550" y="6711950"/>
          <p14:tracePt t="8019" x="11283950" y="6686550"/>
          <p14:tracePt t="8035" x="11290300" y="6661150"/>
          <p14:tracePt t="8052" x="11303000" y="6616700"/>
          <p14:tracePt t="8069" x="11303000" y="6565900"/>
          <p14:tracePt t="8085" x="11303000" y="6470650"/>
          <p14:tracePt t="8102" x="11296650" y="6324600"/>
          <p14:tracePt t="8119" x="11239500" y="6159500"/>
          <p14:tracePt t="8135" x="11137900" y="5988050"/>
          <p14:tracePt t="8152" x="11049000" y="5842000"/>
          <p14:tracePt t="8156" x="11010900" y="5784850"/>
          <p14:tracePt t="8170" x="10934700" y="5689600"/>
          <p14:tracePt t="8186" x="10896600" y="5632450"/>
          <p14:tracePt t="8202" x="10877550" y="5600700"/>
          <p14:tracePt t="8219" x="10852150" y="5568950"/>
          <p14:tracePt t="8235" x="10826750" y="5537200"/>
          <p14:tracePt t="8252" x="10782300" y="5486400"/>
          <p14:tracePt t="8269" x="10737850" y="5448300"/>
          <p14:tracePt t="8286" x="10655300" y="5403850"/>
          <p14:tracePt t="8302" x="10591800" y="5365750"/>
          <p14:tracePt t="8320" x="10509250" y="5321300"/>
          <p14:tracePt t="8335" x="10394950" y="5283200"/>
          <p14:tracePt t="8339" x="10331450" y="5257800"/>
          <p14:tracePt t="8352" x="10255250" y="5232400"/>
          <p14:tracePt t="8369" x="10090150" y="5200650"/>
          <p14:tracePt t="8372" x="9994900" y="5181600"/>
          <p14:tracePt t="8386" x="9779000" y="5137150"/>
          <p14:tracePt t="8403" x="9550400" y="5092700"/>
          <p14:tracePt t="8419" x="9302750" y="5041900"/>
          <p14:tracePt t="8435" x="9029700" y="4978400"/>
          <p14:tracePt t="8452" x="8782050" y="4933950"/>
          <p14:tracePt t="8469" x="8578850" y="4895850"/>
          <p14:tracePt t="8485" x="8362950" y="4851400"/>
          <p14:tracePt t="8502" x="8153400" y="4806950"/>
          <p14:tracePt t="8519" x="7937500" y="4762500"/>
          <p14:tracePt t="8535" x="7721600" y="4730750"/>
          <p14:tracePt t="8552" x="7512050" y="4686300"/>
          <p14:tracePt t="8569" x="7283450" y="4635500"/>
          <p14:tracePt t="8573" x="7188200" y="4622800"/>
          <p14:tracePt t="8585" x="7092950" y="4603750"/>
          <p14:tracePt t="8602" x="6838950" y="4552950"/>
          <p14:tracePt t="8618" x="6680200" y="4514850"/>
          <p14:tracePt t="8635" x="6508750" y="4483100"/>
          <p14:tracePt t="8652" x="6324600" y="4457700"/>
          <p14:tracePt t="8668" x="6153150" y="4432300"/>
          <p14:tracePt t="8685" x="5981700" y="4394200"/>
          <p14:tracePt t="8702" x="5829300" y="4362450"/>
          <p14:tracePt t="8719" x="5670550" y="4330700"/>
          <p14:tracePt t="8735" x="5537200" y="4305300"/>
          <p14:tracePt t="8740" x="5473700" y="4286250"/>
          <p14:tracePt t="8752" x="5416550" y="4279900"/>
          <p14:tracePt t="8768" x="5334000" y="4273550"/>
          <p14:tracePt t="8770" x="5276850" y="4267200"/>
          <p14:tracePt t="8786" x="5175250" y="4241800"/>
          <p14:tracePt t="8802" x="5054600" y="4222750"/>
          <p14:tracePt t="8818" x="4914900" y="4203700"/>
          <p14:tracePt t="8835" x="4743450" y="4165600"/>
          <p14:tracePt t="8852" x="4559300" y="4133850"/>
          <p14:tracePt t="8868" x="4413250" y="4108450"/>
          <p14:tracePt t="8885" x="4273550" y="4108450"/>
          <p14:tracePt t="8902" x="4152900" y="4108450"/>
          <p14:tracePt t="8918" x="4057650" y="4108450"/>
          <p14:tracePt t="8935" x="3962400" y="4108450"/>
          <p14:tracePt t="8952" x="3886200" y="4114800"/>
          <p14:tracePt t="8957" x="3829050" y="4121150"/>
          <p14:tracePt t="8968" x="3784600" y="4127500"/>
          <p14:tracePt t="8986" x="3651250" y="4165600"/>
          <p14:tracePt t="9003" x="3536950" y="4191000"/>
          <p14:tracePt t="9019" x="3397250" y="4210050"/>
          <p14:tracePt t="9035" x="3251200" y="4210050"/>
          <p14:tracePt t="9052" x="3073400" y="4210050"/>
          <p14:tracePt t="9068" x="2895600" y="4210050"/>
          <p14:tracePt t="9085" x="2711450" y="4210050"/>
          <p14:tracePt t="9102" x="2546350" y="4222750"/>
          <p14:tracePt t="9118" x="2419350" y="4260850"/>
          <p14:tracePt t="9135" x="2355850" y="4273550"/>
          <p14:tracePt t="9152" x="2311400" y="4292600"/>
          <p14:tracePt t="9158" x="2292350" y="4305300"/>
          <p14:tracePt t="9168" x="2279650" y="4318000"/>
          <p14:tracePt t="9185" x="2247900" y="4362450"/>
          <p14:tracePt t="9190" x="2228850" y="4394200"/>
          <p14:tracePt t="9202" x="2184400" y="4445000"/>
          <p14:tracePt t="9219" x="2159000" y="4508500"/>
          <p14:tracePt t="9235" x="2114550" y="4584700"/>
          <p14:tracePt t="9252" x="2082800" y="4654550"/>
          <p14:tracePt t="9268" x="2051050" y="4718050"/>
          <p14:tracePt t="9285" x="2012950" y="4800600"/>
          <p14:tracePt t="9302" x="1974850" y="4895850"/>
          <p14:tracePt t="9318" x="1949450" y="4984750"/>
          <p14:tracePt t="9335" x="1930400" y="5092700"/>
          <p14:tracePt t="9352" x="1930400" y="5168900"/>
          <p14:tracePt t="9368" x="1930400" y="5232400"/>
          <p14:tracePt t="9372" x="1930400" y="5276850"/>
          <p14:tracePt t="9385" x="1936750" y="5314950"/>
          <p14:tracePt t="9403" x="1949450" y="5391150"/>
          <p14:tracePt t="9418" x="1974850" y="5448300"/>
          <p14:tracePt t="9435" x="2000250" y="5505450"/>
          <p14:tracePt t="9452" x="2019300" y="5556250"/>
          <p14:tracePt t="9468" x="2063750" y="5619750"/>
          <p14:tracePt t="9485" x="2101850" y="5683250"/>
          <p14:tracePt t="9502" x="2139950" y="5746750"/>
          <p14:tracePt t="9519" x="2178050" y="5791200"/>
          <p14:tracePt t="9535" x="2254250" y="5835650"/>
          <p14:tracePt t="9552" x="2387600" y="5886450"/>
          <p14:tracePt t="9568" x="2609850" y="5962650"/>
          <p14:tracePt t="9570" x="2800350" y="5994400"/>
          <p14:tracePt t="9585" x="3035300" y="6045200"/>
          <p14:tracePt t="9602" x="3835400" y="6210300"/>
          <p14:tracePt t="9618" x="4362450" y="6318250"/>
          <p14:tracePt t="9635" x="4756150" y="6388100"/>
          <p14:tracePt t="9651" x="5156200" y="6477000"/>
          <p14:tracePt t="9668" x="5537200" y="6546850"/>
          <p14:tracePt t="9685" x="5975350" y="6623050"/>
          <p14:tracePt t="9702" x="6521450" y="6661150"/>
          <p14:tracePt t="9719" x="7194550" y="6661150"/>
          <p14:tracePt t="9735" x="7988300" y="6661150"/>
          <p14:tracePt t="9738" x="8394700" y="6661150"/>
          <p14:tracePt t="9752" x="8826500" y="6661150"/>
          <p14:tracePt t="9768" x="9620250" y="6661150"/>
          <p14:tracePt t="9770" x="9982200" y="6661150"/>
          <p14:tracePt t="9785" x="10306050" y="6661150"/>
          <p14:tracePt t="9802" x="10979150" y="6661150"/>
          <p14:tracePt t="9818" x="11258550" y="6661150"/>
          <p14:tracePt t="9835" x="11474450" y="6661150"/>
          <p14:tracePt t="9851" x="11652250" y="6635750"/>
          <p14:tracePt t="9868" x="11785600" y="6572250"/>
          <p14:tracePt t="9885" x="11887200" y="6496050"/>
          <p14:tracePt t="9902" x="11931650" y="6400800"/>
          <p14:tracePt t="9918" x="11938000" y="6299200"/>
          <p14:tracePt t="9935" x="11918950" y="6153150"/>
          <p14:tracePt t="9951" x="11868150" y="6007100"/>
          <p14:tracePt t="9968" x="11785600" y="5861050"/>
          <p14:tracePt t="9985" x="11709400" y="5734050"/>
          <p14:tracePt t="10002" x="11601450" y="5562600"/>
          <p14:tracePt t="10018" x="11499850" y="5441950"/>
          <p14:tracePt t="10035" x="11372850" y="5340350"/>
          <p14:tracePt t="10051" x="11245850" y="5264150"/>
          <p14:tracePt t="10068" x="11150600" y="5213350"/>
          <p14:tracePt t="10085" x="11061700" y="5181600"/>
          <p14:tracePt t="10101" x="10991850" y="5149850"/>
          <p14:tracePt t="10118" x="10915650" y="5124450"/>
          <p14:tracePt t="10135" x="10871200" y="5111750"/>
          <p14:tracePt t="10151" x="10807700" y="5099050"/>
          <p14:tracePt t="10168" x="10769600" y="5086350"/>
          <p14:tracePt t="10185" x="10731500" y="5080000"/>
          <p14:tracePt t="10201" x="10693400" y="5073650"/>
          <p14:tracePt t="10204" x="10674350" y="5067300"/>
          <p14:tracePt t="10218" x="10655300" y="5067300"/>
          <p14:tracePt t="10235" x="10636250" y="5060950"/>
          <p14:tracePt t="10251" x="10629900" y="5060950"/>
          <p14:tracePt t="10285" x="10617200" y="5060950"/>
          <p14:tracePt t="10301" x="10610850" y="5060950"/>
          <p14:tracePt t="10318" x="10598150" y="5060950"/>
          <p14:tracePt t="10335" x="10585450" y="5060950"/>
          <p14:tracePt t="10351" x="10579100" y="5060950"/>
          <p14:tracePt t="10787" x="0" y="0"/>
        </p14:tracePtLst>
        <p14:tracePtLst>
          <p14:tracePt t="12063" x="2089150" y="4953000"/>
          <p14:tracePt t="12077" x="2076450" y="4978400"/>
          <p14:tracePt t="12092" x="2057400" y="5016500"/>
          <p14:tracePt t="12102" x="2044700" y="5041900"/>
          <p14:tracePt t="12118" x="2025650" y="5105400"/>
          <p14:tracePt t="12134" x="2000250" y="5200650"/>
          <p14:tracePt t="12151" x="1981200" y="5314950"/>
          <p14:tracePt t="12167" x="1968500" y="5461000"/>
          <p14:tracePt t="12170" x="1962150" y="5537200"/>
          <p14:tracePt t="12184" x="1962150" y="5588000"/>
          <p14:tracePt t="12201" x="1962150" y="5708650"/>
          <p14:tracePt t="12203" x="1962150" y="5753100"/>
          <p14:tracePt t="12218" x="1962150" y="5816600"/>
          <p14:tracePt t="12234" x="1962150" y="5861050"/>
          <p14:tracePt t="12251" x="1968500" y="5886450"/>
          <p14:tracePt t="12267" x="1981200" y="5905500"/>
          <p14:tracePt t="12301" x="1987550" y="5911850"/>
          <p14:tracePt t="12340" x="1993900" y="5911850"/>
          <p14:tracePt t="12356" x="2000250" y="5911850"/>
          <p14:tracePt t="12368" x="2006600" y="5911850"/>
          <p14:tracePt t="12384" x="2019300" y="5911850"/>
          <p14:tracePt t="12401" x="2025650" y="5911850"/>
          <p14:tracePt t="12402" x="2032000" y="5911850"/>
          <p14:tracePt t="12418" x="2044700" y="5886450"/>
          <p14:tracePt t="12434" x="2070100" y="5829300"/>
          <p14:tracePt t="12451" x="2101850" y="5727700"/>
          <p14:tracePt t="12467" x="2146300" y="5626100"/>
          <p14:tracePt t="12484" x="2159000" y="5518150"/>
          <p14:tracePt t="12501" x="2159000" y="5416550"/>
          <p14:tracePt t="12517" x="2146300" y="5289550"/>
          <p14:tracePt t="12534" x="2127250" y="5200650"/>
          <p14:tracePt t="12551" x="2114550" y="5130800"/>
          <p14:tracePt t="12567" x="2101850" y="5086350"/>
          <p14:tracePt t="12570" x="2095500" y="5080000"/>
          <p14:tracePt t="12584" x="2089150" y="5067300"/>
          <p14:tracePt t="12600" x="2082800" y="5060950"/>
          <p14:tracePt t="12670" x="2082800" y="5054600"/>
          <p14:tracePt t="12685" x="2070100" y="5054600"/>
          <p14:tracePt t="12701" x="2044700" y="5086350"/>
          <p14:tracePt t="12717" x="2019300" y="5168900"/>
          <p14:tracePt t="12734" x="2000250" y="5245100"/>
          <p14:tracePt t="12751" x="1987550" y="5334000"/>
          <p14:tracePt t="12767" x="1987550" y="5429250"/>
          <p14:tracePt t="12771" x="2000250" y="5499100"/>
          <p14:tracePt t="12784" x="2012950" y="5549900"/>
          <p14:tracePt t="12801" x="2063750" y="5632450"/>
          <p14:tracePt t="12804" x="2082800" y="5670550"/>
          <p14:tracePt t="12817" x="2095500" y="5695950"/>
          <p14:tracePt t="12834" x="2152650" y="5778500"/>
          <p14:tracePt t="12851" x="2171700" y="5816600"/>
          <p14:tracePt t="12884" x="2171700" y="5822950"/>
          <p14:tracePt t="12940" x="2184400" y="5822950"/>
          <p14:tracePt t="12957" x="2190750" y="5797550"/>
          <p14:tracePt t="12972" x="2209800" y="5765800"/>
          <p14:tracePt t="12984" x="2216150" y="5746750"/>
          <p14:tracePt t="13000" x="2228850" y="5676900"/>
          <p14:tracePt t="13002" x="2235200" y="5651500"/>
          <p14:tracePt t="13017" x="2235200" y="5619750"/>
          <p14:tracePt t="13034" x="2247900" y="5499100"/>
          <p14:tracePt t="13050" x="2241550" y="5403850"/>
          <p14:tracePt t="13067" x="2222500" y="5321300"/>
          <p14:tracePt t="13084" x="2209800" y="5257800"/>
          <p14:tracePt t="13100" x="2184400" y="5200650"/>
          <p14:tracePt t="13117" x="2159000" y="5168900"/>
          <p14:tracePt t="13134" x="2139950" y="5137150"/>
          <p14:tracePt t="13150" x="2120900" y="5124450"/>
          <p14:tracePt t="13167" x="2120900" y="5118100"/>
          <p14:tracePt t="13211" x="2114550" y="5118100"/>
          <p14:tracePt t="13223" x="2108200" y="5118100"/>
          <p14:tracePt t="13234" x="2095500" y="5124450"/>
          <p14:tracePt t="13250" x="2076450" y="5187950"/>
          <p14:tracePt t="13268" x="2057400" y="5283200"/>
          <p14:tracePt t="13284" x="2044700" y="5403850"/>
          <p14:tracePt t="13300" x="2044700" y="5511800"/>
          <p14:tracePt t="13317" x="2070100" y="5619750"/>
          <p14:tracePt t="13334" x="2114550" y="5689600"/>
          <p14:tracePt t="13338" x="2133600" y="5715000"/>
          <p14:tracePt t="13350" x="2152650" y="5734050"/>
          <p14:tracePt t="13367" x="2171700" y="5759450"/>
          <p14:tracePt t="13371" x="2184400" y="5765800"/>
          <p14:tracePt t="13387" x="2197100" y="5772150"/>
          <p14:tracePt t="13404" x="2203450" y="5778500"/>
          <p14:tracePt t="13435" x="2209800" y="5778500"/>
          <p14:tracePt t="13445" x="2222500" y="5778500"/>
          <p14:tracePt t="13455" x="2222500" y="5759450"/>
          <p14:tracePt t="13467" x="2241550" y="5702300"/>
          <p14:tracePt t="13484" x="2254250" y="5613400"/>
          <p14:tracePt t="13500" x="2260600" y="5543550"/>
          <p14:tracePt t="13517" x="2260600" y="5441950"/>
          <p14:tracePt t="13534" x="2254250" y="5353050"/>
          <p14:tracePt t="13550" x="2235200" y="5283200"/>
          <p14:tracePt t="13567" x="2216150" y="5232400"/>
          <p14:tracePt t="13571" x="2216150" y="5226050"/>
          <p14:tracePt t="13584" x="2209800" y="5213350"/>
          <p14:tracePt t="13600" x="2190750" y="5194300"/>
          <p14:tracePt t="13617" x="2184400" y="5194300"/>
          <p14:tracePt t="13634" x="2171700" y="5194300"/>
          <p14:tracePt t="13650" x="2159000" y="5213350"/>
          <p14:tracePt t="13667" x="2139950" y="5302250"/>
          <p14:tracePt t="13683" x="2127250" y="5416550"/>
          <p14:tracePt t="13700" x="2127250" y="5511800"/>
          <p14:tracePt t="13717" x="2146300" y="5594350"/>
          <p14:tracePt t="13733" x="2178050" y="5632450"/>
          <p14:tracePt t="13750" x="2197100" y="5651500"/>
          <p14:tracePt t="13767" x="2203450" y="5651500"/>
          <p14:tracePt t="13783" x="2209800" y="5651500"/>
          <p14:tracePt t="13801" x="2228850" y="5651500"/>
          <p14:tracePt t="13817" x="2254250" y="5588000"/>
          <p14:tracePt t="13819" x="2254250" y="5530850"/>
          <p14:tracePt t="13834" x="2247900" y="5372100"/>
          <p14:tracePt t="13850" x="2216150" y="5238750"/>
          <p14:tracePt t="13867" x="2197100" y="5168900"/>
          <p14:tracePt t="13883" x="2171700" y="5143500"/>
          <p14:tracePt t="13900" x="2171700" y="5137150"/>
          <p14:tracePt t="13957" x="2171700" y="5143500"/>
          <p14:tracePt t="13973" x="2171700" y="5238750"/>
          <p14:tracePt t="13989" x="2171700" y="5359400"/>
          <p14:tracePt t="14001" x="2178050" y="5422900"/>
          <p14:tracePt t="14017" x="2203450" y="5486400"/>
          <p14:tracePt t="14034" x="2235200" y="5530850"/>
          <p14:tracePt t="14050" x="2241550" y="5537200"/>
          <p14:tracePt t="14099" x="2241550" y="5524500"/>
          <p14:tracePt t="14115" x="2241550" y="5429250"/>
          <p14:tracePt t="14133" x="2247900" y="5302250"/>
          <p14:tracePt t="14149" x="2247900" y="5207000"/>
          <p14:tracePt t="14164" x="2228850" y="5105400"/>
          <p14:tracePt t="14175" x="2228850" y="5092700"/>
          <p14:tracePt t="14183" x="2222500" y="5067300"/>
          <p14:tracePt t="14200" x="2222500" y="5060950"/>
          <p14:tracePt t="14219" x="2222500" y="5054600"/>
          <p14:tracePt t="14260" x="2209800" y="5054600"/>
          <p14:tracePt t="14276" x="2209800" y="5130800"/>
          <p14:tracePt t="14292" x="2209800" y="5295900"/>
          <p14:tracePt t="14304" x="2209800" y="5391150"/>
          <p14:tracePt t="14317" x="2209800" y="5549900"/>
          <p14:tracePt t="14334" x="2228850" y="5670550"/>
          <p14:tracePt t="14350" x="2247900" y="5734050"/>
          <p14:tracePt t="14367" x="2254250" y="5740400"/>
          <p14:tracePt t="14395" x="2260600" y="5746750"/>
          <p14:tracePt t="14427" x="2266950" y="5721350"/>
          <p14:tracePt t="14435" x="2266950" y="5676900"/>
          <p14:tracePt t="14450" x="2279650" y="5518150"/>
          <p14:tracePt t="14467" x="2279650" y="5365750"/>
          <p14:tracePt t="14483" x="2254250" y="5245100"/>
          <p14:tracePt t="14500" x="2241550" y="5187950"/>
          <p14:tracePt t="14517" x="2228850" y="5175250"/>
          <p14:tracePt t="14563" x="2228850" y="5181600"/>
          <p14:tracePt t="14571" x="2216150" y="5226050"/>
          <p14:tracePt t="14583" x="2216150" y="5264150"/>
          <p14:tracePt t="14600" x="2216150" y="5416550"/>
          <p14:tracePt t="14616" x="2216150" y="5575300"/>
          <p14:tracePt t="14620" x="2222500" y="5638800"/>
          <p14:tracePt t="14633" x="2228850" y="5683250"/>
          <p14:tracePt t="14650" x="2235200" y="5715000"/>
          <p14:tracePt t="14666" x="2241550" y="5721350"/>
          <p14:tracePt t="14706" x="2241550" y="5715000"/>
          <p14:tracePt t="14716" x="2241550" y="5695950"/>
          <p14:tracePt t="14733" x="2247900" y="5619750"/>
          <p14:tracePt t="14750" x="2247900" y="5524500"/>
          <p14:tracePt t="14766" x="2247900" y="5448300"/>
          <p14:tracePt t="14783" x="2247900" y="5403850"/>
          <p14:tracePt t="14800" x="2247900" y="5391150"/>
          <p14:tracePt t="14816" x="2247900" y="5384800"/>
          <p14:tracePt t="14842" x="2247900" y="5391150"/>
          <p14:tracePt t="14850" x="2254250" y="5441950"/>
          <p14:tracePt t="14866" x="2286000" y="5562600"/>
          <p14:tracePt t="14883" x="2317750" y="5670550"/>
          <p14:tracePt t="14900" x="2330450" y="5727700"/>
          <p14:tracePt t="14916" x="2336800" y="5734050"/>
          <p14:tracePt t="14933" x="2336800" y="5740400"/>
          <p14:tracePt t="14950" x="2336800" y="5746750"/>
          <p14:tracePt t="15138" x="0" y="0"/>
        </p14:tracePtLst>
        <p14:tracePtLst>
          <p14:tracePt t="15623" x="3473450" y="4191000"/>
          <p14:tracePt t="15701" x="3473450" y="4210050"/>
          <p14:tracePt t="15720" x="3460750" y="4273550"/>
          <p14:tracePt t="15734" x="3441700" y="4394200"/>
          <p14:tracePt t="15739" x="3435350" y="4483100"/>
          <p14:tracePt t="15753" x="3435350" y="4565650"/>
          <p14:tracePt t="15767" x="3416300" y="4787900"/>
          <p14:tracePt t="15771" x="3416300" y="4889500"/>
          <p14:tracePt t="15783" x="3397250" y="5041900"/>
          <p14:tracePt t="15800" x="3384550" y="5270500"/>
          <p14:tracePt t="15803" x="3384550" y="5391150"/>
          <p14:tracePt t="15816" x="3390900" y="5492750"/>
          <p14:tracePt t="15833" x="3422650" y="5689600"/>
          <p14:tracePt t="15835" x="3454400" y="5784850"/>
          <p14:tracePt t="15850" x="3511550" y="5949950"/>
          <p14:tracePt t="15866" x="3581400" y="6089650"/>
          <p14:tracePt t="15883" x="3663950" y="6242050"/>
          <p14:tracePt t="15899" x="3752850" y="6375400"/>
          <p14:tracePt t="15916" x="3841750" y="6489700"/>
          <p14:tracePt t="15933" x="3949700" y="6584950"/>
          <p14:tracePt t="15949" x="4076700" y="6642100"/>
          <p14:tracePt t="15966" x="4248150" y="6692900"/>
          <p14:tracePt t="15983" x="4432300" y="6743700"/>
          <p14:tracePt t="15999" x="4724400" y="6807200"/>
          <p14:tracePt t="16016" x="5118100" y="6851650"/>
          <p14:tracePt t="16033" x="5664200" y="6851650"/>
          <p14:tracePt t="16034" x="5949950" y="6851650"/>
          <p14:tracePt t="16049" x="6280150" y="6851650"/>
          <p14:tracePt t="16066" x="7359650" y="6851650"/>
          <p14:tracePt t="16083" x="8172450" y="6851650"/>
          <p14:tracePt t="16099" x="9010650" y="6851650"/>
          <p14:tracePt t="16116" x="9925050" y="6781800"/>
          <p14:tracePt t="16133" x="10706100" y="6661150"/>
          <p14:tracePt t="16149" x="11322050" y="6591300"/>
          <p14:tracePt t="16166" x="11785600" y="6515100"/>
          <p14:tracePt t="16183" x="12014200" y="6457950"/>
          <p14:tracePt t="16199" x="12179300" y="6407150"/>
          <p14:tracePt t="16216" x="12185650" y="6356350"/>
          <p14:tracePt t="16233" x="12185650" y="6318250"/>
          <p14:tracePt t="16235" x="12185650" y="6305550"/>
          <p14:tracePt t="16249" x="12185650" y="6286500"/>
          <p14:tracePt t="16266" x="12185650" y="6235700"/>
          <p14:tracePt t="16282" x="12185650" y="6210300"/>
          <p14:tracePt t="16299" x="12185650" y="6172200"/>
          <p14:tracePt t="16316" x="12185650" y="6083300"/>
          <p14:tracePt t="16333" x="12160250" y="5981700"/>
          <p14:tracePt t="16349" x="12103100" y="5842000"/>
          <p14:tracePt t="16366" x="11969750" y="5657850"/>
          <p14:tracePt t="16382" x="11766550" y="5422900"/>
          <p14:tracePt t="16399" x="11531600" y="5200650"/>
          <p14:tracePt t="16416" x="11347450" y="5067300"/>
          <p14:tracePt t="16433" x="11207750" y="4978400"/>
          <p14:tracePt t="16437" x="11144250" y="4953000"/>
          <p14:tracePt t="16450" x="11042650" y="4914900"/>
          <p14:tracePt t="16466" x="10966450" y="4908550"/>
          <p14:tracePt t="16483" x="10864850" y="4908550"/>
          <p14:tracePt t="16499" x="10763250" y="4908550"/>
          <p14:tracePt t="16516" x="10623550" y="4889500"/>
          <p14:tracePt t="16533" x="10439400" y="4845050"/>
          <p14:tracePt t="16549" x="10191750" y="4800600"/>
          <p14:tracePt t="16566" x="9918700" y="4737100"/>
          <p14:tracePt t="16583" x="9544050" y="4679950"/>
          <p14:tracePt t="16599" x="9029700" y="4616450"/>
          <p14:tracePt t="16616" x="8464550" y="4603750"/>
          <p14:tracePt t="16618" x="8140700" y="4603750"/>
          <p14:tracePt t="16633" x="7816850" y="4603750"/>
          <p14:tracePt t="16649" x="7194550" y="4603750"/>
          <p14:tracePt t="16651" x="6896100" y="4603750"/>
          <p14:tracePt t="16666" x="6394450" y="4603750"/>
          <p14:tracePt t="16683" x="6026150" y="4603750"/>
          <p14:tracePt t="16699" x="5765800" y="4603750"/>
          <p14:tracePt t="16716" x="5537200" y="4603750"/>
          <p14:tracePt t="16733" x="5334000" y="4591050"/>
          <p14:tracePt t="16749" x="5080000" y="4565650"/>
          <p14:tracePt t="16766" x="4806950" y="4502150"/>
          <p14:tracePt t="16783" x="4591050" y="4457700"/>
          <p14:tracePt t="16799" x="4400550" y="4425950"/>
          <p14:tracePt t="16816" x="4241800" y="4387850"/>
          <p14:tracePt t="16819" x="4165600" y="4381500"/>
          <p14:tracePt t="16832" x="4102100" y="4368800"/>
          <p14:tracePt t="16849" x="3956050" y="4343400"/>
          <p14:tracePt t="16851" x="3892550" y="4330700"/>
          <p14:tracePt t="16866" x="3765550" y="4311650"/>
          <p14:tracePt t="16882" x="3632200" y="4286250"/>
          <p14:tracePt t="16899" x="3524250" y="4286250"/>
          <p14:tracePt t="16916" x="3378200" y="4273550"/>
          <p14:tracePt t="16933" x="3302000" y="4273550"/>
          <p14:tracePt t="16949" x="3263900" y="4273550"/>
          <p14:tracePt t="16966" x="3257550" y="4273550"/>
          <p14:tracePt t="17315" x="0" y="0"/>
        </p14:tracePtLst>
        <p14:tracePtLst>
          <p14:tracePt t="20012" x="1371600" y="1708150"/>
          <p14:tracePt t="20075" x="1371600" y="1714500"/>
          <p14:tracePt t="20091" x="1384300" y="1714500"/>
          <p14:tracePt t="20098" x="1397000" y="1714500"/>
          <p14:tracePt t="20108" x="1422400" y="1714500"/>
          <p14:tracePt t="20115" x="1460500" y="1714500"/>
          <p14:tracePt t="20132" x="1562100" y="1714500"/>
          <p14:tracePt t="20148" x="1695450" y="1714500"/>
          <p14:tracePt t="20165" x="1847850" y="1714500"/>
          <p14:tracePt t="20181" x="1993900" y="1714500"/>
          <p14:tracePt t="20198" x="2139950" y="1714500"/>
          <p14:tracePt t="20215" x="2260600" y="1714500"/>
          <p14:tracePt t="20231" x="2336800" y="1714500"/>
          <p14:tracePt t="20235" x="2355850" y="1714500"/>
          <p14:tracePt t="20248" x="2374900" y="1714500"/>
          <p14:tracePt t="20265" x="2393950" y="1714500"/>
          <p14:tracePt t="20266" x="2406650" y="1720850"/>
          <p14:tracePt t="20283" x="2413000" y="1720850"/>
          <p14:tracePt t="20315" x="2419350" y="1720850"/>
          <p14:tracePt t="20363" x="2425700" y="1720850"/>
          <p14:tracePt t="20380" x="2432050" y="1720850"/>
          <p14:tracePt t="20389" x="2438400" y="1720850"/>
          <p14:tracePt t="20398" x="2444750" y="1720850"/>
          <p14:tracePt t="20415" x="2463800" y="1720850"/>
          <p14:tracePt t="20431" x="2495550" y="1720850"/>
          <p14:tracePt t="20438" x="2514600" y="1720850"/>
          <p14:tracePt t="20448" x="2527300" y="1720850"/>
          <p14:tracePt t="20465" x="2565400" y="1720850"/>
          <p14:tracePt t="20482" x="2597150" y="1720850"/>
          <p14:tracePt t="20484" x="2616200" y="1720850"/>
          <p14:tracePt t="20498" x="2641600" y="1720850"/>
          <p14:tracePt t="20515" x="2660650" y="1720850"/>
          <p14:tracePt t="20531" x="2686050" y="1720850"/>
          <p14:tracePt t="20548" x="2711450" y="1720850"/>
          <p14:tracePt t="20564" x="2724150" y="1720850"/>
          <p14:tracePt t="20581" x="2730500" y="1720850"/>
          <p14:tracePt t="20598" x="2743200" y="1720850"/>
          <p14:tracePt t="20614" x="2749550" y="1720850"/>
          <p14:tracePt t="20667" x="2755900" y="1720850"/>
          <p14:tracePt t="20675" x="2762250" y="1720850"/>
          <p14:tracePt t="20690" x="2768600" y="1720850"/>
          <p14:tracePt t="20699" x="2774950" y="1720850"/>
          <p14:tracePt t="20714" x="2794000" y="1720850"/>
          <p14:tracePt t="20731" x="2813050" y="1720850"/>
          <p14:tracePt t="20748" x="2825750" y="1720850"/>
          <p14:tracePt t="20764" x="2844800" y="1720850"/>
          <p14:tracePt t="20781" x="2857500" y="1720850"/>
          <p14:tracePt t="20798" x="2882900" y="1720850"/>
          <p14:tracePt t="20814" x="2914650" y="1720850"/>
          <p14:tracePt t="20831" x="2952750" y="1720850"/>
          <p14:tracePt t="20848" x="2984500" y="1720850"/>
          <p14:tracePt t="20864" x="3028950" y="1727200"/>
          <p14:tracePt t="20881" x="3054350" y="1733550"/>
          <p14:tracePt t="20883" x="3079750" y="1739900"/>
          <p14:tracePt t="20898" x="3111500" y="1746250"/>
          <p14:tracePt t="20914" x="3143250" y="1752600"/>
          <p14:tracePt t="20931" x="3162300" y="1752600"/>
          <p14:tracePt t="20964" x="3168650" y="1752600"/>
          <p14:tracePt t="21012" x="3175000" y="1752600"/>
          <p14:tracePt t="21023" x="3181350" y="1752600"/>
          <p14:tracePt t="21039" x="3187700" y="1752600"/>
          <p14:tracePt t="21048" x="3194050" y="1752600"/>
          <p14:tracePt t="21064" x="3213100" y="1752600"/>
          <p14:tracePt t="21081" x="3232150" y="1752600"/>
          <p14:tracePt t="21083" x="3238500" y="1752600"/>
          <p14:tracePt t="21242" x="0" y="0"/>
        </p14:tracePtLst>
        <p14:tracePtLst>
          <p14:tracePt t="21652" x="4114800" y="1549400"/>
          <p14:tracePt t="21660" x="4108450" y="1562100"/>
          <p14:tracePt t="21667" x="4102100" y="1581150"/>
          <p14:tracePt t="21681" x="4095750" y="1612900"/>
          <p14:tracePt t="21698" x="4089400" y="1701800"/>
          <p14:tracePt t="21714" x="4089400" y="1778000"/>
          <p14:tracePt t="21731" x="4121150" y="1879600"/>
          <p14:tracePt t="21748" x="4191000" y="1974850"/>
          <p14:tracePt t="21764" x="4286250" y="2051050"/>
          <p14:tracePt t="21781" x="4375150" y="2089150"/>
          <p14:tracePt t="21798" x="4451350" y="2101850"/>
          <p14:tracePt t="21814" x="4495800" y="2101850"/>
          <p14:tracePt t="21831" x="4540250" y="2089150"/>
          <p14:tracePt t="21834" x="4552950" y="2063750"/>
          <p14:tracePt t="21848" x="4565650" y="2038350"/>
          <p14:tracePt t="21864" x="4584700" y="1974850"/>
          <p14:tracePt t="21867" x="4591050" y="1949450"/>
          <p14:tracePt t="21881" x="4597400" y="1917700"/>
          <p14:tracePt t="21898" x="4597400" y="1841500"/>
          <p14:tracePt t="21914" x="4591050" y="1803400"/>
          <p14:tracePt t="21931" x="4578350" y="1765300"/>
          <p14:tracePt t="21948" x="4565650" y="1746250"/>
          <p14:tracePt t="21964" x="4552950" y="1733550"/>
          <p14:tracePt t="21981" x="4552950" y="1727200"/>
          <p14:tracePt t="22099" x="0" y="0"/>
        </p14:tracePtLst>
        <p14:tracePtLst>
          <p14:tracePt t="22597" x="5334000" y="1847850"/>
          <p14:tracePt t="22654" x="5340350" y="1847850"/>
          <p14:tracePt t="22667" x="5410200" y="1847850"/>
          <p14:tracePt t="22681" x="5473700" y="1847850"/>
          <p14:tracePt t="22698" x="5791200" y="1847850"/>
          <p14:tracePt t="22715" x="6089650" y="1847850"/>
          <p14:tracePt t="22731" x="6350000" y="1847850"/>
          <p14:tracePt t="22747" x="6546850" y="1847850"/>
          <p14:tracePt t="22764" x="6654800" y="1847850"/>
          <p14:tracePt t="22781" x="6680200" y="1847850"/>
          <p14:tracePt t="22797" x="6686550" y="1847850"/>
          <p14:tracePt t="22876" x="6680200" y="1847850"/>
          <p14:tracePt t="22889" x="6635750" y="1847850"/>
          <p14:tracePt t="22901" x="6489700" y="1847850"/>
          <p14:tracePt t="22914" x="6248400" y="1847850"/>
          <p14:tracePt t="22931" x="5918200" y="1847850"/>
          <p14:tracePt t="22948" x="5638800" y="1816100"/>
          <p14:tracePt t="22964" x="5505450" y="1790700"/>
          <p14:tracePt t="22981" x="5486400" y="1790700"/>
          <p14:tracePt t="22997" x="5480050" y="1790700"/>
          <p14:tracePt t="23059" x="5492750" y="1790700"/>
          <p14:tracePt t="23069" x="5524500" y="1790700"/>
          <p14:tracePt t="23080" x="5588000" y="1790700"/>
          <p14:tracePt t="23097" x="5791200" y="1790700"/>
          <p14:tracePt t="23114" x="6248400" y="1847850"/>
          <p14:tracePt t="23130" x="6496050" y="1854200"/>
          <p14:tracePt t="23148" x="6623050" y="1854200"/>
          <p14:tracePt t="23164" x="6648450" y="1854200"/>
          <p14:tracePt t="23219" x="6642100" y="1854200"/>
          <p14:tracePt t="23231" x="6610350" y="1854200"/>
          <p14:tracePt t="23247" x="6470650" y="1854200"/>
          <p14:tracePt t="23265" x="6223000" y="1854200"/>
          <p14:tracePt t="23269" x="6076950" y="1828800"/>
          <p14:tracePt t="23284" x="5759450" y="1797050"/>
          <p14:tracePt t="23297" x="5632450" y="1771650"/>
          <p14:tracePt t="23314" x="5454650" y="1739900"/>
          <p14:tracePt t="23330" x="5448300" y="1739900"/>
          <p14:tracePt t="23398" x="5480050" y="1739900"/>
          <p14:tracePt t="23411" x="5588000" y="1739900"/>
          <p14:tracePt t="23428" x="5759450" y="1739900"/>
          <p14:tracePt t="23444" x="5956300" y="1739900"/>
          <p14:tracePt t="23453" x="6070600" y="1739900"/>
          <p14:tracePt t="23464" x="6178550" y="1758950"/>
          <p14:tracePt t="23480" x="6337300" y="1778000"/>
          <p14:tracePt t="23482" x="6394450" y="1784350"/>
          <p14:tracePt t="23497" x="6426200" y="1790700"/>
          <p14:tracePt t="23514" x="6445250" y="1790700"/>
          <p14:tracePt t="23564" x="6438900" y="1790700"/>
          <p14:tracePt t="23574" x="6407150" y="1790700"/>
          <p14:tracePt t="23584" x="6356350" y="1790700"/>
          <p14:tracePt t="23597" x="6248400" y="1790700"/>
          <p14:tracePt t="23614" x="6191250" y="1790700"/>
          <p14:tracePt t="23630" x="6178550" y="1790700"/>
          <p14:tracePt t="23647" x="6172200" y="1790700"/>
          <p14:tracePt t="23699" x="6178550" y="1790700"/>
          <p14:tracePt t="23707" x="6197600" y="1790700"/>
          <p14:tracePt t="23716" x="6229350" y="1797050"/>
          <p14:tracePt t="23730" x="6254750" y="1797050"/>
          <p14:tracePt t="23747" x="6286500" y="1809750"/>
          <p14:tracePt t="23866" x="0" y="0"/>
        </p14:tracePtLst>
        <p14:tracePtLst>
          <p14:tracePt t="26790" x="7289800" y="1409700"/>
          <p14:tracePt t="26797" x="7289800" y="1428750"/>
          <p14:tracePt t="26813" x="7289800" y="1479550"/>
          <p14:tracePt t="26829" x="7296150" y="1581150"/>
          <p14:tracePt t="26846" x="7315200" y="1676400"/>
          <p14:tracePt t="26862" x="7366000" y="1784350"/>
          <p14:tracePt t="26879" x="7429500" y="1866900"/>
          <p14:tracePt t="26896" x="7512050" y="1936750"/>
          <p14:tracePt t="26899" x="7550150" y="1962150"/>
          <p14:tracePt t="26912" x="7588250" y="1974850"/>
          <p14:tracePt t="26929" x="7677150" y="2000250"/>
          <p14:tracePt t="26946" x="7747000" y="2000250"/>
          <p14:tracePt t="26962" x="7785100" y="1993900"/>
          <p14:tracePt t="26979" x="7810500" y="1949450"/>
          <p14:tracePt t="26996" x="7829550" y="1879600"/>
          <p14:tracePt t="27012" x="7829550" y="1816100"/>
          <p14:tracePt t="27029" x="7829550" y="1758950"/>
          <p14:tracePt t="27046" x="7823200" y="1727200"/>
          <p14:tracePt t="27163" x="0" y="0"/>
        </p14:tracePtLst>
        <p14:tracePtLst>
          <p14:tracePt t="27709" x="8712200" y="1797050"/>
          <p14:tracePt t="27796" x="8731250" y="1797050"/>
          <p14:tracePt t="27809" x="8763000" y="1797050"/>
          <p14:tracePt t="27824" x="8877300" y="1797050"/>
          <p14:tracePt t="27839" x="9036050" y="1797050"/>
          <p14:tracePt t="27843" x="9112250" y="1797050"/>
          <p14:tracePt t="27854" x="9194800" y="1797050"/>
          <p14:tracePt t="27862" x="9277350" y="1797050"/>
          <p14:tracePt t="27879" x="9467850" y="1797050"/>
          <p14:tracePt t="27896" x="9645650" y="1797050"/>
          <p14:tracePt t="27912" x="9804400" y="1803400"/>
          <p14:tracePt t="27929" x="9918700" y="1816100"/>
          <p14:tracePt t="27931" x="9937750" y="1822450"/>
          <p14:tracePt t="27946" x="9963150" y="1828800"/>
          <p14:tracePt t="27979" x="9969500" y="1828800"/>
          <p14:tracePt t="28162" x="0" y="0"/>
        </p14:tracePtLst>
        <p14:tracePtLst>
          <p14:tracePt t="28837" x="8305800" y="1365250"/>
          <p14:tracePt t="28848" x="8299450" y="1365250"/>
          <p14:tracePt t="28862" x="8274050" y="1390650"/>
          <p14:tracePt t="28878" x="8248650" y="1416050"/>
          <p14:tracePt t="28895" x="8229600" y="1454150"/>
          <p14:tracePt t="28899" x="8216900" y="1466850"/>
          <p14:tracePt t="28912" x="8210550" y="1485900"/>
          <p14:tracePt t="28929" x="8197850" y="1524000"/>
          <p14:tracePt t="28932" x="8191500" y="1549400"/>
          <p14:tracePt t="28946" x="8191500" y="1587500"/>
          <p14:tracePt t="28963" x="8178800" y="1657350"/>
          <p14:tracePt t="28979" x="8178800" y="1695450"/>
          <p14:tracePt t="28995" x="8178800" y="1746250"/>
          <p14:tracePt t="29012" x="8197850" y="1790700"/>
          <p14:tracePt t="29029" x="8223250" y="1835150"/>
          <p14:tracePt t="29045" x="8261350" y="1860550"/>
          <p14:tracePt t="29062" x="8305800" y="1885950"/>
          <p14:tracePt t="29078" x="8369300" y="1911350"/>
          <p14:tracePt t="29095" x="8432800" y="1924050"/>
          <p14:tracePt t="29112" x="8534400" y="1924050"/>
          <p14:tracePt t="29115" x="8572500" y="1924050"/>
          <p14:tracePt t="29128" x="8616950" y="1917700"/>
          <p14:tracePt t="29145" x="8693150" y="1892300"/>
          <p14:tracePt t="29147" x="8699500" y="1879600"/>
          <p14:tracePt t="29162" x="8724900" y="1860550"/>
          <p14:tracePt t="29179" x="8731250" y="1828800"/>
          <p14:tracePt t="29195" x="8731250" y="1790700"/>
          <p14:tracePt t="29212" x="8724900" y="1746250"/>
          <p14:tracePt t="29228" x="8705850" y="1714500"/>
          <p14:tracePt t="29245" x="8667750" y="1657350"/>
          <p14:tracePt t="29262" x="8610600" y="1606550"/>
          <p14:tracePt t="29279" x="8547100" y="1568450"/>
          <p14:tracePt t="29295" x="8470900" y="1524000"/>
          <p14:tracePt t="29312" x="8407400" y="1492250"/>
          <p14:tracePt t="29328" x="8382000" y="1485900"/>
          <p14:tracePt t="29330" x="8375650" y="1485900"/>
          <p14:tracePt t="29345" x="8362950" y="1479550"/>
          <p14:tracePt t="29362" x="8356600" y="1473200"/>
          <p14:tracePt t="29379" x="8350250" y="1473200"/>
          <p14:tracePt t="29412" x="8331200" y="1473200"/>
          <p14:tracePt t="29428" x="8324850" y="1504950"/>
          <p14:tracePt t="29445" x="8312150" y="1555750"/>
          <p14:tracePt t="29462" x="8312150" y="1612900"/>
          <p14:tracePt t="29478" x="8312150" y="1676400"/>
          <p14:tracePt t="29482" x="8318500" y="1720850"/>
          <p14:tracePt t="29495" x="8331200" y="1746250"/>
          <p14:tracePt t="29512" x="8350250" y="1784350"/>
          <p14:tracePt t="29528" x="8388350" y="1822450"/>
          <p14:tracePt t="29530" x="8413750" y="1835150"/>
          <p14:tracePt t="29545" x="8432800" y="1841500"/>
          <p14:tracePt t="29562" x="8477250" y="1854200"/>
          <p14:tracePt t="29578" x="8496300" y="1854200"/>
          <p14:tracePt t="29595" x="8521700" y="1854200"/>
          <p14:tracePt t="29612" x="8547100" y="1841500"/>
          <p14:tracePt t="29628" x="8559800" y="1809750"/>
          <p14:tracePt t="29645" x="8566150" y="1797050"/>
          <p14:tracePt t="29661" x="8566150" y="1778000"/>
          <p14:tracePt t="29678" x="8566150" y="1752600"/>
          <p14:tracePt t="29695" x="8566150" y="1720850"/>
          <p14:tracePt t="29700" x="8566150" y="1701800"/>
          <p14:tracePt t="29711" x="8559800" y="1682750"/>
          <p14:tracePt t="29728" x="8547100" y="1644650"/>
          <p14:tracePt t="29745" x="8515350" y="1612900"/>
          <p14:tracePt t="29747" x="8502650" y="1581150"/>
          <p14:tracePt t="29762" x="8477250" y="1549400"/>
          <p14:tracePt t="29778" x="8445500" y="1524000"/>
          <p14:tracePt t="29795" x="8426450" y="1511300"/>
          <p14:tracePt t="29811" x="8420100" y="1511300"/>
          <p14:tracePt t="29845" x="8413750" y="1511300"/>
          <p14:tracePt t="29861" x="8407400" y="1511300"/>
          <p14:tracePt t="29878" x="8394700" y="1517650"/>
          <p14:tracePt t="29895" x="8375650" y="1549400"/>
          <p14:tracePt t="29899" x="8369300" y="1574800"/>
          <p14:tracePt t="29912" x="8369300" y="1587500"/>
          <p14:tracePt t="29928" x="8369300" y="1644650"/>
          <p14:tracePt t="29945" x="8369300" y="1670050"/>
          <p14:tracePt t="29947" x="8369300" y="1689100"/>
          <p14:tracePt t="29962" x="8375650" y="1701800"/>
          <p14:tracePt t="29978" x="8382000" y="1701800"/>
          <p14:tracePt t="30379" x="0" y="0"/>
        </p14:tracePtLst>
        <p14:tracePtLst>
          <p14:tracePt t="35323" x="3721100" y="4705350"/>
          <p14:tracePt t="35355" x="3721100" y="4711700"/>
          <p14:tracePt t="35363" x="3721100" y="4730750"/>
          <p14:tracePt t="35376" x="3721100" y="4749800"/>
          <p14:tracePt t="35394" x="3702050" y="4889500"/>
          <p14:tracePt t="35410" x="3702050" y="5016500"/>
          <p14:tracePt t="35426" x="3702050" y="5187950"/>
          <p14:tracePt t="35443" x="3702050" y="5359400"/>
          <p14:tracePt t="35460" x="3702050" y="5524500"/>
          <p14:tracePt t="35476" x="3721100" y="5708650"/>
          <p14:tracePt t="35493" x="3746500" y="5848350"/>
          <p14:tracePt t="35509" x="3771900" y="5975350"/>
          <p14:tracePt t="35526" x="3790950" y="6108700"/>
          <p14:tracePt t="35532" x="3797300" y="6184900"/>
          <p14:tracePt t="35543" x="3816350" y="6261100"/>
          <p14:tracePt t="35560" x="3829050" y="6388100"/>
          <p14:tracePt t="35576" x="3835400" y="6451600"/>
          <p14:tracePt t="35579" x="3841750" y="6483350"/>
          <p14:tracePt t="35593" x="3848100" y="6502400"/>
          <p14:tracePt t="35609" x="3854450" y="6508750"/>
          <p14:tracePt t="35626" x="3854450" y="6521450"/>
          <p14:tracePt t="35660" x="3860800" y="6521450"/>
          <p14:tracePt t="35691" x="3867150" y="6521450"/>
          <p14:tracePt t="35699" x="3873500" y="6521450"/>
          <p14:tracePt t="35709" x="3879850" y="6502400"/>
          <p14:tracePt t="35726" x="3905250" y="6451600"/>
          <p14:tracePt t="35743" x="3937000" y="6350000"/>
          <p14:tracePt t="35760" x="3962400" y="6223000"/>
          <p14:tracePt t="35764" x="3968750" y="6146800"/>
          <p14:tracePt t="35776" x="3968750" y="6070600"/>
          <p14:tracePt t="35793" x="3975100" y="5880100"/>
          <p14:tracePt t="35810" x="3975100" y="5556250"/>
          <p14:tracePt t="35826" x="3968750" y="5321300"/>
          <p14:tracePt t="35843" x="3968750" y="5130800"/>
          <p14:tracePt t="35860" x="3968750" y="4984750"/>
          <p14:tracePt t="35876" x="3968750" y="4908550"/>
          <p14:tracePt t="35893" x="3968750" y="4857750"/>
          <p14:tracePt t="35909" x="3968750" y="4832350"/>
          <p14:tracePt t="35926" x="3968750" y="4813300"/>
          <p14:tracePt t="35943" x="3968750" y="4800600"/>
          <p14:tracePt t="35959" x="3968750" y="4787900"/>
          <p14:tracePt t="35976" x="3968750" y="4781550"/>
          <p14:tracePt t="36012" x="3968750" y="4775200"/>
          <p14:tracePt t="36019" x="3968750" y="4768850"/>
          <p14:tracePt t="36027" x="3968750" y="4762500"/>
          <p14:tracePt t="36043" x="3968750" y="4749800"/>
          <p14:tracePt t="36060" x="3968750" y="4718050"/>
          <p14:tracePt t="36076" x="3968750" y="4705350"/>
          <p14:tracePt t="36093" x="3968750" y="4699000"/>
          <p14:tracePt t="36109" x="3968750" y="4692650"/>
          <p14:tracePt t="36190" x="3962400" y="4686300"/>
          <p14:tracePt t="36202" x="3937000" y="4730750"/>
          <p14:tracePt t="36216" x="3924300" y="4787900"/>
          <p14:tracePt t="36230" x="3886200" y="4959350"/>
          <p14:tracePt t="36249" x="3841750" y="5162550"/>
          <p14:tracePt t="36263" x="3810000" y="5365750"/>
          <p14:tracePt t="36276" x="3790950" y="5537200"/>
          <p14:tracePt t="36293" x="3790950" y="5664200"/>
          <p14:tracePt t="36309" x="3790950" y="5759450"/>
          <p14:tracePt t="36326" x="3790950" y="5842000"/>
          <p14:tracePt t="36343" x="3790950" y="5899150"/>
          <p14:tracePt t="36359" x="3790950" y="5930900"/>
          <p14:tracePt t="36476" x="3790950" y="5905500"/>
          <p14:tracePt t="36486" x="3790950" y="5873750"/>
          <p14:tracePt t="36497" x="3790950" y="5829300"/>
          <p14:tracePt t="36509" x="3790950" y="5765800"/>
          <p14:tracePt t="36526" x="3790950" y="5689600"/>
          <p14:tracePt t="36542" x="3790950" y="5626100"/>
          <p14:tracePt t="36559" x="3790950" y="5568950"/>
          <p14:tracePt t="36576" x="3790950" y="5530850"/>
          <p14:tracePt t="36580" x="3790950" y="5524500"/>
          <p14:tracePt t="36592" x="3790950" y="5511800"/>
          <p14:tracePt t="36643" x="3784600" y="5511800"/>
          <p14:tracePt t="36651" x="3778250" y="5537200"/>
          <p14:tracePt t="36660" x="3778250" y="5568950"/>
          <p14:tracePt t="36676" x="3771900" y="5676900"/>
          <p14:tracePt t="36692" x="3752850" y="5784850"/>
          <p14:tracePt t="36709" x="3752850" y="5835650"/>
          <p14:tracePt t="36726" x="3752850" y="5886450"/>
          <p14:tracePt t="36742" x="3752850" y="5924550"/>
          <p14:tracePt t="36759" x="3752850" y="5949950"/>
          <p14:tracePt t="36776" x="3752850" y="5969000"/>
          <p14:tracePt t="36792" x="3752850" y="5975350"/>
          <p14:tracePt t="37059" x="0" y="0"/>
        </p14:tracePtLst>
        <p14:tracePtLst>
          <p14:tracePt t="37591" x="3556000" y="4819650"/>
          <p14:tracePt t="37748" x="3556000" y="4826000"/>
          <p14:tracePt t="37761" x="3556000" y="4838700"/>
          <p14:tracePt t="37776" x="3556000" y="4927600"/>
          <p14:tracePt t="37793" x="3549650" y="5035550"/>
          <p14:tracePt t="37796" x="3549650" y="5099050"/>
          <p14:tracePt t="37809" x="3549650" y="5149850"/>
          <p14:tracePt t="37826" x="3581400" y="5270500"/>
          <p14:tracePt t="37842" x="3613150" y="5321300"/>
          <p14:tracePt t="37859" x="3689350" y="5391150"/>
          <p14:tracePt t="37876" x="3784600" y="5454650"/>
          <p14:tracePt t="37892" x="3898900" y="5505450"/>
          <p14:tracePt t="37909" x="4000500" y="5518150"/>
          <p14:tracePt t="37926" x="4057650" y="5524500"/>
          <p14:tracePt t="37942" x="4083050" y="5524500"/>
          <p14:tracePt t="37959" x="4114800" y="5518150"/>
          <p14:tracePt t="37975" x="4165600" y="5441950"/>
          <p14:tracePt t="37992" x="4203700" y="5321300"/>
          <p14:tracePt t="37995" x="4222750" y="5245100"/>
          <p14:tracePt t="38009" x="4229100" y="5156200"/>
          <p14:tracePt t="38026" x="4229100" y="4965700"/>
          <p14:tracePt t="38042" x="4210050" y="4838700"/>
          <p14:tracePt t="38059" x="4171950" y="4743450"/>
          <p14:tracePt t="38075" x="4127500" y="4667250"/>
          <p14:tracePt t="38093" x="4089400" y="4622800"/>
          <p14:tracePt t="38109" x="4064000" y="4597400"/>
          <p14:tracePt t="38125" x="4051300" y="4591050"/>
          <p14:tracePt t="38242" x="0" y="0"/>
        </p14:tracePtLst>
        <p14:tracePtLst>
          <p14:tracePt t="38644" x="3702050" y="5549900"/>
          <p14:tracePt t="38657" x="3702050" y="5543550"/>
          <p14:tracePt t="38669" x="3695700" y="5543550"/>
          <p14:tracePt t="38678" x="3683000" y="5556250"/>
          <p14:tracePt t="38692" x="3651250" y="5600700"/>
          <p14:tracePt t="38708" x="3581400" y="5727700"/>
          <p14:tracePt t="38725" x="3543300" y="5880100"/>
          <p14:tracePt t="38742" x="3517900" y="6032500"/>
          <p14:tracePt t="38758" x="3498850" y="6146800"/>
          <p14:tracePt t="38775" x="3524250" y="6242050"/>
          <p14:tracePt t="38792" x="3549650" y="6286500"/>
          <p14:tracePt t="38795" x="3568700" y="6299200"/>
          <p14:tracePt t="38808" x="3594100" y="6311900"/>
          <p14:tracePt t="38825" x="3651250" y="6318250"/>
          <p14:tracePt t="38842" x="3771900" y="6299200"/>
          <p14:tracePt t="38858" x="3867150" y="6248400"/>
          <p14:tracePt t="38875" x="3937000" y="6178550"/>
          <p14:tracePt t="38892" x="3987800" y="6102350"/>
          <p14:tracePt t="38908" x="4019550" y="6032500"/>
          <p14:tracePt t="38925" x="4038600" y="5988050"/>
          <p14:tracePt t="38942" x="4038600" y="5969000"/>
          <p14:tracePt t="38958" x="4038600" y="5956300"/>
          <p14:tracePt t="38975" x="4038600" y="5949950"/>
          <p14:tracePt t="39008" x="4038600" y="5943600"/>
          <p14:tracePt t="39027" x="4038600" y="5937250"/>
          <p14:tracePt t="39324" x="0" y="0"/>
        </p14:tracePtLst>
        <p14:tracePtLst>
          <p14:tracePt t="40614" x="1384300" y="2222500"/>
          <p14:tracePt t="40660" x="1397000" y="2228850"/>
          <p14:tracePt t="40677" x="1473200" y="2260600"/>
          <p14:tracePt t="40696" x="1631950" y="2286000"/>
          <p14:tracePt t="40698" x="1752600" y="2311400"/>
          <p14:tracePt t="40708" x="1898650" y="2343150"/>
          <p14:tracePt t="40724" x="2260600" y="2368550"/>
          <p14:tracePt t="40741" x="2692400" y="2368550"/>
          <p14:tracePt t="40758" x="3187700" y="2368550"/>
          <p14:tracePt t="40774" x="3600450" y="2368550"/>
          <p14:tracePt t="40791" x="3867150" y="2368550"/>
          <p14:tracePt t="40808" x="4044950" y="2368550"/>
          <p14:tracePt t="40824" x="4133850" y="2368550"/>
          <p14:tracePt t="40841" x="4146550" y="2368550"/>
          <p14:tracePt t="40857" x="4152900" y="2368550"/>
          <p14:tracePt t="40956" x="4140200" y="2368550"/>
          <p14:tracePt t="40966" x="4108450" y="2368550"/>
          <p14:tracePt t="40979" x="3981450" y="2368550"/>
          <p14:tracePt t="40991" x="3879850" y="2362200"/>
          <p14:tracePt t="41008" x="3606800" y="2324100"/>
          <p14:tracePt t="41012" x="3403600" y="2286000"/>
          <p14:tracePt t="41024" x="3213100" y="2254250"/>
          <p14:tracePt t="41041" x="2882900" y="2197100"/>
          <p14:tracePt t="41058" x="2673350" y="2165350"/>
          <p14:tracePt t="41075" x="2660650" y="2165350"/>
          <p14:tracePt t="41091" x="2654300" y="2165350"/>
          <p14:tracePt t="41164" x="2673350" y="2165350"/>
          <p14:tracePt t="41175" x="2711450" y="2165350"/>
          <p14:tracePt t="41191" x="2857500" y="2165350"/>
          <p14:tracePt t="41208" x="3079750" y="2165350"/>
          <p14:tracePt t="41212" x="3194050" y="2165350"/>
          <p14:tracePt t="41224" x="3302000" y="2165350"/>
          <p14:tracePt t="41241" x="3460750" y="2165350"/>
          <p14:tracePt t="41258" x="3511550" y="2165350"/>
          <p14:tracePt t="41274" x="3517900" y="2165350"/>
          <p14:tracePt t="41291" x="3511550" y="2165350"/>
          <p14:tracePt t="41308" x="3441700" y="2165350"/>
          <p14:tracePt t="41324" x="3282950" y="2165350"/>
          <p14:tracePt t="41341" x="3054350" y="2165350"/>
          <p14:tracePt t="41358" x="2819400" y="2165350"/>
          <p14:tracePt t="41374" x="2641600" y="2165350"/>
          <p14:tracePt t="41391" x="2546350" y="2159000"/>
          <p14:tracePt t="41408" x="2527300" y="2159000"/>
          <p14:tracePt t="41478" x="2546350" y="2159000"/>
          <p14:tracePt t="41488" x="2603500" y="2159000"/>
          <p14:tracePt t="41501" x="2781300" y="2159000"/>
          <p14:tracePt t="41514" x="3022600" y="2159000"/>
          <p14:tracePt t="41524" x="3136900" y="2159000"/>
          <p14:tracePt t="41541" x="3390900" y="2184400"/>
          <p14:tracePt t="41557" x="3524250" y="2197100"/>
          <p14:tracePt t="41575" x="3549650" y="2197100"/>
          <p14:tracePt t="41627" x="3543300" y="2209800"/>
          <p14:tracePt t="41639" x="3524250" y="2209800"/>
          <p14:tracePt t="41653" x="3441700" y="2209800"/>
          <p14:tracePt t="41666" x="3327400" y="2209800"/>
          <p14:tracePt t="41675" x="3270250" y="2209800"/>
          <p14:tracePt t="41691" x="3225800" y="2209800"/>
          <p14:tracePt t="41708" x="3219450" y="2209800"/>
          <p14:tracePt t="41763" x="3238500" y="2209800"/>
          <p14:tracePt t="41770" x="3289300" y="2209800"/>
          <p14:tracePt t="41779" x="3352800" y="2209800"/>
          <p14:tracePt t="41791" x="3416300" y="2209800"/>
          <p14:tracePt t="41807" x="3543300" y="2216150"/>
          <p14:tracePt t="41824" x="3575050" y="2216150"/>
          <p14:tracePt t="41827" x="3581400" y="2216150"/>
          <p14:tracePt t="41841" x="3587750" y="2216150"/>
          <p14:tracePt t="42148" x="0" y="0"/>
        </p14:tracePtLst>
        <p14:tracePtLst>
          <p14:tracePt t="42829" x="4083050" y="2260600"/>
          <p14:tracePt t="42918" x="4127500" y="2260600"/>
          <p14:tracePt t="42932" x="4222750" y="2273300"/>
          <p14:tracePt t="42945" x="4298950" y="2286000"/>
          <p14:tracePt t="42957" x="4502150" y="2292350"/>
          <p14:tracePt t="42974" x="4876800" y="2311400"/>
          <p14:tracePt t="42990" x="5289550" y="2311400"/>
          <p14:tracePt t="43007" x="5740400" y="2311400"/>
          <p14:tracePt t="43024" x="6134100" y="2311400"/>
          <p14:tracePt t="43040" x="6413500" y="2311400"/>
          <p14:tracePt t="43043" x="6508750" y="2311400"/>
          <p14:tracePt t="43057" x="6604000" y="2311400"/>
          <p14:tracePt t="43074" x="6800850" y="2311400"/>
          <p14:tracePt t="43090" x="6870700" y="2311400"/>
          <p14:tracePt t="43107" x="6908800" y="2311400"/>
          <p14:tracePt t="43124" x="6946900" y="2311400"/>
          <p14:tracePt t="43140" x="6978650" y="2311400"/>
          <p14:tracePt t="43157" x="7010400" y="2311400"/>
          <p14:tracePt t="43174" x="7035800" y="2311400"/>
          <p14:tracePt t="43190" x="7054850" y="2311400"/>
          <p14:tracePt t="43207" x="7061200" y="2311400"/>
          <p14:tracePt t="43224" x="7073900" y="2311400"/>
          <p14:tracePt t="43227" x="7086600" y="2311400"/>
          <p14:tracePt t="43240" x="7099300" y="2311400"/>
          <p14:tracePt t="43257" x="7118350" y="2311400"/>
          <p14:tracePt t="43259" x="7124700" y="2311400"/>
          <p14:tracePt t="43274" x="7162800" y="2311400"/>
          <p14:tracePt t="43290" x="7207250" y="2311400"/>
          <p14:tracePt t="43307" x="7289800" y="2330450"/>
          <p14:tracePt t="43324" x="7366000" y="2343150"/>
          <p14:tracePt t="43340" x="7454900" y="2355850"/>
          <p14:tracePt t="43357" x="7524750" y="2362200"/>
          <p14:tracePt t="43373" x="7588250" y="2362200"/>
          <p14:tracePt t="43390" x="7639050" y="2374900"/>
          <p14:tracePt t="43407" x="7658100" y="2374900"/>
          <p14:tracePt t="43423" x="7670800" y="2374900"/>
          <p14:tracePt t="43440" x="7677150" y="2374900"/>
          <p14:tracePt t="43746" x="0" y="0"/>
        </p14:tracePtLst>
        <p14:tracePtLst>
          <p14:tracePt t="44325" x="3492500" y="5080000"/>
          <p14:tracePt t="44338" x="3524250" y="5099050"/>
          <p14:tracePt t="44348" x="3530600" y="5105400"/>
          <p14:tracePt t="44358" x="3549650" y="5111750"/>
          <p14:tracePt t="44373" x="3619500" y="5130800"/>
          <p14:tracePt t="44390" x="3740150" y="5162550"/>
          <p14:tracePt t="44407" x="3898900" y="5175250"/>
          <p14:tracePt t="44424" x="4133850" y="5175250"/>
          <p14:tracePt t="44441" x="4438650" y="5175250"/>
          <p14:tracePt t="44443" x="4635500" y="5175250"/>
          <p14:tracePt t="44456" x="4851400" y="5175250"/>
          <p14:tracePt t="44473" x="5264150" y="5175250"/>
          <p14:tracePt t="44490" x="5676900" y="5168900"/>
          <p14:tracePt t="44507" x="5797550" y="5156200"/>
          <p14:tracePt t="44523" x="5854700" y="5137150"/>
          <p14:tracePt t="44540" x="5899150" y="5118100"/>
          <p14:tracePt t="44557" x="5937250" y="5086350"/>
          <p14:tracePt t="44573" x="5988050" y="5035550"/>
          <p14:tracePt t="44590" x="6026150" y="4984750"/>
          <p14:tracePt t="44607" x="6045200" y="4946650"/>
          <p14:tracePt t="44623" x="6045200" y="4927600"/>
          <p14:tracePt t="44640" x="6013450" y="4895850"/>
          <p14:tracePt t="44656" x="5880100" y="4864100"/>
          <p14:tracePt t="44659" x="5797550" y="4857750"/>
          <p14:tracePt t="44673" x="5702300" y="4845050"/>
          <p14:tracePt t="44690" x="5410200" y="4845050"/>
          <p14:tracePt t="44706" x="5289550" y="4845050"/>
          <p14:tracePt t="44723" x="5245100" y="4845050"/>
          <p14:tracePt t="44739" x="5232400" y="4845050"/>
          <p14:tracePt t="44756" x="5226050" y="4845050"/>
          <p14:tracePt t="44773" x="5187950" y="4832350"/>
          <p14:tracePt t="44790" x="5137150" y="4826000"/>
          <p14:tracePt t="44806" x="5010150" y="4826000"/>
          <p14:tracePt t="44823" x="4806950" y="4826000"/>
          <p14:tracePt t="44840" x="4514850" y="4826000"/>
          <p14:tracePt t="44856" x="4159250" y="4889500"/>
          <p14:tracePt t="44873" x="3892550" y="4927600"/>
          <p14:tracePt t="44890" x="3613150" y="4997450"/>
          <p14:tracePt t="44906" x="3492500" y="5048250"/>
          <p14:tracePt t="44923" x="3384550" y="5099050"/>
          <p14:tracePt t="44939" x="3340100" y="5124450"/>
          <p14:tracePt t="45108" x="3352800" y="5130800"/>
          <p14:tracePt t="45120" x="3397250" y="5137150"/>
          <p14:tracePt t="45136" x="3568700" y="5175250"/>
          <p14:tracePt t="45146" x="3759200" y="5200650"/>
          <p14:tracePt t="45157" x="3848100" y="5219700"/>
          <p14:tracePt t="45173" x="3943350" y="5226050"/>
          <p14:tracePt t="45190" x="3994150" y="5226050"/>
          <p14:tracePt t="45206" x="4006850" y="5226050"/>
          <p14:tracePt t="45223" x="4013200" y="5226050"/>
          <p14:tracePt t="45317" x="3994150" y="5226050"/>
          <p14:tracePt t="45332" x="3949700" y="5226050"/>
          <p14:tracePt t="45347" x="3898900" y="5226050"/>
          <p14:tracePt t="45358" x="3886200" y="5226050"/>
          <p14:tracePt t="45373" x="3873500" y="5226050"/>
          <p14:tracePt t="45444" x="3886200" y="5226050"/>
          <p14:tracePt t="45458" x="3911600" y="5226050"/>
          <p14:tracePt t="45473" x="3943350" y="5226050"/>
          <p14:tracePt t="45490" x="3962400" y="5226050"/>
          <p14:tracePt t="45659" x="0" y="0"/>
        </p14:tracePtLst>
        <p14:tracePtLst>
          <p14:tracePt t="46469" x="6750050" y="2254250"/>
          <p14:tracePt t="46532" x="6756400" y="2254250"/>
          <p14:tracePt t="46549" x="6845300" y="2254250"/>
          <p14:tracePt t="46563" x="7023100" y="2254250"/>
          <p14:tracePt t="46573" x="7124700" y="2254250"/>
          <p14:tracePt t="46589" x="7372350" y="2254250"/>
          <p14:tracePt t="46606" x="7588250" y="2254250"/>
          <p14:tracePt t="46622" x="7747000" y="2254250"/>
          <p14:tracePt t="46627" x="7804150" y="2254250"/>
          <p14:tracePt t="46639" x="7835900" y="2254250"/>
          <p14:tracePt t="46656" x="7848600" y="2254250"/>
          <p14:tracePt t="46659" x="7854950" y="2254250"/>
          <p14:tracePt t="46987" x="0" y="0"/>
        </p14:tracePtLst>
        <p14:tracePtLst>
          <p14:tracePt t="48412" x="7410450" y="2165350"/>
          <p14:tracePt t="48478" x="7442200" y="2165350"/>
          <p14:tracePt t="48491" x="7569200" y="2165350"/>
          <p14:tracePt t="48506" x="7651750" y="2165350"/>
          <p14:tracePt t="48522" x="8001000" y="2165350"/>
          <p14:tracePt t="48538" x="8204200" y="2165350"/>
          <p14:tracePt t="48555" x="8350250" y="2165350"/>
          <p14:tracePt t="48572" x="8458200" y="2165350"/>
          <p14:tracePt t="48588" x="8515350" y="2165350"/>
          <p14:tracePt t="48605" x="8553450" y="2165350"/>
          <p14:tracePt t="48622" x="8604250" y="2165350"/>
          <p14:tracePt t="48638" x="8648700" y="2165350"/>
          <p14:tracePt t="48655" x="8693150" y="2165350"/>
          <p14:tracePt t="48672" x="8724900" y="2165350"/>
          <p14:tracePt t="48675" x="8743950" y="2165350"/>
          <p14:tracePt t="48688" x="8756650" y="2165350"/>
          <p14:tracePt t="48705" x="8775700" y="2165350"/>
          <p14:tracePt t="48722" x="8807450" y="2165350"/>
          <p14:tracePt t="48738" x="8832850" y="2165350"/>
          <p14:tracePt t="48755" x="8870950" y="2165350"/>
          <p14:tracePt t="48772" x="8909050" y="2165350"/>
          <p14:tracePt t="48788" x="8978900" y="2184400"/>
          <p14:tracePt t="48805" x="9055100" y="2184400"/>
          <p14:tracePt t="48822" x="9137650" y="2184400"/>
          <p14:tracePt t="48838" x="9220200" y="2190750"/>
          <p14:tracePt t="48855" x="9277350" y="2190750"/>
          <p14:tracePt t="48872" x="9309100" y="2197100"/>
          <p14:tracePt t="48875" x="9321800" y="2203450"/>
          <p14:tracePt t="48892" x="9328150" y="2203450"/>
          <p14:tracePt t="48905" x="9334500" y="2203450"/>
          <p14:tracePt t="48922" x="9347200" y="2203450"/>
          <p14:tracePt t="49013" x="9340850" y="2203450"/>
          <p14:tracePt t="49024" x="9315450" y="2209800"/>
          <p14:tracePt t="49039" x="9232900" y="2228850"/>
          <p14:tracePt t="49055" x="9105900" y="2241550"/>
          <p14:tracePt t="49072" x="8934450" y="2241550"/>
          <p14:tracePt t="49088" x="8724900" y="2241550"/>
          <p14:tracePt t="49090" x="8623300" y="2241550"/>
          <p14:tracePt t="49105" x="8528050" y="2241550"/>
          <p14:tracePt t="49123" x="8343900" y="2241550"/>
          <p14:tracePt t="49138" x="8305800" y="2241550"/>
          <p14:tracePt t="49155" x="8293100" y="2241550"/>
          <p14:tracePt t="49404" x="8305800" y="2241550"/>
          <p14:tracePt t="49416" x="8312150" y="2241550"/>
          <p14:tracePt t="49428" x="8343900" y="2241550"/>
          <p14:tracePt t="49445" x="8356600" y="2241550"/>
          <p14:tracePt t="49450" x="8362950" y="2241550"/>
          <p14:tracePt t="49472" x="8369300" y="2241550"/>
          <p14:tracePt t="49488" x="8382000" y="2241550"/>
          <p14:tracePt t="49505" x="8420100" y="2241550"/>
          <p14:tracePt t="49507" x="8439150" y="2241550"/>
          <p14:tracePt t="49522" x="8502650" y="2241550"/>
          <p14:tracePt t="49538" x="8604250" y="2241550"/>
          <p14:tracePt t="49555" x="8718550" y="2241550"/>
          <p14:tracePt t="49572" x="8858250" y="2241550"/>
          <p14:tracePt t="49588" x="9004300" y="2241550"/>
          <p14:tracePt t="49605" x="9150350" y="2241550"/>
          <p14:tracePt t="49622" x="9277350" y="2241550"/>
          <p14:tracePt t="49638" x="9398000" y="2241550"/>
          <p14:tracePt t="49655" x="9493250" y="2241550"/>
          <p14:tracePt t="49671" x="9556750" y="2241550"/>
          <p14:tracePt t="49675" x="9582150" y="2241550"/>
          <p14:tracePt t="49688" x="9613900" y="2241550"/>
          <p14:tracePt t="49705" x="9715500" y="2260600"/>
          <p14:tracePt t="49707" x="9747250" y="2266950"/>
          <p14:tracePt t="49722" x="9836150" y="2273300"/>
          <p14:tracePt t="49738" x="9893300" y="2273300"/>
          <p14:tracePt t="49755" x="9937750" y="2273300"/>
          <p14:tracePt t="49771" x="9969500" y="2273300"/>
          <p14:tracePt t="49788" x="10007600" y="2273300"/>
          <p14:tracePt t="49805" x="10026650" y="2273300"/>
          <p14:tracePt t="49821" x="10039350" y="2273300"/>
          <p14:tracePt t="49838" x="10045700" y="2273300"/>
          <p14:tracePt t="49987" x="10039350" y="2273300"/>
          <p14:tracePt t="49998" x="10007600" y="2273300"/>
          <p14:tracePt t="50007" x="9956800" y="2273300"/>
          <p14:tracePt t="50021" x="9785350" y="2273300"/>
          <p14:tracePt t="50038" x="9569450" y="2273300"/>
          <p14:tracePt t="50055" x="9366250" y="2273300"/>
          <p14:tracePt t="50059" x="9283700" y="2273300"/>
          <p14:tracePt t="50072" x="9220200" y="2273300"/>
          <p14:tracePt t="50088" x="9169400" y="2273300"/>
          <p14:tracePt t="50091" x="9163050" y="2273300"/>
          <p14:tracePt t="50105" x="9156700" y="2273300"/>
          <p14:tracePt t="50228" x="9175750" y="2273300"/>
          <p14:tracePt t="50241" x="9213850" y="2273300"/>
          <p14:tracePt t="50255" x="9334500" y="2273300"/>
          <p14:tracePt t="50271" x="9467850" y="2273300"/>
          <p14:tracePt t="50275" x="9544050" y="2273300"/>
          <p14:tracePt t="50288" x="9620250" y="2273300"/>
          <p14:tracePt t="50305" x="9766300" y="2273300"/>
          <p14:tracePt t="50307" x="9829800" y="2279650"/>
          <p14:tracePt t="50322" x="9886950" y="2286000"/>
          <p14:tracePt t="50338" x="9956800" y="2298700"/>
          <p14:tracePt t="50354" x="9956800" y="2305050"/>
          <p14:tracePt t="51317" x="0" y="0"/>
        </p14:tracePtLst>
        <p14:tracePtLst>
          <p14:tracePt t="51861" x="10648950" y="2279650"/>
          <p14:tracePt t="51918" x="10668000" y="2279650"/>
          <p14:tracePt t="51932" x="10744200" y="2279650"/>
          <p14:tracePt t="51947" x="10839450" y="2279650"/>
          <p14:tracePt t="51958" x="10890250" y="2279650"/>
          <p14:tracePt t="51971" x="11017250" y="2279650"/>
          <p14:tracePt t="51987" x="11137900" y="2279650"/>
          <p14:tracePt t="52004" x="11264900" y="2279650"/>
          <p14:tracePt t="52021" x="11360150" y="2279650"/>
          <p14:tracePt t="52038" x="11404600" y="2279650"/>
          <p14:tracePt t="52054" x="11410950" y="2279650"/>
          <p14:tracePt t="52171" x="0" y="0"/>
        </p14:tracePtLst>
        <p14:tracePtLst>
          <p14:tracePt t="53011" x="3924300" y="5645150"/>
          <p14:tracePt t="53020" x="3917950" y="5645150"/>
          <p14:tracePt t="53027" x="3911600" y="5645150"/>
          <p14:tracePt t="53037" x="3898900" y="5645150"/>
          <p14:tracePt t="53053" x="3886200" y="5664200"/>
          <p14:tracePt t="53070" x="3860800" y="5715000"/>
          <p14:tracePt t="53087" x="3829050" y="5778500"/>
          <p14:tracePt t="53103" x="3816350" y="5835650"/>
          <p14:tracePt t="53107" x="3810000" y="5861050"/>
          <p14:tracePt t="53120" x="3810000" y="5886450"/>
          <p14:tracePt t="53137" x="3810000" y="5962650"/>
          <p14:tracePt t="53154" x="3873500" y="6089650"/>
          <p14:tracePt t="53170" x="3924300" y="6146800"/>
          <p14:tracePt t="53187" x="3994150" y="6184900"/>
          <p14:tracePt t="53203" x="4057650" y="6203950"/>
          <p14:tracePt t="53220" x="4095750" y="6203950"/>
          <p14:tracePt t="53237" x="4133850" y="6172200"/>
          <p14:tracePt t="53253" x="4178300" y="6121400"/>
          <p14:tracePt t="53270" x="4210050" y="6045200"/>
          <p14:tracePt t="53287" x="4216400" y="5981700"/>
          <p14:tracePt t="53303" x="4216400" y="5911850"/>
          <p14:tracePt t="53320" x="4216400" y="5854700"/>
          <p14:tracePt t="53337" x="4178300" y="5803900"/>
          <p14:tracePt t="53339" x="4159250" y="5772150"/>
          <p14:tracePt t="53354" x="4127500" y="5753100"/>
          <p14:tracePt t="53370" x="4064000" y="5708650"/>
          <p14:tracePt t="53387" x="4032250" y="5695950"/>
          <p14:tracePt t="53403" x="4019550" y="5695950"/>
          <p14:tracePt t="53420" x="4006850" y="5689600"/>
          <p14:tracePt t="53458" x="4000500" y="5689600"/>
          <p14:tracePt t="53475" x="3994150" y="5689600"/>
          <p14:tracePt t="53487" x="3987800" y="5689600"/>
          <p14:tracePt t="53503" x="3975100" y="5689600"/>
          <p14:tracePt t="53520" x="3930650" y="5695950"/>
          <p14:tracePt t="53537" x="3892550" y="5708650"/>
          <p14:tracePt t="53539" x="3873500" y="5721350"/>
          <p14:tracePt t="53553" x="3854450" y="5734050"/>
          <p14:tracePt t="53570" x="3810000" y="5797550"/>
          <p14:tracePt t="53587" x="3797300" y="5842000"/>
          <p14:tracePt t="53603" x="3797300" y="5880100"/>
          <p14:tracePt t="53620" x="3797300" y="5911850"/>
          <p14:tracePt t="53637" x="3797300" y="5956300"/>
          <p14:tracePt t="53653" x="3816350" y="5981700"/>
          <p14:tracePt t="53670" x="3835400" y="6000750"/>
          <p14:tracePt t="53687" x="3848100" y="6007100"/>
          <p14:tracePt t="53704" x="3854450" y="6007100"/>
          <p14:tracePt t="53720" x="3860800" y="6007100"/>
          <p14:tracePt t="53737" x="3886200" y="6000750"/>
          <p14:tracePt t="53753" x="3911600" y="5956300"/>
          <p14:tracePt t="53755" x="3917950" y="5930900"/>
          <p14:tracePt t="53770" x="3917950" y="5886450"/>
          <p14:tracePt t="53787" x="3917950" y="5822950"/>
          <p14:tracePt t="53803" x="3905250" y="5746750"/>
          <p14:tracePt t="53820" x="3860800" y="5695950"/>
          <p14:tracePt t="53837" x="3810000" y="5645150"/>
          <p14:tracePt t="53853" x="3746500" y="5619750"/>
          <p14:tracePt t="53870" x="3721100" y="5613400"/>
          <p14:tracePt t="53887" x="3708400" y="5613400"/>
          <p14:tracePt t="53904" x="3689350" y="5613400"/>
          <p14:tracePt t="53907" x="3683000" y="5619750"/>
          <p14:tracePt t="53920" x="3670300" y="5632450"/>
          <p14:tracePt t="53937" x="3651250" y="5683250"/>
          <p14:tracePt t="53953" x="3638550" y="5759450"/>
          <p14:tracePt t="53955" x="3638550" y="5797550"/>
          <p14:tracePt t="53970" x="3638550" y="5880100"/>
          <p14:tracePt t="53986" x="3644900" y="5962650"/>
          <p14:tracePt t="54004" x="3683000" y="6026150"/>
          <p14:tracePt t="54020" x="3727450" y="6057900"/>
          <p14:tracePt t="54037" x="3752850" y="6070600"/>
          <p14:tracePt t="54053" x="3771900" y="6076950"/>
          <p14:tracePt t="54070" x="3803650" y="6076950"/>
          <p14:tracePt t="54086" x="3835400" y="6070600"/>
          <p14:tracePt t="54103" x="3860800" y="6051550"/>
          <p14:tracePt t="54107" x="3873500" y="6032500"/>
          <p14:tracePt t="54120" x="3879850" y="6013450"/>
          <p14:tracePt t="54136" x="3898900" y="5981700"/>
          <p14:tracePt t="54139" x="3898900" y="5969000"/>
          <p14:tracePt t="54153" x="3898900" y="5956300"/>
          <p14:tracePt t="54170" x="3892550" y="5911850"/>
          <p14:tracePt t="54186" x="3873500" y="5892800"/>
          <p14:tracePt t="54203" x="3841750" y="5867400"/>
          <p14:tracePt t="54220" x="3803650" y="5854700"/>
          <p14:tracePt t="54237" x="3790950" y="5854700"/>
          <p14:tracePt t="54253" x="3771900" y="5854700"/>
          <p14:tracePt t="54270" x="3746500" y="5867400"/>
          <p14:tracePt t="54286" x="3727450" y="5930900"/>
          <p14:tracePt t="54303" x="3727450" y="6007100"/>
          <p14:tracePt t="54309" x="3727450" y="6026150"/>
          <p14:tracePt t="54320" x="3727450" y="6038850"/>
          <p14:tracePt t="54336" x="3733800" y="6057900"/>
          <p14:tracePt t="54379" x="3746500" y="6057900"/>
          <p14:tracePt t="54389" x="3759200" y="6045200"/>
          <p14:tracePt t="54403" x="3778250" y="5994400"/>
          <p14:tracePt t="54420" x="3797300" y="5930900"/>
          <p14:tracePt t="54437" x="3797300" y="5899150"/>
          <p14:tracePt t="54453" x="3797300" y="5880100"/>
          <p14:tracePt t="54470" x="3797300" y="5873750"/>
          <p14:tracePt t="54492" x="3803650" y="5867400"/>
          <p14:tracePt t="54691" x="0" y="0"/>
        </p14:tracePtLst>
        <p14:tracePtLst>
          <p14:tracePt t="55311" x="3644900" y="2368550"/>
          <p14:tracePt t="55326" x="3638550" y="2368550"/>
          <p14:tracePt t="55341" x="3625850" y="2368550"/>
          <p14:tracePt t="55357" x="3613150" y="2393950"/>
          <p14:tracePt t="55373" x="3600450" y="2444750"/>
          <p14:tracePt t="55386" x="3594100" y="2495550"/>
          <p14:tracePt t="55403" x="3594100" y="2552700"/>
          <p14:tracePt t="55420" x="3594100" y="2584450"/>
          <p14:tracePt t="55437" x="3606800" y="2628900"/>
          <p14:tracePt t="55453" x="3651250" y="2660650"/>
          <p14:tracePt t="55470" x="3727450" y="2698750"/>
          <p14:tracePt t="55486" x="3829050" y="2736850"/>
          <p14:tracePt t="55503" x="3968750" y="2762250"/>
          <p14:tracePt t="55520" x="4178300" y="2787650"/>
          <p14:tracePt t="55536" x="4387850" y="2787650"/>
          <p14:tracePt t="55539" x="4521200" y="2787650"/>
          <p14:tracePt t="55553" x="4635500" y="2787650"/>
          <p14:tracePt t="55570" x="4857750" y="2749550"/>
          <p14:tracePt t="55586" x="4914900" y="2736850"/>
          <p14:tracePt t="55603" x="4927600" y="2730500"/>
          <p14:tracePt t="55619" x="4940300" y="2711450"/>
          <p14:tracePt t="55636" x="4946650" y="2698750"/>
          <p14:tracePt t="55653" x="4946650" y="2679700"/>
          <p14:tracePt t="55669" x="4946650" y="2641600"/>
          <p14:tracePt t="55686" x="4946650" y="2622550"/>
          <p14:tracePt t="55703" x="4946650" y="2584450"/>
          <p14:tracePt t="55719" x="4933950" y="2546350"/>
          <p14:tracePt t="55736" x="4895850" y="2501900"/>
          <p14:tracePt t="55752" x="4851400" y="2463800"/>
          <p14:tracePt t="55769" x="4749800" y="2413000"/>
          <p14:tracePt t="55770" x="4692650" y="2393950"/>
          <p14:tracePt t="55786" x="4578350" y="2362200"/>
          <p14:tracePt t="55803" x="4470400" y="2343150"/>
          <p14:tracePt t="55819" x="4375150" y="2336800"/>
          <p14:tracePt t="55836" x="4267200" y="2336800"/>
          <p14:tracePt t="55853" x="4159250" y="2336800"/>
          <p14:tracePt t="55869" x="4051300" y="2362200"/>
          <p14:tracePt t="55886" x="3949700" y="2381250"/>
          <p14:tracePt t="55903" x="3867150" y="2406650"/>
          <p14:tracePt t="55919" x="3816350" y="2438400"/>
          <p14:tracePt t="55936" x="3790950" y="2476500"/>
          <p14:tracePt t="55939" x="3778250" y="2489200"/>
          <p14:tracePt t="55953" x="3771900" y="2508250"/>
          <p14:tracePt t="55969" x="3765550" y="2540000"/>
          <p14:tracePt t="55986" x="3765550" y="2597150"/>
          <p14:tracePt t="56002" x="3797300" y="2628900"/>
          <p14:tracePt t="56019" x="3860800" y="2673350"/>
          <p14:tracePt t="56036" x="3962400" y="2717800"/>
          <p14:tracePt t="56052" x="4108450" y="2755900"/>
          <p14:tracePt t="56069" x="4248150" y="2762250"/>
          <p14:tracePt t="56086" x="4362450" y="2762250"/>
          <p14:tracePt t="56102" x="4457700" y="2730500"/>
          <p14:tracePt t="56119" x="4502150" y="2705100"/>
          <p14:tracePt t="56136" x="4521200" y="2660650"/>
          <p14:tracePt t="56139" x="4527550" y="2641600"/>
          <p14:tracePt t="56152" x="4527550" y="2628900"/>
          <p14:tracePt t="56169" x="4527550" y="2584450"/>
          <p14:tracePt t="56186" x="4521200" y="2520950"/>
          <p14:tracePt t="56202" x="4502150" y="2482850"/>
          <p14:tracePt t="56219" x="4464050" y="2457450"/>
          <p14:tracePt t="56236" x="4419600" y="2444750"/>
          <p14:tracePt t="56252" x="4394200" y="2444750"/>
          <p14:tracePt t="56269" x="4368800" y="2444750"/>
          <p14:tracePt t="56286" x="4324350" y="2444750"/>
          <p14:tracePt t="56302" x="4305300" y="2457450"/>
          <p14:tracePt t="56319" x="4286250" y="2495550"/>
          <p14:tracePt t="56336" x="4267200" y="2514600"/>
          <p14:tracePt t="56352" x="4267200" y="2527300"/>
          <p14:tracePt t="56369" x="4267200" y="2533650"/>
          <p14:tracePt t="56386" x="4292600" y="2559050"/>
          <p14:tracePt t="56402" x="4318000" y="2565400"/>
          <p14:tracePt t="56419" x="4356100" y="2565400"/>
          <p14:tracePt t="56436" x="4406900" y="2565400"/>
          <p14:tracePt t="56452" x="4438650" y="2565400"/>
          <p14:tracePt t="56469" x="4457700" y="2565400"/>
          <p14:tracePt t="56486" x="4483100" y="2559050"/>
          <p14:tracePt t="56502" x="4489450" y="2559050"/>
          <p14:tracePt t="56519" x="4495800" y="2559050"/>
          <p14:tracePt t="56690" x="0" y="0"/>
        </p14:tracePtLst>
        <p14:tracePtLst>
          <p14:tracePt t="57061" x="4368800" y="2387600"/>
          <p14:tracePt t="57076" x="4362450" y="2387600"/>
          <p14:tracePt t="57086" x="4362450" y="2400300"/>
          <p14:tracePt t="57102" x="4362450" y="2419350"/>
          <p14:tracePt t="57119" x="4362450" y="2457450"/>
          <p14:tracePt t="57136" x="4375150" y="2489200"/>
          <p14:tracePt t="57152" x="4387850" y="2520950"/>
          <p14:tracePt t="57155" x="4406900" y="2540000"/>
          <p14:tracePt t="57169" x="4425950" y="2559050"/>
          <p14:tracePt t="57186" x="4552950" y="2609850"/>
          <p14:tracePt t="57202" x="4667250" y="2635250"/>
          <p14:tracePt t="57219" x="4794250" y="2654300"/>
          <p14:tracePt t="57236" x="4902200" y="2654300"/>
          <p14:tracePt t="57252" x="4978400" y="2654300"/>
          <p14:tracePt t="57269" x="5035550" y="2654300"/>
          <p14:tracePt t="57286" x="5054600" y="2647950"/>
          <p14:tracePt t="57302" x="5073650" y="2641600"/>
          <p14:tracePt t="57319" x="5080000" y="2635250"/>
          <p14:tracePt t="57336" x="5092700" y="2628900"/>
          <p14:tracePt t="57475" x="0" y="0"/>
        </p14:tracePtLst>
        <p14:tracePtLst>
          <p14:tracePt t="59223" x="3714750" y="5581650"/>
          <p14:tracePt t="59235" x="3695700" y="5619750"/>
          <p14:tracePt t="59252" x="3676650" y="5664200"/>
          <p14:tracePt t="59268" x="3651250" y="5721350"/>
          <p14:tracePt t="59285" x="3638550" y="5791200"/>
          <p14:tracePt t="59302" x="3619500" y="5848350"/>
          <p14:tracePt t="59318" x="3619500" y="5930900"/>
          <p14:tracePt t="59335" x="3632200" y="6019800"/>
          <p14:tracePt t="59352" x="3657600" y="6089650"/>
          <p14:tracePt t="59368" x="3702050" y="6159500"/>
          <p14:tracePt t="59385" x="3759200" y="6216650"/>
          <p14:tracePt t="59389" x="3784600" y="6235700"/>
          <p14:tracePt t="59402" x="3854450" y="6254750"/>
          <p14:tracePt t="59419" x="3930650" y="6254750"/>
          <p14:tracePt t="59435" x="4019550" y="6216650"/>
          <p14:tracePt t="59451" x="4095750" y="6153150"/>
          <p14:tracePt t="59468" x="4159250" y="6070600"/>
          <p14:tracePt t="59485" x="4178300" y="5969000"/>
          <p14:tracePt t="59501" x="4184650" y="5880100"/>
          <p14:tracePt t="59518" x="4178300" y="5759450"/>
          <p14:tracePt t="59535" x="4127500" y="5657850"/>
          <p14:tracePt t="59552" x="4051300" y="5562600"/>
          <p14:tracePt t="59556" x="4000500" y="5530850"/>
          <p14:tracePt t="59568" x="3956050" y="5499100"/>
          <p14:tracePt t="59585" x="3886200" y="5473700"/>
          <p14:tracePt t="59602" x="3841750" y="5467350"/>
          <p14:tracePt t="59620" x="3829050" y="5467350"/>
          <p14:tracePt t="59635" x="3816350" y="5467350"/>
          <p14:tracePt t="59651" x="3803650" y="5467350"/>
          <p14:tracePt t="59668" x="3790950" y="5473700"/>
          <p14:tracePt t="59685" x="3771900" y="5511800"/>
          <p14:tracePt t="59701" x="3746500" y="5568950"/>
          <p14:tracePt t="59718" x="3733800" y="5638800"/>
          <p14:tracePt t="59723" x="3721100" y="5683250"/>
          <p14:tracePt t="59735" x="3714750" y="5727700"/>
          <p14:tracePt t="59752" x="3714750" y="5791200"/>
          <p14:tracePt t="59755" x="3714750" y="5829300"/>
          <p14:tracePt t="59768" x="3714750" y="5861050"/>
          <p14:tracePt t="59785" x="3721100" y="5905500"/>
          <p14:tracePt t="59801" x="3740150" y="5937250"/>
          <p14:tracePt t="59804" x="3740150" y="5956300"/>
          <p14:tracePt t="59818" x="3759200" y="5975350"/>
          <p14:tracePt t="59835" x="3771900" y="5994400"/>
          <p14:tracePt t="59851" x="3784600" y="5994400"/>
          <p14:tracePt t="59868" x="3803650" y="5994400"/>
          <p14:tracePt t="59885" x="3829050" y="5994400"/>
          <p14:tracePt t="59901" x="3854450" y="5956300"/>
          <p14:tracePt t="59918" x="3879850" y="5905500"/>
          <p14:tracePt t="59936" x="3886200" y="5842000"/>
          <p14:tracePt t="59939" x="3886200" y="5810250"/>
          <p14:tracePt t="59951" x="3886200" y="5778500"/>
          <p14:tracePt t="59968" x="3886200" y="5715000"/>
          <p14:tracePt t="59985" x="3854450" y="5664200"/>
          <p14:tracePt t="59987" x="3835400" y="5645150"/>
          <p14:tracePt t="60001" x="3810000" y="5619750"/>
          <p14:tracePt t="60018" x="3740150" y="5588000"/>
          <p14:tracePt t="60035" x="3708400" y="5588000"/>
          <p14:tracePt t="60051" x="3702050" y="5588000"/>
          <p14:tracePt t="60068" x="3683000" y="5600700"/>
          <p14:tracePt t="60084" x="3670300" y="5657850"/>
          <p14:tracePt t="60101" x="3663950" y="5727700"/>
          <p14:tracePt t="60118" x="3663950" y="5835650"/>
          <p14:tracePt t="60134" x="3676650" y="5943600"/>
          <p14:tracePt t="60151" x="3702050" y="6013450"/>
          <p14:tracePt t="60168" x="3714750" y="6038850"/>
          <p14:tracePt t="60184" x="3733800" y="6051550"/>
          <p14:tracePt t="60210" x="3746500" y="6051550"/>
          <p14:tracePt t="60219" x="3759200" y="6045200"/>
          <p14:tracePt t="60234" x="3778250" y="6026150"/>
          <p14:tracePt t="60251" x="3797300" y="5994400"/>
          <p14:tracePt t="60268" x="3803650" y="5981700"/>
          <p14:tracePt t="60284" x="3803650" y="5975350"/>
          <p14:tracePt t="60301" x="3810000" y="5969000"/>
          <p14:tracePt t="60787" x="0" y="0"/>
        </p14:tracePtLst>
        <p14:tracePtLst>
          <p14:tracePt t="61582" x="5746750" y="2692400"/>
          <p14:tracePt t="61668" x="5765800" y="2692400"/>
          <p14:tracePt t="61681" x="5816600" y="2692400"/>
          <p14:tracePt t="61696" x="5994400" y="2692400"/>
          <p14:tracePt t="61704" x="6121400" y="2692400"/>
          <p14:tracePt t="61717" x="6426200" y="2692400"/>
          <p14:tracePt t="61734" x="6711950" y="2692400"/>
          <p14:tracePt t="61751" x="6902450" y="2692400"/>
          <p14:tracePt t="61767" x="6997700" y="2692400"/>
          <p14:tracePt t="61784" x="7029450" y="2692400"/>
          <p14:tracePt t="61801" x="7042150" y="2692400"/>
          <p14:tracePt t="61892" x="7042150" y="2686050"/>
          <p14:tracePt t="61902" x="7042150" y="2667000"/>
          <p14:tracePt t="61917" x="7035800" y="2635250"/>
          <p14:tracePt t="61934" x="7023100" y="2609850"/>
          <p14:tracePt t="61952" x="7010400" y="2590800"/>
          <p14:tracePt t="61968" x="7010400" y="2578100"/>
          <p14:tracePt t="61984" x="6991350" y="2552700"/>
          <p14:tracePt t="62001" x="6978650" y="2533650"/>
          <p14:tracePt t="62003" x="6972300" y="2520950"/>
          <p14:tracePt t="62017" x="6959600" y="2508250"/>
          <p14:tracePt t="62034" x="6902450" y="2482850"/>
          <p14:tracePt t="62050" x="6870700" y="2482850"/>
          <p14:tracePt t="62067" x="6813550" y="2476500"/>
          <p14:tracePt t="62084" x="6737350" y="2476500"/>
          <p14:tracePt t="62100" x="6654800" y="2476500"/>
          <p14:tracePt t="62117" x="6565900" y="2476500"/>
          <p14:tracePt t="62134" x="6470650" y="2476500"/>
          <p14:tracePt t="62151" x="6400800" y="2495550"/>
          <p14:tracePt t="62167" x="6356350" y="2514600"/>
          <p14:tracePt t="62184" x="6330950" y="2527300"/>
          <p14:tracePt t="62200" x="6299200" y="2533650"/>
          <p14:tracePt t="62217" x="6292850" y="2546350"/>
          <p14:tracePt t="62234" x="6273800" y="2584450"/>
          <p14:tracePt t="62250" x="6261100" y="2616200"/>
          <p14:tracePt t="62267" x="6261100" y="2641600"/>
          <p14:tracePt t="62284" x="6261100" y="2679700"/>
          <p14:tracePt t="62300" x="6267450" y="2724150"/>
          <p14:tracePt t="62317" x="6299200" y="2762250"/>
          <p14:tracePt t="62334" x="6337300" y="2806700"/>
          <p14:tracePt t="62351" x="6394450" y="2832100"/>
          <p14:tracePt t="62367" x="6451600" y="2844800"/>
          <p14:tracePt t="62384" x="6489700" y="2844800"/>
          <p14:tracePt t="62400" x="6546850" y="2844800"/>
          <p14:tracePt t="62403" x="6584950" y="2838450"/>
          <p14:tracePt t="62417" x="6616700" y="2819400"/>
          <p14:tracePt t="62434" x="6731000" y="2749550"/>
          <p14:tracePt t="62450" x="6756400" y="2705100"/>
          <p14:tracePt t="62467" x="6762750" y="2667000"/>
          <p14:tracePt t="62484" x="6762750" y="2641600"/>
          <p14:tracePt t="62500" x="6762750" y="2622550"/>
          <p14:tracePt t="62517" x="6743700" y="2603500"/>
          <p14:tracePt t="62534" x="6718300" y="2590800"/>
          <p14:tracePt t="62550" x="6699250" y="2590800"/>
          <p14:tracePt t="62567" x="6680200" y="2590800"/>
          <p14:tracePt t="62584" x="6673850" y="2590800"/>
          <p14:tracePt t="62600" x="6667500" y="2590800"/>
          <p14:tracePt t="63179" x="0" y="0"/>
        </p14:tracePtLst>
        <p14:tracePtLst>
          <p14:tracePt t="64755" x="8362950" y="2686050"/>
          <p14:tracePt t="64804" x="8369300" y="2686050"/>
          <p14:tracePt t="64811" x="8375650" y="2686050"/>
          <p14:tracePt t="64821" x="8382000" y="2686050"/>
          <p14:tracePt t="64835" x="8413750" y="2686050"/>
          <p14:tracePt t="64850" x="8464550" y="2686050"/>
          <p14:tracePt t="64866" x="8540750" y="2686050"/>
          <p14:tracePt t="64883" x="8648700" y="2686050"/>
          <p14:tracePt t="64900" x="8775700" y="2686050"/>
          <p14:tracePt t="64917" x="8902700" y="2686050"/>
          <p14:tracePt t="64934" x="9023350" y="2686050"/>
          <p14:tracePt t="64950" x="9137650" y="2686050"/>
          <p14:tracePt t="64966" x="9232900" y="2686050"/>
          <p14:tracePt t="64983" x="9309100" y="2686050"/>
          <p14:tracePt t="65000" x="9385300" y="2686050"/>
          <p14:tracePt t="65005" x="9429750" y="2686050"/>
          <p14:tracePt t="65016" x="9461500" y="2686050"/>
          <p14:tracePt t="65033" x="9518650" y="2686050"/>
          <p14:tracePt t="65050" x="9582150" y="2686050"/>
          <p14:tracePt t="65066" x="9613900" y="2686050"/>
          <p14:tracePt t="65083" x="9639300" y="2686050"/>
          <p14:tracePt t="65100" x="9645650" y="2686050"/>
          <p14:tracePt t="65116" x="9658350" y="2686050"/>
          <p14:tracePt t="65133" x="9671050" y="2686050"/>
          <p14:tracePt t="65166" x="9677400" y="2686050"/>
          <p14:tracePt t="65323" x="9671050" y="2686050"/>
          <p14:tracePt t="65332" x="9626600" y="2686050"/>
          <p14:tracePt t="65350" x="9480550" y="2686050"/>
          <p14:tracePt t="65366" x="9283700" y="2686050"/>
          <p14:tracePt t="65383" x="9099550" y="2686050"/>
          <p14:tracePt t="65399" x="8953500" y="2686050"/>
          <p14:tracePt t="65416" x="8896350" y="2686050"/>
          <p14:tracePt t="65433" x="8870950" y="2686050"/>
          <p14:tracePt t="65437" x="8864600" y="2686050"/>
          <p14:tracePt t="65474" x="8858250" y="2686050"/>
          <p14:tracePt t="65483" x="8851900" y="2686050"/>
          <p14:tracePt t="65589" x="8870950" y="2686050"/>
          <p14:tracePt t="65605" x="8959850" y="2686050"/>
          <p14:tracePt t="65620" x="9105900" y="2686050"/>
          <p14:tracePt t="65638" x="9302750" y="2686050"/>
          <p14:tracePt t="65651" x="9512300" y="2686050"/>
          <p14:tracePt t="65666" x="9721850" y="2686050"/>
          <p14:tracePt t="65683" x="9893300" y="2686050"/>
          <p14:tracePt t="65699" x="9988550" y="2686050"/>
          <p14:tracePt t="65716" x="10020300" y="2686050"/>
          <p14:tracePt t="65733" x="10026650" y="2686050"/>
          <p14:tracePt t="66154" x="0" y="0"/>
        </p14:tracePtLst>
        <p14:tracePtLst>
          <p14:tracePt t="66813" x="3854450" y="5518150"/>
          <p14:tracePt t="66826" x="3841750" y="5530850"/>
          <p14:tracePt t="66835" x="3835400" y="5549900"/>
          <p14:tracePt t="66849" x="3835400" y="5568950"/>
          <p14:tracePt t="66866" x="3810000" y="5651500"/>
          <p14:tracePt t="66882" x="3790950" y="5734050"/>
          <p14:tracePt t="66899" x="3778250" y="5810250"/>
          <p14:tracePt t="66915" x="3778250" y="5873750"/>
          <p14:tracePt t="66932" x="3778250" y="5949950"/>
          <p14:tracePt t="66949" x="3784600" y="6038850"/>
          <p14:tracePt t="66966" x="3803650" y="6108700"/>
          <p14:tracePt t="66982" x="3841750" y="6191250"/>
          <p14:tracePt t="66999" x="3905250" y="6267450"/>
          <p14:tracePt t="67003" x="3930650" y="6299200"/>
          <p14:tracePt t="67016" x="3962400" y="6324600"/>
          <p14:tracePt t="67032" x="4025900" y="6350000"/>
          <p14:tracePt t="67035" x="4038600" y="6356350"/>
          <p14:tracePt t="67049" x="4057650" y="6362700"/>
          <p14:tracePt t="67066" x="4076700" y="6362700"/>
          <p14:tracePt t="67082" x="4095750" y="6362700"/>
          <p14:tracePt t="67099" x="4108450" y="6330950"/>
          <p14:tracePt t="67116" x="4121150" y="6242050"/>
          <p14:tracePt t="67132" x="4146550" y="6108700"/>
          <p14:tracePt t="67149" x="4159250" y="5962650"/>
          <p14:tracePt t="67166" x="4152900" y="5854700"/>
          <p14:tracePt t="67182" x="4146550" y="5784850"/>
          <p14:tracePt t="67199" x="4140200" y="5727700"/>
          <p14:tracePt t="67203" x="4133850" y="5695950"/>
          <p14:tracePt t="67216" x="4121150" y="5664200"/>
          <p14:tracePt t="67232" x="4095750" y="5600700"/>
          <p14:tracePt t="67235" x="4070350" y="5568950"/>
          <p14:tracePt t="67249" x="4051300" y="5537200"/>
          <p14:tracePt t="67266" x="3981450" y="5461000"/>
          <p14:tracePt t="67282" x="3930650" y="5422900"/>
          <p14:tracePt t="67299" x="3892550" y="5410200"/>
          <p14:tracePt t="67316" x="3879850" y="5410200"/>
          <p14:tracePt t="67332" x="3867150" y="5410200"/>
          <p14:tracePt t="67349" x="3860800" y="5410200"/>
          <p14:tracePt t="67366" x="3835400" y="5410200"/>
          <p14:tracePt t="67382" x="3803650" y="5435600"/>
          <p14:tracePt t="67399" x="3765550" y="5486400"/>
          <p14:tracePt t="67415" x="3721100" y="5562600"/>
          <p14:tracePt t="67432" x="3683000" y="5645150"/>
          <p14:tracePt t="67435" x="3663950" y="5689600"/>
          <p14:tracePt t="67449" x="3657600" y="5734050"/>
          <p14:tracePt t="67466" x="3638550" y="5822950"/>
          <p14:tracePt t="67482" x="3625850" y="5943600"/>
          <p14:tracePt t="67499" x="3625850" y="6013450"/>
          <p14:tracePt t="67515" x="3638550" y="6102350"/>
          <p14:tracePt t="67532" x="3657600" y="6172200"/>
          <p14:tracePt t="67549" x="3676650" y="6203950"/>
          <p14:tracePt t="67565" x="3683000" y="6223000"/>
          <p14:tracePt t="67582" x="3695700" y="6229350"/>
          <p14:tracePt t="67599" x="3702050" y="6229350"/>
          <p14:tracePt t="67620" x="3727450" y="6235700"/>
          <p14:tracePt t="67632" x="3740150" y="6242050"/>
          <p14:tracePt t="67649" x="3778250" y="6242050"/>
          <p14:tracePt t="67667" x="3867150" y="6172200"/>
          <p14:tracePt t="67682" x="3930650" y="6089650"/>
          <p14:tracePt t="67699" x="3981450" y="5988050"/>
          <p14:tracePt t="67715" x="3994150" y="5892800"/>
          <p14:tracePt t="67732" x="3994150" y="5816600"/>
          <p14:tracePt t="67749" x="3975100" y="5715000"/>
          <p14:tracePt t="67765" x="3949700" y="5651500"/>
          <p14:tracePt t="67782" x="3917950" y="5613400"/>
          <p14:tracePt t="67799" x="3873500" y="5594350"/>
          <p14:tracePt t="67815" x="3854450" y="5581650"/>
          <p14:tracePt t="67832" x="3841750" y="5581650"/>
          <p14:tracePt t="67848" x="3829050" y="5581650"/>
          <p14:tracePt t="67865" x="3790950" y="5588000"/>
          <p14:tracePt t="67882" x="3733800" y="5683250"/>
          <p14:tracePt t="67899" x="3676650" y="5791200"/>
          <p14:tracePt t="67915" x="3651250" y="5880100"/>
          <p14:tracePt t="67932" x="3638550" y="5949950"/>
          <p14:tracePt t="67949" x="3644900" y="6013450"/>
          <p14:tracePt t="67965" x="3663950" y="6076950"/>
          <p14:tracePt t="67982" x="3689350" y="6121400"/>
          <p14:tracePt t="67999" x="3721100" y="6146800"/>
          <p14:tracePt t="68015" x="3746500" y="6153150"/>
          <p14:tracePt t="68019" x="3746500" y="6159500"/>
          <p14:tracePt t="68032" x="3752850" y="6159500"/>
          <p14:tracePt t="68049" x="3765550" y="6159500"/>
          <p14:tracePt t="68050" x="3778250" y="6159500"/>
          <p14:tracePt t="68065" x="3797300" y="6159500"/>
          <p14:tracePt t="68082" x="3854450" y="6108700"/>
          <p14:tracePt t="68099" x="3873500" y="6038850"/>
          <p14:tracePt t="68115" x="3873500" y="5949950"/>
          <p14:tracePt t="68132" x="3854450" y="5854700"/>
          <p14:tracePt t="68148" x="3835400" y="5778500"/>
          <p14:tracePt t="68166" x="3790950" y="5727700"/>
          <p14:tracePt t="68182" x="3765550" y="5708650"/>
          <p14:tracePt t="68198" x="3759200" y="5702300"/>
          <p14:tracePt t="68215" x="3752850" y="5702300"/>
          <p14:tracePt t="68236" x="3746500" y="5702300"/>
          <p14:tracePt t="68248" x="3740150" y="5702300"/>
          <p14:tracePt t="68265" x="3714750" y="5740400"/>
          <p14:tracePt t="68282" x="3695700" y="5886450"/>
          <p14:tracePt t="68298" x="3695700" y="5981700"/>
          <p14:tracePt t="68315" x="3721100" y="6089650"/>
          <p14:tracePt t="68332" x="3784600" y="6178550"/>
          <p14:tracePt t="68348" x="3841750" y="6235700"/>
          <p14:tracePt t="68365" x="3905250" y="6261100"/>
          <p14:tracePt t="68382" x="3930650" y="6267450"/>
          <p14:tracePt t="68398" x="3975100" y="6267450"/>
          <p14:tracePt t="68415" x="4006850" y="6229350"/>
          <p14:tracePt t="68432" x="4051300" y="6115050"/>
          <p14:tracePt t="68448" x="4076700" y="5994400"/>
          <p14:tracePt t="68451" x="4083050" y="5949950"/>
          <p14:tracePt t="68465" x="4083050" y="5918200"/>
          <p14:tracePt t="68482" x="4057650" y="5822950"/>
          <p14:tracePt t="68498" x="3994150" y="5753100"/>
          <p14:tracePt t="68515" x="3930650" y="5715000"/>
          <p14:tracePt t="68532" x="3867150" y="5683250"/>
          <p14:tracePt t="68548" x="3835400" y="5670550"/>
          <p14:tracePt t="68565" x="3822700" y="5670550"/>
          <p14:tracePt t="68582" x="3810000" y="5670550"/>
          <p14:tracePt t="68598" x="3803650" y="5670550"/>
          <p14:tracePt t="68615" x="3778250" y="5670550"/>
          <p14:tracePt t="68632" x="3771900" y="5740400"/>
          <p14:tracePt t="68635" x="3771900" y="5772150"/>
          <p14:tracePt t="68648" x="3771900" y="5829300"/>
          <p14:tracePt t="68665" x="3771900" y="5943600"/>
          <p14:tracePt t="68682" x="3784600" y="6064250"/>
          <p14:tracePt t="68699" x="3797300" y="6083300"/>
          <p14:tracePt t="68739" x="3797300" y="6089650"/>
          <p14:tracePt t="68779" x="3797300" y="6076950"/>
          <p14:tracePt t="68787" x="3803650" y="6070600"/>
          <p14:tracePt t="68803" x="3803650" y="6064250"/>
          <p14:tracePt t="68815" x="3803650" y="6057900"/>
          <p14:tracePt t="69259" x="0" y="0"/>
        </p14:tracePtLst>
        <p14:tracePtLst>
          <p14:tracePt t="70053" x="5562600" y="2705100"/>
          <p14:tracePt t="70116" x="5575300" y="2705100"/>
          <p14:tracePt t="70125" x="5619750" y="2705100"/>
          <p14:tracePt t="70135" x="5708650" y="2705100"/>
          <p14:tracePt t="70149" x="6045200" y="2705100"/>
          <p14:tracePt t="70165" x="6629400" y="2705100"/>
          <p14:tracePt t="70181" x="7296150" y="2705100"/>
          <p14:tracePt t="70198" x="7854950" y="2705100"/>
          <p14:tracePt t="70214" x="8147050" y="2705100"/>
          <p14:tracePt t="70218" x="8210550" y="2705100"/>
          <p14:tracePt t="70231" x="8229600" y="2705100"/>
          <p14:tracePt t="70249" x="8248650" y="2705100"/>
          <p14:tracePt t="70372" x="8229600" y="2705100"/>
          <p14:tracePt t="70384" x="8185150" y="2705100"/>
          <p14:tracePt t="70398" x="7994650" y="2705100"/>
          <p14:tracePt t="70415" x="7658100" y="2705100"/>
          <p14:tracePt t="70420" x="7435850" y="2705100"/>
          <p14:tracePt t="70437" x="6985000" y="2705100"/>
          <p14:tracePt t="70448" x="6813550" y="2705100"/>
          <p14:tracePt t="70465" x="6572250" y="2705100"/>
          <p14:tracePt t="70467" x="6502400" y="2705100"/>
          <p14:tracePt t="70481" x="6470650" y="2705100"/>
          <p14:tracePt t="70498" x="6451600" y="2705100"/>
          <p14:tracePt t="70612" x="6464300" y="2705100"/>
          <p14:tracePt t="70625" x="6496050" y="2705100"/>
          <p14:tracePt t="70637" x="6610350" y="2705100"/>
          <p14:tracePt t="70648" x="6686550" y="2705100"/>
          <p14:tracePt t="70664" x="6800850" y="2705100"/>
          <p14:tracePt t="70668" x="6838950" y="2705100"/>
          <p14:tracePt t="70681" x="6851650" y="2705100"/>
          <p14:tracePt t="70698" x="6864350" y="2705100"/>
          <p14:tracePt t="70740" x="6858000" y="2705100"/>
          <p14:tracePt t="70755" x="6762750" y="2705100"/>
          <p14:tracePt t="70768" x="6692900" y="2705100"/>
          <p14:tracePt t="70781" x="6515100" y="2705100"/>
          <p14:tracePt t="70797" x="6394450" y="2705100"/>
          <p14:tracePt t="70814" x="6362700" y="2705100"/>
          <p14:tracePt t="70831" x="6356350" y="2705100"/>
          <p14:tracePt t="70874" x="6369050" y="2705100"/>
          <p14:tracePt t="70883" x="6400800" y="2705100"/>
          <p14:tracePt t="70898" x="6527800" y="2705100"/>
          <p14:tracePt t="70914" x="6686550" y="2705100"/>
          <p14:tracePt t="70931" x="6781800" y="2705100"/>
          <p14:tracePt t="70947" x="6800850" y="2705100"/>
          <p14:tracePt t="70964" x="6807200" y="2705100"/>
          <p14:tracePt t="71532" x="6813550" y="2705100"/>
          <p14:tracePt t="71544" x="6826250" y="2705100"/>
          <p14:tracePt t="71556" x="6883400" y="2705100"/>
          <p14:tracePt t="71566" x="6921500" y="2705100"/>
          <p14:tracePt t="71581" x="7042150" y="2705100"/>
          <p14:tracePt t="71598" x="7156450" y="2705100"/>
          <p14:tracePt t="71614" x="7277100" y="2705100"/>
          <p14:tracePt t="71631" x="7359650" y="2705100"/>
          <p14:tracePt t="71648" x="7410450" y="2705100"/>
          <p14:tracePt t="71653" x="7423150" y="2705100"/>
          <p14:tracePt t="72491" x="0" y="0"/>
        </p14:tracePtLst>
        <p14:tracePtLst>
          <p14:tracePt t="74574" x="1663700" y="2870200"/>
          <p14:tracePt t="74589" x="1663700" y="2876550"/>
          <p14:tracePt t="74604" x="1651000" y="2889250"/>
          <p14:tracePt t="74613" x="1644650" y="2901950"/>
          <p14:tracePt t="74630" x="1638300" y="2914650"/>
          <p14:tracePt t="74646" x="1631950" y="2927350"/>
          <p14:tracePt t="74663" x="1625600" y="2946400"/>
          <p14:tracePt t="74680" x="1625600" y="2978150"/>
          <p14:tracePt t="74696" x="1625600" y="2997200"/>
          <p14:tracePt t="74713" x="1625600" y="3016250"/>
          <p14:tracePt t="74714" x="1625600" y="3028950"/>
          <p14:tracePt t="74731" x="1625600" y="3048000"/>
          <p14:tracePt t="74746" x="1644650" y="3067050"/>
          <p14:tracePt t="74763" x="1657350" y="3092450"/>
          <p14:tracePt t="74779" x="1695450" y="3117850"/>
          <p14:tracePt t="74796" x="1739900" y="3130550"/>
          <p14:tracePt t="74813" x="1778000" y="3149600"/>
          <p14:tracePt t="74829" x="1828800" y="3162300"/>
          <p14:tracePt t="74846" x="1866900" y="3162300"/>
          <p14:tracePt t="74863" x="1917700" y="3162300"/>
          <p14:tracePt t="74880" x="1955800" y="3162300"/>
          <p14:tracePt t="74896" x="2012950" y="3162300"/>
          <p14:tracePt t="74899" x="2044700" y="3162300"/>
          <p14:tracePt t="74913" x="2063750" y="3155950"/>
          <p14:tracePt t="74929" x="2089150" y="3136900"/>
          <p14:tracePt t="74946" x="2101850" y="3086100"/>
          <p14:tracePt t="74963" x="2101850" y="3067050"/>
          <p14:tracePt t="74979" x="2101850" y="3035300"/>
          <p14:tracePt t="74996" x="2095500" y="2990850"/>
          <p14:tracePt t="75013" x="2095500" y="2984500"/>
          <p14:tracePt t="75029" x="2082800" y="2965450"/>
          <p14:tracePt t="75252" x="2089150" y="2965450"/>
          <p14:tracePt t="75262" x="2120900" y="2971800"/>
          <p14:tracePt t="75280" x="2209800" y="3009900"/>
          <p14:tracePt t="75297" x="2362200" y="3048000"/>
          <p14:tracePt t="75300" x="2482850" y="3067050"/>
          <p14:tracePt t="75318" x="2705100" y="3073400"/>
          <p14:tracePt t="75335" x="2940050" y="3073400"/>
          <p14:tracePt t="75339" x="3022600" y="3073400"/>
          <p14:tracePt t="75352" x="3098800" y="3073400"/>
          <p14:tracePt t="75363" x="3175000" y="3073400"/>
          <p14:tracePt t="75379" x="3187700" y="3073400"/>
          <p14:tracePt t="75396" x="3194050" y="3073400"/>
          <p14:tracePt t="75429" x="3200400" y="3073400"/>
          <p14:tracePt t="75446" x="3213100" y="3073400"/>
          <p14:tracePt t="75462" x="3232150" y="3073400"/>
          <p14:tracePt t="75479" x="3244850" y="3073400"/>
          <p14:tracePt t="75496" x="3251200" y="3073400"/>
          <p14:tracePt t="75763" x="0" y="0"/>
        </p14:tracePtLst>
        <p14:tracePtLst>
          <p14:tracePt t="76379" x="3917950" y="4705350"/>
          <p14:tracePt t="76396" x="3905250" y="4711700"/>
          <p14:tracePt t="76412" x="3905250" y="4730750"/>
          <p14:tracePt t="76429" x="3905250" y="4762500"/>
          <p14:tracePt t="76446" x="3905250" y="4794250"/>
          <p14:tracePt t="76462" x="3905250" y="4826000"/>
          <p14:tracePt t="76479" x="3905250" y="4876800"/>
          <p14:tracePt t="76496" x="3911600" y="4953000"/>
          <p14:tracePt t="76512" x="3949700" y="5041900"/>
          <p14:tracePt t="76529" x="4019550" y="5118100"/>
          <p14:tracePt t="76531" x="4070350" y="5168900"/>
          <p14:tracePt t="76546" x="4191000" y="5245100"/>
          <p14:tracePt t="76562" x="4349750" y="5314950"/>
          <p14:tracePt t="76579" x="4470400" y="5346700"/>
          <p14:tracePt t="76595" x="4533900" y="5353050"/>
          <p14:tracePt t="76612" x="4552950" y="5353050"/>
          <p14:tracePt t="76629" x="4559300" y="5346700"/>
          <p14:tracePt t="76646" x="4565650" y="5321300"/>
          <p14:tracePt t="76662" x="4572000" y="5276850"/>
          <p14:tracePt t="76679" x="4565650" y="5226050"/>
          <p14:tracePt t="76696" x="4559300" y="5194300"/>
          <p14:tracePt t="76712" x="4540250" y="5156200"/>
          <p14:tracePt t="76729" x="4533900" y="5137150"/>
          <p14:tracePt t="76730" x="4521200" y="5130800"/>
          <p14:tracePt t="76746" x="4514850" y="5124450"/>
          <p14:tracePt t="77052" x="4521200" y="5118100"/>
          <p14:tracePt t="77067" x="4552950" y="5099050"/>
          <p14:tracePt t="77088" x="4622800" y="5073650"/>
          <p14:tracePt t="77101" x="4749800" y="5022850"/>
          <p14:tracePt t="77115" x="4902200" y="4972050"/>
          <p14:tracePt t="77129" x="4965700" y="4940300"/>
          <p14:tracePt t="77146" x="5130800" y="4851400"/>
          <p14:tracePt t="77163" x="5194300" y="4800600"/>
          <p14:tracePt t="77179" x="5238750" y="4743450"/>
          <p14:tracePt t="77197" x="5257800" y="4699000"/>
          <p14:tracePt t="77212" x="5276850" y="4641850"/>
          <p14:tracePt t="77229" x="5276850" y="4578350"/>
          <p14:tracePt t="77245" x="5264150" y="4489450"/>
          <p14:tracePt t="77262" x="5219700" y="4413250"/>
          <p14:tracePt t="77279" x="5187950" y="4368800"/>
          <p14:tracePt t="77283" x="5181600" y="4356100"/>
          <p14:tracePt t="77296" x="5168900" y="4343400"/>
          <p14:tracePt t="77312" x="5149850" y="4343400"/>
          <p14:tracePt t="77331" x="5143500" y="4343400"/>
          <p14:tracePt t="77346" x="5137150" y="4343400"/>
          <p14:tracePt t="77362" x="5105400" y="4356100"/>
          <p14:tracePt t="77379" x="5073650" y="4419600"/>
          <p14:tracePt t="77396" x="5035550" y="4521200"/>
          <p14:tracePt t="77412" x="4991100" y="4641850"/>
          <p14:tracePt t="77429" x="4953000" y="4768850"/>
          <p14:tracePt t="77445" x="4927600" y="4889500"/>
          <p14:tracePt t="77450" x="4908550" y="4953000"/>
          <p14:tracePt t="77462" x="4902200" y="5016500"/>
          <p14:tracePt t="77479" x="4902200" y="5156200"/>
          <p14:tracePt t="77483" x="4902200" y="5226050"/>
          <p14:tracePt t="77496" x="4902200" y="5314950"/>
          <p14:tracePt t="77512" x="4927600" y="5454650"/>
          <p14:tracePt t="77529" x="4972050" y="5588000"/>
          <p14:tracePt t="77532" x="4997450" y="5645150"/>
          <p14:tracePt t="77546" x="5035550" y="5746750"/>
          <p14:tracePt t="77562" x="5073650" y="5829300"/>
          <p14:tracePt t="77578" x="5092700" y="5911850"/>
          <p14:tracePt t="77595" x="5118100" y="5981700"/>
          <p14:tracePt t="77612" x="5137150" y="6026150"/>
          <p14:tracePt t="77629" x="5143500" y="6045200"/>
          <p14:tracePt t="77645" x="5149850" y="6051550"/>
          <p14:tracePt t="77964" x="5156200" y="6051550"/>
          <p14:tracePt t="77971" x="5162550" y="6051550"/>
          <p14:tracePt t="77979" x="5168900" y="6038850"/>
          <p14:tracePt t="77995" x="5187950" y="6013450"/>
          <p14:tracePt t="77995" x="0" y="0"/>
        </p14:tracePtLst>
        <p14:tracePtLst>
          <p14:tracePt t="79341" x="5105400" y="2914650"/>
          <p14:tracePt t="79381" x="5105400" y="2927350"/>
          <p14:tracePt t="79397" x="5111750" y="2984500"/>
          <p14:tracePt t="79413" x="5143500" y="3048000"/>
          <p14:tracePt t="79420" x="5168900" y="3073400"/>
          <p14:tracePt t="79437" x="5226050" y="3124200"/>
          <p14:tracePt t="79446" x="5257800" y="3149600"/>
          <p14:tracePt t="79461" x="5365750" y="3194050"/>
          <p14:tracePt t="79478" x="5454650" y="3225800"/>
          <p14:tracePt t="79495" x="5530850" y="3232150"/>
          <p14:tracePt t="79511" x="5619750" y="3232150"/>
          <p14:tracePt t="79528" x="5702300" y="3219450"/>
          <p14:tracePt t="79530" x="5746750" y="3200400"/>
          <p14:tracePt t="79545" x="5772150" y="3181350"/>
          <p14:tracePt t="79561" x="5816600" y="3143250"/>
          <p14:tracePt t="79578" x="5854700" y="3092450"/>
          <p14:tracePt t="79594" x="5867400" y="3054350"/>
          <p14:tracePt t="79611" x="5867400" y="3028950"/>
          <p14:tracePt t="79628" x="5867400" y="3016250"/>
          <p14:tracePt t="79762" x="0" y="0"/>
        </p14:tracePtLst>
        <p14:tracePtLst>
          <p14:tracePt t="80375" x="5410200" y="5467350"/>
          <p14:tracePt t="80439" x="5422900" y="5467350"/>
          <p14:tracePt t="80454" x="5524500" y="5467350"/>
          <p14:tracePt t="80470" x="5702300" y="5467350"/>
          <p14:tracePt t="80476" x="5810250" y="5467350"/>
          <p14:tracePt t="80492" x="5994400" y="5467350"/>
          <p14:tracePt t="80501" x="6070600" y="5467350"/>
          <p14:tracePt t="80511" x="6127750" y="5467350"/>
          <p14:tracePt t="80528" x="6165850" y="5467350"/>
          <p14:tracePt t="80531" x="6172200" y="5467350"/>
          <p14:tracePt t="80545" x="6178550" y="5467350"/>
          <p14:tracePt t="80561" x="6191250" y="5467350"/>
          <p14:tracePt t="80564" x="6197600" y="5467350"/>
          <p14:tracePt t="80578" x="6210300" y="5467350"/>
          <p14:tracePt t="80594" x="6216650" y="5467350"/>
          <p14:tracePt t="80659" x="6210300" y="5467350"/>
          <p14:tracePt t="80667" x="6165850" y="5467350"/>
          <p14:tracePt t="80677" x="6115050" y="5461000"/>
          <p14:tracePt t="80694" x="5994400" y="5461000"/>
          <p14:tracePt t="80711" x="5861050" y="5461000"/>
          <p14:tracePt t="80728" x="5759450" y="5461000"/>
          <p14:tracePt t="80730" x="5721350" y="5461000"/>
          <p14:tracePt t="80744" x="5676900" y="5461000"/>
          <p14:tracePt t="80761" x="5638800" y="5461000"/>
          <p14:tracePt t="80777" x="5632450" y="5461000"/>
          <p14:tracePt t="80844" x="5638800" y="5461000"/>
          <p14:tracePt t="80860" x="5708650" y="5461000"/>
          <p14:tracePt t="80876" x="5867400" y="5461000"/>
          <p14:tracePt t="80894" x="6076950" y="5461000"/>
          <p14:tracePt t="80907" x="6254750" y="5461000"/>
          <p14:tracePt t="80917" x="6324600" y="5461000"/>
          <p14:tracePt t="80927" x="6356350" y="5461000"/>
          <p14:tracePt t="80945" x="6375400" y="5461000"/>
          <p14:tracePt t="80961" x="6381750" y="5461000"/>
          <p14:tracePt t="81028" x="6369050" y="5461000"/>
          <p14:tracePt t="81043" x="6299200" y="5461000"/>
          <p14:tracePt t="81056" x="6242050" y="5461000"/>
          <p14:tracePt t="81067" x="6102350" y="5441950"/>
          <p14:tracePt t="81078" x="6045200" y="5429250"/>
          <p14:tracePt t="81094" x="5994400" y="5416550"/>
          <p14:tracePt t="81111" x="5988050" y="5416550"/>
          <p14:tracePt t="81148" x="6000750" y="5416550"/>
          <p14:tracePt t="81156" x="6026150" y="5416550"/>
          <p14:tracePt t="81166" x="6064250" y="5416550"/>
          <p14:tracePt t="81178" x="6178550" y="5416550"/>
          <p14:tracePt t="81194" x="6330950" y="5441950"/>
          <p14:tracePt t="81211" x="6394450" y="5448300"/>
          <p14:tracePt t="81228" x="6419850" y="5454650"/>
          <p14:tracePt t="81245" x="6426200" y="5454650"/>
          <p14:tracePt t="81612" x="6426200" y="5461000"/>
          <p14:tracePt t="81621" x="6426200" y="5467350"/>
          <p14:tracePt t="81621" x="0" y="0"/>
        </p14:tracePtLst>
        <p14:tracePtLst>
          <p14:tracePt t="82588" x="5448300" y="2959100"/>
          <p14:tracePt t="82595" x="5448300" y="2971800"/>
          <p14:tracePt t="82610" x="5448300" y="2990850"/>
          <p14:tracePt t="82627" x="5473700" y="3022600"/>
          <p14:tracePt t="82643" x="5537200" y="3060700"/>
          <p14:tracePt t="82660" x="5657850" y="3098800"/>
          <p14:tracePt t="82677" x="5854700" y="3136900"/>
          <p14:tracePt t="82695" x="6134100" y="3187700"/>
          <p14:tracePt t="82710" x="6508750" y="3200400"/>
          <p14:tracePt t="82727" x="6940550" y="3200400"/>
          <p14:tracePt t="82743" x="7308850" y="3200400"/>
          <p14:tracePt t="82760" x="7613650" y="3200400"/>
          <p14:tracePt t="82777" x="7797800" y="3200400"/>
          <p14:tracePt t="82780" x="7848600" y="3200400"/>
          <p14:tracePt t="82794" x="7893050" y="3194050"/>
          <p14:tracePt t="82810" x="7899400" y="3194050"/>
          <p14:tracePt t="82843" x="7905750" y="3187700"/>
          <p14:tracePt t="82876" x="7905750" y="3181350"/>
          <p14:tracePt t="82892" x="7912100" y="3175000"/>
          <p14:tracePt t="83171" x="0" y="0"/>
        </p14:tracePtLst>
        <p14:tracePtLst>
          <p14:tracePt t="83644" x="5880100" y="4184650"/>
          <p14:tracePt t="83660" x="5803900" y="4241800"/>
          <p14:tracePt t="83676" x="5727700" y="4292600"/>
          <p14:tracePt t="83693" x="5670550" y="4356100"/>
          <p14:tracePt t="83710" x="5613400" y="4451350"/>
          <p14:tracePt t="83727" x="5562600" y="4559300"/>
          <p14:tracePt t="83744" x="5524500" y="4667250"/>
          <p14:tracePt t="83746" x="5511800" y="4724400"/>
          <p14:tracePt t="83760" x="5499100" y="4768850"/>
          <p14:tracePt t="83777" x="5492750" y="4819650"/>
          <p14:tracePt t="83793" x="5492750" y="4876800"/>
          <p14:tracePt t="83796" x="5492750" y="4895850"/>
          <p14:tracePt t="83810" x="5505450" y="4940300"/>
          <p14:tracePt t="83827" x="5543550" y="4978400"/>
          <p14:tracePt t="83844" x="5619750" y="5022850"/>
          <p14:tracePt t="83860" x="5734050" y="5067300"/>
          <p14:tracePt t="83876" x="5861050" y="5086350"/>
          <p14:tracePt t="83893" x="5956300" y="5086350"/>
          <p14:tracePt t="83910" x="6057900" y="5080000"/>
          <p14:tracePt t="83926" x="6146800" y="5048250"/>
          <p14:tracePt t="83932" x="6178550" y="5022850"/>
          <p14:tracePt t="83943" x="6197600" y="4984750"/>
          <p14:tracePt t="83960" x="6229350" y="4870450"/>
          <p14:tracePt t="83976" x="6254750" y="4762500"/>
          <p14:tracePt t="83980" x="6254750" y="4718050"/>
          <p14:tracePt t="83993" x="6254750" y="4667250"/>
          <p14:tracePt t="84010" x="6216650" y="4546600"/>
          <p14:tracePt t="84026" x="6184900" y="4495800"/>
          <p14:tracePt t="84043" x="6153150" y="4457700"/>
          <p14:tracePt t="84060" x="6140450" y="4445000"/>
          <p14:tracePt t="84076" x="6134100" y="4432300"/>
          <p14:tracePt t="84171" x="0" y="0"/>
        </p14:tracePtLst>
        <p14:tracePtLst>
          <p14:tracePt t="84779" x="5448300" y="5740400"/>
          <p14:tracePt t="84787" x="5448300" y="5753100"/>
          <p14:tracePt t="84795" x="5435600" y="5765800"/>
          <p14:tracePt t="84810" x="5416550" y="5784850"/>
          <p14:tracePt t="84826" x="5403850" y="5797550"/>
          <p14:tracePt t="84843" x="5397500" y="5816600"/>
          <p14:tracePt t="84860" x="5384800" y="5854700"/>
          <p14:tracePt t="84876" x="5378450" y="5886450"/>
          <p14:tracePt t="84893" x="5378450" y="5943600"/>
          <p14:tracePt t="84910" x="5397500" y="6013450"/>
          <p14:tracePt t="84926" x="5416550" y="6070600"/>
          <p14:tracePt t="84943" x="5448300" y="6127750"/>
          <p14:tracePt t="84960" x="5473700" y="6153150"/>
          <p14:tracePt t="84976" x="5499100" y="6172200"/>
          <p14:tracePt t="84993" x="5518150" y="6178550"/>
          <p14:tracePt t="85010" x="5537200" y="6178550"/>
          <p14:tracePt t="85026" x="5562600" y="6159500"/>
          <p14:tracePt t="85043" x="5588000" y="6102350"/>
          <p14:tracePt t="85060" x="5613400" y="6038850"/>
          <p14:tracePt t="85076" x="5613400" y="6000750"/>
          <p14:tracePt t="85093" x="5613400" y="5962650"/>
          <p14:tracePt t="85109" x="5613400" y="5930900"/>
          <p14:tracePt t="85126" x="5613400" y="5924550"/>
          <p14:tracePt t="85143" x="5607050" y="5918200"/>
          <p14:tracePt t="85207" x="5600700" y="5918200"/>
          <p14:tracePt t="85450" x="0" y="0"/>
        </p14:tracePtLst>
        <p14:tracePtLst>
          <p14:tracePt t="86270" x="9417050" y="3219450"/>
          <p14:tracePt t="86310" x="9423400" y="3213100"/>
          <p14:tracePt t="86331" x="9518650" y="3213100"/>
          <p14:tracePt t="86343" x="9582150" y="3213100"/>
          <p14:tracePt t="86359" x="9753600" y="3213100"/>
          <p14:tracePt t="86376" x="9937750" y="3213100"/>
          <p14:tracePt t="86379" x="10026650" y="3213100"/>
          <p14:tracePt t="86393" x="10109200" y="3213100"/>
          <p14:tracePt t="86409" x="10255250" y="3213100"/>
          <p14:tracePt t="86426" x="10350500" y="3213100"/>
          <p14:tracePt t="86442" x="10369550" y="3206750"/>
          <p14:tracePt t="87093" x="0" y="0"/>
        </p14:tracePtLst>
        <p14:tracePtLst>
          <p14:tracePt t="89244" x="9671050" y="3136900"/>
          <p14:tracePt t="89276" x="9683750" y="3136900"/>
          <p14:tracePt t="89287" x="9702800" y="3136900"/>
          <p14:tracePt t="89297" x="9747250" y="3136900"/>
          <p14:tracePt t="89308" x="9861550" y="3136900"/>
          <p14:tracePt t="89325" x="10007600" y="3136900"/>
          <p14:tracePt t="89341" x="10134600" y="3136900"/>
          <p14:tracePt t="89358" x="10204450" y="3136900"/>
          <p14:tracePt t="89375" x="10217150" y="3136900"/>
          <p14:tracePt t="89392" x="10223500" y="3136900"/>
          <p14:tracePt t="89707" x="0" y="0"/>
        </p14:tracePtLst>
        <p14:tracePtLst>
          <p14:tracePt t="90830" x="9944100" y="3092450"/>
          <p14:tracePt t="90878" x="9956800" y="3092450"/>
          <p14:tracePt t="90892" x="10020300" y="3092450"/>
          <p14:tracePt t="90908" x="10147300" y="3092450"/>
          <p14:tracePt t="90925" x="10318750" y="3092450"/>
          <p14:tracePt t="90941" x="10490200" y="3092450"/>
          <p14:tracePt t="90947" x="10560050" y="3092450"/>
          <p14:tracePt t="90958" x="10617200" y="3092450"/>
          <p14:tracePt t="90974" x="10661650" y="3092450"/>
          <p14:tracePt t="90991" x="10674350" y="3092450"/>
          <p14:tracePt t="91084" x="0" y="0"/>
        </p14:tracePtLst>
        <p14:tracePtLst>
          <p14:tracePt t="91702" x="11195050" y="3175000"/>
          <p14:tracePt t="91756" x="11201400" y="3175000"/>
          <p14:tracePt t="91771" x="11226800" y="3175000"/>
          <p14:tracePt t="91785" x="11258550" y="3175000"/>
          <p14:tracePt t="91791" x="11290300" y="3175000"/>
          <p14:tracePt t="91807" x="11366500" y="3175000"/>
          <p14:tracePt t="91824" x="11436350" y="3175000"/>
          <p14:tracePt t="91827" x="11455400" y="3175000"/>
          <p14:tracePt t="91840" x="11468100" y="3175000"/>
          <p14:tracePt t="91857" x="11474450" y="3175000"/>
          <p14:tracePt t="91971" x="0" y="0"/>
        </p14:tracePtLst>
        <p14:tracePtLst>
          <p14:tracePt t="92708" x="2032000" y="3562350"/>
          <p14:tracePt t="92806" x="2038350" y="3568700"/>
          <p14:tracePt t="92822" x="2120900" y="3581400"/>
          <p14:tracePt t="92836" x="2305050" y="3606800"/>
          <p14:tracePt t="92846" x="2419350" y="3606800"/>
          <p14:tracePt t="92857" x="2565400" y="3606800"/>
          <p14:tracePt t="92874" x="3086100" y="3606800"/>
          <p14:tracePt t="92890" x="3340100" y="3606800"/>
          <p14:tracePt t="92907" x="3460750" y="3606800"/>
          <p14:tracePt t="92924" x="3505200" y="3606800"/>
          <p14:tracePt t="92940" x="3511550" y="3606800"/>
          <p14:tracePt t="93291" x="0" y="0"/>
        </p14:tracePtLst>
        <p14:tracePtLst>
          <p14:tracePt t="93829" x="3073400" y="3295650"/>
          <p14:tracePt t="93844" x="3060700" y="3295650"/>
          <p14:tracePt t="93860" x="3054350" y="3302000"/>
          <p14:tracePt t="93868" x="3048000" y="3308350"/>
          <p14:tracePt t="93877" x="3041650" y="3314700"/>
          <p14:tracePt t="93891" x="3035300" y="3327400"/>
          <p14:tracePt t="93907" x="3022600" y="3359150"/>
          <p14:tracePt t="93923" x="3009900" y="3384550"/>
          <p14:tracePt t="93940" x="3003550" y="3422650"/>
          <p14:tracePt t="93957" x="2997200" y="3460750"/>
          <p14:tracePt t="93973" x="2997200" y="3492500"/>
          <p14:tracePt t="93990" x="2997200" y="3524250"/>
          <p14:tracePt t="94007" x="2997200" y="3556000"/>
          <p14:tracePt t="94023" x="2997200" y="3581400"/>
          <p14:tracePt t="94040" x="2997200" y="3587750"/>
          <p14:tracePt t="94076" x="2997200" y="3594100"/>
          <p14:tracePt t="94086" x="2997200" y="3600450"/>
          <p14:tracePt t="94211" x="3003550" y="3606800"/>
          <p14:tracePt t="94235" x="3009900" y="3613150"/>
          <p14:tracePt t="94260" x="3009900" y="3619500"/>
          <p14:tracePt t="94494" x="3016250" y="3619500"/>
          <p14:tracePt t="94508" x="3035300" y="3619500"/>
          <p14:tracePt t="94523" x="3079750" y="3619500"/>
          <p14:tracePt t="94540" x="3130550" y="3619500"/>
          <p14:tracePt t="94556" x="3200400" y="3619500"/>
          <p14:tracePt t="94573" x="3238500" y="3619500"/>
          <p14:tracePt t="94590" x="3257550" y="3619500"/>
          <p14:tracePt t="94607" x="3270250" y="3619500"/>
          <p14:tracePt t="94610" x="3276600" y="3619500"/>
          <p14:tracePt t="94623" x="3282950" y="3619500"/>
          <p14:tracePt t="94640" x="3289300" y="3619500"/>
          <p14:tracePt t="94656" x="3314700" y="3619500"/>
          <p14:tracePt t="94673" x="3352800" y="3619500"/>
          <p14:tracePt t="94676" x="3371850" y="3619500"/>
          <p14:tracePt t="94690" x="3397250" y="3613150"/>
          <p14:tracePt t="94706" x="3409950" y="3613150"/>
          <p14:tracePt t="94723" x="3422650" y="3613150"/>
          <p14:tracePt t="95324" x="3429000" y="3613150"/>
          <p14:tracePt t="95338" x="3435350" y="3613150"/>
          <p14:tracePt t="95352" x="3479800" y="3613150"/>
          <p14:tracePt t="95364" x="3568700" y="3613150"/>
          <p14:tracePt t="95374" x="3632200" y="3613150"/>
          <p14:tracePt t="95389" x="3778250" y="3613150"/>
          <p14:tracePt t="95406" x="3924300" y="3613150"/>
          <p14:tracePt t="95423" x="4032250" y="3613150"/>
          <p14:tracePt t="95439" x="4089400" y="3613150"/>
          <p14:tracePt t="95456" x="4108450" y="3613150"/>
          <p14:tracePt t="95461" x="4114800" y="3613150"/>
          <p14:tracePt t="95473" x="4121150" y="3613150"/>
          <p14:tracePt t="95489" x="4133850" y="3613150"/>
          <p14:tracePt t="95506" x="4146550" y="3613150"/>
          <p14:tracePt t="95522" x="4159250" y="3613150"/>
          <p14:tracePt t="95539" x="4171950" y="3613150"/>
          <p14:tracePt t="95556" x="4184650" y="3613150"/>
          <p14:tracePt t="95573" x="4197350" y="3613150"/>
          <p14:tracePt t="95589" x="4210050" y="3613150"/>
          <p14:tracePt t="95606" x="4229100" y="3613150"/>
          <p14:tracePt t="95622" x="4267200" y="3613150"/>
          <p14:tracePt t="95639" x="4318000" y="3613150"/>
          <p14:tracePt t="95656" x="4387850" y="3613150"/>
          <p14:tracePt t="95672" x="4476750" y="3613150"/>
          <p14:tracePt t="95674" x="4521200" y="3613150"/>
          <p14:tracePt t="95689" x="4540250" y="3613150"/>
          <p14:tracePt t="95706" x="4591050" y="3613150"/>
          <p14:tracePt t="95722" x="4610100" y="3613150"/>
          <p14:tracePt t="95739" x="4616450" y="3613150"/>
          <p14:tracePt t="95772" x="4622800" y="3613150"/>
          <p14:tracePt t="95789" x="4629150" y="3606800"/>
          <p14:tracePt t="95806" x="4635500" y="3600450"/>
          <p14:tracePt t="95822" x="4635500" y="3562350"/>
          <p14:tracePt t="95839" x="4635500" y="3536950"/>
          <p14:tracePt t="95856" x="4635500" y="3498850"/>
          <p14:tracePt t="95872" x="4616450" y="3460750"/>
          <p14:tracePt t="95889" x="4597400" y="3441700"/>
          <p14:tracePt t="95892" x="4584700" y="3422650"/>
          <p14:tracePt t="95906" x="4540250" y="3384550"/>
          <p14:tracePt t="95922" x="4483100" y="3352800"/>
          <p14:tracePt t="95939" x="4432300" y="3321050"/>
          <p14:tracePt t="95956" x="4400550" y="3314700"/>
          <p14:tracePt t="95972" x="4356100" y="3302000"/>
          <p14:tracePt t="95989" x="4311650" y="3295650"/>
          <p14:tracePt t="96006" x="4260850" y="3295650"/>
          <p14:tracePt t="96022" x="4222750" y="3295650"/>
          <p14:tracePt t="96039" x="4178300" y="3295650"/>
          <p14:tracePt t="96056" x="4152900" y="3295650"/>
          <p14:tracePt t="96072" x="4121150" y="3295650"/>
          <p14:tracePt t="96089" x="4095750" y="3302000"/>
          <p14:tracePt t="96090" x="4083050" y="3308350"/>
          <p14:tracePt t="96106" x="4057650" y="3327400"/>
          <p14:tracePt t="96122" x="4038600" y="3352800"/>
          <p14:tracePt t="96139" x="4025900" y="3384550"/>
          <p14:tracePt t="96156" x="4019550" y="3409950"/>
          <p14:tracePt t="96172" x="4013200" y="3454400"/>
          <p14:tracePt t="96189" x="4013200" y="3486150"/>
          <p14:tracePt t="96206" x="4013200" y="3524250"/>
          <p14:tracePt t="96222" x="4013200" y="3556000"/>
          <p14:tracePt t="96239" x="4019550" y="3581400"/>
          <p14:tracePt t="96256" x="4038600" y="3600450"/>
          <p14:tracePt t="96272" x="4051300" y="3606800"/>
          <p14:tracePt t="96275" x="4064000" y="3613150"/>
          <p14:tracePt t="96289" x="4089400" y="3619500"/>
          <p14:tracePt t="96306" x="4140200" y="3625850"/>
          <p14:tracePt t="96322" x="4171950" y="3625850"/>
          <p14:tracePt t="96339" x="4210050" y="3625850"/>
          <p14:tracePt t="96356" x="4229100" y="3619500"/>
          <p14:tracePt t="96372" x="4235450" y="3606800"/>
          <p14:tracePt t="96389" x="4254500" y="3594100"/>
          <p14:tracePt t="96405" x="4260850" y="3575050"/>
          <p14:tracePt t="96422" x="4267200" y="3556000"/>
          <p14:tracePt t="96439" x="4273550" y="3549650"/>
          <p14:tracePt t="96455" x="4273550" y="3543300"/>
          <p14:tracePt t="96472" x="4273550" y="3536950"/>
          <p14:tracePt t="96677" x="4279900" y="3530600"/>
          <p14:tracePt t="96693" x="4311650" y="3530600"/>
          <p14:tracePt t="96708" x="4419600" y="3556000"/>
          <p14:tracePt t="96722" x="4572000" y="3581400"/>
          <p14:tracePt t="96739" x="4711700" y="3606800"/>
          <p14:tracePt t="96756" x="4787900" y="3606800"/>
          <p14:tracePt t="96772" x="4845050" y="3606800"/>
          <p14:tracePt t="96789" x="4851400" y="3600450"/>
          <p14:tracePt t="96806" x="4876800" y="3594100"/>
          <p14:tracePt t="96822" x="4889500" y="3575050"/>
          <p14:tracePt t="96839" x="4895850" y="3556000"/>
          <p14:tracePt t="96855" x="4895850" y="3530600"/>
          <p14:tracePt t="96872" x="4895850" y="3492500"/>
          <p14:tracePt t="96889" x="4889500" y="3460750"/>
          <p14:tracePt t="96891" x="4889500" y="3448050"/>
          <p14:tracePt t="96906" x="4883150" y="3441700"/>
          <p14:tracePt t="96922" x="4870450" y="3429000"/>
          <p14:tracePt t="97555" x="0" y="0"/>
        </p14:tracePtLst>
        <p14:tracePtLst>
          <p14:tracePt t="100155" x="6038850" y="3625850"/>
          <p14:tracePt t="100292" x="6045200" y="3625850"/>
          <p14:tracePt t="100302" x="6051550" y="3625850"/>
          <p14:tracePt t="100315" x="6096000" y="3625850"/>
          <p14:tracePt t="100325" x="6121400" y="3625850"/>
          <p14:tracePt t="100338" x="6191250" y="3625850"/>
          <p14:tracePt t="100355" x="6292850" y="3625850"/>
          <p14:tracePt t="100371" x="6419850" y="3625850"/>
          <p14:tracePt t="100388" x="6565900" y="3625850"/>
          <p14:tracePt t="100405" x="6705600" y="3625850"/>
          <p14:tracePt t="100421" x="6800850" y="3625850"/>
          <p14:tracePt t="100438" x="6883400" y="3625850"/>
          <p14:tracePt t="100455" x="6934200" y="3625850"/>
          <p14:tracePt t="100471" x="6965950" y="3625850"/>
          <p14:tracePt t="100488" x="6985000" y="3625850"/>
          <p14:tracePt t="100504" x="6997700" y="3625850"/>
          <p14:tracePt t="100604" x="6978650" y="3625850"/>
          <p14:tracePt t="100615" x="6934200" y="3625850"/>
          <p14:tracePt t="100627" x="6756400" y="3625850"/>
          <p14:tracePt t="100638" x="6642100" y="3625850"/>
          <p14:tracePt t="100655" x="6407150" y="3625850"/>
          <p14:tracePt t="100659" x="6318250" y="3625850"/>
          <p14:tracePt t="100673" x="6242050" y="3625850"/>
          <p14:tracePt t="100688" x="6172200" y="3625850"/>
          <p14:tracePt t="100705" x="6153150" y="3625850"/>
          <p14:tracePt t="100860" x="6178550" y="3625850"/>
          <p14:tracePt t="100870" x="6229350" y="3625850"/>
          <p14:tracePt t="100881" x="6305550" y="3625850"/>
          <p14:tracePt t="100893" x="6496050" y="3625850"/>
          <p14:tracePt t="100904" x="6610350" y="3625850"/>
          <p14:tracePt t="100921" x="6838950" y="3625850"/>
          <p14:tracePt t="100924" x="6946900" y="3625850"/>
          <p14:tracePt t="100938" x="7029450" y="3625850"/>
          <p14:tracePt t="100954" x="7162800" y="3625850"/>
          <p14:tracePt t="100971" x="7175500" y="3625850"/>
          <p14:tracePt t="101052" x="7156450" y="3625850"/>
          <p14:tracePt t="101062" x="7124700" y="3625850"/>
          <p14:tracePt t="101076" x="7004050" y="3625850"/>
          <p14:tracePt t="101089" x="6934200" y="3625850"/>
          <p14:tracePt t="101104" x="6781800" y="3625850"/>
          <p14:tracePt t="101108" x="6718300" y="3625850"/>
          <p14:tracePt t="101129" x="6635750" y="3625850"/>
          <p14:tracePt t="101142" x="6610350" y="3625850"/>
          <p14:tracePt t="101230" x="6642100" y="3625850"/>
          <p14:tracePt t="101239" x="6686550" y="3625850"/>
          <p14:tracePt t="101254" x="6800850" y="3625850"/>
          <p14:tracePt t="101271" x="6959600" y="3625850"/>
          <p14:tracePt t="101276" x="7035800" y="3625850"/>
          <p14:tracePt t="101291" x="7175500" y="3625850"/>
          <p14:tracePt t="101304" x="7226300" y="3625850"/>
          <p14:tracePt t="101321" x="7277100" y="3625850"/>
          <p14:tracePt t="101323" x="7283450" y="3625850"/>
          <p14:tracePt t="101444" x="7277100" y="3638550"/>
          <p14:tracePt t="101456" x="7251700" y="3638550"/>
          <p14:tracePt t="101471" x="7156450" y="3638550"/>
          <p14:tracePt t="101487" x="7073900" y="3638550"/>
          <p14:tracePt t="101490" x="7048500" y="3638550"/>
          <p14:tracePt t="101504" x="7042150" y="3638550"/>
          <p14:tracePt t="101521" x="7029450" y="3638550"/>
          <p14:tracePt t="101580" x="7035800" y="3638550"/>
          <p14:tracePt t="101592" x="7054850" y="3638550"/>
          <p14:tracePt t="101604" x="7124700" y="3638550"/>
          <p14:tracePt t="101621" x="7207250" y="3638550"/>
          <p14:tracePt t="101637" x="7270750" y="3638550"/>
          <p14:tracePt t="101654" x="7308850" y="3638550"/>
          <p14:tracePt t="101672" x="7315200" y="3638550"/>
          <p14:tracePt t="101972" x="7296150" y="3638550"/>
          <p14:tracePt t="101984" x="7264400" y="3638550"/>
          <p14:tracePt t="102000" x="7188200" y="3638550"/>
          <p14:tracePt t="102014" x="7137400" y="3638550"/>
          <p14:tracePt t="102026" x="7112000" y="3638550"/>
          <p14:tracePt t="102037" x="7105650" y="3638550"/>
          <p14:tracePt t="102054" x="7092950" y="3638550"/>
          <p14:tracePt t="102070" x="7086600" y="3638550"/>
          <p14:tracePt t="102087" x="7073900" y="3638550"/>
          <p14:tracePt t="102139" x="7080250" y="3638550"/>
          <p14:tracePt t="102146" x="7112000" y="3638550"/>
          <p14:tracePt t="102154" x="7156450" y="3638550"/>
          <p14:tracePt t="102170" x="7283450" y="3638550"/>
          <p14:tracePt t="102187" x="7461250" y="3651250"/>
          <p14:tracePt t="102204" x="7645400" y="3676650"/>
          <p14:tracePt t="102220" x="7804150" y="3714750"/>
          <p14:tracePt t="102237" x="7924800" y="3740150"/>
          <p14:tracePt t="102254" x="8045450" y="3759200"/>
          <p14:tracePt t="102270" x="8134350" y="3759200"/>
          <p14:tracePt t="102287" x="8216900" y="3759200"/>
          <p14:tracePt t="102304" x="8255000" y="3759200"/>
          <p14:tracePt t="102320" x="8261350" y="3759200"/>
          <p14:tracePt t="102372" x="8255000" y="3759200"/>
          <p14:tracePt t="102382" x="8223250" y="3759200"/>
          <p14:tracePt t="102394" x="8096250" y="3759200"/>
          <p14:tracePt t="102404" x="8001000" y="3759200"/>
          <p14:tracePt t="102420" x="7785100" y="3752850"/>
          <p14:tracePt t="102437" x="7600950" y="3714750"/>
          <p14:tracePt t="102453" x="7524750" y="3708400"/>
          <p14:tracePt t="102470" x="7499350" y="3708400"/>
          <p14:tracePt t="102534" x="7518400" y="3708400"/>
          <p14:tracePt t="102541" x="7550150" y="3708400"/>
          <p14:tracePt t="102554" x="7670800" y="3708400"/>
          <p14:tracePt t="102570" x="7848600" y="3708400"/>
          <p14:tracePt t="102587" x="8045450" y="3708400"/>
          <p14:tracePt t="102606" x="8223250" y="3708400"/>
          <p14:tracePt t="102620" x="8331200" y="3708400"/>
          <p14:tracePt t="102637" x="8369300" y="3708400"/>
          <p14:tracePt t="102707" x="8356600" y="3702050"/>
          <p14:tracePt t="102716" x="8280400" y="3683000"/>
          <p14:tracePt t="102723" x="8159750" y="3670300"/>
          <p14:tracePt t="102737" x="7994650" y="3632200"/>
          <p14:tracePt t="102754" x="7385050" y="3511550"/>
          <p14:tracePt t="102770" x="7150100" y="3460750"/>
          <p14:tracePt t="102787" x="7086600" y="3448050"/>
          <p14:tracePt t="102803" x="7080250" y="3448050"/>
          <p14:tracePt t="102867" x="7092950" y="3448050"/>
          <p14:tracePt t="102875" x="7118350" y="3448050"/>
          <p14:tracePt t="102887" x="7150100" y="3448050"/>
          <p14:tracePt t="102903" x="7283450" y="3448050"/>
          <p14:tracePt t="102920" x="7480300" y="3460750"/>
          <p14:tracePt t="102937" x="7689850" y="3498850"/>
          <p14:tracePt t="102954" x="7880350" y="3524250"/>
          <p14:tracePt t="102955" x="7937500" y="3530600"/>
          <p14:tracePt t="102970" x="7975600" y="3536950"/>
          <p14:tracePt t="102987" x="7981950" y="3536950"/>
          <p14:tracePt t="103060" x="7950200" y="3536950"/>
          <p14:tracePt t="103070" x="7905750" y="3536950"/>
          <p14:tracePt t="103087" x="7848600" y="3530600"/>
          <p14:tracePt t="103104" x="7810500" y="3530600"/>
          <p14:tracePt t="103120" x="7804150" y="3530600"/>
          <p14:tracePt t="103181" x="7829550" y="3530600"/>
          <p14:tracePt t="103196" x="7918450" y="3530600"/>
          <p14:tracePt t="103206" x="7956550" y="3530600"/>
          <p14:tracePt t="103220" x="8032750" y="3530600"/>
          <p14:tracePt t="103237" x="8070850" y="3530600"/>
          <p14:tracePt t="103253" x="8077200" y="3530600"/>
          <p14:tracePt t="103365" x="8070850" y="3530600"/>
          <p14:tracePt t="103380" x="7962900" y="3530600"/>
          <p14:tracePt t="103388" x="7893050" y="3530600"/>
          <p14:tracePt t="103404" x="7791450" y="3530600"/>
          <p14:tracePt t="103420" x="7766050" y="3530600"/>
          <p14:tracePt t="103437" x="7759700" y="3530600"/>
          <p14:tracePt t="103475" x="7772400" y="3530600"/>
          <p14:tracePt t="103486" x="7791450" y="3530600"/>
          <p14:tracePt t="103503" x="7854950" y="3530600"/>
          <p14:tracePt t="103520" x="7950200" y="3530600"/>
          <p14:tracePt t="103536" x="8058150" y="3530600"/>
          <p14:tracePt t="103539" x="8108950" y="3530600"/>
          <p14:tracePt t="103553" x="8159750" y="3530600"/>
          <p14:tracePt t="103570" x="8242300" y="3536950"/>
          <p14:tracePt t="103906" x="0" y="0"/>
        </p14:tracePtLst>
        <p14:tracePtLst>
          <p14:tracePt t="104514" x="9182100" y="3562350"/>
          <p14:tracePt t="104578" x="9201150" y="3562350"/>
          <p14:tracePt t="104586" x="9251950" y="3562350"/>
          <p14:tracePt t="104594" x="9328150" y="3562350"/>
          <p14:tracePt t="104603" x="9423400" y="3562350"/>
          <p14:tracePt t="104619" x="9664700" y="3562350"/>
          <p14:tracePt t="104636" x="9912350" y="3562350"/>
          <p14:tracePt t="104653" x="10121900" y="3562350"/>
          <p14:tracePt t="104669" x="10248900" y="3562350"/>
          <p14:tracePt t="104686" x="10274300" y="3562350"/>
          <p14:tracePt t="104703" x="10280650" y="3562350"/>
          <p14:tracePt t="104858" x="10261600" y="3562350"/>
          <p14:tracePt t="104866" x="10204450" y="3562350"/>
          <p14:tracePt t="104874" x="10128250" y="3562350"/>
          <p14:tracePt t="104886" x="10033000" y="3562350"/>
          <p14:tracePt t="104902" x="9823450" y="3562350"/>
          <p14:tracePt t="104919" x="9658350" y="3562350"/>
          <p14:tracePt t="104936" x="9582150" y="3562350"/>
          <p14:tracePt t="104952" x="9556750" y="3562350"/>
          <p14:tracePt t="104969" x="9550400" y="3562350"/>
          <p14:tracePt t="105018" x="9575800" y="3562350"/>
          <p14:tracePt t="105026" x="9626600" y="3562350"/>
          <p14:tracePt t="105036" x="9690100" y="3562350"/>
          <p14:tracePt t="105052" x="9880600" y="3562350"/>
          <p14:tracePt t="105069" x="10102850" y="3562350"/>
          <p14:tracePt t="105086" x="10312400" y="3581400"/>
          <p14:tracePt t="105103" x="10439400" y="3594100"/>
          <p14:tracePt t="105119" x="10471150" y="3594100"/>
          <p14:tracePt t="105178" x="10458450" y="3594100"/>
          <p14:tracePt t="105187" x="10426700" y="3594100"/>
          <p14:tracePt t="105195" x="10375900" y="3594100"/>
          <p14:tracePt t="105202" x="10312400" y="3594100"/>
          <p14:tracePt t="105219" x="10153650" y="3594100"/>
          <p14:tracePt t="105236" x="10026650" y="3594100"/>
          <p14:tracePt t="105252" x="9988550" y="3594100"/>
          <p14:tracePt t="105269" x="9982200" y="3594100"/>
          <p14:tracePt t="105330" x="10001250" y="3594100"/>
          <p14:tracePt t="105340" x="10026650" y="3594100"/>
          <p14:tracePt t="105347" x="10045700" y="3594100"/>
          <p14:tracePt t="105356" x="10071100" y="3594100"/>
          <p14:tracePt t="105369" x="10083800" y="3594100"/>
          <p14:tracePt t="105386" x="10102850" y="3594100"/>
          <p14:tracePt t="106717" x="0" y="0"/>
        </p14:tracePtLst>
        <p14:tracePtLst>
          <p14:tracePt t="107533" x="11004550" y="3238500"/>
          <p14:tracePt t="107547" x="11023600" y="3232150"/>
          <p14:tracePt t="107568" x="11042650" y="3232150"/>
          <p14:tracePt t="107585" x="11080750" y="3232150"/>
          <p14:tracePt t="107602" x="11201400" y="3232150"/>
          <p14:tracePt t="107618" x="11309350" y="3232150"/>
          <p14:tracePt t="107635" x="11423650" y="3232150"/>
          <p14:tracePt t="107652" x="11512550" y="3232150"/>
          <p14:tracePt t="107668" x="11588750" y="3232150"/>
          <p14:tracePt t="107685" x="11652250" y="3232150"/>
          <p14:tracePt t="107702" x="11677650" y="3232150"/>
          <p14:tracePt t="107719" x="11690350" y="3232150"/>
          <p14:tracePt t="107735" x="11703050" y="3232150"/>
          <p14:tracePt t="107843" x="0" y="0"/>
        </p14:tracePtLst>
        <p14:tracePtLst>
          <p14:tracePt t="108565" x="2940050" y="3505200"/>
          <p14:tracePt t="108621" x="2946400" y="3505200"/>
          <p14:tracePt t="108634" x="3022600" y="3505200"/>
          <p14:tracePt t="108652" x="3136900" y="3505200"/>
          <p14:tracePt t="108669" x="3346450" y="3505200"/>
          <p14:tracePt t="108685" x="3708400" y="3505200"/>
          <p14:tracePt t="108702" x="4229100" y="3505200"/>
          <p14:tracePt t="108718" x="4851400" y="3505200"/>
          <p14:tracePt t="108735" x="5480050" y="3517900"/>
          <p14:tracePt t="108752" x="6064250" y="3517900"/>
          <p14:tracePt t="108755" x="6280150" y="3517900"/>
          <p14:tracePt t="108768" x="6451600" y="3517900"/>
          <p14:tracePt t="108785" x="6661150" y="3517900"/>
          <p14:tracePt t="108802" x="6788150" y="3517900"/>
          <p14:tracePt t="108804" x="6819900" y="3517900"/>
          <p14:tracePt t="108818" x="6877050" y="3517900"/>
          <p14:tracePt t="108835" x="6940550" y="3517900"/>
          <p14:tracePt t="108851" x="7010400" y="3517900"/>
          <p14:tracePt t="108868" x="7048500" y="3517900"/>
          <p14:tracePt t="108885" x="7054850" y="3517900"/>
          <p14:tracePt t="109436" x="0" y="0"/>
        </p14:tracePtLst>
        <p14:tracePtLst>
          <p14:tracePt t="110301" x="8896350" y="3543300"/>
          <p14:tracePt t="110316" x="8940800" y="3543300"/>
          <p14:tracePt t="110331" x="9099550" y="3562350"/>
          <p14:tracePt t="110348" x="9385300" y="3613150"/>
          <p14:tracePt t="110358" x="9594850" y="3651250"/>
          <p14:tracePt t="110367" x="9836150" y="3676650"/>
          <p14:tracePt t="110384" x="10299700" y="3702050"/>
          <p14:tracePt t="110401" x="10668000" y="3702050"/>
          <p14:tracePt t="110418" x="10934700" y="3702050"/>
          <p14:tracePt t="110434" x="10966450" y="3702050"/>
          <p14:tracePt t="110451" x="10972800" y="3702050"/>
          <p14:tracePt t="110851" x="0" y="0"/>
        </p14:tracePtLst>
        <p14:tracePtLst>
          <p14:tracePt t="113062" x="5613400" y="5334000"/>
          <p14:tracePt t="113075" x="5613400" y="5359400"/>
          <p14:tracePt t="113083" x="5613400" y="5378450"/>
          <p14:tracePt t="113100" x="5613400" y="5410200"/>
          <p14:tracePt t="113117" x="5613400" y="5441950"/>
          <p14:tracePt t="113133" x="5632450" y="5473700"/>
          <p14:tracePt t="113150" x="5664200" y="5505450"/>
          <p14:tracePt t="113167" x="5702300" y="5530850"/>
          <p14:tracePt t="113183" x="5765800" y="5556250"/>
          <p14:tracePt t="113200" x="5861050" y="5562600"/>
          <p14:tracePt t="113217" x="5994400" y="5562600"/>
          <p14:tracePt t="113235" x="6184900" y="5562600"/>
          <p14:tracePt t="113250" x="6273800" y="5537200"/>
          <p14:tracePt t="113266" x="6311900" y="5511800"/>
          <p14:tracePt t="113283" x="6324600" y="5480050"/>
          <p14:tracePt t="113300" x="6324600" y="5467350"/>
          <p14:tracePt t="113316" x="6305550" y="5441950"/>
          <p14:tracePt t="113333" x="6267450" y="5416550"/>
          <p14:tracePt t="113350" x="6223000" y="5397500"/>
          <p14:tracePt t="113367" x="6159500" y="5372100"/>
          <p14:tracePt t="113383" x="6115050" y="5365750"/>
          <p14:tracePt t="113389" x="6096000" y="5365750"/>
          <p14:tracePt t="113400" x="6083300" y="5365750"/>
          <p14:tracePt t="113416" x="6045200" y="5365750"/>
          <p14:tracePt t="113433" x="6026150" y="5365750"/>
          <p14:tracePt t="113450" x="6007100" y="5365750"/>
          <p14:tracePt t="113466" x="6000750" y="5365750"/>
          <p14:tracePt t="113483" x="6000750" y="5378450"/>
          <p14:tracePt t="113500" x="6000750" y="5403850"/>
          <p14:tracePt t="113516" x="6000750" y="5422900"/>
          <p14:tracePt t="113534" x="6000750" y="5454650"/>
          <p14:tracePt t="113550" x="6032500" y="5486400"/>
          <p14:tracePt t="113566" x="6051550" y="5505450"/>
          <p14:tracePt t="113583" x="6064250" y="5518150"/>
          <p14:tracePt t="113600" x="6083300" y="5524500"/>
          <p14:tracePt t="113616" x="6096000" y="5524500"/>
          <p14:tracePt t="113620" x="6108700" y="5524500"/>
          <p14:tracePt t="113635" x="6121400" y="5524500"/>
          <p14:tracePt t="113650" x="6140450" y="5518150"/>
          <p14:tracePt t="113666" x="6153150" y="5505450"/>
          <p14:tracePt t="113795" x="6153150" y="5499100"/>
          <p14:tracePt t="113796" x="0" y="0"/>
        </p14:tracePtLst>
        <p14:tracePtLst>
          <p14:tracePt t="114347" x="2832100" y="4000500"/>
          <p14:tracePt t="114396" x="2825750" y="4006850"/>
          <p14:tracePt t="114412" x="2825750" y="4032250"/>
          <p14:tracePt t="114430" x="2838450" y="4064000"/>
          <p14:tracePt t="114447" x="2857500" y="4095750"/>
          <p14:tracePt t="114450" x="2870200" y="4114800"/>
          <p14:tracePt t="114465" x="2889250" y="4121150"/>
          <p14:tracePt t="114478" x="2908300" y="4133850"/>
          <p14:tracePt t="114491" x="2914650" y="4140200"/>
          <p14:tracePt t="114500" x="2921000" y="4140200"/>
          <p14:tracePt t="114516" x="2933700" y="4140200"/>
          <p14:tracePt t="114533" x="2940050" y="4140200"/>
          <p14:tracePt t="114549" x="2959100" y="4140200"/>
          <p14:tracePt t="114566" x="3016250" y="4140200"/>
          <p14:tracePt t="114583" x="3149600" y="4140200"/>
          <p14:tracePt t="114599" x="3403600" y="4140200"/>
          <p14:tracePt t="114616" x="3854450" y="4140200"/>
          <p14:tracePt t="114619" x="4159250" y="4140200"/>
          <p14:tracePt t="114633" x="4457700" y="4140200"/>
          <p14:tracePt t="114650" x="5340350" y="4140200"/>
          <p14:tracePt t="114666" x="5651500" y="4140200"/>
          <p14:tracePt t="114683" x="5746750" y="4140200"/>
          <p14:tracePt t="114699" x="5772150" y="4140200"/>
          <p14:tracePt t="114916" x="5746750" y="4127500"/>
          <p14:tracePt t="114932" x="5683250" y="4089400"/>
          <p14:tracePt t="114941" x="5645150" y="4070350"/>
          <p14:tracePt t="114950" x="5600700" y="4044950"/>
          <p14:tracePt t="114966" x="5492750" y="3981450"/>
          <p14:tracePt t="114983" x="5410200" y="3937000"/>
          <p14:tracePt t="114999" x="5353050" y="3905250"/>
          <p14:tracePt t="115016" x="5302250" y="3867150"/>
          <p14:tracePt t="115033" x="5270500" y="3848100"/>
          <p14:tracePt t="115036" x="5257800" y="3841750"/>
          <p14:tracePt t="115049" x="5245100" y="3835400"/>
          <p14:tracePt t="115066" x="5194300" y="3822700"/>
          <p14:tracePt t="115082" x="5149850" y="3816350"/>
          <p14:tracePt t="115099" x="5118100" y="3816350"/>
          <p14:tracePt t="115116" x="5080000" y="3816350"/>
          <p14:tracePt t="115133" x="5048250" y="3816350"/>
          <p14:tracePt t="115149" x="5010150" y="3822700"/>
          <p14:tracePt t="115166" x="4978400" y="3841750"/>
          <p14:tracePt t="115183" x="4946650" y="3860800"/>
          <p14:tracePt t="115199" x="4940300" y="3898900"/>
          <p14:tracePt t="115216" x="4933950" y="3911600"/>
          <p14:tracePt t="115233" x="4933950" y="3937000"/>
          <p14:tracePt t="115235" x="4933950" y="3956050"/>
          <p14:tracePt t="115249" x="4933950" y="3981450"/>
          <p14:tracePt t="115266" x="4972050" y="4019550"/>
          <p14:tracePt t="115283" x="5029200" y="4044950"/>
          <p14:tracePt t="115299" x="5118100" y="4076700"/>
          <p14:tracePt t="115316" x="5226050" y="4095750"/>
          <p14:tracePt t="115332" x="5346700" y="4095750"/>
          <p14:tracePt t="115349" x="5461000" y="4095750"/>
          <p14:tracePt t="115366" x="5562600" y="4083050"/>
          <p14:tracePt t="115382" x="5588000" y="4070350"/>
          <p14:tracePt t="115399" x="5600700" y="4044950"/>
          <p14:tracePt t="115416" x="5600700" y="4013200"/>
          <p14:tracePt t="115419" x="5600700" y="3975100"/>
          <p14:tracePt t="115432" x="5588000" y="3962400"/>
          <p14:tracePt t="115449" x="5549900" y="3905250"/>
          <p14:tracePt t="115451" x="5518150" y="3886200"/>
          <p14:tracePt t="115466" x="5448300" y="3841750"/>
          <p14:tracePt t="115482" x="5372100" y="3810000"/>
          <p14:tracePt t="115499" x="5334000" y="3803650"/>
          <p14:tracePt t="115516" x="5314950" y="3803650"/>
          <p14:tracePt t="115532" x="5276850" y="3803650"/>
          <p14:tracePt t="115549" x="5251450" y="3822700"/>
          <p14:tracePt t="115566" x="5219700" y="3867150"/>
          <p14:tracePt t="115582" x="5187950" y="3930650"/>
          <p14:tracePt t="115599" x="5181600" y="3968750"/>
          <p14:tracePt t="115616" x="5181600" y="4006850"/>
          <p14:tracePt t="115619" x="5181600" y="4013200"/>
          <p14:tracePt t="115633" x="5181600" y="4032250"/>
          <p14:tracePt t="115649" x="5219700" y="4057650"/>
          <p14:tracePt t="115666" x="5276850" y="4076700"/>
          <p14:tracePt t="115682" x="5314950" y="4076700"/>
          <p14:tracePt t="115699" x="5346700" y="4076700"/>
          <p14:tracePt t="115716" x="5372100" y="4064000"/>
          <p14:tracePt t="115732" x="5397500" y="4032250"/>
          <p14:tracePt t="115749" x="5403850" y="3994150"/>
          <p14:tracePt t="115766" x="5403850" y="3949700"/>
          <p14:tracePt t="115782" x="5403850" y="3924300"/>
          <p14:tracePt t="115799" x="5403850" y="3905250"/>
          <p14:tracePt t="115816" x="5397500" y="3898900"/>
          <p14:tracePt t="115832" x="5391150" y="3898900"/>
          <p14:tracePt t="115875" x="5384800" y="3898900"/>
          <p14:tracePt t="115890" x="5384800" y="3905250"/>
          <p14:tracePt t="115899" x="5384800" y="3930650"/>
          <p14:tracePt t="115907" x="5391150" y="3943350"/>
          <p14:tracePt t="115916" x="5397500" y="3949700"/>
          <p14:tracePt t="115933" x="5422900" y="3968750"/>
          <p14:tracePt t="115949" x="5435600" y="3981450"/>
          <p14:tracePt t="115966" x="5441950" y="3981450"/>
          <p14:tracePt t="116213" x="0" y="0"/>
        </p14:tracePtLst>
        <p14:tracePtLst>
          <p14:tracePt t="116925" x="6242050" y="3981450"/>
          <p14:tracePt t="117004" x="6248400" y="3981450"/>
          <p14:tracePt t="117019" x="6305550" y="3981450"/>
          <p14:tracePt t="117034" x="6400800" y="3981450"/>
          <p14:tracePt t="117050" x="6527800" y="3981450"/>
          <p14:tracePt t="117068" x="6654800" y="3981450"/>
          <p14:tracePt t="117083" x="6750050" y="3981450"/>
          <p14:tracePt t="117100" x="6794500" y="3981450"/>
          <p14:tracePt t="117115" x="6807200" y="3981450"/>
          <p14:tracePt t="117292" x="6794500" y="3981450"/>
          <p14:tracePt t="117304" x="6762750" y="3981450"/>
          <p14:tracePt t="117316" x="6654800" y="3981450"/>
          <p14:tracePt t="117333" x="6534150" y="3981450"/>
          <p14:tracePt t="117349" x="6451600" y="3981450"/>
          <p14:tracePt t="117355" x="6426200" y="3981450"/>
          <p14:tracePt t="117370" x="6400800" y="3981450"/>
          <p14:tracePt t="117382" x="6388100" y="3981450"/>
          <p14:tracePt t="117399" x="6375400" y="3981450"/>
          <p14:tracePt t="117501" x="6394450" y="3981450"/>
          <p14:tracePt t="117513" x="6445250" y="3981450"/>
          <p14:tracePt t="117527" x="6597650" y="3981450"/>
          <p14:tracePt t="117544" x="6858000" y="3981450"/>
          <p14:tracePt t="117547" x="7010400" y="3981450"/>
          <p14:tracePt t="117559" x="7188200" y="3981450"/>
          <p14:tracePt t="117567" x="7315200" y="3981450"/>
          <p14:tracePt t="117582" x="7524750" y="3981450"/>
          <p14:tracePt t="117599" x="7645400" y="3981450"/>
          <p14:tracePt t="117604" x="7658100" y="3981450"/>
          <p14:tracePt t="117615" x="7664450" y="3981450"/>
          <p14:tracePt t="117632" x="7670800" y="3981450"/>
          <p14:tracePt t="117804" x="7658100" y="3981450"/>
          <p14:tracePt t="117815" x="7626350" y="3981450"/>
          <p14:tracePt t="117832" x="7499350" y="3981450"/>
          <p14:tracePt t="117849" x="7296150" y="3981450"/>
          <p14:tracePt t="117851" x="7181850" y="3981450"/>
          <p14:tracePt t="117865" x="7067550" y="3981450"/>
          <p14:tracePt t="117882" x="6781800" y="3981450"/>
          <p14:tracePt t="117898" x="6699250" y="3981450"/>
          <p14:tracePt t="117915" x="6680200" y="3981450"/>
          <p14:tracePt t="117932" x="6673850" y="3981450"/>
          <p14:tracePt t="118004" x="6686550" y="3981450"/>
          <p14:tracePt t="118019" x="6781800" y="3981450"/>
          <p14:tracePt t="118032" x="6851650" y="3981450"/>
          <p14:tracePt t="118049" x="7035800" y="3994150"/>
          <p14:tracePt t="118053" x="7118350" y="4006850"/>
          <p14:tracePt t="118067" x="7239000" y="4019550"/>
          <p14:tracePt t="118082" x="7277100" y="4019550"/>
          <p14:tracePt t="118098" x="7289800" y="4019550"/>
          <p14:tracePt t="118157" x="7277100" y="4019550"/>
          <p14:tracePt t="118163" x="7245350" y="4019550"/>
          <p14:tracePt t="118171" x="7200900" y="4019550"/>
          <p14:tracePt t="118182" x="7169150" y="4019550"/>
          <p14:tracePt t="118198" x="7124700" y="4019550"/>
          <p14:tracePt t="118215" x="7118350" y="4019550"/>
          <p14:tracePt t="118283" x="7124700" y="4019550"/>
          <p14:tracePt t="118291" x="7143750" y="4019550"/>
          <p14:tracePt t="118299" x="7169150" y="4019550"/>
          <p14:tracePt t="118315" x="7239000" y="4019550"/>
          <p14:tracePt t="118332" x="7289800" y="4019550"/>
          <p14:tracePt t="118348" x="7308850" y="4019550"/>
          <p14:tracePt t="118620" x="0" y="0"/>
        </p14:tracePtLst>
        <p14:tracePtLst>
          <p14:tracePt t="119671" x="6477000" y="5130800"/>
          <p14:tracePt t="119687" x="6477000" y="5143500"/>
          <p14:tracePt t="119706" x="6477000" y="5168900"/>
          <p14:tracePt t="119714" x="6477000" y="5207000"/>
          <p14:tracePt t="119731" x="6477000" y="5238750"/>
          <p14:tracePt t="119749" x="6477000" y="5283200"/>
          <p14:tracePt t="119765" x="6483350" y="5321300"/>
          <p14:tracePt t="119781" x="6483350" y="5359400"/>
          <p14:tracePt t="119798" x="6502400" y="5384800"/>
          <p14:tracePt t="119815" x="6521450" y="5410200"/>
          <p14:tracePt t="119831" x="6534150" y="5429250"/>
          <p14:tracePt t="119848" x="6565900" y="5454650"/>
          <p14:tracePt t="119850" x="6584950" y="5467350"/>
          <p14:tracePt t="119865" x="6604000" y="5473700"/>
          <p14:tracePt t="119881" x="6635750" y="5486400"/>
          <p14:tracePt t="119883" x="6654800" y="5492750"/>
          <p14:tracePt t="119898" x="6680200" y="5499100"/>
          <p14:tracePt t="119914" x="6692900" y="5499100"/>
          <p14:tracePt t="119964" x="6699250" y="5499100"/>
          <p14:tracePt t="119980" x="6699250" y="5486400"/>
          <p14:tracePt t="119989" x="6699250" y="5480050"/>
          <p14:tracePt t="119998" x="6699250" y="5467350"/>
          <p14:tracePt t="120014" x="6699250" y="5435600"/>
          <p14:tracePt t="120031" x="6680200" y="5397500"/>
          <p14:tracePt t="120035" x="6673850" y="5378450"/>
          <p14:tracePt t="120048" x="6673850" y="5372100"/>
          <p14:tracePt t="120064" x="6661150" y="5353050"/>
          <p14:tracePt t="120081" x="6654800" y="5346700"/>
          <p14:tracePt t="120112" x="6648450" y="5334000"/>
          <p14:tracePt t="120204" x="6629400" y="5327650"/>
          <p14:tracePt t="120235" x="6623050" y="5327650"/>
          <p14:tracePt t="120246" x="6610350" y="5321300"/>
          <p14:tracePt t="120267" x="6610350" y="5314950"/>
          <p14:tracePt t="120275" x="6604000" y="5308600"/>
          <p14:tracePt t="120284" x="6591300" y="5308600"/>
          <p14:tracePt t="120298" x="6584950" y="5295900"/>
          <p14:tracePt t="120314" x="6578600" y="5289550"/>
          <p14:tracePt t="120331" x="6565900" y="5283200"/>
          <p14:tracePt t="120347" x="6546850" y="5276850"/>
          <p14:tracePt t="120364" x="6534150" y="5270500"/>
          <p14:tracePt t="120381" x="6521450" y="5257800"/>
          <p14:tracePt t="120397" x="6496050" y="5245100"/>
          <p14:tracePt t="120431" x="6489700" y="5238750"/>
          <p14:tracePt t="120541" x="6483350" y="5238750"/>
          <p14:tracePt t="120555" x="6483350" y="5270500"/>
          <p14:tracePt t="120568" x="6483350" y="5295900"/>
          <p14:tracePt t="120581" x="6483350" y="5359400"/>
          <p14:tracePt t="120597" x="6483350" y="5416550"/>
          <p14:tracePt t="120614" x="6483350" y="5467350"/>
          <p14:tracePt t="120631" x="6483350" y="5511800"/>
          <p14:tracePt t="120648" x="6489700" y="5537200"/>
          <p14:tracePt t="120650" x="6496050" y="5556250"/>
          <p14:tracePt t="120664" x="6502400" y="5575300"/>
          <p14:tracePt t="120681" x="6521450" y="5607050"/>
          <p14:tracePt t="120698" x="6546850" y="5657850"/>
          <p14:tracePt t="120714" x="6565900" y="5683250"/>
          <p14:tracePt t="120731" x="6584950" y="5702300"/>
          <p14:tracePt t="120748" x="6597650" y="5708650"/>
          <p14:tracePt t="120764" x="6604000" y="5721350"/>
          <p14:tracePt t="120828" x="6610350" y="5708650"/>
          <p14:tracePt t="120842" x="6629400" y="5664200"/>
          <p14:tracePt t="120852" x="6629400" y="5651500"/>
          <p14:tracePt t="120864" x="6635750" y="5619750"/>
          <p14:tracePt t="120881" x="6635750" y="5588000"/>
          <p14:tracePt t="120883" x="6635750" y="5575300"/>
          <p14:tracePt t="120897" x="6635750" y="5556250"/>
          <p14:tracePt t="120914" x="6635750" y="5530850"/>
          <p14:tracePt t="120931" x="6635750" y="5524500"/>
          <p14:tracePt t="120948" x="6635750" y="5518150"/>
          <p14:tracePt t="121019" x="0" y="0"/>
        </p14:tracePtLst>
        <p14:tracePtLst>
          <p14:tracePt t="122060" x="2794000" y="3327400"/>
          <p14:tracePt t="122091" x="2825750" y="3327400"/>
          <p14:tracePt t="122100" x="2889250" y="3333750"/>
          <p14:tracePt t="122114" x="3111500" y="3371850"/>
          <p14:tracePt t="122130" x="3530600" y="3460750"/>
          <p14:tracePt t="122147" x="4006850" y="3536950"/>
          <p14:tracePt t="122164" x="4292600" y="3549650"/>
          <p14:tracePt t="122181" x="4400550" y="3549650"/>
          <p14:tracePt t="122197" x="4419600" y="3549650"/>
          <p14:tracePt t="122214" x="4425950" y="3549650"/>
          <p14:tracePt t="122410" x="0" y="0"/>
        </p14:tracePtLst>
        <p14:tracePtLst>
          <p14:tracePt t="124940" x="6724650" y="3390900"/>
          <p14:tracePt t="124954" x="6724650" y="3397250"/>
          <p14:tracePt t="124966" x="6724650" y="3409950"/>
          <p14:tracePt t="124980" x="6724650" y="3441700"/>
          <p14:tracePt t="124996" x="6724650" y="3473450"/>
          <p14:tracePt t="125013" x="6743700" y="3492500"/>
          <p14:tracePt t="125030" x="6762750" y="3524250"/>
          <p14:tracePt t="125046" x="6788150" y="3543300"/>
          <p14:tracePt t="125063" x="6838950" y="3562350"/>
          <p14:tracePt t="125068" x="6883400" y="3575050"/>
          <p14:tracePt t="125079" x="6927850" y="3581400"/>
          <p14:tracePt t="125096" x="7048500" y="3606800"/>
          <p14:tracePt t="125113" x="7137400" y="3613150"/>
          <p14:tracePt t="125115" x="7181850" y="3613150"/>
          <p14:tracePt t="125129" x="7213600" y="3613150"/>
          <p14:tracePt t="125146" x="7258050" y="3613150"/>
          <p14:tracePt t="125163" x="7277100" y="3613150"/>
          <p14:tracePt t="125179" x="7308850" y="3613150"/>
          <p14:tracePt t="125196" x="7327900" y="3600450"/>
          <p14:tracePt t="125213" x="7334250" y="3594100"/>
          <p14:tracePt t="125246" x="7340600" y="3594100"/>
          <p14:tracePt t="125411" x="7353300" y="3594100"/>
          <p14:tracePt t="125422" x="7359650" y="3594100"/>
          <p14:tracePt t="125434" x="7410450" y="3594100"/>
          <p14:tracePt t="125446" x="7461250" y="3594100"/>
          <p14:tracePt t="125463" x="7600950" y="3594100"/>
          <p14:tracePt t="125479" x="7778750" y="3594100"/>
          <p14:tracePt t="125496" x="7981950" y="3594100"/>
          <p14:tracePt t="125512" x="8178800" y="3594100"/>
          <p14:tracePt t="125515" x="8261350" y="3594100"/>
          <p14:tracePt t="125529" x="8337550" y="3594100"/>
          <p14:tracePt t="125546" x="8445500" y="3594100"/>
          <p14:tracePt t="125562" x="8464550" y="3594100"/>
          <p14:tracePt t="125930" x="0" y="0"/>
        </p14:tracePtLst>
        <p14:tracePtLst>
          <p14:tracePt t="126604" x="5480050" y="3517900"/>
          <p14:tracePt t="126651" x="5486400" y="3517900"/>
          <p14:tracePt t="126664" x="5530850" y="3517900"/>
          <p14:tracePt t="126679" x="5689600" y="3530600"/>
          <p14:tracePt t="126696" x="5886450" y="3536950"/>
          <p14:tracePt t="126699" x="6019800" y="3536950"/>
          <p14:tracePt t="126712" x="6172200" y="3536950"/>
          <p14:tracePt t="126729" x="6515100" y="3536950"/>
          <p14:tracePt t="126746" x="6953250" y="3536950"/>
          <p14:tracePt t="126762" x="7131050" y="3536950"/>
          <p14:tracePt t="126779" x="7251700" y="3536950"/>
          <p14:tracePt t="126795" x="7315200" y="3543300"/>
          <p14:tracePt t="126812" x="7366000" y="3556000"/>
          <p14:tracePt t="126829" x="7423150" y="3568700"/>
          <p14:tracePt t="126845" x="7505700" y="3587750"/>
          <p14:tracePt t="126862" x="7581900" y="3600450"/>
          <p14:tracePt t="126879" x="7632700" y="3600450"/>
          <p14:tracePt t="126895" x="7670800" y="3600450"/>
          <p14:tracePt t="126899" x="7683500" y="3600450"/>
          <p14:tracePt t="127251" x="0" y="0"/>
        </p14:tracePtLst>
        <p14:tracePtLst>
          <p14:tracePt t="129077" x="6407150" y="5194300"/>
          <p14:tracePt t="129090" x="6400800" y="5226050"/>
          <p14:tracePt t="129098" x="6400800" y="5251450"/>
          <p14:tracePt t="129111" x="6400800" y="5283200"/>
          <p14:tracePt t="129114" x="6400800" y="5327650"/>
          <p14:tracePt t="129128" x="6400800" y="5372100"/>
          <p14:tracePt t="129144" x="6400800" y="5435600"/>
          <p14:tracePt t="129147" x="6400800" y="5461000"/>
          <p14:tracePt t="129161" x="6400800" y="5499100"/>
          <p14:tracePt t="129178" x="6426200" y="5562600"/>
          <p14:tracePt t="129194" x="6445250" y="5581650"/>
          <p14:tracePt t="129211" x="6464300" y="5600700"/>
          <p14:tracePt t="129228" x="6489700" y="5607050"/>
          <p14:tracePt t="129244" x="6496050" y="5613400"/>
          <p14:tracePt t="129261" x="6515100" y="5613400"/>
          <p14:tracePt t="129278" x="6534150" y="5613400"/>
          <p14:tracePt t="129295" x="6559550" y="5613400"/>
          <p14:tracePt t="129311" x="6572250" y="5600700"/>
          <p14:tracePt t="129328" x="6584950" y="5562600"/>
          <p14:tracePt t="129344" x="6584950" y="5537200"/>
          <p14:tracePt t="129361" x="6591300" y="5492750"/>
          <p14:tracePt t="129363" x="6591300" y="5473700"/>
          <p14:tracePt t="129378" x="6591300" y="5448300"/>
          <p14:tracePt t="129394" x="6591300" y="5416550"/>
          <p14:tracePt t="129411" x="6597650" y="5378450"/>
          <p14:tracePt t="129428" x="6597650" y="5353050"/>
          <p14:tracePt t="129444" x="6597650" y="5327650"/>
          <p14:tracePt t="129461" x="6597650" y="5314950"/>
          <p14:tracePt t="129478" x="6584950" y="5283200"/>
          <p14:tracePt t="129494" x="6584950" y="5264150"/>
          <p14:tracePt t="129511" x="6572250" y="5245100"/>
          <p14:tracePt t="129528" x="6565900" y="5232400"/>
          <p14:tracePt t="129544" x="6553200" y="5207000"/>
          <p14:tracePt t="129676" x="6546850" y="5207000"/>
          <p14:tracePt t="129687" x="6540500" y="5207000"/>
          <p14:tracePt t="129700" x="6534150" y="5219700"/>
          <p14:tracePt t="129712" x="6527800" y="5232400"/>
          <p14:tracePt t="129728" x="6515100" y="5251450"/>
          <p14:tracePt t="129744" x="6502400" y="5283200"/>
          <p14:tracePt t="129747" x="6496050" y="5302250"/>
          <p14:tracePt t="129761" x="6496050" y="5314950"/>
          <p14:tracePt t="129778" x="6483350" y="5416550"/>
          <p14:tracePt t="129795" x="6477000" y="5461000"/>
          <p14:tracePt t="129811" x="6477000" y="5524500"/>
          <p14:tracePt t="129828" x="6477000" y="5556250"/>
          <p14:tracePt t="129844" x="6483350" y="5575300"/>
          <p14:tracePt t="129861" x="6489700" y="5594350"/>
          <p14:tracePt t="129878" x="6496050" y="5607050"/>
          <p14:tracePt t="129894" x="6502400" y="5619750"/>
          <p14:tracePt t="129911" x="6508750" y="5626100"/>
          <p14:tracePt t="129944" x="6521450" y="5632450"/>
          <p14:tracePt t="129978" x="6527800" y="5632450"/>
          <p14:tracePt t="130091" x="6540500" y="5632450"/>
          <p14:tracePt t="130107" x="6546850" y="5613400"/>
          <p14:tracePt t="130117" x="6553200" y="5588000"/>
          <p14:tracePt t="130127" x="6553200" y="5575300"/>
          <p14:tracePt t="130144" x="6559550" y="5530850"/>
          <p14:tracePt t="130161" x="6559550" y="5505450"/>
          <p14:tracePt t="130177" x="6559550" y="5473700"/>
          <p14:tracePt t="130194" x="6559550" y="5435600"/>
          <p14:tracePt t="130211" x="6559550" y="5397500"/>
          <p14:tracePt t="130227" x="6559550" y="5372100"/>
          <p14:tracePt t="130244" x="6559550" y="5340350"/>
          <p14:tracePt t="130261" x="6553200" y="5308600"/>
          <p14:tracePt t="130277" x="6553200" y="5289550"/>
          <p14:tracePt t="130294" x="6546850" y="5257800"/>
          <p14:tracePt t="130311" x="6546850" y="5245100"/>
          <p14:tracePt t="130327" x="6540500" y="5226050"/>
          <p14:tracePt t="130344" x="6534150" y="5219700"/>
          <p14:tracePt t="130361" x="6534150" y="5213350"/>
          <p14:tracePt t="130377" x="6527800" y="5200650"/>
          <p14:tracePt t="130460" x="6527800" y="5187950"/>
          <p14:tracePt t="130472" x="6521450" y="5181600"/>
          <p14:tracePt t="130486" x="6515100" y="5175250"/>
          <p14:tracePt t="130509" x="6508750" y="5175250"/>
          <p14:tracePt t="130520" x="6508750" y="5168900"/>
          <p14:tracePt t="130574" x="6502400" y="5168900"/>
          <p14:tracePt t="130582" x="6489700" y="5168900"/>
          <p14:tracePt t="130594" x="6483350" y="5181600"/>
          <p14:tracePt t="130611" x="6457950" y="5219700"/>
          <p14:tracePt t="130628" x="6432550" y="5264150"/>
          <p14:tracePt t="130644" x="6413500" y="5327650"/>
          <p14:tracePt t="130661" x="6400800" y="5391150"/>
          <p14:tracePt t="130678" x="6394450" y="5429250"/>
          <p14:tracePt t="130695" x="6381750" y="5473700"/>
          <p14:tracePt t="130711" x="6381750" y="5499100"/>
          <p14:tracePt t="130727" x="6381750" y="5530850"/>
          <p14:tracePt t="130732" x="6381750" y="5556250"/>
          <p14:tracePt t="130744" x="6381750" y="5581650"/>
          <p14:tracePt t="130761" x="6381750" y="5619750"/>
          <p14:tracePt t="130778" x="6394450" y="5657850"/>
          <p14:tracePt t="130779" x="6400800" y="5676900"/>
          <p14:tracePt t="130794" x="6419850" y="5708650"/>
          <p14:tracePt t="130811" x="6432550" y="5740400"/>
          <p14:tracePt t="130827" x="6445250" y="5759450"/>
          <p14:tracePt t="130844" x="6451600" y="5772150"/>
          <p14:tracePt t="130957" x="6457950" y="5778500"/>
          <p14:tracePt t="130971" x="6470650" y="5772150"/>
          <p14:tracePt t="130988" x="6483350" y="5734050"/>
          <p14:tracePt t="130999" x="6483350" y="5727700"/>
          <p14:tracePt t="131011" x="6483350" y="5689600"/>
          <p14:tracePt t="131027" x="6489700" y="5638800"/>
          <p14:tracePt t="131044" x="6496050" y="5594350"/>
          <p14:tracePt t="131060" x="6496050" y="5530850"/>
          <p14:tracePt t="131077" x="6496050" y="5486400"/>
          <p14:tracePt t="131094" x="6496050" y="5454650"/>
          <p14:tracePt t="131110" x="6496050" y="5422900"/>
          <p14:tracePt t="131127" x="6496050" y="5378450"/>
          <p14:tracePt t="131144" x="6496050" y="5346700"/>
          <p14:tracePt t="131160" x="6496050" y="5321300"/>
          <p14:tracePt t="131177" x="6496050" y="5295900"/>
          <p14:tracePt t="131179" x="6502400" y="5283200"/>
          <p14:tracePt t="131195" x="6502400" y="5276850"/>
          <p14:tracePt t="131210" x="6502400" y="5270500"/>
          <p14:tracePt t="131227" x="6502400" y="5264150"/>
          <p14:tracePt t="131244" x="6502400" y="5257800"/>
          <p14:tracePt t="131260" x="6502400" y="5251450"/>
          <p14:tracePt t="131277" x="6502400" y="5232400"/>
          <p14:tracePt t="131310" x="6502400" y="5219700"/>
          <p14:tracePt t="131327" x="6496050" y="5213350"/>
          <p14:tracePt t="131501" x="6483350" y="5213350"/>
          <p14:tracePt t="131524" x="6483350" y="5219700"/>
          <p14:tracePt t="131540" x="6483350" y="5226050"/>
          <p14:tracePt t="131556" x="6470650" y="5257800"/>
          <p14:tracePt t="131567" x="6464300" y="5270500"/>
          <p14:tracePt t="131577" x="6464300" y="5276850"/>
          <p14:tracePt t="131579" x="6457950" y="5295900"/>
          <p14:tracePt t="131594" x="6445250" y="5321300"/>
          <p14:tracePt t="131611" x="6445250" y="5359400"/>
          <p14:tracePt t="131627" x="6438900" y="5397500"/>
          <p14:tracePt t="131644" x="6438900" y="5441950"/>
          <p14:tracePt t="131661" x="6438900" y="5486400"/>
          <p14:tracePt t="131677" x="6438900" y="5537200"/>
          <p14:tracePt t="131694" x="6438900" y="5568950"/>
          <p14:tracePt t="131711" x="6445250" y="5607050"/>
          <p14:tracePt t="131715" x="6451600" y="5619750"/>
          <p14:tracePt t="131728" x="6457950" y="5632450"/>
          <p14:tracePt t="131744" x="6470650" y="5651500"/>
          <p14:tracePt t="131760" x="6477000" y="5676900"/>
          <p14:tracePt t="131763" x="6483350" y="5689600"/>
          <p14:tracePt t="131777" x="6496050" y="5689600"/>
          <p14:tracePt t="131794" x="6502400" y="5702300"/>
          <p14:tracePt t="131810" x="6515100" y="5708650"/>
          <p14:tracePt t="132216" x="6521450" y="5708650"/>
          <p14:tracePt t="132235" x="6527800" y="5683250"/>
          <p14:tracePt t="132249" x="6534150" y="5670550"/>
          <p14:tracePt t="132261" x="6553200" y="5632450"/>
          <p14:tracePt t="132277" x="6565900" y="5581650"/>
          <p14:tracePt t="132293" x="6572250" y="5524500"/>
          <p14:tracePt t="132310" x="6578600" y="5486400"/>
          <p14:tracePt t="132327" x="6578600" y="5448300"/>
          <p14:tracePt t="132330" x="6578600" y="5416550"/>
          <p14:tracePt t="132344" x="6578600" y="5391150"/>
          <p14:tracePt t="132360" x="6578600" y="5346700"/>
          <p14:tracePt t="132363" x="6578600" y="5327650"/>
          <p14:tracePt t="132377" x="6578600" y="5314950"/>
          <p14:tracePt t="132394" x="6572250" y="5270500"/>
          <p14:tracePt t="132410" x="6565900" y="5264150"/>
          <p14:tracePt t="132443" x="6565900" y="5257800"/>
          <p14:tracePt t="132460" x="6553200" y="5245100"/>
          <p14:tracePt t="132493" x="6546850" y="5238750"/>
          <p14:tracePt t="132531" x="6546850" y="5232400"/>
          <p14:tracePt t="132555" x="6540500" y="5232400"/>
          <p14:tracePt t="132562" x="6534150" y="5226050"/>
          <p14:tracePt t="132740" x="6527800" y="5219700"/>
          <p14:tracePt t="132764" x="6515100" y="5213350"/>
          <p14:tracePt t="132780" x="6508750" y="5207000"/>
          <p14:tracePt t="132812" x="6496050" y="5200650"/>
          <p14:tracePt t="132827" x="6489700" y="5194300"/>
          <p14:tracePt t="132843" x="6483350" y="5187950"/>
          <p14:tracePt t="132867" x="6477000" y="5175250"/>
          <p14:tracePt t="132972" x="6470650" y="5175250"/>
          <p14:tracePt t="133892" x="6470650" y="5168900"/>
          <p14:tracePt t="133909" x="6470650" y="5162550"/>
          <p14:tracePt t="133923" x="6470650" y="5156200"/>
          <p14:tracePt t="134068" x="6464300" y="5149850"/>
          <p14:tracePt t="134092" x="6451600" y="5149850"/>
          <p14:tracePt t="134108" x="6451600" y="5156200"/>
          <p14:tracePt t="134123" x="6432550" y="5194300"/>
          <p14:tracePt t="134137" x="6426200" y="5207000"/>
          <p14:tracePt t="134149" x="6419850" y="5238750"/>
          <p14:tracePt t="134160" x="6419850" y="5251450"/>
          <p14:tracePt t="134176" x="6419850" y="5289550"/>
          <p14:tracePt t="134180" x="6419850" y="5302250"/>
          <p14:tracePt t="134193" x="6419850" y="5321300"/>
          <p14:tracePt t="134210" x="6426200" y="5378450"/>
          <p14:tracePt t="134226" x="6432550" y="5416550"/>
          <p14:tracePt t="134243" x="6451600" y="5454650"/>
          <p14:tracePt t="134260" x="6470650" y="5492750"/>
          <p14:tracePt t="134276" x="6483350" y="5518150"/>
          <p14:tracePt t="134293" x="6489700" y="5537200"/>
          <p14:tracePt t="134310" x="6502400" y="5543550"/>
          <p14:tracePt t="134326" x="6508750" y="5556250"/>
          <p14:tracePt t="134411" x="6521450" y="5556250"/>
          <p14:tracePt t="134437" x="6521450" y="5543550"/>
          <p14:tracePt t="134516" x="6527800" y="5524500"/>
          <p14:tracePt t="134527" x="6534150" y="5505450"/>
          <p14:tracePt t="134543" x="6540500" y="5480050"/>
          <p14:tracePt t="134559" x="6540500" y="5441950"/>
          <p14:tracePt t="134576" x="6546850" y="5391150"/>
          <p14:tracePt t="134593" x="6553200" y="5365750"/>
          <p14:tracePt t="134598" x="6553200" y="5353050"/>
          <p14:tracePt t="134610" x="6553200" y="5321300"/>
          <p14:tracePt t="134626" x="6553200" y="5289550"/>
          <p14:tracePt t="134643" x="6553200" y="5257800"/>
          <p14:tracePt t="134659" x="6553200" y="5232400"/>
          <p14:tracePt t="134676" x="6553200" y="5207000"/>
          <p14:tracePt t="134693" x="6553200" y="5181600"/>
          <p14:tracePt t="134709" x="6553200" y="5168900"/>
          <p14:tracePt t="134726" x="6553200" y="5162550"/>
          <p14:tracePt t="134812" x="6553200" y="5156200"/>
          <p14:tracePt t="134837" x="6546850" y="5143500"/>
          <p14:tracePt t="134940" x="6540500" y="5143500"/>
          <p14:tracePt t="134956" x="6534150" y="5143500"/>
          <p14:tracePt t="134968" x="6527800" y="5143500"/>
          <p14:tracePt t="134981" x="6521450" y="5149850"/>
          <p14:tracePt t="134993" x="6515100" y="5168900"/>
          <p14:tracePt t="135009" x="6508750" y="5194300"/>
          <p14:tracePt t="135011" x="6502400" y="5219700"/>
          <p14:tracePt t="135026" x="6502400" y="5245100"/>
          <p14:tracePt t="135043" x="6502400" y="5283200"/>
          <p14:tracePt t="135059" x="6502400" y="5321300"/>
          <p14:tracePt t="135076" x="6502400" y="5365750"/>
          <p14:tracePt t="135093" x="6502400" y="5403850"/>
          <p14:tracePt t="135109" x="6502400" y="5435600"/>
          <p14:tracePt t="135126" x="6502400" y="5480050"/>
          <p14:tracePt t="135142" x="6508750" y="5505450"/>
          <p14:tracePt t="135159" x="6515100" y="5537200"/>
          <p14:tracePt t="135176" x="6527800" y="5568950"/>
          <p14:tracePt t="135179" x="6527800" y="5575300"/>
          <p14:tracePt t="135192" x="6534150" y="5600700"/>
          <p14:tracePt t="135209" x="6540500" y="5638800"/>
          <p14:tracePt t="135212" x="6546850" y="5651500"/>
          <p14:tracePt t="135226" x="6546850" y="5683250"/>
          <p14:tracePt t="135242" x="6546850" y="5695950"/>
          <p14:tracePt t="135259" x="6546850" y="5708650"/>
          <p14:tracePt t="135276" x="6546850" y="5715000"/>
          <p14:tracePt t="135396" x="6559550" y="5708650"/>
          <p14:tracePt t="135407" x="6565900" y="5695950"/>
          <p14:tracePt t="135420" x="6578600" y="5651500"/>
          <p14:tracePt t="135429" x="6578600" y="5626100"/>
          <p14:tracePt t="135443" x="6584950" y="5568950"/>
          <p14:tracePt t="135459" x="6584950" y="5524500"/>
          <p14:tracePt t="135476" x="6584950" y="5461000"/>
          <p14:tracePt t="135492" x="6584950" y="5397500"/>
          <p14:tracePt t="135509" x="6584950" y="5340350"/>
          <p14:tracePt t="135526" x="6584950" y="5295900"/>
          <p14:tracePt t="135543" x="6584950" y="5264150"/>
          <p14:tracePt t="135559" x="6584950" y="5245100"/>
          <p14:tracePt t="135576" x="6584950" y="5226050"/>
          <p14:tracePt t="135580" x="6584950" y="5219700"/>
          <p14:tracePt t="135592" x="6584950" y="5207000"/>
          <p14:tracePt t="135609" x="6584950" y="5194300"/>
          <p14:tracePt t="135626" x="6584950" y="5181600"/>
          <p14:tracePt t="135642" x="6584950" y="5168900"/>
          <p14:tracePt t="135659" x="6578600" y="5156200"/>
          <p14:tracePt t="135676" x="6578600" y="5149850"/>
          <p14:tracePt t="135692" x="6572250" y="5149850"/>
          <p14:tracePt t="135813" x="6565900" y="5149850"/>
          <p14:tracePt t="135828" x="6559550" y="5149850"/>
          <p14:tracePt t="135843" x="6540500" y="5162550"/>
          <p14:tracePt t="135859" x="6527800" y="5187950"/>
          <p14:tracePt t="135876" x="6508750" y="5232400"/>
          <p14:tracePt t="135892" x="6489700" y="5270500"/>
          <p14:tracePt t="135909" x="6477000" y="5308600"/>
          <p14:tracePt t="135926" x="6477000" y="5334000"/>
          <p14:tracePt t="135942" x="6470650" y="5378450"/>
          <p14:tracePt t="135959" x="6464300" y="5403850"/>
          <p14:tracePt t="135976" x="6464300" y="5429250"/>
          <p14:tracePt t="135992" x="6464300" y="5461000"/>
          <p14:tracePt t="136009" x="6464300" y="5492750"/>
          <p14:tracePt t="136026" x="6464300" y="5537200"/>
          <p14:tracePt t="136042" x="6464300" y="5562600"/>
          <p14:tracePt t="136059" x="6464300" y="5581650"/>
          <p14:tracePt t="136076" x="6470650" y="5607050"/>
          <p14:tracePt t="136092" x="6483350" y="5626100"/>
          <p14:tracePt t="136109" x="6489700" y="5645150"/>
          <p14:tracePt t="136126" x="6496050" y="5664200"/>
          <p14:tracePt t="136142" x="6502400" y="5676900"/>
          <p14:tracePt t="136180" x="6502400" y="5683250"/>
          <p14:tracePt t="136196" x="6508750" y="5689600"/>
          <p14:tracePt t="136212" x="6508750" y="5695950"/>
          <p14:tracePt t="136227" x="6515100" y="5702300"/>
          <p14:tracePt t="136318" x="6521450" y="5702300"/>
          <p14:tracePt t="136332" x="6534150" y="5689600"/>
          <p14:tracePt t="136344" x="6546850" y="5683250"/>
          <p14:tracePt t="136359" x="6553200" y="5651500"/>
          <p14:tracePt t="136375" x="6559550" y="5626100"/>
          <p14:tracePt t="136392" x="6565900" y="5568950"/>
          <p14:tracePt t="136395" x="6572250" y="5537200"/>
          <p14:tracePt t="136409" x="6578600" y="5511800"/>
          <p14:tracePt t="136426" x="6604000" y="5416550"/>
          <p14:tracePt t="136442" x="6604000" y="5378450"/>
          <p14:tracePt t="136459" x="6604000" y="5340350"/>
          <p14:tracePt t="136475" x="6610350" y="5314950"/>
          <p14:tracePt t="136492" x="6610350" y="5302250"/>
          <p14:tracePt t="136509" x="6610350" y="5289550"/>
          <p14:tracePt t="136525" x="6610350" y="5276850"/>
          <p14:tracePt t="136542" x="6610350" y="5264150"/>
          <p14:tracePt t="136559" x="6610350" y="5251450"/>
          <p14:tracePt t="136575" x="6597650" y="5219700"/>
          <p14:tracePt t="136592" x="6591300" y="5213350"/>
          <p14:tracePt t="136594" x="6584950" y="5200650"/>
          <p14:tracePt t="136609" x="6584950" y="5187950"/>
          <p14:tracePt t="136626" x="6578600" y="5175250"/>
          <p14:tracePt t="136629" x="6572250" y="5156200"/>
          <p14:tracePt t="136642" x="6559550" y="5143500"/>
          <p14:tracePt t="136659" x="6559550" y="5137150"/>
          <p14:tracePt t="136675" x="6559550" y="5130800"/>
          <p14:tracePt t="136811" x="6540500" y="5130800"/>
          <p14:tracePt t="136825" x="6534150" y="5130800"/>
          <p14:tracePt t="136841" x="6521450" y="5149850"/>
          <p14:tracePt t="136859" x="6489700" y="5187950"/>
          <p14:tracePt t="136876" x="6470650" y="5219700"/>
          <p14:tracePt t="136892" x="6457950" y="5264150"/>
          <p14:tracePt t="136909" x="6445250" y="5314950"/>
          <p14:tracePt t="136925" x="6445250" y="5353050"/>
          <p14:tracePt t="136942" x="6445250" y="5397500"/>
          <p14:tracePt t="136959" x="6445250" y="5435600"/>
          <p14:tracePt t="136975" x="6445250" y="5473700"/>
          <p14:tracePt t="136992" x="6445250" y="5524500"/>
          <p14:tracePt t="137009" x="6451600" y="5575300"/>
          <p14:tracePt t="137011" x="6457950" y="5588000"/>
          <p14:tracePt t="137025" x="6464300" y="5613400"/>
          <p14:tracePt t="137042" x="6489700" y="5676900"/>
          <p14:tracePt t="137059" x="6496050" y="5702300"/>
          <p14:tracePt t="137075" x="6508750" y="5715000"/>
          <p14:tracePt t="137092" x="6515100" y="5727700"/>
          <p14:tracePt t="137127" x="6521450" y="5727700"/>
          <p14:tracePt t="137142" x="6527800" y="5740400"/>
          <p14:tracePt t="137261" x="6540500" y="5740400"/>
          <p14:tracePt t="137274" x="6559550" y="5708650"/>
          <p14:tracePt t="137289" x="6565900" y="5683250"/>
          <p14:tracePt t="137298" x="6584950" y="5632450"/>
          <p14:tracePt t="137308" x="6591300" y="5607050"/>
          <p14:tracePt t="137325" x="6597650" y="5568950"/>
          <p14:tracePt t="137342" x="6604000" y="5543550"/>
          <p14:tracePt t="137358" x="6610350" y="5511800"/>
          <p14:tracePt t="137375" x="6616700" y="5473700"/>
          <p14:tracePt t="137379" x="6616700" y="5448300"/>
          <p14:tracePt t="137408" x="6616700" y="5416550"/>
          <p14:tracePt t="137425" x="6616700" y="5391150"/>
          <p14:tracePt t="137429" x="6616700" y="5384800"/>
          <p14:tracePt t="137443" x="6616700" y="5359400"/>
          <p14:tracePt t="137459" x="6616700" y="5321300"/>
          <p14:tracePt t="137475" x="6616700" y="5289550"/>
          <p14:tracePt t="137492" x="6623050" y="5245100"/>
          <p14:tracePt t="137508" x="6623050" y="5219700"/>
          <p14:tracePt t="137525" x="6623050" y="5194300"/>
          <p14:tracePt t="137542" x="6623050" y="5175250"/>
          <p14:tracePt t="137558" x="6623050" y="5149850"/>
          <p14:tracePt t="137575" x="6623050" y="5137150"/>
          <p14:tracePt t="137592" x="6623050" y="5124450"/>
          <p14:tracePt t="137608" x="6623050" y="5111750"/>
          <p14:tracePt t="137625" x="6623050" y="5105400"/>
          <p14:tracePt t="137764" x="6623050" y="5099050"/>
          <p14:tracePt t="137987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异常处理概述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9770" y="1042513"/>
            <a:ext cx="11184086" cy="4311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运行时异常系统处理异常的过程如下：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当发生异常时，运行时系统按与方法调用次序相反的次序搜索调用堆栈，寻找一个包含可处理异常的代码块的方法，这个代码块称为异常处理器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(exception handler)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，即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try/catch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语句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如果被抛出的异常对象与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try/catch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块可以处理的类型匹配，运行时系统将异常对象传递给它，这称为捕获异常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(catch the exception)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如果运行时系统彻底搜索了调用堆栈中的所有方法，但没有找到合适的异常处理器，程序则终止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endParaRPr lang="zh-CN" altLang="en-US" sz="200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5" y="4378528"/>
            <a:ext cx="5885035" cy="229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188" y="4398439"/>
            <a:ext cx="5878716" cy="227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6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696"/>
    </mc:Choice>
    <mc:Fallback xmlns="">
      <p:transition spd="slow" advTm="195696"/>
    </mc:Fallback>
  </mc:AlternateContent>
  <p:extLst>
    <p:ext uri="{3A86A75C-4F4B-4683-9AE1-C65F6400EC91}">
      <p14:laserTraceLst xmlns:p14="http://schemas.microsoft.com/office/powerpoint/2010/main">
        <p14:tracePtLst>
          <p14:tracePt t="2656" x="831850" y="1441450"/>
          <p14:tracePt t="2741" x="844550" y="1447800"/>
          <p14:tracePt t="2750" x="869950" y="1454150"/>
          <p14:tracePt t="2758" x="895350" y="1460500"/>
          <p14:tracePt t="2768" x="927100" y="1466850"/>
          <p14:tracePt t="2785" x="1028700" y="1485900"/>
          <p14:tracePt t="2802" x="1155700" y="1498600"/>
          <p14:tracePt t="2805" x="1244600" y="1517650"/>
          <p14:tracePt t="2818" x="1314450" y="1524000"/>
          <p14:tracePt t="2835" x="1466850" y="1536700"/>
          <p14:tracePt t="2837" x="1543050" y="1536700"/>
          <p14:tracePt t="2852" x="1670050" y="1536700"/>
          <p14:tracePt t="2869" x="1765300" y="1536700"/>
          <p14:tracePt t="2886" x="1822450" y="1536700"/>
          <p14:tracePt t="2903" x="1860550" y="1536700"/>
          <p14:tracePt t="2918" x="1879600" y="1536700"/>
          <p14:tracePt t="2936" x="1892300" y="1536700"/>
          <p14:tracePt t="2953" x="1905000" y="1536700"/>
          <p14:tracePt t="2974" x="1917700" y="1530350"/>
          <p14:tracePt t="2990" x="1924050" y="1524000"/>
          <p14:tracePt t="3006" x="1924050" y="1511300"/>
          <p14:tracePt t="3022" x="1924050" y="1498600"/>
          <p14:tracePt t="3036" x="1930400" y="1479550"/>
          <p14:tracePt t="3053" x="1936750" y="1454150"/>
          <p14:tracePt t="3069" x="1936750" y="1422400"/>
          <p14:tracePt t="3085" x="1936750" y="1397000"/>
          <p14:tracePt t="3102" x="1924050" y="1358900"/>
          <p14:tracePt t="3118" x="1917700" y="1327150"/>
          <p14:tracePt t="3135" x="1905000" y="1295400"/>
          <p14:tracePt t="3152" x="1898650" y="1282700"/>
          <p14:tracePt t="3169" x="1885950" y="1263650"/>
          <p14:tracePt t="3185" x="1873250" y="1244600"/>
          <p14:tracePt t="3202" x="1860550" y="1231900"/>
          <p14:tracePt t="3205" x="1854200" y="1225550"/>
          <p14:tracePt t="3218" x="1841500" y="1219200"/>
          <p14:tracePt t="3235" x="1809750" y="1212850"/>
          <p14:tracePt t="3253" x="1733550" y="1193800"/>
          <p14:tracePt t="3268" x="1651000" y="1174750"/>
          <p14:tracePt t="3285" x="1549400" y="1155700"/>
          <p14:tracePt t="3302" x="1460500" y="1143000"/>
          <p14:tracePt t="3318" x="1365250" y="1117600"/>
          <p14:tracePt t="3335" x="1276350" y="1104900"/>
          <p14:tracePt t="3352" x="1206500" y="1098550"/>
          <p14:tracePt t="3368" x="1149350" y="1098550"/>
          <p14:tracePt t="3386" x="1092200" y="1098550"/>
          <p14:tracePt t="3402" x="1060450" y="1098550"/>
          <p14:tracePt t="3419" x="1028700" y="1098550"/>
          <p14:tracePt t="3421" x="1016000" y="1098550"/>
          <p14:tracePt t="3435" x="990600" y="1104900"/>
          <p14:tracePt t="3453" x="952500" y="1123950"/>
          <p14:tracePt t="3470" x="927100" y="1143000"/>
          <p14:tracePt t="3485" x="908050" y="1155700"/>
          <p14:tracePt t="3502" x="901700" y="1162050"/>
          <p14:tracePt t="3519" x="889000" y="1174750"/>
          <p14:tracePt t="3535" x="876300" y="1187450"/>
          <p14:tracePt t="3552" x="863600" y="1200150"/>
          <p14:tracePt t="3569" x="850900" y="1225550"/>
          <p14:tracePt t="3585" x="838200" y="1238250"/>
          <p14:tracePt t="3602" x="825500" y="1257300"/>
          <p14:tracePt t="3607" x="825500" y="1270000"/>
          <p14:tracePt t="3619" x="819150" y="1282700"/>
          <p14:tracePt t="3635" x="812800" y="1295400"/>
          <p14:tracePt t="3653" x="812800" y="1314450"/>
          <p14:tracePt t="3670" x="806450" y="1346200"/>
          <p14:tracePt t="3686" x="806450" y="1358900"/>
          <p14:tracePt t="3702" x="806450" y="1371600"/>
          <p14:tracePt t="3719" x="806450" y="1377950"/>
          <p14:tracePt t="3735" x="806450" y="1397000"/>
          <p14:tracePt t="3751" x="806450" y="1403350"/>
          <p14:tracePt t="3768" x="806450" y="1416050"/>
          <p14:tracePt t="3785" x="812800" y="1416050"/>
          <p14:tracePt t="3802" x="819150" y="1435100"/>
          <p14:tracePt t="3818" x="831850" y="1447800"/>
          <p14:tracePt t="3835" x="869950" y="1466850"/>
          <p14:tracePt t="3838" x="895350" y="1479550"/>
          <p14:tracePt t="3852" x="920750" y="1485900"/>
          <p14:tracePt t="3868" x="1028700" y="1498600"/>
          <p14:tracePt t="3885" x="1130300" y="1524000"/>
          <p14:tracePt t="3902" x="1212850" y="1530350"/>
          <p14:tracePt t="3920" x="1320800" y="1530350"/>
          <p14:tracePt t="3937" x="1428750" y="1530350"/>
          <p14:tracePt t="3952" x="1555750" y="1530350"/>
          <p14:tracePt t="3970" x="1714500" y="1530350"/>
          <p14:tracePt t="3987" x="1885950" y="1530350"/>
          <p14:tracePt t="3991" x="1949450" y="1530350"/>
          <p14:tracePt t="4002" x="2012950" y="1530350"/>
          <p14:tracePt t="4018" x="2139950" y="1517650"/>
          <p14:tracePt t="4035" x="2216150" y="1504950"/>
          <p14:tracePt t="4037" x="2235200" y="1498600"/>
          <p14:tracePt t="4051" x="2247900" y="1492250"/>
          <p14:tracePt t="4068" x="2273300" y="1485900"/>
          <p14:tracePt t="4085" x="2286000" y="1473200"/>
          <p14:tracePt t="4101" x="2286000" y="1466850"/>
          <p14:tracePt t="4118" x="2292350" y="1447800"/>
          <p14:tracePt t="4136" x="2292350" y="1428750"/>
          <p14:tracePt t="4152" x="2292350" y="1409700"/>
          <p14:tracePt t="4169" x="2292350" y="1397000"/>
          <p14:tracePt t="4186" x="2292350" y="1377950"/>
          <p14:tracePt t="4202" x="2286000" y="1365250"/>
          <p14:tracePt t="4218" x="2286000" y="1358900"/>
          <p14:tracePt t="4236" x="2279650" y="1358900"/>
          <p14:tracePt t="4269" x="2279650" y="1346200"/>
          <p14:tracePt t="4278" x="2273300" y="1339850"/>
          <p14:tracePt t="4286" x="2266950" y="1339850"/>
          <p14:tracePt t="4301" x="2260600" y="1327150"/>
          <p14:tracePt t="4318" x="2228850" y="1314450"/>
          <p14:tracePt t="4335" x="2197100" y="1301750"/>
          <p14:tracePt t="4351" x="2146300" y="1282700"/>
          <p14:tracePt t="4368" x="2101850" y="1263650"/>
          <p14:tracePt t="4386" x="2057400" y="1250950"/>
          <p14:tracePt t="4402" x="2012950" y="1250950"/>
          <p14:tracePt t="4405" x="1993900" y="1250950"/>
          <p14:tracePt t="4419" x="1981200" y="1250950"/>
          <p14:tracePt t="4436" x="1943100" y="1250950"/>
          <p14:tracePt t="4452" x="1924050" y="1250950"/>
          <p14:tracePt t="4470" x="1892300" y="1250950"/>
          <p14:tracePt t="4485" x="1854200" y="1250950"/>
          <p14:tracePt t="4501" x="1816100" y="1270000"/>
          <p14:tracePt t="4518" x="1784350" y="1282700"/>
          <p14:tracePt t="4535" x="1752600" y="1308100"/>
          <p14:tracePt t="4551" x="1733550" y="1327150"/>
          <p14:tracePt t="4568" x="1708150" y="1346200"/>
          <p14:tracePt t="4585" x="1701800" y="1371600"/>
          <p14:tracePt t="4601" x="1689100" y="1390650"/>
          <p14:tracePt t="4618" x="1689100" y="1403350"/>
          <p14:tracePt t="4635" x="1689100" y="1416050"/>
          <p14:tracePt t="4637" x="1689100" y="1422400"/>
          <p14:tracePt t="4655" x="1689100" y="1428750"/>
          <p14:tracePt t="4669" x="1689100" y="1435100"/>
          <p14:tracePt t="4686" x="1689100" y="1447800"/>
          <p14:tracePt t="4702" x="1695450" y="1460500"/>
          <p14:tracePt t="4719" x="1708150" y="1466850"/>
          <p14:tracePt t="4735" x="1727200" y="1466850"/>
          <p14:tracePt t="4751" x="1765300" y="1479550"/>
          <p14:tracePt t="4768" x="1809750" y="1479550"/>
          <p14:tracePt t="4785" x="1885950" y="1479550"/>
          <p14:tracePt t="4801" x="1981200" y="1479550"/>
          <p14:tracePt t="4818" x="2082800" y="1479550"/>
          <p14:tracePt t="4835" x="2184400" y="1479550"/>
          <p14:tracePt t="4837" x="2241550" y="1479550"/>
          <p14:tracePt t="4851" x="2292350" y="1479550"/>
          <p14:tracePt t="4868" x="2432050" y="1479550"/>
          <p14:tracePt t="4886" x="2495550" y="1466850"/>
          <p14:tracePt t="4902" x="2546350" y="1454150"/>
          <p14:tracePt t="4919" x="2578100" y="1441450"/>
          <p14:tracePt t="4935" x="2603500" y="1422400"/>
          <p14:tracePt t="4952" x="2622550" y="1409700"/>
          <p14:tracePt t="4969" x="2628900" y="1390650"/>
          <p14:tracePt t="4984" x="2641600" y="1377950"/>
          <p14:tracePt t="5002" x="2641600" y="1365250"/>
          <p14:tracePt t="5018" x="2654300" y="1352550"/>
          <p14:tracePt t="5035" x="2660650" y="1339850"/>
          <p14:tracePt t="5054" x="2660650" y="1327150"/>
          <p14:tracePt t="5068" x="2660650" y="1314450"/>
          <p14:tracePt t="5085" x="2660650" y="1301750"/>
          <p14:tracePt t="5101" x="2660650" y="1295400"/>
          <p14:tracePt t="5118" x="2660650" y="1289050"/>
          <p14:tracePt t="5152" x="2654300" y="1276350"/>
          <p14:tracePt t="5168" x="2641600" y="1263650"/>
          <p14:tracePt t="5185" x="2622550" y="1263650"/>
          <p14:tracePt t="5201" x="2584450" y="1263650"/>
          <p14:tracePt t="5218" x="2533650" y="1263650"/>
          <p14:tracePt t="5235" x="2495550" y="1276350"/>
          <p14:tracePt t="5237" x="2476500" y="1276350"/>
          <p14:tracePt t="5251" x="2457450" y="1289050"/>
          <p14:tracePt t="5268" x="2419350" y="1314450"/>
          <p14:tracePt t="5284" x="2406650" y="1320800"/>
          <p14:tracePt t="5301" x="2393950" y="1333500"/>
          <p14:tracePt t="5334" x="2393950" y="1352550"/>
          <p14:tracePt t="5351" x="2393950" y="1365250"/>
          <p14:tracePt t="5368" x="2393950" y="1390650"/>
          <p14:tracePt t="5384" x="2413000" y="1435100"/>
          <p14:tracePt t="5402" x="2438400" y="1454150"/>
          <p14:tracePt t="5418" x="2463800" y="1479550"/>
          <p14:tracePt t="5421" x="2482850" y="1485900"/>
          <p14:tracePt t="5435" x="2508250" y="1492250"/>
          <p14:tracePt t="5452" x="2546350" y="1498600"/>
          <p14:tracePt t="5469" x="2660650" y="1498600"/>
          <p14:tracePt t="5485" x="2774950" y="1498600"/>
          <p14:tracePt t="5501" x="2921000" y="1498600"/>
          <p14:tracePt t="5518" x="3092450" y="1498600"/>
          <p14:tracePt t="5534" x="3270250" y="1498600"/>
          <p14:tracePt t="5551" x="3448050" y="1498600"/>
          <p14:tracePt t="5568" x="3600450" y="1498600"/>
          <p14:tracePt t="5584" x="3714750" y="1498600"/>
          <p14:tracePt t="5601" x="3790950" y="1485900"/>
          <p14:tracePt t="5618" x="3822700" y="1485900"/>
          <p14:tracePt t="5695" x="3829050" y="1479550"/>
          <p14:tracePt t="5711" x="3835400" y="1466850"/>
          <p14:tracePt t="5725" x="3841750" y="1466850"/>
          <p14:tracePt t="5742" x="3841750" y="1460500"/>
          <p14:tracePt t="5751" x="3841750" y="1447800"/>
          <p14:tracePt t="5768" x="3841750" y="1441450"/>
          <p14:tracePt t="5784" x="3835400" y="1422400"/>
          <p14:tracePt t="5801" x="3797300" y="1397000"/>
          <p14:tracePt t="5818" x="3759200" y="1371600"/>
          <p14:tracePt t="5834" x="3676650" y="1339850"/>
          <p14:tracePt t="5851" x="3606800" y="1320800"/>
          <p14:tracePt t="5854" x="3581400" y="1314450"/>
          <p14:tracePt t="5868" x="3549650" y="1314450"/>
          <p14:tracePt t="5884" x="3511550" y="1314450"/>
          <p14:tracePt t="5901" x="3473450" y="1327150"/>
          <p14:tracePt t="5918" x="3435350" y="1346200"/>
          <p14:tracePt t="5935" x="3397250" y="1371600"/>
          <p14:tracePt t="5951" x="3378200" y="1397000"/>
          <p14:tracePt t="5967" x="3371850" y="1409700"/>
          <p14:tracePt t="5985" x="3371850" y="1428750"/>
          <p14:tracePt t="6001" x="3371850" y="1447800"/>
          <p14:tracePt t="6017" x="3390900" y="1460500"/>
          <p14:tracePt t="6035" x="3429000" y="1473200"/>
          <p14:tracePt t="6039" x="3460750" y="1485900"/>
          <p14:tracePt t="6051" x="3492500" y="1492250"/>
          <p14:tracePt t="6067" x="3581400" y="1504950"/>
          <p14:tracePt t="6071" x="3638550" y="1504950"/>
          <p14:tracePt t="6084" x="3771900" y="1504950"/>
          <p14:tracePt t="6101" x="3930650" y="1504950"/>
          <p14:tracePt t="6118" x="4089400" y="1498600"/>
          <p14:tracePt t="6134" x="4222750" y="1485900"/>
          <p14:tracePt t="6152" x="4298950" y="1473200"/>
          <p14:tracePt t="6168" x="4337050" y="1460500"/>
          <p14:tracePt t="6185" x="4343400" y="1447800"/>
          <p14:tracePt t="6202" x="4349750" y="1441450"/>
          <p14:tracePt t="6218" x="4349750" y="1435100"/>
          <p14:tracePt t="6235" x="4349750" y="1416050"/>
          <p14:tracePt t="6251" x="4349750" y="1397000"/>
          <p14:tracePt t="6253" x="4349750" y="1384300"/>
          <p14:tracePt t="6267" x="4349750" y="1377950"/>
          <p14:tracePt t="6285" x="4349750" y="1352550"/>
          <p14:tracePt t="6301" x="4349750" y="1346200"/>
          <p14:tracePt t="6317" x="4349750" y="1339850"/>
          <p14:tracePt t="6334" x="4343400" y="1327150"/>
          <p14:tracePt t="6351" x="4318000" y="1314450"/>
          <p14:tracePt t="6368" x="4298950" y="1314450"/>
          <p14:tracePt t="6384" x="4248150" y="1301750"/>
          <p14:tracePt t="6401" x="4197350" y="1301750"/>
          <p14:tracePt t="6418" x="4114800" y="1301750"/>
          <p14:tracePt t="6435" x="4038600" y="1301750"/>
          <p14:tracePt t="6438" x="3981450" y="1308100"/>
          <p14:tracePt t="6451" x="3937000" y="1314450"/>
          <p14:tracePt t="6454" x="3905250" y="1320800"/>
          <p14:tracePt t="6468" x="3860800" y="1333500"/>
          <p14:tracePt t="6485" x="3841750" y="1352550"/>
          <p14:tracePt t="6501" x="3829050" y="1377950"/>
          <p14:tracePt t="6517" x="3816350" y="1390650"/>
          <p14:tracePt t="6537" x="3816350" y="1403350"/>
          <p14:tracePt t="6551" x="3816350" y="1416050"/>
          <p14:tracePt t="6567" x="3829050" y="1435100"/>
          <p14:tracePt t="6584" x="3854450" y="1454150"/>
          <p14:tracePt t="6601" x="3911600" y="1479550"/>
          <p14:tracePt t="6617" x="3987800" y="1504950"/>
          <p14:tracePt t="6634" x="4076700" y="1504950"/>
          <p14:tracePt t="6637" x="4127500" y="1504950"/>
          <p14:tracePt t="6651" x="4171950" y="1504950"/>
          <p14:tracePt t="6668" x="4260850" y="1479550"/>
          <p14:tracePt t="6686" x="4292600" y="1460500"/>
          <p14:tracePt t="6701" x="4305300" y="1435100"/>
          <p14:tracePt t="6718" x="4318000" y="1428750"/>
          <p14:tracePt t="6734" x="4324350" y="1416050"/>
          <p14:tracePt t="6767" x="4330700" y="1403350"/>
          <p14:tracePt t="7247" x="0" y="0"/>
        </p14:tracePtLst>
        <p14:tracePtLst>
          <p14:tracePt t="10439" x="1028700" y="1987550"/>
          <p14:tracePt t="10495" x="1035050" y="1987550"/>
          <p14:tracePt t="10502" x="1054100" y="1987550"/>
          <p14:tracePt t="10517" x="1168400" y="1987550"/>
          <p14:tracePt t="10533" x="1358900" y="1987550"/>
          <p14:tracePt t="10549" x="1581150" y="1987550"/>
          <p14:tracePt t="10566" x="1809750" y="1987550"/>
          <p14:tracePt t="10582" x="2006600" y="1987550"/>
          <p14:tracePt t="10599" x="2146300" y="1987550"/>
          <p14:tracePt t="10616" x="2216150" y="1987550"/>
          <p14:tracePt t="10633" x="2241550" y="1987550"/>
          <p14:tracePt t="10649" x="2254250" y="1981200"/>
          <p14:tracePt t="10775" x="2247900" y="1981200"/>
          <p14:tracePt t="10782" x="2228850" y="1981200"/>
          <p14:tracePt t="10790" x="2216150" y="1981200"/>
          <p14:tracePt t="10799" x="2197100" y="1981200"/>
          <p14:tracePt t="10816" x="2171700" y="1981200"/>
          <p14:tracePt t="10832" x="2159000" y="1981200"/>
          <p14:tracePt t="10866" x="2139950" y="1981200"/>
          <p14:tracePt t="10882" x="2095500" y="1981200"/>
          <p14:tracePt t="10885" x="2051050" y="1981200"/>
          <p14:tracePt t="10899" x="2000250" y="1981200"/>
          <p14:tracePt t="10916" x="1803400" y="1981200"/>
          <p14:tracePt t="10933" x="1708150" y="1981200"/>
          <p14:tracePt t="10950" x="1676400" y="1981200"/>
          <p14:tracePt t="10966" x="1670050" y="1981200"/>
          <p14:tracePt t="11054" x="1689100" y="1981200"/>
          <p14:tracePt t="11062" x="1739900" y="1981200"/>
          <p14:tracePt t="11070" x="1803400" y="1981200"/>
          <p14:tracePt t="11083" x="1866900" y="1981200"/>
          <p14:tracePt t="11099" x="2006600" y="1981200"/>
          <p14:tracePt t="11117" x="2127250" y="1981200"/>
          <p14:tracePt t="11133" x="2139950" y="1981200"/>
          <p14:tracePt t="11149" x="2146300" y="1981200"/>
          <p14:tracePt t="11557" x="0" y="0"/>
        </p14:tracePtLst>
        <p14:tracePtLst>
          <p14:tracePt t="12495" x="2673350" y="1943100"/>
          <p14:tracePt t="12599" x="2679700" y="1943100"/>
          <p14:tracePt t="12607" x="2698750" y="1943100"/>
          <p14:tracePt t="12616" x="2717800" y="1943100"/>
          <p14:tracePt t="12633" x="2774950" y="1943100"/>
          <p14:tracePt t="12649" x="2851150" y="1943100"/>
          <p14:tracePt t="12653" x="2882900" y="1943100"/>
          <p14:tracePt t="12666" x="2914650" y="1943100"/>
          <p14:tracePt t="12684" x="3022600" y="1943100"/>
          <p14:tracePt t="12687" x="3086100" y="1943100"/>
          <p14:tracePt t="12700" x="3149600" y="1943100"/>
          <p14:tracePt t="12718" x="3365500" y="1943100"/>
          <p14:tracePt t="12734" x="3511550" y="1943100"/>
          <p14:tracePt t="12749" x="3657600" y="1943100"/>
          <p14:tracePt t="12766" x="3797300" y="1943100"/>
          <p14:tracePt t="12783" x="3911600" y="1943100"/>
          <p14:tracePt t="12799" x="4032250" y="1943100"/>
          <p14:tracePt t="12815" x="4095750" y="1943100"/>
          <p14:tracePt t="12832" x="4146550" y="1943100"/>
          <p14:tracePt t="12849" x="4171950" y="1936750"/>
          <p14:tracePt t="12865" x="4178300" y="1936750"/>
          <p14:tracePt t="12882" x="4184650" y="1930400"/>
          <p14:tracePt t="12899" x="4191000" y="1924050"/>
          <p14:tracePt t="12915" x="4203700" y="1911350"/>
          <p14:tracePt t="12949" x="4210050" y="1892300"/>
          <p14:tracePt t="12965" x="4210050" y="1873250"/>
          <p14:tracePt t="12982" x="4210050" y="1854200"/>
          <p14:tracePt t="12999" x="4210050" y="1841500"/>
          <p14:tracePt t="13016" x="4210050" y="1828800"/>
          <p14:tracePt t="13032" x="4210050" y="1822450"/>
          <p14:tracePt t="13048" x="4210050" y="1816100"/>
          <p14:tracePt t="13065" x="4210050" y="1809750"/>
          <p14:tracePt t="13093" x="4210050" y="1803400"/>
          <p14:tracePt t="13112" x="4210050" y="1790700"/>
          <p14:tracePt t="13126" x="4203700" y="1790700"/>
          <p14:tracePt t="13144" x="4197350" y="1778000"/>
          <p14:tracePt t="13152" x="4191000" y="1771650"/>
          <p14:tracePt t="13165" x="4178300" y="1758950"/>
          <p14:tracePt t="13184" x="4140200" y="1733550"/>
          <p14:tracePt t="13200" x="4089400" y="1714500"/>
          <p14:tracePt t="13216" x="4013200" y="1682750"/>
          <p14:tracePt t="13233" x="3898900" y="1651000"/>
          <p14:tracePt t="13238" x="3835400" y="1638300"/>
          <p14:tracePt t="13248" x="3746500" y="1619250"/>
          <p14:tracePt t="13266" x="3594100" y="1593850"/>
          <p14:tracePt t="13282" x="3473450" y="1568450"/>
          <p14:tracePt t="13285" x="3429000" y="1562100"/>
          <p14:tracePt t="13298" x="3384550" y="1555750"/>
          <p14:tracePt t="13315" x="3333750" y="1549400"/>
          <p14:tracePt t="13332" x="3270250" y="1549400"/>
          <p14:tracePt t="13349" x="3225800" y="1549400"/>
          <p14:tracePt t="13365" x="3194050" y="1562100"/>
          <p14:tracePt t="13382" x="3168650" y="1574800"/>
          <p14:tracePt t="13398" x="3149600" y="1593850"/>
          <p14:tracePt t="13415" x="3124200" y="1625600"/>
          <p14:tracePt t="13433" x="3111500" y="1644650"/>
          <p14:tracePt t="13449" x="3105150" y="1670050"/>
          <p14:tracePt t="13465" x="3105150" y="1689100"/>
          <p14:tracePt t="13482" x="3105150" y="1701800"/>
          <p14:tracePt t="13498" x="3105150" y="1708150"/>
          <p14:tracePt t="13502" x="3105150" y="1714500"/>
          <p14:tracePt t="13515" x="3105150" y="1727200"/>
          <p14:tracePt t="13549" x="3111500" y="1733550"/>
          <p14:tracePt t="13565" x="3117850" y="1739900"/>
          <p14:tracePt t="13582" x="3117850" y="1746250"/>
          <p14:tracePt t="13598" x="3124200" y="1752600"/>
          <p14:tracePt t="13615" x="3136900" y="1758950"/>
          <p14:tracePt t="13918" x="0" y="0"/>
        </p14:tracePtLst>
        <p14:tracePtLst>
          <p14:tracePt t="14319" x="4178300" y="1917700"/>
          <p14:tracePt t="14389" x="0" y="0"/>
        </p14:tracePtLst>
        <p14:tracePtLst>
          <p14:tracePt t="15129" x="4343400" y="1930400"/>
          <p14:tracePt t="15239" x="4362450" y="1930400"/>
          <p14:tracePt t="15248" x="4381500" y="1930400"/>
          <p14:tracePt t="15254" x="4413250" y="1930400"/>
          <p14:tracePt t="15265" x="4445000" y="1930400"/>
          <p14:tracePt t="15283" x="4533900" y="1930400"/>
          <p14:tracePt t="15298" x="4660900" y="1930400"/>
          <p14:tracePt t="15302" x="4711700" y="1930400"/>
          <p14:tracePt t="15315" x="4775200" y="1930400"/>
          <p14:tracePt t="15332" x="4883150" y="1930400"/>
          <p14:tracePt t="15349" x="5003800" y="1930400"/>
          <p14:tracePt t="15365" x="5048250" y="1930400"/>
          <p14:tracePt t="15381" x="5080000" y="1930400"/>
          <p14:tracePt t="15398" x="5105400" y="1930400"/>
          <p14:tracePt t="15415" x="5111750" y="1930400"/>
          <p14:tracePt t="15431" x="5124450" y="1930400"/>
          <p14:tracePt t="15449" x="5130800" y="1930400"/>
          <p14:tracePt t="15466" x="5137150" y="1930400"/>
          <p14:tracePt t="15482" x="5143500" y="1930400"/>
          <p14:tracePt t="15498" x="5156200" y="1930400"/>
          <p14:tracePt t="15501" x="5162550" y="1930400"/>
          <p14:tracePt t="15515" x="5168900" y="1930400"/>
          <p14:tracePt t="15531" x="5175250" y="1930400"/>
          <p14:tracePt t="15535" x="5181600" y="1930400"/>
          <p14:tracePt t="15548" x="5187950" y="1930400"/>
          <p14:tracePt t="15565" x="5213350" y="1930400"/>
          <p14:tracePt t="15581" x="5226050" y="1930400"/>
          <p14:tracePt t="15598" x="5245100" y="1936750"/>
          <p14:tracePt t="15614" x="5264150" y="1936750"/>
          <p14:tracePt t="15631" x="5276850" y="1936750"/>
          <p14:tracePt t="15648" x="5289550" y="1936750"/>
          <p14:tracePt t="15664" x="5302250" y="1936750"/>
          <p14:tracePt t="15681" x="5314950" y="1936750"/>
          <p14:tracePt t="15698" x="5346700" y="1949450"/>
          <p14:tracePt t="15715" x="5365750" y="1955800"/>
          <p14:tracePt t="15732" x="5372100" y="1955800"/>
          <p14:tracePt t="15749" x="5391150" y="1955800"/>
          <p14:tracePt t="15765" x="5403850" y="1955800"/>
          <p14:tracePt t="15782" x="5410200" y="1955800"/>
          <p14:tracePt t="15798" x="5422900" y="1955800"/>
          <p14:tracePt t="15814" x="5435600" y="1955800"/>
          <p14:tracePt t="15831" x="5441950" y="1955800"/>
          <p14:tracePt t="15847" x="5454650" y="1955800"/>
          <p14:tracePt t="15864" x="5473700" y="1955800"/>
          <p14:tracePt t="15881" x="5486400" y="1955800"/>
          <p14:tracePt t="15898" x="5505450" y="1955800"/>
          <p14:tracePt t="15914" x="5530850" y="1955800"/>
          <p14:tracePt t="15918" x="5543550" y="1955800"/>
          <p14:tracePt t="15931" x="5556250" y="1955800"/>
          <p14:tracePt t="15949" x="5575300" y="1955800"/>
          <p14:tracePt t="15965" x="5588000" y="1955800"/>
          <p14:tracePt t="15981" x="5594350" y="1955800"/>
          <p14:tracePt t="15998" x="5607050" y="1955800"/>
          <p14:tracePt t="16015" x="5613400" y="1955800"/>
          <p14:tracePt t="16031" x="5619750" y="1955800"/>
          <p14:tracePt t="16048" x="5645150" y="1955800"/>
          <p14:tracePt t="16064" x="5676900" y="1955800"/>
          <p14:tracePt t="16081" x="5702300" y="1955800"/>
          <p14:tracePt t="16098" x="5727700" y="1955800"/>
          <p14:tracePt t="16115" x="5765800" y="1955800"/>
          <p14:tracePt t="16118" x="5772150" y="1955800"/>
          <p14:tracePt t="16131" x="5791200" y="1955800"/>
          <p14:tracePt t="16148" x="5810250" y="1955800"/>
          <p14:tracePt t="16150" x="5822950" y="1955800"/>
          <p14:tracePt t="16164" x="5842000" y="1955800"/>
          <p14:tracePt t="16181" x="5854700" y="1955800"/>
          <p14:tracePt t="16198" x="5867400" y="1955800"/>
          <p14:tracePt t="16214" x="5886450" y="1955800"/>
          <p14:tracePt t="16231" x="5899150" y="1955800"/>
          <p14:tracePt t="16247" x="5924550" y="1955800"/>
          <p14:tracePt t="16264" x="5943600" y="1955800"/>
          <p14:tracePt t="16281" x="5975350" y="1955800"/>
          <p14:tracePt t="16297" x="6000750" y="1955800"/>
          <p14:tracePt t="16314" x="6026150" y="1955800"/>
          <p14:tracePt t="16331" x="6045200" y="1955800"/>
          <p14:tracePt t="16347" x="6076950" y="1955800"/>
          <p14:tracePt t="16349" x="6089650" y="1955800"/>
          <p14:tracePt t="16364" x="6127750" y="1955800"/>
          <p14:tracePt t="16380" x="6159500" y="1955800"/>
          <p14:tracePt t="16397" x="6178550" y="1955800"/>
          <p14:tracePt t="16414" x="6197600" y="1955800"/>
          <p14:tracePt t="16431" x="6223000" y="1955800"/>
          <p14:tracePt t="16447" x="6242050" y="1955800"/>
          <p14:tracePt t="16464" x="6261100" y="1955800"/>
          <p14:tracePt t="16481" x="6280150" y="1955800"/>
          <p14:tracePt t="16498" x="6292850" y="1955800"/>
          <p14:tracePt t="16514" x="6311900" y="1955800"/>
          <p14:tracePt t="16531" x="6324600" y="1955800"/>
          <p14:tracePt t="16536" x="6337300" y="1955800"/>
          <p14:tracePt t="16547" x="6343650" y="1949450"/>
          <p14:tracePt t="16564" x="6388100" y="1924050"/>
          <p14:tracePt t="16581" x="6400800" y="1905000"/>
          <p14:tracePt t="16597" x="6419850" y="1885950"/>
          <p14:tracePt t="16614" x="6432550" y="1860550"/>
          <p14:tracePt t="16631" x="6438900" y="1847850"/>
          <p14:tracePt t="16647" x="6451600" y="1822450"/>
          <p14:tracePt t="16664" x="6457950" y="1816100"/>
          <p14:tracePt t="16680" x="6457950" y="1797050"/>
          <p14:tracePt t="16697" x="6470650" y="1771650"/>
          <p14:tracePt t="16714" x="6470650" y="1765300"/>
          <p14:tracePt t="16731" x="6470650" y="1752600"/>
          <p14:tracePt t="16734" x="6477000" y="1746250"/>
          <p14:tracePt t="16750" x="6483350" y="1739900"/>
          <p14:tracePt t="16942" x="6483350" y="1746250"/>
          <p14:tracePt t="16959" x="6483350" y="1765300"/>
          <p14:tracePt t="16968" x="6483350" y="1790700"/>
          <p14:tracePt t="16974" x="6483350" y="1803400"/>
          <p14:tracePt t="16983" x="6483350" y="1822450"/>
          <p14:tracePt t="16998" x="6483350" y="1866900"/>
          <p14:tracePt t="17014" x="6502400" y="1917700"/>
          <p14:tracePt t="17031" x="6540500" y="1962150"/>
          <p14:tracePt t="17047" x="6604000" y="2006600"/>
          <p14:tracePt t="17064" x="6699250" y="2057400"/>
          <p14:tracePt t="17080" x="6819900" y="2070100"/>
          <p14:tracePt t="17097" x="6883400" y="2076450"/>
          <p14:tracePt t="17114" x="6959600" y="2076450"/>
          <p14:tracePt t="17130" x="7004050" y="2076450"/>
          <p14:tracePt t="17147" x="7035800" y="2076450"/>
          <p14:tracePt t="17150" x="7048500" y="2076450"/>
          <p14:tracePt t="17165" x="7067550" y="2063750"/>
          <p14:tracePt t="17181" x="7073900" y="2057400"/>
          <p14:tracePt t="17197" x="7080250" y="2057400"/>
          <p14:tracePt t="17214" x="7086600" y="2051050"/>
          <p14:tracePt t="17237" x="7092950" y="2044700"/>
          <p14:tracePt t="17562" x="7099300" y="2038350"/>
          <p14:tracePt t="17577" x="7105650" y="2038350"/>
          <p14:tracePt t="17679" x="7112000" y="2032000"/>
          <p14:tracePt t="17695" x="7118350" y="2025650"/>
          <p14:tracePt t="17736" x="7124700" y="2025650"/>
          <p14:tracePt t="17744" x="7131050" y="2025650"/>
          <p14:tracePt t="17750" x="7137400" y="2019300"/>
          <p14:tracePt t="17781" x="7143750" y="2019300"/>
          <p14:tracePt t="17789" x="7156450" y="2012950"/>
          <p14:tracePt t="17805" x="7169150" y="2006600"/>
          <p14:tracePt t="17813" x="7175500" y="2000250"/>
          <p14:tracePt t="17837" x="7181850" y="2000250"/>
          <p14:tracePt t="17853" x="7194550" y="2000250"/>
          <p14:tracePt t="17871" x="7200900" y="2000250"/>
          <p14:tracePt t="17888" x="7213600" y="2000250"/>
          <p14:tracePt t="17920" x="7219950" y="2000250"/>
          <p14:tracePt t="17926" x="7226300" y="2000250"/>
          <p14:tracePt t="17936" x="7232650" y="2000250"/>
          <p14:tracePt t="17968" x="7239000" y="2000250"/>
          <p14:tracePt t="17974" x="7251700" y="1993900"/>
          <p14:tracePt t="17984" x="7251700" y="1987550"/>
          <p14:tracePt t="17999" x="7258050" y="1987550"/>
          <p14:tracePt t="18016" x="7264400" y="1987550"/>
          <p14:tracePt t="18032" x="7277100" y="1981200"/>
          <p14:tracePt t="18037" x="7283450" y="1981200"/>
          <p14:tracePt t="18047" x="7289800" y="1981200"/>
          <p14:tracePt t="18064" x="7302500" y="1981200"/>
          <p14:tracePt t="18080" x="7340600" y="1981200"/>
          <p14:tracePt t="18097" x="7378700" y="1981200"/>
          <p14:tracePt t="18113" x="7429500" y="1981200"/>
          <p14:tracePt t="18130" x="7493000" y="1981200"/>
          <p14:tracePt t="18147" x="7550150" y="2000250"/>
          <p14:tracePt t="18163" x="7600950" y="2006600"/>
          <p14:tracePt t="18166" x="7620000" y="2006600"/>
          <p14:tracePt t="18180" x="7658100" y="2006600"/>
          <p14:tracePt t="18196" x="7689850" y="2006600"/>
          <p14:tracePt t="18214" x="7727950" y="2006600"/>
          <p14:tracePt t="18230" x="7753350" y="2006600"/>
          <p14:tracePt t="18247" x="7778750" y="2006600"/>
          <p14:tracePt t="18265" x="7804150" y="2006600"/>
          <p14:tracePt t="18280" x="7816850" y="2006600"/>
          <p14:tracePt t="18297" x="7823200" y="2006600"/>
          <p14:tracePt t="18315" x="7835900" y="2006600"/>
          <p14:tracePt t="18347" x="7854950" y="2006600"/>
          <p14:tracePt t="18364" x="7867650" y="2006600"/>
          <p14:tracePt t="18381" x="7905750" y="2012950"/>
          <p14:tracePt t="18397" x="7937500" y="2012950"/>
          <p14:tracePt t="18414" x="7981950" y="2012950"/>
          <p14:tracePt t="18430" x="8026400" y="2012950"/>
          <p14:tracePt t="18447" x="8102600" y="2025650"/>
          <p14:tracePt t="18464" x="8166100" y="2032000"/>
          <p14:tracePt t="18481" x="8255000" y="2032000"/>
          <p14:tracePt t="18485" x="8299450" y="2032000"/>
          <p14:tracePt t="18498" x="8350250" y="2032000"/>
          <p14:tracePt t="18515" x="8439150" y="2032000"/>
          <p14:tracePt t="18518" x="8470900" y="2032000"/>
          <p14:tracePt t="18531" x="8515350" y="2032000"/>
          <p14:tracePt t="18547" x="8553450" y="2032000"/>
          <p14:tracePt t="18551" x="8572500" y="2032000"/>
          <p14:tracePt t="18563" x="8578850" y="2032000"/>
          <p14:tracePt t="18580" x="8597900" y="2032000"/>
          <p14:tracePt t="18597" x="8610600" y="2025650"/>
          <p14:tracePt t="18613" x="8616950" y="2019300"/>
          <p14:tracePt t="18630" x="8629650" y="2006600"/>
          <p14:tracePt t="18647" x="8642350" y="1993900"/>
          <p14:tracePt t="18663" x="8661400" y="1968500"/>
          <p14:tracePt t="18680" x="8674100" y="1943100"/>
          <p14:tracePt t="18697" x="8680450" y="1911350"/>
          <p14:tracePt t="18715" x="8693150" y="1879600"/>
          <p14:tracePt t="18718" x="8699500" y="1860550"/>
          <p14:tracePt t="18731" x="8699500" y="1854200"/>
          <p14:tracePt t="18747" x="8699500" y="1816100"/>
          <p14:tracePt t="18752" x="8699500" y="1797050"/>
          <p14:tracePt t="18764" x="8699500" y="1778000"/>
          <p14:tracePt t="18782" x="8686800" y="1739900"/>
          <p14:tracePt t="18797" x="8661400" y="1708150"/>
          <p14:tracePt t="18814" x="8636000" y="1682750"/>
          <p14:tracePt t="18830" x="8610600" y="1670050"/>
          <p14:tracePt t="18847" x="8578850" y="1657350"/>
          <p14:tracePt t="18864" x="8540750" y="1644650"/>
          <p14:tracePt t="18880" x="8489950" y="1631950"/>
          <p14:tracePt t="18897" x="8432800" y="1625600"/>
          <p14:tracePt t="18913" x="8369300" y="1625600"/>
          <p14:tracePt t="18930" x="8305800" y="1625600"/>
          <p14:tracePt t="18934" x="8267700" y="1625600"/>
          <p14:tracePt t="18947" x="8235950" y="1625600"/>
          <p14:tracePt t="18965" x="8178800" y="1638300"/>
          <p14:tracePt t="18982" x="8140700" y="1657350"/>
          <p14:tracePt t="18997" x="8121650" y="1670050"/>
          <p14:tracePt t="19015" x="8102600" y="1689100"/>
          <p14:tracePt t="19035" x="8096250" y="1701800"/>
          <p14:tracePt t="19048" x="8083550" y="1720850"/>
          <p14:tracePt t="19063" x="8070850" y="1746250"/>
          <p14:tracePt t="19080" x="8064500" y="1765300"/>
          <p14:tracePt t="19096" x="8064500" y="1784350"/>
          <p14:tracePt t="19113" x="8064500" y="1822450"/>
          <p14:tracePt t="19130" x="8064500" y="1854200"/>
          <p14:tracePt t="19146" x="8064500" y="1885950"/>
          <p14:tracePt t="19163" x="8064500" y="1917700"/>
          <p14:tracePt t="19180" x="8083550" y="1968500"/>
          <p14:tracePt t="19197" x="8115300" y="2006600"/>
          <p14:tracePt t="19213" x="8153400" y="2032000"/>
          <p14:tracePt t="19230" x="8197850" y="2057400"/>
          <p14:tracePt t="19247" x="8248650" y="2082800"/>
          <p14:tracePt t="19263" x="8318500" y="2108200"/>
          <p14:tracePt t="19280" x="8369300" y="2114550"/>
          <p14:tracePt t="19296" x="8407400" y="2114550"/>
          <p14:tracePt t="19313" x="8451850" y="2114550"/>
          <p14:tracePt t="19330" x="8483600" y="2108200"/>
          <p14:tracePt t="19346" x="8496300" y="2095500"/>
          <p14:tracePt t="19349" x="8509000" y="2082800"/>
          <p14:tracePt t="19363" x="8509000" y="2076450"/>
          <p14:tracePt t="19380" x="8521700" y="2057400"/>
          <p14:tracePt t="19397" x="8540750" y="2019300"/>
          <p14:tracePt t="19413" x="8547100" y="2000250"/>
          <p14:tracePt t="19430" x="8559800" y="1974850"/>
          <p14:tracePt t="19446" x="8566150" y="1962150"/>
          <p14:tracePt t="19463" x="8566150" y="1930400"/>
          <p14:tracePt t="19480" x="8566150" y="1898650"/>
          <p14:tracePt t="19497" x="8566150" y="1866900"/>
          <p14:tracePt t="19514" x="8566150" y="1835150"/>
          <p14:tracePt t="19530" x="8566150" y="1803400"/>
          <p14:tracePt t="19533" x="8553450" y="1790700"/>
          <p14:tracePt t="19546" x="8534400" y="1771650"/>
          <p14:tracePt t="19563" x="8515350" y="1739900"/>
          <p14:tracePt t="19580" x="8451850" y="1708150"/>
          <p14:tracePt t="19597" x="8413750" y="1695450"/>
          <p14:tracePt t="19613" x="8388350" y="1689100"/>
          <p14:tracePt t="19630" x="8356600" y="1676400"/>
          <p14:tracePt t="19646" x="8324850" y="1676400"/>
          <p14:tracePt t="19663" x="8293100" y="1670050"/>
          <p14:tracePt t="19680" x="8255000" y="1670050"/>
          <p14:tracePt t="19696" x="8216900" y="1670050"/>
          <p14:tracePt t="19714" x="8185150" y="1670050"/>
          <p14:tracePt t="19730" x="8147050" y="1689100"/>
          <p14:tracePt t="19733" x="8134350" y="1695450"/>
          <p14:tracePt t="19747" x="8115300" y="1708150"/>
          <p14:tracePt t="19764" x="8096250" y="1733550"/>
          <p14:tracePt t="19781" x="8083550" y="1765300"/>
          <p14:tracePt t="19797" x="8077200" y="1797050"/>
          <p14:tracePt t="19813" x="8077200" y="1841500"/>
          <p14:tracePt t="19829" x="8096250" y="1873250"/>
          <p14:tracePt t="19846" x="8134350" y="1905000"/>
          <p14:tracePt t="19863" x="8172450" y="1930400"/>
          <p14:tracePt t="19879" x="8235950" y="1949450"/>
          <p14:tracePt t="19896" x="8305800" y="1962150"/>
          <p14:tracePt t="19913" x="8362950" y="1974850"/>
          <p14:tracePt t="19929" x="8407400" y="1974850"/>
          <p14:tracePt t="19946" x="8439150" y="1974850"/>
          <p14:tracePt t="19963" x="8458200" y="1962150"/>
          <p14:tracePt t="19981" x="8458200" y="1924050"/>
          <p14:tracePt t="19997" x="8458200" y="1892300"/>
          <p14:tracePt t="20013" x="8458200" y="1860550"/>
          <p14:tracePt t="20031" x="8439150" y="1822450"/>
          <p14:tracePt t="20047" x="8420100" y="1790700"/>
          <p14:tracePt t="20063" x="8388350" y="1765300"/>
          <p14:tracePt t="20079" x="8350250" y="1746250"/>
          <p14:tracePt t="20097" x="8305800" y="1727200"/>
          <p14:tracePt t="20113" x="8286750" y="1708150"/>
          <p14:tracePt t="20129" x="8280400" y="1701800"/>
          <p14:tracePt t="20146" x="8274050" y="1701800"/>
          <p14:tracePt t="20360" x="8261350" y="1701800"/>
          <p14:tracePt t="20366" x="8255000" y="1701800"/>
          <p14:tracePt t="20379" x="8242300" y="1695450"/>
          <p14:tracePt t="20396" x="8191500" y="1682750"/>
          <p14:tracePt t="20412" x="8140700" y="1676400"/>
          <p14:tracePt t="20429" x="8115300" y="1670050"/>
          <p14:tracePt t="20446" x="8070850" y="1670050"/>
          <p14:tracePt t="20465" x="8039100" y="1670050"/>
          <p14:tracePt t="20481" x="8020050" y="1670050"/>
          <p14:tracePt t="20485" x="8007350" y="1670050"/>
          <p14:tracePt t="20498" x="8001000" y="1670050"/>
          <p14:tracePt t="20513" x="7981950" y="1670050"/>
          <p14:tracePt t="20530" x="7969250" y="1670050"/>
          <p14:tracePt t="20534" x="7956550" y="1670050"/>
          <p14:tracePt t="20549" x="7950200" y="1676400"/>
          <p14:tracePt t="20563" x="7937500" y="1682750"/>
          <p14:tracePt t="20579" x="7924800" y="1695450"/>
          <p14:tracePt t="20581" x="7924800" y="1708150"/>
          <p14:tracePt t="20596" x="7918450" y="1714500"/>
          <p14:tracePt t="20612" x="7912100" y="1746250"/>
          <p14:tracePt t="20629" x="7905750" y="1771650"/>
          <p14:tracePt t="20646" x="7905750" y="1809750"/>
          <p14:tracePt t="20663" x="7905750" y="1841500"/>
          <p14:tracePt t="20679" x="7905750" y="1885950"/>
          <p14:tracePt t="20696" x="7918450" y="1943100"/>
          <p14:tracePt t="20712" x="7943850" y="1974850"/>
          <p14:tracePt t="20730" x="7962900" y="2012950"/>
          <p14:tracePt t="20746" x="8001000" y="2038350"/>
          <p14:tracePt t="20749" x="8020050" y="2044700"/>
          <p14:tracePt t="20763" x="8039100" y="2051050"/>
          <p14:tracePt t="20780" x="8070850" y="2051050"/>
          <p14:tracePt t="20797" x="8128000" y="2051050"/>
          <p14:tracePt t="20813" x="8166100" y="2051050"/>
          <p14:tracePt t="20829" x="8204200" y="2032000"/>
          <p14:tracePt t="20846" x="8229600" y="1993900"/>
          <p14:tracePt t="20862" x="8242300" y="1949450"/>
          <p14:tracePt t="20879" x="8248650" y="1898650"/>
          <p14:tracePt t="20896" x="8255000" y="1860550"/>
          <p14:tracePt t="20912" x="8255000" y="1809750"/>
          <p14:tracePt t="20929" x="8255000" y="1765300"/>
          <p14:tracePt t="20946" x="8248650" y="1689100"/>
          <p14:tracePt t="20963" x="8216900" y="1625600"/>
          <p14:tracePt t="20966" x="8210550" y="1612900"/>
          <p14:tracePt t="20980" x="8197850" y="1593850"/>
          <p14:tracePt t="20996" x="8172450" y="1555750"/>
          <p14:tracePt t="20998" x="8153400" y="1543050"/>
          <p14:tracePt t="21013" x="8115300" y="1524000"/>
          <p14:tracePt t="21031" x="8058150" y="1517650"/>
          <p14:tracePt t="21047" x="8007350" y="1517650"/>
          <p14:tracePt t="21062" x="7950200" y="1517650"/>
          <p14:tracePt t="21079" x="7886700" y="1517650"/>
          <p14:tracePt t="21096" x="7842250" y="1543050"/>
          <p14:tracePt t="21112" x="7804150" y="1568450"/>
          <p14:tracePt t="21129" x="7772400" y="1606550"/>
          <p14:tracePt t="21146" x="7753350" y="1657350"/>
          <p14:tracePt t="21162" x="7747000" y="1708150"/>
          <p14:tracePt t="21179" x="7747000" y="1746250"/>
          <p14:tracePt t="21181" x="7747000" y="1765300"/>
          <p14:tracePt t="21196" x="7753350" y="1809750"/>
          <p14:tracePt t="21213" x="7772400" y="1854200"/>
          <p14:tracePt t="21229" x="7797800" y="1892300"/>
          <p14:tracePt t="21246" x="7848600" y="1924050"/>
          <p14:tracePt t="21263" x="7912100" y="1962150"/>
          <p14:tracePt t="21280" x="7994650" y="1987550"/>
          <p14:tracePt t="21296" x="8096250" y="2012950"/>
          <p14:tracePt t="21313" x="8191500" y="2019300"/>
          <p14:tracePt t="21329" x="8312150" y="2006600"/>
          <p14:tracePt t="21346" x="8362950" y="1987550"/>
          <p14:tracePt t="21362" x="8394700" y="1962150"/>
          <p14:tracePt t="21379" x="8401050" y="1943100"/>
          <p14:tracePt t="21382" x="8401050" y="1924050"/>
          <p14:tracePt t="21397" x="8401050" y="1898650"/>
          <p14:tracePt t="21413" x="8401050" y="1854200"/>
          <p14:tracePt t="21429" x="8401050" y="1828800"/>
          <p14:tracePt t="21446" x="8388350" y="1809750"/>
          <p14:tracePt t="21935" x="0" y="0"/>
        </p14:tracePtLst>
        <p14:tracePtLst>
          <p14:tracePt t="23297" x="8185150" y="1631950"/>
          <p14:tracePt t="23303" x="8185150" y="1638300"/>
          <p14:tracePt t="23313" x="8185150" y="1657350"/>
          <p14:tracePt t="23330" x="8178800" y="1689100"/>
          <p14:tracePt t="23345" x="8178800" y="1739900"/>
          <p14:tracePt t="23349" x="8178800" y="1771650"/>
          <p14:tracePt t="23362" x="8178800" y="1797050"/>
          <p14:tracePt t="23379" x="8178800" y="1847850"/>
          <p14:tracePt t="23382" x="8178800" y="1873250"/>
          <p14:tracePt t="23395" x="8178800" y="1885950"/>
          <p14:tracePt t="23413" x="8185150" y="1905000"/>
          <p14:tracePt t="23429" x="8197850" y="1917700"/>
          <p14:tracePt t="23466" x="8210550" y="1917700"/>
          <p14:tracePt t="23480" x="8242300" y="1917700"/>
          <p14:tracePt t="23496" x="8293100" y="1911350"/>
          <p14:tracePt t="23513" x="8356600" y="1885950"/>
          <p14:tracePt t="23531" x="8413750" y="1835150"/>
          <p14:tracePt t="23534" x="8426450" y="1816100"/>
          <p14:tracePt t="23546" x="8451850" y="1790700"/>
          <p14:tracePt t="23563" x="8477250" y="1746250"/>
          <p14:tracePt t="23578" x="8483600" y="1720850"/>
          <p14:tracePt t="23582" x="8483600" y="1708150"/>
          <p14:tracePt t="23595" x="8483600" y="1701800"/>
          <p14:tracePt t="23612" x="8483600" y="1682750"/>
          <p14:tracePt t="23717" x="0" y="0"/>
        </p14:tracePtLst>
        <p14:tracePtLst>
          <p14:tracePt t="24295" x="9055100" y="1930400"/>
          <p14:tracePt t="24389" x="9074150" y="1930400"/>
          <p14:tracePt t="24397" x="9105900" y="1930400"/>
          <p14:tracePt t="24407" x="9156700" y="1930400"/>
          <p14:tracePt t="24413" x="9232900" y="1930400"/>
          <p14:tracePt t="24428" x="9391650" y="1930400"/>
          <p14:tracePt t="24444" x="9550400" y="1930400"/>
          <p14:tracePt t="24461" x="9677400" y="1930400"/>
          <p14:tracePt t="24478" x="9759950" y="1930400"/>
          <p14:tracePt t="24496" x="9810750" y="1930400"/>
          <p14:tracePt t="24512" x="9836150" y="1930400"/>
          <p14:tracePt t="24530" x="9842500" y="1930400"/>
          <p14:tracePt t="24546" x="9848850" y="1930400"/>
          <p14:tracePt t="24582" x="9855200" y="1930400"/>
          <p14:tracePt t="24673" x="9861550" y="1930400"/>
          <p14:tracePt t="24678" x="9867900" y="1930400"/>
          <p14:tracePt t="24704" x="9874250" y="1930400"/>
          <p14:tracePt t="24711" x="9880600" y="1930400"/>
          <p14:tracePt t="24720" x="9886950" y="1930400"/>
          <p14:tracePt t="24728" x="9893300" y="1930400"/>
          <p14:tracePt t="24968" x="9899650" y="1930400"/>
          <p14:tracePt t="24985" x="9912350" y="1930400"/>
          <p14:tracePt t="24991" x="9925050" y="1930400"/>
          <p14:tracePt t="25000" x="9944100" y="1930400"/>
          <p14:tracePt t="25014" x="10007600" y="1930400"/>
          <p14:tracePt t="25032" x="10115550" y="1930400"/>
          <p14:tracePt t="25037" x="10166350" y="1930400"/>
          <p14:tracePt t="25046" x="10229850" y="1930400"/>
          <p14:tracePt t="25061" x="10382250" y="1930400"/>
          <p14:tracePt t="25078" x="10515600" y="1930400"/>
          <p14:tracePt t="25094" x="10636250" y="1930400"/>
          <p14:tracePt t="25111" x="10731500" y="1930400"/>
          <p14:tracePt t="25128" x="10788650" y="1930400"/>
          <p14:tracePt t="25144" x="10820400" y="1930400"/>
          <p14:tracePt t="25161" x="10833100" y="1930400"/>
          <p14:tracePt t="25335" x="10839450" y="1930400"/>
          <p14:tracePt t="25342" x="10845800" y="1930400"/>
          <p14:tracePt t="25350" x="10852150" y="1930400"/>
          <p14:tracePt t="25362" x="10858500" y="1930400"/>
          <p14:tracePt t="25378" x="10883900" y="1930400"/>
          <p14:tracePt t="25394" x="10922000" y="1930400"/>
          <p14:tracePt t="25397" x="10941050" y="1930400"/>
          <p14:tracePt t="25411" x="10966450" y="1930400"/>
          <p14:tracePt t="25428" x="11080750" y="1955800"/>
          <p14:tracePt t="25444" x="11144250" y="1968500"/>
          <p14:tracePt t="25461" x="11207750" y="1974850"/>
          <p14:tracePt t="25478" x="11239500" y="1987550"/>
          <p14:tracePt t="25494" x="11252200" y="1987550"/>
          <p14:tracePt t="25511" x="11271250" y="1987550"/>
          <p14:tracePt t="25528" x="11277600" y="1987550"/>
          <p14:tracePt t="25545" x="11290300" y="1987550"/>
          <p14:tracePt t="25562" x="11303000" y="1987550"/>
          <p14:tracePt t="25591" x="11309350" y="1987550"/>
          <p14:tracePt t="25877" x="0" y="0"/>
        </p14:tracePtLst>
        <p14:tracePtLst>
          <p14:tracePt t="26997" x="1117600" y="2349500"/>
          <p14:tracePt t="27070" x="1136650" y="2355850"/>
          <p14:tracePt t="27078" x="1181100" y="2362200"/>
          <p14:tracePt t="27086" x="1212850" y="2362200"/>
          <p14:tracePt t="27096" x="1282700" y="2362200"/>
          <p14:tracePt t="27111" x="1454150" y="2362200"/>
          <p14:tracePt t="27127" x="1651000" y="2362200"/>
          <p14:tracePt t="27144" x="1841500" y="2362200"/>
          <p14:tracePt t="27161" x="2012950" y="2362200"/>
          <p14:tracePt t="27177" x="2139950" y="2362200"/>
          <p14:tracePt t="27194" x="2216150" y="2362200"/>
          <p14:tracePt t="27211" x="2273300" y="2362200"/>
          <p14:tracePt t="27213" x="2292350" y="2362200"/>
          <p14:tracePt t="27227" x="2311400" y="2362200"/>
          <p14:tracePt t="27245" x="2362200" y="2362200"/>
          <p14:tracePt t="27262" x="2393950" y="2362200"/>
          <p14:tracePt t="27278" x="2425700" y="2362200"/>
          <p14:tracePt t="27295" x="2451100" y="2362200"/>
          <p14:tracePt t="27312" x="2470150" y="2362200"/>
          <p14:tracePt t="27328" x="2489200" y="2362200"/>
          <p14:tracePt t="27345" x="2514600" y="2362200"/>
          <p14:tracePt t="27360" x="2533650" y="2362200"/>
          <p14:tracePt t="27377" x="2559050" y="2362200"/>
          <p14:tracePt t="27394" x="2571750" y="2362200"/>
          <p14:tracePt t="27410" x="2584450" y="2362200"/>
          <p14:tracePt t="28901" x="0" y="0"/>
        </p14:tracePtLst>
        <p14:tracePtLst>
          <p14:tracePt t="29335" x="3175000" y="2374900"/>
          <p14:tracePt t="29392" x="3181350" y="2374900"/>
          <p14:tracePt t="29398" x="3187700" y="2374900"/>
          <p14:tracePt t="29410" x="3206750" y="2374900"/>
          <p14:tracePt t="29427" x="3263900" y="2374900"/>
          <p14:tracePt t="29430" x="3302000" y="2374900"/>
          <p14:tracePt t="29443" x="3359150" y="2374900"/>
          <p14:tracePt t="29460" x="3486150" y="2374900"/>
          <p14:tracePt t="29477" x="3740150" y="2374900"/>
          <p14:tracePt t="29493" x="3949700" y="2374900"/>
          <p14:tracePt t="29510" x="4159250" y="2374900"/>
          <p14:tracePt t="29527" x="4318000" y="2374900"/>
          <p14:tracePt t="29533" x="4368800" y="2374900"/>
          <p14:tracePt t="29543" x="4425950" y="2374900"/>
          <p14:tracePt t="29561" x="4470400" y="2374900"/>
          <p14:tracePt t="29577" x="4495800" y="2374900"/>
          <p14:tracePt t="29581" x="4502150" y="2374900"/>
          <p14:tracePt t="29593" x="4514850" y="2374900"/>
          <p14:tracePt t="29611" x="4527550" y="2381250"/>
          <p14:tracePt t="29627" x="4572000" y="2393950"/>
          <p14:tracePt t="29630" x="4597400" y="2400300"/>
          <p14:tracePt t="29643" x="4610100" y="2400300"/>
          <p14:tracePt t="29661" x="4660900" y="2400300"/>
          <p14:tracePt t="29677" x="4686300" y="2400300"/>
          <p14:tracePt t="29693" x="4699000" y="2400300"/>
          <p14:tracePt t="29711" x="4705350" y="2400300"/>
          <p14:tracePt t="29727" x="4711700" y="2400300"/>
          <p14:tracePt t="29743" x="4724400" y="2400300"/>
          <p14:tracePt t="29761" x="4743450" y="2400300"/>
          <p14:tracePt t="29778" x="4775200" y="2400300"/>
          <p14:tracePt t="29782" x="4781550" y="2400300"/>
          <p14:tracePt t="29794" x="4800600" y="2400300"/>
          <p14:tracePt t="29809" x="4832350" y="2400300"/>
          <p14:tracePt t="29827" x="4851400" y="2400300"/>
          <p14:tracePt t="29830" x="4864100" y="2400300"/>
          <p14:tracePt t="29844" x="4876800" y="2400300"/>
          <p14:tracePt t="29859" x="4889500" y="2400300"/>
          <p14:tracePt t="29877" x="4921250" y="2400300"/>
          <p14:tracePt t="29893" x="4940300" y="2400300"/>
          <p14:tracePt t="29909" x="4965700" y="2400300"/>
          <p14:tracePt t="29926" x="4978400" y="2400300"/>
          <p14:tracePt t="29943" x="4997450" y="2400300"/>
          <p14:tracePt t="29976" x="5010150" y="2400300"/>
          <p14:tracePt t="30017" x="5016500" y="2400300"/>
          <p14:tracePt t="30027" x="5022850" y="2400300"/>
          <p14:tracePt t="30044" x="5029200" y="2400300"/>
          <p14:tracePt t="30061" x="5035550" y="2400300"/>
          <p14:tracePt t="30077" x="5060950" y="2400300"/>
          <p14:tracePt t="30094" x="5067300" y="2400300"/>
          <p14:tracePt t="30109" x="5080000" y="2400300"/>
          <p14:tracePt t="30143" x="5092700" y="2400300"/>
          <p14:tracePt t="30159" x="5111750" y="2400300"/>
          <p14:tracePt t="30176" x="5137150" y="2400300"/>
          <p14:tracePt t="30194" x="5162550" y="2400300"/>
          <p14:tracePt t="30209" x="5200650" y="2400300"/>
          <p14:tracePt t="30214" x="5226050" y="2400300"/>
          <p14:tracePt t="30226" x="5238750" y="2400300"/>
          <p14:tracePt t="30243" x="5289550" y="2400300"/>
          <p14:tracePt t="30245" x="5308600" y="2400300"/>
          <p14:tracePt t="30259" x="5340350" y="2400300"/>
          <p14:tracePt t="30277" x="5461000" y="2400300"/>
          <p14:tracePt t="30293" x="5537200" y="2400300"/>
          <p14:tracePt t="30310" x="5588000" y="2400300"/>
          <p14:tracePt t="30327" x="5632450" y="2400300"/>
          <p14:tracePt t="30344" x="5664200" y="2400300"/>
          <p14:tracePt t="30359" x="5702300" y="2400300"/>
          <p14:tracePt t="30377" x="5734050" y="2400300"/>
          <p14:tracePt t="30393" x="5765800" y="2400300"/>
          <p14:tracePt t="30409" x="5791200" y="2400300"/>
          <p14:tracePt t="30426" x="5797550" y="2400300"/>
          <p14:tracePt t="30443" x="5803900" y="2400300"/>
          <p14:tracePt t="30445" x="5810250" y="2400300"/>
          <p14:tracePt t="30459" x="5816600" y="2400300"/>
          <p14:tracePt t="30477" x="5829300" y="2400300"/>
          <p14:tracePt t="30493" x="5842000" y="2400300"/>
          <p14:tracePt t="30509" x="5854700" y="2400300"/>
          <p14:tracePt t="30543" x="5861050" y="2400300"/>
          <p14:tracePt t="31278" x="0" y="0"/>
        </p14:tracePtLst>
        <p14:tracePtLst>
          <p14:tracePt t="32129" x="9728200" y="2336800"/>
          <p14:tracePt t="32207" x="9753600" y="2336800"/>
          <p14:tracePt t="32216" x="9798050" y="2343150"/>
          <p14:tracePt t="32226" x="9848850" y="2343150"/>
          <p14:tracePt t="32243" x="10033000" y="2343150"/>
          <p14:tracePt t="32259" x="10274300" y="2343150"/>
          <p14:tracePt t="32262" x="10426700" y="2343150"/>
          <p14:tracePt t="32278" x="10687050" y="2343150"/>
          <p14:tracePt t="32294" x="10896600" y="2343150"/>
          <p14:tracePt t="32310" x="11023600" y="2343150"/>
          <p14:tracePt t="32327" x="11061700" y="2343150"/>
          <p14:tracePt t="33065" x="11055350" y="2349500"/>
          <p14:tracePt t="33071" x="11036300" y="2349500"/>
          <p14:tracePt t="33079" x="11004550" y="2349500"/>
          <p14:tracePt t="33093" x="10909300" y="2349500"/>
          <p14:tracePt t="33110" x="10763250" y="2349500"/>
          <p14:tracePt t="33126" x="10591800" y="2349500"/>
          <p14:tracePt t="33142" x="10445750" y="2349500"/>
          <p14:tracePt t="33159" x="10318750" y="2349500"/>
          <p14:tracePt t="33175" x="10223500" y="2349500"/>
          <p14:tracePt t="33192" x="10121900" y="2355850"/>
          <p14:tracePt t="33209" x="10045700" y="2368550"/>
          <p14:tracePt t="33225" x="10001250" y="2381250"/>
          <p14:tracePt t="33231" x="9982200" y="2387600"/>
          <p14:tracePt t="33242" x="9975850" y="2387600"/>
          <p14:tracePt t="33259" x="9950450" y="2387600"/>
          <p14:tracePt t="33277" x="9944100" y="2387600"/>
          <p14:tracePt t="33440" x="9950450" y="2387600"/>
          <p14:tracePt t="33447" x="9969500" y="2387600"/>
          <p14:tracePt t="33459" x="10013950" y="2387600"/>
          <p14:tracePt t="33475" x="10140950" y="2387600"/>
          <p14:tracePt t="33478" x="10210800" y="2387600"/>
          <p14:tracePt t="33492" x="10299700" y="2387600"/>
          <p14:tracePt t="33509" x="10541000" y="2387600"/>
          <p14:tracePt t="33525" x="10648950" y="2387600"/>
          <p14:tracePt t="33543" x="10706100" y="2387600"/>
          <p14:tracePt t="33559" x="10725150" y="2387600"/>
          <p14:tracePt t="33575" x="10731500" y="2387600"/>
          <p14:tracePt t="33592" x="10744200" y="2387600"/>
          <p14:tracePt t="33646" x="10750550" y="2387600"/>
          <p14:tracePt t="33718" x="10756900" y="2387600"/>
          <p14:tracePt t="33737" x="10763250" y="2387600"/>
          <p14:tracePt t="33743" x="10769600" y="2387600"/>
          <p14:tracePt t="33751" x="10775950" y="2387600"/>
          <p14:tracePt t="33759" x="10782300" y="2387600"/>
          <p14:tracePt t="33775" x="10795000" y="2387600"/>
          <p14:tracePt t="33792" x="10807700" y="2387600"/>
          <p14:tracePt t="33809" x="10826750" y="2387600"/>
          <p14:tracePt t="33826" x="10839450" y="2387600"/>
          <p14:tracePt t="33843" x="10864850" y="2387600"/>
          <p14:tracePt t="33848" x="10883900" y="2387600"/>
          <p14:tracePt t="33859" x="10902950" y="2387600"/>
          <p14:tracePt t="33876" x="10947400" y="2387600"/>
          <p14:tracePt t="33879" x="10972800" y="2387600"/>
          <p14:tracePt t="33891" x="10998200" y="2387600"/>
          <p14:tracePt t="33908" x="11061700" y="2387600"/>
          <p14:tracePt t="33925" x="11080750" y="2387600"/>
          <p14:tracePt t="33941" x="11087100" y="2387600"/>
          <p14:tracePt t="34853" x="0" y="0"/>
        </p14:tracePtLst>
        <p14:tracePtLst>
          <p14:tracePt t="35328" x="7556500" y="1682750"/>
          <p14:tracePt t="35526" x="0" y="0"/>
        </p14:tracePtLst>
        <p14:tracePtLst>
          <p14:tracePt t="36889" x="3041650" y="1606550"/>
          <p14:tracePt t="36905" x="3041650" y="1612900"/>
          <p14:tracePt t="36911" x="3041650" y="1625600"/>
          <p14:tracePt t="36925" x="3041650" y="1644650"/>
          <p14:tracePt t="36941" x="3041650" y="1670050"/>
          <p14:tracePt t="36957" x="3054350" y="1714500"/>
          <p14:tracePt t="36974" x="3067050" y="1758950"/>
          <p14:tracePt t="36991" x="3111500" y="1803400"/>
          <p14:tracePt t="37008" x="3175000" y="1847850"/>
          <p14:tracePt t="37024" x="3244850" y="1879600"/>
          <p14:tracePt t="37040" x="3359150" y="1905000"/>
          <p14:tracePt t="37058" x="3505200" y="1924050"/>
          <p14:tracePt t="37075" x="3644900" y="1924050"/>
          <p14:tracePt t="37078" x="3708400" y="1924050"/>
          <p14:tracePt t="37092" x="3771900" y="1911350"/>
          <p14:tracePt t="37109" x="3867150" y="1854200"/>
          <p14:tracePt t="37126" x="3879850" y="1828800"/>
          <p14:tracePt t="37142" x="3886200" y="1803400"/>
          <p14:tracePt t="37157" x="3886200" y="1784350"/>
          <p14:tracePt t="37174" x="3886200" y="1771650"/>
          <p14:tracePt t="37191" x="3886200" y="1765300"/>
          <p14:tracePt t="37207" x="3886200" y="1746250"/>
          <p14:tracePt t="37224" x="3879850" y="1746250"/>
          <p14:tracePt t="37381" x="0" y="0"/>
        </p14:tracePtLst>
        <p14:tracePtLst>
          <p14:tracePt t="39680" x="5327650" y="1530350"/>
          <p14:tracePt t="39689" x="5321300" y="1549400"/>
          <p14:tracePt t="39696" x="5308600" y="1568450"/>
          <p14:tracePt t="39706" x="5308600" y="1587500"/>
          <p14:tracePt t="39723" x="5289550" y="1612900"/>
          <p14:tracePt t="39739" x="5283200" y="1644650"/>
          <p14:tracePt t="39741" x="5276850" y="1663700"/>
          <p14:tracePt t="39756" x="5270500" y="1701800"/>
          <p14:tracePt t="39773" x="5270500" y="1739900"/>
          <p14:tracePt t="39789" x="5270500" y="1784350"/>
          <p14:tracePt t="39806" x="5270500" y="1816100"/>
          <p14:tracePt t="39823" x="5276850" y="1847850"/>
          <p14:tracePt t="39840" x="5283200" y="1866900"/>
          <p14:tracePt t="39857" x="5302250" y="1885950"/>
          <p14:tracePt t="39873" x="5327650" y="1911350"/>
          <p14:tracePt t="39890" x="5359400" y="1924050"/>
          <p14:tracePt t="39893" x="5384800" y="1936750"/>
          <p14:tracePt t="39907" x="5410200" y="1962150"/>
          <p14:tracePt t="39910" x="5461000" y="1981200"/>
          <p14:tracePt t="39923" x="5505450" y="2000250"/>
          <p14:tracePt t="39939" x="5619750" y="2032000"/>
          <p14:tracePt t="39956" x="5791200" y="2070100"/>
          <p14:tracePt t="39973" x="5905500" y="2095500"/>
          <p14:tracePt t="39989" x="5956300" y="2095500"/>
          <p14:tracePt t="40006" x="6000750" y="2095500"/>
          <p14:tracePt t="40023" x="6032500" y="2089150"/>
          <p14:tracePt t="40039" x="6051550" y="2076450"/>
          <p14:tracePt t="40056" x="6064250" y="2057400"/>
          <p14:tracePt t="40073" x="6070600" y="2032000"/>
          <p14:tracePt t="40090" x="6070600" y="2012950"/>
          <p14:tracePt t="40093" x="6070600" y="1987550"/>
          <p14:tracePt t="40107" x="6070600" y="1968500"/>
          <p14:tracePt t="40124" x="6070600" y="1930400"/>
          <p14:tracePt t="40141" x="6070600" y="1885950"/>
          <p14:tracePt t="40156" x="6051550" y="1816100"/>
          <p14:tracePt t="40173" x="6032500" y="1778000"/>
          <p14:tracePt t="40189" x="6026150" y="1746250"/>
          <p14:tracePt t="40206" x="6007100" y="1701800"/>
          <p14:tracePt t="40223" x="5981700" y="1657350"/>
          <p14:tracePt t="40239" x="5949950" y="1619250"/>
          <p14:tracePt t="40256" x="5905500" y="1593850"/>
          <p14:tracePt t="40273" x="5854700" y="1568450"/>
          <p14:tracePt t="40289" x="5810250" y="1555750"/>
          <p14:tracePt t="40306" x="5765800" y="1549400"/>
          <p14:tracePt t="40323" x="5727700" y="1543050"/>
          <p14:tracePt t="40326" x="5702300" y="1543050"/>
          <p14:tracePt t="40341" x="5683250" y="1543050"/>
          <p14:tracePt t="40357" x="5600700" y="1543050"/>
          <p14:tracePt t="40373" x="5543550" y="1543050"/>
          <p14:tracePt t="40390" x="5505450" y="1543050"/>
          <p14:tracePt t="40407" x="5473700" y="1543050"/>
          <p14:tracePt t="40423" x="5454650" y="1549400"/>
          <p14:tracePt t="40440" x="5429250" y="1562100"/>
          <p14:tracePt t="40456" x="5410200" y="1574800"/>
          <p14:tracePt t="40472" x="5378450" y="1593850"/>
          <p14:tracePt t="40489" x="5353050" y="1619250"/>
          <p14:tracePt t="40506" x="5340350" y="1638300"/>
          <p14:tracePt t="40522" x="5327650" y="1663700"/>
          <p14:tracePt t="40539" x="5327650" y="1676400"/>
          <p14:tracePt t="40555" x="5327650" y="1708150"/>
          <p14:tracePt t="40573" x="5327650" y="1746250"/>
          <p14:tracePt t="40589" x="5327650" y="1771650"/>
          <p14:tracePt t="40606" x="5327650" y="1803400"/>
          <p14:tracePt t="40622" x="5346700" y="1828800"/>
          <p14:tracePt t="40639" x="5359400" y="1854200"/>
          <p14:tracePt t="40656" x="5378450" y="1866900"/>
          <p14:tracePt t="40672" x="5403850" y="1885950"/>
          <p14:tracePt t="40689" x="5441950" y="1905000"/>
          <p14:tracePt t="40706" x="5499100" y="1924050"/>
          <p14:tracePt t="40722" x="5588000" y="1943100"/>
          <p14:tracePt t="40727" x="5664200" y="1955800"/>
          <p14:tracePt t="40739" x="5753100" y="1968500"/>
          <p14:tracePt t="40756" x="6108700" y="2006600"/>
          <p14:tracePt t="40773" x="6356350" y="2006600"/>
          <p14:tracePt t="40789" x="6635750" y="2006600"/>
          <p14:tracePt t="40806" x="6870700" y="2006600"/>
          <p14:tracePt t="40822" x="7035800" y="2006600"/>
          <p14:tracePt t="40840" x="7156450" y="2000250"/>
          <p14:tracePt t="40857" x="7213600" y="1981200"/>
          <p14:tracePt t="40873" x="7258050" y="1962150"/>
          <p14:tracePt t="40890" x="7302500" y="1943100"/>
          <p14:tracePt t="40907" x="7340600" y="1930400"/>
          <p14:tracePt t="40910" x="7346950" y="1917700"/>
          <p14:tracePt t="40922" x="7359650" y="1911350"/>
          <p14:tracePt t="40939" x="7378700" y="1898650"/>
          <p14:tracePt t="40941" x="7378700" y="1885950"/>
          <p14:tracePt t="40956" x="7397750" y="1873250"/>
          <p14:tracePt t="40972" x="7404100" y="1873250"/>
          <p14:tracePt t="40989" x="7404100" y="1866900"/>
          <p14:tracePt t="41006" x="7410450" y="1860550"/>
          <p14:tracePt t="41264" x="7410450" y="1854200"/>
          <p14:tracePt t="41281" x="7410450" y="1841500"/>
          <p14:tracePt t="41297" x="7410450" y="1835150"/>
          <p14:tracePt t="41303" x="7404100" y="1828800"/>
          <p14:tracePt t="41313" x="7404100" y="1822450"/>
          <p14:tracePt t="41324" x="7397750" y="1822450"/>
          <p14:tracePt t="41340" x="7391400" y="1809750"/>
          <p14:tracePt t="41357" x="7366000" y="1784350"/>
          <p14:tracePt t="41373" x="7327900" y="1758950"/>
          <p14:tracePt t="41389" x="7264400" y="1727200"/>
          <p14:tracePt t="41405" x="7181850" y="1689100"/>
          <p14:tracePt t="41422" x="7105650" y="1657350"/>
          <p14:tracePt t="41439" x="7035800" y="1644650"/>
          <p14:tracePt t="41455" x="6985000" y="1631950"/>
          <p14:tracePt t="41472" x="6959600" y="1631950"/>
          <p14:tracePt t="41489" x="6934200" y="1631950"/>
          <p14:tracePt t="41505" x="6915150" y="1631950"/>
          <p14:tracePt t="41522" x="6896100" y="1631950"/>
          <p14:tracePt t="41539" x="6883400" y="1631950"/>
          <p14:tracePt t="41543" x="6870700" y="1638300"/>
          <p14:tracePt t="41555" x="6864350" y="1644650"/>
          <p14:tracePt t="41573" x="6851650" y="1689100"/>
          <p14:tracePt t="41589" x="6838950" y="1720850"/>
          <p14:tracePt t="41606" x="6832600" y="1758950"/>
          <p14:tracePt t="41622" x="6826250" y="1803400"/>
          <p14:tracePt t="41639" x="6826250" y="1847850"/>
          <p14:tracePt t="41656" x="6832600" y="1892300"/>
          <p14:tracePt t="41673" x="6845300" y="1911350"/>
          <p14:tracePt t="41689" x="6864350" y="1936750"/>
          <p14:tracePt t="41705" x="6877050" y="1943100"/>
          <p14:tracePt t="41722" x="6889750" y="1949450"/>
          <p14:tracePt t="41738" x="6902450" y="1955800"/>
          <p14:tracePt t="41755" x="6921500" y="1962150"/>
          <p14:tracePt t="41756" x="6934200" y="1968500"/>
          <p14:tracePt t="41772" x="6978650" y="1974850"/>
          <p14:tracePt t="41788" x="7067550" y="1987550"/>
          <p14:tracePt t="41805" x="7156450" y="2000250"/>
          <p14:tracePt t="41823" x="7283450" y="2000250"/>
          <p14:tracePt t="41839" x="7410450" y="2000250"/>
          <p14:tracePt t="41856" x="7537450" y="2000250"/>
          <p14:tracePt t="41873" x="7651750" y="1987550"/>
          <p14:tracePt t="41889" x="7721600" y="1968500"/>
          <p14:tracePt t="41906" x="7772400" y="1943100"/>
          <p14:tracePt t="41922" x="7804150" y="1917700"/>
          <p14:tracePt t="41925" x="7816850" y="1905000"/>
          <p14:tracePt t="41939" x="7829550" y="1892300"/>
          <p14:tracePt t="41955" x="7854950" y="1879600"/>
          <p14:tracePt t="41972" x="7861300" y="1860550"/>
          <p14:tracePt t="41988" x="7874000" y="1835150"/>
          <p14:tracePt t="42005" x="7874000" y="1828800"/>
          <p14:tracePt t="42022" x="7874000" y="1816100"/>
          <p14:tracePt t="42039" x="7874000" y="1790700"/>
          <p14:tracePt t="42055" x="7874000" y="1778000"/>
          <p14:tracePt t="42072" x="7874000" y="1758950"/>
          <p14:tracePt t="42089" x="7874000" y="1739900"/>
          <p14:tracePt t="42106" x="7874000" y="1733550"/>
          <p14:tracePt t="42123" x="7874000" y="1727200"/>
          <p14:tracePt t="42422" x="0" y="0"/>
        </p14:tracePtLst>
        <p14:tracePtLst>
          <p14:tracePt t="43734" x="9836150" y="1625600"/>
          <p14:tracePt t="43742" x="9829800" y="1638300"/>
          <p14:tracePt t="43755" x="9823450" y="1657350"/>
          <p14:tracePt t="43771" x="9823450" y="1682750"/>
          <p14:tracePt t="43788" x="9823450" y="1739900"/>
          <p14:tracePt t="43805" x="9823450" y="1778000"/>
          <p14:tracePt t="43821" x="9829800" y="1822450"/>
          <p14:tracePt t="43839" x="9861550" y="1860550"/>
          <p14:tracePt t="43855" x="9912350" y="1898650"/>
          <p14:tracePt t="43872" x="9969500" y="1930400"/>
          <p14:tracePt t="43888" x="10058400" y="1955800"/>
          <p14:tracePt t="43905" x="10147300" y="1955800"/>
          <p14:tracePt t="43921" x="10242550" y="1955800"/>
          <p14:tracePt t="43939" x="10318750" y="1955800"/>
          <p14:tracePt t="43955" x="10388600" y="1936750"/>
          <p14:tracePt t="43958" x="10407650" y="1924050"/>
          <p14:tracePt t="43972" x="10426700" y="1917700"/>
          <p14:tracePt t="43989" x="10464800" y="1879600"/>
          <p14:tracePt t="44005" x="10483850" y="1854200"/>
          <p14:tracePt t="44022" x="10496550" y="1816100"/>
          <p14:tracePt t="44038" x="10502900" y="1803400"/>
          <p14:tracePt t="44045" x="10502900" y="1790700"/>
          <p14:tracePt t="44055" x="10502900" y="1784350"/>
          <p14:tracePt t="44072" x="10502900" y="1771650"/>
          <p14:tracePt t="44089" x="10509250" y="1758950"/>
          <p14:tracePt t="44461" x="0" y="0"/>
        </p14:tracePtLst>
        <p14:tracePtLst>
          <p14:tracePt t="45266" x="1898650" y="2089150"/>
          <p14:tracePt t="45273" x="1898650" y="2095500"/>
          <p14:tracePt t="45288" x="1898650" y="2120900"/>
          <p14:tracePt t="45305" x="1898650" y="2171700"/>
          <p14:tracePt t="45321" x="1911350" y="2235200"/>
          <p14:tracePt t="45326" x="1924050" y="2260600"/>
          <p14:tracePt t="45338" x="1936750" y="2279650"/>
          <p14:tracePt t="45355" x="2000250" y="2317750"/>
          <p14:tracePt t="45358" x="2038350" y="2343150"/>
          <p14:tracePt t="45372" x="2082800" y="2368550"/>
          <p14:tracePt t="45389" x="2197100" y="2387600"/>
          <p14:tracePt t="45405" x="2235200" y="2387600"/>
          <p14:tracePt t="45422" x="2247900" y="2387600"/>
          <p14:tracePt t="45455" x="2254250" y="2387600"/>
          <p14:tracePt t="45478" x="2266950" y="2387600"/>
          <p14:tracePt t="45488" x="2273300" y="2387600"/>
          <p14:tracePt t="45504" x="2273300" y="2374900"/>
          <p14:tracePt t="45505" x="0" y="0"/>
        </p14:tracePtLst>
        <p14:tracePtLst>
          <p14:tracePt t="46431" x="9747250" y="2305050"/>
          <p14:tracePt t="46446" x="9753600" y="2311400"/>
          <p14:tracePt t="46455" x="9766300" y="2317750"/>
          <p14:tracePt t="46461" x="9798050" y="2324100"/>
          <p14:tracePt t="46471" x="9829800" y="2324100"/>
          <p14:tracePt t="46487" x="9988550" y="2336800"/>
          <p14:tracePt t="46504" x="10236200" y="2336800"/>
          <p14:tracePt t="46520" x="10566400" y="2336800"/>
          <p14:tracePt t="46537" x="10890250" y="2336800"/>
          <p14:tracePt t="46554" x="11137900" y="2336800"/>
          <p14:tracePt t="46570" x="11264900" y="2336800"/>
          <p14:tracePt t="46587" x="11296650" y="2336800"/>
          <p14:tracePt t="46589" x="11303000" y="2336800"/>
          <p14:tracePt t="46604" x="11309350" y="2336800"/>
          <p14:tracePt t="46973" x="0" y="0"/>
        </p14:tracePtLst>
        <p14:tracePtLst>
          <p14:tracePt t="47376" x="10102850" y="2165350"/>
          <p14:tracePt t="47390" x="10096500" y="2165350"/>
          <p14:tracePt t="47408" x="10090150" y="2171700"/>
          <p14:tracePt t="47415" x="10077450" y="2184400"/>
          <p14:tracePt t="47422" x="10071100" y="2190750"/>
          <p14:tracePt t="47438" x="10052050" y="2228850"/>
          <p14:tracePt t="47454" x="10052050" y="2254250"/>
          <p14:tracePt t="47471" x="10052050" y="2298700"/>
          <p14:tracePt t="47487" x="10077450" y="2330450"/>
          <p14:tracePt t="47503" x="10128250" y="2374900"/>
          <p14:tracePt t="47520" x="10236200" y="2419350"/>
          <p14:tracePt t="47537" x="10375900" y="2451100"/>
          <p14:tracePt t="47554" x="10534650" y="2476500"/>
          <p14:tracePt t="47570" x="10655300" y="2476500"/>
          <p14:tracePt t="47575" x="10706100" y="2476500"/>
          <p14:tracePt t="47587" x="10731500" y="2470150"/>
          <p14:tracePt t="47605" x="10756900" y="2451100"/>
          <p14:tracePt t="47621" x="10763250" y="2444750"/>
          <p14:tracePt t="47637" x="10763250" y="2413000"/>
          <p14:tracePt t="47654" x="10763250" y="2374900"/>
          <p14:tracePt t="47671" x="10763250" y="2355850"/>
          <p14:tracePt t="47688" x="10756900" y="2336800"/>
          <p14:tracePt t="47703" x="10756900" y="2330450"/>
          <p14:tracePt t="47720" x="10750550" y="2324100"/>
          <p14:tracePt t="47789" x="0" y="0"/>
        </p14:tracePtLst>
        <p14:tracePtLst>
          <p14:tracePt t="50976" x="1111250" y="2851150"/>
          <p14:tracePt t="51015" x="1117600" y="2851150"/>
          <p14:tracePt t="51039" x="1123950" y="2851150"/>
          <p14:tracePt t="51047" x="1130300" y="2851150"/>
          <p14:tracePt t="51055" x="1143000" y="2857500"/>
          <p14:tracePt t="51069" x="1168400" y="2863850"/>
          <p14:tracePt t="51085" x="1225550" y="2863850"/>
          <p14:tracePt t="51102" x="1320800" y="2863850"/>
          <p14:tracePt t="51119" x="1460500" y="2863850"/>
          <p14:tracePt t="51136" x="1638300" y="2863850"/>
          <p14:tracePt t="51152" x="1790700" y="2863850"/>
          <p14:tracePt t="51170" x="1905000" y="2863850"/>
          <p14:tracePt t="51188" x="1962150" y="2863850"/>
          <p14:tracePt t="51192" x="1981200" y="2863850"/>
          <p14:tracePt t="51203" x="1993900" y="2863850"/>
          <p14:tracePt t="51220" x="2006600" y="2863850"/>
          <p14:tracePt t="51237" x="2082800" y="2876550"/>
          <p14:tracePt t="51253" x="2171700" y="2889250"/>
          <p14:tracePt t="51269" x="2279650" y="2895600"/>
          <p14:tracePt t="51286" x="2393950" y="2921000"/>
          <p14:tracePt t="51302" x="2444750" y="2927350"/>
          <p14:tracePt t="51319" x="2482850" y="2927350"/>
          <p14:tracePt t="51336" x="2514600" y="2927350"/>
          <p14:tracePt t="51352" x="2571750" y="2927350"/>
          <p14:tracePt t="51370" x="2673350" y="2921000"/>
          <p14:tracePt t="51374" x="2724150" y="2901950"/>
          <p14:tracePt t="51387" x="2781300" y="2889250"/>
          <p14:tracePt t="51403" x="2901950" y="2863850"/>
          <p14:tracePt t="51421" x="2978150" y="2844800"/>
          <p14:tracePt t="51437" x="2990850" y="2838450"/>
          <p14:tracePt t="51454" x="3003550" y="2819400"/>
          <p14:tracePt t="51470" x="3009900" y="2800350"/>
          <p14:tracePt t="51486" x="3009900" y="2774950"/>
          <p14:tracePt t="51502" x="3009900" y="2736850"/>
          <p14:tracePt t="51519" x="3009900" y="2711450"/>
          <p14:tracePt t="51535" x="2997200" y="2667000"/>
          <p14:tracePt t="51552" x="2971800" y="2641600"/>
          <p14:tracePt t="51569" x="2914650" y="2603500"/>
          <p14:tracePt t="51585" x="2851150" y="2571750"/>
          <p14:tracePt t="51602" x="2762250" y="2559050"/>
          <p14:tracePt t="51621" x="2686050" y="2540000"/>
          <p14:tracePt t="51637" x="2571750" y="2533650"/>
          <p14:tracePt t="51655" x="2495550" y="2533650"/>
          <p14:tracePt t="51669" x="2444750" y="2533650"/>
          <p14:tracePt t="51687" x="2393950" y="2533650"/>
          <p14:tracePt t="51703" x="2349500" y="2546350"/>
          <p14:tracePt t="51720" x="2311400" y="2565400"/>
          <p14:tracePt t="51736" x="2292350" y="2578100"/>
          <p14:tracePt t="51752" x="2266950" y="2597150"/>
          <p14:tracePt t="51768" x="2254250" y="2635250"/>
          <p14:tracePt t="51785" x="2254250" y="2660650"/>
          <p14:tracePt t="51802" x="2254250" y="2692400"/>
          <p14:tracePt t="51818" x="2254250" y="2736850"/>
          <p14:tracePt t="51835" x="2266950" y="2768600"/>
          <p14:tracePt t="51837" x="2279650" y="2787650"/>
          <p14:tracePt t="51852" x="2311400" y="2819400"/>
          <p14:tracePt t="51869" x="2349500" y="2851150"/>
          <p14:tracePt t="51886" x="2406650" y="2876550"/>
          <p14:tracePt t="51903" x="2489200" y="2914650"/>
          <p14:tracePt t="51920" x="2597150" y="2927350"/>
          <p14:tracePt t="51937" x="2673350" y="2933700"/>
          <p14:tracePt t="51953" x="2762250" y="2933700"/>
          <p14:tracePt t="51969" x="2825750" y="2933700"/>
          <p14:tracePt t="51985" x="2876550" y="2927350"/>
          <p14:tracePt t="52002" x="2908300" y="2914650"/>
          <p14:tracePt t="52006" x="2921000" y="2908300"/>
          <p14:tracePt t="52019" x="2927350" y="2901950"/>
          <p14:tracePt t="52035" x="2946400" y="2870200"/>
          <p14:tracePt t="52040" x="2959100" y="2851150"/>
          <p14:tracePt t="52053" x="2984500" y="2813050"/>
          <p14:tracePt t="52069" x="2997200" y="2774950"/>
          <p14:tracePt t="52085" x="3003550" y="2749550"/>
          <p14:tracePt t="52102" x="3003550" y="2711450"/>
          <p14:tracePt t="52119" x="3003550" y="2692400"/>
          <p14:tracePt t="52136" x="3003550" y="2673350"/>
          <p14:tracePt t="52153" x="3003550" y="2660650"/>
          <p14:tracePt t="52170" x="2997200" y="2622550"/>
          <p14:tracePt t="52186" x="2971800" y="2597150"/>
          <p14:tracePt t="52190" x="2946400" y="2584450"/>
          <p14:tracePt t="52203" x="2927350" y="2565400"/>
          <p14:tracePt t="52219" x="2876550" y="2540000"/>
          <p14:tracePt t="52235" x="2813050" y="2514600"/>
          <p14:tracePt t="52238" x="2787650" y="2501900"/>
          <p14:tracePt t="52252" x="2762250" y="2495550"/>
          <p14:tracePt t="52269" x="2743200" y="2495550"/>
          <p14:tracePt t="52286" x="2705100" y="2495550"/>
          <p14:tracePt t="52302" x="2679700" y="2514600"/>
          <p14:tracePt t="52319" x="2641600" y="2546350"/>
          <p14:tracePt t="52335" x="2609850" y="2590800"/>
          <p14:tracePt t="52352" x="2578100" y="2635250"/>
          <p14:tracePt t="52368" x="2559050" y="2673350"/>
          <p14:tracePt t="52386" x="2552700" y="2698750"/>
          <p14:tracePt t="52403" x="2552700" y="2717800"/>
          <p14:tracePt t="52406" x="2552700" y="2730500"/>
          <p14:tracePt t="52419" x="2552700" y="2736850"/>
          <p14:tracePt t="52436" x="2565400" y="2768600"/>
          <p14:tracePt t="52452" x="2622550" y="2794000"/>
          <p14:tracePt t="52469" x="2705100" y="2813050"/>
          <p14:tracePt t="52486" x="2800350" y="2819400"/>
          <p14:tracePt t="52502" x="2921000" y="2819400"/>
          <p14:tracePt t="52518" x="3035300" y="2819400"/>
          <p14:tracePt t="52535" x="3124200" y="2819400"/>
          <p14:tracePt t="52552" x="3162300" y="2813050"/>
          <p14:tracePt t="52569" x="3181350" y="2800350"/>
          <p14:tracePt t="52585" x="3187700" y="2794000"/>
          <p14:tracePt t="52602" x="3187700" y="2768600"/>
          <p14:tracePt t="52618" x="3187700" y="2717800"/>
          <p14:tracePt t="52635" x="3181350" y="2679700"/>
          <p14:tracePt t="52638" x="3168650" y="2654300"/>
          <p14:tracePt t="52653" x="3155950" y="2622550"/>
          <p14:tracePt t="52669" x="3092450" y="2559050"/>
          <p14:tracePt t="52686" x="3060700" y="2533650"/>
          <p14:tracePt t="52703" x="3041650" y="2527300"/>
          <p14:tracePt t="52719" x="3028950" y="2527300"/>
          <p14:tracePt t="52735" x="3016250" y="2527300"/>
          <p14:tracePt t="52752" x="2997200" y="2527300"/>
          <p14:tracePt t="52768" x="2978150" y="2552700"/>
          <p14:tracePt t="52785" x="2965450" y="2584450"/>
          <p14:tracePt t="52802" x="2952750" y="2622550"/>
          <p14:tracePt t="52806" x="2952750" y="2635250"/>
          <p14:tracePt t="52818" x="2952750" y="2647950"/>
          <p14:tracePt t="52835" x="2959100" y="2679700"/>
          <p14:tracePt t="52852" x="2978150" y="2711450"/>
          <p14:tracePt t="52869" x="3009900" y="2724150"/>
          <p14:tracePt t="52886" x="3022600" y="2724150"/>
          <p14:tracePt t="52902" x="3041650" y="2724150"/>
          <p14:tracePt t="52919" x="3073400" y="2724150"/>
          <p14:tracePt t="52936" x="3124200" y="2717800"/>
          <p14:tracePt t="52952" x="3162300" y="2686050"/>
          <p14:tracePt t="52969" x="3181350" y="2654300"/>
          <p14:tracePt t="52985" x="3187700" y="2641600"/>
          <p14:tracePt t="53001" x="3194050" y="2622550"/>
          <p14:tracePt t="53018" x="3194050" y="2609850"/>
          <p14:tracePt t="53051" x="3194050" y="2603500"/>
          <p14:tracePt t="53461" x="0" y="0"/>
        </p14:tracePtLst>
        <p14:tracePtLst>
          <p14:tracePt t="54182" x="3683000" y="2819400"/>
          <p14:tracePt t="54313" x="3689350" y="2819400"/>
          <p14:tracePt t="54319" x="3708400" y="2819400"/>
          <p14:tracePt t="54335" x="3771900" y="2819400"/>
          <p14:tracePt t="54351" x="3867150" y="2819400"/>
          <p14:tracePt t="54368" x="3987800" y="2819400"/>
          <p14:tracePt t="54385" x="4127500" y="2819400"/>
          <p14:tracePt t="54390" x="4197350" y="2819400"/>
          <p14:tracePt t="54401" x="4260850" y="2819400"/>
          <p14:tracePt t="54419" x="4387850" y="2819400"/>
          <p14:tracePt t="54425" x="4445000" y="2819400"/>
          <p14:tracePt t="54429" x="4495800" y="2819400"/>
          <p14:tracePt t="54454" x="4572000" y="2819400"/>
          <p14:tracePt t="54470" x="4629150" y="2819400"/>
          <p14:tracePt t="54485" x="4648200" y="2819400"/>
          <p14:tracePt t="54502" x="4660900" y="2819400"/>
          <p14:tracePt t="54598" x="4641850" y="2819400"/>
          <p14:tracePt t="54608" x="4610100" y="2819400"/>
          <p14:tracePt t="54618" x="4559300" y="2819400"/>
          <p14:tracePt t="54635" x="4445000" y="2819400"/>
          <p14:tracePt t="54653" x="4292600" y="2819400"/>
          <p14:tracePt t="54656" x="4222750" y="2819400"/>
          <p14:tracePt t="54669" x="4102100" y="2825750"/>
          <p14:tracePt t="54686" x="4044950" y="2838450"/>
          <p14:tracePt t="54702" x="4025900" y="2838450"/>
          <p14:tracePt t="54718" x="4019550" y="2838450"/>
          <p14:tracePt t="54816" x="4051300" y="2838450"/>
          <p14:tracePt t="54822" x="4108450" y="2838450"/>
          <p14:tracePt t="54835" x="4171950" y="2838450"/>
          <p14:tracePt t="54851" x="4349750" y="2838450"/>
          <p14:tracePt t="54869" x="4724400" y="2838450"/>
          <p14:tracePt t="54886" x="4972050" y="2838450"/>
          <p14:tracePt t="54901" x="5137150" y="2838450"/>
          <p14:tracePt t="54918" x="5207000" y="2838450"/>
          <p14:tracePt t="54935" x="5219700" y="2838450"/>
          <p14:tracePt t="55017" x="5194300" y="2838450"/>
          <p14:tracePt t="55023" x="5143500" y="2838450"/>
          <p14:tracePt t="55035" x="5086350" y="2838450"/>
          <p14:tracePt t="55051" x="4959350" y="2838450"/>
          <p14:tracePt t="55056" x="4908550" y="2838450"/>
          <p14:tracePt t="55069" x="4838700" y="2838450"/>
          <p14:tracePt t="55085" x="4826000" y="2838450"/>
          <p14:tracePt t="55101" x="4819650" y="2838450"/>
          <p14:tracePt t="55159" x="4838700" y="2838450"/>
          <p14:tracePt t="55168" x="4870450" y="2838450"/>
          <p14:tracePt t="55175" x="4927600" y="2838450"/>
          <p14:tracePt t="55186" x="4991100" y="2838450"/>
          <p14:tracePt t="55202" x="5168900" y="2838450"/>
          <p14:tracePt t="55218" x="5346700" y="2838450"/>
          <p14:tracePt t="55221" x="5454650" y="2838450"/>
          <p14:tracePt t="55235" x="5543550" y="2838450"/>
          <p14:tracePt t="55251" x="5715000" y="2838450"/>
          <p14:tracePt t="55268" x="5835650" y="2844800"/>
          <p14:tracePt t="55270" x="5848350" y="2851150"/>
          <p14:tracePt t="55286" x="5854700" y="2851150"/>
          <p14:tracePt t="55360" x="5835650" y="2851150"/>
          <p14:tracePt t="55367" x="5797550" y="2851150"/>
          <p14:tracePt t="55377" x="5740400" y="2851150"/>
          <p14:tracePt t="55385" x="5670550" y="2851150"/>
          <p14:tracePt t="55403" x="5530850" y="2851150"/>
          <p14:tracePt t="55419" x="5448300" y="2851150"/>
          <p14:tracePt t="55423" x="5422900" y="2851150"/>
          <p14:tracePt t="55436" x="5410200" y="2851150"/>
          <p14:tracePt t="55519" x="5416550" y="2851150"/>
          <p14:tracePt t="55529" x="5435600" y="2851150"/>
          <p14:tracePt t="55536" x="5454650" y="2851150"/>
          <p14:tracePt t="55551" x="5486400" y="2851150"/>
          <p14:tracePt t="55568" x="5505450" y="2851150"/>
          <p14:tracePt t="55585" x="5524500" y="2851150"/>
          <p14:tracePt t="55663" x="5511800" y="2851150"/>
          <p14:tracePt t="55672" x="5480050" y="2851150"/>
          <p14:tracePt t="55679" x="5435600" y="2851150"/>
          <p14:tracePt t="55690" x="5403850" y="2851150"/>
          <p14:tracePt t="55701" x="5346700" y="2851150"/>
          <p14:tracePt t="55718" x="5327650" y="2851150"/>
          <p14:tracePt t="55734" x="5321300" y="2851150"/>
          <p14:tracePt t="55784" x="5340350" y="2851150"/>
          <p14:tracePt t="55790" x="5378450" y="2851150"/>
          <p14:tracePt t="55801" x="5454650" y="2851150"/>
          <p14:tracePt t="55818" x="5638800" y="2851150"/>
          <p14:tracePt t="55823" x="5759450" y="2851150"/>
          <p14:tracePt t="55834" x="5873750" y="2851150"/>
          <p14:tracePt t="55851" x="6070600" y="2851150"/>
          <p14:tracePt t="55867" x="6197600" y="2851150"/>
          <p14:tracePt t="55870" x="6242050" y="2851150"/>
          <p14:tracePt t="55885" x="6261100" y="2851150"/>
          <p14:tracePt t="55902" x="6267450" y="2851150"/>
          <p14:tracePt t="55953" x="6254750" y="2851150"/>
          <p14:tracePt t="55960" x="6216650" y="2851150"/>
          <p14:tracePt t="55969" x="6159500" y="2851150"/>
          <p14:tracePt t="55986" x="6032500" y="2851150"/>
          <p14:tracePt t="56001" x="5918200" y="2851150"/>
          <p14:tracePt t="56017" x="5867400" y="2851150"/>
          <p14:tracePt t="56034" x="5854700" y="2851150"/>
          <p14:tracePt t="56095" x="5867400" y="2851150"/>
          <p14:tracePt t="56103" x="5886450" y="2851150"/>
          <p14:tracePt t="56111" x="5918200" y="2851150"/>
          <p14:tracePt t="56119" x="5975350" y="2851150"/>
          <p14:tracePt t="56134" x="6089650" y="2851150"/>
          <p14:tracePt t="56151" x="6184900" y="2851150"/>
          <p14:tracePt t="56168" x="6242050" y="2851150"/>
          <p14:tracePt t="56186" x="6261100" y="2851150"/>
          <p14:tracePt t="56241" x="6242050" y="2851150"/>
          <p14:tracePt t="56249" x="6216650" y="2851150"/>
          <p14:tracePt t="56256" x="6184900" y="2851150"/>
          <p14:tracePt t="56267" x="6153150" y="2851150"/>
          <p14:tracePt t="56284" x="6070600" y="2851150"/>
          <p14:tracePt t="56302" x="6057900" y="2851150"/>
          <p14:tracePt t="56378" x="6064250" y="2851150"/>
          <p14:tracePt t="56384" x="6083300" y="2851150"/>
          <p14:tracePt t="56402" x="6172200" y="2851150"/>
          <p14:tracePt t="56407" x="6223000" y="2851150"/>
          <p14:tracePt t="56419" x="6280150" y="2851150"/>
          <p14:tracePt t="56437" x="6457950" y="2851150"/>
          <p14:tracePt t="56454" x="6502400" y="2851150"/>
          <p14:tracePt t="56470" x="6572250" y="2851150"/>
          <p14:tracePt t="56485" x="6578600" y="2851150"/>
          <p14:tracePt t="56553" x="6572250" y="2851150"/>
          <p14:tracePt t="56561" x="6565900" y="2851150"/>
          <p14:tracePt t="56568" x="6559550" y="2851150"/>
          <p14:tracePt t="56585" x="6553200" y="2851150"/>
          <p14:tracePt t="56631" x="6559550" y="2851150"/>
          <p14:tracePt t="56641" x="6578600" y="2851150"/>
          <p14:tracePt t="56653" x="6623050" y="2851150"/>
          <p14:tracePt t="56668" x="6769100" y="2851150"/>
          <p14:tracePt t="56686" x="6832600" y="2851150"/>
          <p14:tracePt t="56702" x="6972300" y="2851150"/>
          <p14:tracePt t="56718" x="7004050" y="2851150"/>
          <p14:tracePt t="56825" x="6991350" y="2851150"/>
          <p14:tracePt t="56831" x="6953250" y="2844800"/>
          <p14:tracePt t="56842" x="6889750" y="2838450"/>
          <p14:tracePt t="56851" x="6800850" y="2832100"/>
          <p14:tracePt t="56867" x="6610350" y="2832100"/>
          <p14:tracePt t="56884" x="6381750" y="2832100"/>
          <p14:tracePt t="56886" x="6280150" y="2832100"/>
          <p14:tracePt t="56901" x="6127750" y="2832100"/>
          <p14:tracePt t="56918" x="6045200" y="2832100"/>
          <p14:tracePt t="56935" x="6026150" y="2832100"/>
          <p14:tracePt t="57039" x="6057900" y="2832100"/>
          <p14:tracePt t="57049" x="6089650" y="2832100"/>
          <p14:tracePt t="57058" x="6146800" y="2832100"/>
          <p14:tracePt t="57068" x="6210300" y="2832100"/>
          <p14:tracePt t="57084" x="6400800" y="2838450"/>
          <p14:tracePt t="57101" x="6718300" y="2895600"/>
          <p14:tracePt t="57117" x="6883400" y="2927350"/>
          <p14:tracePt t="57134" x="6953250" y="2940050"/>
          <p14:tracePt t="57150" x="6965950" y="2940050"/>
          <p14:tracePt t="57200" x="6927850" y="2940050"/>
          <p14:tracePt t="57208" x="6883400" y="2933700"/>
          <p14:tracePt t="57217" x="6807200" y="2914650"/>
          <p14:tracePt t="57235" x="6635750" y="2882900"/>
          <p14:tracePt t="57250" x="6540500" y="2876550"/>
          <p14:tracePt t="57253" x="6521450" y="2876550"/>
          <p14:tracePt t="57267" x="6515100" y="2876550"/>
          <p14:tracePt t="57302" x="6553200" y="2876550"/>
          <p14:tracePt t="57312" x="6629400" y="2876550"/>
          <p14:tracePt t="57318" x="6724650" y="2895600"/>
          <p14:tracePt t="57334" x="6940550" y="2927350"/>
          <p14:tracePt t="57350" x="7162800" y="2940050"/>
          <p14:tracePt t="57367" x="7308850" y="2940050"/>
          <p14:tracePt t="57383" x="7353300" y="2940050"/>
          <p14:tracePt t="57400" x="7359650" y="2940050"/>
          <p14:tracePt t="58285" x="0" y="0"/>
        </p14:tracePtLst>
        <p14:tracePtLst>
          <p14:tracePt t="59063" x="7740650" y="2876550"/>
          <p14:tracePt t="59158" x="7753350" y="2876550"/>
          <p14:tracePt t="59165" x="7772400" y="2876550"/>
          <p14:tracePt t="59174" x="7791450" y="2876550"/>
          <p14:tracePt t="59184" x="7823200" y="2876550"/>
          <p14:tracePt t="59200" x="7931150" y="2876550"/>
          <p14:tracePt t="59217" x="8039100" y="2876550"/>
          <p14:tracePt t="59233" x="8166100" y="2876550"/>
          <p14:tracePt t="59250" x="8293100" y="2876550"/>
          <p14:tracePt t="59266" x="8401050" y="2876550"/>
          <p14:tracePt t="59269" x="8451850" y="2876550"/>
          <p14:tracePt t="59283" x="8509000" y="2876550"/>
          <p14:tracePt t="59299" x="8604250" y="2876550"/>
          <p14:tracePt t="59301" x="8655050" y="2876550"/>
          <p14:tracePt t="59316" x="8750300" y="2876550"/>
          <p14:tracePt t="59333" x="8820150" y="2876550"/>
          <p14:tracePt t="59349" x="8864600" y="2876550"/>
          <p14:tracePt t="59366" x="8890000" y="2870200"/>
          <p14:tracePt t="59383" x="8896350" y="2863850"/>
          <p14:tracePt t="59399" x="8915400" y="2863850"/>
          <p14:tracePt t="59416" x="8921750" y="2857500"/>
          <p14:tracePt t="59434" x="8928100" y="2857500"/>
          <p14:tracePt t="59450" x="8940800" y="2851150"/>
          <p14:tracePt t="59453" x="8947150" y="2844800"/>
          <p14:tracePt t="59467" x="8953500" y="2844800"/>
          <p14:tracePt t="59484" x="8972550" y="2832100"/>
          <p14:tracePt t="59500" x="8985250" y="2825750"/>
          <p14:tracePt t="59503" x="8991600" y="2819400"/>
          <p14:tracePt t="59516" x="9010650" y="2806700"/>
          <p14:tracePt t="59533" x="9036050" y="2781300"/>
          <p14:tracePt t="59549" x="9061450" y="2762250"/>
          <p14:tracePt t="59566" x="9086850" y="2730500"/>
          <p14:tracePt t="59583" x="9105900" y="2698750"/>
          <p14:tracePt t="59599" x="9112250" y="2686050"/>
          <p14:tracePt t="59616" x="9112250" y="2667000"/>
          <p14:tracePt t="59633" x="9112250" y="2654300"/>
          <p14:tracePt t="59649" x="9105900" y="2628900"/>
          <p14:tracePt t="59666" x="9093200" y="2609850"/>
          <p14:tracePt t="59684" x="9074150" y="2590800"/>
          <p14:tracePt t="59687" x="9067800" y="2578100"/>
          <p14:tracePt t="59701" x="9029700" y="2546350"/>
          <p14:tracePt t="59717" x="8985250" y="2527300"/>
          <p14:tracePt t="59733" x="8934450" y="2508250"/>
          <p14:tracePt t="59750" x="8851900" y="2482850"/>
          <p14:tracePt t="59766" x="8782050" y="2463800"/>
          <p14:tracePt t="59783" x="8724900" y="2451100"/>
          <p14:tracePt t="59800" x="8686800" y="2451100"/>
          <p14:tracePt t="59816" x="8636000" y="2451100"/>
          <p14:tracePt t="59833" x="8604250" y="2451100"/>
          <p14:tracePt t="59849" x="8559800" y="2451100"/>
          <p14:tracePt t="59866" x="8509000" y="2451100"/>
          <p14:tracePt t="59882" x="8477250" y="2470150"/>
          <p14:tracePt t="59899" x="8439150" y="2495550"/>
          <p14:tracePt t="59901" x="8426450" y="2514600"/>
          <p14:tracePt t="59917" x="8401050" y="2552700"/>
          <p14:tracePt t="59933" x="8382000" y="2571750"/>
          <p14:tracePt t="59950" x="8369300" y="2597150"/>
          <p14:tracePt t="59967" x="8369300" y="2603500"/>
          <p14:tracePt t="59983" x="8369300" y="2622550"/>
          <p14:tracePt t="59999" x="8369300" y="2647950"/>
          <p14:tracePt t="60016" x="8369300" y="2673350"/>
          <p14:tracePt t="60033" x="8369300" y="2692400"/>
          <p14:tracePt t="60037" x="8369300" y="2711450"/>
          <p14:tracePt t="60049" x="8369300" y="2730500"/>
          <p14:tracePt t="60066" x="8382000" y="2749550"/>
          <p14:tracePt t="60083" x="8394700" y="2774950"/>
          <p14:tracePt t="60099" x="8413750" y="2806700"/>
          <p14:tracePt t="60101" x="8420100" y="2819400"/>
          <p14:tracePt t="60116" x="8451850" y="2838450"/>
          <p14:tracePt t="60133" x="8515350" y="2870200"/>
          <p14:tracePt t="60149" x="8604250" y="2895600"/>
          <p14:tracePt t="60167" x="8705850" y="2927350"/>
          <p14:tracePt t="60183" x="8839200" y="2952750"/>
          <p14:tracePt t="60199" x="8966200" y="2978150"/>
          <p14:tracePt t="60216" x="9118600" y="3003550"/>
          <p14:tracePt t="60233" x="9277350" y="3028950"/>
          <p14:tracePt t="60250" x="9417050" y="3035300"/>
          <p14:tracePt t="60266" x="9563100" y="3035300"/>
          <p14:tracePt t="60283" x="9696450" y="3035300"/>
          <p14:tracePt t="60286" x="9747250" y="3035300"/>
          <p14:tracePt t="60299" x="9791700" y="3035300"/>
          <p14:tracePt t="60316" x="9880600" y="3035300"/>
          <p14:tracePt t="60333" x="9918700" y="3035300"/>
          <p14:tracePt t="60349" x="9944100" y="3035300"/>
          <p14:tracePt t="60366" x="9994900" y="3035300"/>
          <p14:tracePt t="60382" x="10026650" y="3022600"/>
          <p14:tracePt t="60399" x="10052050" y="3016250"/>
          <p14:tracePt t="60416" x="10090150" y="3003550"/>
          <p14:tracePt t="60433" x="10109200" y="2990850"/>
          <p14:tracePt t="60437" x="10128250" y="2984500"/>
          <p14:tracePt t="60450" x="10140950" y="2978150"/>
          <p14:tracePt t="60467" x="10160000" y="2971800"/>
          <p14:tracePt t="60469" x="10166350" y="2965450"/>
          <p14:tracePt t="60484" x="10172700" y="2959100"/>
          <p14:tracePt t="60501" x="10185400" y="2952750"/>
          <p14:tracePt t="60517" x="10204450" y="2940050"/>
          <p14:tracePt t="60532" x="10204450" y="2933700"/>
          <p14:tracePt t="60549" x="10210800" y="2927350"/>
          <p14:tracePt t="60565" x="10210800" y="2921000"/>
          <p14:tracePt t="60591" x="10217150" y="2908300"/>
          <p14:tracePt t="60599" x="10223500" y="2901950"/>
          <p14:tracePt t="60630" x="10223500" y="2895600"/>
          <p14:tracePt t="60646" x="10223500" y="2889250"/>
          <p14:tracePt t="60656" x="10223500" y="2882900"/>
          <p14:tracePt t="60666" x="10223500" y="2876550"/>
          <p14:tracePt t="60685" x="10223500" y="2857500"/>
          <p14:tracePt t="60700" x="10223500" y="2825750"/>
          <p14:tracePt t="60717" x="10223500" y="2774950"/>
          <p14:tracePt t="60733" x="10217150" y="2736850"/>
          <p14:tracePt t="60750" x="10210800" y="2698750"/>
          <p14:tracePt t="60766" x="10191750" y="2679700"/>
          <p14:tracePt t="60783" x="10172700" y="2654300"/>
          <p14:tracePt t="60799" x="10160000" y="2647950"/>
          <p14:tracePt t="60816" x="10140950" y="2635250"/>
          <p14:tracePt t="60832" x="10109200" y="2622550"/>
          <p14:tracePt t="60849" x="10071100" y="2609850"/>
          <p14:tracePt t="60866" x="10033000" y="2603500"/>
          <p14:tracePt t="60882" x="10007600" y="2603500"/>
          <p14:tracePt t="60885" x="9982200" y="2603500"/>
          <p14:tracePt t="60899" x="9969500" y="2603500"/>
          <p14:tracePt t="60916" x="9931400" y="2603500"/>
          <p14:tracePt t="60933" x="9880600" y="2616200"/>
          <p14:tracePt t="60950" x="9861550" y="2628900"/>
          <p14:tracePt t="60967" x="9861550" y="2641600"/>
          <p14:tracePt t="60983" x="9848850" y="2667000"/>
          <p14:tracePt t="61000" x="9848850" y="2686050"/>
          <p14:tracePt t="61017" x="9848850" y="2730500"/>
          <p14:tracePt t="61032" x="9861550" y="2762250"/>
          <p14:tracePt t="61037" x="9867900" y="2787650"/>
          <p14:tracePt t="61049" x="9880600" y="2813050"/>
          <p14:tracePt t="61066" x="9931400" y="2863850"/>
          <p14:tracePt t="61082" x="10001250" y="2908300"/>
          <p14:tracePt t="61085" x="10045700" y="2921000"/>
          <p14:tracePt t="61099" x="10096500" y="2940050"/>
          <p14:tracePt t="61116" x="10172700" y="2952750"/>
          <p14:tracePt t="61118" x="10198100" y="2952750"/>
          <p14:tracePt t="61132" x="10261600" y="2952750"/>
          <p14:tracePt t="61148" x="10325100" y="2952750"/>
          <p14:tracePt t="61165" x="10388600" y="2946400"/>
          <p14:tracePt t="61183" x="10420350" y="2933700"/>
          <p14:tracePt t="61199" x="10452100" y="2914650"/>
          <p14:tracePt t="61216" x="10464800" y="2901950"/>
          <p14:tracePt t="61233" x="10483850" y="2876550"/>
          <p14:tracePt t="61250" x="10490200" y="2863850"/>
          <p14:tracePt t="61266" x="10490200" y="2851150"/>
          <p14:tracePt t="61269" x="10496550" y="2838450"/>
          <p14:tracePt t="61282" x="10502900" y="2832100"/>
          <p14:tracePt t="61299" x="10502900" y="2825750"/>
          <p14:tracePt t="61315" x="10502900" y="2813050"/>
          <p14:tracePt t="61333" x="10502900" y="2794000"/>
          <p14:tracePt t="61349" x="10502900" y="2781300"/>
          <p14:tracePt t="61366" x="10502900" y="2774950"/>
          <p14:tracePt t="61382" x="10502900" y="2762250"/>
          <p14:tracePt t="61399" x="10502900" y="2755900"/>
          <p14:tracePt t="61416" x="10502900" y="2749550"/>
          <p14:tracePt t="61957" x="0" y="0"/>
        </p14:tracePtLst>
        <p14:tracePtLst>
          <p14:tracePt t="62577" x="4013200" y="2432050"/>
          <p14:tracePt t="62584" x="4000500" y="2438400"/>
          <p14:tracePt t="62598" x="3975100" y="2457450"/>
          <p14:tracePt t="62615" x="3937000" y="2495550"/>
          <p14:tracePt t="62632" x="3905250" y="2559050"/>
          <p14:tracePt t="62648" x="3879850" y="2628900"/>
          <p14:tracePt t="62665" x="3873500" y="2698750"/>
          <p14:tracePt t="62683" x="3873500" y="2749550"/>
          <p14:tracePt t="62699" x="3886200" y="2813050"/>
          <p14:tracePt t="62701" x="3898900" y="2838450"/>
          <p14:tracePt t="62716" x="3917950" y="2857500"/>
          <p14:tracePt t="62732" x="3981450" y="2889250"/>
          <p14:tracePt t="62749" x="4191000" y="2933700"/>
          <p14:tracePt t="62765" x="4318000" y="2933700"/>
          <p14:tracePt t="62781" x="4419600" y="2908300"/>
          <p14:tracePt t="62798" x="4464050" y="2876550"/>
          <p14:tracePt t="62815" x="4476750" y="2838450"/>
          <p14:tracePt t="62832" x="4483100" y="2819400"/>
          <p14:tracePt t="62848" x="4483100" y="2800350"/>
          <p14:tracePt t="62865" x="4483100" y="2774950"/>
          <p14:tracePt t="62882" x="4483100" y="2749550"/>
          <p14:tracePt t="62898" x="4483100" y="2730500"/>
          <p14:tracePt t="62901" x="4483100" y="2717800"/>
          <p14:tracePt t="63237" x="0" y="0"/>
        </p14:tracePtLst>
        <p14:tracePtLst>
          <p14:tracePt t="63682" x="4457700" y="2546350"/>
          <p14:tracePt t="63688" x="4457700" y="2552700"/>
          <p14:tracePt t="63695" x="4451350" y="2565400"/>
          <p14:tracePt t="63706" x="4438650" y="2590800"/>
          <p14:tracePt t="63716" x="4432300" y="2609850"/>
          <p14:tracePt t="63718" x="4425950" y="2635250"/>
          <p14:tracePt t="63733" x="4413250" y="2667000"/>
          <p14:tracePt t="63749" x="4413250" y="2679700"/>
          <p14:tracePt t="63765" x="4413250" y="2698750"/>
          <p14:tracePt t="63782" x="4419600" y="2717800"/>
          <p14:tracePt t="63798" x="4425950" y="2730500"/>
          <p14:tracePt t="63814" x="4451350" y="2755900"/>
          <p14:tracePt t="63831" x="4470400" y="2768600"/>
          <p14:tracePt t="63848" x="4502150" y="2781300"/>
          <p14:tracePt t="63864" x="4527550" y="2787650"/>
          <p14:tracePt t="63881" x="4546600" y="2787650"/>
          <p14:tracePt t="63898" x="4584700" y="2781300"/>
          <p14:tracePt t="63914" x="4616450" y="2768600"/>
          <p14:tracePt t="63931" x="4641850" y="2749550"/>
          <p14:tracePt t="63934" x="4654550" y="2736850"/>
          <p14:tracePt t="63948" x="4654550" y="2724150"/>
          <p14:tracePt t="63965" x="4660900" y="2705100"/>
          <p14:tracePt t="63982" x="4660900" y="2673350"/>
          <p14:tracePt t="63998" x="4660900" y="2641600"/>
          <p14:tracePt t="64015" x="4641850" y="2616200"/>
          <p14:tracePt t="64032" x="4603750" y="2603500"/>
          <p14:tracePt t="64048" x="4578350" y="2597150"/>
          <p14:tracePt t="64065" x="4565650" y="2590800"/>
          <p14:tracePt t="64081" x="4546600" y="2590800"/>
          <p14:tracePt t="64098" x="4540250" y="2590800"/>
          <p14:tracePt t="64115" x="4527550" y="2597150"/>
          <p14:tracePt t="64148" x="4527550" y="2609850"/>
          <p14:tracePt t="64169" x="4527550" y="2616200"/>
          <p14:tracePt t="64325" x="0" y="0"/>
        </p14:tracePtLst>
        <p14:tracePtLst>
          <p14:tracePt t="65495" x="1892300" y="3003550"/>
          <p14:tracePt t="65512" x="1892300" y="3009900"/>
          <p14:tracePt t="65518" x="1885950" y="3028950"/>
          <p14:tracePt t="65535" x="1885950" y="3048000"/>
          <p14:tracePt t="65547" x="1885950" y="3060700"/>
          <p14:tracePt t="65565" x="1892300" y="3124200"/>
          <p14:tracePt t="65581" x="1930400" y="3162300"/>
          <p14:tracePt t="65598" x="2025650" y="3206750"/>
          <p14:tracePt t="65614" x="2197100" y="3257550"/>
          <p14:tracePt t="65631" x="2495550" y="3295650"/>
          <p14:tracePt t="65647" x="2946400" y="3333750"/>
          <p14:tracePt t="65664" x="3359150" y="3346450"/>
          <p14:tracePt t="65681" x="3746500" y="3346450"/>
          <p14:tracePt t="65698" x="4019550" y="3346450"/>
          <p14:tracePt t="65701" x="4121150" y="3346450"/>
          <p14:tracePt t="65715" x="4216400" y="3346450"/>
          <p14:tracePt t="65732" x="4387850" y="3346450"/>
          <p14:tracePt t="65749" x="4610100" y="3346450"/>
          <p14:tracePt t="65765" x="4768850" y="3346450"/>
          <p14:tracePt t="65781" x="4914900" y="3321050"/>
          <p14:tracePt t="65797" x="5035550" y="3321050"/>
          <p14:tracePt t="65815" x="5111750" y="3321050"/>
          <p14:tracePt t="65831" x="5137150" y="3321050"/>
          <p14:tracePt t="65847" x="5156200" y="3314700"/>
          <p14:tracePt t="65905" x="5162550" y="3308350"/>
          <p14:tracePt t="65912" x="5168900" y="3308350"/>
          <p14:tracePt t="65927" x="5175250" y="3302000"/>
          <p14:tracePt t="65945" x="5187950" y="3295650"/>
          <p14:tracePt t="65954" x="5194300" y="3289300"/>
          <p14:tracePt t="65966" x="5200650" y="3289300"/>
          <p14:tracePt t="65982" x="5219700" y="3282950"/>
          <p14:tracePt t="65998" x="5226050" y="3270250"/>
          <p14:tracePt t="66216" x="5232400" y="3270250"/>
          <p14:tracePt t="66229" x="5232400" y="3263900"/>
          <p14:tracePt t="66237" x="5232400" y="3257550"/>
          <p14:tracePt t="66247" x="5232400" y="3251200"/>
          <p14:tracePt t="66269" x="5232400" y="3244850"/>
          <p14:tracePt t="66280" x="5232400" y="3238500"/>
          <p14:tracePt t="66345" x="5232400" y="3225800"/>
          <p14:tracePt t="66368" x="5232400" y="3219450"/>
          <p14:tracePt t="66645" x="0" y="0"/>
        </p14:tracePtLst>
        <p14:tracePtLst>
          <p14:tracePt t="69545" x="831850" y="3778250"/>
          <p14:tracePt t="69662" x="850900" y="3778250"/>
          <p14:tracePt t="69670" x="869950" y="3778250"/>
          <p14:tracePt t="69679" x="901700" y="3778250"/>
          <p14:tracePt t="69696" x="1022350" y="3778250"/>
          <p14:tracePt t="69714" x="1136650" y="3778250"/>
          <p14:tracePt t="69731" x="1308100" y="3797300"/>
          <p14:tracePt t="69735" x="1384300" y="3810000"/>
          <p14:tracePt t="69747" x="1447800" y="3816350"/>
          <p14:tracePt t="69763" x="1549400" y="3841750"/>
          <p14:tracePt t="69781" x="1676400" y="3867150"/>
          <p14:tracePt t="69798" x="1739900" y="3873500"/>
          <p14:tracePt t="69813" x="1828800" y="3873500"/>
          <p14:tracePt t="69830" x="1911350" y="3873500"/>
          <p14:tracePt t="69846" x="2000250" y="3873500"/>
          <p14:tracePt t="69862" x="2076450" y="3873500"/>
          <p14:tracePt t="69879" x="2133600" y="3873500"/>
          <p14:tracePt t="69896" x="2171700" y="3873500"/>
          <p14:tracePt t="69913" x="2203450" y="3873500"/>
          <p14:tracePt t="69929" x="2228850" y="3873500"/>
          <p14:tracePt t="69946" x="2260600" y="3873500"/>
          <p14:tracePt t="69949" x="2273300" y="3873500"/>
          <p14:tracePt t="69963" x="2286000" y="3873500"/>
          <p14:tracePt t="69980" x="2311400" y="3873500"/>
          <p14:tracePt t="69982" x="2324100" y="3873500"/>
          <p14:tracePt t="69997" x="2336800" y="3873500"/>
          <p14:tracePt t="70013" x="2349500" y="3873500"/>
          <p14:tracePt t="70054" x="2355850" y="3873500"/>
          <p14:tracePt t="70078" x="2362200" y="3873500"/>
          <p14:tracePt t="70102" x="2368550" y="3873500"/>
          <p14:tracePt t="70157" x="2374900" y="3873500"/>
          <p14:tracePt t="70176" x="2381250" y="3873500"/>
          <p14:tracePt t="70190" x="2393950" y="3873500"/>
          <p14:tracePt t="70200" x="2400300" y="3873500"/>
          <p14:tracePt t="70213" x="2419350" y="3873500"/>
          <p14:tracePt t="70230" x="2438400" y="3873500"/>
          <p14:tracePt t="70247" x="2463800" y="3873500"/>
          <p14:tracePt t="70264" x="2501900" y="3873500"/>
          <p14:tracePt t="70280" x="2520950" y="3873500"/>
          <p14:tracePt t="70297" x="2533650" y="3873500"/>
          <p14:tracePt t="70313" x="2546350" y="3873500"/>
          <p14:tracePt t="70335" x="2552700" y="3873500"/>
          <p14:tracePt t="70346" x="2559050" y="3873500"/>
          <p14:tracePt t="70363" x="2565400" y="3873500"/>
          <p14:tracePt t="70381" x="2578100" y="3873500"/>
          <p14:tracePt t="70397" x="2590800" y="3873500"/>
          <p14:tracePt t="70413" x="2609850" y="3873500"/>
          <p14:tracePt t="70429" x="2622550" y="3873500"/>
          <p14:tracePt t="70446" x="2628900" y="3873500"/>
          <p14:tracePt t="70504" x="2635250" y="3873500"/>
          <p14:tracePt t="70527" x="2641600" y="3873500"/>
          <p14:tracePt t="70550" x="2647950" y="3873500"/>
          <p14:tracePt t="70558" x="2654300" y="3873500"/>
          <p14:tracePt t="70574" x="2660650" y="3873500"/>
          <p14:tracePt t="70591" x="2667000" y="3873500"/>
          <p14:tracePt t="70597" x="2673350" y="3873500"/>
          <p14:tracePt t="70612" x="2692400" y="3873500"/>
          <p14:tracePt t="70629" x="2698750" y="3867150"/>
          <p14:tracePt t="70646" x="2717800" y="3867150"/>
          <p14:tracePt t="70662" x="2743200" y="3860800"/>
          <p14:tracePt t="70679" x="2762250" y="3860800"/>
          <p14:tracePt t="70696" x="2806700" y="3860800"/>
          <p14:tracePt t="70712" x="2857500" y="3860800"/>
          <p14:tracePt t="70730" x="2921000" y="3860800"/>
          <p14:tracePt t="70732" x="2952750" y="3860800"/>
          <p14:tracePt t="70746" x="2984500" y="3860800"/>
          <p14:tracePt t="70763" x="3048000" y="3860800"/>
          <p14:tracePt t="70779" x="3117850" y="3860800"/>
          <p14:tracePt t="70782" x="3136900" y="3860800"/>
          <p14:tracePt t="70797" x="3187700" y="3860800"/>
          <p14:tracePt t="70813" x="3232150" y="3860800"/>
          <p14:tracePt t="70829" x="3276600" y="3860800"/>
          <p14:tracePt t="70846" x="3308350" y="3860800"/>
          <p14:tracePt t="70862" x="3352800" y="3860800"/>
          <p14:tracePt t="70879" x="3384550" y="3860800"/>
          <p14:tracePt t="70896" x="3409950" y="3860800"/>
          <p14:tracePt t="70912" x="3448050" y="3860800"/>
          <p14:tracePt t="70929" x="3479800" y="3860800"/>
          <p14:tracePt t="70946" x="3511550" y="3860800"/>
          <p14:tracePt t="70962" x="3556000" y="3860800"/>
          <p14:tracePt t="70965" x="3575050" y="3860800"/>
          <p14:tracePt t="70979" x="3594100" y="3860800"/>
          <p14:tracePt t="70997" x="3638550" y="3860800"/>
          <p14:tracePt t="71013" x="3663950" y="3860800"/>
          <p14:tracePt t="71030" x="3695700" y="3860800"/>
          <p14:tracePt t="71045" x="3708400" y="3860800"/>
          <p14:tracePt t="71062" x="3721100" y="3860800"/>
          <p14:tracePt t="71079" x="3733800" y="3860800"/>
          <p14:tracePt t="71095" x="3740150" y="3860800"/>
          <p14:tracePt t="71175" x="3746500" y="3860800"/>
          <p14:tracePt t="71630" x="0" y="0"/>
        </p14:tracePtLst>
        <p14:tracePtLst>
          <p14:tracePt t="72743" x="3898900" y="3790950"/>
          <p14:tracePt t="72831" x="3930650" y="3790950"/>
          <p14:tracePt t="72840" x="3975100" y="3790950"/>
          <p14:tracePt t="72847" x="4025900" y="3790950"/>
          <p14:tracePt t="72862" x="4165600" y="3790950"/>
          <p14:tracePt t="72878" x="4324350" y="3790950"/>
          <p14:tracePt t="72895" x="4470400" y="3790950"/>
          <p14:tracePt t="72912" x="4597400" y="3790950"/>
          <p14:tracePt t="72929" x="4705350" y="3790950"/>
          <p14:tracePt t="72945" x="4762500" y="3790950"/>
          <p14:tracePt t="72962" x="4819650" y="3790950"/>
          <p14:tracePt t="72966" x="4826000" y="3790950"/>
          <p14:tracePt t="72979" x="4845050" y="3790950"/>
          <p14:tracePt t="72997" x="4870450" y="3790950"/>
          <p14:tracePt t="73014" x="4902200" y="3790950"/>
          <p14:tracePt t="73031" x="4921250" y="3790950"/>
          <p14:tracePt t="73047" x="4933950" y="3790950"/>
          <p14:tracePt t="73102" x="4940300" y="3790950"/>
          <p14:tracePt t="73110" x="4946650" y="3784600"/>
          <p14:tracePt t="73118" x="4959350" y="3778250"/>
          <p14:tracePt t="73134" x="4965700" y="3778250"/>
          <p14:tracePt t="73145" x="4978400" y="3778250"/>
          <p14:tracePt t="73161" x="4991100" y="3771900"/>
          <p14:tracePt t="73178" x="5003800" y="3771900"/>
          <p14:tracePt t="73195" x="5016500" y="3771900"/>
          <p14:tracePt t="73211" x="5022850" y="3771900"/>
          <p14:tracePt t="73228" x="5029200" y="3765550"/>
          <p14:tracePt t="73245" x="5054600" y="3765550"/>
          <p14:tracePt t="73262" x="5073650" y="3759200"/>
          <p14:tracePt t="73279" x="5086350" y="3759200"/>
          <p14:tracePt t="73295" x="5099050" y="3759200"/>
          <p14:tracePt t="73312" x="5111750" y="3759200"/>
          <p14:tracePt t="73577" x="5118100" y="3759200"/>
          <p14:tracePt t="73591" x="5130800" y="3759200"/>
          <p14:tracePt t="73599" x="5156200" y="3759200"/>
          <p14:tracePt t="73612" x="5175250" y="3759200"/>
          <p14:tracePt t="73629" x="5314950" y="3765550"/>
          <p14:tracePt t="73645" x="5454650" y="3765550"/>
          <p14:tracePt t="73662" x="5588000" y="3765550"/>
          <p14:tracePt t="73678" x="5740400" y="3765550"/>
          <p14:tracePt t="73695" x="5854700" y="3765550"/>
          <p14:tracePt t="73711" x="5930900" y="3765550"/>
          <p14:tracePt t="73728" x="5962650" y="3765550"/>
          <p14:tracePt t="73745" x="5975350" y="3765550"/>
          <p14:tracePt t="74349" x="0" y="0"/>
        </p14:tracePtLst>
        <p14:tracePtLst>
          <p14:tracePt t="75081" x="6311900" y="3765550"/>
          <p14:tracePt t="75217" x="6330950" y="3765550"/>
          <p14:tracePt t="75222" x="6362700" y="3765550"/>
          <p14:tracePt t="75232" x="6419850" y="3765550"/>
          <p14:tracePt t="75246" x="6578600" y="3765550"/>
          <p14:tracePt t="75262" x="6788150" y="3765550"/>
          <p14:tracePt t="75279" x="7004050" y="3765550"/>
          <p14:tracePt t="75295" x="7226300" y="3765550"/>
          <p14:tracePt t="75311" x="7416800" y="3765550"/>
          <p14:tracePt t="75328" x="7575550" y="3765550"/>
          <p14:tracePt t="75344" x="7696200" y="3771900"/>
          <p14:tracePt t="75361" x="7772400" y="3778250"/>
          <p14:tracePt t="75377" x="7829550" y="3778250"/>
          <p14:tracePt t="75394" x="7874000" y="3778250"/>
          <p14:tracePt t="75411" x="7924800" y="3778250"/>
          <p14:tracePt t="75414" x="7943850" y="3778250"/>
          <p14:tracePt t="75428" x="7975600" y="3778250"/>
          <p14:tracePt t="75445" x="8058150" y="3778250"/>
          <p14:tracePt t="75461" x="8102600" y="3778250"/>
          <p14:tracePt t="75478" x="8140700" y="3778250"/>
          <p14:tracePt t="75494" x="8172450" y="3790950"/>
          <p14:tracePt t="75512" x="8191500" y="3797300"/>
          <p14:tracePt t="75530" x="8204200" y="3797300"/>
          <p14:tracePt t="75535" x="8210550" y="3797300"/>
          <p14:tracePt t="75544" x="8235950" y="3803650"/>
          <p14:tracePt t="75562" x="8261350" y="3810000"/>
          <p14:tracePt t="75579" x="8280400" y="3810000"/>
          <p14:tracePt t="75583" x="8286750" y="3810000"/>
          <p14:tracePt t="75594" x="8293100" y="3810000"/>
          <p14:tracePt t="75611" x="8305800" y="3810000"/>
          <p14:tracePt t="75645" x="8324850" y="3810000"/>
          <p14:tracePt t="75661" x="8337550" y="3810000"/>
          <p14:tracePt t="75678" x="8356600" y="3810000"/>
          <p14:tracePt t="75694" x="8375650" y="3810000"/>
          <p14:tracePt t="75711" x="8394700" y="3810000"/>
          <p14:tracePt t="75728" x="8413750" y="3810000"/>
          <p14:tracePt t="75744" x="8432800" y="3810000"/>
          <p14:tracePt t="75762" x="8464550" y="3810000"/>
          <p14:tracePt t="75766" x="8483600" y="3810000"/>
          <p14:tracePt t="75778" x="8509000" y="3810000"/>
          <p14:tracePt t="75795" x="8572500" y="3810000"/>
          <p14:tracePt t="75812" x="8648700" y="3810000"/>
          <p14:tracePt t="75815" x="8680450" y="3810000"/>
          <p14:tracePt t="75829" x="8737600" y="3810000"/>
          <p14:tracePt t="75845" x="8782050" y="3810000"/>
          <p14:tracePt t="75861" x="8813800" y="3810000"/>
          <p14:tracePt t="75878" x="8845550" y="3810000"/>
          <p14:tracePt t="75894" x="8883650" y="3810000"/>
          <p14:tracePt t="75911" x="8921750" y="3810000"/>
          <p14:tracePt t="75927" x="8978900" y="3810000"/>
          <p14:tracePt t="75944" x="9042400" y="3810000"/>
          <p14:tracePt t="75961" x="9131300" y="3810000"/>
          <p14:tracePt t="75978" x="9239250" y="3810000"/>
          <p14:tracePt t="75982" x="9290050" y="3810000"/>
          <p14:tracePt t="75995" x="9340850" y="3810000"/>
          <p14:tracePt t="76012" x="9429750" y="3810000"/>
          <p14:tracePt t="76030" x="9486900" y="3810000"/>
          <p14:tracePt t="76035" x="9505950" y="3810000"/>
          <p14:tracePt t="76046" x="9525000" y="3810000"/>
          <p14:tracePt t="76061" x="9531350" y="3810000"/>
          <p14:tracePt t="76096" x="9537700" y="3810000"/>
          <p14:tracePt t="76112" x="9550400" y="3810000"/>
          <p14:tracePt t="76128" x="9563100" y="3810000"/>
          <p14:tracePt t="76144" x="9582150" y="3810000"/>
          <p14:tracePt t="76161" x="9594850" y="3810000"/>
          <p14:tracePt t="76178" x="9626600" y="3797300"/>
          <p14:tracePt t="76182" x="9639300" y="3790950"/>
          <p14:tracePt t="76194" x="9652000" y="3778250"/>
          <p14:tracePt t="76197" x="9658350" y="3771900"/>
          <p14:tracePt t="76211" x="9671050" y="3765550"/>
          <p14:tracePt t="76214" x="9683750" y="3752850"/>
          <p14:tracePt t="76227" x="9690100" y="3740150"/>
          <p14:tracePt t="76244" x="9696450" y="3714750"/>
          <p14:tracePt t="76261" x="9715500" y="3644900"/>
          <p14:tracePt t="76278" x="9715500" y="3606800"/>
          <p14:tracePt t="76295" x="9715500" y="3568700"/>
          <p14:tracePt t="76311" x="9715500" y="3530600"/>
          <p14:tracePt t="76328" x="9696450" y="3505200"/>
          <p14:tracePt t="76344" x="9690100" y="3492500"/>
          <p14:tracePt t="76361" x="9664700" y="3486150"/>
          <p14:tracePt t="76377" x="9632950" y="3479800"/>
          <p14:tracePt t="76394" x="9537700" y="3467100"/>
          <p14:tracePt t="76397" x="9480550" y="3448050"/>
          <p14:tracePt t="76411" x="9417050" y="3441700"/>
          <p14:tracePt t="76427" x="9271000" y="3441700"/>
          <p14:tracePt t="76431" x="9182100" y="3441700"/>
          <p14:tracePt t="76445" x="9017000" y="3441700"/>
          <p14:tracePt t="76461" x="8877300" y="3441700"/>
          <p14:tracePt t="76477" x="8801100" y="3441700"/>
          <p14:tracePt t="76494" x="8769350" y="3441700"/>
          <p14:tracePt t="76512" x="8737600" y="3441700"/>
          <p14:tracePt t="76529" x="8724900" y="3441700"/>
          <p14:tracePt t="76534" x="8712200" y="3454400"/>
          <p14:tracePt t="76545" x="8712200" y="3467100"/>
          <p14:tracePt t="76562" x="8693150" y="3498850"/>
          <p14:tracePt t="76578" x="8680450" y="3543300"/>
          <p14:tracePt t="76582" x="8674100" y="3568700"/>
          <p14:tracePt t="76594" x="8667750" y="3594100"/>
          <p14:tracePt t="76611" x="8661400" y="3651250"/>
          <p14:tracePt t="76628" x="8655050" y="3695700"/>
          <p14:tracePt t="76630" x="8655050" y="3733800"/>
          <p14:tracePt t="76645" x="8674100" y="3765550"/>
          <p14:tracePt t="76661" x="8699500" y="3797300"/>
          <p14:tracePt t="76677" x="8743950" y="3822700"/>
          <p14:tracePt t="76694" x="8813800" y="3841750"/>
          <p14:tracePt t="76710" x="8870950" y="3848100"/>
          <p14:tracePt t="76727" x="8934450" y="3848100"/>
          <p14:tracePt t="76744" x="8978900" y="3848100"/>
          <p14:tracePt t="76761" x="9017000" y="3841750"/>
          <p14:tracePt t="76778" x="9042400" y="3822700"/>
          <p14:tracePt t="76799" x="9042400" y="3816350"/>
          <p14:tracePt t="79013" x="0" y="0"/>
        </p14:tracePtLst>
        <p14:tracePtLst>
          <p14:tracePt t="79598" x="9975850" y="3797300"/>
          <p14:tracePt t="79607" x="9982200" y="3797300"/>
          <p14:tracePt t="79615" x="9994900" y="3803650"/>
          <p14:tracePt t="79626" x="10001250" y="3810000"/>
          <p14:tracePt t="79643" x="10026650" y="3810000"/>
          <p14:tracePt t="79647" x="10052050" y="3810000"/>
          <p14:tracePt t="79659" x="10096500" y="3810000"/>
          <p14:tracePt t="79677" x="10318750" y="3810000"/>
          <p14:tracePt t="79693" x="10528300" y="3810000"/>
          <p14:tracePt t="79709" x="10750550" y="3810000"/>
          <p14:tracePt t="79726" x="10960100" y="3810000"/>
          <p14:tracePt t="79743" x="11137900" y="3810000"/>
          <p14:tracePt t="79759" x="11277600" y="3810000"/>
          <p14:tracePt t="79777" x="11372850" y="3810000"/>
          <p14:tracePt t="79794" x="11423650" y="3810000"/>
          <p14:tracePt t="79810" x="11436350" y="3810000"/>
          <p14:tracePt t="79814" x="11442700" y="3810000"/>
          <p14:tracePt t="79855" x="11455400" y="3803650"/>
          <p14:tracePt t="79862" x="11461750" y="3803650"/>
          <p14:tracePt t="79877" x="11461750" y="3778250"/>
          <p14:tracePt t="79893" x="11474450" y="3752850"/>
          <p14:tracePt t="79909" x="11487150" y="3702050"/>
          <p14:tracePt t="79927" x="11487150" y="3663950"/>
          <p14:tracePt t="79943" x="11487150" y="3600450"/>
          <p14:tracePt t="79959" x="11480800" y="3517900"/>
          <p14:tracePt t="79976" x="11455400" y="3454400"/>
          <p14:tracePt t="79993" x="11404600" y="3409950"/>
          <p14:tracePt t="80010" x="11341100" y="3384550"/>
          <p14:tracePt t="80014" x="11309350" y="3365500"/>
          <p14:tracePt t="80027" x="11283950" y="3359150"/>
          <p14:tracePt t="80031" x="11258550" y="3359150"/>
          <p14:tracePt t="80043" x="11226800" y="3352800"/>
          <p14:tracePt t="80060" x="11176000" y="3346450"/>
          <p14:tracePt t="80077" x="11087100" y="3346450"/>
          <p14:tracePt t="80093" x="11023600" y="3346450"/>
          <p14:tracePt t="80109" x="10953750" y="3352800"/>
          <p14:tracePt t="80126" x="10871200" y="3378200"/>
          <p14:tracePt t="80143" x="10807700" y="3403600"/>
          <p14:tracePt t="80159" x="10744200" y="3441700"/>
          <p14:tracePt t="80176" x="10706100" y="3460750"/>
          <p14:tracePt t="80192" x="10687050" y="3486150"/>
          <p14:tracePt t="80209" x="10674350" y="3505200"/>
          <p14:tracePt t="80226" x="10668000" y="3536950"/>
          <p14:tracePt t="80243" x="10668000" y="3568700"/>
          <p14:tracePt t="80259" x="10668000" y="3600450"/>
          <p14:tracePt t="80262" x="10668000" y="3619500"/>
          <p14:tracePt t="80276" x="10668000" y="3663950"/>
          <p14:tracePt t="80293" x="10687050" y="3695700"/>
          <p14:tracePt t="80309" x="10731500" y="3733800"/>
          <p14:tracePt t="80326" x="10782300" y="3778250"/>
          <p14:tracePt t="80342" x="10858500" y="3810000"/>
          <p14:tracePt t="80359" x="10947400" y="3841750"/>
          <p14:tracePt t="80376" x="11049000" y="3873500"/>
          <p14:tracePt t="80392" x="11137900" y="3886200"/>
          <p14:tracePt t="80410" x="11195050" y="3886200"/>
          <p14:tracePt t="80426" x="11239500" y="3886200"/>
          <p14:tracePt t="80442" x="11252200" y="3886200"/>
          <p14:tracePt t="80459" x="11271250" y="3886200"/>
          <p14:tracePt t="80461" x="11277600" y="3879850"/>
          <p14:tracePt t="80476" x="11283950" y="3860800"/>
          <p14:tracePt t="80493" x="11296650" y="3803650"/>
          <p14:tracePt t="80509" x="11296650" y="3752850"/>
          <p14:tracePt t="80525" x="11277600" y="3708400"/>
          <p14:tracePt t="80543" x="11258550" y="3670300"/>
          <p14:tracePt t="80559" x="11233150" y="3632200"/>
          <p14:tracePt t="80576" x="11214100" y="3600450"/>
          <p14:tracePt t="80592" x="11188700" y="3575050"/>
          <p14:tracePt t="80610" x="11176000" y="3568700"/>
          <p14:tracePt t="80626" x="11163300" y="3556000"/>
          <p14:tracePt t="80642" x="11156950" y="3556000"/>
          <p14:tracePt t="80659" x="11144250" y="3556000"/>
          <p14:tracePt t="80693" x="11137900" y="3556000"/>
          <p14:tracePt t="80702" x="11131550" y="3556000"/>
          <p14:tracePt t="81833" x="11125200" y="3556000"/>
          <p14:tracePt t="81839" x="11118850" y="3543300"/>
          <p14:tracePt t="81847" x="11112500" y="3530600"/>
          <p14:tracePt t="81861" x="11093450" y="3517900"/>
          <p14:tracePt t="81875" x="11087100" y="3505200"/>
          <p14:tracePt t="81893" x="11074400" y="3492500"/>
          <p14:tracePt t="81896" x="11055350" y="3486150"/>
          <p14:tracePt t="81909" x="11010900" y="3460750"/>
          <p14:tracePt t="81926" x="10947400" y="3435350"/>
          <p14:tracePt t="81942" x="10902950" y="3422650"/>
          <p14:tracePt t="81959" x="10864850" y="3422650"/>
          <p14:tracePt t="81975" x="10833100" y="3422650"/>
          <p14:tracePt t="81992" x="10807700" y="3422650"/>
          <p14:tracePt t="82009" x="10763250" y="3422650"/>
          <p14:tracePt t="82013" x="10744200" y="3429000"/>
          <p14:tracePt t="82029" x="10731500" y="3435350"/>
          <p14:tracePt t="82034" x="10718800" y="3448050"/>
          <p14:tracePt t="82043" x="10699750" y="3467100"/>
          <p14:tracePt t="82060" x="10680700" y="3505200"/>
          <p14:tracePt t="82077" x="10668000" y="3536950"/>
          <p14:tracePt t="82093" x="10668000" y="3600450"/>
          <p14:tracePt t="82110" x="10668000" y="3644900"/>
          <p14:tracePt t="82126" x="10674350" y="3695700"/>
          <p14:tracePt t="82142" x="10712450" y="3746500"/>
          <p14:tracePt t="82159" x="10750550" y="3803650"/>
          <p14:tracePt t="82175" x="10814050" y="3848100"/>
          <p14:tracePt t="82192" x="10902950" y="3892550"/>
          <p14:tracePt t="82209" x="10991850" y="3905250"/>
          <p14:tracePt t="82225" x="11080750" y="3930650"/>
          <p14:tracePt t="82229" x="11106150" y="3930650"/>
          <p14:tracePt t="82242" x="11137900" y="3930650"/>
          <p14:tracePt t="82259" x="11195050" y="3924300"/>
          <p14:tracePt t="82262" x="11220450" y="3917950"/>
          <p14:tracePt t="82275" x="11233150" y="3911600"/>
          <p14:tracePt t="82294" x="11271250" y="3867150"/>
          <p14:tracePt t="82310" x="11290300" y="3835400"/>
          <p14:tracePt t="82326" x="11290300" y="3790950"/>
          <p14:tracePt t="82343" x="11283950" y="3727450"/>
          <p14:tracePt t="82360" x="11252200" y="3663950"/>
          <p14:tracePt t="82375" x="11207750" y="3606800"/>
          <p14:tracePt t="82392" x="11137900" y="3556000"/>
          <p14:tracePt t="82409" x="11055350" y="3517900"/>
          <p14:tracePt t="82425" x="10966450" y="3479800"/>
          <p14:tracePt t="82442" x="10902950" y="3460750"/>
          <p14:tracePt t="82445" x="10883900" y="3454400"/>
          <p14:tracePt t="82458" x="10877550" y="3448050"/>
          <p14:tracePt t="82475" x="10864850" y="3448050"/>
          <p14:tracePt t="82509" x="10858500" y="3448050"/>
          <p14:tracePt t="82525" x="10852150" y="3448050"/>
          <p14:tracePt t="82542" x="10845800" y="3448050"/>
          <p14:tracePt t="82559" x="10839450" y="3454400"/>
          <p14:tracePt t="82575" x="10839450" y="3460750"/>
          <p14:tracePt t="82677" x="0" y="0"/>
        </p14:tracePtLst>
        <p14:tracePtLst>
          <p14:tracePt t="86696" x="768350" y="4635500"/>
          <p14:tracePt t="86703" x="755650" y="4648200"/>
          <p14:tracePt t="86710" x="736600" y="4667250"/>
          <p14:tracePt t="86725" x="711200" y="4718050"/>
          <p14:tracePt t="86741" x="685800" y="4813300"/>
          <p14:tracePt t="86757" x="660400" y="4908550"/>
          <p14:tracePt t="86774" x="654050" y="4997450"/>
          <p14:tracePt t="86790" x="654050" y="5060950"/>
          <p14:tracePt t="86807" x="660400" y="5111750"/>
          <p14:tracePt t="86824" x="679450" y="5149850"/>
          <p14:tracePt t="86841" x="723900" y="5168900"/>
          <p14:tracePt t="86857" x="774700" y="5175250"/>
          <p14:tracePt t="86874" x="844550" y="5175250"/>
          <p14:tracePt t="86891" x="933450" y="5168900"/>
          <p14:tracePt t="86894" x="971550" y="5156200"/>
          <p14:tracePt t="86907" x="996950" y="5137150"/>
          <p14:tracePt t="86923" x="1028700" y="5073650"/>
          <p14:tracePt t="86940" x="1047750" y="4997450"/>
          <p14:tracePt t="86957" x="1047750" y="4972050"/>
          <p14:tracePt t="86973" x="1047750" y="4946650"/>
          <p14:tracePt t="86990" x="1047750" y="4927600"/>
          <p14:tracePt t="87007" x="1041400" y="4914900"/>
          <p14:tracePt t="87023" x="1035050" y="4914900"/>
          <p14:tracePt t="87040" x="1028700" y="4895850"/>
          <p14:tracePt t="87057" x="1016000" y="4889500"/>
          <p14:tracePt t="87074" x="1016000" y="4883150"/>
          <p14:tracePt t="87090" x="996950" y="4876800"/>
          <p14:tracePt t="87107" x="984250" y="4864100"/>
          <p14:tracePt t="87123" x="971550" y="4857750"/>
          <p14:tracePt t="87124" x="958850" y="4845050"/>
          <p14:tracePt t="87140" x="933450" y="4826000"/>
          <p14:tracePt t="87156" x="908050" y="4800600"/>
          <p14:tracePt t="87173" x="895350" y="4787900"/>
          <p14:tracePt t="87190" x="889000" y="4787900"/>
          <p14:tracePt t="87277" x="882650" y="4787900"/>
          <p14:tracePt t="87284" x="876300" y="4787900"/>
          <p14:tracePt t="87309" x="869950" y="4787900"/>
          <p14:tracePt t="87460" x="0" y="0"/>
        </p14:tracePtLst>
        <p14:tracePtLst>
          <p14:tracePt t="88104" x="933450" y="5238750"/>
          <p14:tracePt t="88142" x="927100" y="5232400"/>
          <p14:tracePt t="88161" x="914400" y="5232400"/>
          <p14:tracePt t="88168" x="914400" y="5238750"/>
          <p14:tracePt t="88184" x="901700" y="5245100"/>
          <p14:tracePt t="88200" x="895350" y="5264150"/>
          <p14:tracePt t="88206" x="889000" y="5276850"/>
          <p14:tracePt t="88223" x="882650" y="5308600"/>
          <p14:tracePt t="88240" x="863600" y="5346700"/>
          <p14:tracePt t="88257" x="857250" y="5378450"/>
          <p14:tracePt t="88273" x="850900" y="5410200"/>
          <p14:tracePt t="88290" x="850900" y="5441950"/>
          <p14:tracePt t="88307" x="850900" y="5467350"/>
          <p14:tracePt t="88311" x="850900" y="5480050"/>
          <p14:tracePt t="88324" x="850900" y="5492750"/>
          <p14:tracePt t="88341" x="863600" y="5511800"/>
          <p14:tracePt t="88343" x="876300" y="5518150"/>
          <p14:tracePt t="88357" x="889000" y="5518150"/>
          <p14:tracePt t="88374" x="927100" y="5518150"/>
          <p14:tracePt t="88390" x="977900" y="5518150"/>
          <p14:tracePt t="88407" x="1028700" y="5518150"/>
          <p14:tracePt t="88423" x="1066800" y="5511800"/>
          <p14:tracePt t="88439" x="1098550" y="5499100"/>
          <p14:tracePt t="88456" x="1111250" y="5473700"/>
          <p14:tracePt t="88473" x="1111250" y="5441950"/>
          <p14:tracePt t="88490" x="1111250" y="5416550"/>
          <p14:tracePt t="88506" x="1111250" y="5378450"/>
          <p14:tracePt t="88509" x="1104900" y="5372100"/>
          <p14:tracePt t="88523" x="1098550" y="5365750"/>
          <p14:tracePt t="88540" x="1092200" y="5359400"/>
          <p14:tracePt t="88542" x="1085850" y="5353050"/>
          <p14:tracePt t="88556" x="1079500" y="5346700"/>
          <p14:tracePt t="88575" x="1073150" y="5346700"/>
          <p14:tracePt t="89311" x="0" y="0"/>
        </p14:tracePtLst>
        <p14:tracePtLst>
          <p14:tracePt t="89711" x="1009650" y="5372100"/>
          <p14:tracePt t="89837" x="996950" y="5372100"/>
          <p14:tracePt t="89846" x="971550" y="5372100"/>
          <p14:tracePt t="89856" x="939800" y="5372100"/>
          <p14:tracePt t="89873" x="869950" y="5359400"/>
          <p14:tracePt t="89889" x="781050" y="5346700"/>
          <p14:tracePt t="89906" x="736600" y="5334000"/>
          <p14:tracePt t="89922" x="704850" y="5334000"/>
          <p14:tracePt t="89939" x="698500" y="5334000"/>
          <p14:tracePt t="89956" x="692150" y="5334000"/>
          <p14:tracePt t="90006" x="685800" y="5334000"/>
          <p14:tracePt t="90034" x="679450" y="5334000"/>
          <p14:tracePt t="90047" x="679450" y="5340350"/>
          <p14:tracePt t="90064" x="679450" y="5346700"/>
          <p14:tracePt t="90070" x="679450" y="5359400"/>
          <p14:tracePt t="90086" x="679450" y="5372100"/>
          <p14:tracePt t="90094" x="679450" y="5378450"/>
          <p14:tracePt t="90107" x="679450" y="5391150"/>
          <p14:tracePt t="90124" x="679450" y="5410200"/>
          <p14:tracePt t="90141" x="679450" y="5448300"/>
          <p14:tracePt t="90157" x="679450" y="5499100"/>
          <p14:tracePt t="90174" x="685800" y="5537200"/>
          <p14:tracePt t="90189" x="685800" y="5568950"/>
          <p14:tracePt t="90206" x="698500" y="5607050"/>
          <p14:tracePt t="90222" x="704850" y="5626100"/>
          <p14:tracePt t="90239" x="704850" y="5651500"/>
          <p14:tracePt t="90256" x="704850" y="5695950"/>
          <p14:tracePt t="90273" x="704850" y="5734050"/>
          <p14:tracePt t="90289" x="704850" y="5784850"/>
          <p14:tracePt t="90306" x="704850" y="5822950"/>
          <p14:tracePt t="90308" x="704850" y="5842000"/>
          <p14:tracePt t="90323" x="704850" y="5848350"/>
          <p14:tracePt t="90340" x="704850" y="5867400"/>
          <p14:tracePt t="90759" x="704850" y="5873750"/>
          <p14:tracePt t="90767" x="711200" y="5873750"/>
          <p14:tracePt t="90775" x="730250" y="5873750"/>
          <p14:tracePt t="90790" x="793750" y="5873750"/>
          <p14:tracePt t="90806" x="889000" y="5873750"/>
          <p14:tracePt t="90824" x="984250" y="5873750"/>
          <p14:tracePt t="90840" x="1073150" y="5873750"/>
          <p14:tracePt t="90858" x="1117600" y="5873750"/>
          <p14:tracePt t="90874" x="1162050" y="5873750"/>
          <p14:tracePt t="90878" x="1168400" y="5867400"/>
          <p14:tracePt t="91070" x="1174750" y="5867400"/>
          <p14:tracePt t="91086" x="1181100" y="5867400"/>
          <p14:tracePt t="91095" x="1200150" y="5861050"/>
          <p14:tracePt t="91106" x="1206500" y="5861050"/>
          <p14:tracePt t="91123" x="1244600" y="5854700"/>
          <p14:tracePt t="91125" x="1263650" y="5848350"/>
          <p14:tracePt t="91139" x="1289050" y="5835650"/>
          <p14:tracePt t="91157" x="1320800" y="5816600"/>
          <p14:tracePt t="91158" x="1339850" y="5803900"/>
          <p14:tracePt t="91172" x="1371600" y="5772150"/>
          <p14:tracePt t="91190" x="1390650" y="5740400"/>
          <p14:tracePt t="91205" x="1397000" y="5715000"/>
          <p14:tracePt t="91222" x="1403350" y="5683250"/>
          <p14:tracePt t="91239" x="1403350" y="5664200"/>
          <p14:tracePt t="91255" x="1403350" y="5638800"/>
          <p14:tracePt t="91272" x="1403350" y="5632450"/>
          <p14:tracePt t="91289" x="1403350" y="5626100"/>
          <p14:tracePt t="91305" x="1403350" y="5619750"/>
          <p14:tracePt t="91322" x="1397000" y="5619750"/>
          <p14:tracePt t="91358" x="1384300" y="5619750"/>
          <p14:tracePt t="91374" x="1365250" y="5619750"/>
          <p14:tracePt t="91391" x="1346200" y="5626100"/>
          <p14:tracePt t="91407" x="1339850" y="5638800"/>
          <p14:tracePt t="91422" x="1327150" y="5657850"/>
          <p14:tracePt t="91439" x="1320800" y="5683250"/>
          <p14:tracePt t="91456" x="1314450" y="5727700"/>
          <p14:tracePt t="91472" x="1314450" y="5765800"/>
          <p14:tracePt t="91489" x="1320800" y="5810250"/>
          <p14:tracePt t="91505" x="1339850" y="5835650"/>
          <p14:tracePt t="91522" x="1346200" y="5848350"/>
          <p14:tracePt t="91539" x="1352550" y="5867400"/>
          <p14:tracePt t="91541" x="1358900" y="5867400"/>
          <p14:tracePt t="91568" x="1365250" y="5873750"/>
          <p14:tracePt t="91625" x="1371600" y="5873750"/>
          <p14:tracePt t="91631" x="1377950" y="5873750"/>
          <p14:tracePt t="91640" x="1384300" y="5867400"/>
          <p14:tracePt t="91657" x="1390650" y="5848350"/>
          <p14:tracePt t="91672" x="1390650" y="5829300"/>
          <p14:tracePt t="91690" x="1390650" y="5816600"/>
          <p14:tracePt t="91707" x="1390650" y="5810250"/>
          <p14:tracePt t="91877" x="0" y="0"/>
        </p14:tracePtLst>
        <p14:tracePtLst>
          <p14:tracePt t="92872" x="1289050" y="5664200"/>
          <p14:tracePt t="92878" x="1282700" y="5664200"/>
          <p14:tracePt t="92888" x="1276350" y="5664200"/>
          <p14:tracePt t="92906" x="1250950" y="5670550"/>
          <p14:tracePt t="92922" x="1238250" y="5676900"/>
          <p14:tracePt t="92938" x="1231900" y="5702300"/>
          <p14:tracePt t="92940" x="1225550" y="5715000"/>
          <p14:tracePt t="92957" x="1225550" y="5734050"/>
          <p14:tracePt t="92971" x="1225550" y="5740400"/>
          <p14:tracePt t="92988" x="1225550" y="5791200"/>
          <p14:tracePt t="93004" x="1225550" y="5816600"/>
          <p14:tracePt t="93021" x="1225550" y="5854700"/>
          <p14:tracePt t="93038" x="1244600" y="5886450"/>
          <p14:tracePt t="93055" x="1244600" y="5899150"/>
          <p14:tracePt t="93072" x="1250950" y="5911850"/>
          <p14:tracePt t="93088" x="1257300" y="5930900"/>
          <p14:tracePt t="93106" x="1263650" y="5943600"/>
          <p14:tracePt t="93122" x="1263650" y="5956300"/>
          <p14:tracePt t="93301" x="0" y="0"/>
        </p14:tracePtLst>
        <p14:tracePtLst>
          <p14:tracePt t="93855" x="1143000" y="6000750"/>
          <p14:tracePt t="93910" x="1143000" y="6007100"/>
          <p14:tracePt t="93919" x="1143000" y="6019800"/>
          <p14:tracePt t="93927" x="1143000" y="6026150"/>
          <p14:tracePt t="93938" x="1143000" y="6045200"/>
          <p14:tracePt t="93955" x="1143000" y="6070600"/>
          <p14:tracePt t="93972" x="1143000" y="6102350"/>
          <p14:tracePt t="93975" x="1143000" y="6121400"/>
          <p14:tracePt t="93989" x="1143000" y="6153150"/>
          <p14:tracePt t="94005" x="1149350" y="6203950"/>
          <p14:tracePt t="94021" x="1155700" y="6235700"/>
          <p14:tracePt t="94038" x="1162050" y="6273800"/>
          <p14:tracePt t="94055" x="1168400" y="6299200"/>
          <p14:tracePt t="94144" x="1174750" y="6305550"/>
          <p14:tracePt t="94159" x="1181100" y="6305550"/>
          <p14:tracePt t="94167" x="1206500" y="6305550"/>
          <p14:tracePt t="94175" x="1231900" y="6305550"/>
          <p14:tracePt t="94191" x="1308100" y="6305550"/>
          <p14:tracePt t="94205" x="1435100" y="6305550"/>
          <p14:tracePt t="94221" x="1593850" y="6311900"/>
          <p14:tracePt t="94238" x="1701800" y="6330950"/>
          <p14:tracePt t="94255" x="1746250" y="6343650"/>
          <p14:tracePt t="94271" x="1752600" y="6343650"/>
          <p14:tracePt t="94288" x="1758950" y="6343650"/>
          <p14:tracePt t="94629" x="0" y="0"/>
        </p14:tracePtLst>
        <p14:tracePtLst>
          <p14:tracePt t="95343" x="628650" y="4902200"/>
          <p14:tracePt t="95390" x="628650" y="4889500"/>
          <p14:tracePt t="95399" x="622300" y="4889500"/>
          <p14:tracePt t="95407" x="609600" y="4883150"/>
          <p14:tracePt t="95422" x="590550" y="4883150"/>
          <p14:tracePt t="95437" x="558800" y="4883150"/>
          <p14:tracePt t="95455" x="527050" y="4883150"/>
          <p14:tracePt t="95471" x="488950" y="4883150"/>
          <p14:tracePt t="95488" x="438150" y="4883150"/>
          <p14:tracePt t="95504" x="381000" y="4902200"/>
          <p14:tracePt t="95521" x="317500" y="4933950"/>
          <p14:tracePt t="95525" x="292100" y="4946650"/>
          <p14:tracePt t="95537" x="273050" y="4953000"/>
          <p14:tracePt t="95542" x="266700" y="4959350"/>
          <p14:tracePt t="95554" x="254000" y="4965700"/>
          <p14:tracePt t="95571" x="228600" y="4984750"/>
          <p14:tracePt t="95587" x="222250" y="5003800"/>
          <p14:tracePt t="95591" x="215900" y="5016500"/>
          <p14:tracePt t="95606" x="209550" y="5035550"/>
          <p14:tracePt t="95622" x="209550" y="5067300"/>
          <p14:tracePt t="95638" x="209550" y="5105400"/>
          <p14:tracePt t="95654" x="215900" y="5130800"/>
          <p14:tracePt t="95672" x="228600" y="5181600"/>
          <p14:tracePt t="95687" x="254000" y="5245100"/>
          <p14:tracePt t="95705" x="279400" y="5308600"/>
          <p14:tracePt t="95721" x="298450" y="5353050"/>
          <p14:tracePt t="95725" x="304800" y="5372100"/>
          <p14:tracePt t="95737" x="317500" y="5391150"/>
          <p14:tracePt t="95754" x="323850" y="5403850"/>
          <p14:tracePt t="95770" x="330200" y="5403850"/>
          <p14:tracePt t="95789" x="330200" y="5410200"/>
          <p14:tracePt t="95804" x="330200" y="5416550"/>
          <p14:tracePt t="95821" x="330200" y="5422900"/>
          <p14:tracePt t="95837" x="330200" y="5429250"/>
          <p14:tracePt t="95877" x="330200" y="5435600"/>
          <p14:tracePt t="95886" x="330200" y="5441950"/>
          <p14:tracePt t="95894" x="336550" y="5441950"/>
          <p14:tracePt t="95904" x="361950" y="5448300"/>
          <p14:tracePt t="95921" x="425450" y="5448300"/>
          <p14:tracePt t="95938" x="539750" y="5448300"/>
          <p14:tracePt t="95954" x="679450" y="5473700"/>
          <p14:tracePt t="95957" x="755650" y="5492750"/>
          <p14:tracePt t="95970" x="825500" y="5505450"/>
          <p14:tracePt t="95987" x="920750" y="5524500"/>
          <p14:tracePt t="95989" x="939800" y="5524500"/>
          <p14:tracePt t="96004" x="958850" y="5530850"/>
          <p14:tracePt t="96168" x="939800" y="5524500"/>
          <p14:tracePt t="96175" x="939800" y="5518150"/>
          <p14:tracePt t="96190" x="920750" y="5505450"/>
          <p14:tracePt t="96204" x="920750" y="5499100"/>
          <p14:tracePt t="96222" x="901700" y="5492750"/>
          <p14:tracePt t="96237" x="882650" y="5473700"/>
          <p14:tracePt t="96254" x="869950" y="5461000"/>
          <p14:tracePt t="96270" x="844550" y="5435600"/>
          <p14:tracePt t="96287" x="825500" y="5422900"/>
          <p14:tracePt t="96304" x="825500" y="5410200"/>
          <p14:tracePt t="96376" x="819150" y="5410200"/>
          <p14:tracePt t="96495" x="812800" y="5410200"/>
          <p14:tracePt t="96501" x="806450" y="5410200"/>
          <p14:tracePt t="96510" x="800100" y="5416550"/>
          <p14:tracePt t="96520" x="793750" y="5416550"/>
          <p14:tracePt t="96537" x="787400" y="5441950"/>
          <p14:tracePt t="96554" x="781050" y="5467350"/>
          <p14:tracePt t="96570" x="768350" y="5499100"/>
          <p14:tracePt t="96587" x="768350" y="5537200"/>
          <p14:tracePt t="96589" x="762000" y="5568950"/>
          <p14:tracePt t="96605" x="749300" y="5638800"/>
          <p14:tracePt t="96621" x="742950" y="5702300"/>
          <p14:tracePt t="96638" x="742950" y="5746750"/>
          <p14:tracePt t="96654" x="742950" y="5797550"/>
          <p14:tracePt t="96671" x="742950" y="5829300"/>
          <p14:tracePt t="96687" x="742950" y="5848350"/>
          <p14:tracePt t="96704" x="742950" y="5861050"/>
          <p14:tracePt t="96720" x="742950" y="5867400"/>
          <p14:tracePt t="96888" x="742950" y="5873750"/>
          <p14:tracePt t="96894" x="742950" y="5880100"/>
          <p14:tracePt t="96904" x="755650" y="5886450"/>
          <p14:tracePt t="96922" x="812800" y="5905500"/>
          <p14:tracePt t="96926" x="857250" y="5911850"/>
          <p14:tracePt t="96938" x="914400" y="5918200"/>
          <p14:tracePt t="96953" x="996950" y="5924550"/>
          <p14:tracePt t="96957" x="1041400" y="5924550"/>
          <p14:tracePt t="96971" x="1073150" y="5924550"/>
          <p14:tracePt t="96987" x="1117600" y="5924550"/>
          <p14:tracePt t="96990" x="1130300" y="5918200"/>
          <p14:tracePt t="97034" x="1136650" y="5918200"/>
          <p14:tracePt t="97186" x="1136650" y="5930900"/>
          <p14:tracePt t="97193" x="1136650" y="5949950"/>
          <p14:tracePt t="97205" x="1136650" y="5969000"/>
          <p14:tracePt t="97221" x="1149350" y="6032500"/>
          <p14:tracePt t="97238" x="1168400" y="6064250"/>
          <p14:tracePt t="97253" x="1187450" y="6102350"/>
          <p14:tracePt t="97270" x="1200150" y="6146800"/>
          <p14:tracePt t="97287" x="1212850" y="6184900"/>
          <p14:tracePt t="97303" x="1225550" y="6229350"/>
          <p14:tracePt t="97320" x="1231900" y="6261100"/>
          <p14:tracePt t="97337" x="1231900" y="6273800"/>
          <p14:tracePt t="97353" x="1244600" y="6292850"/>
          <p14:tracePt t="97387" x="1244600" y="6299200"/>
          <p14:tracePt t="97405" x="1250950" y="6299200"/>
          <p14:tracePt t="97422" x="1314450" y="6299200"/>
          <p14:tracePt t="97438" x="1390650" y="6299200"/>
          <p14:tracePt t="97453" x="1479550" y="6299200"/>
          <p14:tracePt t="97470" x="1555750" y="6299200"/>
          <p14:tracePt t="97487" x="1581150" y="6299200"/>
          <p14:tracePt t="97503" x="1587500" y="6299200"/>
          <p14:tracePt t="97766" x="0" y="0"/>
        </p14:tracePtLst>
        <p14:tracePtLst>
          <p14:tracePt t="98993" x="1689100" y="6210300"/>
          <p14:tracePt t="99000" x="1676400" y="6210300"/>
          <p14:tracePt t="99009" x="1657350" y="6210300"/>
          <p14:tracePt t="99019" x="1644650" y="6223000"/>
          <p14:tracePt t="99036" x="1606550" y="6261100"/>
          <p14:tracePt t="99053" x="1593850" y="6299200"/>
          <p14:tracePt t="99069" x="1574800" y="6324600"/>
          <p14:tracePt t="99086" x="1568450" y="6343650"/>
          <p14:tracePt t="99103" x="1568450" y="6362700"/>
          <p14:tracePt t="99120" x="1568450" y="6381750"/>
          <p14:tracePt t="99136" x="1568450" y="6400800"/>
          <p14:tracePt t="99153" x="1568450" y="6407150"/>
          <p14:tracePt t="99170" x="1574800" y="6426200"/>
          <p14:tracePt t="99187" x="1600200" y="6432550"/>
          <p14:tracePt t="99192" x="1619250" y="6438900"/>
          <p14:tracePt t="99204" x="1631950" y="6438900"/>
          <p14:tracePt t="99219" x="1676400" y="6438900"/>
          <p14:tracePt t="99237" x="1733550" y="6432550"/>
          <p14:tracePt t="99253" x="1752600" y="6426200"/>
          <p14:tracePt t="99269" x="1765300" y="6413500"/>
          <p14:tracePt t="99286" x="1771650" y="6400800"/>
          <p14:tracePt t="99303" x="1778000" y="6369050"/>
          <p14:tracePt t="99319" x="1790700" y="6337300"/>
          <p14:tracePt t="99336" x="1790700" y="6311900"/>
          <p14:tracePt t="99353" x="1790700" y="6267450"/>
          <p14:tracePt t="99370" x="1784350" y="6242050"/>
          <p14:tracePt t="99374" x="1778000" y="6229350"/>
          <p14:tracePt t="99387" x="1778000" y="6223000"/>
          <p14:tracePt t="99404" x="1758950" y="6210300"/>
          <p14:tracePt t="99437" x="1739900" y="6203950"/>
          <p14:tracePt t="99454" x="1733550" y="6203950"/>
          <p14:tracePt t="99469" x="1727200" y="6203950"/>
          <p14:tracePt t="99486" x="1714500" y="6203950"/>
          <p14:tracePt t="99504" x="1689100" y="6203950"/>
          <p14:tracePt t="99519" x="1670050" y="6223000"/>
          <p14:tracePt t="99536" x="1651000" y="6248400"/>
          <p14:tracePt t="99552" x="1651000" y="6280150"/>
          <p14:tracePt t="99569" x="1651000" y="6311900"/>
          <p14:tracePt t="99586" x="1657350" y="6343650"/>
          <p14:tracePt t="99603" x="1670050" y="6356350"/>
          <p14:tracePt t="99621" x="1701800" y="6369050"/>
          <p14:tracePt t="99638" x="1733550" y="6369050"/>
          <p14:tracePt t="99654" x="1784350" y="6369050"/>
          <p14:tracePt t="99670" x="1828800" y="6337300"/>
          <p14:tracePt t="99687" x="1854200" y="6311900"/>
          <p14:tracePt t="99703" x="1866900" y="6286500"/>
          <p14:tracePt t="99720" x="1866900" y="6273800"/>
          <p14:tracePt t="99736" x="1866900" y="6248400"/>
          <p14:tracePt t="99753" x="1866900" y="6235700"/>
          <p14:tracePt t="99786" x="1866900" y="6229350"/>
          <p14:tracePt t="99846" x="1860550" y="6229350"/>
          <p14:tracePt t="99857" x="1854200" y="6229350"/>
          <p14:tracePt t="99863" x="1847850" y="6242050"/>
          <p14:tracePt t="99873" x="1841500" y="6267450"/>
          <p14:tracePt t="99887" x="1835150" y="6292850"/>
          <p14:tracePt t="99903" x="1835150" y="6305550"/>
          <p14:tracePt t="99920" x="1835150" y="6324600"/>
          <p14:tracePt t="99937" x="1835150" y="6330950"/>
          <p14:tracePt t="99999" x="1841500" y="6324600"/>
          <p14:tracePt t="100007" x="1841500" y="6318250"/>
          <p14:tracePt t="100019" x="1847850" y="6305550"/>
          <p14:tracePt t="100037" x="1847850" y="6273800"/>
          <p14:tracePt t="100053" x="1841500" y="6261100"/>
          <p14:tracePt t="100069" x="1841500" y="6254750"/>
          <p14:tracePt t="100086" x="1822450" y="6254750"/>
          <p14:tracePt t="100103" x="1809750" y="6254750"/>
          <p14:tracePt t="100121" x="1797050" y="6273800"/>
          <p14:tracePt t="100125" x="1797050" y="6286500"/>
          <p14:tracePt t="100136" x="1797050" y="6299200"/>
          <p14:tracePt t="100153" x="1797050" y="6324600"/>
          <p14:tracePt t="100170" x="1797050" y="6330950"/>
          <p14:tracePt t="100238" x="1803400" y="6324600"/>
          <p14:tracePt t="100248" x="1803400" y="6305550"/>
          <p14:tracePt t="100255" x="1803400" y="6286500"/>
          <p14:tracePt t="100269" x="1803400" y="6254750"/>
          <p14:tracePt t="100286" x="1803400" y="6229350"/>
          <p14:tracePt t="100303" x="1803400" y="6216650"/>
          <p14:tracePt t="100367" x="1803400" y="6229350"/>
          <p14:tracePt t="100377" x="1803400" y="6235700"/>
          <p14:tracePt t="100387" x="1803400" y="6242050"/>
          <p14:tracePt t="100404" x="1803400" y="6248400"/>
          <p14:tracePt t="100481" x="1803400" y="6242050"/>
          <p14:tracePt t="100488" x="1803400" y="6235700"/>
          <p14:tracePt t="100503" x="1803400" y="6223000"/>
          <p14:tracePt t="100558" x="1809750" y="6229350"/>
          <p14:tracePt t="100565" x="1816100" y="6235700"/>
          <p14:tracePt t="100575" x="1828800" y="6254750"/>
          <p14:tracePt t="100585" x="1841500" y="6273800"/>
          <p14:tracePt t="100602" x="1873250" y="6292850"/>
          <p14:tracePt t="100619" x="1898650" y="6305550"/>
          <p14:tracePt t="100655" x="1917700" y="6292850"/>
          <p14:tracePt t="100670" x="1924050" y="6286500"/>
          <p14:tracePt t="100687" x="1924050" y="6267450"/>
          <p14:tracePt t="100703" x="1924050" y="6261100"/>
          <p14:tracePt t="100966" x="0" y="0"/>
        </p14:tracePtLst>
        <p14:tracePtLst>
          <p14:tracePt t="102361" x="1644650" y="6153150"/>
          <p14:tracePt t="102376" x="1631950" y="6153150"/>
          <p14:tracePt t="102383" x="1625600" y="6165850"/>
          <p14:tracePt t="102391" x="1619250" y="6184900"/>
          <p14:tracePt t="102403" x="1619250" y="6210300"/>
          <p14:tracePt t="102419" x="1600200" y="6280150"/>
          <p14:tracePt t="102423" x="1593850" y="6305550"/>
          <p14:tracePt t="102435" x="1593850" y="6330950"/>
          <p14:tracePt t="102454" x="1593850" y="6381750"/>
          <p14:tracePt t="102469" x="1593850" y="6407150"/>
          <p14:tracePt t="102486" x="1593850" y="6413500"/>
          <p14:tracePt t="102502" x="1600200" y="6438900"/>
          <p14:tracePt t="102518" x="1625600" y="6451600"/>
          <p14:tracePt t="102535" x="1670050" y="6457950"/>
          <p14:tracePt t="102552" x="1733550" y="6457950"/>
          <p14:tracePt t="102568" x="1822450" y="6432550"/>
          <p14:tracePt t="102585" x="1866900" y="6400800"/>
          <p14:tracePt t="102601" x="1892300" y="6369050"/>
          <p14:tracePt t="102619" x="1911350" y="6318250"/>
          <p14:tracePt t="102635" x="1911350" y="6292850"/>
          <p14:tracePt t="102638" x="1911350" y="6273800"/>
          <p14:tracePt t="102653" x="1911350" y="6261100"/>
          <p14:tracePt t="102669" x="1911350" y="6229350"/>
          <p14:tracePt t="102686" x="1905000" y="6223000"/>
          <p14:tracePt t="102702" x="1898650" y="6197600"/>
          <p14:tracePt t="102719" x="1879600" y="6191250"/>
          <p14:tracePt t="102735" x="1860550" y="6178550"/>
          <p14:tracePt t="102751" x="1847850" y="6172200"/>
          <p14:tracePt t="102768" x="1835150" y="6172200"/>
          <p14:tracePt t="102785" x="1828800" y="6172200"/>
          <p14:tracePt t="102801" x="1816100" y="6172200"/>
          <p14:tracePt t="102818" x="1809750" y="6172200"/>
          <p14:tracePt t="102835" x="1797050" y="6178550"/>
          <p14:tracePt t="102838" x="1784350" y="6178550"/>
          <p14:tracePt t="102851" x="1778000" y="6191250"/>
          <p14:tracePt t="102869" x="1752600" y="6242050"/>
          <p14:tracePt t="102885" x="1752600" y="6280150"/>
          <p14:tracePt t="102902" x="1746250" y="6324600"/>
          <p14:tracePt t="102919" x="1746250" y="6343650"/>
          <p14:tracePt t="102936" x="1746250" y="6369050"/>
          <p14:tracePt t="102952" x="1758950" y="6381750"/>
          <p14:tracePt t="102969" x="1771650" y="6394450"/>
          <p14:tracePt t="102985" x="1803400" y="6407150"/>
          <p14:tracePt t="103002" x="1816100" y="6407150"/>
          <p14:tracePt t="103018" x="1828800" y="6407150"/>
          <p14:tracePt t="103021" x="1847850" y="6407150"/>
          <p14:tracePt t="103035" x="1854200" y="6394450"/>
          <p14:tracePt t="103039" x="1866900" y="6388100"/>
          <p14:tracePt t="103051" x="1879600" y="6375400"/>
          <p14:tracePt t="103069" x="1892300" y="6350000"/>
          <p14:tracePt t="103085" x="1898650" y="6324600"/>
          <p14:tracePt t="103101" x="1898650" y="6311900"/>
          <p14:tracePt t="103118" x="1898650" y="6299200"/>
          <p14:tracePt t="103135" x="1879600" y="6286500"/>
          <p14:tracePt t="103152" x="1854200" y="6280150"/>
          <p14:tracePt t="103168" x="1828800" y="6273800"/>
          <p14:tracePt t="103186" x="1809750" y="6273800"/>
          <p14:tracePt t="103202" x="1803400" y="6273800"/>
          <p14:tracePt t="103218" x="1797050" y="6273800"/>
          <p14:tracePt t="103235" x="1790700" y="6273800"/>
          <p14:tracePt t="103251" x="1778000" y="6280150"/>
          <p14:tracePt t="103268" x="1778000" y="6318250"/>
          <p14:tracePt t="103284" x="1778000" y="6330950"/>
          <p14:tracePt t="103301" x="1778000" y="6337300"/>
          <p14:tracePt t="103318" x="1778000" y="6343650"/>
          <p14:tracePt t="103335" x="1784350" y="6350000"/>
          <p14:tracePt t="103351" x="1797050" y="6350000"/>
          <p14:tracePt t="103368" x="1809750" y="6350000"/>
          <p14:tracePt t="103384" x="1816100" y="6350000"/>
          <p14:tracePt t="103402" x="1835150" y="6350000"/>
          <p14:tracePt t="103418" x="1841500" y="6343650"/>
          <p14:tracePt t="103435" x="1841500" y="6305550"/>
          <p14:tracePt t="103452" x="1841500" y="6267450"/>
          <p14:tracePt t="103454" x="1841500" y="6248400"/>
          <p14:tracePt t="103468" x="1835150" y="6216650"/>
          <p14:tracePt t="103485" x="1809750" y="6197600"/>
          <p14:tracePt t="103501" x="1809750" y="6191250"/>
          <p14:tracePt t="103518" x="1790700" y="6191250"/>
          <p14:tracePt t="103535" x="1784350" y="6191250"/>
          <p14:tracePt t="103552" x="1765300" y="6191250"/>
          <p14:tracePt t="103568" x="1752600" y="6203950"/>
          <p14:tracePt t="103585" x="1746250" y="6223000"/>
          <p14:tracePt t="103601" x="1746250" y="6235700"/>
          <p14:tracePt t="103618" x="1739900" y="6261100"/>
          <p14:tracePt t="103621" x="1739900" y="6273800"/>
          <p14:tracePt t="103635" x="1739900" y="6299200"/>
          <p14:tracePt t="103652" x="1752600" y="6311900"/>
          <p14:tracePt t="103670" x="1758950" y="6311900"/>
          <p14:tracePt t="103702" x="1778000" y="6311900"/>
          <p14:tracePt t="103718" x="1790700" y="6305550"/>
          <p14:tracePt t="103736" x="1790700" y="6292850"/>
          <p14:tracePt t="103751" x="1790700" y="6273800"/>
          <p14:tracePt t="103769" x="1790700" y="6261100"/>
          <p14:tracePt t="103785" x="1790700" y="6242050"/>
          <p14:tracePt t="103801" x="1790700" y="6235700"/>
          <p14:tracePt t="103818" x="1784350" y="6235700"/>
          <p14:tracePt t="103835" x="1765300" y="6235700"/>
          <p14:tracePt t="103851" x="1752600" y="6235700"/>
          <p14:tracePt t="103854" x="1746250" y="6242050"/>
          <p14:tracePt t="103869" x="1739900" y="6248400"/>
          <p14:tracePt t="103885" x="1739900" y="6261100"/>
          <p14:tracePt t="103902" x="1739900" y="6267450"/>
          <p14:tracePt t="103918" x="1739900" y="6273800"/>
          <p14:tracePt t="103935" x="1739900" y="6280150"/>
          <p14:tracePt t="103952" x="1746250" y="6280150"/>
          <p14:tracePt t="103968" x="1752600" y="6280150"/>
          <p14:tracePt t="103986" x="1765300" y="6280150"/>
          <p14:tracePt t="104001" x="1771650" y="6280150"/>
          <p14:tracePt t="104018" x="1771650" y="6261100"/>
          <p14:tracePt t="104035" x="1771650" y="6235700"/>
          <p14:tracePt t="104051" x="1771650" y="6229350"/>
          <p14:tracePt t="104069" x="1771650" y="6216650"/>
          <p14:tracePt t="104101" x="1758950" y="6216650"/>
          <p14:tracePt t="104118" x="1746250" y="6216650"/>
          <p14:tracePt t="104135" x="1733550" y="6223000"/>
          <p14:tracePt t="104152" x="1714500" y="6248400"/>
          <p14:tracePt t="104169" x="1708150" y="6261100"/>
          <p14:tracePt t="104186" x="1708150" y="6273800"/>
          <p14:tracePt t="104202" x="1708150" y="6280150"/>
          <p14:tracePt t="104231" x="1708150" y="6286500"/>
          <p14:tracePt t="104510" x="1708150" y="6292850"/>
          <p14:tracePt t="104537" x="1714500" y="6305550"/>
          <p14:tracePt t="104541" x="1720850" y="6318250"/>
          <p14:tracePt t="104558" x="1733550" y="6324600"/>
          <p14:tracePt t="104567" x="1739900" y="6330950"/>
          <p14:tracePt t="104584" x="1739900" y="6337300"/>
          <p14:tracePt t="104601" x="1746250" y="6337300"/>
          <p14:tracePt t="104618" x="1752600" y="6337300"/>
          <p14:tracePt t="104647" x="1758950" y="6337300"/>
          <p14:tracePt t="104663" x="1765300" y="6330950"/>
          <p14:tracePt t="104690" x="1765300" y="6324600"/>
          <p14:tracePt t="105317" x="0" y="0"/>
        </p14:tracePtLst>
        <p14:tracePtLst>
          <p14:tracePt t="106241" x="1600200" y="6261100"/>
          <p14:tracePt t="106335" x="1612900" y="6261100"/>
          <p14:tracePt t="106343" x="1631950" y="6261100"/>
          <p14:tracePt t="106351" x="1651000" y="6261100"/>
          <p14:tracePt t="106368" x="1727200" y="6261100"/>
          <p14:tracePt t="106384" x="1835150" y="6235700"/>
          <p14:tracePt t="106402" x="1968500" y="6216650"/>
          <p14:tracePt t="106405" x="2032000" y="6210300"/>
          <p14:tracePt t="106418" x="2108200" y="6197600"/>
          <p14:tracePt t="106435" x="2228850" y="6178550"/>
          <p14:tracePt t="106452" x="2305050" y="6178550"/>
          <p14:tracePt t="106455" x="2324100" y="6178550"/>
          <p14:tracePt t="106469" x="2355850" y="6178550"/>
          <p14:tracePt t="106656" x="2362200" y="6178550"/>
          <p14:tracePt t="106672" x="2368550" y="6178550"/>
          <p14:tracePt t="106678" x="2374900" y="6178550"/>
          <p14:tracePt t="106689" x="2387600" y="6178550"/>
          <p14:tracePt t="106701" x="2413000" y="6178550"/>
          <p14:tracePt t="106718" x="2432050" y="6178550"/>
          <p14:tracePt t="106735" x="2451100" y="6184900"/>
          <p14:tracePt t="106750" x="2457450" y="6184900"/>
          <p14:tracePt t="106800" x="2463800" y="6184900"/>
          <p14:tracePt t="106824" x="2470150" y="6184900"/>
          <p14:tracePt t="106848" x="2476500" y="6184900"/>
          <p14:tracePt t="106967" x="2482850" y="6184900"/>
          <p14:tracePt t="107000" x="2489200" y="6184900"/>
          <p14:tracePt t="107006" x="2495550" y="6184900"/>
          <p14:tracePt t="107048" x="2501900" y="6178550"/>
          <p14:tracePt t="107063" x="2501900" y="6165850"/>
          <p14:tracePt t="107071" x="2501900" y="6146800"/>
          <p14:tracePt t="107084" x="2501900" y="6134100"/>
          <p14:tracePt t="107101" x="2501900" y="6083300"/>
          <p14:tracePt t="107117" x="2508250" y="6032500"/>
          <p14:tracePt t="107133" x="2508250" y="5988050"/>
          <p14:tracePt t="107150" x="2508250" y="5956300"/>
          <p14:tracePt t="107168" x="2508250" y="5930900"/>
          <p14:tracePt t="107184" x="2508250" y="5918200"/>
          <p14:tracePt t="107201" x="2508250" y="5892800"/>
          <p14:tracePt t="107218" x="2508250" y="5873750"/>
          <p14:tracePt t="107221" x="2508250" y="5867400"/>
          <p14:tracePt t="107235" x="2508250" y="5854700"/>
          <p14:tracePt t="107250" x="2508250" y="5835650"/>
          <p14:tracePt t="107350" x="2508250" y="5829300"/>
          <p14:tracePt t="107359" x="2508250" y="5822950"/>
          <p14:tracePt t="107367" x="2501900" y="5816600"/>
          <p14:tracePt t="107550" x="2495550" y="5816600"/>
          <p14:tracePt t="107560" x="2489200" y="5822950"/>
          <p14:tracePt t="107567" x="2482850" y="5842000"/>
          <p14:tracePt t="107584" x="2444750" y="5911850"/>
          <p14:tracePt t="107600" x="2387600" y="6000750"/>
          <p14:tracePt t="107617" x="2311400" y="6057900"/>
          <p14:tracePt t="107634" x="2254250" y="6096000"/>
          <p14:tracePt t="107639" x="2235200" y="6102350"/>
          <p14:tracePt t="107650" x="2222500" y="6108700"/>
          <p14:tracePt t="107667" x="2184400" y="6127750"/>
          <p14:tracePt t="107687" x="2133600" y="6140450"/>
          <p14:tracePt t="107690" x="2101850" y="6146800"/>
          <p14:tracePt t="107693" x="2051050" y="6165850"/>
          <p14:tracePt t="107703" x="2006600" y="6184900"/>
          <p14:tracePt t="107718" x="1905000" y="6235700"/>
          <p14:tracePt t="107734" x="1822450" y="6261100"/>
          <p14:tracePt t="107751" x="1758950" y="6299200"/>
          <p14:tracePt t="107767" x="1720850" y="6324600"/>
          <p14:tracePt t="107783" x="1701800" y="6337300"/>
          <p14:tracePt t="107800" x="1689100" y="6356350"/>
          <p14:tracePt t="107816" x="1682750" y="6362700"/>
          <p14:tracePt t="107833" x="1682750" y="6375400"/>
          <p14:tracePt t="107850" x="1670050" y="6400800"/>
          <p14:tracePt t="107866" x="1663700" y="6400800"/>
          <p14:tracePt t="107883" x="1657350" y="6419850"/>
          <p14:tracePt t="108298" x="1657350" y="6413500"/>
          <p14:tracePt t="108312" x="1657350" y="6407150"/>
          <p14:tracePt t="108350" x="1651000" y="6394450"/>
          <p14:tracePt t="108365" x="1644650" y="6381750"/>
          <p14:tracePt t="108373" x="1638300" y="6369050"/>
          <p14:tracePt t="108383" x="1625600" y="6350000"/>
          <p14:tracePt t="108399" x="1612900" y="6324600"/>
          <p14:tracePt t="108416" x="1587500" y="6292850"/>
          <p14:tracePt t="108433" x="1568450" y="6267450"/>
          <p14:tracePt t="108450" x="1562100" y="6254750"/>
          <p14:tracePt t="108467" x="1555750" y="6235700"/>
          <p14:tracePt t="108485" x="1536700" y="6184900"/>
          <p14:tracePt t="108487" x="1524000" y="6165850"/>
          <p14:tracePt t="108500" x="1517650" y="6134100"/>
          <p14:tracePt t="108517" x="1485900" y="6045200"/>
          <p14:tracePt t="108535" x="1473200" y="6013450"/>
          <p14:tracePt t="108550" x="1460500" y="5981700"/>
          <p14:tracePt t="108566" x="1447800" y="5962650"/>
          <p14:tracePt t="108583" x="1441450" y="5949950"/>
          <p14:tracePt t="108600" x="1428750" y="5937250"/>
          <p14:tracePt t="108616" x="1422400" y="5918200"/>
          <p14:tracePt t="108633" x="1403350" y="5905500"/>
          <p14:tracePt t="108649" x="1397000" y="5899150"/>
          <p14:tracePt t="108666" x="1390650" y="5892800"/>
          <p14:tracePt t="108684" x="1384300" y="5886450"/>
          <p14:tracePt t="108687" x="1371600" y="5886450"/>
          <p14:tracePt t="108710" x="1365250" y="5886450"/>
          <p14:tracePt t="108720" x="1358900" y="5886450"/>
          <p14:tracePt t="108735" x="1352550" y="5886450"/>
          <p14:tracePt t="108751" x="1346200" y="5886450"/>
          <p14:tracePt t="108767" x="1339850" y="5886450"/>
          <p14:tracePt t="108783" x="1327150" y="5873750"/>
          <p14:tracePt t="108800" x="1314450" y="5867400"/>
          <p14:tracePt t="108816" x="1301750" y="5861050"/>
          <p14:tracePt t="108833" x="1295400" y="5854700"/>
          <p14:tracePt t="108850" x="1282700" y="5842000"/>
          <p14:tracePt t="108866" x="1270000" y="5829300"/>
          <p14:tracePt t="108883" x="1263650" y="5822950"/>
          <p14:tracePt t="108885" x="1250950" y="5822950"/>
          <p14:tracePt t="108917" x="1244600" y="5803900"/>
          <p14:tracePt t="109150" x="0" y="0"/>
        </p14:tracePtLst>
        <p14:tracePtLst>
          <p14:tracePt t="109584" x="1695450" y="6261100"/>
          <p14:tracePt t="109662" x="1695450" y="6267450"/>
          <p14:tracePt t="109672" x="1714500" y="6273800"/>
          <p14:tracePt t="109684" x="1739900" y="6280150"/>
          <p14:tracePt t="109700" x="1930400" y="6280150"/>
          <p14:tracePt t="109717" x="2108200" y="6280150"/>
          <p14:tracePt t="109733" x="2305050" y="6280150"/>
          <p14:tracePt t="109750" x="2463800" y="6267450"/>
          <p14:tracePt t="109766" x="2540000" y="6248400"/>
          <p14:tracePt t="109783" x="2571750" y="6229350"/>
          <p14:tracePt t="109799" x="2590800" y="6210300"/>
          <p14:tracePt t="109816" x="2597150" y="6191250"/>
          <p14:tracePt t="109832" x="2597150" y="6165850"/>
          <p14:tracePt t="109849" x="2603500" y="6134100"/>
          <p14:tracePt t="109866" x="2609850" y="6083300"/>
          <p14:tracePt t="109882" x="2616200" y="6045200"/>
          <p14:tracePt t="109886" x="2616200" y="6032500"/>
          <p14:tracePt t="109899" x="2616200" y="6013450"/>
          <p14:tracePt t="109917" x="2616200" y="5956300"/>
          <p14:tracePt t="109933" x="2616200" y="5937250"/>
          <p14:tracePt t="109950" x="2609850" y="5918200"/>
          <p14:tracePt t="109983" x="2609850" y="5911850"/>
          <p14:tracePt t="110015" x="2609850" y="5905500"/>
          <p14:tracePt t="110055" x="2609850" y="5899150"/>
          <p14:tracePt t="110072" x="2603500" y="5886450"/>
          <p14:tracePt t="110080" x="2590800" y="5880100"/>
          <p14:tracePt t="110090" x="2578100" y="5873750"/>
          <p14:tracePt t="110099" x="2559050" y="5873750"/>
          <p14:tracePt t="110116" x="2470150" y="5842000"/>
          <p14:tracePt t="110118" x="2406650" y="5822950"/>
          <p14:tracePt t="110133" x="2254250" y="5797550"/>
          <p14:tracePt t="110149" x="2095500" y="5765800"/>
          <p14:tracePt t="110167" x="1943100" y="5740400"/>
          <p14:tracePt t="110183" x="1841500" y="5715000"/>
          <p14:tracePt t="110200" x="1797050" y="5715000"/>
          <p14:tracePt t="110217" x="1746250" y="5715000"/>
          <p14:tracePt t="110233" x="1714500" y="5715000"/>
          <p14:tracePt t="110250" x="1676400" y="5715000"/>
          <p14:tracePt t="110253" x="1663700" y="5715000"/>
          <p14:tracePt t="110266" x="1644650" y="5715000"/>
          <p14:tracePt t="110270" x="1625600" y="5715000"/>
          <p14:tracePt t="110282" x="1619250" y="5715000"/>
          <p14:tracePt t="110299" x="1600200" y="5715000"/>
          <p14:tracePt t="110334" x="1593850" y="5715000"/>
          <p14:tracePt t="110343" x="1587500" y="5715000"/>
          <p14:tracePt t="110350" x="1581150" y="5715000"/>
          <p14:tracePt t="110366" x="1555750" y="5715000"/>
          <p14:tracePt t="110383" x="1524000" y="5715000"/>
          <p14:tracePt t="110399" x="1511300" y="5715000"/>
          <p14:tracePt t="110416" x="1504950" y="5715000"/>
          <p14:tracePt t="110433" x="1498600" y="5715000"/>
          <p14:tracePt t="110542" x="1492250" y="5715000"/>
          <p14:tracePt t="110550" x="1485900" y="5715000"/>
          <p14:tracePt t="110558" x="1479550" y="5715000"/>
          <p14:tracePt t="110566" x="1454150" y="5715000"/>
          <p14:tracePt t="110582" x="1397000" y="5721350"/>
          <p14:tracePt t="110599" x="1346200" y="5753100"/>
          <p14:tracePt t="110615" x="1314450" y="5778500"/>
          <p14:tracePt t="110632" x="1301750" y="5816600"/>
          <p14:tracePt t="110649" x="1295400" y="5842000"/>
          <p14:tracePt t="110665" x="1295400" y="5848350"/>
          <p14:tracePt t="110683" x="1295400" y="5854700"/>
          <p14:tracePt t="110702" x="1295400" y="5861050"/>
          <p14:tracePt t="110741" x="1301750" y="5861050"/>
          <p14:tracePt t="110754" x="1308100" y="5861050"/>
          <p14:tracePt t="110767" x="1314450" y="5861050"/>
          <p14:tracePt t="110775" x="1320800" y="5861050"/>
          <p14:tracePt t="110798" x="1320800" y="5854700"/>
          <p14:tracePt t="110806" x="1320800" y="5842000"/>
          <p14:tracePt t="110815" x="1320800" y="5835650"/>
          <p14:tracePt t="110832" x="1320800" y="5803900"/>
          <p14:tracePt t="110849" x="1308100" y="5778500"/>
          <p14:tracePt t="110865" x="1282700" y="5765800"/>
          <p14:tracePt t="110882" x="1276350" y="5759450"/>
          <p14:tracePt t="110899" x="1270000" y="5759450"/>
          <p14:tracePt t="111301" x="0" y="0"/>
        </p14:tracePtLst>
        <p14:tracePtLst>
          <p14:tracePt t="112623" x="1270000" y="5765800"/>
          <p14:tracePt t="112648" x="1270000" y="5772150"/>
          <p14:tracePt t="112656" x="1263650" y="5772150"/>
          <p14:tracePt t="112665" x="1257300" y="5778500"/>
          <p14:tracePt t="112687" x="1257300" y="5784850"/>
          <p14:tracePt t="112703" x="1257300" y="5797550"/>
          <p14:tracePt t="112716" x="1257300" y="5810250"/>
          <p14:tracePt t="112734" x="1257300" y="5822950"/>
          <p14:tracePt t="112750" x="1263650" y="5861050"/>
          <p14:tracePt t="112766" x="1289050" y="5886450"/>
          <p14:tracePt t="112782" x="1314450" y="5918200"/>
          <p14:tracePt t="112799" x="1352550" y="5937250"/>
          <p14:tracePt t="112815" x="1397000" y="5956300"/>
          <p14:tracePt t="112832" x="1435100" y="5956300"/>
          <p14:tracePt t="112848" x="1466850" y="5956300"/>
          <p14:tracePt t="112866" x="1511300" y="5943600"/>
          <p14:tracePt t="112882" x="1530350" y="5924550"/>
          <p14:tracePt t="112886" x="1536700" y="5918200"/>
          <p14:tracePt t="112898" x="1543050" y="5899150"/>
          <p14:tracePt t="112915" x="1543050" y="5886450"/>
          <p14:tracePt t="112934" x="1543050" y="5854700"/>
          <p14:tracePt t="112950" x="1543050" y="5842000"/>
          <p14:tracePt t="112967" x="1543050" y="5816600"/>
          <p14:tracePt t="112983" x="1536700" y="5797550"/>
          <p14:tracePt t="112999" x="1524000" y="5784850"/>
          <p14:tracePt t="113016" x="1511300" y="5765800"/>
          <p14:tracePt t="113031" x="1504950" y="5759450"/>
          <p14:tracePt t="113048" x="1498600" y="5746750"/>
          <p14:tracePt t="113066" x="1479550" y="5746750"/>
          <p14:tracePt t="113081" x="1447800" y="5746750"/>
          <p14:tracePt t="113085" x="1435100" y="5746750"/>
          <p14:tracePt t="113098" x="1428750" y="5746750"/>
          <p14:tracePt t="113115" x="1416050" y="5746750"/>
          <p14:tracePt t="113132" x="1403350" y="5746750"/>
          <p14:tracePt t="113134" x="1397000" y="5746750"/>
          <p14:tracePt t="113150" x="1390650" y="5746750"/>
          <p14:tracePt t="113165" x="1377950" y="5753100"/>
          <p14:tracePt t="113181" x="1365250" y="5759450"/>
          <p14:tracePt t="113199" x="1358900" y="5778500"/>
          <p14:tracePt t="113216" x="1352550" y="5797550"/>
          <p14:tracePt t="113232" x="1346200" y="5829300"/>
          <p14:tracePt t="113249" x="1346200" y="5848350"/>
          <p14:tracePt t="113265" x="1352550" y="5880100"/>
          <p14:tracePt t="113282" x="1371600" y="5905500"/>
          <p14:tracePt t="113298" x="1397000" y="5918200"/>
          <p14:tracePt t="113301" x="1403350" y="5924550"/>
          <p14:tracePt t="113315" x="1428750" y="5930900"/>
          <p14:tracePt t="113331" x="1466850" y="5930900"/>
          <p14:tracePt t="113348" x="1517650" y="5930900"/>
          <p14:tracePt t="113349" x="1543050" y="5930900"/>
          <p14:tracePt t="113364" x="1581150" y="5930900"/>
          <p14:tracePt t="113381" x="1600200" y="5918200"/>
          <p14:tracePt t="113398" x="1612900" y="5905500"/>
          <p14:tracePt t="113414" x="1612900" y="5892800"/>
          <p14:tracePt t="113431" x="1612900" y="5873750"/>
          <p14:tracePt t="113448" x="1612900" y="5861050"/>
          <p14:tracePt t="113466" x="1612900" y="5835650"/>
          <p14:tracePt t="113482" x="1606550" y="5810250"/>
          <p14:tracePt t="113486" x="1593850" y="5791200"/>
          <p14:tracePt t="113499" x="1574800" y="5778500"/>
          <p14:tracePt t="113515" x="1524000" y="5753100"/>
          <p14:tracePt t="113531" x="1473200" y="5734050"/>
          <p14:tracePt t="113534" x="1447800" y="5727700"/>
          <p14:tracePt t="113548" x="1428750" y="5721350"/>
          <p14:tracePt t="113565" x="1397000" y="5721350"/>
          <p14:tracePt t="113581" x="1390650" y="5721350"/>
          <p14:tracePt t="113598" x="1377950" y="5721350"/>
          <p14:tracePt t="113614" x="1358900" y="5740400"/>
          <p14:tracePt t="113631" x="1352550" y="5759450"/>
          <p14:tracePt t="113648" x="1352550" y="5778500"/>
          <p14:tracePt t="113665" x="1352550" y="5803900"/>
          <p14:tracePt t="113681" x="1352550" y="5829300"/>
          <p14:tracePt t="113698" x="1352550" y="5848350"/>
          <p14:tracePt t="113702" x="1352550" y="5861050"/>
          <p14:tracePt t="113716" x="1358900" y="5867400"/>
          <p14:tracePt t="113733" x="1371600" y="5880100"/>
          <p14:tracePt t="113748" x="1384300" y="5886450"/>
          <p14:tracePt t="113765" x="1397000" y="5886450"/>
          <p14:tracePt t="113781" x="1416050" y="5886450"/>
          <p14:tracePt t="113798" x="1447800" y="5880100"/>
          <p14:tracePt t="113815" x="1473200" y="5867400"/>
          <p14:tracePt t="113832" x="1485900" y="5861050"/>
          <p14:tracePt t="113848" x="1492250" y="5848350"/>
          <p14:tracePt t="113864" x="1498600" y="5848350"/>
          <p14:tracePt t="113881" x="1498600" y="5835650"/>
          <p14:tracePt t="113898" x="1498600" y="5829300"/>
          <p14:tracePt t="113914" x="1498600" y="5822950"/>
          <p14:tracePt t="113931" x="1498600" y="5816600"/>
          <p14:tracePt t="113949" x="1485900" y="5797550"/>
          <p14:tracePt t="113966" x="1466850" y="5784850"/>
          <p14:tracePt t="113982" x="1428750" y="5765800"/>
          <p14:tracePt t="113998" x="1384300" y="5759450"/>
          <p14:tracePt t="114016" x="1339850" y="5746750"/>
          <p14:tracePt t="114031" x="1308100" y="5746750"/>
          <p14:tracePt t="114049" x="1270000" y="5753100"/>
          <p14:tracePt t="114064" x="1244600" y="5765800"/>
          <p14:tracePt t="114081" x="1238250" y="5778500"/>
          <p14:tracePt t="114098" x="1231900" y="5791200"/>
          <p14:tracePt t="114114" x="1225550" y="5803900"/>
          <p14:tracePt t="114131" x="1225550" y="5829300"/>
          <p14:tracePt t="114148" x="1238250" y="5854700"/>
          <p14:tracePt t="114165" x="1244600" y="5873750"/>
          <p14:tracePt t="114181" x="1250950" y="5880100"/>
          <p14:tracePt t="114198" x="1270000" y="5899150"/>
          <p14:tracePt t="114215" x="1282700" y="5911850"/>
          <p14:tracePt t="114232" x="1314450" y="5924550"/>
          <p14:tracePt t="114249" x="1339850" y="5924550"/>
          <p14:tracePt t="114265" x="1358900" y="5924550"/>
          <p14:tracePt t="114282" x="1390650" y="5924550"/>
          <p14:tracePt t="114285" x="1397000" y="5918200"/>
          <p14:tracePt t="114298" x="1403350" y="5905500"/>
          <p14:tracePt t="114314" x="1416050" y="5880100"/>
          <p14:tracePt t="114331" x="1422400" y="5861050"/>
          <p14:tracePt t="114334" x="1422400" y="5854700"/>
          <p14:tracePt t="114348" x="1422400" y="5835650"/>
          <p14:tracePt t="114365" x="1422400" y="5822950"/>
          <p14:tracePt t="114381" x="1416050" y="5791200"/>
          <p14:tracePt t="114398" x="1409700" y="5778500"/>
          <p14:tracePt t="114414" x="1390650" y="5759450"/>
          <p14:tracePt t="114431" x="1384300" y="5759450"/>
          <p14:tracePt t="114504" x="1377950" y="5759450"/>
          <p14:tracePt t="114519" x="1365250" y="5759450"/>
          <p14:tracePt t="114536" x="1365250" y="5765800"/>
          <p14:tracePt t="114542" x="1365250" y="5778500"/>
          <p14:tracePt t="114550" x="1365250" y="5784850"/>
          <p14:tracePt t="114564" x="1365250" y="5803900"/>
          <p14:tracePt t="114581" x="1365250" y="5829300"/>
          <p14:tracePt t="114597" x="1371600" y="5842000"/>
          <p14:tracePt t="114614" x="1390650" y="5854700"/>
          <p14:tracePt t="114631" x="1409700" y="5854700"/>
          <p14:tracePt t="114648" x="1422400" y="5854700"/>
          <p14:tracePt t="114664" x="1428750" y="5854700"/>
          <p14:tracePt t="114681" x="1447800" y="5854700"/>
          <p14:tracePt t="114697" x="1447800" y="5835650"/>
          <p14:tracePt t="114715" x="1460500" y="5797550"/>
          <p14:tracePt t="114731" x="1466850" y="5784850"/>
          <p14:tracePt t="114734" x="1466850" y="5778500"/>
          <p14:tracePt t="114748" x="1466850" y="5772150"/>
          <p14:tracePt t="115193" x="1460500" y="5772150"/>
          <p14:tracePt t="115207" x="1441450" y="5772150"/>
          <p14:tracePt t="115218" x="1428750" y="5772150"/>
          <p14:tracePt t="115232" x="1390650" y="5772150"/>
          <p14:tracePt t="115248" x="1352550" y="5778500"/>
          <p14:tracePt t="115265" x="1339850" y="5784850"/>
          <p14:tracePt t="115282" x="1327150" y="5797550"/>
          <p14:tracePt t="115286" x="1320800" y="5803900"/>
          <p14:tracePt t="115297" x="1320800" y="5816600"/>
          <p14:tracePt t="115314" x="1314450" y="5829300"/>
          <p14:tracePt t="115332" x="1314450" y="5842000"/>
          <p14:tracePt t="115335" x="1314450" y="5848350"/>
          <p14:tracePt t="115347" x="1314450" y="5854700"/>
          <p14:tracePt t="115364" x="1314450" y="5861050"/>
          <p14:tracePt t="115381" x="1314450" y="5873750"/>
          <p14:tracePt t="115398" x="1314450" y="5892800"/>
          <p14:tracePt t="115414" x="1346200" y="5899150"/>
          <p14:tracePt t="115431" x="1384300" y="5911850"/>
          <p14:tracePt t="115448" x="1435100" y="5911850"/>
          <p14:tracePt t="115465" x="1492250" y="5911850"/>
          <p14:tracePt t="115482" x="1555750" y="5911850"/>
          <p14:tracePt t="115485" x="1574800" y="5905500"/>
          <p14:tracePt t="115499" x="1587500" y="5892800"/>
          <p14:tracePt t="115502" x="1593850" y="5886450"/>
          <p14:tracePt t="115515" x="1600200" y="5867400"/>
          <p14:tracePt t="115533" x="1612900" y="5829300"/>
          <p14:tracePt t="115537" x="1612900" y="5822950"/>
          <p14:tracePt t="115547" x="1612900" y="5803900"/>
          <p14:tracePt t="115565" x="1612900" y="5772150"/>
          <p14:tracePt t="115582" x="1606550" y="5746750"/>
          <p14:tracePt t="115597" x="1593850" y="5721350"/>
          <p14:tracePt t="115614" x="1574800" y="5715000"/>
          <p14:tracePt t="115631" x="1568450" y="5708650"/>
          <p14:tracePt t="115647" x="1543050" y="5702300"/>
          <p14:tracePt t="115664" x="1530350" y="5702300"/>
          <p14:tracePt t="115681" x="1511300" y="5702300"/>
          <p14:tracePt t="115697" x="1485900" y="5702300"/>
          <p14:tracePt t="115715" x="1466850" y="5702300"/>
          <p14:tracePt t="115732" x="1435100" y="5702300"/>
          <p14:tracePt t="115734" x="1422400" y="5708650"/>
          <p14:tracePt t="115751" x="1409700" y="5715000"/>
          <p14:tracePt t="115766" x="1403350" y="5721350"/>
          <p14:tracePt t="115781" x="1390650" y="5734050"/>
          <p14:tracePt t="115798" x="1384300" y="5753100"/>
          <p14:tracePt t="115814" x="1384300" y="5759450"/>
          <p14:tracePt t="115830" x="1384300" y="5778500"/>
          <p14:tracePt t="115847" x="1384300" y="5803900"/>
          <p14:tracePt t="115864" x="1384300" y="5822950"/>
          <p14:tracePt t="115881" x="1390650" y="5842000"/>
          <p14:tracePt t="115897" x="1403350" y="5848350"/>
          <p14:tracePt t="115914" x="1416050" y="5861050"/>
          <p14:tracePt t="115930" x="1422400" y="5861050"/>
          <p14:tracePt t="115947" x="1428750" y="5861050"/>
          <p14:tracePt t="115964" x="1454150" y="5861050"/>
          <p14:tracePt t="115981" x="1492250" y="5848350"/>
          <p14:tracePt t="115998" x="1517650" y="5829300"/>
          <p14:tracePt t="116015" x="1543050" y="5803900"/>
          <p14:tracePt t="116032" x="1549400" y="5791200"/>
          <p14:tracePt t="116037" x="1549400" y="5784850"/>
          <p14:tracePt t="116048" x="1555750" y="5772150"/>
          <p14:tracePt t="116064" x="1555750" y="5765800"/>
          <p14:tracePt t="116080" x="1555750" y="5753100"/>
          <p14:tracePt t="116097" x="1555750" y="5734050"/>
          <p14:tracePt t="116101" x="1543050" y="5727700"/>
          <p14:tracePt t="116130" x="1524000" y="5727700"/>
          <p14:tracePt t="116147" x="1485900" y="5727700"/>
          <p14:tracePt t="116151" x="1479550" y="5727700"/>
          <p14:tracePt t="116165" x="1454150" y="5727700"/>
          <p14:tracePt t="116181" x="1416050" y="5727700"/>
          <p14:tracePt t="116197" x="1397000" y="5746750"/>
          <p14:tracePt t="116215" x="1377950" y="5759450"/>
          <p14:tracePt t="116231" x="1371600" y="5772150"/>
          <p14:tracePt t="116248" x="1358900" y="5797550"/>
          <p14:tracePt t="116265" x="1358900" y="5810250"/>
          <p14:tracePt t="116282" x="1358900" y="5829300"/>
          <p14:tracePt t="116298" x="1358900" y="5848350"/>
          <p14:tracePt t="116314" x="1365250" y="5867400"/>
          <p14:tracePt t="116331" x="1371600" y="5873750"/>
          <p14:tracePt t="116347" x="1384300" y="5873750"/>
          <p14:tracePt t="116351" x="1403350" y="5880100"/>
          <p14:tracePt t="116364" x="1416050" y="5886450"/>
          <p14:tracePt t="116381" x="1460500" y="5886450"/>
          <p14:tracePt t="116397" x="1485900" y="5873750"/>
          <p14:tracePt t="116414" x="1504950" y="5861050"/>
          <p14:tracePt t="116430" x="1511300" y="5835650"/>
          <p14:tracePt t="116447" x="1517650" y="5803900"/>
          <p14:tracePt t="116465" x="1517650" y="5797550"/>
          <p14:tracePt t="116481" x="1517650" y="5778500"/>
          <p14:tracePt t="116498" x="1504950" y="5759450"/>
          <p14:tracePt t="116515" x="1485900" y="5753100"/>
          <p14:tracePt t="116531" x="1473200" y="5746750"/>
          <p14:tracePt t="116535" x="1466850" y="5746750"/>
          <p14:tracePt t="116547" x="1460500" y="5746750"/>
          <p14:tracePt t="116565" x="1441450" y="5746750"/>
          <p14:tracePt t="116581" x="1422400" y="5772150"/>
          <p14:tracePt t="116597" x="1416050" y="5784850"/>
          <p14:tracePt t="116614" x="1416050" y="5797550"/>
          <p14:tracePt t="117909" x="0" y="0"/>
        </p14:tracePtLst>
        <p14:tracePtLst>
          <p14:tracePt t="118903" x="1441450" y="5778500"/>
          <p14:tracePt t="119079" x="1460500" y="5778500"/>
          <p14:tracePt t="119086" x="1473200" y="5778500"/>
          <p14:tracePt t="119096" x="1504950" y="5778500"/>
          <p14:tracePt t="119113" x="1581150" y="5778500"/>
          <p14:tracePt t="119129" x="1644650" y="5772150"/>
          <p14:tracePt t="119146" x="1689100" y="5759450"/>
          <p14:tracePt t="119162" x="1708150" y="5759450"/>
          <p14:tracePt t="119179" x="1714500" y="5759450"/>
          <p14:tracePt t="119215" x="1720850" y="5759450"/>
          <p14:tracePt t="119222" x="1727200" y="5759450"/>
          <p14:tracePt t="119254" x="1733550" y="5759450"/>
          <p14:tracePt t="119263" x="1739900" y="5759450"/>
          <p14:tracePt t="119337" x="1746250" y="5759450"/>
          <p14:tracePt t="119367" x="1752600" y="5759450"/>
          <p14:tracePt t="119383" x="1758950" y="5759450"/>
          <p14:tracePt t="119414" x="1765300" y="5759450"/>
          <p14:tracePt t="119615" x="1771650" y="5759450"/>
          <p14:tracePt t="119623" x="1778000" y="5759450"/>
          <p14:tracePt t="119630" x="1790700" y="5759450"/>
          <p14:tracePt t="119646" x="1828800" y="5759450"/>
          <p14:tracePt t="119663" x="1892300" y="5759450"/>
          <p14:tracePt t="119679" x="1981200" y="5759450"/>
          <p14:tracePt t="119696" x="2070100" y="5759450"/>
          <p14:tracePt t="119712" x="2133600" y="5759450"/>
          <p14:tracePt t="119729" x="2171700" y="5759450"/>
          <p14:tracePt t="119746" x="2209800" y="5753100"/>
          <p14:tracePt t="119763" x="2241550" y="5746750"/>
          <p14:tracePt t="119766" x="2266950" y="5740400"/>
          <p14:tracePt t="119781" x="2311400" y="5734050"/>
          <p14:tracePt t="119797" x="2393950" y="5721350"/>
          <p14:tracePt t="119813" x="2457450" y="5695950"/>
          <p14:tracePt t="119829" x="2482850" y="5695950"/>
          <p14:tracePt t="119847" x="2501900" y="5689600"/>
          <p14:tracePt t="119863" x="2508250" y="5683250"/>
          <p14:tracePt t="119880" x="2514600" y="5683250"/>
          <p14:tracePt t="119896" x="2514600" y="5676900"/>
          <p14:tracePt t="119913" x="2533650" y="5670550"/>
          <p14:tracePt t="119929" x="2546350" y="5651500"/>
          <p14:tracePt t="119946" x="2565400" y="5632450"/>
          <p14:tracePt t="119949" x="2571750" y="5619750"/>
          <p14:tracePt t="119963" x="2584450" y="5607050"/>
          <p14:tracePt t="119980" x="2597150" y="5588000"/>
          <p14:tracePt t="119997" x="2609850" y="5568950"/>
          <p14:tracePt t="120015" x="2616200" y="5556250"/>
          <p14:tracePt t="120030" x="2635250" y="5530850"/>
          <p14:tracePt t="120046" x="2641600" y="5511800"/>
          <p14:tracePt t="120063" x="2654300" y="5492750"/>
          <p14:tracePt t="120079" x="2660650" y="5473700"/>
          <p14:tracePt t="120096" x="2673350" y="5448300"/>
          <p14:tracePt t="120112" x="2679700" y="5429250"/>
          <p14:tracePt t="120129" x="2679700" y="5416550"/>
          <p14:tracePt t="120146" x="2679700" y="5403850"/>
          <p14:tracePt t="120162" x="2679700" y="5397500"/>
          <p14:tracePt t="120285" x="2679700" y="5391150"/>
          <p14:tracePt t="120293" x="2667000" y="5391150"/>
          <p14:tracePt t="120301" x="2647950" y="5384800"/>
          <p14:tracePt t="120312" x="2609850" y="5384800"/>
          <p14:tracePt t="120329" x="2495550" y="5384800"/>
          <p14:tracePt t="120345" x="2349500" y="5384800"/>
          <p14:tracePt t="120362" x="2222500" y="5384800"/>
          <p14:tracePt t="120379" x="2101850" y="5384800"/>
          <p14:tracePt t="120395" x="1993900" y="5384800"/>
          <p14:tracePt t="120397" x="1955800" y="5384800"/>
          <p14:tracePt t="120412" x="1866900" y="5384800"/>
          <p14:tracePt t="120429" x="1809750" y="5391150"/>
          <p14:tracePt t="120445" x="1733550" y="5403850"/>
          <p14:tracePt t="120462" x="1670050" y="5416550"/>
          <p14:tracePt t="120479" x="1612900" y="5429250"/>
          <p14:tracePt t="120496" x="1581150" y="5429250"/>
          <p14:tracePt t="120513" x="1543050" y="5429250"/>
          <p14:tracePt t="120530" x="1511300" y="5429250"/>
          <p14:tracePt t="120532" x="1492250" y="5429250"/>
          <p14:tracePt t="120545" x="1479550" y="5429250"/>
          <p14:tracePt t="120562" x="1460500" y="5429250"/>
          <p14:tracePt t="120579" x="1428750" y="5429250"/>
          <p14:tracePt t="120595" x="1397000" y="5429250"/>
          <p14:tracePt t="120596" x="1384300" y="5429250"/>
          <p14:tracePt t="120612" x="1371600" y="5429250"/>
          <p14:tracePt t="120629" x="1352550" y="5429250"/>
          <p14:tracePt t="120645" x="1346200" y="5429250"/>
          <p14:tracePt t="120662" x="1339850" y="5429250"/>
          <p14:tracePt t="121141" x="0" y="0"/>
        </p14:tracePtLst>
        <p14:tracePtLst>
          <p14:tracePt t="121369" x="1060450" y="5359400"/>
          <p14:tracePt t="121377" x="1054100" y="5359400"/>
          <p14:tracePt t="121399" x="1047750" y="5359400"/>
          <p14:tracePt t="121415" x="1035050" y="5359400"/>
          <p14:tracePt t="121431" x="1028700" y="5372100"/>
          <p14:tracePt t="121439" x="1028700" y="5378450"/>
          <p14:tracePt t="121447" x="1028700" y="5384800"/>
          <p14:tracePt t="121462" x="1028700" y="5403850"/>
          <p14:tracePt t="121479" x="1028700" y="5422900"/>
          <p14:tracePt t="121496" x="1028700" y="5441950"/>
          <p14:tracePt t="121513" x="1028700" y="5461000"/>
          <p14:tracePt t="121529" x="1073150" y="5486400"/>
          <p14:tracePt t="121534" x="1098550" y="5499100"/>
          <p14:tracePt t="121545" x="1123950" y="5511800"/>
          <p14:tracePt t="121562" x="1193800" y="5524500"/>
          <p14:tracePt t="121578" x="1244600" y="5524500"/>
          <p14:tracePt t="121582" x="1257300" y="5524500"/>
          <p14:tracePt t="121595" x="1270000" y="5524500"/>
          <p14:tracePt t="121612" x="1295400" y="5518150"/>
          <p14:tracePt t="121629" x="1301750" y="5492750"/>
          <p14:tracePt t="121645" x="1301750" y="5467350"/>
          <p14:tracePt t="121662" x="1301750" y="5441950"/>
          <p14:tracePt t="121678" x="1295400" y="5416550"/>
          <p14:tracePt t="121695" x="1270000" y="5391150"/>
          <p14:tracePt t="121712" x="1231900" y="5372100"/>
          <p14:tracePt t="121729" x="1212850" y="5372100"/>
          <p14:tracePt t="121746" x="1206500" y="5372100"/>
          <p14:tracePt t="121762" x="1200150" y="5372100"/>
          <p14:tracePt t="121778" x="1193800" y="5372100"/>
          <p14:tracePt t="121797" x="1187450" y="5372100"/>
          <p14:tracePt t="121813" x="1181100" y="5372100"/>
          <p14:tracePt t="121829" x="1174750" y="5372100"/>
          <p14:tracePt t="122189" x="0" y="0"/>
        </p14:tracePtLst>
        <p14:tracePtLst>
          <p14:tracePt t="123552" x="1149350" y="5270500"/>
          <p14:tracePt t="123559" x="1143000" y="5270500"/>
          <p14:tracePt t="123567" x="1130300" y="5270500"/>
          <p14:tracePt t="123578" x="1117600" y="5276850"/>
          <p14:tracePt t="123596" x="1092200" y="5302250"/>
          <p14:tracePt t="123611" x="1066800" y="5321300"/>
          <p14:tracePt t="123629" x="1047750" y="5346700"/>
          <p14:tracePt t="123645" x="1041400" y="5365750"/>
          <p14:tracePt t="123662" x="1041400" y="5372100"/>
          <p14:tracePt t="123678" x="1041400" y="5378450"/>
          <p14:tracePt t="123695" x="1041400" y="5384800"/>
          <p14:tracePt t="123712" x="1041400" y="5397500"/>
          <p14:tracePt t="123728" x="1047750" y="5416550"/>
          <p14:tracePt t="123746" x="1066800" y="5429250"/>
          <p14:tracePt t="123749" x="1085850" y="5435600"/>
          <p14:tracePt t="123762" x="1104900" y="5435600"/>
          <p14:tracePt t="123778" x="1181100" y="5448300"/>
          <p14:tracePt t="123794" x="1250950" y="5448300"/>
          <p14:tracePt t="123811" x="1295400" y="5448300"/>
          <p14:tracePt t="123813" x="1320800" y="5448300"/>
          <p14:tracePt t="123828" x="1339850" y="5441950"/>
          <p14:tracePt t="123845" x="1358900" y="5435600"/>
          <p14:tracePt t="123861" x="1365250" y="5422900"/>
          <p14:tracePt t="123877" x="1365250" y="5410200"/>
          <p14:tracePt t="123895" x="1365250" y="5391150"/>
          <p14:tracePt t="123911" x="1358900" y="5359400"/>
          <p14:tracePt t="123927" x="1333500" y="5340350"/>
          <p14:tracePt t="123944" x="1301750" y="5321300"/>
          <p14:tracePt t="123961" x="1276350" y="5302250"/>
          <p14:tracePt t="123978" x="1270000" y="5295900"/>
          <p14:tracePt t="124023" x="1263650" y="5295900"/>
          <p14:tracePt t="124110" x="1250950" y="5295900"/>
          <p14:tracePt t="124119" x="1244600" y="5302250"/>
          <p14:tracePt t="124128" x="1244600" y="5308600"/>
          <p14:tracePt t="124144" x="1231900" y="5308600"/>
          <p14:tracePt t="124161" x="1225550" y="5321300"/>
          <p14:tracePt t="124178" x="1219200" y="5340350"/>
          <p14:tracePt t="124182" x="1212850" y="5346700"/>
          <p14:tracePt t="124195" x="1206500" y="5353050"/>
          <p14:tracePt t="124211" x="1206500" y="5365750"/>
          <p14:tracePt t="124228" x="1200150" y="5384800"/>
          <p14:tracePt t="124244" x="1200150" y="5391150"/>
          <p14:tracePt t="124565" x="0" y="0"/>
        </p14:tracePtLst>
        <p14:tracePtLst>
          <p14:tracePt t="125015" x="1111250" y="5340350"/>
          <p14:tracePt t="125112" x="1111250" y="5346700"/>
          <p14:tracePt t="125127" x="1111250" y="5353050"/>
          <p14:tracePt t="125134" x="1111250" y="5359400"/>
          <p14:tracePt t="125144" x="1111250" y="5365750"/>
          <p14:tracePt t="125161" x="1123950" y="5384800"/>
          <p14:tracePt t="125178" x="1143000" y="5391150"/>
          <p14:tracePt t="125181" x="1162050" y="5397500"/>
          <p14:tracePt t="125194" x="1181100" y="5403850"/>
          <p14:tracePt t="125211" x="1238250" y="5422900"/>
          <p14:tracePt t="125227" x="1346200" y="5441950"/>
          <p14:tracePt t="125230" x="1403350" y="5448300"/>
          <p14:tracePt t="125245" x="1511300" y="5448300"/>
          <p14:tracePt t="125261" x="1638300" y="5448300"/>
          <p14:tracePt t="125278" x="1784350" y="5448300"/>
          <p14:tracePt t="125295" x="1911350" y="5448300"/>
          <p14:tracePt t="125311" x="2063750" y="5448300"/>
          <p14:tracePt t="125328" x="2190750" y="5429250"/>
          <p14:tracePt t="125344" x="2292350" y="5403850"/>
          <p14:tracePt t="125361" x="2362200" y="5391150"/>
          <p14:tracePt t="125377" x="2400300" y="5378450"/>
          <p14:tracePt t="125394" x="2438400" y="5372100"/>
          <p14:tracePt t="125410" x="2470150" y="5372100"/>
          <p14:tracePt t="125414" x="2495550" y="5365750"/>
          <p14:tracePt t="125427" x="2514600" y="5365750"/>
          <p14:tracePt t="125445" x="2559050" y="5353050"/>
          <p14:tracePt t="125461" x="2584450" y="5340350"/>
          <p14:tracePt t="125477" x="2622550" y="5334000"/>
          <p14:tracePt t="125495" x="2654300" y="5314950"/>
          <p14:tracePt t="125511" x="2692400" y="5289550"/>
          <p14:tracePt t="125528" x="2743200" y="5257800"/>
          <p14:tracePt t="125544" x="2774950" y="5238750"/>
          <p14:tracePt t="125562" x="2787650" y="5219700"/>
          <p14:tracePt t="125578" x="2806700" y="5200650"/>
          <p14:tracePt t="125595" x="2813050" y="5175250"/>
          <p14:tracePt t="125597" x="2813050" y="5162550"/>
          <p14:tracePt t="125610" x="2813050" y="5149850"/>
          <p14:tracePt t="125627" x="2813050" y="5118100"/>
          <p14:tracePt t="125645" x="2806700" y="5060950"/>
          <p14:tracePt t="125661" x="2794000" y="5016500"/>
          <p14:tracePt t="125677" x="2774950" y="4991100"/>
          <p14:tracePt t="125694" x="2755900" y="4959350"/>
          <p14:tracePt t="125710" x="2736850" y="4940300"/>
          <p14:tracePt t="125727" x="2730500" y="4927600"/>
          <p14:tracePt t="125744" x="2724150" y="4921250"/>
          <p14:tracePt t="125761" x="2717800" y="4921250"/>
          <p14:tracePt t="125778" x="2698750" y="4914900"/>
          <p14:tracePt t="125794" x="2660650" y="4914900"/>
          <p14:tracePt t="125797" x="2628900" y="4914900"/>
          <p14:tracePt t="125811" x="2584450" y="4914900"/>
          <p14:tracePt t="125828" x="2419350" y="4914900"/>
          <p14:tracePt t="125845" x="2298700" y="4914900"/>
          <p14:tracePt t="125861" x="2159000" y="4914900"/>
          <p14:tracePt t="125877" x="2032000" y="4914900"/>
          <p14:tracePt t="125894" x="1930400" y="4914900"/>
          <p14:tracePt t="125910" x="1828800" y="4914900"/>
          <p14:tracePt t="125927" x="1727200" y="4914900"/>
          <p14:tracePt t="125944" x="1625600" y="4914900"/>
          <p14:tracePt t="125960" x="1511300" y="4914900"/>
          <p14:tracePt t="125977" x="1416050" y="4914900"/>
          <p14:tracePt t="125994" x="1327150" y="4914900"/>
          <p14:tracePt t="126011" x="1238250" y="4902200"/>
          <p14:tracePt t="126015" x="1212850" y="4902200"/>
          <p14:tracePt t="126029" x="1193800" y="4902200"/>
          <p14:tracePt t="126033" x="1174750" y="4902200"/>
          <p14:tracePt t="126045" x="1155700" y="4902200"/>
          <p14:tracePt t="126061" x="1130300" y="4902200"/>
          <p14:tracePt t="126078" x="1098550" y="4902200"/>
          <p14:tracePt t="126095" x="1066800" y="4902200"/>
          <p14:tracePt t="126110" x="1047750" y="4902200"/>
          <p14:tracePt t="126127" x="1035050" y="4902200"/>
          <p14:tracePt t="126382" x="0" y="0"/>
        </p14:tracePtLst>
        <p14:tracePtLst>
          <p14:tracePt t="126697" x="641350" y="4673600"/>
          <p14:tracePt t="126705" x="622300" y="4673600"/>
          <p14:tracePt t="126711" x="615950" y="4673600"/>
          <p14:tracePt t="126727" x="615950" y="4699000"/>
          <p14:tracePt t="126744" x="603250" y="4737100"/>
          <p14:tracePt t="126761" x="603250" y="4787900"/>
          <p14:tracePt t="126777" x="603250" y="4845050"/>
          <p14:tracePt t="126781" x="603250" y="4895850"/>
          <p14:tracePt t="126794" x="609600" y="4940300"/>
          <p14:tracePt t="126810" x="641350" y="5010150"/>
          <p14:tracePt t="126827" x="692150" y="5080000"/>
          <p14:tracePt t="126829" x="717550" y="5099050"/>
          <p14:tracePt t="126844" x="736600" y="5111750"/>
          <p14:tracePt t="126860" x="781050" y="5137150"/>
          <p14:tracePt t="126877" x="793750" y="5137150"/>
          <p14:tracePt t="126893" x="812800" y="5137150"/>
          <p14:tracePt t="126910" x="850900" y="5124450"/>
          <p14:tracePt t="126927" x="876300" y="5073650"/>
          <p14:tracePt t="126943" x="895350" y="5022850"/>
          <p14:tracePt t="126960" x="914400" y="4959350"/>
          <p14:tracePt t="126977" x="920750" y="4933950"/>
          <p14:tracePt t="126993" x="920750" y="4895850"/>
          <p14:tracePt t="127010" x="920750" y="4864100"/>
          <p14:tracePt t="127027" x="914400" y="4832350"/>
          <p14:tracePt t="127031" x="914400" y="4813300"/>
          <p14:tracePt t="127043" x="908050" y="4794250"/>
          <p14:tracePt t="127061" x="882650" y="4775200"/>
          <p14:tracePt t="127077" x="876300" y="4762500"/>
          <p14:tracePt t="127093" x="863600" y="4756150"/>
          <p14:tracePt t="127110" x="857250" y="4749800"/>
          <p14:tracePt t="127126" x="844550" y="4743450"/>
          <p14:tracePt t="127143" x="838200" y="4743450"/>
          <p14:tracePt t="127160" x="812800" y="4730750"/>
          <p14:tracePt t="127176" x="806450" y="4730750"/>
          <p14:tracePt t="127193" x="800100" y="4730750"/>
          <p14:tracePt t="127227" x="793750" y="4730750"/>
          <p14:tracePt t="127243" x="774700" y="4743450"/>
          <p14:tracePt t="127262" x="762000" y="4794250"/>
          <p14:tracePt t="127277" x="749300" y="4845050"/>
          <p14:tracePt t="127294" x="749300" y="4914900"/>
          <p14:tracePt t="127310" x="749300" y="4965700"/>
          <p14:tracePt t="127327" x="755650" y="4984750"/>
          <p14:tracePt t="127344" x="755650" y="4991100"/>
          <p14:tracePt t="127410" x="768350" y="4991100"/>
          <p14:tracePt t="127416" x="774700" y="4984750"/>
          <p14:tracePt t="127427" x="774700" y="4972050"/>
          <p14:tracePt t="127444" x="793750" y="4946650"/>
          <p14:tracePt t="127450" x="793750" y="4933950"/>
          <p14:tracePt t="127461" x="793750" y="4902200"/>
          <p14:tracePt t="127477" x="793750" y="4876800"/>
          <p14:tracePt t="127493" x="793750" y="4857750"/>
          <p14:tracePt t="128269" x="0" y="0"/>
        </p14:tracePtLst>
        <p14:tracePtLst>
          <p14:tracePt t="129319" x="2076450" y="6242050"/>
          <p14:tracePt t="129327" x="2082800" y="6242050"/>
          <p14:tracePt t="129343" x="2108200" y="6242050"/>
          <p14:tracePt t="129360" x="2152650" y="6242050"/>
          <p14:tracePt t="129377" x="2216150" y="6242050"/>
          <p14:tracePt t="129393" x="2298700" y="6242050"/>
          <p14:tracePt t="129409" x="2406650" y="6242050"/>
          <p14:tracePt t="129413" x="2457450" y="6242050"/>
          <p14:tracePt t="129426" x="2514600" y="6242050"/>
          <p14:tracePt t="129443" x="2609850" y="6242050"/>
          <p14:tracePt t="129446" x="2641600" y="6242050"/>
          <p14:tracePt t="129460" x="2673350" y="6242050"/>
          <p14:tracePt t="129477" x="2749550" y="6229350"/>
          <p14:tracePt t="129493" x="2768600" y="6210300"/>
          <p14:tracePt t="129509" x="2787650" y="6197600"/>
          <p14:tracePt t="129527" x="2800350" y="6172200"/>
          <p14:tracePt t="129543" x="2813050" y="6146800"/>
          <p14:tracePt t="129560" x="2825750" y="6115050"/>
          <p14:tracePt t="129576" x="2838450" y="6083300"/>
          <p14:tracePt t="129593" x="2844800" y="6038850"/>
          <p14:tracePt t="129609" x="2844800" y="6013450"/>
          <p14:tracePt t="129626" x="2844800" y="5988050"/>
          <p14:tracePt t="129642" x="2851150" y="5975350"/>
          <p14:tracePt t="129677" x="2851150" y="5962650"/>
          <p14:tracePt t="129693" x="2844800" y="5943600"/>
          <p14:tracePt t="129709" x="2819400" y="5930900"/>
          <p14:tracePt t="129726" x="2743200" y="5892800"/>
          <p14:tracePt t="129742" x="2628900" y="5842000"/>
          <p14:tracePt t="129759" x="2520950" y="5803900"/>
          <p14:tracePt t="129776" x="2457450" y="5778500"/>
          <p14:tracePt t="129793" x="2432050" y="5772150"/>
          <p14:tracePt t="129853" x="2425700" y="5772150"/>
          <p14:tracePt t="129862" x="2419350" y="5772150"/>
          <p14:tracePt t="129871" x="2413000" y="5772150"/>
          <p14:tracePt t="129879" x="2387600" y="5772150"/>
          <p14:tracePt t="129893" x="2362200" y="5772150"/>
          <p14:tracePt t="129909" x="2292350" y="5791200"/>
          <p14:tracePt t="129925" x="2216150" y="5791200"/>
          <p14:tracePt t="129942" x="2133600" y="5791200"/>
          <p14:tracePt t="129959" x="2044700" y="5791200"/>
          <p14:tracePt t="129975" x="1968500" y="5791200"/>
          <p14:tracePt t="129992" x="1917700" y="5791200"/>
          <p14:tracePt t="130009" x="1892300" y="5791200"/>
          <p14:tracePt t="130027" x="1885950" y="5791200"/>
          <p14:tracePt t="130054" x="1879600" y="5791200"/>
          <p14:tracePt t="130086" x="1873250" y="5791200"/>
          <p14:tracePt t="130094" x="1866900" y="5791200"/>
          <p14:tracePt t="130281" x="1873250" y="5791200"/>
          <p14:tracePt t="130286" x="1905000" y="5791200"/>
          <p14:tracePt t="130296" x="1949450" y="5791200"/>
          <p14:tracePt t="130311" x="2063750" y="5791200"/>
          <p14:tracePt t="130327" x="2184400" y="5791200"/>
          <p14:tracePt t="130344" x="2266950" y="5791200"/>
          <p14:tracePt t="130359" x="2324100" y="5791200"/>
          <p14:tracePt t="130377" x="2349500" y="5791200"/>
          <p14:tracePt t="130393" x="2381250" y="5784850"/>
          <p14:tracePt t="130409" x="2413000" y="5778500"/>
          <p14:tracePt t="130426" x="2438400" y="5772150"/>
          <p14:tracePt t="130430" x="2444750" y="5765800"/>
          <p14:tracePt t="130447" x="2451100" y="5765800"/>
          <p14:tracePt t="130463" x="2463800" y="5759450"/>
          <p14:tracePt t="130476" x="2463800" y="5753100"/>
          <p14:tracePt t="130505" x="2463800" y="5746750"/>
          <p14:tracePt t="130513" x="2470150" y="5734050"/>
          <p14:tracePt t="130535" x="2470150" y="5721350"/>
          <p14:tracePt t="130544" x="2470150" y="5715000"/>
          <p14:tracePt t="130559" x="2482850" y="5683250"/>
          <p14:tracePt t="130576" x="2482850" y="5664200"/>
          <p14:tracePt t="130592" x="2489200" y="5632450"/>
          <p14:tracePt t="130609" x="2489200" y="5607050"/>
          <p14:tracePt t="130626" x="2489200" y="5575300"/>
          <p14:tracePt t="130642" x="2495550" y="5543550"/>
          <p14:tracePt t="130659" x="2501900" y="5505450"/>
          <p14:tracePt t="130676" x="2508250" y="5480050"/>
          <p14:tracePt t="130692" x="2514600" y="5435600"/>
          <p14:tracePt t="130709" x="2514600" y="5422900"/>
          <p14:tracePt t="130725" x="2514600" y="5416550"/>
          <p14:tracePt t="130758" x="2520950" y="5403850"/>
          <p14:tracePt t="130775" x="2520950" y="5397500"/>
          <p14:tracePt t="130791" x="2520950" y="5391150"/>
          <p14:tracePt t="130799" x="2520950" y="5384800"/>
          <p14:tracePt t="130838" x="2520950" y="5378450"/>
          <p14:tracePt t="130855" x="2520950" y="5372100"/>
          <p14:tracePt t="130871" x="2527300" y="5365750"/>
          <p14:tracePt t="130877" x="2533650" y="5359400"/>
          <p14:tracePt t="131002" x="2533650" y="5346700"/>
          <p14:tracePt t="131008" x="2501900" y="5340350"/>
          <p14:tracePt t="131026" x="2368550" y="5321300"/>
          <p14:tracePt t="131044" x="2076450" y="5251450"/>
          <p14:tracePt t="131047" x="1892300" y="5219700"/>
          <p14:tracePt t="131061" x="1701800" y="5181600"/>
          <p14:tracePt t="131077" x="1390650" y="5118100"/>
          <p14:tracePt t="131093" x="1193800" y="5080000"/>
          <p14:tracePt t="131109" x="1181100" y="5073650"/>
          <p14:tracePt t="131126" x="1174750" y="5073650"/>
          <p14:tracePt t="131216" x="1181100" y="5073650"/>
          <p14:tracePt t="131223" x="1212850" y="5073650"/>
          <p14:tracePt t="131232" x="1257300" y="5080000"/>
          <p14:tracePt t="131242" x="1333500" y="5086350"/>
          <p14:tracePt t="131259" x="1543050" y="5130800"/>
          <p14:tracePt t="131279" x="1879600" y="5162550"/>
          <p14:tracePt t="131294" x="2044700" y="5162550"/>
          <p14:tracePt t="131309" x="2114550" y="5162550"/>
          <p14:tracePt t="131326" x="2127250" y="5162550"/>
          <p14:tracePt t="131343" x="2133600" y="5162550"/>
          <p14:tracePt t="131360" x="2139950" y="5156200"/>
          <p14:tracePt t="131376" x="2139950" y="5143500"/>
          <p14:tracePt t="131392" x="2139950" y="5105400"/>
          <p14:tracePt t="131409" x="2139950" y="5073650"/>
          <p14:tracePt t="131426" x="2120900" y="5029200"/>
          <p14:tracePt t="131442" x="2082800" y="4997450"/>
          <p14:tracePt t="131445" x="2057400" y="4972050"/>
          <p14:tracePt t="131458" x="2038350" y="4959350"/>
          <p14:tracePt t="131475" x="1993900" y="4946650"/>
          <p14:tracePt t="131493" x="1943100" y="4927600"/>
          <p14:tracePt t="131509" x="1917700" y="4927600"/>
          <p14:tracePt t="131525" x="1879600" y="4921250"/>
          <p14:tracePt t="131543" x="1847850" y="4921250"/>
          <p14:tracePt t="131559" x="1803400" y="4921250"/>
          <p14:tracePt t="131576" x="1739900" y="4908550"/>
          <p14:tracePt t="131593" x="1682750" y="4895850"/>
          <p14:tracePt t="131609" x="1619250" y="4889500"/>
          <p14:tracePt t="131626" x="1593850" y="4889500"/>
          <p14:tracePt t="131630" x="1587500" y="4889500"/>
          <p14:tracePt t="131741" x="0" y="0"/>
        </p14:tracePtLst>
        <p14:tracePtLst>
          <p14:tracePt t="132384" x="381000" y="4908550"/>
          <p14:tracePt t="132455" x="374650" y="4908550"/>
          <p14:tracePt t="132465" x="368300" y="4908550"/>
          <p14:tracePt t="132482" x="355600" y="4914900"/>
          <p14:tracePt t="132493" x="336550" y="4946650"/>
          <p14:tracePt t="132509" x="323850" y="4984750"/>
          <p14:tracePt t="132529" x="304800" y="5035550"/>
          <p14:tracePt t="132535" x="298450" y="5060950"/>
          <p14:tracePt t="132548" x="292100" y="5092700"/>
          <p14:tracePt t="132559" x="279400" y="5156200"/>
          <p14:tracePt t="132576" x="260350" y="5213350"/>
          <p14:tracePt t="132593" x="260350" y="5270500"/>
          <p14:tracePt t="132609" x="260350" y="5308600"/>
          <p14:tracePt t="132625" x="260350" y="5346700"/>
          <p14:tracePt t="132643" x="266700" y="5365750"/>
          <p14:tracePt t="132647" x="273050" y="5372100"/>
          <p14:tracePt t="132658" x="279400" y="5372100"/>
          <p14:tracePt t="132678" x="285750" y="5372100"/>
          <p14:tracePt t="132692" x="304800" y="5372100"/>
          <p14:tracePt t="132709" x="368300" y="5372100"/>
          <p14:tracePt t="132725" x="457200" y="5372100"/>
          <p14:tracePt t="132741" x="584200" y="5372100"/>
          <p14:tracePt t="132758" x="711200" y="5372100"/>
          <p14:tracePt t="132775" x="793750" y="5372100"/>
          <p14:tracePt t="132793" x="825500" y="5372100"/>
          <p14:tracePt t="132809" x="831850" y="5372100"/>
          <p14:tracePt t="132959" x="825500" y="5378450"/>
          <p14:tracePt t="132969" x="819150" y="5378450"/>
          <p14:tracePt t="132976" x="806450" y="5384800"/>
          <p14:tracePt t="132991" x="787400" y="5403850"/>
          <p14:tracePt t="133008" x="762000" y="5416550"/>
          <p14:tracePt t="133024" x="742950" y="5448300"/>
          <p14:tracePt t="133041" x="723900" y="5480050"/>
          <p14:tracePt t="133044" x="723900" y="5499100"/>
          <p14:tracePt t="133058" x="723900" y="5524500"/>
          <p14:tracePt t="133061" x="723900" y="5543550"/>
          <p14:tracePt t="133074" x="723900" y="5568950"/>
          <p14:tracePt t="133077" x="723900" y="5594350"/>
          <p14:tracePt t="133091" x="723900" y="5613400"/>
          <p14:tracePt t="133094" x="723900" y="5626100"/>
          <p14:tracePt t="133108" x="723900" y="5664200"/>
          <p14:tracePt t="133125" x="730250" y="5702300"/>
          <p14:tracePt t="133141" x="742950" y="5753100"/>
          <p14:tracePt t="133158" x="774700" y="5810250"/>
          <p14:tracePt t="133174" x="793750" y="5835650"/>
          <p14:tracePt t="133192" x="812800" y="5861050"/>
          <p14:tracePt t="133208" x="819150" y="5873750"/>
          <p14:tracePt t="133224" x="831850" y="5880100"/>
          <p14:tracePt t="133241" x="831850" y="5886450"/>
          <p14:tracePt t="133258" x="857250" y="5899150"/>
          <p14:tracePt t="133291" x="863600" y="5899150"/>
          <p14:tracePt t="133308" x="889000" y="5899150"/>
          <p14:tracePt t="133325" x="914400" y="5905500"/>
          <p14:tracePt t="133342" x="946150" y="5911850"/>
          <p14:tracePt t="133358" x="977900" y="5911850"/>
          <p14:tracePt t="133375" x="1035050" y="5924550"/>
          <p14:tracePt t="133391" x="1085850" y="5937250"/>
          <p14:tracePt t="133408" x="1104900" y="5937250"/>
          <p14:tracePt t="133424" x="1117600" y="5937250"/>
          <p14:tracePt t="133441" x="1123950" y="5937250"/>
          <p14:tracePt t="133719" x="1123950" y="5943600"/>
          <p14:tracePt t="133738" x="1123950" y="5956300"/>
          <p14:tracePt t="133747" x="1123950" y="5969000"/>
          <p14:tracePt t="133759" x="1123950" y="6019800"/>
          <p14:tracePt t="133775" x="1123950" y="6064250"/>
          <p14:tracePt t="133792" x="1123950" y="6134100"/>
          <p14:tracePt t="133808" x="1136650" y="6203950"/>
          <p14:tracePt t="133825" x="1162050" y="6254750"/>
          <p14:tracePt t="133842" x="1187450" y="6280150"/>
          <p14:tracePt t="133845" x="1193800" y="6292850"/>
          <p14:tracePt t="133858" x="1200150" y="6299200"/>
          <p14:tracePt t="133975" x="1212850" y="6305550"/>
          <p14:tracePt t="134001" x="1225550" y="6305550"/>
          <p14:tracePt t="134009" x="1238250" y="6305550"/>
          <p14:tracePt t="134018" x="1244600" y="6305550"/>
          <p14:tracePt t="134025" x="1263650" y="6305550"/>
          <p14:tracePt t="134041" x="1295400" y="6305550"/>
          <p14:tracePt t="134058" x="1333500" y="6305550"/>
          <p14:tracePt t="134062" x="1339850" y="6305550"/>
          <p14:tracePt t="134075" x="1352550" y="6305550"/>
          <p14:tracePt t="134319" x="1358900" y="6305550"/>
          <p14:tracePt t="134333" x="1358900" y="6292850"/>
          <p14:tracePt t="134349" x="1358900" y="6267450"/>
          <p14:tracePt t="134357" x="0" y="0"/>
        </p14:tracePtLst>
        <p14:tracePtLst>
          <p14:tracePt t="135024" x="304800" y="4895850"/>
          <p14:tracePt t="135063" x="298450" y="4895850"/>
          <p14:tracePt t="135071" x="292100" y="4902200"/>
          <p14:tracePt t="135081" x="292100" y="4908550"/>
          <p14:tracePt t="135093" x="285750" y="4921250"/>
          <p14:tracePt t="135109" x="279400" y="4972050"/>
          <p14:tracePt t="135125" x="273050" y="5041900"/>
          <p14:tracePt t="135142" x="273050" y="5149850"/>
          <p14:tracePt t="135157" x="273050" y="5257800"/>
          <p14:tracePt t="135174" x="273050" y="5353050"/>
          <p14:tracePt t="135191" x="298450" y="5410200"/>
          <p14:tracePt t="135207" x="317500" y="5448300"/>
          <p14:tracePt t="135224" x="342900" y="5467350"/>
          <p14:tracePt t="135241" x="374650" y="5480050"/>
          <p14:tracePt t="135257" x="438150" y="5499100"/>
          <p14:tracePt t="135274" x="546100" y="5505450"/>
          <p14:tracePt t="135278" x="609600" y="5505450"/>
          <p14:tracePt t="135291" x="679450" y="5505450"/>
          <p14:tracePt t="135309" x="876300" y="5505450"/>
          <p14:tracePt t="135326" x="914400" y="5505450"/>
          <p14:tracePt t="135342" x="933450" y="5505450"/>
          <p14:tracePt t="135415" x="939800" y="5511800"/>
          <p14:tracePt t="135431" x="939800" y="5524500"/>
          <p14:tracePt t="135440" x="939800" y="5530850"/>
          <p14:tracePt t="135449" x="933450" y="5549900"/>
          <p14:tracePt t="135458" x="933450" y="5562600"/>
          <p14:tracePt t="135474" x="920750" y="5619750"/>
          <p14:tracePt t="135490" x="920750" y="5664200"/>
          <p14:tracePt t="135494" x="920750" y="5695950"/>
          <p14:tracePt t="135507" x="920750" y="5734050"/>
          <p14:tracePt t="135524" x="920750" y="5784850"/>
          <p14:tracePt t="135541" x="933450" y="5848350"/>
          <p14:tracePt t="135557" x="952500" y="5880100"/>
          <p14:tracePt t="135574" x="990600" y="5905500"/>
          <p14:tracePt t="135591" x="1016000" y="5924550"/>
          <p14:tracePt t="135607" x="1035050" y="5930900"/>
          <p14:tracePt t="135646" x="1041400" y="5937250"/>
          <p14:tracePt t="135662" x="1041400" y="5943600"/>
          <p14:tracePt t="135688" x="1047750" y="5956300"/>
          <p14:tracePt t="135693" x="1054100" y="5962650"/>
          <p14:tracePt t="135710" x="1066800" y="5969000"/>
          <p14:tracePt t="135724" x="1079500" y="5988050"/>
          <p14:tracePt t="135741" x="1111250" y="6007100"/>
          <p14:tracePt t="135757" x="1143000" y="6019800"/>
          <p14:tracePt t="135774" x="1181100" y="6038850"/>
          <p14:tracePt t="135790" x="1193800" y="6045200"/>
          <p14:tracePt t="136015" x="0" y="0"/>
        </p14:tracePtLst>
        <p14:tracePtLst>
          <p14:tracePt t="141425" x="1676400" y="6203950"/>
          <p14:tracePt t="141446" x="1676400" y="6210300"/>
          <p14:tracePt t="141454" x="1676400" y="6216650"/>
          <p14:tracePt t="141462" x="1676400" y="6223000"/>
          <p14:tracePt t="141472" x="1670050" y="6235700"/>
          <p14:tracePt t="141489" x="1663700" y="6261100"/>
          <p14:tracePt t="141506" x="1663700" y="6299200"/>
          <p14:tracePt t="141522" x="1670050" y="6330950"/>
          <p14:tracePt t="141525" x="1682750" y="6343650"/>
          <p14:tracePt t="141539" x="1701800" y="6362700"/>
          <p14:tracePt t="141556" x="1746250" y="6394450"/>
          <p14:tracePt t="141573" x="1822450" y="6426200"/>
          <p14:tracePt t="141590" x="1847850" y="6426200"/>
          <p14:tracePt t="141606" x="1898650" y="6426200"/>
          <p14:tracePt t="141623" x="1936750" y="6407150"/>
          <p14:tracePt t="141639" x="1974850" y="6356350"/>
          <p14:tracePt t="141656" x="2000250" y="6280150"/>
          <p14:tracePt t="141673" x="2019300" y="6235700"/>
          <p14:tracePt t="141689" x="2019300" y="6216650"/>
          <p14:tracePt t="141705" x="2019300" y="6203950"/>
          <p14:tracePt t="141901" x="0" y="0"/>
        </p14:tracePtLst>
        <p14:tracePtLst>
          <p14:tracePt t="142752" x="1428750" y="5746750"/>
          <p14:tracePt t="142774" x="1416050" y="5746750"/>
          <p14:tracePt t="142783" x="1409700" y="5746750"/>
          <p14:tracePt t="142790" x="1409700" y="5753100"/>
          <p14:tracePt t="142805" x="1403350" y="5778500"/>
          <p14:tracePt t="142822" x="1397000" y="5810250"/>
          <p14:tracePt t="142838" x="1397000" y="5835650"/>
          <p14:tracePt t="142856" x="1397000" y="5854700"/>
          <p14:tracePt t="142889" x="1403350" y="5861050"/>
          <p14:tracePt t="142905" x="1409700" y="5861050"/>
          <p14:tracePt t="142926" x="1416050" y="5861050"/>
          <p14:tracePt t="142938" x="1422400" y="5861050"/>
          <p14:tracePt t="142968" x="1428750" y="5861050"/>
          <p14:tracePt t="142999" x="1441450" y="5861050"/>
          <p14:tracePt t="143205" x="0" y="0"/>
        </p14:tracePtLst>
        <p14:tracePtLst>
          <p14:tracePt t="145554" x="8388350" y="4743450"/>
          <p14:tracePt t="145607" x="8382000" y="4743450"/>
          <p14:tracePt t="145614" x="8375650" y="4743450"/>
          <p14:tracePt t="145624" x="8356600" y="4743450"/>
          <p14:tracePt t="145638" x="8274050" y="4743450"/>
          <p14:tracePt t="145655" x="8128000" y="4743450"/>
          <p14:tracePt t="145672" x="7924800" y="4743450"/>
          <p14:tracePt t="145688" x="7708900" y="4743450"/>
          <p14:tracePt t="145704" x="7518400" y="4743450"/>
          <p14:tracePt t="145720" x="7391400" y="4743450"/>
          <p14:tracePt t="145737" x="7340600" y="4743450"/>
          <p14:tracePt t="145754" x="7327900" y="4743450"/>
          <p14:tracePt t="145771" x="7321550" y="4743450"/>
          <p14:tracePt t="145913" x="7315200" y="4743450"/>
          <p14:tracePt t="146087" x="7302500" y="4743450"/>
          <p14:tracePt t="146094" x="7296150" y="4749800"/>
          <p14:tracePt t="146105" x="7289800" y="4756150"/>
          <p14:tracePt t="146122" x="7277100" y="4794250"/>
          <p14:tracePt t="146138" x="7264400" y="4838700"/>
          <p14:tracePt t="146141" x="7258050" y="4864100"/>
          <p14:tracePt t="146155" x="7251700" y="4902200"/>
          <p14:tracePt t="146172" x="7232650" y="4991100"/>
          <p14:tracePt t="146187" x="7226300" y="5130800"/>
          <p14:tracePt t="146191" x="7239000" y="5213350"/>
          <p14:tracePt t="146204" x="7245350" y="5308600"/>
          <p14:tracePt t="146221" x="7308850" y="5568950"/>
          <p14:tracePt t="146237" x="7327900" y="5702300"/>
          <p14:tracePt t="146254" x="7366000" y="5810250"/>
          <p14:tracePt t="146270" x="7391400" y="5911850"/>
          <p14:tracePt t="146287" x="7448550" y="5994400"/>
          <p14:tracePt t="146303" x="7480300" y="6057900"/>
          <p14:tracePt t="146320" x="7518400" y="6121400"/>
          <p14:tracePt t="146337" x="7537450" y="6153150"/>
          <p14:tracePt t="146354" x="7543800" y="6172200"/>
          <p14:tracePt t="146430" x="7550150" y="6184900"/>
          <p14:tracePt t="146438" x="7556500" y="6191250"/>
          <p14:tracePt t="146454" x="7581900" y="6210300"/>
          <p14:tracePt t="146471" x="7639050" y="6235700"/>
          <p14:tracePt t="146487" x="7721600" y="6286500"/>
          <p14:tracePt t="146504" x="7835900" y="6324600"/>
          <p14:tracePt t="146520" x="7950200" y="6375400"/>
          <p14:tracePt t="146538" x="8089900" y="6407150"/>
          <p14:tracePt t="146544" x="8166100" y="6426200"/>
          <p14:tracePt t="146554" x="8235950" y="6438900"/>
          <p14:tracePt t="146570" x="8331200" y="6445250"/>
          <p14:tracePt t="146587" x="8401050" y="6464300"/>
          <p14:tracePt t="146593" x="8420100" y="6464300"/>
          <p14:tracePt t="146597" x="8439150" y="6464300"/>
          <p14:tracePt t="146622" x="8477250" y="6464300"/>
          <p14:tracePt t="146638" x="8496300" y="6464300"/>
          <p14:tracePt t="146679" x="8502650" y="6464300"/>
          <p14:tracePt t="146688" x="8515350" y="6464300"/>
          <p14:tracePt t="146711" x="8515350" y="6457950"/>
          <p14:tracePt t="146720" x="8515350" y="6451600"/>
          <p14:tracePt t="146737" x="8515350" y="6432550"/>
          <p14:tracePt t="146754" x="8528050" y="6381750"/>
          <p14:tracePt t="146770" x="8528050" y="6337300"/>
          <p14:tracePt t="146774" x="8534400" y="6292850"/>
          <p14:tracePt t="146787" x="8534400" y="6261100"/>
          <p14:tracePt t="146804" x="8534400" y="6178550"/>
          <p14:tracePt t="146807" x="8534400" y="6121400"/>
          <p14:tracePt t="146821" x="8534400" y="5994400"/>
          <p14:tracePt t="146838" x="8521700" y="5886450"/>
          <p14:tracePt t="146854" x="8502650" y="5778500"/>
          <p14:tracePt t="146871" x="8496300" y="5715000"/>
          <p14:tracePt t="146888" x="8483600" y="5657850"/>
          <p14:tracePt t="146905" x="8477250" y="5619750"/>
          <p14:tracePt t="146922" x="8477250" y="5581650"/>
          <p14:tracePt t="146926" x="8477250" y="5562600"/>
          <p14:tracePt t="146938" x="8477250" y="5537200"/>
          <p14:tracePt t="146954" x="8477250" y="5492750"/>
          <p14:tracePt t="146970" x="8477250" y="5454650"/>
          <p14:tracePt t="146974" x="8477250" y="5435600"/>
          <p14:tracePt t="146987" x="8477250" y="5429250"/>
          <p14:tracePt t="147003" x="8477250" y="5391150"/>
          <p14:tracePt t="147020" x="8477250" y="5334000"/>
          <p14:tracePt t="147037" x="8477250" y="5295900"/>
          <p14:tracePt t="147053" x="8477250" y="5270500"/>
          <p14:tracePt t="147070" x="8477250" y="5251450"/>
          <p14:tracePt t="147136" x="8477250" y="5245100"/>
          <p14:tracePt t="147142" x="8477250" y="5238750"/>
          <p14:tracePt t="147158" x="8477250" y="5232400"/>
          <p14:tracePt t="147190" x="8477250" y="5226050"/>
          <p14:tracePt t="147199" x="8477250" y="5219700"/>
          <p14:tracePt t="147215" x="8477250" y="5213350"/>
          <p14:tracePt t="147222" x="8477250" y="5200650"/>
          <p14:tracePt t="147238" x="8477250" y="5187950"/>
          <p14:tracePt t="147253" x="8477250" y="5168900"/>
          <p14:tracePt t="147270" x="8477250" y="5149850"/>
          <p14:tracePt t="147286" x="8477250" y="5130800"/>
          <p14:tracePt t="147303" x="8477250" y="5111750"/>
          <p14:tracePt t="147320" x="8477250" y="5099050"/>
          <p14:tracePt t="147336" x="8477250" y="5086350"/>
          <p14:tracePt t="147353" x="8477250" y="5073650"/>
          <p14:tracePt t="147371" x="8477250" y="5041900"/>
          <p14:tracePt t="147387" x="8483600" y="5003800"/>
          <p14:tracePt t="147389" x="8483600" y="4991100"/>
          <p14:tracePt t="147404" x="8489950" y="4972050"/>
          <p14:tracePt t="147420" x="8489950" y="4959350"/>
          <p14:tracePt t="147422" x="8489950" y="4946650"/>
          <p14:tracePt t="147437" x="8502650" y="4921250"/>
          <p14:tracePt t="147454" x="8502650" y="4914900"/>
          <p14:tracePt t="147470" x="8502650" y="4902200"/>
          <p14:tracePt t="147503" x="8502650" y="4889500"/>
          <p14:tracePt t="147527" x="8502650" y="4883150"/>
          <p14:tracePt t="147560" x="8502650" y="4876800"/>
          <p14:tracePt t="147577" x="8502650" y="4870450"/>
          <p14:tracePt t="147679" x="8502650" y="4864100"/>
          <p14:tracePt t="147688" x="8489950" y="4864100"/>
          <p14:tracePt t="147695" x="8458200" y="4857750"/>
          <p14:tracePt t="147705" x="8401050" y="4845050"/>
          <p14:tracePt t="147720" x="8242300" y="4845050"/>
          <p14:tracePt t="147737" x="8026400" y="4845050"/>
          <p14:tracePt t="147753" x="7791450" y="4845050"/>
          <p14:tracePt t="147770" x="7607300" y="4845050"/>
          <p14:tracePt t="147786" x="7499350" y="4845050"/>
          <p14:tracePt t="147790" x="7473950" y="4845050"/>
          <p14:tracePt t="147803" x="7454900" y="4845050"/>
          <p14:tracePt t="147819" x="7442200" y="4845050"/>
          <p14:tracePt t="147821" x="7435850" y="4845050"/>
          <p14:tracePt t="147861" x="7429500" y="4845050"/>
          <p14:tracePt t="148036" x="7429500" y="4857750"/>
          <p14:tracePt t="148045" x="7429500" y="4876800"/>
          <p14:tracePt t="148052" x="7429500" y="4908550"/>
          <p14:tracePt t="148069" x="7429500" y="5035550"/>
          <p14:tracePt t="148086" x="7429500" y="5226050"/>
          <p14:tracePt t="148102" x="7416800" y="5448300"/>
          <p14:tracePt t="148119" x="7410450" y="5651500"/>
          <p14:tracePt t="148136" x="7410450" y="5861050"/>
          <p14:tracePt t="148153" x="7429500" y="6038850"/>
          <p14:tracePt t="148169" x="7454900" y="6159500"/>
          <p14:tracePt t="148186" x="7461250" y="6203950"/>
          <p14:tracePt t="148203" x="7461250" y="6223000"/>
          <p14:tracePt t="148261" x="7467600" y="6229350"/>
          <p14:tracePt t="148421" x="7473950" y="6229350"/>
          <p14:tracePt t="148429" x="7499350" y="6229350"/>
          <p14:tracePt t="148438" x="7543800" y="6235700"/>
          <p14:tracePt t="148453" x="7658100" y="6254750"/>
          <p14:tracePt t="148469" x="7842250" y="6292850"/>
          <p14:tracePt t="148486" x="8064500" y="6311900"/>
          <p14:tracePt t="148503" x="8242300" y="6311900"/>
          <p14:tracePt t="148519" x="8362950" y="6311900"/>
          <p14:tracePt t="148536" x="8401050" y="6311900"/>
          <p14:tracePt t="148552" x="8413750" y="6311900"/>
          <p14:tracePt t="148574" x="8420100" y="6311900"/>
          <p14:tracePt t="148625" x="8420100" y="6305550"/>
          <p14:tracePt t="148631" x="8426450" y="6292850"/>
          <p14:tracePt t="148647" x="8432800" y="6273800"/>
          <p14:tracePt t="148663" x="8432800" y="6254750"/>
          <p14:tracePt t="148672" x="8432800" y="6229350"/>
          <p14:tracePt t="148688" x="8432800" y="6178550"/>
          <p14:tracePt t="148704" x="8432800" y="6089650"/>
          <p14:tracePt t="148710" x="8432800" y="6045200"/>
          <p14:tracePt t="148720" x="8432800" y="5994400"/>
          <p14:tracePt t="148736" x="8439150" y="5873750"/>
          <p14:tracePt t="148753" x="8470900" y="5746750"/>
          <p14:tracePt t="148769" x="8477250" y="5645150"/>
          <p14:tracePt t="148786" x="8489950" y="5581650"/>
          <p14:tracePt t="148803" x="8502650" y="5511800"/>
          <p14:tracePt t="148805" x="8502650" y="5499100"/>
          <p14:tracePt t="148819" x="8509000" y="5454650"/>
          <p14:tracePt t="148837" x="8509000" y="5410200"/>
          <p14:tracePt t="148853" x="8509000" y="5391150"/>
          <p14:tracePt t="148870" x="8509000" y="5384800"/>
          <p14:tracePt t="148887" x="8509000" y="5378450"/>
          <p14:tracePt t="148903" x="8509000" y="5372100"/>
          <p14:tracePt t="149360" x="8509000" y="5365750"/>
          <p14:tracePt t="149367" x="8509000" y="5359400"/>
          <p14:tracePt t="149376" x="8502650" y="5353050"/>
          <p14:tracePt t="149387" x="8496300" y="5346700"/>
          <p14:tracePt t="149406" x="8489950" y="5334000"/>
          <p14:tracePt t="149420" x="8470900" y="5302250"/>
          <p14:tracePt t="149437" x="8464550" y="5289550"/>
          <p14:tracePt t="149453" x="8445500" y="5264150"/>
          <p14:tracePt t="149469" x="8439150" y="5251450"/>
          <p14:tracePt t="149593" x="8432800" y="5251450"/>
          <p14:tracePt t="149600" x="8426450" y="5251450"/>
          <p14:tracePt t="149609" x="8401050" y="5251450"/>
          <p14:tracePt t="149621" x="8375650" y="5251450"/>
          <p14:tracePt t="149625" x="8337550" y="5251450"/>
          <p14:tracePt t="149637" x="8229600" y="5251450"/>
          <p14:tracePt t="149653" x="8083550" y="5251450"/>
          <p14:tracePt t="149670" x="7924800" y="5251450"/>
          <p14:tracePt t="149686" x="7785100" y="5251450"/>
          <p14:tracePt t="149703" x="7708900" y="5251450"/>
          <p14:tracePt t="149719" x="7670800" y="5251450"/>
          <p14:tracePt t="149736" x="7651750" y="5251450"/>
          <p14:tracePt t="149752" x="7645400" y="5251450"/>
          <p14:tracePt t="149769" x="7632700" y="5251450"/>
          <p14:tracePt t="149911" x="7626350" y="5251450"/>
          <p14:tracePt t="149921" x="7620000" y="5251450"/>
          <p14:tracePt t="149928" x="7620000" y="5264150"/>
          <p14:tracePt t="149937" x="7613650" y="5289550"/>
          <p14:tracePt t="149954" x="7607300" y="5346700"/>
          <p14:tracePt t="149969" x="7600950" y="5441950"/>
          <p14:tracePt t="149986" x="7600950" y="5581650"/>
          <p14:tracePt t="150003" x="7600950" y="5727700"/>
          <p14:tracePt t="150019" x="7620000" y="5848350"/>
          <p14:tracePt t="150022" x="7626350" y="5892800"/>
          <p14:tracePt t="150037" x="7639050" y="5949950"/>
          <p14:tracePt t="150053" x="7658100" y="5994400"/>
          <p14:tracePt t="150069" x="7670800" y="6038850"/>
          <p14:tracePt t="150086" x="7683500" y="6070600"/>
          <p14:tracePt t="150102" x="7689850" y="6096000"/>
          <p14:tracePt t="150119" x="7702550" y="6115050"/>
          <p14:tracePt t="150136" x="7702550" y="6121400"/>
          <p14:tracePt t="150154" x="7702550" y="6127750"/>
          <p14:tracePt t="150170" x="7708900" y="6140450"/>
          <p14:tracePt t="150190" x="7715250" y="6146800"/>
          <p14:tracePt t="150224" x="7715250" y="6153150"/>
          <p14:tracePt t="150232" x="7715250" y="6159500"/>
          <p14:tracePt t="150247" x="7715250" y="6165850"/>
          <p14:tracePt t="150254" x="7715250" y="6172200"/>
          <p14:tracePt t="150269" x="7721600" y="6178550"/>
          <p14:tracePt t="150302" x="7727950" y="6178550"/>
          <p14:tracePt t="150312" x="7734300" y="6184900"/>
          <p14:tracePt t="150319" x="7747000" y="6191250"/>
          <p14:tracePt t="150336" x="7778750" y="6191250"/>
          <p14:tracePt t="150352" x="7854950" y="6191250"/>
          <p14:tracePt t="150369" x="7994650" y="6191250"/>
          <p14:tracePt t="150387" x="8134350" y="6184900"/>
          <p14:tracePt t="150389" x="8197850" y="6172200"/>
          <p14:tracePt t="150403" x="8261350" y="6165850"/>
          <p14:tracePt t="150420" x="8331200" y="6146800"/>
          <p14:tracePt t="150437" x="8407400" y="6127750"/>
          <p14:tracePt t="150452" x="8439150" y="6121400"/>
          <p14:tracePt t="150468" x="8464550" y="6121400"/>
          <p14:tracePt t="150485" x="8502650" y="6108700"/>
          <p14:tracePt t="150502" x="8515350" y="6102350"/>
          <p14:tracePt t="150518" x="8528050" y="6096000"/>
          <p14:tracePt t="150535" x="8528050" y="6089650"/>
          <p14:tracePt t="150552" x="8540750" y="6064250"/>
          <p14:tracePt t="150568" x="8547100" y="6045200"/>
          <p14:tracePt t="150585" x="8547100" y="6026150"/>
          <p14:tracePt t="150602" x="8547100" y="6013450"/>
          <p14:tracePt t="150619" x="8553450" y="5994400"/>
          <p14:tracePt t="150636" x="8559800" y="5969000"/>
          <p14:tracePt t="150638" x="8559800" y="5956300"/>
          <p14:tracePt t="150653" x="8572500" y="5905500"/>
          <p14:tracePt t="150669" x="8578850" y="5861050"/>
          <p14:tracePt t="150686" x="8597900" y="5772150"/>
          <p14:tracePt t="150703" x="8610600" y="5670550"/>
          <p14:tracePt t="150719" x="8616950" y="5562600"/>
          <p14:tracePt t="150735" x="8616950" y="5467350"/>
          <p14:tracePt t="150752" x="8636000" y="5378450"/>
          <p14:tracePt t="150768" x="8636000" y="5340350"/>
          <p14:tracePt t="150785" x="8629650" y="5295900"/>
          <p14:tracePt t="150802" x="8610600" y="5257800"/>
          <p14:tracePt t="150818" x="8597900" y="5226050"/>
          <p14:tracePt t="150835" x="8591550" y="5207000"/>
          <p14:tracePt t="150837" x="8585200" y="5200650"/>
          <p14:tracePt t="150852" x="8578850" y="5187950"/>
          <p14:tracePt t="150868" x="8566150" y="5162550"/>
          <p14:tracePt t="150886" x="8559800" y="5130800"/>
          <p14:tracePt t="150902" x="8547100" y="5105400"/>
          <p14:tracePt t="150919" x="8534400" y="5073650"/>
          <p14:tracePt t="150935" x="8521700" y="5035550"/>
          <p14:tracePt t="150953" x="8509000" y="4997450"/>
          <p14:tracePt t="150968" x="8483600" y="4953000"/>
          <p14:tracePt t="150985" x="8477250" y="4921250"/>
          <p14:tracePt t="151002" x="8464550" y="4883150"/>
          <p14:tracePt t="151018" x="8451850" y="4870450"/>
          <p14:tracePt t="151035" x="8439150" y="4857750"/>
          <p14:tracePt t="151052" x="8432800" y="4851400"/>
          <p14:tracePt t="151069" x="8426450" y="4851400"/>
          <p14:tracePt t="151086" x="8420100" y="4851400"/>
          <p14:tracePt t="151110" x="8413750" y="4845050"/>
          <p14:tracePt t="151134" x="8407400" y="4845050"/>
          <p14:tracePt t="151142" x="8394700" y="4845050"/>
          <p14:tracePt t="151153" x="8382000" y="4838700"/>
          <p14:tracePt t="151170" x="8337550" y="4832350"/>
          <p14:tracePt t="151186" x="8267700" y="4819650"/>
          <p14:tracePt t="151190" x="8223250" y="4819650"/>
          <p14:tracePt t="151203" x="8172450" y="4819650"/>
          <p14:tracePt t="151219" x="8051800" y="4819650"/>
          <p14:tracePt t="151237" x="7848600" y="4800600"/>
          <p14:tracePt t="151253" x="7753350" y="4800600"/>
          <p14:tracePt t="151269" x="7696200" y="4800600"/>
          <p14:tracePt t="151285" x="7677150" y="4800600"/>
          <p14:tracePt t="151302" x="7658100" y="4800600"/>
          <p14:tracePt t="151318" x="7632700" y="4800600"/>
          <p14:tracePt t="151335" x="7588250" y="4806950"/>
          <p14:tracePt t="151352" x="7562850" y="4806950"/>
          <p14:tracePt t="151368" x="7512050" y="4806950"/>
          <p14:tracePt t="151386" x="7480300" y="4806950"/>
          <p14:tracePt t="151389" x="7467600" y="4806950"/>
          <p14:tracePt t="151405" x="7454900" y="4806950"/>
          <p14:tracePt t="151419" x="7448550" y="4806950"/>
          <p14:tracePt t="151496" x="7448550" y="4813300"/>
          <p14:tracePt t="151512" x="7448550" y="4819650"/>
          <p14:tracePt t="151519" x="7448550" y="4826000"/>
          <p14:tracePt t="151528" x="7448550" y="4838700"/>
          <p14:tracePt t="151536" x="7448550" y="4857750"/>
          <p14:tracePt t="151552" x="7448550" y="4927600"/>
          <p14:tracePt t="151568" x="7454900" y="5035550"/>
          <p14:tracePt t="151585" x="7499350" y="5156200"/>
          <p14:tracePt t="151602" x="7550150" y="5302250"/>
          <p14:tracePt t="151618" x="7600950" y="5435600"/>
          <p14:tracePt t="151636" x="7632700" y="5588000"/>
          <p14:tracePt t="151639" x="7645400" y="5657850"/>
          <p14:tracePt t="151653" x="7683500" y="5810250"/>
          <p14:tracePt t="151669" x="7715250" y="5962650"/>
          <p14:tracePt t="151686" x="7740650" y="6096000"/>
          <p14:tracePt t="151702" x="7766050" y="6197600"/>
          <p14:tracePt t="151719" x="7778750" y="6267450"/>
          <p14:tracePt t="151735" x="7778750" y="6280150"/>
          <p14:tracePt t="152106" x="7778750" y="6286500"/>
          <p14:tracePt t="152119" x="7791450" y="6286500"/>
          <p14:tracePt t="152127" x="7829550" y="6286500"/>
          <p14:tracePt t="152137" x="7899400" y="6280150"/>
          <p14:tracePt t="152153" x="8070850" y="6242050"/>
          <p14:tracePt t="152169" x="8267700" y="6229350"/>
          <p14:tracePt t="152186" x="8388350" y="6229350"/>
          <p14:tracePt t="152201" x="8439150" y="6229350"/>
          <p14:tracePt t="152218" x="8445500" y="6229350"/>
          <p14:tracePt t="152346" x="8458200" y="6223000"/>
          <p14:tracePt t="152353" x="8458200" y="6216650"/>
          <p14:tracePt t="152369" x="8470900" y="6172200"/>
          <p14:tracePt t="152387" x="8470900" y="6127750"/>
          <p14:tracePt t="152391" x="8470900" y="6096000"/>
          <p14:tracePt t="152403" x="8477250" y="6038850"/>
          <p14:tracePt t="152419" x="8477250" y="5975350"/>
          <p14:tracePt t="152436" x="8477250" y="5886450"/>
          <p14:tracePt t="152438" x="8477250" y="5842000"/>
          <p14:tracePt t="152453" x="8477250" y="5803900"/>
          <p14:tracePt t="152469" x="8477250" y="5727700"/>
          <p14:tracePt t="152485" x="8477250" y="5695950"/>
          <p14:tracePt t="152501" x="8477250" y="5664200"/>
          <p14:tracePt t="152518" x="8477250" y="5632450"/>
          <p14:tracePt t="152535" x="8477250" y="5619750"/>
          <p14:tracePt t="152552" x="8477250" y="5607050"/>
          <p14:tracePt t="152568" x="8477250" y="5594350"/>
          <p14:tracePt t="152585" x="8477250" y="5588000"/>
          <p14:tracePt t="152943" x="8477250" y="5581650"/>
          <p14:tracePt t="152959" x="8477250" y="5575300"/>
          <p14:tracePt t="152969" x="8477250" y="5568950"/>
          <p14:tracePt t="152976" x="8477250" y="5562600"/>
          <p14:tracePt t="152985" x="8477250" y="5543550"/>
          <p14:tracePt t="153001" x="8477250" y="5505450"/>
          <p14:tracePt t="153018" x="8477250" y="5416550"/>
          <p14:tracePt t="153035" x="8477250" y="5302250"/>
          <p14:tracePt t="153037" x="8477250" y="5251450"/>
          <p14:tracePt t="153051" x="8477250" y="5194300"/>
          <p14:tracePt t="153069" x="8477250" y="5067300"/>
          <p14:tracePt t="153085" x="8477250" y="5010150"/>
          <p14:tracePt t="153101" x="8477250" y="4978400"/>
          <p14:tracePt t="153118" x="8477250" y="4946650"/>
          <p14:tracePt t="153135" x="8477250" y="4933950"/>
          <p14:tracePt t="153152" x="8477250" y="4921250"/>
          <p14:tracePt t="153169" x="8477250" y="4914900"/>
          <p14:tracePt t="153190" x="8477250" y="4908550"/>
          <p14:tracePt t="153225" x="8477250" y="4902200"/>
          <p14:tracePt t="153240" x="8477250" y="4895850"/>
          <p14:tracePt t="153257" x="8477250" y="4889500"/>
          <p14:tracePt t="153266" x="8477250" y="4883150"/>
          <p14:tracePt t="153273" x="8477250" y="4876800"/>
          <p14:tracePt t="153286" x="8477250" y="4864100"/>
          <p14:tracePt t="153302" x="8477250" y="4857750"/>
          <p14:tracePt t="153318" x="8477250" y="4851400"/>
          <p14:tracePt t="153637" x="0" y="0"/>
        </p14:tracePtLst>
        <p14:tracePtLst>
          <p14:tracePt t="159063" x="9226550" y="4851400"/>
          <p14:tracePt t="159150" x="9232900" y="4851400"/>
          <p14:tracePt t="159159" x="9258300" y="4851400"/>
          <p14:tracePt t="159166" x="9277350" y="4857750"/>
          <p14:tracePt t="159184" x="9334500" y="4870450"/>
          <p14:tracePt t="159201" x="9442450" y="4889500"/>
          <p14:tracePt t="159217" x="9569450" y="4889500"/>
          <p14:tracePt t="159234" x="9709150" y="4889500"/>
          <p14:tracePt t="159250" x="9817100" y="4889500"/>
          <p14:tracePt t="159254" x="9848850" y="4889500"/>
          <p14:tracePt t="159266" x="9880600" y="4889500"/>
          <p14:tracePt t="159283" x="9931400" y="4883150"/>
          <p14:tracePt t="159287" x="9944100" y="4883150"/>
          <p14:tracePt t="159299" x="9963150" y="4876800"/>
          <p14:tracePt t="159319" x="9975850" y="4870450"/>
          <p14:tracePt t="159333" x="9982200" y="4864100"/>
          <p14:tracePt t="159350" x="9988550" y="4864100"/>
          <p14:tracePt t="159375" x="10001250" y="4857750"/>
          <p14:tracePt t="159398" x="10001250" y="4851400"/>
          <p14:tracePt t="159408" x="10007600" y="4845050"/>
          <p14:tracePt t="159430" x="10007600" y="4826000"/>
          <p14:tracePt t="159446" x="10013950" y="4819650"/>
          <p14:tracePt t="159472" x="10013950" y="4813300"/>
          <p14:tracePt t="159478" x="10020300" y="4800600"/>
          <p14:tracePt t="159505" x="10020300" y="4794250"/>
          <p14:tracePt t="159512" x="10020300" y="4787900"/>
          <p14:tracePt t="159544" x="10020300" y="4781550"/>
          <p14:tracePt t="159568" x="10020300" y="4775200"/>
          <p14:tracePt t="159576" x="10020300" y="4768850"/>
          <p14:tracePt t="159582" x="10020300" y="4762500"/>
          <p14:tracePt t="159599" x="10020300" y="4749800"/>
          <p14:tracePt t="159616" x="10013950" y="4724400"/>
          <p14:tracePt t="159632" x="9994900" y="4711700"/>
          <p14:tracePt t="159649" x="9956800" y="4692650"/>
          <p14:tracePt t="159665" x="9931400" y="4679950"/>
          <p14:tracePt t="159683" x="9918700" y="4679950"/>
          <p14:tracePt t="159699" x="9906000" y="4679950"/>
          <p14:tracePt t="159716" x="9893300" y="4679950"/>
          <p14:tracePt t="159717" x="9880600" y="4679950"/>
          <p14:tracePt t="159734" x="9861550" y="4679950"/>
          <p14:tracePt t="159749" x="9848850" y="4692650"/>
          <p14:tracePt t="159765" x="9829800" y="4705350"/>
          <p14:tracePt t="159782" x="9823450" y="4711700"/>
          <p14:tracePt t="159799" x="9817100" y="4718050"/>
          <p14:tracePt t="159863" x="9810750" y="4724400"/>
          <p14:tracePt t="159880" x="9810750" y="4730750"/>
          <p14:tracePt t="159888" x="9810750" y="4743450"/>
          <p14:tracePt t="159905" x="9810750" y="4756150"/>
          <p14:tracePt t="159916" x="9810750" y="4762500"/>
          <p14:tracePt t="159934" x="9817100" y="4800600"/>
          <p14:tracePt t="159951" x="9829800" y="4832350"/>
          <p14:tracePt t="159967" x="9861550" y="4864100"/>
          <p14:tracePt t="159984" x="9893300" y="4876800"/>
          <p14:tracePt t="160000" x="9906000" y="4883150"/>
          <p14:tracePt t="160017" x="9937750" y="4895850"/>
          <p14:tracePt t="160033" x="9975850" y="4902200"/>
          <p14:tracePt t="160038" x="10007600" y="4902200"/>
          <p14:tracePt t="160051" x="10039350" y="4902200"/>
          <p14:tracePt t="160066" x="10102850" y="4895850"/>
          <p14:tracePt t="160068" x="10134600" y="4876800"/>
          <p14:tracePt t="160082" x="10147300" y="4876800"/>
          <p14:tracePt t="160099" x="10179050" y="4851400"/>
          <p14:tracePt t="160115" x="10198100" y="4826000"/>
          <p14:tracePt t="160132" x="10198100" y="4813300"/>
          <p14:tracePt t="160782" x="0" y="0"/>
        </p14:tracePtLst>
        <p14:tracePtLst>
          <p14:tracePt t="161704" x="7740650" y="5753100"/>
          <p14:tracePt t="161721" x="7734300" y="5765800"/>
          <p14:tracePt t="161735" x="7734300" y="5772150"/>
          <p14:tracePt t="161742" x="7727950" y="5784850"/>
          <p14:tracePt t="161750" x="7727950" y="5791200"/>
          <p14:tracePt t="161765" x="7721600" y="5810250"/>
          <p14:tracePt t="161781" x="7721600" y="5822950"/>
          <p14:tracePt t="161798" x="7721600" y="5842000"/>
          <p14:tracePt t="161815" x="7721600" y="5867400"/>
          <p14:tracePt t="161831" x="7721600" y="5892800"/>
          <p14:tracePt t="161848" x="7727950" y="5905500"/>
          <p14:tracePt t="161865" x="7753350" y="5930900"/>
          <p14:tracePt t="161882" x="7778750" y="5949950"/>
          <p14:tracePt t="161898" x="7823200" y="5975350"/>
          <p14:tracePt t="161901" x="7861300" y="5994400"/>
          <p14:tracePt t="161915" x="7893050" y="6007100"/>
          <p14:tracePt t="161933" x="8001000" y="6032500"/>
          <p14:tracePt t="161949" x="8058150" y="6045200"/>
          <p14:tracePt t="161965" x="8108950" y="6051550"/>
          <p14:tracePt t="161982" x="8140700" y="6051550"/>
          <p14:tracePt t="161999" x="8153400" y="6051550"/>
          <p14:tracePt t="162015" x="8159750" y="6051550"/>
          <p14:tracePt t="162032" x="8172450" y="6051550"/>
          <p14:tracePt t="162037" x="8178800" y="6038850"/>
          <p14:tracePt t="162048" x="8178800" y="6032500"/>
          <p14:tracePt t="162065" x="8178800" y="5994400"/>
          <p14:tracePt t="162081" x="8191500" y="5962650"/>
          <p14:tracePt t="162098" x="8204200" y="5918200"/>
          <p14:tracePt t="162115" x="8210550" y="5886450"/>
          <p14:tracePt t="162131" x="8210550" y="5867400"/>
          <p14:tracePt t="162134" x="8210550" y="5861050"/>
          <p14:tracePt t="162149" x="8216900" y="5842000"/>
          <p14:tracePt t="162165" x="8216900" y="5835650"/>
          <p14:tracePt t="162181" x="8216900" y="5829300"/>
          <p14:tracePt t="162199" x="8216900" y="5816600"/>
          <p14:tracePt t="162215" x="8210550" y="5803900"/>
          <p14:tracePt t="162232" x="8210550" y="5791200"/>
          <p14:tracePt t="162249" x="8197850" y="5778500"/>
          <p14:tracePt t="162265" x="8178800" y="5765800"/>
          <p14:tracePt t="162282" x="8140700" y="5753100"/>
          <p14:tracePt t="162298" x="8102600" y="5746750"/>
          <p14:tracePt t="162302" x="8077200" y="5740400"/>
          <p14:tracePt t="162315" x="8058150" y="5740400"/>
          <p14:tracePt t="162331" x="8013700" y="5740400"/>
          <p14:tracePt t="162348" x="7924800" y="5759450"/>
          <p14:tracePt t="162365" x="7893050" y="5778500"/>
          <p14:tracePt t="162381" x="7861300" y="5797550"/>
          <p14:tracePt t="162398" x="7842250" y="5816600"/>
          <p14:tracePt t="162415" x="7823200" y="5822950"/>
          <p14:tracePt t="162431" x="7816850" y="5835650"/>
          <p14:tracePt t="162448" x="7810500" y="5842000"/>
          <p14:tracePt t="162465" x="7797800" y="5861050"/>
          <p14:tracePt t="162482" x="7791450" y="5880100"/>
          <p14:tracePt t="162499" x="7791450" y="5899150"/>
          <p14:tracePt t="162502" x="7791450" y="5905500"/>
          <p14:tracePt t="162515" x="7791450" y="5911850"/>
          <p14:tracePt t="162533" x="7791450" y="5943600"/>
          <p14:tracePt t="162549" x="7804150" y="5956300"/>
          <p14:tracePt t="162565" x="7823200" y="5969000"/>
          <p14:tracePt t="162582" x="7848600" y="5988050"/>
          <p14:tracePt t="162598" x="7893050" y="6000750"/>
          <p14:tracePt t="162615" x="7937500" y="6000750"/>
          <p14:tracePt t="162631" x="8007350" y="6000750"/>
          <p14:tracePt t="162648" x="8064500" y="6000750"/>
          <p14:tracePt t="162665" x="8121650" y="5994400"/>
          <p14:tracePt t="162681" x="8153400" y="5975350"/>
          <p14:tracePt t="162699" x="8191500" y="5956300"/>
          <p14:tracePt t="162702" x="8204200" y="5949950"/>
          <p14:tracePt t="162715" x="8210550" y="5943600"/>
          <p14:tracePt t="162732" x="8229600" y="5918200"/>
          <p14:tracePt t="162749" x="8235950" y="5899150"/>
          <p14:tracePt t="162765" x="8235950" y="5886450"/>
          <p14:tracePt t="162782" x="8235950" y="5873750"/>
          <p14:tracePt t="162798" x="8235950" y="5861050"/>
          <p14:tracePt t="162815" x="8229600" y="5835650"/>
          <p14:tracePt t="162832" x="8210550" y="5822950"/>
          <p14:tracePt t="162848" x="8178800" y="5803900"/>
          <p14:tracePt t="162864" x="8140700" y="5791200"/>
          <p14:tracePt t="162881" x="8115300" y="5784850"/>
          <p14:tracePt t="162898" x="8064500" y="5778500"/>
          <p14:tracePt t="162915" x="8020050" y="5778500"/>
          <p14:tracePt t="162917" x="8007350" y="5778500"/>
          <p14:tracePt t="162931" x="7988300" y="5778500"/>
          <p14:tracePt t="162949" x="7918450" y="5778500"/>
          <p14:tracePt t="162965" x="7874000" y="5784850"/>
          <p14:tracePt t="162982" x="7842250" y="5803900"/>
          <p14:tracePt t="162998" x="7804150" y="5829300"/>
          <p14:tracePt t="163016" x="7785100" y="5854700"/>
          <p14:tracePt t="163032" x="7778750" y="5880100"/>
          <p14:tracePt t="163049" x="7759700" y="5899150"/>
          <p14:tracePt t="163065" x="7759700" y="5905500"/>
          <p14:tracePt t="163081" x="7759700" y="5911850"/>
          <p14:tracePt t="163097" x="7759700" y="5924550"/>
          <p14:tracePt t="163114" x="7759700" y="5943600"/>
          <p14:tracePt t="163131" x="7766050" y="5962650"/>
          <p14:tracePt t="163148" x="7772400" y="5969000"/>
          <p14:tracePt t="163149" x="7778750" y="5975350"/>
          <p14:tracePt t="163193" x="7785100" y="5975350"/>
          <p14:tracePt t="163202" x="7791450" y="5975350"/>
          <p14:tracePt t="163217" x="7804150" y="5975350"/>
          <p14:tracePt t="163233" x="7848600" y="5969000"/>
          <p14:tracePt t="163248" x="7874000" y="5962650"/>
          <p14:tracePt t="163253" x="7886700" y="5949950"/>
          <p14:tracePt t="163265" x="7905750" y="5943600"/>
          <p14:tracePt t="163281" x="7918450" y="5924550"/>
          <p14:tracePt t="163298" x="7931150" y="5899150"/>
          <p14:tracePt t="163314" x="7937500" y="5880100"/>
          <p14:tracePt t="163331" x="7937500" y="5861050"/>
          <p14:tracePt t="163333" x="7937500" y="5842000"/>
          <p14:tracePt t="163348" x="7931150" y="5829300"/>
          <p14:tracePt t="163349" x="7924800" y="5816600"/>
          <p14:tracePt t="163365" x="7912100" y="5810250"/>
          <p14:tracePt t="163381" x="7905750" y="5810250"/>
          <p14:tracePt t="163398" x="7899400" y="5810250"/>
          <p14:tracePt t="163414" x="7893050" y="5810250"/>
          <p14:tracePt t="163431" x="7880350" y="5810250"/>
          <p14:tracePt t="163448" x="7867650" y="5822950"/>
          <p14:tracePt t="163465" x="7848600" y="5842000"/>
          <p14:tracePt t="163482" x="7842250" y="5848350"/>
          <p14:tracePt t="163498" x="7842250" y="5854700"/>
          <p14:tracePt t="163515" x="7842250" y="5861050"/>
          <p14:tracePt t="163533" x="7842250" y="5880100"/>
          <p14:tracePt t="163548" x="7848600" y="5880100"/>
          <p14:tracePt t="163565" x="7867650" y="5880100"/>
          <p14:tracePt t="163581" x="7874000" y="5880100"/>
          <p14:tracePt t="163598" x="7893050" y="5873750"/>
          <p14:tracePt t="163614" x="7905750" y="5854700"/>
          <p14:tracePt t="163631" x="7905750" y="5829300"/>
          <p14:tracePt t="163648" x="7893050" y="5797550"/>
          <p14:tracePt t="163664" x="7880350" y="5784850"/>
          <p14:tracePt t="163681" x="7861300" y="5772150"/>
          <p14:tracePt t="163714" x="7848600" y="5772150"/>
          <p14:tracePt t="163731" x="7842250" y="5778500"/>
          <p14:tracePt t="163748" x="7829550" y="5810250"/>
          <p14:tracePt t="163750" x="7829550" y="5822950"/>
          <p14:tracePt t="163764" x="7829550" y="5854700"/>
          <p14:tracePt t="163781" x="7861300" y="5880100"/>
          <p14:tracePt t="163797" x="7886700" y="5886450"/>
          <p14:tracePt t="163814" x="7924800" y="5886450"/>
          <p14:tracePt t="163831" x="7969250" y="5886450"/>
          <p14:tracePt t="163848" x="8013700" y="5880100"/>
          <p14:tracePt t="163864" x="8045450" y="5854700"/>
          <p14:tracePt t="163881" x="8064500" y="5842000"/>
          <p14:tracePt t="163898" x="8070850" y="5835650"/>
          <p14:tracePt t="163967" x="8070850" y="5829300"/>
          <p14:tracePt t="163974" x="8070850" y="5822950"/>
          <p14:tracePt t="163984" x="8070850" y="5816600"/>
          <p14:tracePt t="163998" x="8032750" y="5797550"/>
          <p14:tracePt t="164014" x="7988300" y="5778500"/>
          <p14:tracePt t="164033" x="7931150" y="5772150"/>
          <p14:tracePt t="164038" x="7912100" y="5772150"/>
          <p14:tracePt t="164048" x="7893050" y="5772150"/>
          <p14:tracePt t="164064" x="7854950" y="5772150"/>
          <p14:tracePt t="164081" x="7835900" y="5797550"/>
          <p14:tracePt t="164098" x="7823200" y="5822950"/>
          <p14:tracePt t="164102" x="7823200" y="5835650"/>
          <p14:tracePt t="164114" x="7823200" y="5854700"/>
          <p14:tracePt t="164131" x="7823200" y="5886450"/>
          <p14:tracePt t="164148" x="7823200" y="5911850"/>
          <p14:tracePt t="164150" x="7835900" y="5924550"/>
          <p14:tracePt t="164165" x="7848600" y="5949950"/>
          <p14:tracePt t="164181" x="7905750" y="5975350"/>
          <p14:tracePt t="164198" x="7956550" y="5994400"/>
          <p14:tracePt t="164215" x="7994650" y="5994400"/>
          <p14:tracePt t="164232" x="8039100" y="5994400"/>
          <p14:tracePt t="164248" x="8083550" y="5994400"/>
          <p14:tracePt t="164265" x="8121650" y="5969000"/>
          <p14:tracePt t="164282" x="8140700" y="5937250"/>
          <p14:tracePt t="164285" x="8147050" y="5930900"/>
          <p14:tracePt t="164298" x="8147050" y="5924550"/>
          <p14:tracePt t="164314" x="8147050" y="5899150"/>
          <p14:tracePt t="164332" x="8140700" y="5854700"/>
          <p14:tracePt t="164335" x="8128000" y="5842000"/>
          <p14:tracePt t="164348" x="8102600" y="5816600"/>
          <p14:tracePt t="164365" x="8058150" y="5797550"/>
          <p14:tracePt t="164381" x="8039100" y="5791200"/>
          <p14:tracePt t="164397" x="8013700" y="5791200"/>
          <p14:tracePt t="164414" x="8001000" y="5791200"/>
          <p14:tracePt t="164431" x="7975600" y="5797550"/>
          <p14:tracePt t="164448" x="7950200" y="5810250"/>
          <p14:tracePt t="164465" x="7937500" y="5829300"/>
          <p14:tracePt t="164482" x="7924800" y="5842000"/>
          <p14:tracePt t="164498" x="7924800" y="5854700"/>
          <p14:tracePt t="164501" x="7924800" y="5861050"/>
          <p14:tracePt t="164515" x="7924800" y="5873750"/>
          <p14:tracePt t="164531" x="7924800" y="5892800"/>
          <p14:tracePt t="164535" x="7924800" y="5905500"/>
          <p14:tracePt t="164548" x="7931150" y="5905500"/>
          <p14:tracePt t="164565" x="7950200" y="5905500"/>
          <p14:tracePt t="164581" x="7975600" y="5905500"/>
          <p14:tracePt t="164597" x="8007350" y="5905500"/>
          <p14:tracePt t="164614" x="8045450" y="5905500"/>
          <p14:tracePt t="164631" x="8070850" y="5905500"/>
          <p14:tracePt t="164648" x="8089900" y="5886450"/>
          <p14:tracePt t="164664" x="8096250" y="5867400"/>
          <p14:tracePt t="164681" x="8096250" y="5854700"/>
          <p14:tracePt t="164698" x="8096250" y="5842000"/>
          <p14:tracePt t="164715" x="8096250" y="5835650"/>
          <p14:tracePt t="164732" x="8083550" y="5816600"/>
          <p14:tracePt t="164749" x="8045450" y="5816600"/>
          <p14:tracePt t="164765" x="8020050" y="5816600"/>
          <p14:tracePt t="164781" x="7988300" y="5816600"/>
          <p14:tracePt t="164798" x="7981950" y="5829300"/>
          <p14:tracePt t="164814" x="7975600" y="5835650"/>
          <p14:tracePt t="164831" x="7975600" y="5854700"/>
          <p14:tracePt t="164847" x="7975600" y="5867400"/>
          <p14:tracePt t="164864" x="7994650" y="5892800"/>
          <p14:tracePt t="164881" x="8026400" y="5918200"/>
          <p14:tracePt t="164898" x="8045450" y="5924550"/>
          <p14:tracePt t="164914" x="8064500" y="5924550"/>
          <p14:tracePt t="164917" x="8070850" y="5924550"/>
          <p14:tracePt t="164931" x="8089900" y="5924550"/>
          <p14:tracePt t="164949" x="8115300" y="5886450"/>
          <p14:tracePt t="164965" x="8121650" y="5854700"/>
          <p14:tracePt t="164982" x="8121650" y="5829300"/>
          <p14:tracePt t="164998" x="8121650" y="5816600"/>
          <p14:tracePt t="165685" x="0" y="0"/>
        </p14:tracePtLst>
        <p14:tracePtLst>
          <p14:tracePt t="166209" x="7727950" y="5740400"/>
          <p14:tracePt t="166217" x="7715250" y="5746750"/>
          <p14:tracePt t="166232" x="7683500" y="5759450"/>
          <p14:tracePt t="166248" x="7645400" y="5778500"/>
          <p14:tracePt t="166265" x="7626350" y="5797550"/>
          <p14:tracePt t="166282" x="7613650" y="5829300"/>
          <p14:tracePt t="166297" x="7613650" y="5835650"/>
          <p14:tracePt t="166314" x="7613650" y="5848350"/>
          <p14:tracePt t="166332" x="7613650" y="5867400"/>
          <p14:tracePt t="166336" x="7613650" y="5873750"/>
          <p14:tracePt t="166347" x="7613650" y="5880100"/>
          <p14:tracePt t="166364" x="7639050" y="5886450"/>
          <p14:tracePt t="166381" x="7670800" y="5886450"/>
          <p14:tracePt t="166398" x="7689850" y="5886450"/>
          <p14:tracePt t="166414" x="7715250" y="5886450"/>
          <p14:tracePt t="166430" x="7747000" y="5886450"/>
          <p14:tracePt t="166448" x="7766050" y="5854700"/>
          <p14:tracePt t="166465" x="7778750" y="5829300"/>
          <p14:tracePt t="166469" x="7778750" y="5816600"/>
          <p14:tracePt t="166482" x="7778750" y="5803900"/>
          <p14:tracePt t="166486" x="7778750" y="5797550"/>
          <p14:tracePt t="166498" x="7778750" y="5791200"/>
          <p14:tracePt t="166515" x="7778750" y="5784850"/>
          <p14:tracePt t="166813" x="0" y="0"/>
        </p14:tracePtLst>
        <p14:tracePtLst>
          <p14:tracePt t="167208" x="7696200" y="5727700"/>
          <p14:tracePt t="167223" x="7683500" y="5727700"/>
          <p14:tracePt t="167249" x="7683500" y="5734050"/>
          <p14:tracePt t="167256" x="7683500" y="5746750"/>
          <p14:tracePt t="167265" x="7683500" y="5759450"/>
          <p14:tracePt t="167282" x="7683500" y="5784850"/>
          <p14:tracePt t="167287" x="7683500" y="5791200"/>
          <p14:tracePt t="167299" x="7683500" y="5810250"/>
          <p14:tracePt t="167315" x="7689850" y="5848350"/>
          <p14:tracePt t="167330" x="7696200" y="5854700"/>
          <p14:tracePt t="167335" x="7702550" y="5861050"/>
          <p14:tracePt t="167530" x="7708900" y="5861050"/>
          <p14:tracePt t="167540" x="7708900" y="5867400"/>
          <p14:tracePt t="167552" x="7727950" y="5873750"/>
          <p14:tracePt t="167564" x="7747000" y="5873750"/>
          <p14:tracePt t="167581" x="7791450" y="5886450"/>
          <p14:tracePt t="167597" x="7810500" y="5886450"/>
          <p14:tracePt t="167613" x="7823200" y="5886450"/>
          <p14:tracePt t="167629" x="7842250" y="5880100"/>
          <p14:tracePt t="167646" x="7848600" y="5873750"/>
          <p14:tracePt t="167663" x="7848600" y="5854700"/>
          <p14:tracePt t="167680" x="7848600" y="5822950"/>
          <p14:tracePt t="167696" x="7848600" y="5797550"/>
          <p14:tracePt t="167714" x="7835900" y="5784850"/>
          <p14:tracePt t="167731" x="7816850" y="5759450"/>
          <p14:tracePt t="167747" x="7804150" y="5753100"/>
          <p14:tracePt t="167764" x="7797800" y="5746750"/>
          <p14:tracePt t="167825" x="7791450" y="5746750"/>
          <p14:tracePt t="167832" x="7785100" y="5746750"/>
          <p14:tracePt t="167847" x="7772400" y="5753100"/>
          <p14:tracePt t="167864" x="7747000" y="5765800"/>
          <p14:tracePt t="167880" x="7721600" y="5797550"/>
          <p14:tracePt t="167896" x="7702550" y="5829300"/>
          <p14:tracePt t="167913" x="7689850" y="5867400"/>
          <p14:tracePt t="167930" x="7683500" y="5886450"/>
          <p14:tracePt t="167934" x="7683500" y="5892800"/>
          <p14:tracePt t="167946" x="7683500" y="5899150"/>
          <p14:tracePt t="167963" x="7683500" y="5911850"/>
          <p14:tracePt t="167966" x="7683500" y="5918200"/>
          <p14:tracePt t="167983" x="7683500" y="5930900"/>
          <p14:tracePt t="168000" x="7696200" y="5937250"/>
          <p14:tracePt t="168014" x="7702550" y="5937250"/>
          <p14:tracePt t="168031" x="7715250" y="5937250"/>
          <p14:tracePt t="168047" x="7740650" y="5943600"/>
          <p14:tracePt t="168063" x="7759700" y="5943600"/>
          <p14:tracePt t="168080" x="7791450" y="5930900"/>
          <p14:tracePt t="168096" x="7810500" y="5886450"/>
          <p14:tracePt t="168113" x="7823200" y="5842000"/>
          <p14:tracePt t="168130" x="7823200" y="5816600"/>
          <p14:tracePt t="168146" x="7823200" y="5797550"/>
          <p14:tracePt t="168163" x="7823200" y="5791200"/>
          <p14:tracePt t="168179" x="7823200" y="5784850"/>
          <p14:tracePt t="168297" x="7810500" y="5784850"/>
          <p14:tracePt t="168303" x="7810500" y="5791200"/>
          <p14:tracePt t="168313" x="7810500" y="5797550"/>
          <p14:tracePt t="168332" x="7810500" y="5816600"/>
          <p14:tracePt t="168346" x="7810500" y="5835650"/>
          <p14:tracePt t="168363" x="7810500" y="5842000"/>
          <p14:tracePt t="168487" x="7810500" y="5829300"/>
          <p14:tracePt t="168499" x="7804150" y="5816600"/>
          <p14:tracePt t="168506" x="7804150" y="5810250"/>
          <p14:tracePt t="168519" x="7804150" y="5803900"/>
          <p14:tracePt t="168533" x="7797800" y="5797550"/>
          <p14:tracePt t="168711" x="7785100" y="5797550"/>
          <p14:tracePt t="168737" x="7785100" y="5810250"/>
          <p14:tracePt t="168752" x="7785100" y="5822950"/>
          <p14:tracePt t="168768" x="7785100" y="5835650"/>
          <p14:tracePt t="168774" x="7785100" y="5842000"/>
          <p14:tracePt t="168782" x="7785100" y="5848350"/>
          <p14:tracePt t="168797" x="7785100" y="5854700"/>
          <p14:tracePt t="168814" x="7785100" y="5867400"/>
          <p14:tracePt t="168847" x="7785100" y="5873750"/>
          <p14:tracePt t="168879" x="7785100" y="5880100"/>
          <p14:tracePt t="169016" x="7785100" y="5886450"/>
          <p14:tracePt t="169799" x="7791450" y="5886450"/>
          <p14:tracePt t="170613" x="0" y="0"/>
        </p14:tracePtLst>
        <p14:tracePtLst>
          <p14:tracePt t="174384" x="7759700" y="5676900"/>
          <p14:tracePt t="174399" x="7753350" y="5689600"/>
          <p14:tracePt t="174407" x="7747000" y="5689600"/>
          <p14:tracePt t="174415" x="7747000" y="5702300"/>
          <p14:tracePt t="174427" x="7734300" y="5715000"/>
          <p14:tracePt t="174444" x="7715250" y="5765800"/>
          <p14:tracePt t="174461" x="7708900" y="5803900"/>
          <p14:tracePt t="174477" x="7708900" y="5816600"/>
          <p14:tracePt t="174494" x="7708900" y="5842000"/>
          <p14:tracePt t="174511" x="7708900" y="5867400"/>
          <p14:tracePt t="174529" x="7734300" y="5899150"/>
          <p14:tracePt t="174533" x="7740650" y="5918200"/>
          <p14:tracePt t="174545" x="7759700" y="5937250"/>
          <p14:tracePt t="174561" x="7823200" y="5962650"/>
          <p14:tracePt t="174578" x="7905750" y="5994400"/>
          <p14:tracePt t="174582" x="7950200" y="6007100"/>
          <p14:tracePt t="174594" x="7994650" y="6013450"/>
          <p14:tracePt t="174611" x="8064500" y="6019800"/>
          <p14:tracePt t="174615" x="8096250" y="6019800"/>
          <p14:tracePt t="174627" x="8121650" y="6019800"/>
          <p14:tracePt t="174645" x="8185150" y="6019800"/>
          <p14:tracePt t="174661" x="8210550" y="6000750"/>
          <p14:tracePt t="174677" x="8210550" y="5981700"/>
          <p14:tracePt t="174694" x="8216900" y="5956300"/>
          <p14:tracePt t="174711" x="8216900" y="5918200"/>
          <p14:tracePt t="174728" x="8216900" y="5861050"/>
          <p14:tracePt t="174744" x="8191500" y="5791200"/>
          <p14:tracePt t="174762" x="8134350" y="5715000"/>
          <p14:tracePt t="174778" x="8089900" y="5676900"/>
          <p14:tracePt t="174782" x="8070850" y="5664200"/>
          <p14:tracePt t="174795" x="8058150" y="5651500"/>
          <p14:tracePt t="174812" x="8045450" y="5645150"/>
          <p14:tracePt t="174828" x="8026400" y="5638800"/>
          <p14:tracePt t="174846" x="8020050" y="5638800"/>
          <p14:tracePt t="174862" x="7988300" y="5638800"/>
          <p14:tracePt t="174877" x="7962900" y="5651500"/>
          <p14:tracePt t="174894" x="7937500" y="5676900"/>
          <p14:tracePt t="174911" x="7924800" y="5702300"/>
          <p14:tracePt t="174927" x="7918450" y="5734050"/>
          <p14:tracePt t="174944" x="7899400" y="5759450"/>
          <p14:tracePt t="174961" x="7893050" y="5797550"/>
          <p14:tracePt t="174965" x="7893050" y="5810250"/>
          <p14:tracePt t="174978" x="7886700" y="5842000"/>
          <p14:tracePt t="174994" x="7880350" y="5880100"/>
          <p14:tracePt t="175012" x="7880350" y="5911850"/>
          <p14:tracePt t="175015" x="7880350" y="5924550"/>
          <p14:tracePt t="175030" x="7880350" y="5949950"/>
          <p14:tracePt t="175048" x="7886700" y="5962650"/>
          <p14:tracePt t="175061" x="7893050" y="5975350"/>
          <p14:tracePt t="175077" x="7912100" y="5994400"/>
          <p14:tracePt t="175094" x="7931150" y="6007100"/>
          <p14:tracePt t="175110" x="7969250" y="6019800"/>
          <p14:tracePt t="175127" x="7994650" y="6026150"/>
          <p14:tracePt t="175144" x="8045450" y="6019800"/>
          <p14:tracePt t="175160" x="8089900" y="6007100"/>
          <p14:tracePt t="175177" x="8134350" y="5981700"/>
          <p14:tracePt t="175194" x="8159750" y="5943600"/>
          <p14:tracePt t="175210" x="8178800" y="5911850"/>
          <p14:tracePt t="175214" x="8185150" y="5892800"/>
          <p14:tracePt t="175227" x="8185150" y="5886450"/>
          <p14:tracePt t="175243" x="8185150" y="5854700"/>
          <p14:tracePt t="175261" x="8185150" y="5816600"/>
          <p14:tracePt t="175277" x="8172450" y="5791200"/>
          <p14:tracePt t="175295" x="8134350" y="5753100"/>
          <p14:tracePt t="175312" x="8077200" y="5727700"/>
          <p14:tracePt t="175328" x="7994650" y="5715000"/>
          <p14:tracePt t="175345" x="7943850" y="5702300"/>
          <p14:tracePt t="175361" x="7905750" y="5702300"/>
          <p14:tracePt t="175377" x="7861300" y="5708650"/>
          <p14:tracePt t="175394" x="7829550" y="5727700"/>
          <p14:tracePt t="175397" x="7810500" y="5746750"/>
          <p14:tracePt t="175410" x="7791450" y="5765800"/>
          <p14:tracePt t="175427" x="7759700" y="5803900"/>
          <p14:tracePt t="175431" x="7753350" y="5816600"/>
          <p14:tracePt t="175444" x="7747000" y="5829300"/>
          <p14:tracePt t="175461" x="7740650" y="5861050"/>
          <p14:tracePt t="175477" x="7740650" y="5886450"/>
          <p14:tracePt t="175494" x="7740650" y="5905500"/>
          <p14:tracePt t="175512" x="7753350" y="5924550"/>
          <p14:tracePt t="175529" x="7772400" y="5943600"/>
          <p14:tracePt t="175544" x="7823200" y="5962650"/>
          <p14:tracePt t="175561" x="7905750" y="5981700"/>
          <p14:tracePt t="175578" x="7981950" y="5981700"/>
          <p14:tracePt t="175581" x="8039100" y="5981700"/>
          <p14:tracePt t="175594" x="8083550" y="5975350"/>
          <p14:tracePt t="175610" x="8153400" y="5949950"/>
          <p14:tracePt t="175613" x="8172450" y="5930900"/>
          <p14:tracePt t="175627" x="8185150" y="5911850"/>
          <p14:tracePt t="175644" x="8204200" y="5848350"/>
          <p14:tracePt t="175661" x="8210550" y="5822950"/>
          <p14:tracePt t="175677" x="8210550" y="5772150"/>
          <p14:tracePt t="175693" x="8197850" y="5740400"/>
          <p14:tracePt t="175710" x="8178800" y="5702300"/>
          <p14:tracePt t="175727" x="8147050" y="5683250"/>
          <p14:tracePt t="175744" x="8128000" y="5676900"/>
          <p14:tracePt t="175762" x="8108950" y="5670550"/>
          <p14:tracePt t="175778" x="8089900" y="5670550"/>
          <p14:tracePt t="175781" x="8077200" y="5670550"/>
          <p14:tracePt t="175795" x="8064500" y="5670550"/>
          <p14:tracePt t="175811" x="8039100" y="5670550"/>
          <p14:tracePt t="175827" x="8007350" y="5695950"/>
          <p14:tracePt t="175830" x="7988300" y="5715000"/>
          <p14:tracePt t="175845" x="7975600" y="5734050"/>
          <p14:tracePt t="175861" x="7956550" y="5803900"/>
          <p14:tracePt t="175877" x="7956550" y="5835650"/>
          <p14:tracePt t="175893" x="7956550" y="5867400"/>
          <p14:tracePt t="175910" x="7962900" y="5880100"/>
          <p14:tracePt t="175927" x="7969250" y="5899150"/>
          <p14:tracePt t="175944" x="7981950" y="5911850"/>
          <p14:tracePt t="175960" x="8020050" y="5924550"/>
          <p14:tracePt t="175977" x="8051800" y="5924550"/>
          <p14:tracePt t="175993" x="8115300" y="5924550"/>
          <p14:tracePt t="176011" x="8191500" y="5924550"/>
          <p14:tracePt t="176014" x="8223250" y="5924550"/>
          <p14:tracePt t="176028" x="8261350" y="5924550"/>
          <p14:tracePt t="176031" x="8267700" y="5918200"/>
          <p14:tracePt t="176043" x="8280400" y="5905500"/>
          <p14:tracePt t="176061" x="8286750" y="5867400"/>
          <p14:tracePt t="176077" x="8286750" y="5835650"/>
          <p14:tracePt t="176094" x="8280400" y="5816600"/>
          <p14:tracePt t="176111" x="8248650" y="5803900"/>
          <p14:tracePt t="176127" x="8216900" y="5784850"/>
          <p14:tracePt t="176143" x="8185150" y="5772150"/>
          <p14:tracePt t="176160" x="8172450" y="5765800"/>
          <p14:tracePt t="176177" x="8159750" y="5765800"/>
          <p14:tracePt t="176193" x="8134350" y="5778500"/>
          <p14:tracePt t="176210" x="8115300" y="5803900"/>
          <p14:tracePt t="176227" x="8108950" y="5842000"/>
          <p14:tracePt t="176229" x="8108950" y="5854700"/>
          <p14:tracePt t="176243" x="8108950" y="5867400"/>
          <p14:tracePt t="176261" x="8108950" y="5905500"/>
          <p14:tracePt t="176277" x="8108950" y="5918200"/>
          <p14:tracePt t="176311" x="8108950" y="5924550"/>
          <p14:tracePt t="176327" x="8108950" y="5930900"/>
          <p14:tracePt t="176344" x="8128000" y="5930900"/>
          <p14:tracePt t="176361" x="8153400" y="5924550"/>
          <p14:tracePt t="176377" x="8172450" y="5892800"/>
          <p14:tracePt t="176394" x="8178800" y="5842000"/>
          <p14:tracePt t="176410" x="8178800" y="5822950"/>
          <p14:tracePt t="176413" x="8178800" y="5810250"/>
          <p14:tracePt t="176426" x="8178800" y="5797550"/>
          <p14:tracePt t="176443" x="8178800" y="5778500"/>
          <p14:tracePt t="176479" x="8172450" y="5778500"/>
          <p14:tracePt t="176487" x="8159750" y="5778500"/>
          <p14:tracePt t="176497" x="8153400" y="5791200"/>
          <p14:tracePt t="176512" x="8134350" y="5816600"/>
          <p14:tracePt t="176529" x="8115300" y="5867400"/>
          <p14:tracePt t="176535" x="8108950" y="5886450"/>
          <p14:tracePt t="176551" x="8108950" y="5892800"/>
          <p14:tracePt t="176560" x="8108950" y="5905500"/>
          <p14:tracePt t="176608" x="8108950" y="5911850"/>
          <p14:tracePt t="176625" x="8115300" y="5911850"/>
          <p14:tracePt t="176631" x="8121650" y="5899150"/>
          <p14:tracePt t="176644" x="8128000" y="5861050"/>
          <p14:tracePt t="176661" x="8128000" y="5829300"/>
          <p14:tracePt t="176678" x="8121650" y="5791200"/>
          <p14:tracePt t="176695" x="8108950" y="5784850"/>
          <p14:tracePt t="176710" x="8102600" y="5778500"/>
          <p14:tracePt t="176727" x="8083550" y="5778500"/>
          <p14:tracePt t="176743" x="8058150" y="5778500"/>
          <p14:tracePt t="176761" x="8039100" y="5791200"/>
          <p14:tracePt t="176777" x="8020050" y="5822950"/>
          <p14:tracePt t="176794" x="8007350" y="5854700"/>
          <p14:tracePt t="176810" x="8007350" y="5867400"/>
          <p14:tracePt t="176827" x="8007350" y="5873750"/>
          <p14:tracePt t="176847" x="8007350" y="5886450"/>
          <p14:tracePt t="176861" x="8013700" y="5892800"/>
          <p14:tracePt t="176887" x="8020050" y="5892800"/>
          <p14:tracePt t="176894" x="8039100" y="5892800"/>
          <p14:tracePt t="176910" x="8051800" y="5880100"/>
          <p14:tracePt t="176927" x="8070850" y="5842000"/>
          <p14:tracePt t="176943" x="8070850" y="5816600"/>
          <p14:tracePt t="176960" x="8070850" y="5803900"/>
          <p14:tracePt t="176977" x="8070850" y="5797550"/>
          <p14:tracePt t="177014" x="8070850" y="5791200"/>
          <p14:tracePt t="177048" x="8058150" y="5791200"/>
          <p14:tracePt t="177064" x="8058150" y="5803900"/>
          <p14:tracePt t="177070" x="8058150" y="5822950"/>
          <p14:tracePt t="177080" x="8058150" y="5835650"/>
          <p14:tracePt t="177094" x="8058150" y="5861050"/>
          <p14:tracePt t="177110" x="8058150" y="5867400"/>
          <p14:tracePt t="178069" x="0" y="0"/>
        </p14:tracePtLst>
        <p14:tracePtLst>
          <p14:tracePt t="178471" x="7867650" y="5632450"/>
          <p14:tracePt t="178497" x="7861300" y="5638800"/>
          <p14:tracePt t="178504" x="7854950" y="5651500"/>
          <p14:tracePt t="178518" x="7854950" y="5670550"/>
          <p14:tracePt t="178529" x="7854950" y="5683250"/>
          <p14:tracePt t="178544" x="7854950" y="5734050"/>
          <p14:tracePt t="178561" x="7842250" y="5810250"/>
          <p14:tracePt t="178576" x="7842250" y="5861050"/>
          <p14:tracePt t="178594" x="7842250" y="5899150"/>
          <p14:tracePt t="178597" x="7848600" y="5911850"/>
          <p14:tracePt t="178610" x="7848600" y="5918200"/>
          <p14:tracePt t="178626" x="7867650" y="5937250"/>
          <p14:tracePt t="178630" x="7874000" y="5937250"/>
          <p14:tracePt t="178643" x="7880350" y="5943600"/>
          <p14:tracePt t="178659" x="7924800" y="5956300"/>
          <p14:tracePt t="178677" x="7975600" y="5956300"/>
          <p14:tracePt t="178693" x="8020050" y="5956300"/>
          <p14:tracePt t="178710" x="8064500" y="5956300"/>
          <p14:tracePt t="178726" x="8083550" y="5943600"/>
          <p14:tracePt t="178743" x="8108950" y="5930900"/>
          <p14:tracePt t="178759" x="8115300" y="5918200"/>
          <p14:tracePt t="178777" x="8115300" y="5911850"/>
          <p14:tracePt t="178965" x="0" y="0"/>
        </p14:tracePtLst>
        <p14:tracePtLst>
          <p14:tracePt t="179439" x="8426450" y="5873750"/>
          <p14:tracePt t="179582" x="8432800" y="5873750"/>
          <p14:tracePt t="179592" x="8445500" y="5873750"/>
          <p14:tracePt t="179598" x="8470900" y="5873750"/>
          <p14:tracePt t="179609" x="8489950" y="5880100"/>
          <p14:tracePt t="179627" x="8540750" y="5880100"/>
          <p14:tracePt t="179642" x="8597900" y="5880100"/>
          <p14:tracePt t="179646" x="8629650" y="5880100"/>
          <p14:tracePt t="179659" x="8661400" y="5880100"/>
          <p14:tracePt t="179676" x="8737600" y="5880100"/>
          <p14:tracePt t="179693" x="8820150" y="5880100"/>
          <p14:tracePt t="179709" x="8851900" y="5880100"/>
          <p14:tracePt t="179726" x="8864600" y="5880100"/>
          <p14:tracePt t="179743" x="8877300" y="5880100"/>
          <p14:tracePt t="179830" x="8890000" y="5880100"/>
          <p14:tracePt t="179838" x="8896350" y="5880100"/>
          <p14:tracePt t="179847" x="8902700" y="5867400"/>
          <p14:tracePt t="179860" x="8902700" y="5861050"/>
          <p14:tracePt t="179876" x="8909050" y="5822950"/>
          <p14:tracePt t="179879" x="8915400" y="5803900"/>
          <p14:tracePt t="179893" x="8928100" y="5772150"/>
          <p14:tracePt t="179909" x="8934450" y="5746750"/>
          <p14:tracePt t="179926" x="8947150" y="5708650"/>
          <p14:tracePt t="179942" x="8947150" y="5695950"/>
          <p14:tracePt t="179959" x="8947150" y="5670550"/>
          <p14:tracePt t="179976" x="8947150" y="5645150"/>
          <p14:tracePt t="179992" x="8947150" y="5613400"/>
          <p14:tracePt t="180009" x="8947150" y="5594350"/>
          <p14:tracePt t="180014" x="8947150" y="5588000"/>
          <p14:tracePt t="180026" x="8947150" y="5581650"/>
          <p14:tracePt t="180033" x="8947150" y="5568950"/>
          <p14:tracePt t="180048" x="8947150" y="5562600"/>
          <p14:tracePt t="180064" x="8947150" y="5556250"/>
          <p14:tracePt t="180087" x="8940800" y="5543550"/>
          <p14:tracePt t="180112" x="8940800" y="5537200"/>
          <p14:tracePt t="180136" x="8934450" y="5530850"/>
          <p14:tracePt t="180160" x="8928100" y="5524500"/>
          <p14:tracePt t="180184" x="8921750" y="5524500"/>
          <p14:tracePt t="180216" x="8909050" y="5518150"/>
          <p14:tracePt t="180223" x="8902700" y="5511800"/>
          <p14:tracePt t="180239" x="8896350" y="5505450"/>
          <p14:tracePt t="180255" x="8877300" y="5499100"/>
          <p14:tracePt t="180266" x="8870950" y="5499100"/>
          <p14:tracePt t="180281" x="8858250" y="5492750"/>
          <p14:tracePt t="180294" x="8839200" y="5486400"/>
          <p14:tracePt t="180310" x="8807450" y="5473700"/>
          <p14:tracePt t="180326" x="8750300" y="5467350"/>
          <p14:tracePt t="180342" x="8674100" y="5454650"/>
          <p14:tracePt t="180359" x="8585200" y="5441950"/>
          <p14:tracePt t="180376" x="8502650" y="5416550"/>
          <p14:tracePt t="180392" x="8445500" y="5410200"/>
          <p14:tracePt t="180409" x="8388350" y="5397500"/>
          <p14:tracePt t="180425" x="8350250" y="5391150"/>
          <p14:tracePt t="180442" x="8337550" y="5391150"/>
          <p14:tracePt t="180445" x="8331200" y="5391150"/>
          <p14:tracePt t="180459" x="8318500" y="5384800"/>
          <p14:tracePt t="180475" x="8299450" y="5378450"/>
          <p14:tracePt t="180492" x="8280400" y="5378450"/>
          <p14:tracePt t="180508" x="8261350" y="5378450"/>
          <p14:tracePt t="180525" x="8235950" y="5365750"/>
          <p14:tracePt t="180542" x="8216900" y="5359400"/>
          <p14:tracePt t="180559" x="8178800" y="5353050"/>
          <p14:tracePt t="180575" x="8159750" y="5346700"/>
          <p14:tracePt t="180593" x="8140700" y="5346700"/>
          <p14:tracePt t="180925" x="0" y="0"/>
        </p14:tracePtLst>
        <p14:tracePtLst>
          <p14:tracePt t="181215" x="7797800" y="5270500"/>
          <p14:tracePt t="181224" x="7791450" y="5270500"/>
          <p14:tracePt t="181239" x="7785100" y="5270500"/>
          <p14:tracePt t="181265" x="7778750" y="5270500"/>
          <p14:tracePt t="181279" x="7772400" y="5270500"/>
          <p14:tracePt t="181296" x="7766050" y="5270500"/>
          <p14:tracePt t="181301" x="7759700" y="5276850"/>
          <p14:tracePt t="181326" x="7759700" y="5289550"/>
          <p14:tracePt t="181333" x="7759700" y="5302250"/>
          <p14:tracePt t="181342" x="7759700" y="5308600"/>
          <p14:tracePt t="181359" x="7759700" y="5321300"/>
          <p14:tracePt t="181376" x="7766050" y="5353050"/>
          <p14:tracePt t="181392" x="7778750" y="5378450"/>
          <p14:tracePt t="181408" x="7816850" y="5410200"/>
          <p14:tracePt t="181425" x="7867650" y="5435600"/>
          <p14:tracePt t="181442" x="7950200" y="5448300"/>
          <p14:tracePt t="181458" x="8013700" y="5448300"/>
          <p14:tracePt t="181475" x="8058150" y="5448300"/>
          <p14:tracePt t="181477" x="8077200" y="5448300"/>
          <p14:tracePt t="181492" x="8102600" y="5448300"/>
          <p14:tracePt t="181509" x="8134350" y="5422900"/>
          <p14:tracePt t="181525" x="8159750" y="5403850"/>
          <p14:tracePt t="181542" x="8166100" y="5372100"/>
          <p14:tracePt t="181559" x="8166100" y="5359400"/>
          <p14:tracePt t="181576" x="8166100" y="5346700"/>
          <p14:tracePt t="181592" x="8166100" y="5327650"/>
          <p14:tracePt t="181609" x="8159750" y="5302250"/>
          <p14:tracePt t="181625" x="8147050" y="5289550"/>
          <p14:tracePt t="181642" x="8128000" y="5283200"/>
          <p14:tracePt t="181658" x="8108950" y="5283200"/>
          <p14:tracePt t="181675" x="8083550" y="5283200"/>
          <p14:tracePt t="181677" x="8070850" y="5283200"/>
          <p14:tracePt t="181691" x="8051800" y="5283200"/>
          <p14:tracePt t="181708" x="8013700" y="5302250"/>
          <p14:tracePt t="181725" x="7994650" y="5321300"/>
          <p14:tracePt t="181741" x="7975600" y="5340350"/>
          <p14:tracePt t="181758" x="7969250" y="5359400"/>
          <p14:tracePt t="181774" x="7969250" y="5372100"/>
          <p14:tracePt t="181791" x="7969250" y="5378450"/>
          <p14:tracePt t="181880" x="7969250" y="5384800"/>
          <p14:tracePt t="182790" x="0" y="0"/>
        </p14:tracePtLst>
        <p14:tracePtLst>
          <p14:tracePt t="183298" x="7950200" y="5219700"/>
          <p14:tracePt t="183311" x="7937500" y="5226050"/>
          <p14:tracePt t="183319" x="7924800" y="5232400"/>
          <p14:tracePt t="183328" x="7918450" y="5238750"/>
          <p14:tracePt t="183342" x="7899400" y="5251450"/>
          <p14:tracePt t="183359" x="7886700" y="5264150"/>
          <p14:tracePt t="183375" x="7874000" y="5270500"/>
          <p14:tracePt t="183392" x="7867650" y="5283200"/>
          <p14:tracePt t="183408" x="7854950" y="5302250"/>
          <p14:tracePt t="183424" x="7854950" y="5314950"/>
          <p14:tracePt t="183443" x="7854950" y="5327650"/>
          <p14:tracePt t="183458" x="7854950" y="5340350"/>
          <p14:tracePt t="183475" x="7854950" y="5359400"/>
          <p14:tracePt t="183491" x="7861300" y="5378450"/>
          <p14:tracePt t="183495" x="7867650" y="5384800"/>
          <p14:tracePt t="183509" x="7905750" y="5410200"/>
          <p14:tracePt t="183527" x="7956550" y="5429250"/>
          <p14:tracePt t="183543" x="8007350" y="5448300"/>
          <p14:tracePt t="183559" x="8058150" y="5448300"/>
          <p14:tracePt t="183576" x="8159750" y="5448300"/>
          <p14:tracePt t="183592" x="8229600" y="5435600"/>
          <p14:tracePt t="183609" x="8261350" y="5422900"/>
          <p14:tracePt t="183626" x="8280400" y="5410200"/>
          <p14:tracePt t="183641" x="8286750" y="5403850"/>
          <p14:tracePt t="183658" x="8286750" y="5391150"/>
          <p14:tracePt t="183675" x="8293100" y="5384800"/>
          <p14:tracePt t="183677" x="8293100" y="5378450"/>
          <p14:tracePt t="183691" x="8293100" y="5359400"/>
          <p14:tracePt t="183708" x="8280400" y="5340350"/>
          <p14:tracePt t="183725" x="8242300" y="5314950"/>
          <p14:tracePt t="183741" x="8197850" y="5302250"/>
          <p14:tracePt t="183758" x="8172450" y="5295900"/>
          <p14:tracePt t="183774" x="8153400" y="5295900"/>
          <p14:tracePt t="183792" x="8147050" y="5295900"/>
          <p14:tracePt t="183808" x="8140700" y="5295900"/>
          <p14:tracePt t="184014" x="0" y="0"/>
        </p14:tracePtLst>
        <p14:tracePtLst>
          <p14:tracePt t="184639" x="8489950" y="5334000"/>
          <p14:tracePt t="184710" x="8502650" y="5327650"/>
          <p14:tracePt t="184719" x="8509000" y="5327650"/>
          <p14:tracePt t="184727" x="8534400" y="5327650"/>
          <p14:tracePt t="184741" x="8616950" y="5346700"/>
          <p14:tracePt t="184758" x="8699500" y="5353050"/>
          <p14:tracePt t="184774" x="8801100" y="5353050"/>
          <p14:tracePt t="184791" x="8883650" y="5353050"/>
          <p14:tracePt t="184808" x="8972550" y="5353050"/>
          <p14:tracePt t="184826" x="9036050" y="5353050"/>
          <p14:tracePt t="184842" x="9074150" y="5353050"/>
          <p14:tracePt t="184846" x="9080500" y="5353050"/>
          <p14:tracePt t="184858" x="9086850" y="5353050"/>
          <p14:tracePt t="184875" x="9099550" y="5346700"/>
          <p14:tracePt t="184893" x="9112250" y="5340350"/>
          <p14:tracePt t="184929" x="9112250" y="5334000"/>
          <p14:tracePt t="184941" x="9112250" y="5321300"/>
          <p14:tracePt t="184958" x="9118600" y="5321300"/>
          <p14:tracePt t="184974" x="9118600" y="5308600"/>
          <p14:tracePt t="184991" x="9118600" y="5289550"/>
          <p14:tracePt t="185007" x="9118600" y="5257800"/>
          <p14:tracePt t="185024" x="9118600" y="5219700"/>
          <p14:tracePt t="185041" x="9118600" y="5175250"/>
          <p14:tracePt t="185057" x="9118600" y="5137150"/>
          <p14:tracePt t="185074" x="9112250" y="5080000"/>
          <p14:tracePt t="185077" x="9105900" y="5060950"/>
          <p14:tracePt t="185091" x="9105900" y="5048250"/>
          <p14:tracePt t="185109" x="9093200" y="4997450"/>
          <p14:tracePt t="185124" x="9086850" y="4978400"/>
          <p14:tracePt t="185142" x="9074150" y="4953000"/>
          <p14:tracePt t="185157" x="9067800" y="4940300"/>
          <p14:tracePt t="185174" x="9067800" y="4927600"/>
          <p14:tracePt t="185254" x="9061450" y="4927600"/>
          <p14:tracePt t="185264" x="9048750" y="4921250"/>
          <p14:tracePt t="185285" x="9029700" y="4914900"/>
          <p14:tracePt t="185294" x="9023350" y="4914900"/>
          <p14:tracePt t="185307" x="9010650" y="4908550"/>
          <p14:tracePt t="185324" x="8972550" y="4895850"/>
          <p14:tracePt t="185340" x="8864600" y="4883150"/>
          <p14:tracePt t="185358" x="8801100" y="4876800"/>
          <p14:tracePt t="185374" x="8712200" y="4864100"/>
          <p14:tracePt t="185391" x="8661400" y="4864100"/>
          <p14:tracePt t="185407" x="8616950" y="4864100"/>
          <p14:tracePt t="185423" x="8559800" y="4864100"/>
          <p14:tracePt t="185441" x="8502650" y="4864100"/>
          <p14:tracePt t="185457" x="8420100" y="4864100"/>
          <p14:tracePt t="185474" x="8362950" y="4864100"/>
          <p14:tracePt t="185490" x="8318500" y="4864100"/>
          <p14:tracePt t="185507" x="8299450" y="4864100"/>
          <p14:tracePt t="185512" x="8293100" y="4864100"/>
          <p14:tracePt t="185530" x="8286750" y="4864100"/>
          <p14:tracePt t="185545" x="8280400" y="4864100"/>
          <p14:tracePt t="185561" x="8267700" y="4864100"/>
          <p14:tracePt t="185575" x="8248650" y="4864100"/>
          <p14:tracePt t="185593" x="8235950" y="4864100"/>
          <p14:tracePt t="185609" x="8223250" y="4864100"/>
          <p14:tracePt t="185625" x="8216900" y="4864100"/>
          <p14:tracePt t="185700" x="8210550" y="4864100"/>
          <p14:tracePt t="185707" x="8204200" y="4864100"/>
          <p14:tracePt t="185725" x="8185150" y="4864100"/>
          <p14:tracePt t="185741" x="8166100" y="4864100"/>
          <p14:tracePt t="185757" x="8140700" y="4864100"/>
          <p14:tracePt t="185774" x="8121650" y="4864100"/>
          <p14:tracePt t="185790" x="8102600" y="4864100"/>
          <p14:tracePt t="185807" x="8096250" y="4864100"/>
          <p14:tracePt t="186006" x="0" y="0"/>
        </p14:tracePtLst>
        <p14:tracePtLst>
          <p14:tracePt t="186432" x="7804150" y="4686300"/>
          <p14:tracePt t="186441" x="7797800" y="4686300"/>
          <p14:tracePt t="186456" x="7778750" y="4686300"/>
          <p14:tracePt t="186473" x="7766050" y="4692650"/>
          <p14:tracePt t="186490" x="7740650" y="4724400"/>
          <p14:tracePt t="186506" x="7715250" y="4756150"/>
          <p14:tracePt t="186523" x="7702550" y="4787900"/>
          <p14:tracePt t="186524" x="7702550" y="4794250"/>
          <p14:tracePt t="186539" x="7702550" y="4813300"/>
          <p14:tracePt t="186541" x="7702550" y="4832350"/>
          <p14:tracePt t="186556" x="7702550" y="4857750"/>
          <p14:tracePt t="186573" x="7702550" y="4889500"/>
          <p14:tracePt t="186590" x="7715250" y="4927600"/>
          <p14:tracePt t="186606" x="7740650" y="4946650"/>
          <p14:tracePt t="186623" x="7766050" y="4965700"/>
          <p14:tracePt t="186639" x="7804150" y="4991100"/>
          <p14:tracePt t="186656" x="7842250" y="5003800"/>
          <p14:tracePt t="186673" x="7880350" y="5016500"/>
          <p14:tracePt t="186689" x="7931150" y="5016500"/>
          <p14:tracePt t="186706" x="7988300" y="5016500"/>
          <p14:tracePt t="186723" x="8039100" y="5016500"/>
          <p14:tracePt t="186739" x="8096250" y="4984750"/>
          <p14:tracePt t="186740" x="8108950" y="4978400"/>
          <p14:tracePt t="186756" x="8134350" y="4959350"/>
          <p14:tracePt t="186773" x="8159750" y="4940300"/>
          <p14:tracePt t="186789" x="8166100" y="4927600"/>
          <p14:tracePt t="186806" x="8166100" y="4914900"/>
          <p14:tracePt t="186823" x="8166100" y="4902200"/>
          <p14:tracePt t="186840" x="8166100" y="4895850"/>
          <p14:tracePt t="186856" x="8166100" y="4883150"/>
          <p14:tracePt t="186873" x="8166100" y="4864100"/>
          <p14:tracePt t="186890" x="8153400" y="4851400"/>
          <p14:tracePt t="186906" x="8134350" y="4832350"/>
          <p14:tracePt t="186923" x="8121650" y="4819650"/>
          <p14:tracePt t="186939" x="8083550" y="4806950"/>
          <p14:tracePt t="186940" x="8070850" y="4794250"/>
          <p14:tracePt t="186956" x="8032750" y="4781550"/>
          <p14:tracePt t="186973" x="8007350" y="4775200"/>
          <p14:tracePt t="186989" x="7988300" y="4775200"/>
          <p14:tracePt t="187006" x="7969250" y="4775200"/>
          <p14:tracePt t="187023" x="7956550" y="4775200"/>
          <p14:tracePt t="187039" x="7950200" y="4775200"/>
          <p14:tracePt t="187056" x="7937500" y="4775200"/>
          <p14:tracePt t="187073" x="7931150" y="4775200"/>
          <p14:tracePt t="187089" x="7918450" y="4775200"/>
          <p14:tracePt t="187106" x="7886700" y="4781550"/>
          <p14:tracePt t="187123" x="7867650" y="4787900"/>
          <p14:tracePt t="187124" x="7861300" y="4794250"/>
          <p14:tracePt t="187140" x="7854950" y="4806950"/>
          <p14:tracePt t="187156" x="7835900" y="4826000"/>
          <p14:tracePt t="187173" x="7816850" y="4851400"/>
          <p14:tracePt t="187189" x="7816850" y="4870450"/>
          <p14:tracePt t="187206" x="7816850" y="4889500"/>
          <p14:tracePt t="187223" x="7816850" y="4921250"/>
          <p14:tracePt t="187239" x="7816850" y="4946650"/>
          <p14:tracePt t="187256" x="7829550" y="4965700"/>
          <p14:tracePt t="187273" x="7842250" y="4984750"/>
          <p14:tracePt t="187289" x="7874000" y="5010150"/>
          <p14:tracePt t="187306" x="7918450" y="5035550"/>
          <p14:tracePt t="187323" x="7988300" y="5054600"/>
          <p14:tracePt t="187339" x="8045450" y="5067300"/>
          <p14:tracePt t="187341" x="8064500" y="5067300"/>
          <p14:tracePt t="187356" x="8096250" y="5067300"/>
          <p14:tracePt t="187373" x="8140700" y="5067300"/>
          <p14:tracePt t="187389" x="8153400" y="5048250"/>
          <p14:tracePt t="187406" x="8166100" y="5016500"/>
          <p14:tracePt t="187423" x="8172450" y="4984750"/>
          <p14:tracePt t="187439" x="8172450" y="4940300"/>
          <p14:tracePt t="187456" x="8172450" y="4902200"/>
          <p14:tracePt t="187472" x="8140700" y="4857750"/>
          <p14:tracePt t="187489" x="8089900" y="4800600"/>
          <p14:tracePt t="187506" x="8039100" y="4756150"/>
          <p14:tracePt t="187522" x="8001000" y="4743450"/>
          <p14:tracePt t="187539" x="7988300" y="4743450"/>
          <p14:tracePt t="187556" x="7981950" y="4743450"/>
          <p14:tracePt t="187572" x="7962900" y="4743450"/>
          <p14:tracePt t="187589" x="7943850" y="4768850"/>
          <p14:tracePt t="187606" x="7924800" y="4806950"/>
          <p14:tracePt t="187623" x="7912100" y="4832350"/>
          <p14:tracePt t="187639" x="7912100" y="4851400"/>
          <p14:tracePt t="187656" x="7912100" y="4870450"/>
          <p14:tracePt t="187672" x="7912100" y="4889500"/>
          <p14:tracePt t="187741" x="0" y="0"/>
        </p14:tracePtLst>
        <p14:tracePtLst>
          <p14:tracePt t="188257" x="7854950" y="4610100"/>
          <p14:tracePt t="188266" x="7842250" y="4610100"/>
          <p14:tracePt t="188273" x="7835900" y="4616450"/>
          <p14:tracePt t="188290" x="7816850" y="4622800"/>
          <p14:tracePt t="188306" x="7804150" y="4654550"/>
          <p14:tracePt t="188310" x="7797800" y="4673600"/>
          <p14:tracePt t="188324" x="7791450" y="4699000"/>
          <p14:tracePt t="188341" x="7772400" y="4749800"/>
          <p14:tracePt t="188357" x="7747000" y="4851400"/>
          <p14:tracePt t="188373" x="7747000" y="4914900"/>
          <p14:tracePt t="188390" x="7747000" y="4965700"/>
          <p14:tracePt t="188406" x="7759700" y="5010150"/>
          <p14:tracePt t="188423" x="7785100" y="5035550"/>
          <p14:tracePt t="188439" x="7823200" y="5067300"/>
          <p14:tracePt t="188456" x="7874000" y="5092700"/>
          <p14:tracePt t="188473" x="7956550" y="5118100"/>
          <p14:tracePt t="188489" x="8020050" y="5130800"/>
          <p14:tracePt t="188506" x="8070850" y="5130800"/>
          <p14:tracePt t="188522" x="8108950" y="5130800"/>
          <p14:tracePt t="188539" x="8140700" y="5124450"/>
          <p14:tracePt t="188543" x="8153400" y="5111750"/>
          <p14:tracePt t="188556" x="8166100" y="5099050"/>
          <p14:tracePt t="188572" x="8178800" y="5080000"/>
          <p14:tracePt t="188589" x="8185150" y="5073650"/>
          <p14:tracePt t="188606" x="8185150" y="5067300"/>
          <p14:tracePt t="188639" x="8185150" y="5060950"/>
          <p14:tracePt t="188656" x="8185150" y="5054600"/>
          <p14:tracePt t="188674" x="8185150" y="5041900"/>
          <p14:tracePt t="188677" x="8185150" y="5022850"/>
          <p14:tracePt t="188689" x="8185150" y="5016500"/>
          <p14:tracePt t="188706" x="8185150" y="5010150"/>
          <p14:tracePt t="188723" x="8185150" y="4997450"/>
          <p14:tracePt t="188739" x="8178800" y="4978400"/>
          <p14:tracePt t="188757" x="8172450" y="4965700"/>
          <p14:tracePt t="188773" x="8159750" y="4946650"/>
          <p14:tracePt t="188789" x="8159750" y="4933950"/>
          <p14:tracePt t="188806" x="8147050" y="4921250"/>
          <p14:tracePt t="188822" x="8140700" y="4902200"/>
          <p14:tracePt t="188840" x="8121650" y="4876800"/>
          <p14:tracePt t="188857" x="8102600" y="4851400"/>
          <p14:tracePt t="188874" x="8083550" y="4845050"/>
          <p14:tracePt t="188890" x="8058150" y="4832350"/>
          <p14:tracePt t="188893" x="8051800" y="4826000"/>
          <p14:tracePt t="188906" x="8039100" y="4826000"/>
          <p14:tracePt t="188923" x="8013700" y="4819650"/>
          <p14:tracePt t="188939" x="8007350" y="4813300"/>
          <p14:tracePt t="188941" x="7994650" y="4813300"/>
          <p14:tracePt t="188957" x="7981950" y="4813300"/>
          <p14:tracePt t="188974" x="7975600" y="4813300"/>
          <p14:tracePt t="188989" x="7943850" y="4813300"/>
          <p14:tracePt t="189006" x="7912100" y="4800600"/>
          <p14:tracePt t="189022" x="7880350" y="4800600"/>
          <p14:tracePt t="189039" x="7804150" y="4800600"/>
          <p14:tracePt t="189056" x="7734300" y="4806950"/>
          <p14:tracePt t="189074" x="7677150" y="4819650"/>
          <p14:tracePt t="189077" x="7658100" y="4826000"/>
          <p14:tracePt t="189090" x="7645400" y="4832350"/>
          <p14:tracePt t="189107" x="7620000" y="4851400"/>
          <p14:tracePt t="189110" x="7607300" y="4851400"/>
          <p14:tracePt t="189123" x="7594600" y="4864100"/>
          <p14:tracePt t="189141" x="7581900" y="4889500"/>
          <p14:tracePt t="189157" x="7569200" y="4933950"/>
          <p14:tracePt t="189173" x="7562850" y="4984750"/>
          <p14:tracePt t="189190" x="7556500" y="5022850"/>
          <p14:tracePt t="189206" x="7556500" y="5086350"/>
          <p14:tracePt t="189223" x="7556500" y="5137150"/>
          <p14:tracePt t="189239" x="7556500" y="5175250"/>
          <p14:tracePt t="189256" x="7556500" y="5207000"/>
          <p14:tracePt t="189272" x="7562850" y="5219700"/>
          <p14:tracePt t="189289" x="7569200" y="5245100"/>
          <p14:tracePt t="189306" x="7588250" y="5264150"/>
          <p14:tracePt t="189323" x="7620000" y="5289550"/>
          <p14:tracePt t="189326" x="7639050" y="5302250"/>
          <p14:tracePt t="189340" x="7670800" y="5314950"/>
          <p14:tracePt t="189357" x="7778750" y="5340350"/>
          <p14:tracePt t="189373" x="7867650" y="5353050"/>
          <p14:tracePt t="189389" x="7931150" y="5353050"/>
          <p14:tracePt t="189406" x="7988300" y="5353050"/>
          <p14:tracePt t="189423" x="8013700" y="5346700"/>
          <p14:tracePt t="189439" x="8032750" y="5327650"/>
          <p14:tracePt t="189456" x="8051800" y="5302250"/>
          <p14:tracePt t="189472" x="8070850" y="5264150"/>
          <p14:tracePt t="189489" x="8083550" y="5219700"/>
          <p14:tracePt t="189506" x="8089900" y="5162550"/>
          <p14:tracePt t="189522" x="8108950" y="5105400"/>
          <p14:tracePt t="189539" x="8108950" y="5073650"/>
          <p14:tracePt t="189541" x="8115300" y="5054600"/>
          <p14:tracePt t="189557" x="8115300" y="5035550"/>
          <p14:tracePt t="189573" x="8115300" y="5003800"/>
          <p14:tracePt t="189590" x="8115300" y="4978400"/>
          <p14:tracePt t="189606" x="8108950" y="4946650"/>
          <p14:tracePt t="189623" x="8108950" y="4927600"/>
          <p14:tracePt t="189640" x="8077200" y="4902200"/>
          <p14:tracePt t="189656" x="8058150" y="4883150"/>
          <p14:tracePt t="189673" x="8039100" y="4876800"/>
          <p14:tracePt t="189689" x="8032750" y="4876800"/>
          <p14:tracePt t="189706" x="8026400" y="4876800"/>
          <p14:tracePt t="189722" x="8020050" y="4870450"/>
          <p14:tracePt t="189739" x="8013700" y="4870450"/>
          <p14:tracePt t="190157" x="0" y="0"/>
        </p14:tracePtLst>
        <p14:tracePtLst>
          <p14:tracePt t="191199" x="1606550" y="6191250"/>
          <p14:tracePt t="191217" x="1606550" y="6197600"/>
          <p14:tracePt t="191224" x="1606550" y="6210300"/>
          <p14:tracePt t="191239" x="1606550" y="6229350"/>
          <p14:tracePt t="191255" x="1612900" y="6248400"/>
          <p14:tracePt t="191271" x="1619250" y="6267450"/>
          <p14:tracePt t="191288" x="1631950" y="6286500"/>
          <p14:tracePt t="191305" x="1638300" y="6305550"/>
          <p14:tracePt t="191321" x="1651000" y="6305550"/>
          <p14:tracePt t="191339" x="1689100" y="6311900"/>
          <p14:tracePt t="191342" x="1714500" y="6318250"/>
          <p14:tracePt t="191355" x="1733550" y="6318250"/>
          <p14:tracePt t="191374" x="1866900" y="6318250"/>
          <p14:tracePt t="191390" x="1943100" y="6305550"/>
          <p14:tracePt t="191406" x="2006600" y="6273800"/>
          <p14:tracePt t="191423" x="2044700" y="6248400"/>
          <p14:tracePt t="191439" x="2076450" y="6203950"/>
          <p14:tracePt t="191455" x="2108200" y="6159500"/>
          <p14:tracePt t="191471" x="2133600" y="6102350"/>
          <p14:tracePt t="191488" x="2152650" y="6064250"/>
          <p14:tracePt t="191505" x="2178050" y="6013450"/>
          <p14:tracePt t="191521" x="2190750" y="5975350"/>
          <p14:tracePt t="191538" x="2190750" y="5949950"/>
          <p14:tracePt t="191541" x="2190750" y="5937250"/>
          <p14:tracePt t="191555" x="2197100" y="5918200"/>
          <p14:tracePt t="191571" x="2197100" y="5899150"/>
          <p14:tracePt t="191574" x="2197100" y="5892800"/>
          <p14:tracePt t="191589" x="2197100" y="5880100"/>
          <p14:tracePt t="191605" x="2197100" y="5873750"/>
          <p14:tracePt t="191622" x="2197100" y="5861050"/>
          <p14:tracePt t="191639" x="2184400" y="5854700"/>
          <p14:tracePt t="191655" x="2171700" y="5835650"/>
          <p14:tracePt t="191672" x="2127250" y="5816600"/>
          <p14:tracePt t="191688" x="2076450" y="5791200"/>
          <p14:tracePt t="191705" x="1993900" y="5765800"/>
          <p14:tracePt t="191723" x="1905000" y="5746750"/>
          <p14:tracePt t="191738" x="1816100" y="5734050"/>
          <p14:tracePt t="191741" x="1790700" y="5734050"/>
          <p14:tracePt t="191754" x="1758950" y="5734050"/>
          <p14:tracePt t="191771" x="1720850" y="5734050"/>
          <p14:tracePt t="191773" x="1701800" y="5734050"/>
          <p14:tracePt t="191788" x="1676400" y="5734050"/>
          <p14:tracePt t="191804" x="1657350" y="5734050"/>
          <p14:tracePt t="191821" x="1644650" y="5734050"/>
          <p14:tracePt t="191856" x="1631950" y="5734050"/>
          <p14:tracePt t="191873" x="1619250" y="5734050"/>
          <p14:tracePt t="191889" x="1606550" y="5740400"/>
          <p14:tracePt t="191905" x="1593850" y="5740400"/>
          <p14:tracePt t="191923" x="1587500" y="5746750"/>
          <p14:tracePt t="191938" x="1581150" y="5746750"/>
          <p14:tracePt t="191955" x="1574800" y="5753100"/>
          <p14:tracePt t="191976" x="1562100" y="5759450"/>
          <p14:tracePt t="191989" x="1555750" y="5765800"/>
          <p14:tracePt t="192005" x="1536700" y="5772150"/>
          <p14:tracePt t="192022" x="1517650" y="5784850"/>
          <p14:tracePt t="192038" x="1485900" y="5791200"/>
          <p14:tracePt t="192045" x="1479550" y="5797550"/>
          <p14:tracePt t="192055" x="1460500" y="5803900"/>
          <p14:tracePt t="192072" x="1435100" y="5822950"/>
          <p14:tracePt t="192088" x="1416050" y="5835650"/>
          <p14:tracePt t="192106" x="1403350" y="5848350"/>
          <p14:tracePt t="192123" x="1397000" y="5854700"/>
          <p14:tracePt t="192140" x="1390650" y="5854700"/>
          <p14:tracePt t="192143" x="1390650" y="5861050"/>
          <p14:tracePt t="192168" x="1390650" y="5867400"/>
          <p14:tracePt t="192185" x="1390650" y="5873750"/>
          <p14:tracePt t="192208" x="1390650" y="5886450"/>
          <p14:tracePt t="192216" x="1390650" y="5892800"/>
          <p14:tracePt t="192223" x="1397000" y="5892800"/>
          <p14:tracePt t="192238" x="1422400" y="5905500"/>
          <p14:tracePt t="192255" x="1447800" y="5905500"/>
          <p14:tracePt t="192271" x="1498600" y="5905500"/>
          <p14:tracePt t="192288" x="1536700" y="5905500"/>
          <p14:tracePt t="192305" x="1600200" y="5905500"/>
          <p14:tracePt t="192321" x="1644650" y="5873750"/>
          <p14:tracePt t="192338" x="1689100" y="5848350"/>
          <p14:tracePt t="192342" x="1701800" y="5829300"/>
          <p14:tracePt t="192355" x="1714500" y="5810250"/>
          <p14:tracePt t="192372" x="1733550" y="5772150"/>
          <p14:tracePt t="192388" x="1733550" y="5765800"/>
          <p14:tracePt t="192405" x="1733550" y="5740400"/>
          <p14:tracePt t="192422" x="1727200" y="5715000"/>
          <p14:tracePt t="192438" x="1714500" y="5715000"/>
          <p14:tracePt t="192455" x="1663700" y="5702300"/>
          <p14:tracePt t="192472" x="1606550" y="5702300"/>
          <p14:tracePt t="192488" x="1543050" y="5702300"/>
          <p14:tracePt t="192504" x="1485900" y="5721350"/>
          <p14:tracePt t="192521" x="1460500" y="5727700"/>
          <p14:tracePt t="192538" x="1454150" y="5746750"/>
          <p14:tracePt t="192560" x="1454150" y="5753100"/>
          <p14:tracePt t="192582" x="1454150" y="5765800"/>
          <p14:tracePt t="193525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31736" y="1160660"/>
            <a:ext cx="7417072" cy="2880320"/>
            <a:chOff x="683568" y="980728"/>
            <a:chExt cx="7417072" cy="288032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F79D90A9-7DB7-4EA5-93C7-E177EC5FA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980728"/>
              <a:ext cx="7417072" cy="28803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BF275BF3-77CC-4786-9B10-35295AB1C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579" y="1428087"/>
              <a:ext cx="898556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JVM</a:t>
              </a:r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3BC63EF6-B71D-4B32-989F-9A89318E5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294" y="2025038"/>
              <a:ext cx="898557" cy="3283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main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00F9C38F-39F0-4A68-AFF0-EED91332C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023" y="2600820"/>
              <a:ext cx="898556" cy="3283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283EAA8B-E3DF-4F1B-A2B6-3567501F5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214" y="3176602"/>
              <a:ext cx="898556" cy="3283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</a:p>
          </p:txBody>
        </p:sp>
        <p:cxnSp>
          <p:nvCxnSpPr>
            <p:cNvPr id="11" name="AutoShape 8">
              <a:extLst>
                <a:ext uri="{FF2B5EF4-FFF2-40B4-BE49-F238E27FC236}">
                  <a16:creationId xmlns:a16="http://schemas.microsoft.com/office/drawing/2014/main" id="{B0B674C5-9E07-487A-9D94-4D07036101BD}"/>
                </a:ext>
              </a:extLst>
            </p:cNvPr>
            <p:cNvCxnSpPr>
              <a:cxnSpLocks noChangeShapeType="1"/>
              <a:stCxn id="7" idx="1"/>
              <a:endCxn id="8" idx="1"/>
            </p:cNvCxnSpPr>
            <p:nvPr/>
          </p:nvCxnSpPr>
          <p:spPr bwMode="auto">
            <a:xfrm rot="10800000" flipH="1" flipV="1">
              <a:off x="1010578" y="1612752"/>
              <a:ext cx="348715" cy="576447"/>
            </a:xfrm>
            <a:prstGeom prst="bentConnector3">
              <a:avLst>
                <a:gd name="adj1" fmla="val -6555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FAFD3531-C48B-431D-805A-937D7A2E2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641" y="2439940"/>
              <a:ext cx="0" cy="3838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635DBFBA-93B2-4CA7-9BB1-EC785F0EA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641" y="2836495"/>
              <a:ext cx="432639" cy="1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C94824ED-158F-4E5F-8E1E-EA14AADFA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393" y="3028422"/>
              <a:ext cx="0" cy="385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2B2594C5-8E85-4A31-BB0A-D59ADAC87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393" y="3413689"/>
              <a:ext cx="328458" cy="1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BD7C4348-DFAE-4CF4-B20B-8CBE9A3F6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9428" y="2849197"/>
              <a:ext cx="918814" cy="524978"/>
              <a:chOff x="2246" y="2441"/>
              <a:chExt cx="635" cy="372"/>
            </a:xfrm>
          </p:grpSpPr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6E7E6A1A-C7A7-472D-A0B4-F886C150F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2813"/>
                <a:ext cx="318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8" name="Line 15">
                <a:extLst>
                  <a:ext uri="{FF2B5EF4-FFF2-40B4-BE49-F238E27FC236}">
                    <a16:creationId xmlns:a16="http://schemas.microsoft.com/office/drawing/2014/main" id="{95DFC989-E5FD-4398-9B8E-0C9744623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6" y="2442"/>
                <a:ext cx="635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9" name="Line 16">
                <a:extLst>
                  <a:ext uri="{FF2B5EF4-FFF2-40B4-BE49-F238E27FC236}">
                    <a16:creationId xmlns:a16="http://schemas.microsoft.com/office/drawing/2014/main" id="{DFE69E1D-BBB2-450C-AE39-1CBF4054D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9" y="2441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20" name="Group 17">
              <a:extLst>
                <a:ext uri="{FF2B5EF4-FFF2-40B4-BE49-F238E27FC236}">
                  <a16:creationId xmlns:a16="http://schemas.microsoft.com/office/drawing/2014/main" id="{FE978752-0D40-4A22-9B5A-0879E4087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7851" y="2324219"/>
              <a:ext cx="1390520" cy="385265"/>
              <a:chOff x="1927" y="2069"/>
              <a:chExt cx="961" cy="273"/>
            </a:xfrm>
          </p:grpSpPr>
          <p:sp>
            <p:nvSpPr>
              <p:cNvPr id="21" name="Line 18">
                <a:extLst>
                  <a:ext uri="{FF2B5EF4-FFF2-40B4-BE49-F238E27FC236}">
                    <a16:creationId xmlns:a16="http://schemas.microsoft.com/office/drawing/2014/main" id="{35877CCA-7075-47B0-96F6-F405D38C2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6" y="2342"/>
                <a:ext cx="622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2" name="Line 19">
                <a:extLst>
                  <a:ext uri="{FF2B5EF4-FFF2-40B4-BE49-F238E27FC236}">
                    <a16:creationId xmlns:a16="http://schemas.microsoft.com/office/drawing/2014/main" id="{1A7BD00E-0075-412B-8FFE-F7F6A25EF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8" y="2069"/>
                <a:ext cx="0" cy="27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086C3495-20AB-49B4-8926-24479C5E8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7" y="2069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24" name="Group 21">
              <a:extLst>
                <a:ext uri="{FF2B5EF4-FFF2-40B4-BE49-F238E27FC236}">
                  <a16:creationId xmlns:a16="http://schemas.microsoft.com/office/drawing/2014/main" id="{6368BDC9-2CD8-4E26-AE91-ED0A19F82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9393" y="1684931"/>
              <a:ext cx="1711744" cy="447360"/>
              <a:chOff x="1700" y="1616"/>
              <a:chExt cx="1183" cy="317"/>
            </a:xfrm>
          </p:grpSpPr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897B35C0-245F-44B6-A016-E85F20164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0" y="1933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BD2C335C-C530-4F06-A6DE-E919A852B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1616"/>
                <a:ext cx="0" cy="31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4ED7073A-E8E1-41A2-8990-490EBB887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0" y="1616"/>
                <a:ext cx="118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28" name="Text Box 25">
              <a:extLst>
                <a:ext uri="{FF2B5EF4-FFF2-40B4-BE49-F238E27FC236}">
                  <a16:creationId xmlns:a16="http://schemas.microsoft.com/office/drawing/2014/main" id="{365CD0C9-AA83-4C12-9CE4-47A9AB386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366" y="2836495"/>
              <a:ext cx="3741816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如果</a:t>
              </a:r>
              <a:r>
                <a:rPr lang="zh-CN" altLang="en-US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方法</a:t>
              </a:r>
              <a:r>
                <a:rPr lang="en-US" altLang="zh-CN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zh-CN" altLang="en-US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里抛出的异常没有被处理，则异常被抛到</a:t>
              </a:r>
              <a:r>
                <a:rPr lang="en-US" altLang="zh-CN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zh-CN" altLang="en-US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的调用者</a:t>
              </a:r>
              <a:r>
                <a:rPr lang="en-US" altLang="zh-CN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zh-CN" altLang="en-US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去处理</a:t>
              </a:r>
            </a:p>
          </p:txBody>
        </p:sp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6D077869-0C96-4557-B9D2-600E52D3D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366" y="2266358"/>
              <a:ext cx="3741816" cy="5701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如果该异常没有</a:t>
              </a:r>
              <a:r>
                <a:rPr lang="en-US" altLang="zh-CN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zh-CN" altLang="en-US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被处理，则异常被抛到</a:t>
              </a:r>
              <a:r>
                <a:rPr lang="en-US" altLang="zh-CN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zh-CN" altLang="en-US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的调用者</a:t>
              </a:r>
              <a:r>
                <a:rPr lang="en-US" altLang="zh-CN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main</a:t>
              </a:r>
              <a:r>
                <a:rPr lang="zh-CN" altLang="en-US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去处理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A2725DF5-8010-4E04-9A4D-044086C99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366" y="1627071"/>
              <a:ext cx="3741816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如果该异常没有被</a:t>
              </a:r>
              <a:r>
                <a:rPr lang="en-US" altLang="zh-CN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main</a:t>
              </a:r>
              <a:r>
                <a:rPr lang="zh-CN" altLang="en-US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处理，则异常被抛到</a:t>
              </a:r>
              <a:r>
                <a:rPr lang="en-US" altLang="zh-CN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JVM</a:t>
              </a:r>
              <a:r>
                <a:rPr lang="zh-CN" altLang="en-US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去处理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774928" y="3977680"/>
            <a:ext cx="7417072" cy="2880320"/>
            <a:chOff x="683568" y="3909926"/>
            <a:chExt cx="7417072" cy="2880320"/>
          </a:xfrm>
        </p:grpSpPr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935DAAB-D8E4-4377-8279-157347B9C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3909926"/>
              <a:ext cx="7417072" cy="28803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8EF4A8E-646A-426B-A0A4-D86576406991}"/>
                </a:ext>
              </a:extLst>
            </p:cNvPr>
            <p:cNvSpPr/>
            <p:nvPr/>
          </p:nvSpPr>
          <p:spPr>
            <a:xfrm>
              <a:off x="2275214" y="5350086"/>
              <a:ext cx="1182234" cy="7200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try/catch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E2423AD-2EC3-4FE8-BDBD-BAC614B559D0}"/>
                </a:ext>
              </a:extLst>
            </p:cNvPr>
            <p:cNvSpPr/>
            <p:nvPr/>
          </p:nvSpPr>
          <p:spPr>
            <a:xfrm>
              <a:off x="2134262" y="4858973"/>
              <a:ext cx="1456394" cy="1557989"/>
            </a:xfrm>
            <a:prstGeom prst="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try/catch</a:t>
              </a:r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D5F0BFB-0FAF-469A-BAB3-B227800998EB}"/>
                </a:ext>
              </a:extLst>
            </p:cNvPr>
            <p:cNvSpPr/>
            <p:nvPr/>
          </p:nvSpPr>
          <p:spPr>
            <a:xfrm>
              <a:off x="1959392" y="4308407"/>
              <a:ext cx="1800200" cy="2360679"/>
            </a:xfrm>
            <a:prstGeom prst="rect">
              <a:avLst/>
            </a:prstGeom>
            <a:solidFill>
              <a:srgbClr val="FFC000">
                <a:alpha val="1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try/catch</a:t>
              </a:r>
              <a:endParaRPr lang="zh-CN" altLang="en-US" dirty="0"/>
            </a:p>
          </p:txBody>
        </p:sp>
        <p:sp>
          <p:nvSpPr>
            <p:cNvPr id="35" name="Line 14">
              <a:extLst>
                <a:ext uri="{FF2B5EF4-FFF2-40B4-BE49-F238E27FC236}">
                  <a16:creationId xmlns:a16="http://schemas.microsoft.com/office/drawing/2014/main" id="{EA320540-E0FE-44E2-A6B6-E5BF26338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8878" y="5801454"/>
              <a:ext cx="46013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6" name="Line 15">
              <a:extLst>
                <a:ext uri="{FF2B5EF4-FFF2-40B4-BE49-F238E27FC236}">
                  <a16:creationId xmlns:a16="http://schemas.microsoft.com/office/drawing/2014/main" id="{DDFE4573-1259-432A-9C2E-E58D42199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7601" y="5288564"/>
              <a:ext cx="357375" cy="3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09742DEB-4C94-4C4E-A91D-20915FF62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3304" y="5292987"/>
              <a:ext cx="0" cy="51227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8E411134-8B13-43BD-B33E-CC75EC4A5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0655" y="5085184"/>
              <a:ext cx="51954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9" name="Line 16">
              <a:extLst>
                <a:ext uri="{FF2B5EF4-FFF2-40B4-BE49-F238E27FC236}">
                  <a16:creationId xmlns:a16="http://schemas.microsoft.com/office/drawing/2014/main" id="{1D86965F-36DA-4EA6-AB45-EFB6A9BB7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510" y="4579974"/>
              <a:ext cx="0" cy="51227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" name="Line 15">
              <a:extLst>
                <a:ext uri="{FF2B5EF4-FFF2-40B4-BE49-F238E27FC236}">
                  <a16:creationId xmlns:a16="http://schemas.microsoft.com/office/drawing/2014/main" id="{84264D76-9249-4436-BB14-49859A11A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3443" y="4579645"/>
              <a:ext cx="357375" cy="3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1" name="Text Box 27">
              <a:extLst>
                <a:ext uri="{FF2B5EF4-FFF2-40B4-BE49-F238E27FC236}">
                  <a16:creationId xmlns:a16="http://schemas.microsoft.com/office/drawing/2014/main" id="{6357D293-9530-439B-99BB-9EE06CCEB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8797" y="4265975"/>
              <a:ext cx="3741816" cy="12003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在每个方法内部，则按照</a:t>
              </a:r>
              <a:r>
                <a:rPr lang="en-US" altLang="zh-CN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try/catch</a:t>
              </a:r>
              <a:r>
                <a:rPr lang="zh-CN" altLang="en-US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的嵌套关系逐层由内向外层查找匹配的</a:t>
              </a:r>
              <a:r>
                <a:rPr lang="en-US" altLang="zh-CN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catch</a:t>
              </a:r>
              <a:r>
                <a:rPr lang="zh-CN" altLang="en-US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子句（假设最里层的</a:t>
              </a:r>
              <a:r>
                <a:rPr lang="en-US" altLang="zh-CN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try</a:t>
              </a:r>
              <a:r>
                <a:rPr lang="zh-CN" altLang="en-US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块里有语句抛出异常）</a:t>
              </a:r>
              <a:endPara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42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12.1</a:t>
            </a:r>
          </a:p>
        </p:txBody>
      </p:sp>
      <p:sp>
        <p:nvSpPr>
          <p:cNvPr id="43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异常处理概述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12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12.1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异常处理概述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51215" y="5400675"/>
            <a:ext cx="4514850" cy="1408112"/>
            <a:chOff x="3221586" y="4668838"/>
            <a:chExt cx="4514850" cy="1408112"/>
          </a:xfrm>
        </p:grpSpPr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3221586" y="4821238"/>
              <a:ext cx="996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异常处理</a:t>
              </a: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4362998" y="5759450"/>
              <a:ext cx="2160588" cy="3175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altLang="zh-CN" sz="140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main</a:t>
              </a: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4362998" y="5400675"/>
              <a:ext cx="2160588" cy="3175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有异常处理器的方法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</a:t>
              </a:r>
              <a:endPara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4362998" y="5040313"/>
              <a:ext cx="2160588" cy="3175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没有异常处理器的方法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B</a:t>
              </a:r>
              <a:endPara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4362998" y="4668838"/>
              <a:ext cx="2160588" cy="3175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抛出异常的方法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C</a:t>
              </a:r>
              <a:endPara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39" name="AutoShape 9"/>
            <p:cNvCxnSpPr>
              <a:cxnSpLocks noChangeShapeType="1"/>
              <a:stCxn id="35" idx="3"/>
              <a:endCxn id="36" idx="3"/>
            </p:cNvCxnSpPr>
            <p:nvPr/>
          </p:nvCxnSpPr>
          <p:spPr bwMode="auto">
            <a:xfrm flipV="1">
              <a:off x="6523586" y="5559425"/>
              <a:ext cx="1587" cy="358775"/>
            </a:xfrm>
            <a:prstGeom prst="curvedConnector3">
              <a:avLst>
                <a:gd name="adj1" fmla="val 143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0"/>
            <p:cNvCxnSpPr>
              <a:cxnSpLocks noChangeShapeType="1"/>
              <a:stCxn id="36" idx="3"/>
              <a:endCxn id="37" idx="3"/>
            </p:cNvCxnSpPr>
            <p:nvPr/>
          </p:nvCxnSpPr>
          <p:spPr bwMode="auto">
            <a:xfrm flipV="1">
              <a:off x="6523586" y="5199063"/>
              <a:ext cx="1587" cy="360362"/>
            </a:xfrm>
            <a:prstGeom prst="curvedConnector3">
              <a:avLst>
                <a:gd name="adj1" fmla="val 143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11"/>
            <p:cNvCxnSpPr>
              <a:cxnSpLocks noChangeShapeType="1"/>
              <a:stCxn id="37" idx="3"/>
              <a:endCxn id="38" idx="3"/>
            </p:cNvCxnSpPr>
            <p:nvPr/>
          </p:nvCxnSpPr>
          <p:spPr bwMode="auto">
            <a:xfrm flipV="1">
              <a:off x="6523586" y="4827588"/>
              <a:ext cx="1587" cy="371475"/>
            </a:xfrm>
            <a:prstGeom prst="curvedConnector3">
              <a:avLst>
                <a:gd name="adj1" fmla="val 143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12"/>
            <p:cNvCxnSpPr>
              <a:cxnSpLocks noChangeShapeType="1"/>
              <a:stCxn id="38" idx="1"/>
              <a:endCxn id="37" idx="1"/>
            </p:cNvCxnSpPr>
            <p:nvPr/>
          </p:nvCxnSpPr>
          <p:spPr bwMode="auto">
            <a:xfrm rot="10800000" flipH="1" flipV="1">
              <a:off x="4362998" y="4827588"/>
              <a:ext cx="1588" cy="371475"/>
            </a:xfrm>
            <a:prstGeom prst="curvedConnector3">
              <a:avLst>
                <a:gd name="adj1" fmla="val -14400005"/>
              </a:avLst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13"/>
            <p:cNvCxnSpPr>
              <a:cxnSpLocks noChangeShapeType="1"/>
              <a:stCxn id="37" idx="1"/>
              <a:endCxn id="36" idx="1"/>
            </p:cNvCxnSpPr>
            <p:nvPr/>
          </p:nvCxnSpPr>
          <p:spPr bwMode="auto">
            <a:xfrm rot="10800000" flipH="1" flipV="1">
              <a:off x="4362998" y="5199063"/>
              <a:ext cx="1588" cy="360362"/>
            </a:xfrm>
            <a:prstGeom prst="curvedConnector3">
              <a:avLst>
                <a:gd name="adj1" fmla="val -14400005"/>
              </a:avLst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6739486" y="5613400"/>
              <a:ext cx="996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方法调用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0" y="1176730"/>
            <a:ext cx="5596569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CallStack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System.out.println("in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  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catch (Exception e) {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System.out.println(e);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System.out.println("end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System.out.println("in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methodC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System.out.println("end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6453" y="1562325"/>
            <a:ext cx="573978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CallStack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methodC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System.out.println("in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methodC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 = 10 / 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System.out.println(i);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System.out.println("end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methodC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System.out.println("in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methodMain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System.out.println("end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methodMain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9125550" y="1393612"/>
            <a:ext cx="2449385" cy="536794"/>
          </a:xfrm>
          <a:prstGeom prst="wedgeRoundRectCallout">
            <a:avLst>
              <a:gd name="adj1" fmla="val -43371"/>
              <a:gd name="adj2" fmla="val 97377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125551" y="1404208"/>
            <a:ext cx="2449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抛出异常，但没有处理，顺着调用栈向上抛到方法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2381391" y="5658694"/>
            <a:ext cx="2449385" cy="536794"/>
          </a:xfrm>
          <a:prstGeom prst="wedgeRoundRectCallout">
            <a:avLst>
              <a:gd name="adj1" fmla="val -34375"/>
              <a:gd name="adj2" fmla="val -101701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381392" y="5669290"/>
            <a:ext cx="2449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没有处理，顺着调用栈向上抛到方法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3457372" y="2362815"/>
            <a:ext cx="2449385" cy="536794"/>
          </a:xfrm>
          <a:prstGeom prst="wedgeRoundRectCallout">
            <a:avLst>
              <a:gd name="adj1" fmla="val -61362"/>
              <a:gd name="adj2" fmla="val -7293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57373" y="2373411"/>
            <a:ext cx="2449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捕获异常并处理，这里只是简单打印出异常对象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64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03"/>
    </mc:Choice>
    <mc:Fallback xmlns="">
      <p:transition spd="slow" advTm="130103"/>
    </mc:Fallback>
  </mc:AlternateContent>
  <p:extLst>
    <p:ext uri="{3A86A75C-4F4B-4683-9AE1-C65F6400EC91}">
      <p14:laserTraceLst xmlns:p14="http://schemas.microsoft.com/office/powerpoint/2010/main">
        <p14:tracePtLst>
          <p14:tracePt t="4892" x="88900" y="1390650"/>
          <p14:tracePt t="4941" x="95250" y="1390650"/>
          <p14:tracePt t="4951" x="101600" y="1397000"/>
          <p14:tracePt t="4968" x="152400" y="1409700"/>
          <p14:tracePt t="4984" x="241300" y="1428750"/>
          <p14:tracePt t="4986" x="330200" y="1447800"/>
          <p14:tracePt t="5001" x="425450" y="1466850"/>
          <p14:tracePt t="5018" x="850900" y="1524000"/>
          <p14:tracePt t="5034" x="1219200" y="1568450"/>
          <p14:tracePt t="5051" x="1581150" y="1606550"/>
          <p14:tracePt t="5068" x="1866900" y="1612900"/>
          <p14:tracePt t="5084" x="2114550" y="1612900"/>
          <p14:tracePt t="5101" x="2305050" y="1612900"/>
          <p14:tracePt t="5118" x="2451100" y="1612900"/>
          <p14:tracePt t="5135" x="2578100" y="1612900"/>
          <p14:tracePt t="5151" x="2698750" y="1612900"/>
          <p14:tracePt t="5168" x="2755900" y="1606550"/>
          <p14:tracePt t="5186" x="2787650" y="1593850"/>
          <p14:tracePt t="5188" x="2800350" y="1593850"/>
          <p14:tracePt t="5202" x="2806700" y="1593850"/>
          <p14:tracePt t="5228" x="2819400" y="1587500"/>
          <p14:tracePt t="5235" x="2825750" y="1581150"/>
          <p14:tracePt t="5251" x="2832100" y="1568450"/>
          <p14:tracePt t="5268" x="2832100" y="1555750"/>
          <p14:tracePt t="5284" x="2832100" y="1543050"/>
          <p14:tracePt t="5301" x="2832100" y="1524000"/>
          <p14:tracePt t="5318" x="2832100" y="1498600"/>
          <p14:tracePt t="5335" x="2813050" y="1466850"/>
          <p14:tracePt t="5351" x="2781300" y="1447800"/>
          <p14:tracePt t="5354" x="2749550" y="1422400"/>
          <p14:tracePt t="5368" x="2711450" y="1409700"/>
          <p14:tracePt t="5385" x="2609850" y="1371600"/>
          <p14:tracePt t="5388" x="2565400" y="1352550"/>
          <p14:tracePt t="5402" x="2457450" y="1333500"/>
          <p14:tracePt t="5418" x="2336800" y="1308100"/>
          <p14:tracePt t="5435" x="2216150" y="1282700"/>
          <p14:tracePt t="5452" x="2070100" y="1257300"/>
          <p14:tracePt t="5468" x="1924050" y="1231900"/>
          <p14:tracePt t="5485" x="1752600" y="1200150"/>
          <p14:tracePt t="5501" x="1555750" y="1162050"/>
          <p14:tracePt t="5518" x="1352550" y="1117600"/>
          <p14:tracePt t="5535" x="1174750" y="1092200"/>
          <p14:tracePt t="5551" x="1041400" y="1085850"/>
          <p14:tracePt t="5568" x="927100" y="1085850"/>
          <p14:tracePt t="5572" x="882650" y="1085850"/>
          <p14:tracePt t="5584" x="838200" y="1085850"/>
          <p14:tracePt t="5602" x="749300" y="1085850"/>
          <p14:tracePt t="5618" x="723900" y="1104900"/>
          <p14:tracePt t="5635" x="692150" y="1117600"/>
          <p14:tracePt t="5652" x="673100" y="1136650"/>
          <p14:tracePt t="5668" x="666750" y="1143000"/>
          <p14:tracePt t="5685" x="660400" y="1155700"/>
          <p14:tracePt t="5702" x="654050" y="1168400"/>
          <p14:tracePt t="5718" x="647700" y="1187450"/>
          <p14:tracePt t="5735" x="641350" y="1212850"/>
          <p14:tracePt t="5751" x="635000" y="1225550"/>
          <p14:tracePt t="5755" x="635000" y="1231900"/>
          <p14:tracePt t="5767" x="635000" y="1244600"/>
          <p14:tracePt t="5784" x="635000" y="1257300"/>
          <p14:tracePt t="5787" x="635000" y="1263650"/>
          <p14:tracePt t="5801" x="635000" y="1270000"/>
          <p14:tracePt t="5818" x="641350" y="1282700"/>
          <p14:tracePt t="5834" x="660400" y="1289050"/>
          <p14:tracePt t="5851" x="704850" y="1295400"/>
          <p14:tracePt t="5868" x="755650" y="1295400"/>
          <p14:tracePt t="5885" x="838200" y="1295400"/>
          <p14:tracePt t="5902" x="958850" y="1295400"/>
          <p14:tracePt t="5918" x="1111250" y="1295400"/>
          <p14:tracePt t="5934" x="1295400" y="1295400"/>
          <p14:tracePt t="5952" x="1479550" y="1295400"/>
          <p14:tracePt t="5954" x="1574800" y="1295400"/>
          <p14:tracePt t="5968" x="1670050" y="1295400"/>
          <p14:tracePt t="5984" x="1809750" y="1295400"/>
          <p14:tracePt t="6001" x="1924050" y="1295400"/>
          <p14:tracePt t="6002" x="1968500" y="1295400"/>
          <p14:tracePt t="6017" x="2025650" y="1295400"/>
          <p14:tracePt t="6034" x="2070100" y="1308100"/>
          <p14:tracePt t="6051" x="2082800" y="1308100"/>
          <p14:tracePt t="6124" x="2089150" y="1308100"/>
          <p14:tracePt t="6133" x="2101850" y="1314450"/>
          <p14:tracePt t="6146" x="2108200" y="1314450"/>
          <p14:tracePt t="6155" x="2120900" y="1314450"/>
          <p14:tracePt t="6168" x="2127250" y="1314450"/>
          <p14:tracePt t="6184" x="2159000" y="1320800"/>
          <p14:tracePt t="6201" x="2184400" y="1320800"/>
          <p14:tracePt t="6203" x="2203450" y="1320800"/>
          <p14:tracePt t="6217" x="2222500" y="1320800"/>
          <p14:tracePt t="6234" x="2260600" y="1320800"/>
          <p14:tracePt t="6250" x="2292350" y="1295400"/>
          <p14:tracePt t="6267" x="2305050" y="1276350"/>
          <p14:tracePt t="6284" x="2305050" y="1263650"/>
          <p14:tracePt t="6300" x="2305050" y="1244600"/>
          <p14:tracePt t="6317" x="2305050" y="1212850"/>
          <p14:tracePt t="6334" x="2279650" y="1193800"/>
          <p14:tracePt t="6351" x="2260600" y="1193800"/>
          <p14:tracePt t="6367" x="2235200" y="1193800"/>
          <p14:tracePt t="6384" x="2184400" y="1193800"/>
          <p14:tracePt t="6401" x="2139950" y="1212850"/>
          <p14:tracePt t="6417" x="2076450" y="1295400"/>
          <p14:tracePt t="6434" x="2063750" y="1339850"/>
          <p14:tracePt t="6451" x="2063750" y="1377950"/>
          <p14:tracePt t="6467" x="2063750" y="1397000"/>
          <p14:tracePt t="6484" x="2070100" y="1416050"/>
          <p14:tracePt t="6501" x="2082800" y="1422400"/>
          <p14:tracePt t="6517" x="2095500" y="1422400"/>
          <p14:tracePt t="6534" x="2133600" y="1422400"/>
          <p14:tracePt t="6551" x="2222500" y="1422400"/>
          <p14:tracePt t="6567" x="2273300" y="1403350"/>
          <p14:tracePt t="6584" x="2324100" y="1371600"/>
          <p14:tracePt t="6600" x="2349500" y="1346200"/>
          <p14:tracePt t="6617" x="2349500" y="1333500"/>
          <p14:tracePt t="6810" x="0" y="0"/>
        </p14:tracePtLst>
        <p14:tracePtLst>
          <p14:tracePt t="9480" x="2139950" y="1181100"/>
          <p14:tracePt t="9486" x="2133600" y="1181100"/>
          <p14:tracePt t="9501" x="2133600" y="1187450"/>
          <p14:tracePt t="9517" x="2127250" y="1212850"/>
          <p14:tracePt t="9533" x="2127250" y="1263650"/>
          <p14:tracePt t="9550" x="2127250" y="1308100"/>
          <p14:tracePt t="9566" x="2127250" y="1365250"/>
          <p14:tracePt t="9583" x="2127250" y="1435100"/>
          <p14:tracePt t="9599" x="2146300" y="1473200"/>
          <p14:tracePt t="9616" x="2165350" y="1511300"/>
          <p14:tracePt t="9618" x="2171700" y="1530350"/>
          <p14:tracePt t="9633" x="2171700" y="1536700"/>
          <p14:tracePt t="9650" x="2190750" y="1555750"/>
          <p14:tracePt t="9683" x="2203450" y="1555750"/>
          <p14:tracePt t="9701" x="2216150" y="1555750"/>
          <p14:tracePt t="9717" x="2228850" y="1555750"/>
          <p14:tracePt t="9734" x="2260600" y="1549400"/>
          <p14:tracePt t="9738" x="2273300" y="1543050"/>
          <p14:tracePt t="9750" x="2292350" y="1536700"/>
          <p14:tracePt t="9766" x="2336800" y="1517650"/>
          <p14:tracePt t="9783" x="2362200" y="1498600"/>
          <p14:tracePt t="9800" x="2381250" y="1466850"/>
          <p14:tracePt t="9803" x="2387600" y="1447800"/>
          <p14:tracePt t="9816" x="2393950" y="1422400"/>
          <p14:tracePt t="9834" x="2393950" y="1377950"/>
          <p14:tracePt t="9850" x="2393950" y="1346200"/>
          <p14:tracePt t="9867" x="2393950" y="1314450"/>
          <p14:tracePt t="9883" x="2393950" y="1276350"/>
          <p14:tracePt t="9901" x="2393950" y="1270000"/>
          <p14:tracePt t="9917" x="2387600" y="1257300"/>
          <p14:tracePt t="10131" x="0" y="0"/>
        </p14:tracePtLst>
        <p14:tracePtLst>
          <p14:tracePt t="11060" x="723900" y="1803400"/>
          <p14:tracePt t="11084" x="742950" y="1803400"/>
          <p14:tracePt t="11093" x="793750" y="1809750"/>
          <p14:tracePt t="11100" x="869950" y="1822450"/>
          <p14:tracePt t="11116" x="1054100" y="1822450"/>
          <p14:tracePt t="11132" x="1403350" y="1835150"/>
          <p14:tracePt t="11149" x="1822450" y="1860550"/>
          <p14:tracePt t="11166" x="2222500" y="1892300"/>
          <p14:tracePt t="11183" x="2597150" y="1905000"/>
          <p14:tracePt t="11200" x="2921000" y="1905000"/>
          <p14:tracePt t="11203" x="3041650" y="1905000"/>
          <p14:tracePt t="11216" x="3130550" y="1905000"/>
          <p14:tracePt t="11233" x="3263900" y="1905000"/>
          <p14:tracePt t="11250" x="3371850" y="1905000"/>
          <p14:tracePt t="11266" x="3403600" y="1905000"/>
          <p14:tracePt t="11282" x="3429000" y="1905000"/>
          <p14:tracePt t="11299" x="3435350" y="1905000"/>
          <p14:tracePt t="11442" x="0" y="0"/>
        </p14:tracePtLst>
        <p14:tracePtLst>
          <p14:tracePt t="12141" x="647700" y="4413250"/>
          <p14:tracePt t="12146" x="692150" y="4413250"/>
          <p14:tracePt t="12154" x="755650" y="4413250"/>
          <p14:tracePt t="12165" x="831850" y="4413250"/>
          <p14:tracePt t="12182" x="1041400" y="4413250"/>
          <p14:tracePt t="12199" x="1365250" y="4413250"/>
          <p14:tracePt t="12216" x="1841500" y="4413250"/>
          <p14:tracePt t="12232" x="2381250" y="4413250"/>
          <p14:tracePt t="12234" x="2616200" y="4413250"/>
          <p14:tracePt t="12248" x="2832100" y="4413250"/>
          <p14:tracePt t="12266" x="3251200" y="4413250"/>
          <p14:tracePt t="12282" x="3371850" y="4413250"/>
          <p14:tracePt t="12299" x="3429000" y="4413250"/>
          <p14:tracePt t="12315" x="3467100" y="4413250"/>
          <p14:tracePt t="12332" x="3492500" y="4413250"/>
          <p14:tracePt t="12348" x="3498850" y="4413250"/>
          <p14:tracePt t="12458" x="0" y="0"/>
        </p14:tracePtLst>
        <p14:tracePtLst>
          <p14:tracePt t="13470" x="774700" y="1784350"/>
          <p14:tracePt t="13574" x="781050" y="1784350"/>
          <p14:tracePt t="13581" x="806450" y="1790700"/>
          <p14:tracePt t="13599" x="863600" y="1790700"/>
          <p14:tracePt t="13616" x="1003300" y="1790700"/>
          <p14:tracePt t="13619" x="1085850" y="1790700"/>
          <p14:tracePt t="13632" x="1181100" y="1790700"/>
          <p14:tracePt t="13649" x="1377950" y="1790700"/>
          <p14:tracePt t="13666" x="1619250" y="1790700"/>
          <p14:tracePt t="13683" x="1727200" y="1790700"/>
          <p14:tracePt t="13700" x="1797050" y="1790700"/>
          <p14:tracePt t="13717" x="1835150" y="1790700"/>
          <p14:tracePt t="13732" x="1860550" y="1790700"/>
          <p14:tracePt t="13750" x="1905000" y="1790700"/>
          <p14:tracePt t="13767" x="1943100" y="1790700"/>
          <p14:tracePt t="13772" x="1962150" y="1790700"/>
          <p14:tracePt t="13782" x="1987550" y="1790700"/>
          <p14:tracePt t="13799" x="2019300" y="1790700"/>
          <p14:tracePt t="13816" x="2032000" y="1790700"/>
          <p14:tracePt t="13818" x="2038350" y="1790700"/>
          <p14:tracePt t="13832" x="2044700" y="1790700"/>
          <p14:tracePt t="13868" x="2051050" y="1790700"/>
          <p14:tracePt t="13876" x="2057400" y="1790700"/>
          <p14:tracePt t="13918" x="2063750" y="1790700"/>
          <p14:tracePt t="13949" x="2070100" y="1790700"/>
          <p14:tracePt t="13956" x="2076450" y="1797050"/>
          <p14:tracePt t="13966" x="2082800" y="1803400"/>
          <p14:tracePt t="13982" x="2101850" y="1809750"/>
          <p14:tracePt t="13999" x="2146300" y="1816100"/>
          <p14:tracePt t="14002" x="2171700" y="1822450"/>
          <p14:tracePt t="14015" x="2197100" y="1828800"/>
          <p14:tracePt t="14031" x="2222500" y="1828800"/>
          <p14:tracePt t="14035" x="2241550" y="1828800"/>
          <p14:tracePt t="14048" x="2254250" y="1828800"/>
          <p14:tracePt t="14065" x="2292350" y="1828800"/>
          <p14:tracePt t="14082" x="2343150" y="1828800"/>
          <p14:tracePt t="14098" x="2368550" y="1828800"/>
          <p14:tracePt t="14115" x="2393950" y="1828800"/>
          <p14:tracePt t="14132" x="2444750" y="1835150"/>
          <p14:tracePt t="14148" x="2476500" y="1841500"/>
          <p14:tracePt t="14165" x="2514600" y="1854200"/>
          <p14:tracePt t="14182" x="2540000" y="1860550"/>
          <p14:tracePt t="14199" x="2571750" y="1860550"/>
          <p14:tracePt t="14216" x="2597150" y="1866900"/>
          <p14:tracePt t="14218" x="2609850" y="1873250"/>
          <p14:tracePt t="14235" x="2616200" y="1873250"/>
          <p14:tracePt t="14248" x="2622550" y="1873250"/>
          <p14:tracePt t="14267" x="2647950" y="1873250"/>
          <p14:tracePt t="14282" x="2686050" y="1873250"/>
          <p14:tracePt t="14298" x="2743200" y="1873250"/>
          <p14:tracePt t="14315" x="2819400" y="1873250"/>
          <p14:tracePt t="14332" x="2933700" y="1873250"/>
          <p14:tracePt t="14348" x="3073400" y="1873250"/>
          <p14:tracePt t="14365" x="3200400" y="1873250"/>
          <p14:tracePt t="14382" x="3314700" y="1873250"/>
          <p14:tracePt t="14398" x="3416300" y="1873250"/>
          <p14:tracePt t="14415" x="3492500" y="1873250"/>
          <p14:tracePt t="14418" x="3511550" y="1873250"/>
          <p14:tracePt t="14432" x="3543300" y="1873250"/>
          <p14:tracePt t="14449" x="3587750" y="1873250"/>
          <p14:tracePt t="14452" x="3600450" y="1873250"/>
          <p14:tracePt t="14465" x="3613150" y="1873250"/>
          <p14:tracePt t="14482" x="3644900" y="1873250"/>
          <p14:tracePt t="14499" x="3651250" y="1873250"/>
          <p14:tracePt t="15427" x="0" y="0"/>
        </p14:tracePtLst>
        <p14:tracePtLst>
          <p14:tracePt t="16652" x="3321050" y="1657350"/>
          <p14:tracePt t="16658" x="3314700" y="1663700"/>
          <p14:tracePt t="16668" x="3302000" y="1670050"/>
          <p14:tracePt t="16682" x="3302000" y="1682750"/>
          <p14:tracePt t="16698" x="3289300" y="1727200"/>
          <p14:tracePt t="16715" x="3289300" y="1758950"/>
          <p14:tracePt t="16731" x="3289300" y="1784350"/>
          <p14:tracePt t="16748" x="3289300" y="1828800"/>
          <p14:tracePt t="16764" x="3308350" y="1847850"/>
          <p14:tracePt t="16780" x="3327400" y="1879600"/>
          <p14:tracePt t="16797" x="3352800" y="1911350"/>
          <p14:tracePt t="16814" x="3390900" y="1917700"/>
          <p14:tracePt t="16831" x="3416300" y="1924050"/>
          <p14:tracePt t="16847" x="3467100" y="1924050"/>
          <p14:tracePt t="16864" x="3543300" y="1924050"/>
          <p14:tracePt t="16881" x="3632200" y="1911350"/>
          <p14:tracePt t="16883" x="3663950" y="1898650"/>
          <p14:tracePt t="16898" x="3714750" y="1854200"/>
          <p14:tracePt t="16914" x="3740150" y="1835150"/>
          <p14:tracePt t="16930" x="3746500" y="1816100"/>
          <p14:tracePt t="16947" x="3746500" y="1803400"/>
          <p14:tracePt t="16964" x="3746500" y="1797050"/>
          <p14:tracePt t="17155" x="0" y="0"/>
        </p14:tracePtLst>
        <p14:tracePtLst>
          <p14:tracePt t="17981" x="1003300" y="2286000"/>
          <p14:tracePt t="18123" x="990600" y="2292350"/>
          <p14:tracePt t="18133" x="965200" y="2305050"/>
          <p14:tracePt t="18147" x="895350" y="2324100"/>
          <p14:tracePt t="18164" x="800100" y="2374900"/>
          <p14:tracePt t="18180" x="692150" y="2413000"/>
          <p14:tracePt t="18197" x="584200" y="2457450"/>
          <p14:tracePt t="18214" x="495300" y="2489200"/>
          <p14:tracePt t="18230" x="444500" y="2508250"/>
          <p14:tracePt t="18247" x="412750" y="2527300"/>
          <p14:tracePt t="18263" x="393700" y="2546350"/>
          <p14:tracePt t="18280" x="374650" y="2559050"/>
          <p14:tracePt t="18296" x="361950" y="2578100"/>
          <p14:tracePt t="18299" x="349250" y="2590800"/>
          <p14:tracePt t="18313" x="336550" y="2641600"/>
          <p14:tracePt t="18330" x="317500" y="2686050"/>
          <p14:tracePt t="18346" x="304800" y="2743200"/>
          <p14:tracePt t="18363" x="292100" y="2800350"/>
          <p14:tracePt t="18380" x="285750" y="2870200"/>
          <p14:tracePt t="18397" x="285750" y="2952750"/>
          <p14:tracePt t="18413" x="298450" y="3016250"/>
          <p14:tracePt t="18430" x="317500" y="3067050"/>
          <p14:tracePt t="18447" x="336550" y="3117850"/>
          <p14:tracePt t="18465" x="355600" y="3155950"/>
          <p14:tracePt t="18467" x="361950" y="3181350"/>
          <p14:tracePt t="18481" x="374650" y="3219450"/>
          <p14:tracePt t="18498" x="444500" y="3314700"/>
          <p14:tracePt t="18514" x="495300" y="3371850"/>
          <p14:tracePt t="18531" x="571500" y="3422650"/>
          <p14:tracePt t="18547" x="635000" y="3467100"/>
          <p14:tracePt t="18564" x="717550" y="3505200"/>
          <p14:tracePt t="18580" x="793750" y="3530600"/>
          <p14:tracePt t="18597" x="863600" y="3549650"/>
          <p14:tracePt t="18614" x="914400" y="3556000"/>
          <p14:tracePt t="18630" x="977900" y="3575050"/>
          <p14:tracePt t="18647" x="990600" y="3575050"/>
          <p14:tracePt t="18650" x="996950" y="3575050"/>
          <p14:tracePt t="18664" x="1003300" y="3575050"/>
          <p14:tracePt t="19346" x="0" y="0"/>
        </p14:tracePtLst>
        <p14:tracePtLst>
          <p14:tracePt t="21101" x="1060450" y="2247900"/>
          <p14:tracePt t="21109" x="1054100" y="2254250"/>
          <p14:tracePt t="21116" x="1047750" y="2260600"/>
          <p14:tracePt t="21130" x="1047750" y="2266950"/>
          <p14:tracePt t="21146" x="1035050" y="2311400"/>
          <p14:tracePt t="21162" x="1022350" y="2330450"/>
          <p14:tracePt t="21179" x="1022350" y="2355850"/>
          <p14:tracePt t="21196" x="1022350" y="2381250"/>
          <p14:tracePt t="21212" x="1022350" y="2413000"/>
          <p14:tracePt t="21229" x="1022350" y="2444750"/>
          <p14:tracePt t="21246" x="1041400" y="2476500"/>
          <p14:tracePt t="21263" x="1073150" y="2508250"/>
          <p14:tracePt t="21267" x="1085850" y="2520950"/>
          <p14:tracePt t="21280" x="1104900" y="2527300"/>
          <p14:tracePt t="21296" x="1136650" y="2552700"/>
          <p14:tracePt t="21312" x="1162050" y="2578100"/>
          <p14:tracePt t="21314" x="1187450" y="2590800"/>
          <p14:tracePt t="21329" x="1200150" y="2603500"/>
          <p14:tracePt t="21346" x="1238250" y="2622550"/>
          <p14:tracePt t="21362" x="1250950" y="2628900"/>
          <p14:tracePt t="21379" x="1263650" y="2635250"/>
          <p14:tracePt t="21396" x="1270000" y="2647950"/>
          <p14:tracePt t="21412" x="1276350" y="2654300"/>
          <p14:tracePt t="21429" x="1276350" y="2660650"/>
          <p14:tracePt t="21446" x="1282700" y="2679700"/>
          <p14:tracePt t="21476" x="1282700" y="2686050"/>
          <p14:tracePt t="21484" x="1282700" y="2692400"/>
          <p14:tracePt t="21540" x="1282700" y="2698750"/>
          <p14:tracePt t="21548" x="1282700" y="2705100"/>
          <p14:tracePt t="21573" x="1282700" y="2717800"/>
          <p14:tracePt t="21590" x="1282700" y="2730500"/>
          <p14:tracePt t="21621" x="1270000" y="2736850"/>
          <p14:tracePt t="21629" x="1263650" y="2736850"/>
          <p14:tracePt t="21655" x="1244600" y="2743200"/>
          <p14:tracePt t="21669" x="1231900" y="2749550"/>
          <p14:tracePt t="21677" x="1225550" y="2755900"/>
          <p14:tracePt t="21692" x="1219200" y="2755900"/>
          <p14:tracePt t="21899" x="0" y="0"/>
        </p14:tracePtLst>
        <p14:tracePtLst>
          <p14:tracePt t="22428" x="2070100" y="2406650"/>
          <p14:tracePt t="22435" x="2063750" y="2413000"/>
          <p14:tracePt t="22446" x="2044700" y="2425700"/>
          <p14:tracePt t="22463" x="2019300" y="2444750"/>
          <p14:tracePt t="22480" x="2006600" y="2470150"/>
          <p14:tracePt t="22483" x="2000250" y="2489200"/>
          <p14:tracePt t="22496" x="1987550" y="2501900"/>
          <p14:tracePt t="22513" x="1968500" y="2533650"/>
          <p14:tracePt t="22530" x="1962150" y="2546350"/>
          <p14:tracePt t="22533" x="1962150" y="2565400"/>
          <p14:tracePt t="22549" x="1962150" y="2571750"/>
          <p14:tracePt t="22562" x="1962150" y="2584450"/>
          <p14:tracePt t="22580" x="1962150" y="2590800"/>
          <p14:tracePt t="22595" x="1962150" y="2597150"/>
          <p14:tracePt t="22614" x="1962150" y="2609850"/>
          <p14:tracePt t="22629" x="1962150" y="2635250"/>
          <p14:tracePt t="22646" x="1968500" y="2673350"/>
          <p14:tracePt t="22662" x="1974850" y="2705100"/>
          <p14:tracePt t="22666" x="1981200" y="2724150"/>
          <p14:tracePt t="22679" x="2000250" y="2749550"/>
          <p14:tracePt t="22695" x="2038350" y="2794000"/>
          <p14:tracePt t="22698" x="2063750" y="2825750"/>
          <p14:tracePt t="22713" x="2089150" y="2851150"/>
          <p14:tracePt t="22730" x="2152650" y="2895600"/>
          <p14:tracePt t="22747" x="2292350" y="2933700"/>
          <p14:tracePt t="22763" x="2368550" y="2940050"/>
          <p14:tracePt t="22779" x="2476500" y="2940050"/>
          <p14:tracePt t="22796" x="2571750" y="2940050"/>
          <p14:tracePt t="22812" x="2679700" y="2933700"/>
          <p14:tracePt t="22829" x="2800350" y="2908300"/>
          <p14:tracePt t="22846" x="2933700" y="2876550"/>
          <p14:tracePt t="22862" x="3054350" y="2844800"/>
          <p14:tracePt t="22879" x="3155950" y="2819400"/>
          <p14:tracePt t="22895" x="3206750" y="2800350"/>
          <p14:tracePt t="22899" x="3225800" y="2794000"/>
          <p14:tracePt t="22912" x="3232150" y="2781300"/>
          <p14:tracePt t="22929" x="3251200" y="2774950"/>
          <p14:tracePt t="22946" x="3270250" y="2755900"/>
          <p14:tracePt t="22963" x="3282950" y="2743200"/>
          <p14:tracePt t="22979" x="3289300" y="2724150"/>
          <p14:tracePt t="22996" x="3295650" y="2705100"/>
          <p14:tracePt t="23013" x="3302000" y="2673350"/>
          <p14:tracePt t="23030" x="3302000" y="2641600"/>
          <p14:tracePt t="23046" x="3302000" y="2609850"/>
          <p14:tracePt t="23062" x="3295650" y="2571750"/>
          <p14:tracePt t="23079" x="3270250" y="2540000"/>
          <p14:tracePt t="23095" x="3225800" y="2501900"/>
          <p14:tracePt t="23098" x="3200400" y="2482850"/>
          <p14:tracePt t="23112" x="3149600" y="2457450"/>
          <p14:tracePt t="23129" x="3048000" y="2413000"/>
          <p14:tracePt t="23146" x="2870200" y="2374900"/>
          <p14:tracePt t="23162" x="2743200" y="2349500"/>
          <p14:tracePt t="23178" x="2628900" y="2324100"/>
          <p14:tracePt t="23195" x="2533650" y="2298700"/>
          <p14:tracePt t="23213" x="2432050" y="2298700"/>
          <p14:tracePt t="23229" x="2336800" y="2298700"/>
          <p14:tracePt t="23246" x="2228850" y="2298700"/>
          <p14:tracePt t="23263" x="2133600" y="2298700"/>
          <p14:tracePt t="23267" x="2089150" y="2298700"/>
          <p14:tracePt t="23278" x="2051050" y="2298700"/>
          <p14:tracePt t="23296" x="1968500" y="2305050"/>
          <p14:tracePt t="23312" x="1924050" y="2317750"/>
          <p14:tracePt t="23315" x="1892300" y="2330450"/>
          <p14:tracePt t="23328" x="1873250" y="2336800"/>
          <p14:tracePt t="23345" x="1828800" y="2368550"/>
          <p14:tracePt t="23347" x="1809750" y="2381250"/>
          <p14:tracePt t="23362" x="1771650" y="2419350"/>
          <p14:tracePt t="23379" x="1739900" y="2457450"/>
          <p14:tracePt t="23395" x="1720850" y="2489200"/>
          <p14:tracePt t="23412" x="1714500" y="2527300"/>
          <p14:tracePt t="23428" x="1708150" y="2540000"/>
          <p14:tracePt t="23445" x="1708150" y="2565400"/>
          <p14:tracePt t="23462" x="1708150" y="2603500"/>
          <p14:tracePt t="23479" x="1714500" y="2628900"/>
          <p14:tracePt t="23496" x="1733550" y="2667000"/>
          <p14:tracePt t="23499" x="1758950" y="2686050"/>
          <p14:tracePt t="23513" x="1797050" y="2717800"/>
          <p14:tracePt t="23529" x="1898650" y="2755900"/>
          <p14:tracePt t="23533" x="1968500" y="2781300"/>
          <p14:tracePt t="23546" x="2133600" y="2819400"/>
          <p14:tracePt t="23563" x="2311400" y="2851150"/>
          <p14:tracePt t="23578" x="2482850" y="2851150"/>
          <p14:tracePt t="23595" x="2609850" y="2819400"/>
          <p14:tracePt t="23612" x="2717800" y="2774950"/>
          <p14:tracePt t="23628" x="2794000" y="2724150"/>
          <p14:tracePt t="23645" x="2857500" y="2673350"/>
          <p14:tracePt t="23662" x="2914650" y="2622550"/>
          <p14:tracePt t="23678" x="2959100" y="2578100"/>
          <p14:tracePt t="23695" x="2990850" y="2552700"/>
          <p14:tracePt t="23699" x="3003550" y="2540000"/>
          <p14:tracePt t="23712" x="3009900" y="2527300"/>
          <p14:tracePt t="23730" x="3028950" y="2520950"/>
          <p14:tracePt t="23746" x="3028950" y="2514600"/>
          <p14:tracePt t="23763" x="3041650" y="2482850"/>
          <p14:tracePt t="23779" x="3048000" y="2476500"/>
          <p14:tracePt t="23796" x="3048000" y="2470150"/>
          <p14:tracePt t="24422" x="3048000" y="2457450"/>
          <p14:tracePt t="24430" x="3028950" y="2444750"/>
          <p14:tracePt t="24445" x="2971800" y="2419350"/>
          <p14:tracePt t="24462" x="2863850" y="2368550"/>
          <p14:tracePt t="24467" x="2800350" y="2355850"/>
          <p14:tracePt t="24478" x="2736850" y="2336800"/>
          <p14:tracePt t="24496" x="2616200" y="2311400"/>
          <p14:tracePt t="24498" x="2559050" y="2305050"/>
          <p14:tracePt t="24512" x="2501900" y="2298700"/>
          <p14:tracePt t="24528" x="2432050" y="2298700"/>
          <p14:tracePt t="24533" x="2393950" y="2298700"/>
          <p14:tracePt t="24545" x="2362200" y="2298700"/>
          <p14:tracePt t="24562" x="2266950" y="2298700"/>
          <p14:tracePt t="24578" x="2178050" y="2298700"/>
          <p14:tracePt t="24595" x="2114550" y="2298700"/>
          <p14:tracePt t="24611" x="2057400" y="2298700"/>
          <p14:tracePt t="24628" x="2012950" y="2305050"/>
          <p14:tracePt t="24645" x="1981200" y="2324100"/>
          <p14:tracePt t="24661" x="1936750" y="2330450"/>
          <p14:tracePt t="24678" x="1905000" y="2349500"/>
          <p14:tracePt t="24695" x="1879600" y="2374900"/>
          <p14:tracePt t="24698" x="1873250" y="2387600"/>
          <p14:tracePt t="24711" x="1866900" y="2387600"/>
          <p14:tracePt t="24729" x="1841500" y="2413000"/>
          <p14:tracePt t="24732" x="1828800" y="2432050"/>
          <p14:tracePt t="24746" x="1822450" y="2444750"/>
          <p14:tracePt t="24764" x="1822450" y="2489200"/>
          <p14:tracePt t="24779" x="1822450" y="2527300"/>
          <p14:tracePt t="24796" x="1822450" y="2565400"/>
          <p14:tracePt t="24812" x="1835150" y="2603500"/>
          <p14:tracePt t="24828" x="1866900" y="2654300"/>
          <p14:tracePt t="24845" x="1924050" y="2705100"/>
          <p14:tracePt t="24861" x="2019300" y="2749550"/>
          <p14:tracePt t="24878" x="2146300" y="2800350"/>
          <p14:tracePt t="24895" x="2292350" y="2819400"/>
          <p14:tracePt t="24899" x="2368550" y="2819400"/>
          <p14:tracePt t="24911" x="2451100" y="2819400"/>
          <p14:tracePt t="24914" x="2540000" y="2813050"/>
          <p14:tracePt t="24928" x="2590800" y="2800350"/>
          <p14:tracePt t="24945" x="2654300" y="2781300"/>
          <p14:tracePt t="24947" x="2667000" y="2768600"/>
          <p14:tracePt t="24962" x="2679700" y="2743200"/>
          <p14:tracePt t="24979" x="2692400" y="2736850"/>
          <p14:tracePt t="24996" x="2692400" y="2730500"/>
          <p14:tracePt t="25084" x="2692400" y="2724150"/>
          <p14:tracePt t="25091" x="2673350" y="2724150"/>
          <p14:tracePt t="25091" x="0" y="0"/>
        </p14:tracePtLst>
        <p14:tracePtLst>
          <p14:tracePt t="25469" x="1123950" y="2940050"/>
          <p14:tracePt t="25475" x="1117600" y="2959100"/>
          <p14:tracePt t="25483" x="1111250" y="2978150"/>
          <p14:tracePt t="25495" x="1111250" y="2990850"/>
          <p14:tracePt t="25512" x="1111250" y="3035300"/>
          <p14:tracePt t="25515" x="1111250" y="3054350"/>
          <p14:tracePt t="25528" x="1111250" y="3073400"/>
          <p14:tracePt t="25545" x="1130300" y="3111500"/>
          <p14:tracePt t="25562" x="1187450" y="3149600"/>
          <p14:tracePt t="25578" x="1238250" y="3175000"/>
          <p14:tracePt t="25595" x="1301750" y="3187700"/>
          <p14:tracePt t="25611" x="1346200" y="3187700"/>
          <p14:tracePt t="25628" x="1403350" y="3181350"/>
          <p14:tracePt t="25644" x="1441450" y="3149600"/>
          <p14:tracePt t="25661" x="1473200" y="3105150"/>
          <p14:tracePt t="25678" x="1492250" y="3067050"/>
          <p14:tracePt t="25694" x="1498600" y="3048000"/>
          <p14:tracePt t="25711" x="1498600" y="3028950"/>
          <p14:tracePt t="25715" x="1498600" y="3016250"/>
          <p14:tracePt t="25827" x="0" y="0"/>
        </p14:tracePtLst>
        <p14:tracePtLst>
          <p14:tracePt t="26206" x="2260600" y="2959100"/>
          <p14:tracePt t="26228" x="2260600" y="2952750"/>
          <p14:tracePt t="26260" x="2260600" y="2959100"/>
          <p14:tracePt t="26268" x="2260600" y="2971800"/>
          <p14:tracePt t="26278" x="2260600" y="2997200"/>
          <p14:tracePt t="26294" x="2260600" y="3022600"/>
          <p14:tracePt t="26312" x="2266950" y="3054350"/>
          <p14:tracePt t="26315" x="2279650" y="3067050"/>
          <p14:tracePt t="26328" x="2286000" y="3079750"/>
          <p14:tracePt t="26345" x="2330450" y="3098800"/>
          <p14:tracePt t="26362" x="2387600" y="3111500"/>
          <p14:tracePt t="26364" x="2413000" y="3111500"/>
          <p14:tracePt t="26378" x="2495550" y="3111500"/>
          <p14:tracePt t="26394" x="2590800" y="3086100"/>
          <p14:tracePt t="26411" x="2622550" y="3067050"/>
          <p14:tracePt t="26427" x="2654300" y="3041650"/>
          <p14:tracePt t="26444" x="2673350" y="3016250"/>
          <p14:tracePt t="26461" x="2673350" y="3003550"/>
          <p14:tracePt t="26478" x="2673350" y="2990850"/>
          <p14:tracePt t="26495" x="2673350" y="2971800"/>
          <p14:tracePt t="26512" x="2667000" y="2959100"/>
          <p14:tracePt t="26528" x="2660650" y="2946400"/>
          <p14:tracePt t="26533" x="2647950" y="2940050"/>
          <p14:tracePt t="26546" x="2641600" y="2933700"/>
          <p14:tracePt t="26562" x="2628900" y="2927350"/>
          <p14:tracePt t="26565" x="2622550" y="2927350"/>
          <p14:tracePt t="26589" x="2616200" y="2927350"/>
          <p14:tracePt t="26597" x="2603500" y="2927350"/>
          <p14:tracePt t="26611" x="2578100" y="2952750"/>
          <p14:tracePt t="26627" x="2565400" y="2997200"/>
          <p14:tracePt t="26644" x="2559050" y="3022600"/>
          <p14:tracePt t="26660" x="2559050" y="3048000"/>
          <p14:tracePt t="26677" x="2559050" y="3073400"/>
          <p14:tracePt t="26694" x="2565400" y="3073400"/>
          <p14:tracePt t="26711" x="2571750" y="3086100"/>
          <p14:tracePt t="26789" x="2578100" y="3079750"/>
          <p14:tracePt t="26799" x="2584450" y="3073400"/>
          <p14:tracePt t="27059" x="0" y="0"/>
        </p14:tracePtLst>
        <p14:tracePtLst>
          <p14:tracePt t="27411" x="2298700" y="2933700"/>
          <p14:tracePt t="27420" x="2298700" y="2940050"/>
          <p14:tracePt t="27427" x="2298700" y="2946400"/>
          <p14:tracePt t="27443" x="2298700" y="2965450"/>
          <p14:tracePt t="27460" x="2298700" y="2978150"/>
          <p14:tracePt t="27477" x="2298700" y="3009900"/>
          <p14:tracePt t="27494" x="2305050" y="3041650"/>
          <p14:tracePt t="27511" x="2343150" y="3067050"/>
          <p14:tracePt t="27514" x="2362200" y="3079750"/>
          <p14:tracePt t="27527" x="2393950" y="3092450"/>
          <p14:tracePt t="27544" x="2451100" y="3098800"/>
          <p14:tracePt t="27546" x="2482850" y="3098800"/>
          <p14:tracePt t="27560" x="2508250" y="3098800"/>
          <p14:tracePt t="27578" x="2578100" y="3073400"/>
          <p14:tracePt t="27594" x="2584450" y="3054350"/>
          <p14:tracePt t="27611" x="2590800" y="3041650"/>
          <p14:tracePt t="27627" x="2590800" y="3022600"/>
          <p14:tracePt t="27644" x="2597150" y="3003550"/>
          <p14:tracePt t="27661" x="2603500" y="2990850"/>
          <p14:tracePt t="27746" x="0" y="0"/>
        </p14:tracePtLst>
        <p14:tracePtLst>
          <p14:tracePt t="28381" x="2279650" y="2946400"/>
          <p14:tracePt t="28389" x="2273300" y="2952750"/>
          <p14:tracePt t="28396" x="2273300" y="2959100"/>
          <p14:tracePt t="28411" x="2266950" y="2978150"/>
          <p14:tracePt t="28427" x="2266950" y="2997200"/>
          <p14:tracePt t="28443" x="2266950" y="3016250"/>
          <p14:tracePt t="28460" x="2266950" y="3035300"/>
          <p14:tracePt t="28477" x="2292350" y="3054350"/>
          <p14:tracePt t="28494" x="2330450" y="3067050"/>
          <p14:tracePt t="28510" x="2413000" y="3079750"/>
          <p14:tracePt t="28527" x="2495550" y="3079750"/>
          <p14:tracePt t="28530" x="2552700" y="3079750"/>
          <p14:tracePt t="28544" x="2603500" y="3079750"/>
          <p14:tracePt t="28560" x="2692400" y="3073400"/>
          <p14:tracePt t="28563" x="2711450" y="3067050"/>
          <p14:tracePt t="28577" x="2711450" y="3060700"/>
          <p14:tracePt t="28579" x="2724150" y="3054350"/>
          <p14:tracePt t="28594" x="2730500" y="3048000"/>
          <p14:tracePt t="28610" x="2730500" y="3041650"/>
          <p14:tracePt t="28627" x="2730500" y="3035300"/>
          <p14:tracePt t="28643" x="2730500" y="3028950"/>
          <p14:tracePt t="28660" x="2730500" y="3016250"/>
          <p14:tracePt t="28691" x="2724150" y="3016250"/>
          <p14:tracePt t="28700" x="2717800" y="3016250"/>
          <p14:tracePt t="28717" x="2717800" y="3009900"/>
          <p14:tracePt t="28883" x="0" y="0"/>
        </p14:tracePtLst>
        <p14:tracePtLst>
          <p14:tracePt t="29510" x="2451100" y="2952750"/>
          <p14:tracePt t="29622" x="2451100" y="2959100"/>
          <p14:tracePt t="29639" x="2451100" y="2978150"/>
          <p14:tracePt t="29647" x="2451100" y="2990850"/>
          <p14:tracePt t="29660" x="2470150" y="3022600"/>
          <p14:tracePt t="29676" x="2501900" y="3054350"/>
          <p14:tracePt t="29693" x="2559050" y="3079750"/>
          <p14:tracePt t="29710" x="2641600" y="3092450"/>
          <p14:tracePt t="29726" x="2711450" y="3105150"/>
          <p14:tracePt t="29743" x="2736850" y="3111500"/>
          <p14:tracePt t="29761" x="2749550" y="3111500"/>
          <p14:tracePt t="29778" x="2755900" y="3111500"/>
          <p14:tracePt t="29794" x="2768600" y="3111500"/>
          <p14:tracePt t="29813" x="2774950" y="3105150"/>
          <p14:tracePt t="29827" x="2774950" y="3098800"/>
          <p14:tracePt t="29844" x="2774950" y="3086100"/>
          <p14:tracePt t="29860" x="2774950" y="3073400"/>
          <p14:tracePt t="29876" x="2774950" y="3067050"/>
          <p14:tracePt t="29893" x="2774950" y="3060700"/>
          <p14:tracePt t="29955" x="0" y="0"/>
        </p14:tracePtLst>
        <p14:tracePtLst>
          <p14:tracePt t="31159" x="3232150" y="3060700"/>
          <p14:tracePt t="31167" x="3251200" y="3060700"/>
          <p14:tracePt t="31176" x="3257550" y="3060700"/>
          <p14:tracePt t="31193" x="3289300" y="3060700"/>
          <p14:tracePt t="31210" x="3308350" y="3060700"/>
          <p14:tracePt t="31226" x="3314700" y="3060700"/>
          <p14:tracePt t="31332" x="3321050" y="3060700"/>
          <p14:tracePt t="31348" x="3308350" y="3060700"/>
          <p14:tracePt t="31364" x="3295650" y="3060700"/>
          <p14:tracePt t="31374" x="3289300" y="3060700"/>
          <p14:tracePt t="31380" x="3263900" y="3054350"/>
          <p14:tracePt t="31393" x="3251200" y="3048000"/>
          <p14:tracePt t="31411" x="3232150" y="3048000"/>
          <p14:tracePt t="31426" x="3225800" y="3048000"/>
          <p14:tracePt t="31443" x="3213100" y="3048000"/>
          <p14:tracePt t="31459" x="3200400" y="3048000"/>
          <p14:tracePt t="31476" x="3194050" y="3048000"/>
          <p14:tracePt t="31493" x="3187700" y="3048000"/>
          <p14:tracePt t="31541" x="3175000" y="3048000"/>
          <p14:tracePt t="31622" x="3175000" y="3054350"/>
          <p14:tracePt t="31628" x="3175000" y="3060700"/>
          <p14:tracePt t="31644" x="3175000" y="3067050"/>
          <p14:tracePt t="31659" x="3175000" y="3073400"/>
          <p14:tracePt t="31676" x="3175000" y="3079750"/>
          <p14:tracePt t="31701" x="3187700" y="3079750"/>
          <p14:tracePt t="31724" x="3187700" y="3086100"/>
          <p14:tracePt t="31740" x="3194050" y="3092450"/>
          <p14:tracePt t="31780" x="3200400" y="3092450"/>
          <p14:tracePt t="31803" x="3206750" y="3105150"/>
          <p14:tracePt t="31812" x="3206750" y="3111500"/>
          <p14:tracePt t="31826" x="3219450" y="3117850"/>
          <p14:tracePt t="31859" x="3225800" y="3124200"/>
          <p14:tracePt t="31876" x="3232150" y="3130550"/>
          <p14:tracePt t="32123" x="0" y="0"/>
        </p14:tracePtLst>
        <p14:tracePtLst>
          <p14:tracePt t="35077" x="3175000" y="3073400"/>
          <p14:tracePt t="35180" x="3181350" y="3073400"/>
          <p14:tracePt t="35197" x="3187700" y="3073400"/>
          <p14:tracePt t="35204" x="3194050" y="3073400"/>
          <p14:tracePt t="35212" x="3200400" y="3073400"/>
          <p14:tracePt t="35229" x="3206750" y="3073400"/>
          <p14:tracePt t="35242" x="3213100" y="3073400"/>
          <p14:tracePt t="35269" x="3219450" y="3067050"/>
          <p14:tracePt t="35284" x="3225800" y="3060700"/>
          <p14:tracePt t="35299" x="3232150" y="3054350"/>
          <p14:tracePt t="35316" x="3238500" y="3048000"/>
          <p14:tracePt t="35332" x="3244850" y="3041650"/>
          <p14:tracePt t="35341" x="3251200" y="3035300"/>
          <p14:tracePt t="35540" x="3244850" y="3035300"/>
          <p14:tracePt t="35548" x="3232150" y="3035300"/>
          <p14:tracePt t="35559" x="3213100" y="3035300"/>
          <p14:tracePt t="35576" x="3181350" y="3035300"/>
          <p14:tracePt t="35592" x="3155950" y="3035300"/>
          <p14:tracePt t="35596" x="3143250" y="3035300"/>
          <p14:tracePt t="35610" x="3136900" y="3035300"/>
          <p14:tracePt t="35624" x="3124200" y="3035300"/>
          <p14:tracePt t="35709" x="3117850" y="3035300"/>
          <p14:tracePt t="35716" x="3117850" y="3041650"/>
          <p14:tracePt t="35739" x="3124200" y="3060700"/>
          <p14:tracePt t="35749" x="3130550" y="3073400"/>
          <p14:tracePt t="35758" x="3136900" y="3079750"/>
          <p14:tracePt t="35774" x="3149600" y="3105150"/>
          <p14:tracePt t="35792" x="3168650" y="3124200"/>
          <p14:tracePt t="35796" x="3181350" y="3130550"/>
          <p14:tracePt t="35809" x="3187700" y="3136900"/>
          <p14:tracePt t="35825" x="3194050" y="3136900"/>
          <p14:tracePt t="35841" x="3200400" y="3136900"/>
          <p14:tracePt t="35925" x="3206750" y="3136900"/>
          <p14:tracePt t="36124" x="0" y="0"/>
        </p14:tracePtLst>
        <p14:tracePtLst>
          <p14:tracePt t="36636" x="1422400" y="2882900"/>
          <p14:tracePt t="36643" x="1422400" y="2889250"/>
          <p14:tracePt t="36659" x="1416050" y="2895600"/>
          <p14:tracePt t="36675" x="1409700" y="2895600"/>
          <p14:tracePt t="36701" x="1403350" y="2901950"/>
          <p14:tracePt t="36718" x="1397000" y="2914650"/>
          <p14:tracePt t="36725" x="1390650" y="2914650"/>
          <p14:tracePt t="36741" x="1384300" y="2933700"/>
          <p14:tracePt t="36758" x="1365250" y="2959100"/>
          <p14:tracePt t="36775" x="1352550" y="2990850"/>
          <p14:tracePt t="36779" x="1352550" y="3009900"/>
          <p14:tracePt t="36792" x="1346200" y="3028950"/>
          <p14:tracePt t="36808" x="1333500" y="3079750"/>
          <p14:tracePt t="36824" x="1327150" y="3117850"/>
          <p14:tracePt t="36827" x="1327150" y="3143250"/>
          <p14:tracePt t="36842" x="1327150" y="3168650"/>
          <p14:tracePt t="36858" x="1352550" y="3213100"/>
          <p14:tracePt t="36874" x="1371600" y="3232150"/>
          <p14:tracePt t="36890" x="1384300" y="3232150"/>
          <p14:tracePt t="36907" x="1409700" y="3232150"/>
          <p14:tracePt t="36924" x="1460500" y="3232150"/>
          <p14:tracePt t="36940" x="1524000" y="3213100"/>
          <p14:tracePt t="36957" x="1587500" y="3168650"/>
          <p14:tracePt t="36974" x="1644650" y="3124200"/>
          <p14:tracePt t="36991" x="1676400" y="3086100"/>
          <p14:tracePt t="37007" x="1689100" y="3041650"/>
          <p14:tracePt t="37010" x="1695450" y="3028950"/>
          <p14:tracePt t="37024" x="1695450" y="3016250"/>
          <p14:tracePt t="37041" x="1695450" y="2990850"/>
          <p14:tracePt t="37043" x="1689100" y="2971800"/>
          <p14:tracePt t="37058" x="1676400" y="2952750"/>
          <p14:tracePt t="37075" x="1663700" y="2940050"/>
          <p14:tracePt t="37091" x="1638300" y="2927350"/>
          <p14:tracePt t="37107" x="1625600" y="2927350"/>
          <p14:tracePt t="37124" x="1612900" y="2921000"/>
          <p14:tracePt t="37140" x="1600200" y="2914650"/>
          <p14:tracePt t="37157" x="1574800" y="2914650"/>
          <p14:tracePt t="37174" x="1549400" y="2908300"/>
          <p14:tracePt t="37190" x="1536700" y="2901950"/>
          <p14:tracePt t="37207" x="1504950" y="2901950"/>
          <p14:tracePt t="37224" x="1466850" y="2901950"/>
          <p14:tracePt t="37241" x="1416050" y="2901950"/>
          <p14:tracePt t="37243" x="1384300" y="2908300"/>
          <p14:tracePt t="37257" x="1358900" y="2921000"/>
          <p14:tracePt t="37274" x="1289050" y="2952750"/>
          <p14:tracePt t="37291" x="1263650" y="2978150"/>
          <p14:tracePt t="37307" x="1238250" y="3003550"/>
          <p14:tracePt t="37324" x="1219200" y="3041650"/>
          <p14:tracePt t="37341" x="1219200" y="3073400"/>
          <p14:tracePt t="37357" x="1219200" y="3124200"/>
          <p14:tracePt t="37374" x="1225550" y="3187700"/>
          <p14:tracePt t="37390" x="1244600" y="3251200"/>
          <p14:tracePt t="37407" x="1276350" y="3295650"/>
          <p14:tracePt t="37424" x="1301750" y="3314700"/>
          <p14:tracePt t="37427" x="1320800" y="3321050"/>
          <p14:tracePt t="37440" x="1333500" y="3327400"/>
          <p14:tracePt t="37457" x="1339850" y="3327400"/>
          <p14:tracePt t="37474" x="1397000" y="3314700"/>
          <p14:tracePt t="37490" x="1441450" y="3282950"/>
          <p14:tracePt t="37507" x="1504950" y="3206750"/>
          <p14:tracePt t="37524" x="1543050" y="3124200"/>
          <p14:tracePt t="37541" x="1562100" y="3054350"/>
          <p14:tracePt t="37558" x="1568450" y="3016250"/>
          <p14:tracePt t="37574" x="1568450" y="2978150"/>
          <p14:tracePt t="37591" x="1568450" y="2965450"/>
          <p14:tracePt t="37732" x="0" y="0"/>
        </p14:tracePtLst>
        <p14:tracePtLst>
          <p14:tracePt t="39162" x="2406650" y="2971800"/>
          <p14:tracePt t="39178" x="2400300" y="2971800"/>
          <p14:tracePt t="39210" x="2393950" y="2971800"/>
          <p14:tracePt t="39218" x="2387600" y="2971800"/>
          <p14:tracePt t="39226" x="2381250" y="2971800"/>
          <p14:tracePt t="39242" x="2381250" y="2984500"/>
          <p14:tracePt t="39259" x="2381250" y="3003550"/>
          <p14:tracePt t="39273" x="2374900" y="3003550"/>
          <p14:tracePt t="39289" x="2374900" y="3035300"/>
          <p14:tracePt t="39306" x="2381250" y="3060700"/>
          <p14:tracePt t="39323" x="2393950" y="3079750"/>
          <p14:tracePt t="39340" x="2406650" y="3092450"/>
          <p14:tracePt t="39356" x="2425700" y="3111500"/>
          <p14:tracePt t="39373" x="2444750" y="3117850"/>
          <p14:tracePt t="39389" x="2482850" y="3124200"/>
          <p14:tracePt t="39406" x="2540000" y="3136900"/>
          <p14:tracePt t="39423" x="2597150" y="3143250"/>
          <p14:tracePt t="39439" x="2635250" y="3143250"/>
          <p14:tracePt t="39456" x="2679700" y="3143250"/>
          <p14:tracePt t="39473" x="2692400" y="3143250"/>
          <p14:tracePt t="39489" x="2705100" y="3143250"/>
          <p14:tracePt t="39506" x="2705100" y="3130550"/>
          <p14:tracePt t="39522" x="2705100" y="3111500"/>
          <p14:tracePt t="39539" x="2705100" y="3086100"/>
          <p14:tracePt t="39556" x="2705100" y="3060700"/>
          <p14:tracePt t="39573" x="2692400" y="3016250"/>
          <p14:tracePt t="39590" x="2647950" y="2978150"/>
          <p14:tracePt t="39606" x="2578100" y="2946400"/>
          <p14:tracePt t="39623" x="2495550" y="2927350"/>
          <p14:tracePt t="39640" x="2425700" y="2921000"/>
          <p14:tracePt t="39656" x="2387600" y="2921000"/>
          <p14:tracePt t="39673" x="2349500" y="2921000"/>
          <p14:tracePt t="39674" x="2343150" y="2927350"/>
          <p14:tracePt t="39689" x="2317750" y="2933700"/>
          <p14:tracePt t="39706" x="2292350" y="2971800"/>
          <p14:tracePt t="39723" x="2279650" y="3016250"/>
          <p14:tracePt t="39739" x="2266950" y="3048000"/>
          <p14:tracePt t="39756" x="2266950" y="3079750"/>
          <p14:tracePt t="39772" x="2266950" y="3111500"/>
          <p14:tracePt t="39789" x="2273300" y="3149600"/>
          <p14:tracePt t="39806" x="2286000" y="3181350"/>
          <p14:tracePt t="39823" x="2311400" y="3194050"/>
          <p14:tracePt t="39839" x="2330450" y="3200400"/>
          <p14:tracePt t="39856" x="2343150" y="3200400"/>
          <p14:tracePt t="39873" x="2374900" y="3194050"/>
          <p14:tracePt t="39874" x="2393950" y="3187700"/>
          <p14:tracePt t="39889" x="2425700" y="3143250"/>
          <p14:tracePt t="39906" x="2444750" y="3111500"/>
          <p14:tracePt t="39923" x="2451100" y="3098800"/>
          <p14:tracePt t="39939" x="2451100" y="3092450"/>
          <p14:tracePt t="40122" x="0" y="0"/>
        </p14:tracePtLst>
        <p14:tracePtLst>
          <p14:tracePt t="40941" x="3181350" y="3060700"/>
          <p14:tracePt t="41053" x="3194050" y="3060700"/>
          <p14:tracePt t="41062" x="3200400" y="3067050"/>
          <p14:tracePt t="41075" x="3225800" y="3067050"/>
          <p14:tracePt t="41092" x="3238500" y="3067050"/>
          <p14:tracePt t="41109" x="3257550" y="3067050"/>
          <p14:tracePt t="41124" x="3263900" y="3067050"/>
          <p14:tracePt t="41198" x="3270250" y="3067050"/>
          <p14:tracePt t="41206" x="3282950" y="3067050"/>
          <p14:tracePt t="41238" x="3282950" y="3054350"/>
          <p14:tracePt t="41252" x="3282950" y="3048000"/>
          <p14:tracePt t="41263" x="3282950" y="3041650"/>
          <p14:tracePt t="41405" x="3276600" y="3041650"/>
          <p14:tracePt t="41412" x="3270250" y="3041650"/>
          <p14:tracePt t="41468" x="3263900" y="3041650"/>
          <p14:tracePt t="41477" x="3257550" y="3041650"/>
          <p14:tracePt t="41844" x="0" y="0"/>
        </p14:tracePtLst>
        <p14:tracePtLst>
          <p14:tracePt t="43325" x="1803400" y="3416300"/>
          <p14:tracePt t="43390" x="1841500" y="3422650"/>
          <p14:tracePt t="43398" x="1860550" y="3422650"/>
          <p14:tracePt t="43405" x="1930400" y="3429000"/>
          <p14:tracePt t="43423" x="2120900" y="3448050"/>
          <p14:tracePt t="43439" x="2413000" y="3448050"/>
          <p14:tracePt t="43443" x="2667000" y="3448050"/>
          <p14:tracePt t="43455" x="2971800" y="3448050"/>
          <p14:tracePt t="43472" x="3638550" y="3448050"/>
          <p14:tracePt t="43476" x="3981450" y="3448050"/>
          <p14:tracePt t="43488" x="4305300" y="3448050"/>
          <p14:tracePt t="43506" x="4978400" y="3448050"/>
          <p14:tracePt t="43522" x="5156200" y="3448050"/>
          <p14:tracePt t="43538" x="5207000" y="3448050"/>
          <p14:tracePt t="43555" x="5213350" y="3448050"/>
          <p14:tracePt t="43795" x="0" y="0"/>
        </p14:tracePtLst>
        <p14:tracePtLst>
          <p14:tracePt t="44328" x="1943100" y="3416300"/>
          <p14:tracePt t="44390" x="1974850" y="3416300"/>
          <p14:tracePt t="44398" x="2019300" y="3422650"/>
          <p14:tracePt t="44407" x="2089150" y="3435350"/>
          <p14:tracePt t="44423" x="2279650" y="3454400"/>
          <p14:tracePt t="44438" x="2590800" y="3473450"/>
          <p14:tracePt t="44455" x="3041650" y="3473450"/>
          <p14:tracePt t="44471" x="3581400" y="3473450"/>
          <p14:tracePt t="44475" x="3860800" y="3473450"/>
          <p14:tracePt t="44488" x="4121150" y="3473450"/>
          <p14:tracePt t="44505" x="4508500" y="3473450"/>
          <p14:tracePt t="44507" x="4660900" y="3473450"/>
          <p14:tracePt t="44522" x="4845050" y="3473450"/>
          <p14:tracePt t="44538" x="4914900" y="3473450"/>
          <p14:tracePt t="44554" x="4953000" y="3473450"/>
          <p14:tracePt t="44572" x="4972050" y="3473450"/>
          <p14:tracePt t="44589" x="4978400" y="3473450"/>
          <p14:tracePt t="44606" x="4991100" y="3473450"/>
          <p14:tracePt t="44622" x="4997450" y="3473450"/>
          <p14:tracePt t="44815" x="4991100" y="3479800"/>
          <p14:tracePt t="44824" x="4984750" y="3479800"/>
          <p14:tracePt t="44839" x="4959350" y="3486150"/>
          <p14:tracePt t="44844" x="4953000" y="3492500"/>
          <p14:tracePt t="44871" x="4946650" y="3492500"/>
          <p14:tracePt t="44933" x="4940300" y="3492500"/>
          <p14:tracePt t="44942" x="4933950" y="3492500"/>
          <p14:tracePt t="44955" x="4902200" y="3498850"/>
          <p14:tracePt t="44971" x="4813300" y="3511550"/>
          <p14:tracePt t="44988" x="4660900" y="3536950"/>
          <p14:tracePt t="45004" x="4451350" y="3536950"/>
          <p14:tracePt t="45021" x="4171950" y="3536950"/>
          <p14:tracePt t="45038" x="3759200" y="3530600"/>
          <p14:tracePt t="45055" x="3359150" y="3460750"/>
          <p14:tracePt t="45072" x="3073400" y="3403600"/>
          <p14:tracePt t="45075" x="2971800" y="3390900"/>
          <p14:tracePt t="45089" x="2908300" y="3371850"/>
          <p14:tracePt t="45106" x="2857500" y="3365500"/>
          <p14:tracePt t="45122" x="2844800" y="3365500"/>
          <p14:tracePt t="45264" x="2851150" y="3365500"/>
          <p14:tracePt t="45272" x="2895600" y="3365500"/>
          <p14:tracePt t="45288" x="3111500" y="3365500"/>
          <p14:tracePt t="45307" x="3752850" y="3467100"/>
          <p14:tracePt t="45323" x="4191000" y="3543300"/>
          <p14:tracePt t="45339" x="4445000" y="3600450"/>
          <p14:tracePt t="45356" x="4552950" y="3613150"/>
          <p14:tracePt t="45372" x="4565650" y="3613150"/>
          <p14:tracePt t="45389" x="4572000" y="3613150"/>
          <p14:tracePt t="45412" x="4578350" y="3613150"/>
          <p14:tracePt t="45524" x="4552950" y="3619500"/>
          <p14:tracePt t="45534" x="4508500" y="3619500"/>
          <p14:tracePt t="45539" x="4432300" y="3619500"/>
          <p14:tracePt t="45554" x="4222750" y="3619500"/>
          <p14:tracePt t="45571" x="3924300" y="3619500"/>
          <p14:tracePt t="45588" x="3498850" y="3594100"/>
          <p14:tracePt t="45605" x="3225800" y="3562350"/>
          <p14:tracePt t="45621" x="3136900" y="3549650"/>
          <p14:tracePt t="45637" x="3130550" y="3549650"/>
          <p14:tracePt t="45693" x="3155950" y="3549650"/>
          <p14:tracePt t="45702" x="3213100" y="3549650"/>
          <p14:tracePt t="45710" x="3295650" y="3549650"/>
          <p14:tracePt t="45722" x="3600450" y="3549650"/>
          <p14:tracePt t="45738" x="4013200" y="3549650"/>
          <p14:tracePt t="45754" x="4356100" y="3549650"/>
          <p14:tracePt t="45772" x="4527550" y="3549650"/>
          <p14:tracePt t="45788" x="4572000" y="3549650"/>
          <p14:tracePt t="45804" x="4578350" y="3549650"/>
          <p14:tracePt t="45843" x="4559300" y="3549650"/>
          <p14:tracePt t="45851" x="4508500" y="3549650"/>
          <p14:tracePt t="45858" x="4425950" y="3549650"/>
          <p14:tracePt t="45871" x="4324350" y="3549650"/>
          <p14:tracePt t="45888" x="4076700" y="3549650"/>
          <p14:tracePt t="45891" x="3962400" y="3549650"/>
          <p14:tracePt t="45904" x="3860800" y="3549650"/>
          <p14:tracePt t="45922" x="3746500" y="3549650"/>
          <p14:tracePt t="45938" x="3733800" y="3549650"/>
          <p14:tracePt t="45971" x="3740150" y="3549650"/>
          <p14:tracePt t="45987" x="3803650" y="3549650"/>
          <p14:tracePt t="46004" x="3962400" y="3549650"/>
          <p14:tracePt t="46021" x="4152900" y="3549650"/>
          <p14:tracePt t="46037" x="4286250" y="3549650"/>
          <p14:tracePt t="46054" x="4330700" y="3549650"/>
          <p14:tracePt t="46071" x="4337050" y="3549650"/>
          <p14:tracePt t="46748" x="0" y="0"/>
        </p14:tracePtLst>
        <p14:tracePtLst>
          <p14:tracePt t="48525" x="3200400" y="4311650"/>
          <p14:tracePt t="48540" x="3194050" y="4311650"/>
          <p14:tracePt t="48548" x="3187700" y="4311650"/>
          <p14:tracePt t="48558" x="3181350" y="4318000"/>
          <p14:tracePt t="48570" x="3175000" y="4330700"/>
          <p14:tracePt t="48586" x="3162300" y="4356100"/>
          <p14:tracePt t="48604" x="3162300" y="4375150"/>
          <p14:tracePt t="48620" x="3162300" y="4387850"/>
          <p14:tracePt t="48637" x="3162300" y="4425950"/>
          <p14:tracePt t="48654" x="3162300" y="4464050"/>
          <p14:tracePt t="48670" x="3162300" y="4514850"/>
          <p14:tracePt t="48687" x="3162300" y="4559300"/>
          <p14:tracePt t="48703" x="3162300" y="4591050"/>
          <p14:tracePt t="48720" x="3162300" y="4635500"/>
          <p14:tracePt t="48723" x="3162300" y="4648200"/>
          <p14:tracePt t="48736" x="3168650" y="4654550"/>
          <p14:tracePt t="48753" x="3181350" y="4679950"/>
          <p14:tracePt t="48770" x="3206750" y="4718050"/>
          <p14:tracePt t="48786" x="3238500" y="4743450"/>
          <p14:tracePt t="48803" x="3276600" y="4756150"/>
          <p14:tracePt t="48820" x="3308350" y="4768850"/>
          <p14:tracePt t="48836" x="3340100" y="4768850"/>
          <p14:tracePt t="48854" x="3397250" y="4768850"/>
          <p14:tracePt t="48870" x="3429000" y="4768850"/>
          <p14:tracePt t="48887" x="3454400" y="4768850"/>
          <p14:tracePt t="48903" x="3473450" y="4768850"/>
          <p14:tracePt t="48919" x="3479800" y="4756150"/>
          <p14:tracePt t="48937" x="3492500" y="4730750"/>
          <p14:tracePt t="48939" x="3498850" y="4718050"/>
          <p14:tracePt t="48953" x="3505200" y="4705350"/>
          <p14:tracePt t="48970" x="3511550" y="4660900"/>
          <p14:tracePt t="48996" x="3511550" y="4648200"/>
          <p14:tracePt t="49003" x="3511550" y="4635500"/>
          <p14:tracePt t="49020" x="3511550" y="4616450"/>
          <p14:tracePt t="49036" x="3505200" y="4584700"/>
          <p14:tracePt t="49053" x="3486150" y="4546600"/>
          <p14:tracePt t="49070" x="3467100" y="4514850"/>
          <p14:tracePt t="49086" x="3435350" y="4476750"/>
          <p14:tracePt t="49103" x="3384550" y="4438650"/>
          <p14:tracePt t="49120" x="3352800" y="4406900"/>
          <p14:tracePt t="49122" x="3333750" y="4400550"/>
          <p14:tracePt t="49137" x="3314700" y="4394200"/>
          <p14:tracePt t="49155" x="3289300" y="4381500"/>
          <p14:tracePt t="49170" x="3244850" y="4375150"/>
          <p14:tracePt t="49186" x="3213100" y="4375150"/>
          <p14:tracePt t="49203" x="3162300" y="4375150"/>
          <p14:tracePt t="49219" x="3124200" y="4375150"/>
          <p14:tracePt t="49236" x="3092450" y="4375150"/>
          <p14:tracePt t="49253" x="3067050" y="4375150"/>
          <p14:tracePt t="49270" x="3048000" y="4394200"/>
          <p14:tracePt t="49286" x="3035300" y="4425950"/>
          <p14:tracePt t="49303" x="3016250" y="4464050"/>
          <p14:tracePt t="49320" x="3009900" y="4489450"/>
          <p14:tracePt t="49322" x="3009900" y="4508500"/>
          <p14:tracePt t="49336" x="3009900" y="4527550"/>
          <p14:tracePt t="49355" x="3009900" y="4559300"/>
          <p14:tracePt t="49371" x="3048000" y="4629150"/>
          <p14:tracePt t="49387" x="3092450" y="4673600"/>
          <p14:tracePt t="49404" x="3136900" y="4692650"/>
          <p14:tracePt t="49421" x="3187700" y="4711700"/>
          <p14:tracePt t="49437" x="3232150" y="4711700"/>
          <p14:tracePt t="49453" x="3295650" y="4711700"/>
          <p14:tracePt t="49470" x="3346450" y="4692650"/>
          <p14:tracePt t="49486" x="3384550" y="4654550"/>
          <p14:tracePt t="49503" x="3422650" y="4603750"/>
          <p14:tracePt t="49519" x="3441700" y="4540250"/>
          <p14:tracePt t="49536" x="3448050" y="4489450"/>
          <p14:tracePt t="49538" x="3454400" y="4470400"/>
          <p14:tracePt t="49553" x="3454400" y="4464050"/>
          <p14:tracePt t="49570" x="3454400" y="4445000"/>
          <p14:tracePt t="49586" x="3448050" y="4419600"/>
          <p14:tracePt t="49604" x="3416300" y="4413250"/>
          <p14:tracePt t="49621" x="3352800" y="4406900"/>
          <p14:tracePt t="49637" x="3263900" y="4394200"/>
          <p14:tracePt t="49654" x="3168650" y="4400550"/>
          <p14:tracePt t="49671" x="3086100" y="4413250"/>
          <p14:tracePt t="49686" x="3048000" y="4432300"/>
          <p14:tracePt t="49690" x="3035300" y="4445000"/>
          <p14:tracePt t="49704" x="3016250" y="4451350"/>
          <p14:tracePt t="49706" x="3009900" y="4464050"/>
          <p14:tracePt t="49720" x="3009900" y="4470400"/>
          <p14:tracePt t="49736" x="3009900" y="4476750"/>
          <p14:tracePt t="49738" x="3009900" y="4489450"/>
          <p14:tracePt t="49757" x="3009900" y="4502150"/>
          <p14:tracePt t="49770" x="3028950" y="4514850"/>
          <p14:tracePt t="49786" x="3054350" y="4521200"/>
          <p14:tracePt t="49803" x="3073400" y="4521200"/>
          <p14:tracePt t="49820" x="3092450" y="4521200"/>
          <p14:tracePt t="49836" x="3111500" y="4521200"/>
          <p14:tracePt t="49867" x="3117850" y="4521200"/>
          <p14:tracePt t="50262" x="3117850" y="4514850"/>
          <p14:tracePt t="50276" x="3117850" y="4508500"/>
          <p14:tracePt t="50276" x="0" y="0"/>
        </p14:tracePtLst>
        <p14:tracePtLst>
          <p14:tracePt t="50735" x="711200" y="4476750"/>
          <p14:tracePt t="50788" x="711200" y="4483100"/>
          <p14:tracePt t="50796" x="717550" y="4489450"/>
          <p14:tracePt t="50804" x="742950" y="4495800"/>
          <p14:tracePt t="50820" x="863600" y="4521200"/>
          <p14:tracePt t="50836" x="1098550" y="4546600"/>
          <p14:tracePt t="50853" x="1492250" y="4546600"/>
          <p14:tracePt t="50870" x="2006600" y="4546600"/>
          <p14:tracePt t="50887" x="2438400" y="4546600"/>
          <p14:tracePt t="50892" x="2590800" y="4546600"/>
          <p14:tracePt t="50904" x="2711450" y="4546600"/>
          <p14:tracePt t="50921" x="2889250" y="4546600"/>
          <p14:tracePt t="50925" x="2952750" y="4546600"/>
          <p14:tracePt t="50938" x="3060700" y="4546600"/>
          <p14:tracePt t="50953" x="3098800" y="4546600"/>
          <p14:tracePt t="50969" x="3149600" y="4546600"/>
          <p14:tracePt t="50971" x="3162300" y="4546600"/>
          <p14:tracePt t="50987" x="3168650" y="4546600"/>
          <p14:tracePt t="51138" x="0" y="0"/>
        </p14:tracePtLst>
        <p14:tracePtLst>
          <p14:tracePt t="52509" x="3403600" y="4279900"/>
          <p14:tracePt t="52515" x="3390900" y="4286250"/>
          <p14:tracePt t="52524" x="3384550" y="4292600"/>
          <p14:tracePt t="52535" x="3378200" y="4298950"/>
          <p14:tracePt t="52552" x="3359150" y="4324350"/>
          <p14:tracePt t="52568" x="3340100" y="4343400"/>
          <p14:tracePt t="52571" x="3327400" y="4356100"/>
          <p14:tracePt t="52586" x="3314700" y="4375150"/>
          <p14:tracePt t="52602" x="3314700" y="4387850"/>
          <p14:tracePt t="52619" x="3314700" y="4400550"/>
          <p14:tracePt t="52636" x="3314700" y="4413250"/>
          <p14:tracePt t="52652" x="3314700" y="4432300"/>
          <p14:tracePt t="52669" x="3314700" y="4464050"/>
          <p14:tracePt t="52686" x="3314700" y="4489450"/>
          <p14:tracePt t="52702" x="3346450" y="4521200"/>
          <p14:tracePt t="52719" x="3371850" y="4540250"/>
          <p14:tracePt t="52735" x="3429000" y="4578350"/>
          <p14:tracePt t="52738" x="3467100" y="4597400"/>
          <p14:tracePt t="52752" x="3511550" y="4610100"/>
          <p14:tracePt t="52769" x="3613150" y="4635500"/>
          <p14:tracePt t="52772" x="3670300" y="4654550"/>
          <p14:tracePt t="52786" x="3752850" y="4660900"/>
          <p14:tracePt t="52802" x="3835400" y="4660900"/>
          <p14:tracePt t="52819" x="3867150" y="4641850"/>
          <p14:tracePt t="52835" x="3886200" y="4622800"/>
          <p14:tracePt t="52852" x="3892550" y="4610100"/>
          <p14:tracePt t="52869" x="3892550" y="4591050"/>
          <p14:tracePt t="52886" x="3886200" y="4546600"/>
          <p14:tracePt t="52903" x="3860800" y="4514850"/>
          <p14:tracePt t="52906" x="3835400" y="4489450"/>
          <p14:tracePt t="52918" x="3810000" y="4476750"/>
          <p14:tracePt t="52936" x="3740150" y="4451350"/>
          <p14:tracePt t="52939" x="3695700" y="4445000"/>
          <p14:tracePt t="52953" x="3644900" y="4425950"/>
          <p14:tracePt t="52968" x="3581400" y="4419600"/>
          <p14:tracePt t="52987" x="3505200" y="4419600"/>
          <p14:tracePt t="53002" x="3467100" y="4419600"/>
          <p14:tracePt t="53018" x="3429000" y="4432300"/>
          <p14:tracePt t="53035" x="3409950" y="4451350"/>
          <p14:tracePt t="53052" x="3378200" y="4470400"/>
          <p14:tracePt t="53069" x="3365500" y="4502150"/>
          <p14:tracePt t="53085" x="3365500" y="4514850"/>
          <p14:tracePt t="53102" x="3365500" y="4521200"/>
          <p14:tracePt t="53119" x="3365500" y="4533900"/>
          <p14:tracePt t="53136" x="3365500" y="4540250"/>
          <p14:tracePt t="53153" x="3371850" y="4546600"/>
          <p14:tracePt t="53331" x="0" y="0"/>
        </p14:tracePtLst>
        <p14:tracePtLst>
          <p14:tracePt t="53861" x="1219200" y="4908550"/>
          <p14:tracePt t="53877" x="1212850" y="4914900"/>
          <p14:tracePt t="53899" x="1206500" y="4927600"/>
          <p14:tracePt t="53916" x="1206500" y="4933950"/>
          <p14:tracePt t="53924" x="1206500" y="4946650"/>
          <p14:tracePt t="53936" x="1206500" y="4953000"/>
          <p14:tracePt t="53952" x="1206500" y="4978400"/>
          <p14:tracePt t="53954" x="1212850" y="5003800"/>
          <p14:tracePt t="53969" x="1225550" y="5016500"/>
          <p14:tracePt t="53985" x="1257300" y="5054600"/>
          <p14:tracePt t="54002" x="1377950" y="5111750"/>
          <p14:tracePt t="54018" x="1485900" y="5137150"/>
          <p14:tracePt t="54035" x="1574800" y="5137150"/>
          <p14:tracePt t="54052" x="1657350" y="5137150"/>
          <p14:tracePt t="54068" x="1739900" y="5137150"/>
          <p14:tracePt t="54085" x="1790700" y="5111750"/>
          <p14:tracePt t="54102" x="1816100" y="5092700"/>
          <p14:tracePt t="54118" x="1828800" y="5080000"/>
          <p14:tracePt t="54136" x="1828800" y="5073650"/>
          <p14:tracePt t="54152" x="1828800" y="5060950"/>
          <p14:tracePt t="54155" x="1828800" y="5041900"/>
          <p14:tracePt t="54168" x="1822450" y="5029200"/>
          <p14:tracePt t="54185" x="1803400" y="5016500"/>
          <p14:tracePt t="54187" x="1784350" y="5003800"/>
          <p14:tracePt t="54202" x="1746250" y="4997450"/>
          <p14:tracePt t="54218" x="1708150" y="4997450"/>
          <p14:tracePt t="54235" x="1676400" y="4997450"/>
          <p14:tracePt t="54251" x="1631950" y="4997450"/>
          <p14:tracePt t="54268" x="1574800" y="5016500"/>
          <p14:tracePt t="54285" x="1530350" y="5035550"/>
          <p14:tracePt t="54301" x="1498600" y="5048250"/>
          <p14:tracePt t="54318" x="1492250" y="5054600"/>
          <p14:tracePt t="54334" x="1479550" y="5060950"/>
          <p14:tracePt t="54351" x="1479550" y="5067300"/>
          <p14:tracePt t="54368" x="1479550" y="5080000"/>
          <p14:tracePt t="54387" x="1498600" y="5099050"/>
          <p14:tracePt t="54391" x="1530350" y="5124450"/>
          <p14:tracePt t="54403" x="1682750" y="5156200"/>
          <p14:tracePt t="54419" x="1905000" y="5162550"/>
          <p14:tracePt t="54436" x="2114550" y="5162550"/>
          <p14:tracePt t="54453" x="2254250" y="5162550"/>
          <p14:tracePt t="54469" x="2292350" y="5162550"/>
          <p14:tracePt t="54485" x="2305050" y="5162550"/>
          <p14:tracePt t="54502" x="2305050" y="5137150"/>
          <p14:tracePt t="54518" x="2266950" y="5099050"/>
          <p14:tracePt t="54522" x="2216150" y="5067300"/>
          <p14:tracePt t="54535" x="2152650" y="5048250"/>
          <p14:tracePt t="54539" x="2076450" y="5022850"/>
          <p14:tracePt t="54552" x="1974850" y="4991100"/>
          <p14:tracePt t="54568" x="1784350" y="4965700"/>
          <p14:tracePt t="54585" x="1644650" y="4959350"/>
          <p14:tracePt t="54588" x="1606550" y="4959350"/>
          <p14:tracePt t="54602" x="1568450" y="4959350"/>
          <p14:tracePt t="54667" x="1562100" y="4959350"/>
          <p14:tracePt t="54683" x="1562100" y="4965700"/>
          <p14:tracePt t="54690" x="1587500" y="4978400"/>
          <p14:tracePt t="54701" x="1619250" y="4984750"/>
          <p14:tracePt t="54718" x="1739900" y="5003800"/>
          <p14:tracePt t="54735" x="1860550" y="5029200"/>
          <p14:tracePt t="54751" x="1917700" y="5029200"/>
          <p14:tracePt t="54768" x="1930400" y="5029200"/>
          <p14:tracePt t="54785" x="1936750" y="5029200"/>
          <p14:tracePt t="54820" x="1905000" y="5029200"/>
          <p14:tracePt t="54828" x="1816100" y="5029200"/>
          <p14:tracePt t="54836" x="1701800" y="5029200"/>
          <p14:tracePt t="54852" x="1289050" y="5029200"/>
          <p14:tracePt t="54868" x="920750" y="5029200"/>
          <p14:tracePt t="54885" x="749300" y="5029200"/>
          <p14:tracePt t="54902" x="717550" y="5029200"/>
          <p14:tracePt t="54919" x="711200" y="5029200"/>
          <p14:tracePt t="54934" x="723900" y="5029200"/>
          <p14:tracePt t="54952" x="806450" y="5041900"/>
          <p14:tracePt t="54968" x="977900" y="5067300"/>
          <p14:tracePt t="54972" x="1092200" y="5073650"/>
          <p14:tracePt t="54984" x="1206500" y="5080000"/>
          <p14:tracePt t="55001" x="1390650" y="5099050"/>
          <p14:tracePt t="55018" x="1492250" y="5099050"/>
          <p14:tracePt t="55034" x="1498600" y="5099050"/>
          <p14:tracePt t="55060" x="1504950" y="5099050"/>
          <p14:tracePt t="55068" x="1511300" y="5099050"/>
          <p14:tracePt t="55167" x="1504950" y="5105400"/>
          <p14:tracePt t="55176" x="1498600" y="5105400"/>
          <p14:tracePt t="55187" x="1479550" y="5105400"/>
          <p14:tracePt t="55771" x="0" y="0"/>
        </p14:tracePtLst>
        <p14:tracePtLst>
          <p14:tracePt t="57279" x="1136650" y="4686300"/>
          <p14:tracePt t="57287" x="1117600" y="4692650"/>
          <p14:tracePt t="57300" x="1085850" y="4705350"/>
          <p14:tracePt t="57317" x="1066800" y="4718050"/>
          <p14:tracePt t="57334" x="1054100" y="4718050"/>
          <p14:tracePt t="57350" x="1035050" y="4730750"/>
          <p14:tracePt t="57367" x="1022350" y="4749800"/>
          <p14:tracePt t="57370" x="1003300" y="4762500"/>
          <p14:tracePt t="57384" x="984250" y="4762500"/>
          <p14:tracePt t="57387" x="971550" y="4775200"/>
          <p14:tracePt t="57400" x="952500" y="4787900"/>
          <p14:tracePt t="57404" x="939800" y="4806950"/>
          <p14:tracePt t="57417" x="927100" y="4826000"/>
          <p14:tracePt t="57420" x="914400" y="4845050"/>
          <p14:tracePt t="57434" x="889000" y="4876800"/>
          <p14:tracePt t="57450" x="869950" y="4902200"/>
          <p14:tracePt t="57468" x="869950" y="4921250"/>
          <p14:tracePt t="57484" x="869950" y="4933950"/>
          <p14:tracePt t="57500" x="869950" y="4953000"/>
          <p14:tracePt t="57517" x="869950" y="4984750"/>
          <p14:tracePt t="57533" x="869950" y="5022850"/>
          <p14:tracePt t="57550" x="882650" y="5060950"/>
          <p14:tracePt t="57567" x="901700" y="5080000"/>
          <p14:tracePt t="57584" x="933450" y="5105400"/>
          <p14:tracePt t="57600" x="965200" y="5118100"/>
          <p14:tracePt t="57602" x="984250" y="5124450"/>
          <p14:tracePt t="57617" x="1003300" y="5130800"/>
          <p14:tracePt t="57634" x="1123950" y="5162550"/>
          <p14:tracePt t="57651" x="1276350" y="5187950"/>
          <p14:tracePt t="57667" x="1435100" y="5187950"/>
          <p14:tracePt t="57684" x="1600200" y="5187950"/>
          <p14:tracePt t="57700" x="1771650" y="5187950"/>
          <p14:tracePt t="57717" x="1911350" y="5187950"/>
          <p14:tracePt t="57734" x="2006600" y="5187950"/>
          <p14:tracePt t="57750" x="2082800" y="5187950"/>
          <p14:tracePt t="57767" x="2120900" y="5187950"/>
          <p14:tracePt t="57783" x="2133600" y="5187950"/>
          <p14:tracePt t="57800" x="2152650" y="5187950"/>
          <p14:tracePt t="57834" x="2165350" y="5187950"/>
          <p14:tracePt t="58013" x="2146300" y="5181600"/>
          <p14:tracePt t="58020" x="2114550" y="5168900"/>
          <p14:tracePt t="58035" x="2051050" y="5149850"/>
          <p14:tracePt t="58050" x="2000250" y="5130800"/>
          <p14:tracePt t="58067" x="1974850" y="5111750"/>
          <p14:tracePt t="58083" x="1962150" y="5099050"/>
          <p14:tracePt t="58100" x="1943100" y="5086350"/>
          <p14:tracePt t="58117" x="1930400" y="5067300"/>
          <p14:tracePt t="58133" x="1905000" y="5041900"/>
          <p14:tracePt t="58151" x="1873250" y="5016500"/>
          <p14:tracePt t="58167" x="1822450" y="4978400"/>
          <p14:tracePt t="58171" x="1797050" y="4959350"/>
          <p14:tracePt t="58184" x="1771650" y="4933950"/>
          <p14:tracePt t="58201" x="1695450" y="4883150"/>
          <p14:tracePt t="58217" x="1631950" y="4845050"/>
          <p14:tracePt t="58220" x="1606550" y="4832350"/>
          <p14:tracePt t="58234" x="1562100" y="4813300"/>
          <p14:tracePt t="58251" x="1543050" y="4813300"/>
          <p14:tracePt t="58267" x="1530350" y="4806950"/>
          <p14:tracePt t="58283" x="1524000" y="4800600"/>
          <p14:tracePt t="58300" x="1517650" y="4800600"/>
          <p14:tracePt t="58317" x="1504950" y="4800600"/>
          <p14:tracePt t="58333" x="1492250" y="4800600"/>
          <p14:tracePt t="58350" x="1460500" y="4800600"/>
          <p14:tracePt t="58367" x="1409700" y="4800600"/>
          <p14:tracePt t="58370" x="1365250" y="4800600"/>
          <p14:tracePt t="58383" x="1320800" y="4800600"/>
          <p14:tracePt t="58401" x="1238250" y="4800600"/>
          <p14:tracePt t="58404" x="1193800" y="4800600"/>
          <p14:tracePt t="58417" x="1123950" y="4800600"/>
          <p14:tracePt t="58435" x="1073150" y="4806950"/>
          <p14:tracePt t="58451" x="1047750" y="4819650"/>
          <p14:tracePt t="58467" x="1016000" y="4832350"/>
          <p14:tracePt t="58484" x="990600" y="4838700"/>
          <p14:tracePt t="58500" x="977900" y="4845050"/>
          <p14:tracePt t="58516" x="958850" y="4851400"/>
          <p14:tracePt t="58533" x="958850" y="4857750"/>
          <p14:tracePt t="58550" x="958850" y="4864100"/>
          <p14:tracePt t="58567" x="946150" y="4889500"/>
          <p14:tracePt t="58583" x="939800" y="4908550"/>
          <p14:tracePt t="58586" x="939800" y="4921250"/>
          <p14:tracePt t="58600" x="939800" y="4933950"/>
          <p14:tracePt t="58617" x="939800" y="4965700"/>
          <p14:tracePt t="58619" x="939800" y="4984750"/>
          <p14:tracePt t="58634" x="971550" y="5010150"/>
          <p14:tracePt t="58650" x="1016000" y="5041900"/>
          <p14:tracePt t="58667" x="1104900" y="5073650"/>
          <p14:tracePt t="58684" x="1289050" y="5099050"/>
          <p14:tracePt t="58700" x="1498600" y="5143500"/>
          <p14:tracePt t="58717" x="1682750" y="5168900"/>
          <p14:tracePt t="58734" x="1797050" y="5168900"/>
          <p14:tracePt t="58750" x="1866900" y="5168900"/>
          <p14:tracePt t="58766" x="1898650" y="5168900"/>
          <p14:tracePt t="58784" x="1917700" y="5168900"/>
          <p14:tracePt t="58786" x="1924050" y="5168900"/>
          <p14:tracePt t="58800" x="1930400" y="5168900"/>
          <p14:tracePt t="59267" x="0" y="0"/>
        </p14:tracePtLst>
        <p14:tracePtLst>
          <p14:tracePt t="61639" x="6921500" y="2184400"/>
          <p14:tracePt t="61645" x="6946900" y="2190750"/>
          <p14:tracePt t="61654" x="7004050" y="2203450"/>
          <p14:tracePt t="61667" x="7137400" y="2203450"/>
          <p14:tracePt t="61684" x="7391400" y="2203450"/>
          <p14:tracePt t="61700" x="7778750" y="2203450"/>
          <p14:tracePt t="61716" x="8210550" y="2203450"/>
          <p14:tracePt t="61734" x="8604250" y="2203450"/>
          <p14:tracePt t="61750" x="8947150" y="2203450"/>
          <p14:tracePt t="61766" x="9169400" y="2203450"/>
          <p14:tracePt t="61783" x="9328150" y="2203450"/>
          <p14:tracePt t="61786" x="9372600" y="2203450"/>
          <p14:tracePt t="61799" x="9404350" y="2203450"/>
          <p14:tracePt t="61816" x="9429750" y="2203450"/>
          <p14:tracePt t="61819" x="9436100" y="2203450"/>
          <p14:tracePt t="61868" x="9442450" y="2203450"/>
          <p14:tracePt t="61876" x="9448800" y="2203450"/>
          <p14:tracePt t="62238" x="9442450" y="2203450"/>
          <p14:tracePt t="62246" x="9410700" y="2203450"/>
          <p14:tracePt t="62253" x="9359900" y="2203450"/>
          <p14:tracePt t="62268" x="9201150" y="2203450"/>
          <p14:tracePt t="62283" x="9004300" y="2203450"/>
          <p14:tracePt t="62299" x="8756650" y="2203450"/>
          <p14:tracePt t="62316" x="8515350" y="2203450"/>
          <p14:tracePt t="62333" x="8343900" y="2203450"/>
          <p14:tracePt t="62349" x="8261350" y="2203450"/>
          <p14:tracePt t="62365" x="8235950" y="2203450"/>
          <p14:tracePt t="62492" x="8248650" y="2203450"/>
          <p14:tracePt t="62500" x="8286750" y="2203450"/>
          <p14:tracePt t="62516" x="8470900" y="2203450"/>
          <p14:tracePt t="62532" x="8680450" y="2203450"/>
          <p14:tracePt t="62548" x="8890000" y="2203450"/>
          <p14:tracePt t="62565" x="9036050" y="2203450"/>
          <p14:tracePt t="62582" x="9112250" y="2203450"/>
          <p14:tracePt t="62598" x="9137650" y="2203450"/>
          <p14:tracePt t="62615" x="9144000" y="2203450"/>
          <p14:tracePt t="62850" x="0" y="0"/>
        </p14:tracePtLst>
        <p14:tracePtLst>
          <p14:tracePt t="63341" x="6692900" y="2216150"/>
          <p14:tracePt t="63439" x="6718300" y="2216150"/>
          <p14:tracePt t="63446" x="6756400" y="2216150"/>
          <p14:tracePt t="63455" x="6819900" y="2216150"/>
          <p14:tracePt t="63467" x="6997700" y="2216150"/>
          <p14:tracePt t="63482" x="7302500" y="2216150"/>
          <p14:tracePt t="63499" x="7753350" y="2216150"/>
          <p14:tracePt t="63515" x="8255000" y="2216150"/>
          <p14:tracePt t="63532" x="8642350" y="2216150"/>
          <p14:tracePt t="63548" x="8909050" y="2216150"/>
          <p14:tracePt t="63565" x="9080500" y="2216150"/>
          <p14:tracePt t="63582" x="9194800" y="2216150"/>
          <p14:tracePt t="63598" x="9283700" y="2216150"/>
          <p14:tracePt t="63615" x="9366250" y="2216150"/>
          <p14:tracePt t="63632" x="9436100" y="2216150"/>
          <p14:tracePt t="63636" x="9461500" y="2216150"/>
          <p14:tracePt t="63648" x="9467850" y="2216150"/>
          <p14:tracePt t="63665" x="9480550" y="2216150"/>
          <p14:tracePt t="63681" x="9486900" y="2216150"/>
          <p14:tracePt t="63707" x="9493250" y="2216150"/>
          <p14:tracePt t="63723" x="9499600" y="2216150"/>
          <p14:tracePt t="63732" x="9512300" y="2216150"/>
          <p14:tracePt t="63748" x="9518650" y="2216150"/>
          <p14:tracePt t="64051" x="0" y="0"/>
        </p14:tracePtLst>
        <p14:tracePtLst>
          <p14:tracePt t="65236" x="9023350" y="2292350"/>
          <p14:tracePt t="65261" x="9029700" y="2292350"/>
          <p14:tracePt t="65269" x="9061450" y="2292350"/>
          <p14:tracePt t="65281" x="9112250" y="2292350"/>
          <p14:tracePt t="65298" x="9359900" y="2292350"/>
          <p14:tracePt t="65314" x="9569450" y="2292350"/>
          <p14:tracePt t="65331" x="9728200" y="2292350"/>
          <p14:tracePt t="65348" x="9823450" y="2292350"/>
          <p14:tracePt t="65364" x="9842500" y="2292350"/>
          <p14:tracePt t="65381" x="9848850" y="2292350"/>
          <p14:tracePt t="65642" x="0" y="0"/>
        </p14:tracePtLst>
        <p14:tracePtLst>
          <p14:tracePt t="66565" x="7042150" y="2711450"/>
          <p14:tracePt t="66659" x="7048500" y="2711450"/>
          <p14:tracePt t="66667" x="7061200" y="2711450"/>
          <p14:tracePt t="66675" x="7080250" y="2711450"/>
          <p14:tracePt t="66683" x="7105650" y="2711450"/>
          <p14:tracePt t="66697" x="7162800" y="2711450"/>
          <p14:tracePt t="66714" x="7258050" y="2711450"/>
          <p14:tracePt t="66730" x="7378700" y="2730500"/>
          <p14:tracePt t="66748" x="7467600" y="2749550"/>
          <p14:tracePt t="66766" x="7499350" y="2755900"/>
          <p14:tracePt t="66781" x="7505700" y="2755900"/>
          <p14:tracePt t="66835" x="7512050" y="2755900"/>
          <p14:tracePt t="66852" x="7518400" y="2755900"/>
          <p14:tracePt t="66859" x="7524750" y="2755900"/>
          <p14:tracePt t="67146" x="0" y="0"/>
        </p14:tracePtLst>
        <p14:tracePtLst>
          <p14:tracePt t="67636" x="7810500" y="2755900"/>
          <p14:tracePt t="67764" x="0" y="0"/>
        </p14:tracePtLst>
        <p14:tracePtLst>
          <p14:tracePt t="68327" x="8572500" y="2660650"/>
          <p14:tracePt t="68334" x="8559800" y="2667000"/>
          <p14:tracePt t="68347" x="8515350" y="2692400"/>
          <p14:tracePt t="68364" x="8470900" y="2730500"/>
          <p14:tracePt t="68380" x="8439150" y="2762250"/>
          <p14:tracePt t="68397" x="8407400" y="2787650"/>
          <p14:tracePt t="68413" x="8394700" y="2800350"/>
          <p14:tracePt t="68483" x="0" y="0"/>
        </p14:tracePtLst>
        <p14:tracePtLst>
          <p14:tracePt t="68831" x="7131050" y="2774950"/>
          <p14:tracePt t="68894" x="7137400" y="2774950"/>
          <p14:tracePt t="68902" x="7162800" y="2781300"/>
          <p14:tracePt t="68913" x="7207250" y="2787650"/>
          <p14:tracePt t="68930" x="7473950" y="2832100"/>
          <p14:tracePt t="68946" x="7797800" y="2863850"/>
          <p14:tracePt t="68963" x="8121650" y="2863850"/>
          <p14:tracePt t="68980" x="8445500" y="2863850"/>
          <p14:tracePt t="68997" x="8636000" y="2863850"/>
          <p14:tracePt t="69014" x="8756650" y="2863850"/>
          <p14:tracePt t="69030" x="8820150" y="2863850"/>
          <p14:tracePt t="69034" x="8839200" y="2863850"/>
          <p14:tracePt t="69046" x="8864600" y="2863850"/>
          <p14:tracePt t="69063" x="8890000" y="2851150"/>
          <p14:tracePt t="69080" x="8921750" y="2819400"/>
          <p14:tracePt t="69082" x="8934450" y="2800350"/>
          <p14:tracePt t="69096" x="8947150" y="2781300"/>
          <p14:tracePt t="69113" x="8959850" y="2762250"/>
          <p14:tracePt t="69115" x="8966200" y="2749550"/>
          <p14:tracePt t="69130" x="8966200" y="2736850"/>
          <p14:tracePt t="69146" x="8966200" y="2717800"/>
          <p14:tracePt t="69163" x="8966200" y="2698750"/>
          <p14:tracePt t="69180" x="8966200" y="2673350"/>
          <p14:tracePt t="69196" x="8959850" y="2654300"/>
          <p14:tracePt t="69214" x="8953500" y="2647950"/>
          <p14:tracePt t="69230" x="8947150" y="2635250"/>
          <p14:tracePt t="69247" x="8902700" y="2616200"/>
          <p14:tracePt t="69251" x="8858250" y="2603500"/>
          <p14:tracePt t="69263" x="8801100" y="2597150"/>
          <p14:tracePt t="69280" x="8655050" y="2571750"/>
          <p14:tracePt t="69296" x="8483600" y="2565400"/>
          <p14:tracePt t="69299" x="8375650" y="2565400"/>
          <p14:tracePt t="69313" x="8274050" y="2565400"/>
          <p14:tracePt t="69330" x="7912100" y="2565400"/>
          <p14:tracePt t="69346" x="7632700" y="2565400"/>
          <p14:tracePt t="69363" x="7346950" y="2565400"/>
          <p14:tracePt t="69380" x="7099300" y="2565400"/>
          <p14:tracePt t="69396" x="6889750" y="2565400"/>
          <p14:tracePt t="69413" x="6711950" y="2565400"/>
          <p14:tracePt t="69429" x="6578600" y="2590800"/>
          <p14:tracePt t="69446" x="6489700" y="2609850"/>
          <p14:tracePt t="69464" x="6445250" y="2628900"/>
          <p14:tracePt t="69480" x="6426200" y="2641600"/>
          <p14:tracePt t="69497" x="6413500" y="2647950"/>
          <p14:tracePt t="69514" x="6413500" y="2654300"/>
          <p14:tracePt t="69531" x="6413500" y="2698750"/>
          <p14:tracePt t="69546" x="6419850" y="2736850"/>
          <p14:tracePt t="69563" x="6445250" y="2762250"/>
          <p14:tracePt t="69579" x="6502400" y="2813050"/>
          <p14:tracePt t="69596" x="6572250" y="2851150"/>
          <p14:tracePt t="69613" x="6686550" y="2889250"/>
          <p14:tracePt t="69630" x="6845300" y="2914650"/>
          <p14:tracePt t="69646" x="7048500" y="2914650"/>
          <p14:tracePt t="69663" x="7308850" y="2914650"/>
          <p14:tracePt t="69679" x="7639050" y="2895600"/>
          <p14:tracePt t="69682" x="7823200" y="2876550"/>
          <p14:tracePt t="69696" x="7988300" y="2851150"/>
          <p14:tracePt t="69714" x="8318500" y="2800350"/>
          <p14:tracePt t="69715" x="8477250" y="2787650"/>
          <p14:tracePt t="69730" x="8737600" y="2787650"/>
          <p14:tracePt t="69746" x="9017000" y="2787650"/>
          <p14:tracePt t="69763" x="9226550" y="2787650"/>
          <p14:tracePt t="69780" x="9353550" y="2787650"/>
          <p14:tracePt t="69796" x="9404350" y="2787650"/>
          <p14:tracePt t="69812" x="9417050" y="2787650"/>
          <p14:tracePt t="69877" x="9423400" y="2781300"/>
          <p14:tracePt t="69894" x="9423400" y="2768600"/>
          <p14:tracePt t="69902" x="9417050" y="2762250"/>
          <p14:tracePt t="69913" x="9410700" y="2755900"/>
          <p14:tracePt t="69930" x="9372600" y="2711450"/>
          <p14:tracePt t="69947" x="9315450" y="2686050"/>
          <p14:tracePt t="69963" x="9239250" y="2654300"/>
          <p14:tracePt t="69980" x="9137650" y="2635250"/>
          <p14:tracePt t="69996" x="9017000" y="2609850"/>
          <p14:tracePt t="70013" x="8896350" y="2584450"/>
          <p14:tracePt t="70030" x="8775700" y="2559050"/>
          <p14:tracePt t="70047" x="8655050" y="2546350"/>
          <p14:tracePt t="70063" x="8509000" y="2546350"/>
          <p14:tracePt t="70066" x="8432800" y="2546350"/>
          <p14:tracePt t="70079" x="8356600" y="2546350"/>
          <p14:tracePt t="70096" x="8197850" y="2546350"/>
          <p14:tracePt t="70099" x="8115300" y="2546350"/>
          <p14:tracePt t="70113" x="8032750" y="2546350"/>
          <p14:tracePt t="70130" x="7778750" y="2546350"/>
          <p14:tracePt t="70146" x="7581900" y="2546350"/>
          <p14:tracePt t="70162" x="7359650" y="2546350"/>
          <p14:tracePt t="70180" x="7169150" y="2546350"/>
          <p14:tracePt t="70196" x="7029450" y="2546350"/>
          <p14:tracePt t="70214" x="6934200" y="2546350"/>
          <p14:tracePt t="70230" x="6889750" y="2552700"/>
          <p14:tracePt t="70235" x="6877050" y="2552700"/>
          <p14:tracePt t="70247" x="6870700" y="2552700"/>
          <p14:tracePt t="70264" x="6851650" y="2565400"/>
          <p14:tracePt t="70268" x="6845300" y="2571750"/>
          <p14:tracePt t="70283" x="6838950" y="2578100"/>
          <p14:tracePt t="70296" x="6838950" y="2584450"/>
          <p14:tracePt t="70313" x="6832600" y="2590800"/>
          <p14:tracePt t="70330" x="6832600" y="2622550"/>
          <p14:tracePt t="70346" x="6832600" y="2654300"/>
          <p14:tracePt t="70363" x="6851650" y="2686050"/>
          <p14:tracePt t="70379" x="6896100" y="2717800"/>
          <p14:tracePt t="70396" x="6953250" y="2755900"/>
          <p14:tracePt t="70413" x="7048500" y="2781300"/>
          <p14:tracePt t="70429" x="7156450" y="2813050"/>
          <p14:tracePt t="70446" x="7296150" y="2832100"/>
          <p14:tracePt t="70463" x="7448550" y="2832100"/>
          <p14:tracePt t="70480" x="7639050" y="2832100"/>
          <p14:tracePt t="70496" x="7893050" y="2832100"/>
          <p14:tracePt t="70499" x="8070850" y="2832100"/>
          <p14:tracePt t="70513" x="8261350" y="2832100"/>
          <p14:tracePt t="70530" x="8674100" y="2832100"/>
          <p14:tracePt t="70532" x="8851900" y="2832100"/>
          <p14:tracePt t="70546" x="9118600" y="2832100"/>
          <p14:tracePt t="70562" x="9264650" y="2832100"/>
          <p14:tracePt t="70579" x="9315450" y="2832100"/>
          <p14:tracePt t="70596" x="9328150" y="2832100"/>
          <p14:tracePt t="70612" x="9340850" y="2832100"/>
          <p14:tracePt t="70629" x="9359900" y="2832100"/>
          <p14:tracePt t="70646" x="9398000" y="2832100"/>
          <p14:tracePt t="70662" x="9448800" y="2832100"/>
          <p14:tracePt t="70679" x="9480550" y="2832100"/>
          <p14:tracePt t="70696" x="9493250" y="2825750"/>
          <p14:tracePt t="70769" x="9499600" y="2825750"/>
          <p14:tracePt t="70782" x="9499600" y="2819400"/>
          <p14:tracePt t="70793" x="9499600" y="2806700"/>
          <p14:tracePt t="70800" x="9486900" y="2794000"/>
          <p14:tracePt t="70813" x="9455150" y="2755900"/>
          <p14:tracePt t="70829" x="9398000" y="2730500"/>
          <p14:tracePt t="70846" x="9309100" y="2698750"/>
          <p14:tracePt t="70863" x="9207500" y="2679700"/>
          <p14:tracePt t="70867" x="9150350" y="2660650"/>
          <p14:tracePt t="70879" x="9086850" y="2654300"/>
          <p14:tracePt t="70896" x="8959850" y="2628900"/>
          <p14:tracePt t="70899" x="8902700" y="2628900"/>
          <p14:tracePt t="70913" x="8832850" y="2628900"/>
          <p14:tracePt t="70930" x="8578850" y="2628900"/>
          <p14:tracePt t="70946" x="8369300" y="2628900"/>
          <p14:tracePt t="70963" x="8178800" y="2628900"/>
          <p14:tracePt t="70980" x="7969250" y="2628900"/>
          <p14:tracePt t="70997" x="7734300" y="2628900"/>
          <p14:tracePt t="71013" x="7505700" y="2628900"/>
          <p14:tracePt t="71030" x="7315200" y="2628900"/>
          <p14:tracePt t="71035" x="7245350" y="2628900"/>
          <p14:tracePt t="71046" x="7188200" y="2628900"/>
          <p14:tracePt t="71063" x="7124700" y="2628900"/>
          <p14:tracePt t="71079" x="7105650" y="2628900"/>
          <p14:tracePt t="71096" x="7099300" y="2635250"/>
          <p14:tracePt t="71113" x="7086600" y="2635250"/>
          <p14:tracePt t="71130" x="7067550" y="2660650"/>
          <p14:tracePt t="71146" x="7054850" y="2679700"/>
          <p14:tracePt t="71162" x="7054850" y="2692400"/>
          <p14:tracePt t="71179" x="7054850" y="2717800"/>
          <p14:tracePt t="71195" x="7054850" y="2755900"/>
          <p14:tracePt t="71213" x="7054850" y="2781300"/>
          <p14:tracePt t="71230" x="7054850" y="2806700"/>
          <p14:tracePt t="71246" x="7067550" y="2819400"/>
          <p14:tracePt t="71263" x="7080250" y="2825750"/>
          <p14:tracePt t="71280" x="7124700" y="2838450"/>
          <p14:tracePt t="71282" x="7150100" y="2844800"/>
          <p14:tracePt t="71295" x="7181850" y="2851150"/>
          <p14:tracePt t="71312" x="7277100" y="2851150"/>
          <p14:tracePt t="71329" x="7454900" y="2851150"/>
          <p14:tracePt t="71331" x="7575550" y="2851150"/>
          <p14:tracePt t="71346" x="7912100" y="2851150"/>
          <p14:tracePt t="71362" x="8324850" y="2851150"/>
          <p14:tracePt t="71379" x="8737600" y="2851150"/>
          <p14:tracePt t="71396" x="9017000" y="2851150"/>
          <p14:tracePt t="71412" x="9188450" y="2851150"/>
          <p14:tracePt t="71429" x="9264650" y="2851150"/>
          <p14:tracePt t="71446" x="9290050" y="2851150"/>
          <p14:tracePt t="71463" x="9309100" y="2851150"/>
          <p14:tracePt t="71480" x="9321800" y="2851150"/>
          <p14:tracePt t="71496" x="9340850" y="2851150"/>
          <p14:tracePt t="71513" x="9353550" y="2851150"/>
          <p14:tracePt t="71515" x="9359900" y="2851150"/>
          <p14:tracePt t="71529" x="9366250" y="2851150"/>
          <p14:tracePt t="71533" x="9372600" y="2851150"/>
          <p14:tracePt t="71546" x="9385300" y="2851150"/>
          <p14:tracePt t="71562" x="9391650" y="2844800"/>
          <p14:tracePt t="71579" x="9391650" y="2838450"/>
          <p14:tracePt t="71596" x="9404350" y="2832100"/>
          <p14:tracePt t="71677" x="9404350" y="2825750"/>
          <p14:tracePt t="71688" x="9404350" y="2819400"/>
          <p14:tracePt t="71702" x="9404350" y="2813050"/>
          <p14:tracePt t="71714" x="9404350" y="2806700"/>
          <p14:tracePt t="71730" x="9404350" y="2794000"/>
          <p14:tracePt t="71747" x="9372600" y="2768600"/>
          <p14:tracePt t="71763" x="9328150" y="2749550"/>
          <p14:tracePt t="71779" x="9277350" y="2736850"/>
          <p14:tracePt t="71796" x="9213850" y="2730500"/>
          <p14:tracePt t="71812" x="9175750" y="2724150"/>
          <p14:tracePt t="71829" x="9163050" y="2724150"/>
          <p14:tracePt t="72115" x="0" y="0"/>
        </p14:tracePtLst>
        <p14:tracePtLst>
          <p14:tracePt t="72630" x="9086850" y="2089150"/>
          <p14:tracePt t="72659" x="9080500" y="2089150"/>
          <p14:tracePt t="72677" x="9080500" y="2101850"/>
          <p14:tracePt t="72683" x="9074150" y="2127250"/>
          <p14:tracePt t="72695" x="9067800" y="2152650"/>
          <p14:tracePt t="72712" x="9067800" y="2178050"/>
          <p14:tracePt t="72729" x="9067800" y="2222500"/>
          <p14:tracePt t="72731" x="9067800" y="2254250"/>
          <p14:tracePt t="72746" x="9074150" y="2279650"/>
          <p14:tracePt t="72763" x="9093200" y="2330450"/>
          <p14:tracePt t="72779" x="9105900" y="2343150"/>
          <p14:tracePt t="72796" x="9105900" y="2349500"/>
          <p14:tracePt t="72812" x="9118600" y="2349500"/>
          <p14:tracePt t="72828" x="9124950" y="2355850"/>
          <p14:tracePt t="72845" x="9137650" y="2355850"/>
          <p14:tracePt t="72862" x="9144000" y="2355850"/>
          <p14:tracePt t="72878" x="9169400" y="2355850"/>
          <p14:tracePt t="72895" x="9188450" y="2349500"/>
          <p14:tracePt t="72898" x="9201150" y="2349500"/>
          <p14:tracePt t="72912" x="9213850" y="2336800"/>
          <p14:tracePt t="72928" x="9232900" y="2311400"/>
          <p14:tracePt t="72932" x="9239250" y="2298700"/>
          <p14:tracePt t="72945" x="9239250" y="2279650"/>
          <p14:tracePt t="72962" x="9239250" y="2247900"/>
          <p14:tracePt t="72979" x="9239250" y="2235200"/>
          <p14:tracePt t="72995" x="9239250" y="2216150"/>
          <p14:tracePt t="73019" x="9239250" y="2209800"/>
          <p14:tracePt t="73052" x="9232900" y="2203450"/>
          <p14:tracePt t="73084" x="9226550" y="2203450"/>
          <p14:tracePt t="73099" x="9220200" y="2197100"/>
          <p14:tracePt t="73365" x="0" y="0"/>
        </p14:tracePtLst>
        <p14:tracePtLst>
          <p14:tracePt t="73936" x="7175500" y="2444750"/>
          <p14:tracePt t="73939" x="7143750" y="2444750"/>
          <p14:tracePt t="73946" x="7112000" y="2444750"/>
          <p14:tracePt t="73962" x="7023100" y="2444750"/>
          <p14:tracePt t="73979" x="6927850" y="2444750"/>
          <p14:tracePt t="73995" x="6826250" y="2451100"/>
          <p14:tracePt t="74012" x="6781800" y="2457450"/>
          <p14:tracePt t="74029" x="6724650" y="2476500"/>
          <p14:tracePt t="74045" x="6680200" y="2501900"/>
          <p14:tracePt t="74061" x="6642100" y="2520950"/>
          <p14:tracePt t="74078" x="6610350" y="2540000"/>
          <p14:tracePt t="74095" x="6584950" y="2559050"/>
          <p14:tracePt t="74111" x="6572250" y="2578100"/>
          <p14:tracePt t="74128" x="6553200" y="2603500"/>
          <p14:tracePt t="74130" x="6540500" y="2609850"/>
          <p14:tracePt t="74144" x="6534150" y="2622550"/>
          <p14:tracePt t="74146" x="6527800" y="2635250"/>
          <p14:tracePt t="74162" x="6527800" y="2660650"/>
          <p14:tracePt t="74178" x="6521450" y="2705100"/>
          <p14:tracePt t="74194" x="6521450" y="2736850"/>
          <p14:tracePt t="74211" x="6521450" y="2787650"/>
          <p14:tracePt t="74228" x="6534150" y="2825750"/>
          <p14:tracePt t="74245" x="6559550" y="2870200"/>
          <p14:tracePt t="74262" x="6597650" y="2914650"/>
          <p14:tracePt t="74278" x="6654800" y="2971800"/>
          <p14:tracePt t="74295" x="6731000" y="3035300"/>
          <p14:tracePt t="74312" x="6845300" y="3092450"/>
          <p14:tracePt t="74314" x="6915150" y="3124200"/>
          <p14:tracePt t="74328" x="6978650" y="3149600"/>
          <p14:tracePt t="74344" x="7124700" y="3194050"/>
          <p14:tracePt t="74347" x="7188200" y="3200400"/>
          <p14:tracePt t="74361" x="7245350" y="3206750"/>
          <p14:tracePt t="74378" x="7397750" y="3219450"/>
          <p14:tracePt t="74394" x="7499350" y="3219450"/>
          <p14:tracePt t="74411" x="7626350" y="3219450"/>
          <p14:tracePt t="74428" x="7747000" y="3219450"/>
          <p14:tracePt t="74444" x="7861300" y="3219450"/>
          <p14:tracePt t="74461" x="7981950" y="3219450"/>
          <p14:tracePt t="74478" x="8077200" y="3219450"/>
          <p14:tracePt t="74495" x="8172450" y="3219450"/>
          <p14:tracePt t="74511" x="8280400" y="3219450"/>
          <p14:tracePt t="74515" x="8331200" y="3213100"/>
          <p14:tracePt t="74528" x="8369300" y="3213100"/>
          <p14:tracePt t="74545" x="8432800" y="3206750"/>
          <p14:tracePt t="74562" x="8464550" y="3194050"/>
          <p14:tracePt t="74565" x="8470900" y="3194050"/>
          <p14:tracePt t="74579" x="8489950" y="3187700"/>
          <p14:tracePt t="74594" x="8515350" y="3175000"/>
          <p14:tracePt t="74612" x="8534400" y="3168650"/>
          <p14:tracePt t="74627" x="8553450" y="3155950"/>
          <p14:tracePt t="74644" x="8572500" y="3143250"/>
          <p14:tracePt t="74661" x="8585200" y="3130550"/>
          <p14:tracePt t="74678" x="8604250" y="3092450"/>
          <p14:tracePt t="74694" x="8616950" y="3067050"/>
          <p14:tracePt t="74711" x="8636000" y="3022600"/>
          <p14:tracePt t="74728" x="8642350" y="2990850"/>
          <p14:tracePt t="74730" x="8648700" y="2965450"/>
          <p14:tracePt t="74745" x="8648700" y="2952750"/>
          <p14:tracePt t="74763" x="8648700" y="2927350"/>
          <p14:tracePt t="74778" x="8636000" y="2889250"/>
          <p14:tracePt t="74795" x="8616950" y="2851150"/>
          <p14:tracePt t="74811" x="8572500" y="2819400"/>
          <p14:tracePt t="74827" x="8509000" y="2794000"/>
          <p14:tracePt t="74844" x="8426450" y="2755900"/>
          <p14:tracePt t="74861" x="8324850" y="2717800"/>
          <p14:tracePt t="74877" x="8223250" y="2686050"/>
          <p14:tracePt t="74894" x="8108950" y="2660650"/>
          <p14:tracePt t="74911" x="7988300" y="2635250"/>
          <p14:tracePt t="74927" x="7867650" y="2609850"/>
          <p14:tracePt t="74944" x="7747000" y="2590800"/>
          <p14:tracePt t="74961" x="7651750" y="2565400"/>
          <p14:tracePt t="74963" x="7607300" y="2559050"/>
          <p14:tracePt t="74978" x="7524750" y="2546350"/>
          <p14:tracePt t="74995" x="7454900" y="2527300"/>
          <p14:tracePt t="75011" x="7378700" y="2514600"/>
          <p14:tracePt t="75028" x="7289800" y="2501900"/>
          <p14:tracePt t="75045" x="7181850" y="2476500"/>
          <p14:tracePt t="75061" x="7067550" y="2451100"/>
          <p14:tracePt t="75077" x="6972300" y="2438400"/>
          <p14:tracePt t="75094" x="6908800" y="2432050"/>
          <p14:tracePt t="75111" x="6870700" y="2432050"/>
          <p14:tracePt t="75127" x="6838950" y="2432050"/>
          <p14:tracePt t="75144" x="6775450" y="2444750"/>
          <p14:tracePt t="75147" x="6756400" y="2451100"/>
          <p14:tracePt t="75161" x="6718300" y="2463800"/>
          <p14:tracePt t="75178" x="6629400" y="2489200"/>
          <p14:tracePt t="75194" x="6597650" y="2508250"/>
          <p14:tracePt t="75211" x="6572250" y="2533650"/>
          <p14:tracePt t="75227" x="6553200" y="2552700"/>
          <p14:tracePt t="75246" x="6534150" y="2584450"/>
          <p14:tracePt t="75263" x="6521450" y="2616200"/>
          <p14:tracePt t="75278" x="6515100" y="2641600"/>
          <p14:tracePt t="75294" x="6508750" y="2660650"/>
          <p14:tracePt t="75311" x="6502400" y="2679700"/>
          <p14:tracePt t="75328" x="6502400" y="2705100"/>
          <p14:tracePt t="75344" x="6502400" y="2743200"/>
          <p14:tracePt t="75346" x="6502400" y="2755900"/>
          <p14:tracePt t="75361" x="6502400" y="2781300"/>
          <p14:tracePt t="75378" x="6521450" y="2832100"/>
          <p14:tracePt t="75394" x="6540500" y="2870200"/>
          <p14:tracePt t="75411" x="6565900" y="2908300"/>
          <p14:tracePt t="75427" x="6597650" y="2927350"/>
          <p14:tracePt t="75444" x="6648450" y="2952750"/>
          <p14:tracePt t="75461" x="6731000" y="2984500"/>
          <p14:tracePt t="75477" x="6832600" y="3016250"/>
          <p14:tracePt t="75494" x="6927850" y="3028950"/>
          <p14:tracePt t="75511" x="7016750" y="3048000"/>
          <p14:tracePt t="75528" x="7080250" y="3048000"/>
          <p14:tracePt t="75531" x="7118350" y="3048000"/>
          <p14:tracePt t="75545" x="7137400" y="3048000"/>
          <p14:tracePt t="75562" x="7207250" y="3048000"/>
          <p14:tracePt t="75578" x="7321550" y="3054350"/>
          <p14:tracePt t="75594" x="7391400" y="3060700"/>
          <p14:tracePt t="75611" x="7448550" y="3073400"/>
          <p14:tracePt t="75628" x="7505700" y="3086100"/>
          <p14:tracePt t="75644" x="7556500" y="3086100"/>
          <p14:tracePt t="75661" x="7588250" y="3086100"/>
          <p14:tracePt t="75678" x="7600950" y="3086100"/>
          <p14:tracePt t="75694" x="7613650" y="3086100"/>
          <p14:tracePt t="75711" x="7620000" y="3086100"/>
          <p14:tracePt t="75745" x="7632700" y="3086100"/>
          <p14:tracePt t="75762" x="7651750" y="3086100"/>
          <p14:tracePt t="75764" x="7664450" y="3086100"/>
          <p14:tracePt t="75778" x="7689850" y="3086100"/>
          <p14:tracePt t="75795" x="7727950" y="3086100"/>
          <p14:tracePt t="75811" x="7785100" y="3086100"/>
          <p14:tracePt t="75827" x="7880350" y="3086100"/>
          <p14:tracePt t="75844" x="8007350" y="3086100"/>
          <p14:tracePt t="75861" x="8159750" y="3067050"/>
          <p14:tracePt t="75877" x="8312150" y="3041650"/>
          <p14:tracePt t="75894" x="8458200" y="3009900"/>
          <p14:tracePt t="75911" x="8636000" y="2971800"/>
          <p14:tracePt t="75927" x="8794750" y="2940050"/>
          <p14:tracePt t="75944" x="8947150" y="2914650"/>
          <p14:tracePt t="75961" x="9086850" y="2882900"/>
          <p14:tracePt t="75963" x="9131300" y="2870200"/>
          <p14:tracePt t="75978" x="9182100" y="2857500"/>
          <p14:tracePt t="75995" x="9188450" y="2857500"/>
          <p14:tracePt t="76011" x="9201150" y="2851150"/>
          <p14:tracePt t="76028" x="9207500" y="2838450"/>
          <p14:tracePt t="76051" x="9207500" y="2825750"/>
          <p14:tracePt t="76061" x="9207500" y="2813050"/>
          <p14:tracePt t="76078" x="9207500" y="2781300"/>
          <p14:tracePt t="76094" x="9207500" y="2762250"/>
          <p14:tracePt t="76110" x="9207500" y="2730500"/>
          <p14:tracePt t="76127" x="9194800" y="2705100"/>
          <p14:tracePt t="76144" x="9182100" y="2692400"/>
          <p14:tracePt t="76161" x="9163050" y="2679700"/>
          <p14:tracePt t="76163" x="9150350" y="2667000"/>
          <p14:tracePt t="76178" x="9112250" y="2654300"/>
          <p14:tracePt t="76194" x="9067800" y="2647950"/>
          <p14:tracePt t="76211" x="9017000" y="2635250"/>
          <p14:tracePt t="76227" x="8947150" y="2622550"/>
          <p14:tracePt t="76244" x="8883650" y="2622550"/>
          <p14:tracePt t="76261" x="8807450" y="2622550"/>
          <p14:tracePt t="76278" x="8731250" y="2622550"/>
          <p14:tracePt t="76295" x="8686800" y="2622550"/>
          <p14:tracePt t="76311" x="8636000" y="2622550"/>
          <p14:tracePt t="76315" x="8616950" y="2622550"/>
          <p14:tracePt t="76327" x="8591550" y="2622550"/>
          <p14:tracePt t="76344" x="8534400" y="2622550"/>
          <p14:tracePt t="76361" x="8470900" y="2622550"/>
          <p14:tracePt t="76363" x="8426450" y="2622550"/>
          <p14:tracePt t="76377" x="8382000" y="2622550"/>
          <p14:tracePt t="76394" x="8242300" y="2622550"/>
          <p14:tracePt t="76410" x="8140700" y="2622550"/>
          <p14:tracePt t="76427" x="8032750" y="2622550"/>
          <p14:tracePt t="76444" x="7912100" y="2622550"/>
          <p14:tracePt t="76460" x="7816850" y="2622550"/>
          <p14:tracePt t="76477" x="7734300" y="2622550"/>
          <p14:tracePt t="76495" x="7626350" y="2628900"/>
          <p14:tracePt t="76511" x="7524750" y="2647950"/>
          <p14:tracePt t="76514" x="7480300" y="2660650"/>
          <p14:tracePt t="76528" x="7435850" y="2667000"/>
          <p14:tracePt t="76531" x="7391400" y="2673350"/>
          <p14:tracePt t="76544" x="7353300" y="2679700"/>
          <p14:tracePt t="76547" x="7321550" y="2679700"/>
          <p14:tracePt t="76561" x="7277100" y="2686050"/>
          <p14:tracePt t="76578" x="7194550" y="2698750"/>
          <p14:tracePt t="76594" x="7137400" y="2711450"/>
          <p14:tracePt t="76610" x="7080250" y="2724150"/>
          <p14:tracePt t="76627" x="7023100" y="2736850"/>
          <p14:tracePt t="76644" x="6978650" y="2749550"/>
          <p14:tracePt t="76660" x="6953250" y="2755900"/>
          <p14:tracePt t="76677" x="6946900" y="2762250"/>
          <p14:tracePt t="76717" x="6940550" y="2762250"/>
          <p14:tracePt t="76738" x="6934200" y="2768600"/>
          <p14:tracePt t="76747" x="6927850" y="2768600"/>
          <p14:tracePt t="76771" x="6921500" y="2774950"/>
          <p14:tracePt t="76780" x="6921500" y="2781300"/>
          <p14:tracePt t="76795" x="6908800" y="2787650"/>
          <p14:tracePt t="76810" x="6896100" y="2800350"/>
          <p14:tracePt t="76828" x="6877050" y="2813050"/>
          <p14:tracePt t="76844" x="6877050" y="2819400"/>
          <p14:tracePt t="76860" x="6858000" y="2825750"/>
          <p14:tracePt t="76877" x="6858000" y="2832100"/>
          <p14:tracePt t="76894" x="6858000" y="2838450"/>
          <p14:tracePt t="76910" x="6858000" y="2844800"/>
          <p14:tracePt t="76927" x="6858000" y="2863850"/>
          <p14:tracePt t="76944" x="6858000" y="2876550"/>
          <p14:tracePt t="76960" x="6864350" y="2901950"/>
          <p14:tracePt t="76977" x="6908800" y="2940050"/>
          <p14:tracePt t="76994" x="6953250" y="2959100"/>
          <p14:tracePt t="77011" x="6991350" y="2978150"/>
          <p14:tracePt t="77027" x="7042150" y="2990850"/>
          <p14:tracePt t="77044" x="7124700" y="3003550"/>
          <p14:tracePt t="77061" x="7232650" y="3016250"/>
          <p14:tracePt t="77077" x="7340600" y="3022600"/>
          <p14:tracePt t="77094" x="7480300" y="3022600"/>
          <p14:tracePt t="77110" x="7607300" y="3022600"/>
          <p14:tracePt t="77127" x="7734300" y="3022600"/>
          <p14:tracePt t="77144" x="7880350" y="3022600"/>
          <p14:tracePt t="77146" x="7956550" y="3022600"/>
          <p14:tracePt t="77160" x="8026400" y="3022600"/>
          <p14:tracePt t="77177" x="8197850" y="3022600"/>
          <p14:tracePt t="77179" x="8280400" y="3022600"/>
          <p14:tracePt t="77194" x="8439150" y="3022600"/>
          <p14:tracePt t="77210" x="8553450" y="3022600"/>
          <p14:tracePt t="77227" x="8655050" y="3022600"/>
          <p14:tracePt t="77244" x="8712200" y="3022600"/>
          <p14:tracePt t="77261" x="8737600" y="3022600"/>
          <p14:tracePt t="77277" x="8750300" y="3022600"/>
          <p14:tracePt t="77324" x="8756650" y="3022600"/>
          <p14:tracePt t="77347" x="8763000" y="3022600"/>
          <p14:tracePt t="77388" x="8782050" y="3022600"/>
          <p14:tracePt t="77421" x="8782050" y="3016250"/>
          <p14:tracePt t="77435" x="8782050" y="3003550"/>
          <p14:tracePt t="77443" x="8788400" y="2990850"/>
          <p14:tracePt t="77459" x="8788400" y="2984500"/>
          <p14:tracePt t="77467" x="8788400" y="2965450"/>
          <p14:tracePt t="77477" x="8788400" y="2959100"/>
          <p14:tracePt t="77494" x="8788400" y="2933700"/>
          <p14:tracePt t="77511" x="8782050" y="2914650"/>
          <p14:tracePt t="77527" x="8769350" y="2889250"/>
          <p14:tracePt t="77531" x="8763000" y="2882900"/>
          <p14:tracePt t="77544" x="8763000" y="2870200"/>
          <p14:tracePt t="77561" x="8750300" y="2857500"/>
          <p14:tracePt t="77577" x="8743950" y="2844800"/>
          <p14:tracePt t="77594" x="8737600" y="2844800"/>
          <p14:tracePt t="78531" x="0" y="0"/>
        </p14:tracePtLst>
        <p14:tracePtLst>
          <p14:tracePt t="80175" x="9023350" y="3797300"/>
          <p14:tracePt t="80184" x="9017000" y="3803650"/>
          <p14:tracePt t="80193" x="9017000" y="3810000"/>
          <p14:tracePt t="80210" x="9010650" y="3841750"/>
          <p14:tracePt t="80226" x="9010650" y="3886200"/>
          <p14:tracePt t="80242" x="9023350" y="3930650"/>
          <p14:tracePt t="80260" x="9042400" y="3956050"/>
          <p14:tracePt t="80277" x="9061450" y="3975100"/>
          <p14:tracePt t="80293" x="9067800" y="3975100"/>
          <p14:tracePt t="80309" x="9074150" y="3975100"/>
          <p14:tracePt t="80347" x="9080500" y="3975100"/>
          <p14:tracePt t="80363" x="9093200" y="3975100"/>
          <p14:tracePt t="80376" x="9093200" y="3968750"/>
          <p14:tracePt t="80394" x="9105900" y="3937000"/>
          <p14:tracePt t="80396" x="9105900" y="3930650"/>
          <p14:tracePt t="80410" x="9105900" y="3917950"/>
          <p14:tracePt t="80523" x="0" y="0"/>
        </p14:tracePtLst>
        <p14:tracePtLst>
          <p14:tracePt t="81174" x="9029700" y="3829050"/>
          <p14:tracePt t="81206" x="9029700" y="3835400"/>
          <p14:tracePt t="81215" x="9029700" y="3841750"/>
          <p14:tracePt t="81227" x="9029700" y="3886200"/>
          <p14:tracePt t="81243" x="9029700" y="3917950"/>
          <p14:tracePt t="81260" x="9055100" y="3949700"/>
          <p14:tracePt t="81277" x="9080500" y="3962400"/>
          <p14:tracePt t="81293" x="9093200" y="3975100"/>
          <p14:tracePt t="81310" x="9099550" y="3981450"/>
          <p14:tracePt t="81332" x="9105900" y="3981450"/>
          <p14:tracePt t="81348" x="9112250" y="3981450"/>
          <p14:tracePt t="81359" x="9118600" y="3981450"/>
          <p14:tracePt t="81376" x="9131300" y="3981450"/>
          <p14:tracePt t="81393" x="9137650" y="3968750"/>
          <p14:tracePt t="81410" x="9137650" y="3949700"/>
          <p14:tracePt t="81426" x="9137650" y="3943350"/>
          <p14:tracePt t="81443" x="9137650" y="3937000"/>
          <p14:tracePt t="81530" x="0" y="0"/>
        </p14:tracePtLst>
        <p14:tracePtLst>
          <p14:tracePt t="82086" x="7442200" y="4267200"/>
          <p14:tracePt t="82100" x="7435850" y="4273550"/>
          <p14:tracePt t="82116" x="7429500" y="4279900"/>
          <p14:tracePt t="82125" x="7429500" y="4286250"/>
          <p14:tracePt t="82142" x="7423150" y="4298950"/>
          <p14:tracePt t="82158" x="7416800" y="4305300"/>
          <p14:tracePt t="82175" x="7404100" y="4324350"/>
          <p14:tracePt t="82192" x="7404100" y="4337050"/>
          <p14:tracePt t="82208" x="7397750" y="4362450"/>
          <p14:tracePt t="82211" x="7397750" y="4375150"/>
          <p14:tracePt t="82225" x="7397750" y="4387850"/>
          <p14:tracePt t="82242" x="7397750" y="4419600"/>
          <p14:tracePt t="82258" x="7397750" y="4432300"/>
          <p14:tracePt t="82275" x="7404100" y="4445000"/>
          <p14:tracePt t="82292" x="7423150" y="4464050"/>
          <p14:tracePt t="82309" x="7442200" y="4483100"/>
          <p14:tracePt t="82325" x="7480300" y="4508500"/>
          <p14:tracePt t="82342" x="7537450" y="4521200"/>
          <p14:tracePt t="82359" x="7575550" y="4521200"/>
          <p14:tracePt t="82375" x="7632700" y="4521200"/>
          <p14:tracePt t="82392" x="7677150" y="4521200"/>
          <p14:tracePt t="82394" x="7696200" y="4521200"/>
          <p14:tracePt t="82408" x="7715250" y="4521200"/>
          <p14:tracePt t="82425" x="7747000" y="4514850"/>
          <p14:tracePt t="82442" x="7772400" y="4502150"/>
          <p14:tracePt t="82458" x="7778750" y="4489450"/>
          <p14:tracePt t="82475" x="7778750" y="4483100"/>
          <p14:tracePt t="82492" x="7785100" y="4464050"/>
          <p14:tracePt t="82508" x="7785100" y="4438650"/>
          <p14:tracePt t="82525" x="7778750" y="4406900"/>
          <p14:tracePt t="82542" x="7759700" y="4381500"/>
          <p14:tracePt t="82559" x="7727950" y="4368800"/>
          <p14:tracePt t="82575" x="7702550" y="4349750"/>
          <p14:tracePt t="82592" x="7677150" y="4349750"/>
          <p14:tracePt t="82595" x="7664450" y="4349750"/>
          <p14:tracePt t="82608" x="7651750" y="4349750"/>
          <p14:tracePt t="82626" x="7632700" y="4349750"/>
          <p14:tracePt t="82642" x="7626350" y="4349750"/>
          <p14:tracePt t="82658" x="7600950" y="4349750"/>
          <p14:tracePt t="82675" x="7600950" y="4356100"/>
          <p14:tracePt t="82692" x="7594600" y="4368800"/>
          <p14:tracePt t="82708" x="7588250" y="4368800"/>
          <p14:tracePt t="82725" x="7588250" y="4375150"/>
          <p14:tracePt t="82742" x="7588250" y="4387850"/>
          <p14:tracePt t="82758" x="7588250" y="4406900"/>
          <p14:tracePt t="83652" x="0" y="0"/>
        </p14:tracePtLst>
        <p14:tracePtLst>
          <p14:tracePt t="85268" x="1943100" y="2647950"/>
          <p14:tracePt t="85276" x="1974850" y="2755900"/>
          <p14:tracePt t="85282" x="2012950" y="2882900"/>
          <p14:tracePt t="85292" x="2051050" y="3016250"/>
          <p14:tracePt t="85308" x="2139950" y="3263900"/>
          <p14:tracePt t="85325" x="2216150" y="3473450"/>
          <p14:tracePt t="85341" x="2286000" y="3638550"/>
          <p14:tracePt t="85358" x="2381250" y="3803650"/>
          <p14:tracePt t="85374" x="2489200" y="3968750"/>
          <p14:tracePt t="85391" x="2628900" y="4133850"/>
          <p14:tracePt t="85407" x="2851150" y="4305300"/>
          <p14:tracePt t="85424" x="3270250" y="4521200"/>
          <p14:tracePt t="85426" x="3556000" y="4622800"/>
          <p14:tracePt t="85441" x="3898900" y="4711700"/>
          <p14:tracePt t="85458" x="5353050" y="4972050"/>
          <p14:tracePt t="85474" x="6496050" y="5022850"/>
          <p14:tracePt t="85491" x="7696200" y="5022850"/>
          <p14:tracePt t="85507" x="8763000" y="4946650"/>
          <p14:tracePt t="85524" x="9486900" y="4762500"/>
          <p14:tracePt t="85541" x="9867900" y="4565650"/>
          <p14:tracePt t="85557" x="10007600" y="4368800"/>
          <p14:tracePt t="85574" x="10045700" y="4146550"/>
          <p14:tracePt t="85591" x="10033000" y="3816350"/>
          <p14:tracePt t="85608" x="9918700" y="3390900"/>
          <p14:tracePt t="85624" x="9683750" y="2895600"/>
          <p14:tracePt t="85627" x="9550400" y="2679700"/>
          <p14:tracePt t="85641" x="9366250" y="2438400"/>
          <p14:tracePt t="85658" x="8591550" y="1816100"/>
          <p14:tracePt t="85674" x="7981950" y="1504950"/>
          <p14:tracePt t="85691" x="7429500" y="1289050"/>
          <p14:tracePt t="85708" x="7054850" y="1206500"/>
          <p14:tracePt t="85724" x="6819900" y="1193800"/>
          <p14:tracePt t="85741" x="6661150" y="1206500"/>
          <p14:tracePt t="85757" x="6559550" y="1244600"/>
          <p14:tracePt t="85774" x="6477000" y="1289050"/>
          <p14:tracePt t="85791" x="6369050" y="1390650"/>
          <p14:tracePt t="85796" x="6305550" y="1460500"/>
          <p14:tracePt t="85807" x="6242050" y="1536700"/>
          <p14:tracePt t="85825" x="6127750" y="1695450"/>
          <p14:tracePt t="85842" x="6051550" y="1873250"/>
          <p14:tracePt t="85844" x="6032500" y="1962150"/>
          <p14:tracePt t="85858" x="6007100" y="2139950"/>
          <p14:tracePt t="85875" x="6019800" y="2343150"/>
          <p14:tracePt t="85891" x="6096000" y="2508250"/>
          <p14:tracePt t="85908" x="6248400" y="2641600"/>
          <p14:tracePt t="85924" x="6521450" y="2774950"/>
          <p14:tracePt t="85940" x="6851650" y="2876550"/>
          <p14:tracePt t="85957" x="7124700" y="2940050"/>
          <p14:tracePt t="85974" x="7321550" y="2984500"/>
          <p14:tracePt t="85991" x="7442200" y="3016250"/>
          <p14:tracePt t="86007" x="7562850" y="3067050"/>
          <p14:tracePt t="86011" x="7639050" y="3092450"/>
          <p14:tracePt t="86024" x="7740650" y="3124200"/>
          <p14:tracePt t="86042" x="7924800" y="3194050"/>
          <p14:tracePt t="86058" x="8134350" y="3251200"/>
          <p14:tracePt t="86075" x="8159750" y="3257550"/>
          <p14:tracePt t="86091" x="8166100" y="3257550"/>
          <p14:tracePt t="86139" x="8159750" y="3251200"/>
          <p14:tracePt t="86147" x="8147050" y="3244850"/>
          <p14:tracePt t="86157" x="8134350" y="3232150"/>
          <p14:tracePt t="86175" x="8121650" y="3232150"/>
          <p14:tracePt t="86191" x="8102600" y="3225800"/>
          <p14:tracePt t="86224" x="8089900" y="3219450"/>
          <p14:tracePt t="86241" x="8083550" y="3213100"/>
          <p14:tracePt t="86242" x="0" y="0"/>
        </p14:tracePtLst>
        <p14:tracePtLst>
          <p14:tracePt t="87319" x="10566400" y="6673850"/>
          <p14:tracePt t="87327" x="10610850" y="6673850"/>
          <p14:tracePt t="87342" x="10737850" y="6673850"/>
          <p14:tracePt t="87357" x="10896600" y="6673850"/>
          <p14:tracePt t="87364" x="10960100" y="6673850"/>
          <p14:tracePt t="87374" x="11017250" y="6673850"/>
          <p14:tracePt t="87390" x="11080750" y="6673850"/>
          <p14:tracePt t="87407" x="11106150" y="6673850"/>
          <p14:tracePt t="87612" x="0" y="0"/>
        </p14:tracePtLst>
        <p14:tracePtLst>
          <p14:tracePt t="88542" x="9150350" y="6680200"/>
          <p14:tracePt t="88591" x="9163050" y="6680200"/>
          <p14:tracePt t="88599" x="9188450" y="6680200"/>
          <p14:tracePt t="88607" x="9213850" y="6680200"/>
          <p14:tracePt t="88624" x="9302750" y="6680200"/>
          <p14:tracePt t="88640" x="9448800" y="6680200"/>
          <p14:tracePt t="88643" x="9537700" y="6680200"/>
          <p14:tracePt t="88656" x="9632950" y="6680200"/>
          <p14:tracePt t="88673" x="9829800" y="6680200"/>
          <p14:tracePt t="88690" x="10153650" y="6680200"/>
          <p14:tracePt t="88706" x="10356850" y="6680200"/>
          <p14:tracePt t="88723" x="10541000" y="6680200"/>
          <p14:tracePt t="88740" x="10693400" y="6680200"/>
          <p14:tracePt t="88756" x="10775950" y="6680200"/>
          <p14:tracePt t="88773" x="10820400" y="6686550"/>
          <p14:tracePt t="88790" x="10833100" y="6692900"/>
          <p14:tracePt t="88908" x="10839450" y="6692900"/>
          <p14:tracePt t="88917" x="10845800" y="6692900"/>
          <p14:tracePt t="88924" x="10852150" y="6692900"/>
          <p14:tracePt t="88940" x="10902950" y="6692900"/>
          <p14:tracePt t="88957" x="10947400" y="6692900"/>
          <p14:tracePt t="88974" x="11010900" y="6692900"/>
          <p14:tracePt t="88990" x="11068050" y="6692900"/>
          <p14:tracePt t="89007" x="11106150" y="6692900"/>
          <p14:tracePt t="89023" x="11112500" y="6692900"/>
          <p14:tracePt t="89040" x="11118850" y="6692900"/>
          <p14:tracePt t="89084" x="11118850" y="6686550"/>
          <p14:tracePt t="89092" x="11125200" y="6654800"/>
          <p14:tracePt t="89109" x="11125200" y="6610350"/>
          <p14:tracePt t="89124" x="11125200" y="6553200"/>
          <p14:tracePt t="89141" x="11118850" y="6508750"/>
          <p14:tracePt t="89157" x="11106150" y="6470650"/>
          <p14:tracePt t="89173" x="11087100" y="6432550"/>
          <p14:tracePt t="89190" x="11068050" y="6407150"/>
          <p14:tracePt t="89206" x="11049000" y="6381750"/>
          <p14:tracePt t="89223" x="11029950" y="6356350"/>
          <p14:tracePt t="89240" x="10998200" y="6330950"/>
          <p14:tracePt t="89243" x="10972800" y="6318250"/>
          <p14:tracePt t="89256" x="10953750" y="6305550"/>
          <p14:tracePt t="89273" x="10896600" y="6286500"/>
          <p14:tracePt t="89290" x="10795000" y="6267450"/>
          <p14:tracePt t="89306" x="10744200" y="6261100"/>
          <p14:tracePt t="89323" x="10693400" y="6261100"/>
          <p14:tracePt t="89340" x="10642600" y="6261100"/>
          <p14:tracePt t="89356" x="10585450" y="6261100"/>
          <p14:tracePt t="89373" x="10528300" y="6261100"/>
          <p14:tracePt t="89389" x="10490200" y="6267450"/>
          <p14:tracePt t="89406" x="10471150" y="6280150"/>
          <p14:tracePt t="89423" x="10464800" y="6280150"/>
          <p14:tracePt t="89456" x="10458450" y="6280150"/>
          <p14:tracePt t="89473" x="10452100" y="6280150"/>
          <p14:tracePt t="89725" x="10445750" y="6280150"/>
          <p14:tracePt t="89740" x="10439400" y="6286500"/>
          <p14:tracePt t="89749" x="10433050" y="6292850"/>
          <p14:tracePt t="89780" x="10433050" y="6299200"/>
          <p14:tracePt t="90650" x="0" y="0"/>
        </p14:tracePtLst>
        <p14:tracePtLst>
          <p14:tracePt t="91062" x="10528300" y="6292850"/>
          <p14:tracePt t="91132" x="10534650" y="6292850"/>
          <p14:tracePt t="91141" x="10547350" y="6292850"/>
          <p14:tracePt t="91156" x="10629900" y="6292850"/>
          <p14:tracePt t="91174" x="10750550" y="6267450"/>
          <p14:tracePt t="91189" x="10852150" y="6235700"/>
          <p14:tracePt t="91206" x="10915650" y="6210300"/>
          <p14:tracePt t="91222" x="10947400" y="6191250"/>
          <p14:tracePt t="91239" x="10960100" y="6184900"/>
          <p14:tracePt t="91255" x="10972800" y="6172200"/>
          <p14:tracePt t="91272" x="10972800" y="6153150"/>
          <p14:tracePt t="91289" x="10972800" y="6115050"/>
          <p14:tracePt t="91305" x="10972800" y="6064250"/>
          <p14:tracePt t="91322" x="10972800" y="6026150"/>
          <p14:tracePt t="91339" x="10972800" y="6000750"/>
          <p14:tracePt t="91356" x="10972800" y="5988050"/>
          <p14:tracePt t="91373" x="10972800" y="5975350"/>
          <p14:tracePt t="91651" x="0" y="0"/>
        </p14:tracePtLst>
        <p14:tracePtLst>
          <p14:tracePt t="92061" x="10744200" y="5911850"/>
          <p14:tracePt t="92100" x="10756900" y="5911850"/>
          <p14:tracePt t="92109" x="10769600" y="5911850"/>
          <p14:tracePt t="92124" x="10814050" y="5911850"/>
          <p14:tracePt t="92140" x="10890250" y="5911850"/>
          <p14:tracePt t="92157" x="10934700" y="5911850"/>
          <p14:tracePt t="92172" x="10991850" y="5911850"/>
          <p14:tracePt t="92188" x="11023600" y="5911850"/>
          <p14:tracePt t="92205" x="11049000" y="5911850"/>
          <p14:tracePt t="92222" x="11074400" y="5911850"/>
          <p14:tracePt t="92238" x="11087100" y="5911850"/>
          <p14:tracePt t="92255" x="11099800" y="5911850"/>
          <p14:tracePt t="92272" x="11118850" y="5911850"/>
          <p14:tracePt t="92288" x="11144250" y="5892800"/>
          <p14:tracePt t="92305" x="11176000" y="5867400"/>
          <p14:tracePt t="92307" x="11182350" y="5854700"/>
          <p14:tracePt t="92323" x="11201400" y="5822950"/>
          <p14:tracePt t="92339" x="11220450" y="5797550"/>
          <p14:tracePt t="92356" x="11226800" y="5772150"/>
          <p14:tracePt t="92373" x="11226800" y="5740400"/>
          <p14:tracePt t="92389" x="11233150" y="5708650"/>
          <p14:tracePt t="92406" x="11233150" y="5683250"/>
          <p14:tracePt t="92422" x="11214100" y="5657850"/>
          <p14:tracePt t="92438" x="11195050" y="5632450"/>
          <p14:tracePt t="92455" x="11169650" y="5600700"/>
          <p14:tracePt t="92472" x="11131550" y="5581650"/>
          <p14:tracePt t="92475" x="11106150" y="5568950"/>
          <p14:tracePt t="92488" x="11080750" y="5556250"/>
          <p14:tracePt t="92505" x="11010900" y="5524500"/>
          <p14:tracePt t="92522" x="10915650" y="5492750"/>
          <p14:tracePt t="92538" x="10871200" y="5473700"/>
          <p14:tracePt t="92555" x="10839450" y="5461000"/>
          <p14:tracePt t="92572" x="10833100" y="5461000"/>
          <p14:tracePt t="92589" x="10820400" y="5461000"/>
          <p14:tracePt t="92606" x="10807700" y="5461000"/>
          <p14:tracePt t="92623" x="10801350" y="5461000"/>
          <p14:tracePt t="92639" x="10795000" y="5461000"/>
          <p14:tracePt t="92656" x="10788650" y="5461000"/>
          <p14:tracePt t="92850" x="0" y="0"/>
        </p14:tracePtLst>
        <p14:tracePtLst>
          <p14:tracePt t="97155" x="7931150" y="2470150"/>
          <p14:tracePt t="97171" x="7924800" y="2476500"/>
          <p14:tracePt t="97179" x="7912100" y="2489200"/>
          <p14:tracePt t="97188" x="7905750" y="2508250"/>
          <p14:tracePt t="97203" x="7899400" y="2546350"/>
          <p14:tracePt t="97220" x="7886700" y="2603500"/>
          <p14:tracePt t="97237" x="7886700" y="2647950"/>
          <p14:tracePt t="97253" x="7886700" y="2692400"/>
          <p14:tracePt t="97270" x="7886700" y="2749550"/>
          <p14:tracePt t="97287" x="7893050" y="2819400"/>
          <p14:tracePt t="97304" x="7937500" y="2882900"/>
          <p14:tracePt t="97320" x="7994650" y="2940050"/>
          <p14:tracePt t="97323" x="8032750" y="2959100"/>
          <p14:tracePt t="97337" x="8077200" y="2984500"/>
          <p14:tracePt t="97354" x="8248650" y="3048000"/>
          <p14:tracePt t="97370" x="8356600" y="3073400"/>
          <p14:tracePt t="97387" x="8420100" y="3079750"/>
          <p14:tracePt t="97404" x="8470900" y="3079750"/>
          <p14:tracePt t="97421" x="8515350" y="3060700"/>
          <p14:tracePt t="97437" x="8534400" y="3028950"/>
          <p14:tracePt t="97453" x="8553450" y="2971800"/>
          <p14:tracePt t="97470" x="8553450" y="2914650"/>
          <p14:tracePt t="97487" x="8547100" y="2832100"/>
          <p14:tracePt t="97503" x="8528050" y="2781300"/>
          <p14:tracePt t="97520" x="8509000" y="2730500"/>
          <p14:tracePt t="97523" x="8496300" y="2705100"/>
          <p14:tracePt t="97537" x="8477250" y="2667000"/>
          <p14:tracePt t="97540" x="8451850" y="2635250"/>
          <p14:tracePt t="97554" x="8420100" y="2590800"/>
          <p14:tracePt t="97570" x="8394700" y="2565400"/>
          <p14:tracePt t="97587" x="8382000" y="2559050"/>
          <p14:tracePt t="97604" x="8375650" y="2559050"/>
          <p14:tracePt t="97620" x="8369300" y="2559050"/>
          <p14:tracePt t="97637" x="8356600" y="2559050"/>
          <p14:tracePt t="97653" x="8343900" y="2559050"/>
          <p14:tracePt t="97670" x="8312150" y="2559050"/>
          <p14:tracePt t="97687" x="8267700" y="2578100"/>
          <p14:tracePt t="97703" x="8216900" y="2609850"/>
          <p14:tracePt t="97720" x="8185150" y="2641600"/>
          <p14:tracePt t="97723" x="8166100" y="2667000"/>
          <p14:tracePt t="97737" x="8159750" y="2698750"/>
          <p14:tracePt t="97754" x="8153400" y="2806700"/>
          <p14:tracePt t="97770" x="8159750" y="2889250"/>
          <p14:tracePt t="97786" x="8210550" y="2952750"/>
          <p14:tracePt t="97803" x="8286750" y="3022600"/>
          <p14:tracePt t="97820" x="8337550" y="3060700"/>
          <p14:tracePt t="97836" x="8362950" y="3067050"/>
          <p14:tracePt t="97853" x="8369300" y="3067050"/>
          <p14:tracePt t="97874" x="8382000" y="3067050"/>
          <p14:tracePt t="97887" x="8394700" y="3060700"/>
          <p14:tracePt t="97903" x="8407400" y="3009900"/>
          <p14:tracePt t="97920" x="8420100" y="2959100"/>
          <p14:tracePt t="97923" x="8420100" y="2940050"/>
          <p14:tracePt t="97937" x="8420100" y="2908300"/>
          <p14:tracePt t="97954" x="8420100" y="2870200"/>
          <p14:tracePt t="98050" x="0" y="0"/>
        </p14:tracePtLst>
        <p14:tracePtLst>
          <p14:tracePt t="98877" x="9829800" y="5499100"/>
          <p14:tracePt t="98885" x="9817100" y="5505450"/>
          <p14:tracePt t="98892" x="9810750" y="5505450"/>
          <p14:tracePt t="98904" x="9798050" y="5505450"/>
          <p14:tracePt t="98920" x="9779000" y="5518150"/>
          <p14:tracePt t="98937" x="9753600" y="5530850"/>
          <p14:tracePt t="98939" x="9740900" y="5543550"/>
          <p14:tracePt t="98953" x="9728200" y="5549900"/>
          <p14:tracePt t="98970" x="9702800" y="5588000"/>
          <p14:tracePt t="99003" x="9696450" y="5600700"/>
          <p14:tracePt t="99020" x="9696450" y="5607050"/>
          <p14:tracePt t="99077" x="9721850" y="5607050"/>
          <p14:tracePt t="99084" x="9766300" y="5607050"/>
          <p14:tracePt t="99093" x="9836150" y="5607050"/>
          <p14:tracePt t="99103" x="9886950" y="5600700"/>
          <p14:tracePt t="99120" x="9975850" y="5581650"/>
          <p14:tracePt t="99137" x="10007600" y="5575300"/>
          <p14:tracePt t="99153" x="10013950" y="5575300"/>
          <p14:tracePt t="99173" x="10020300" y="5575300"/>
          <p14:tracePt t="99188" x="10013950" y="5562600"/>
          <p14:tracePt t="99203" x="9963150" y="5537200"/>
          <p14:tracePt t="99219" x="9823450" y="5524500"/>
          <p14:tracePt t="99236" x="9677400" y="5524500"/>
          <p14:tracePt t="99253" x="9569450" y="5524500"/>
          <p14:tracePt t="99269" x="9537700" y="5524500"/>
          <p14:tracePt t="99286" x="9525000" y="5524500"/>
          <p14:tracePt t="99362" x="9537700" y="5537200"/>
          <p14:tracePt t="99370" x="9556750" y="5543550"/>
          <p14:tracePt t="99378" x="9582150" y="5556250"/>
          <p14:tracePt t="99386" x="9613900" y="5562600"/>
          <p14:tracePt t="99403" x="9683750" y="5575300"/>
          <p14:tracePt t="99419" x="9715500" y="5581650"/>
          <p14:tracePt t="99436" x="9734550" y="5581650"/>
          <p14:tracePt t="99627" x="9740900" y="5581650"/>
          <p14:tracePt t="99627" x="0" y="0"/>
        </p14:tracePtLst>
        <p14:tracePtLst>
          <p14:tracePt t="100085" x="8312150" y="2755900"/>
          <p14:tracePt t="100099" x="8305800" y="2755900"/>
          <p14:tracePt t="100115" x="8293100" y="2755900"/>
          <p14:tracePt t="100123" x="8267700" y="2762250"/>
          <p14:tracePt t="100137" x="8242300" y="2774950"/>
          <p14:tracePt t="100153" x="8166100" y="2844800"/>
          <p14:tracePt t="100155" x="8128000" y="2882900"/>
          <p14:tracePt t="100170" x="8077200" y="2978150"/>
          <p14:tracePt t="100187" x="8058150" y="3048000"/>
          <p14:tracePt t="100202" x="8051800" y="3105150"/>
          <p14:tracePt t="100219" x="8064500" y="3175000"/>
          <p14:tracePt t="100236" x="8108950" y="3219450"/>
          <p14:tracePt t="100253" x="8204200" y="3276600"/>
          <p14:tracePt t="100269" x="8350250" y="3308350"/>
          <p14:tracePt t="100286" x="8515350" y="3321050"/>
          <p14:tracePt t="100302" x="8699500" y="3295650"/>
          <p14:tracePt t="100319" x="8826500" y="3238500"/>
          <p14:tracePt t="100336" x="8870950" y="3155950"/>
          <p14:tracePt t="100339" x="8877300" y="3111500"/>
          <p14:tracePt t="100354" x="8877300" y="3079750"/>
          <p14:tracePt t="100370" x="8851900" y="2971800"/>
          <p14:tracePt t="100372" x="8826500" y="2914650"/>
          <p14:tracePt t="100386" x="8756650" y="2813050"/>
          <p14:tracePt t="100403" x="8636000" y="2730500"/>
          <p14:tracePt t="100419" x="8470900" y="2660650"/>
          <p14:tracePt t="100436" x="8299450" y="2603500"/>
          <p14:tracePt t="100453" x="8178800" y="2584450"/>
          <p14:tracePt t="100469" x="8140700" y="2584450"/>
          <p14:tracePt t="100486" x="8108950" y="2590800"/>
          <p14:tracePt t="100502" x="8096250" y="2616200"/>
          <p14:tracePt t="100519" x="8070850" y="2673350"/>
          <p14:tracePt t="100536" x="8064500" y="2749550"/>
          <p14:tracePt t="100540" x="8064500" y="2781300"/>
          <p14:tracePt t="100552" x="8070850" y="2838450"/>
          <p14:tracePt t="100569" x="8102600" y="2908300"/>
          <p14:tracePt t="100586" x="8248650" y="3016250"/>
          <p14:tracePt t="100602" x="8413750" y="3054350"/>
          <p14:tracePt t="100619" x="8616950" y="3092450"/>
          <p14:tracePt t="100636" x="8763000" y="3098800"/>
          <p14:tracePt t="100652" x="8851900" y="3092450"/>
          <p14:tracePt t="100669" x="8877300" y="3060700"/>
          <p14:tracePt t="100686" x="8877300" y="3016250"/>
          <p14:tracePt t="100703" x="8858250" y="2965450"/>
          <p14:tracePt t="100719" x="8813800" y="2895600"/>
          <p14:tracePt t="100735" x="8737600" y="2825750"/>
          <p14:tracePt t="100752" x="8629650" y="2774950"/>
          <p14:tracePt t="100755" x="8566150" y="2749550"/>
          <p14:tracePt t="100769" x="8496300" y="2724150"/>
          <p14:tracePt t="100786" x="8382000" y="2698750"/>
          <p14:tracePt t="100802" x="8343900" y="2698750"/>
          <p14:tracePt t="100819" x="8324850" y="2711450"/>
          <p14:tracePt t="100835" x="8305800" y="2743200"/>
          <p14:tracePt t="100852" x="8286750" y="2794000"/>
          <p14:tracePt t="100869" x="8286750" y="2819400"/>
          <p14:tracePt t="100886" x="8299450" y="2863850"/>
          <p14:tracePt t="100903" x="8331200" y="2895600"/>
          <p14:tracePt t="100919" x="8401050" y="2921000"/>
          <p14:tracePt t="100923" x="8445500" y="2927350"/>
          <p14:tracePt t="100936" x="8477250" y="2927350"/>
          <p14:tracePt t="100953" x="8553450" y="2921000"/>
          <p14:tracePt t="100955" x="8591550" y="2901950"/>
          <p14:tracePt t="100969" x="8616950" y="2876550"/>
          <p14:tracePt t="100986" x="8693150" y="2743200"/>
          <p14:tracePt t="101002" x="8705850" y="2673350"/>
          <p14:tracePt t="101019" x="8705850" y="2622550"/>
          <p14:tracePt t="101035" x="8680450" y="2590800"/>
          <p14:tracePt t="101052" x="8616950" y="2559050"/>
          <p14:tracePt t="101069" x="8496300" y="2527300"/>
          <p14:tracePt t="101086" x="8324850" y="2489200"/>
          <p14:tracePt t="101102" x="8134350" y="2463800"/>
          <p14:tracePt t="101119" x="7962900" y="2457450"/>
          <p14:tracePt t="101122" x="7886700" y="2457450"/>
          <p14:tracePt t="101136" x="7823200" y="2457450"/>
          <p14:tracePt t="101153" x="7677150" y="2457450"/>
          <p14:tracePt t="101155" x="7600950" y="2457450"/>
          <p14:tracePt t="101169" x="7537450" y="2457450"/>
          <p14:tracePt t="101187" x="7359650" y="2457450"/>
          <p14:tracePt t="101202" x="7251700" y="2457450"/>
          <p14:tracePt t="101219" x="7175500" y="2457450"/>
          <p14:tracePt t="101236" x="7112000" y="2457450"/>
          <p14:tracePt t="101252" x="7054850" y="2463800"/>
          <p14:tracePt t="101269" x="6991350" y="2476500"/>
          <p14:tracePt t="101285" x="6940550" y="2495550"/>
          <p14:tracePt t="101302" x="6883400" y="2514600"/>
          <p14:tracePt t="101319" x="6826250" y="2546350"/>
          <p14:tracePt t="101335" x="6788150" y="2584450"/>
          <p14:tracePt t="101338" x="6775450" y="2597150"/>
          <p14:tracePt t="101352" x="6769100" y="2609850"/>
          <p14:tracePt t="101370" x="6750050" y="2628900"/>
          <p14:tracePt t="101372" x="6743700" y="2641600"/>
          <p14:tracePt t="101386" x="6743700" y="2647950"/>
          <p14:tracePt t="101403" x="6731000" y="2673350"/>
          <p14:tracePt t="101419" x="6724650" y="2686050"/>
          <p14:tracePt t="101436" x="6705600" y="2698750"/>
          <p14:tracePt t="101453" x="6692900" y="2717800"/>
          <p14:tracePt t="101469" x="6680200" y="2724150"/>
          <p14:tracePt t="101485" x="6661150" y="2736850"/>
          <p14:tracePt t="101548" x="6654800" y="2736850"/>
          <p14:tracePt t="101555" x="6654800" y="2724150"/>
          <p14:tracePt t="101563" x="6654800" y="2705100"/>
          <p14:tracePt t="101571" x="6654800" y="2673350"/>
          <p14:tracePt t="101586" x="6642100" y="2584450"/>
          <p14:tracePt t="101602" x="6616700" y="2501900"/>
          <p14:tracePt t="101619" x="6604000" y="2457450"/>
          <p14:tracePt t="101636" x="6591300" y="2432050"/>
          <p14:tracePt t="101653" x="6578600" y="2413000"/>
          <p14:tracePt t="101669" x="6559550" y="2406650"/>
          <p14:tracePt t="101686" x="6527800" y="2393950"/>
          <p14:tracePt t="101703" x="6496050" y="2381250"/>
          <p14:tracePt t="101719" x="6457950" y="2374900"/>
          <p14:tracePt t="101735" x="6432550" y="2368550"/>
          <p14:tracePt t="101738" x="6413500" y="2368550"/>
          <p14:tracePt t="101768" x="6388100" y="2368550"/>
          <p14:tracePt t="101785" x="6375400" y="2393950"/>
          <p14:tracePt t="101787" x="6369050" y="2406650"/>
          <p14:tracePt t="101802" x="6330950" y="2489200"/>
          <p14:tracePt t="101818" x="6305550" y="2590800"/>
          <p14:tracePt t="101835" x="6286500" y="2698750"/>
          <p14:tracePt t="101852" x="6267450" y="2832100"/>
          <p14:tracePt t="101869" x="6267450" y="2965450"/>
          <p14:tracePt t="101886" x="6305550" y="3111500"/>
          <p14:tracePt t="101903" x="6362700" y="3251200"/>
          <p14:tracePt t="101919" x="6438900" y="3390900"/>
          <p14:tracePt t="101922" x="6483350" y="3448050"/>
          <p14:tracePt t="101935" x="6521450" y="3486150"/>
          <p14:tracePt t="101952" x="6597650" y="3549650"/>
          <p14:tracePt t="101955" x="6623050" y="3568700"/>
          <p14:tracePt t="101968" x="6642100" y="3581400"/>
          <p14:tracePt t="101985" x="6692900" y="3594100"/>
          <p14:tracePt t="102002" x="6800850" y="3600450"/>
          <p14:tracePt t="102018" x="6972300" y="3581400"/>
          <p14:tracePt t="102035" x="7258050" y="3524250"/>
          <p14:tracePt t="102052" x="7702550" y="3441700"/>
          <p14:tracePt t="102068" x="8286750" y="3352800"/>
          <p14:tracePt t="102085" x="8870950" y="3327400"/>
          <p14:tracePt t="102102" x="9201150" y="3327400"/>
          <p14:tracePt t="102119" x="9366250" y="3327400"/>
          <p14:tracePt t="102136" x="9455150" y="3327400"/>
          <p14:tracePt t="102138" x="9480550" y="3327400"/>
          <p14:tracePt t="102152" x="9499600" y="3327400"/>
          <p14:tracePt t="102169" x="9556750" y="3314700"/>
          <p14:tracePt t="102185" x="9594850" y="3302000"/>
          <p14:tracePt t="102203" x="9632950" y="3282950"/>
          <p14:tracePt t="102218" x="9664700" y="3257550"/>
          <p14:tracePt t="102235" x="9683750" y="3232150"/>
          <p14:tracePt t="102252" x="9702800" y="3187700"/>
          <p14:tracePt t="102268" x="9709150" y="3143250"/>
          <p14:tracePt t="102285" x="9709150" y="3079750"/>
          <p14:tracePt t="102302" x="9702800" y="3003550"/>
          <p14:tracePt t="102318" x="9664700" y="2921000"/>
          <p14:tracePt t="102335" x="9601200" y="2825750"/>
          <p14:tracePt t="102338" x="9537700" y="2755900"/>
          <p14:tracePt t="102352" x="9461500" y="2692400"/>
          <p14:tracePt t="102369" x="9213850" y="2552700"/>
          <p14:tracePt t="102372" x="9048750" y="2470150"/>
          <p14:tracePt t="102386" x="8890000" y="2400300"/>
          <p14:tracePt t="102388" x="8731250" y="2330450"/>
          <p14:tracePt t="102403" x="8464550" y="2247900"/>
          <p14:tracePt t="102419" x="8286750" y="2216150"/>
          <p14:tracePt t="102436" x="8166100" y="2190750"/>
          <p14:tracePt t="102452" x="8115300" y="2190750"/>
          <p14:tracePt t="102468" x="8077200" y="2190750"/>
          <p14:tracePt t="102485" x="8026400" y="2190750"/>
          <p14:tracePt t="102502" x="7962900" y="2190750"/>
          <p14:tracePt t="102518" x="7899400" y="2190750"/>
          <p14:tracePt t="102535" x="7842250" y="2190750"/>
          <p14:tracePt t="102538" x="7823200" y="2197100"/>
          <p14:tracePt t="102552" x="7804150" y="2197100"/>
          <p14:tracePt t="102568" x="7778750" y="2203450"/>
          <p14:tracePt t="102570" x="7772400" y="2203450"/>
          <p14:tracePt t="102586" x="7759700" y="2203450"/>
          <p14:tracePt t="102602" x="7747000" y="2203450"/>
          <p14:tracePt t="102619" x="7715250" y="2216150"/>
          <p14:tracePt t="102635" x="7670800" y="2216150"/>
          <p14:tracePt t="102652" x="7581900" y="2216150"/>
          <p14:tracePt t="102669" x="7486650" y="2216150"/>
          <p14:tracePt t="102686" x="7366000" y="2216150"/>
          <p14:tracePt t="102702" x="7239000" y="2216150"/>
          <p14:tracePt t="102718" x="7124700" y="2216150"/>
          <p14:tracePt t="102735" x="7016750" y="2216150"/>
          <p14:tracePt t="102738" x="6965950" y="2216150"/>
          <p14:tracePt t="102751" x="6908800" y="2216150"/>
          <p14:tracePt t="102768" x="6832600" y="2216150"/>
          <p14:tracePt t="102770" x="6800850" y="2216150"/>
          <p14:tracePt t="102785" x="6781800" y="2216150"/>
          <p14:tracePt t="102802" x="6718300" y="2228850"/>
          <p14:tracePt t="102818" x="6686550" y="2241550"/>
          <p14:tracePt t="102835" x="6661150" y="2260600"/>
          <p14:tracePt t="102852" x="6635750" y="2273300"/>
          <p14:tracePt t="102868" x="6610350" y="2305050"/>
          <p14:tracePt t="102886" x="6597650" y="2336800"/>
          <p14:tracePt t="102902" x="6584950" y="2362200"/>
          <p14:tracePt t="102919" x="6584950" y="2400300"/>
          <p14:tracePt t="102935" x="6584950" y="2451100"/>
          <p14:tracePt t="102938" x="6584950" y="2482850"/>
          <p14:tracePt t="102952" x="6584950" y="2527300"/>
          <p14:tracePt t="102968" x="6610350" y="2616200"/>
          <p14:tracePt t="102985" x="6648450" y="2711450"/>
          <p14:tracePt t="102987" x="6661150" y="2743200"/>
          <p14:tracePt t="103002" x="6699250" y="2819400"/>
          <p14:tracePt t="103018" x="6769100" y="2914650"/>
          <p14:tracePt t="103035" x="6838950" y="2990850"/>
          <p14:tracePt t="103051" x="6908800" y="3067050"/>
          <p14:tracePt t="103068" x="6997700" y="3124200"/>
          <p14:tracePt t="103085" x="7080250" y="3175000"/>
          <p14:tracePt t="103101" x="7143750" y="3213100"/>
          <p14:tracePt t="103118" x="7226300" y="3244850"/>
          <p14:tracePt t="103136" x="7296150" y="3263900"/>
          <p14:tracePt t="103139" x="7340600" y="3270250"/>
          <p14:tracePt t="103151" x="7397750" y="3289300"/>
          <p14:tracePt t="103156" x="7473950" y="3295650"/>
          <p14:tracePt t="103168" x="7550150" y="3314700"/>
          <p14:tracePt t="103186" x="7740650" y="3340100"/>
          <p14:tracePt t="103202" x="8007350" y="3371850"/>
          <p14:tracePt t="103219" x="8147050" y="3378200"/>
          <p14:tracePt t="103235" x="8293100" y="3378200"/>
          <p14:tracePt t="103251" x="8451850" y="3378200"/>
          <p14:tracePt t="103268" x="8597900" y="3378200"/>
          <p14:tracePt t="103285" x="8705850" y="3378200"/>
          <p14:tracePt t="103301" x="8763000" y="3378200"/>
          <p14:tracePt t="103318" x="8820150" y="3378200"/>
          <p14:tracePt t="103335" x="8864600" y="3378200"/>
          <p14:tracePt t="103351" x="8940800" y="3378200"/>
          <p14:tracePt t="103354" x="8985250" y="3378200"/>
          <p14:tracePt t="103368" x="9023350" y="3378200"/>
          <p14:tracePt t="103385" x="9124950" y="3378200"/>
          <p14:tracePt t="103387" x="9169400" y="3371850"/>
          <p14:tracePt t="103402" x="9239250" y="3359150"/>
          <p14:tracePt t="103419" x="9283700" y="3346450"/>
          <p14:tracePt t="103435" x="9321800" y="3340100"/>
          <p14:tracePt t="103452" x="9347200" y="3333750"/>
          <p14:tracePt t="103468" x="9366250" y="3327400"/>
          <p14:tracePt t="103574" x="9366250" y="3321050"/>
          <p14:tracePt t="103581" x="9372600" y="3308350"/>
          <p14:tracePt t="103591" x="9372600" y="3302000"/>
          <p14:tracePt t="103603" x="9372600" y="3270250"/>
          <p14:tracePt t="103618" x="9372600" y="3232150"/>
          <p14:tracePt t="103635" x="9366250" y="3143250"/>
          <p14:tracePt t="103652" x="9340850" y="3054350"/>
          <p14:tracePt t="103669" x="9315450" y="2984500"/>
          <p14:tracePt t="103685" x="9290050" y="2933700"/>
          <p14:tracePt t="103702" x="9271000" y="2895600"/>
          <p14:tracePt t="103718" x="9258300" y="2882900"/>
          <p14:tracePt t="103946" x="0" y="0"/>
        </p14:tracePtLst>
        <p14:tracePtLst>
          <p14:tracePt t="104356" x="8483600" y="2832100"/>
          <p14:tracePt t="104520" x="8477250" y="2825750"/>
          <p14:tracePt t="104531" x="8451850" y="2819400"/>
          <p14:tracePt t="104546" x="8369300" y="2800350"/>
          <p14:tracePt t="104568" x="8216900" y="2768600"/>
          <p14:tracePt t="104584" x="8020050" y="2730500"/>
          <p14:tracePt t="104587" x="7918450" y="2724150"/>
          <p14:tracePt t="104602" x="7772400" y="2724150"/>
          <p14:tracePt t="104618" x="7664450" y="2724150"/>
          <p14:tracePt t="104635" x="7607300" y="2724150"/>
          <p14:tracePt t="104652" x="7569200" y="2724150"/>
          <p14:tracePt t="104668" x="7537450" y="2730500"/>
          <p14:tracePt t="104685" x="7499350" y="2736850"/>
          <p14:tracePt t="104701" x="7429500" y="2749550"/>
          <p14:tracePt t="104718" x="7359650" y="2762250"/>
          <p14:tracePt t="104735" x="7296150" y="2781300"/>
          <p14:tracePt t="104751" x="7251700" y="2787650"/>
          <p14:tracePt t="104755" x="7245350" y="2787650"/>
          <p14:tracePt t="104785" x="7239000" y="2787650"/>
          <p14:tracePt t="104844" x="7232650" y="2794000"/>
          <p14:tracePt t="104851" x="7232650" y="2800350"/>
          <p14:tracePt t="104859" x="7239000" y="2806700"/>
          <p14:tracePt t="104868" x="7245350" y="2813050"/>
          <p14:tracePt t="104885" x="7283450" y="2832100"/>
          <p14:tracePt t="104902" x="7346950" y="2857500"/>
          <p14:tracePt t="104918" x="7416800" y="2870200"/>
          <p14:tracePt t="104935" x="7467600" y="2882900"/>
          <p14:tracePt t="104951" x="7493000" y="2882900"/>
          <p14:tracePt t="104955" x="7505700" y="2882900"/>
          <p14:tracePt t="105044" x="0" y="0"/>
        </p14:tracePtLst>
        <p14:tracePtLst>
          <p14:tracePt t="105973" x="8699500" y="5435600"/>
          <p14:tracePt t="105982" x="8686800" y="5441950"/>
          <p14:tracePt t="105990" x="8674100" y="5454650"/>
          <p14:tracePt t="106001" x="8667750" y="5454650"/>
          <p14:tracePt t="106017" x="8636000" y="5473700"/>
          <p14:tracePt t="106019" x="8623300" y="5486400"/>
          <p14:tracePt t="106033" x="8597900" y="5505450"/>
          <p14:tracePt t="106050" x="8572500" y="5518150"/>
          <p14:tracePt t="106067" x="8559800" y="5543550"/>
          <p14:tracePt t="106084" x="8534400" y="5556250"/>
          <p14:tracePt t="106100" x="8496300" y="5581650"/>
          <p14:tracePt t="106117" x="8477250" y="5619750"/>
          <p14:tracePt t="106134" x="8464550" y="5645150"/>
          <p14:tracePt t="106151" x="8458200" y="5670550"/>
          <p14:tracePt t="106168" x="8451850" y="5695950"/>
          <p14:tracePt t="106185" x="8451850" y="5721350"/>
          <p14:tracePt t="106188" x="8451850" y="5727700"/>
          <p14:tracePt t="106202" x="8451850" y="5746750"/>
          <p14:tracePt t="106218" x="8458200" y="5810250"/>
          <p14:tracePt t="106234" x="8483600" y="5867400"/>
          <p14:tracePt t="106251" x="8509000" y="5911850"/>
          <p14:tracePt t="106267" x="8534400" y="5937250"/>
          <p14:tracePt t="106284" x="8547100" y="5956300"/>
          <p14:tracePt t="106301" x="8559800" y="5962650"/>
          <p14:tracePt t="106317" x="8566150" y="5969000"/>
          <p14:tracePt t="106334" x="8566150" y="5975350"/>
          <p14:tracePt t="106351" x="8572500" y="5975350"/>
          <p14:tracePt t="106372" x="8578850" y="5975350"/>
          <p14:tracePt t="106388" x="8591550" y="5975350"/>
          <p14:tracePt t="106402" x="8623300" y="5988050"/>
          <p14:tracePt t="106418" x="8655050" y="5988050"/>
          <p14:tracePt t="106435" x="8680450" y="5988050"/>
          <p14:tracePt t="106450" x="8693150" y="5988050"/>
          <p14:tracePt t="106468" x="8705850" y="5988050"/>
          <p14:tracePt t="106484" x="8712200" y="5988050"/>
          <p14:tracePt t="106517" x="8724900" y="5988050"/>
          <p14:tracePt t="106550" x="8737600" y="5988050"/>
          <p14:tracePt t="107111" x="8743950" y="5994400"/>
          <p14:tracePt t="107123" x="8756650" y="6000750"/>
          <p14:tracePt t="107123" x="0" y="0"/>
        </p14:tracePtLst>
        <p14:tracePtLst>
          <p14:tracePt t="108220" x="10858500" y="6565900"/>
          <p14:tracePt t="108235" x="10864850" y="6565900"/>
          <p14:tracePt t="108253" x="10871200" y="6565900"/>
          <p14:tracePt t="108260" x="10883900" y="6565900"/>
          <p14:tracePt t="108276" x="10890250" y="6565900"/>
          <p14:tracePt t="108283" x="10896600" y="6565900"/>
          <p14:tracePt t="108300" x="10902950" y="6565900"/>
          <p14:tracePt t="108324" x="10909300" y="6565900"/>
          <p14:tracePt t="108333" x="10915650" y="6559550"/>
          <p14:tracePt t="108350" x="10922000" y="6553200"/>
          <p14:tracePt t="108366" x="10934700" y="6521450"/>
          <p14:tracePt t="108383" x="10953750" y="6477000"/>
          <p14:tracePt t="108401" x="10966450" y="6419850"/>
          <p14:tracePt t="108403" x="10979150" y="6381750"/>
          <p14:tracePt t="108417" x="10991850" y="6356350"/>
          <p14:tracePt t="108434" x="10998200" y="6305550"/>
          <p14:tracePt t="108451" x="11010900" y="6254750"/>
          <p14:tracePt t="108467" x="11010900" y="6235700"/>
          <p14:tracePt t="108483" x="11010900" y="6216650"/>
          <p14:tracePt t="108500" x="11010900" y="6210300"/>
          <p14:tracePt t="108516" x="11010900" y="6191250"/>
          <p14:tracePt t="108534" x="11010900" y="6184900"/>
          <p14:tracePt t="108550" x="11010900" y="6178550"/>
          <p14:tracePt t="108669" x="11010900" y="6172200"/>
          <p14:tracePt t="108676" x="11010900" y="6165850"/>
          <p14:tracePt t="108686" x="11010900" y="6159500"/>
          <p14:tracePt t="108701" x="11010900" y="6140450"/>
          <p14:tracePt t="108717" x="11017250" y="6108700"/>
          <p14:tracePt t="108723" x="11017250" y="6096000"/>
          <p14:tracePt t="108734" x="11017250" y="6083300"/>
          <p14:tracePt t="108750" x="11017250" y="6045200"/>
          <p14:tracePt t="108767" x="11017250" y="6013450"/>
          <p14:tracePt t="108783" x="11017250" y="5981700"/>
          <p14:tracePt t="108786" x="11017250" y="5969000"/>
          <p14:tracePt t="108800" x="11017250" y="5962650"/>
          <p14:tracePt t="108816" x="11017250" y="5937250"/>
          <p14:tracePt t="108819" x="11017250" y="5930900"/>
          <p14:tracePt t="108833" x="11017250" y="5918200"/>
          <p14:tracePt t="108850" x="11010900" y="5911850"/>
          <p14:tracePt t="108866" x="11010900" y="5892800"/>
          <p14:tracePt t="108883" x="11010900" y="5880100"/>
          <p14:tracePt t="108900" x="11010900" y="5867400"/>
          <p14:tracePt t="108917" x="11010900" y="5861050"/>
          <p14:tracePt t="108934" x="11010900" y="5835650"/>
          <p14:tracePt t="108950" x="11010900" y="5810250"/>
          <p14:tracePt t="108967" x="11010900" y="5778500"/>
          <p14:tracePt t="108970" x="11010900" y="5759450"/>
          <p14:tracePt t="108983" x="11010900" y="5746750"/>
          <p14:tracePt t="109000" x="11004550" y="5702300"/>
          <p14:tracePt t="109003" x="11004550" y="5695950"/>
          <p14:tracePt t="109016" x="11004550" y="5689600"/>
          <p14:tracePt t="109033" x="11004550" y="5683250"/>
          <p14:tracePt t="109218" x="0" y="0"/>
        </p14:tracePtLst>
        <p14:tracePtLst>
          <p14:tracePt t="109756" x="9467850" y="5829300"/>
          <p14:tracePt t="109772" x="9461500" y="5829300"/>
          <p14:tracePt t="109780" x="9448800" y="5829300"/>
          <p14:tracePt t="109796" x="9436100" y="5835650"/>
          <p14:tracePt t="109836" x="9429750" y="5842000"/>
          <p14:tracePt t="109851" x="9429750" y="5848350"/>
          <p14:tracePt t="109859" x="9423400" y="5854700"/>
          <p14:tracePt t="109877" x="9423400" y="5861050"/>
          <p14:tracePt t="109883" x="9423400" y="5867400"/>
          <p14:tracePt t="109899" x="9423400" y="5880100"/>
          <p14:tracePt t="109917" x="9423400" y="5899150"/>
          <p14:tracePt t="109933" x="9423400" y="5918200"/>
          <p14:tracePt t="109950" x="9429750" y="5930900"/>
          <p14:tracePt t="109967" x="9442450" y="5943600"/>
          <p14:tracePt t="109983" x="9461500" y="5962650"/>
          <p14:tracePt t="110000" x="9499600" y="5981700"/>
          <p14:tracePt t="110003" x="9518650" y="5988050"/>
          <p14:tracePt t="110016" x="9556750" y="6000750"/>
          <p14:tracePt t="110032" x="9677400" y="6026150"/>
          <p14:tracePt t="110037" x="9753600" y="6038850"/>
          <p14:tracePt t="110049" x="9829800" y="6051550"/>
          <p14:tracePt t="110066" x="10033000" y="6076950"/>
          <p14:tracePt t="110082" x="10147300" y="6076950"/>
          <p14:tracePt t="110099" x="10236200" y="6076950"/>
          <p14:tracePt t="110116" x="10306050" y="6070600"/>
          <p14:tracePt t="110132" x="10344150" y="6064250"/>
          <p14:tracePt t="110149" x="10375900" y="6057900"/>
          <p14:tracePt t="110166" x="10388600" y="6051550"/>
          <p14:tracePt t="110183" x="10414000" y="6038850"/>
          <p14:tracePt t="110186" x="10414000" y="6026150"/>
          <p14:tracePt t="110199" x="10426700" y="6019800"/>
          <p14:tracePt t="110216" x="10439400" y="5988050"/>
          <p14:tracePt t="110219" x="10439400" y="5981700"/>
          <p14:tracePt t="110233" x="10439400" y="5975350"/>
          <p14:tracePt t="110250" x="10439400" y="5956300"/>
          <p14:tracePt t="110266" x="10439400" y="5930900"/>
          <p14:tracePt t="110282" x="10433050" y="5899150"/>
          <p14:tracePt t="110299" x="10407650" y="5886450"/>
          <p14:tracePt t="110316" x="10356850" y="5867400"/>
          <p14:tracePt t="110332" x="10299700" y="5861050"/>
          <p14:tracePt t="110349" x="10204450" y="5861050"/>
          <p14:tracePt t="110366" x="10109200" y="5861050"/>
          <p14:tracePt t="110382" x="10007600" y="5861050"/>
          <p14:tracePt t="110399" x="9925050" y="5861050"/>
          <p14:tracePt t="110416" x="9867900" y="5861050"/>
          <p14:tracePt t="110418" x="9848850" y="5861050"/>
          <p14:tracePt t="110433" x="9823450" y="5867400"/>
          <p14:tracePt t="110450" x="9804400" y="5867400"/>
          <p14:tracePt t="110466" x="9785350" y="5880100"/>
          <p14:tracePt t="110483" x="9779000" y="5880100"/>
          <p14:tracePt t="110499" x="9772650" y="5886450"/>
          <p14:tracePt t="110532" x="9772650" y="5899150"/>
          <p14:tracePt t="110549" x="9772650" y="5905500"/>
          <p14:tracePt t="110566" x="9772650" y="5918200"/>
          <p14:tracePt t="110582" x="9772650" y="5924550"/>
          <p14:tracePt t="110599" x="9785350" y="5943600"/>
          <p14:tracePt t="110616" x="9829800" y="5969000"/>
          <p14:tracePt t="110632" x="9912350" y="6000750"/>
          <p14:tracePt t="110634" x="9969500" y="6007100"/>
          <p14:tracePt t="110649" x="10033000" y="6013450"/>
          <p14:tracePt t="110666" x="10191750" y="6013450"/>
          <p14:tracePt t="110683" x="10267950" y="6013450"/>
          <p14:tracePt t="110699" x="10287000" y="6013450"/>
          <p14:tracePt t="110715" x="10293350" y="6013450"/>
          <p14:tracePt t="110739" x="10299700" y="6013450"/>
          <p14:tracePt t="110749" x="10306050" y="6013450"/>
          <p14:tracePt t="110765" x="10306050" y="6007100"/>
          <p14:tracePt t="110783" x="10299700" y="5969000"/>
          <p14:tracePt t="110799" x="10274300" y="5937250"/>
          <p14:tracePt t="110816" x="10179050" y="5905500"/>
          <p14:tracePt t="110832" x="10083800" y="5880100"/>
          <p14:tracePt t="110835" x="10026650" y="5873750"/>
          <p14:tracePt t="110849" x="9982200" y="5873750"/>
          <p14:tracePt t="110866" x="9874250" y="5873750"/>
          <p14:tracePt t="110882" x="9829800" y="5880100"/>
          <p14:tracePt t="110899" x="9810750" y="5886450"/>
          <p14:tracePt t="110916" x="9804400" y="5892800"/>
          <p14:tracePt t="110982" x="9804400" y="5899150"/>
          <p14:tracePt t="110989" x="9804400" y="5905500"/>
          <p14:tracePt t="110999" x="9804400" y="5911850"/>
          <p14:tracePt t="111016" x="9823450" y="5930900"/>
          <p14:tracePt t="111021" x="9836150" y="5937250"/>
          <p14:tracePt t="111035" x="9918700" y="5962650"/>
          <p14:tracePt t="111049" x="9963150" y="5969000"/>
          <p14:tracePt t="111053" x="10013950" y="5981700"/>
          <p14:tracePt t="111066" x="10102850" y="5988050"/>
          <p14:tracePt t="111082" x="10160000" y="5988050"/>
          <p14:tracePt t="111099" x="10185400" y="5988050"/>
          <p14:tracePt t="111132" x="10198100" y="5988050"/>
          <p14:tracePt t="111149" x="10198100" y="5981700"/>
          <p14:tracePt t="111579" x="10198100" y="5975350"/>
          <p14:tracePt t="111580" x="0" y="0"/>
        </p14:tracePtLst>
        <p14:tracePtLst>
          <p14:tracePt t="112237" x="2184400" y="4565650"/>
          <p14:tracePt t="112244" x="2165350" y="4578350"/>
          <p14:tracePt t="112251" x="2146300" y="4584700"/>
          <p14:tracePt t="112266" x="2120900" y="4603750"/>
          <p14:tracePt t="112282" x="2095500" y="4629150"/>
          <p14:tracePt t="112298" x="2063750" y="4641850"/>
          <p14:tracePt t="112315" x="2051050" y="4673600"/>
          <p14:tracePt t="112332" x="2044700" y="4705350"/>
          <p14:tracePt t="112348" x="2044700" y="4756150"/>
          <p14:tracePt t="112365" x="2044700" y="4794250"/>
          <p14:tracePt t="112382" x="2082800" y="4876800"/>
          <p14:tracePt t="112398" x="2171700" y="4965700"/>
          <p14:tracePt t="112415" x="2330450" y="5080000"/>
          <p14:tracePt t="112418" x="2425700" y="5130800"/>
          <p14:tracePt t="112432" x="2533650" y="5187950"/>
          <p14:tracePt t="112435" x="2647950" y="5238750"/>
          <p14:tracePt t="112449" x="2762250" y="5276850"/>
          <p14:tracePt t="112465" x="2952750" y="5321300"/>
          <p14:tracePt t="112482" x="3143250" y="5327650"/>
          <p14:tracePt t="112499" x="3244850" y="5308600"/>
          <p14:tracePt t="112515" x="3308350" y="5276850"/>
          <p14:tracePt t="112532" x="3340100" y="5232400"/>
          <p14:tracePt t="112548" x="3359150" y="5168900"/>
          <p14:tracePt t="112565" x="3365500" y="5111750"/>
          <p14:tracePt t="112581" x="3365500" y="5054600"/>
          <p14:tracePt t="112598" x="3346450" y="5010150"/>
          <p14:tracePt t="112615" x="3289300" y="4972050"/>
          <p14:tracePt t="112632" x="3175000" y="4914900"/>
          <p14:tracePt t="112648" x="3009900" y="4857750"/>
          <p14:tracePt t="112650" x="2914650" y="4826000"/>
          <p14:tracePt t="112665" x="2806700" y="4800600"/>
          <p14:tracePt t="112683" x="2508250" y="4768850"/>
          <p14:tracePt t="112699" x="2362200" y="4768850"/>
          <p14:tracePt t="112715" x="2241550" y="4768850"/>
          <p14:tracePt t="112732" x="2171700" y="4781550"/>
          <p14:tracePt t="112749" x="2120900" y="4806950"/>
          <p14:tracePt t="112766" x="2089150" y="4832350"/>
          <p14:tracePt t="112782" x="2070100" y="4857750"/>
          <p14:tracePt t="112798" x="2057400" y="4876800"/>
          <p14:tracePt t="112815" x="2051050" y="4889500"/>
          <p14:tracePt t="112832" x="2051050" y="4914900"/>
          <p14:tracePt t="112834" x="2051050" y="4940300"/>
          <p14:tracePt t="112848" x="2057400" y="4959350"/>
          <p14:tracePt t="112865" x="2082800" y="5003800"/>
          <p14:tracePt t="112867" x="2101850" y="5016500"/>
          <p14:tracePt t="112882" x="2165350" y="5080000"/>
          <p14:tracePt t="112898" x="2273300" y="5143500"/>
          <p14:tracePt t="112915" x="2501900" y="5226050"/>
          <p14:tracePt t="112932" x="2870200" y="5334000"/>
          <p14:tracePt t="112949" x="3409950" y="5429250"/>
          <p14:tracePt t="112966" x="3943350" y="5467350"/>
          <p14:tracePt t="112982" x="4222750" y="5467350"/>
          <p14:tracePt t="112999" x="4311650" y="5461000"/>
          <p14:tracePt t="113015" x="4318000" y="5441950"/>
          <p14:tracePt t="113031" x="4286250" y="5359400"/>
          <p14:tracePt t="113035" x="4254500" y="5314950"/>
          <p14:tracePt t="113048" x="4216400" y="5264150"/>
          <p14:tracePt t="113065" x="4121150" y="5168900"/>
          <p14:tracePt t="113067" x="4064000" y="5118100"/>
          <p14:tracePt t="113082" x="3917950" y="4991100"/>
          <p14:tracePt t="113098" x="3721100" y="4902200"/>
          <p14:tracePt t="113115" x="3517900" y="4851400"/>
          <p14:tracePt t="113131" x="3321050" y="4806950"/>
          <p14:tracePt t="113148" x="3175000" y="4800600"/>
          <p14:tracePt t="113165" x="3054350" y="4800600"/>
          <p14:tracePt t="113182" x="2946400" y="4806950"/>
          <p14:tracePt t="113199" x="2863850" y="4845050"/>
          <p14:tracePt t="113215" x="2813050" y="4876800"/>
          <p14:tracePt t="113219" x="2794000" y="4889500"/>
          <p14:tracePt t="113231" x="2781300" y="4902200"/>
          <p14:tracePt t="113249" x="2774950" y="4914900"/>
          <p14:tracePt t="113265" x="2774950" y="4927600"/>
          <p14:tracePt t="113282" x="2774950" y="4965700"/>
          <p14:tracePt t="113298" x="2813050" y="5010150"/>
          <p14:tracePt t="113315" x="2895600" y="5092700"/>
          <p14:tracePt t="113331" x="3022600" y="5175250"/>
          <p14:tracePt t="113348" x="3187700" y="5232400"/>
          <p14:tracePt t="113365" x="3384550" y="5276850"/>
          <p14:tracePt t="113381" x="3594100" y="5302250"/>
          <p14:tracePt t="113398" x="3765550" y="5314950"/>
          <p14:tracePt t="113415" x="3867150" y="5295900"/>
          <p14:tracePt t="113432" x="3886200" y="5257800"/>
          <p14:tracePt t="113434" x="3886200" y="5238750"/>
          <p14:tracePt t="113449" x="3886200" y="5194300"/>
          <p14:tracePt t="113465" x="3841750" y="5111750"/>
          <p14:tracePt t="113482" x="3714750" y="4984750"/>
          <p14:tracePt t="113499" x="3587750" y="4908550"/>
          <p14:tracePt t="113515" x="3390900" y="4826000"/>
          <p14:tracePt t="113532" x="3117850" y="4781550"/>
          <p14:tracePt t="113548" x="2933700" y="4768850"/>
          <p14:tracePt t="113564" x="2794000" y="4775200"/>
          <p14:tracePt t="113581" x="2755900" y="4781550"/>
          <p14:tracePt t="113598" x="2743200" y="4800600"/>
          <p14:tracePt t="113615" x="2743200" y="4838700"/>
          <p14:tracePt t="113631" x="2749550" y="4895850"/>
          <p14:tracePt t="113635" x="2762250" y="4933950"/>
          <p14:tracePt t="113648" x="2774950" y="4959350"/>
          <p14:tracePt t="113664" x="2813050" y="5016500"/>
          <p14:tracePt t="113668" x="2838450" y="5041900"/>
          <p14:tracePt t="113682" x="2870200" y="5067300"/>
          <p14:tracePt t="113699" x="2895600" y="5080000"/>
          <p14:tracePt t="113715" x="2901950" y="5080000"/>
          <p14:tracePt t="113732" x="2908300" y="5080000"/>
          <p14:tracePt t="113748" x="2921000" y="5080000"/>
          <p14:tracePt t="114378" x="2933700" y="5080000"/>
          <p14:tracePt t="114395" x="2952750" y="5080000"/>
          <p14:tracePt t="114405" x="2965450" y="5080000"/>
          <p14:tracePt t="114414" x="2971800" y="5067300"/>
          <p14:tracePt t="114431" x="3009900" y="5041900"/>
          <p14:tracePt t="114448" x="3048000" y="5016500"/>
          <p14:tracePt t="114450" x="3060700" y="5010150"/>
          <p14:tracePt t="114465" x="3067050" y="4997450"/>
          <p14:tracePt t="114482" x="3086100" y="4984750"/>
          <p14:tracePt t="114498" x="3092450" y="4972050"/>
          <p14:tracePt t="114515" x="3098800" y="4959350"/>
          <p14:tracePt t="114531" x="3098800" y="4953000"/>
          <p14:tracePt t="114738" x="0" y="0"/>
        </p14:tracePtLst>
        <p14:tracePtLst>
          <p14:tracePt t="115176" x="3067050" y="4724400"/>
          <p14:tracePt t="115186" x="3060700" y="4724400"/>
          <p14:tracePt t="115199" x="3041650" y="4724400"/>
          <p14:tracePt t="115203" x="3028950" y="4724400"/>
          <p14:tracePt t="115215" x="3009900" y="4724400"/>
          <p14:tracePt t="115233" x="2946400" y="4724400"/>
          <p14:tracePt t="115236" x="2889250" y="4730750"/>
          <p14:tracePt t="115248" x="2844800" y="4730750"/>
          <p14:tracePt t="115265" x="2755900" y="4743450"/>
          <p14:tracePt t="115281" x="2698750" y="4762500"/>
          <p14:tracePt t="115298" x="2635250" y="4781550"/>
          <p14:tracePt t="115314" x="2609850" y="4794250"/>
          <p14:tracePt t="115331" x="2584450" y="4813300"/>
          <p14:tracePt t="115347" x="2571750" y="4838700"/>
          <p14:tracePt t="115364" x="2552700" y="4876800"/>
          <p14:tracePt t="115381" x="2540000" y="4908550"/>
          <p14:tracePt t="115397" x="2527300" y="4959350"/>
          <p14:tracePt t="115414" x="2527300" y="5016500"/>
          <p14:tracePt t="115432" x="2527300" y="5092700"/>
          <p14:tracePt t="115435" x="2533650" y="5118100"/>
          <p14:tracePt t="115448" x="2546350" y="5143500"/>
          <p14:tracePt t="115465" x="2571750" y="5194300"/>
          <p14:tracePt t="115482" x="2616200" y="5238750"/>
          <p14:tracePt t="115485" x="2641600" y="5264150"/>
          <p14:tracePt t="115498" x="2698750" y="5302250"/>
          <p14:tracePt t="115515" x="2787650" y="5334000"/>
          <p14:tracePt t="115531" x="2940050" y="5359400"/>
          <p14:tracePt t="115548" x="3149600" y="5378450"/>
          <p14:tracePt t="115564" x="3390900" y="5378450"/>
          <p14:tracePt t="115580" x="3594100" y="5378450"/>
          <p14:tracePt t="115597" x="3708400" y="5372100"/>
          <p14:tracePt t="115614" x="3740150" y="5365750"/>
          <p14:tracePt t="115631" x="3746500" y="5365750"/>
          <p14:tracePt t="115851" x="0" y="0"/>
        </p14:tracePtLst>
        <p14:tracePtLst>
          <p14:tracePt t="117444" x="2057400" y="2546350"/>
          <p14:tracePt t="117470" x="2051050" y="2546350"/>
          <p14:tracePt t="117477" x="2044700" y="2552700"/>
          <p14:tracePt t="117486" x="2044700" y="2559050"/>
          <p14:tracePt t="117497" x="2038350" y="2578100"/>
          <p14:tracePt t="117515" x="2025650" y="2628900"/>
          <p14:tracePt t="117531" x="2025650" y="2673350"/>
          <p14:tracePt t="117547" x="2032000" y="2749550"/>
          <p14:tracePt t="117564" x="2070100" y="2844800"/>
          <p14:tracePt t="117580" x="2127250" y="2901950"/>
          <p14:tracePt t="117597" x="2184400" y="2946400"/>
          <p14:tracePt t="117614" x="2222500" y="2978150"/>
          <p14:tracePt t="117630" x="2241550" y="2997200"/>
          <p14:tracePt t="117767" x="2247900" y="2997200"/>
          <p14:tracePt t="117774" x="2254250" y="2997200"/>
          <p14:tracePt t="117782" x="2279650" y="2997200"/>
          <p14:tracePt t="117798" x="2362200" y="2959100"/>
          <p14:tracePt t="117803" x="2413000" y="2927350"/>
          <p14:tracePt t="117813" x="2470150" y="2876550"/>
          <p14:tracePt t="117830" x="2559050" y="2768600"/>
          <p14:tracePt t="117847" x="2597150" y="2673350"/>
          <p14:tracePt t="117863" x="2609850" y="2635250"/>
          <p14:tracePt t="117880" x="2609850" y="2616200"/>
          <p14:tracePt t="117896" x="2603500" y="2584450"/>
          <p14:tracePt t="117898" x="2584450" y="2578100"/>
          <p14:tracePt t="117913" x="2565400" y="2565400"/>
          <p14:tracePt t="117930" x="2444750" y="2552700"/>
          <p14:tracePt t="117946" x="2305050" y="2552700"/>
          <p14:tracePt t="117963" x="2178050" y="2552700"/>
          <p14:tracePt t="117979" x="2095500" y="2552700"/>
          <p14:tracePt t="117997" x="2044700" y="2565400"/>
          <p14:tracePt t="118013" x="2025650" y="2597150"/>
          <p14:tracePt t="118030" x="2019300" y="2641600"/>
          <p14:tracePt t="118034" x="2019300" y="2673350"/>
          <p14:tracePt t="118047" x="2019300" y="2743200"/>
          <p14:tracePt t="118063" x="2044700" y="2838450"/>
          <p14:tracePt t="118080" x="2108200" y="2959100"/>
          <p14:tracePt t="118096" x="2197100" y="3035300"/>
          <p14:tracePt t="118099" x="2241550" y="3067050"/>
          <p14:tracePt t="118113" x="2292350" y="3092450"/>
          <p14:tracePt t="118130" x="2419350" y="3130550"/>
          <p14:tracePt t="118147" x="2451100" y="3130550"/>
          <p14:tracePt t="118163" x="2489200" y="3086100"/>
          <p14:tracePt t="118180" x="2514600" y="2990850"/>
          <p14:tracePt t="118197" x="2520950" y="2857500"/>
          <p14:tracePt t="118214" x="2520950" y="2755900"/>
          <p14:tracePt t="118230" x="2489200" y="2660650"/>
          <p14:tracePt t="118247" x="2438400" y="2609850"/>
          <p14:tracePt t="118250" x="2406650" y="2597150"/>
          <p14:tracePt t="118263" x="2362200" y="2584450"/>
          <p14:tracePt t="118280" x="2241550" y="2565400"/>
          <p14:tracePt t="118283" x="2184400" y="2565400"/>
          <p14:tracePt t="118297" x="2120900" y="2565400"/>
          <p14:tracePt t="118314" x="1987550" y="2609850"/>
          <p14:tracePt t="118330" x="1898650" y="2724150"/>
          <p14:tracePt t="118346" x="1892300" y="2794000"/>
          <p14:tracePt t="118363" x="1892300" y="2838450"/>
          <p14:tracePt t="118380" x="1911350" y="2876550"/>
          <p14:tracePt t="118396" x="1943100" y="2895600"/>
          <p14:tracePt t="118413" x="1962150" y="2895600"/>
          <p14:tracePt t="118430" x="1993900" y="2889250"/>
          <p14:tracePt t="118447" x="2025650" y="2832100"/>
          <p14:tracePt t="118451" x="2038350" y="2800350"/>
          <p14:tracePt t="118464" x="2044700" y="2755900"/>
          <p14:tracePt t="118480" x="2051050" y="2667000"/>
          <p14:tracePt t="118497" x="2051050" y="2635250"/>
          <p14:tracePt t="118500" x="2051050" y="2616200"/>
          <p14:tracePt t="118514" x="2038350" y="2597150"/>
          <p14:tracePt t="118530" x="2019300" y="2590800"/>
          <p14:tracePt t="118546" x="1981200" y="2590800"/>
          <p14:tracePt t="118563" x="1930400" y="2603500"/>
          <p14:tracePt t="118580" x="1892300" y="2647950"/>
          <p14:tracePt t="118596" x="1879600" y="2698750"/>
          <p14:tracePt t="118613" x="1879600" y="2736850"/>
          <p14:tracePt t="118630" x="1898650" y="2781300"/>
          <p14:tracePt t="118646" x="1949450" y="2806700"/>
          <p14:tracePt t="118663" x="1993900" y="2819400"/>
          <p14:tracePt t="118666" x="2006600" y="2819400"/>
          <p14:tracePt t="118680" x="2032000" y="2819400"/>
          <p14:tracePt t="118696" x="2076450" y="2800350"/>
          <p14:tracePt t="118699" x="2095500" y="2774950"/>
          <p14:tracePt t="118714" x="2120900" y="2730500"/>
          <p14:tracePt t="118730" x="2127250" y="2679700"/>
          <p14:tracePt t="118746" x="2127250" y="2647950"/>
          <p14:tracePt t="118763" x="2127250" y="2622550"/>
          <p14:tracePt t="118780" x="2127250" y="2616200"/>
          <p14:tracePt t="118813" x="2127250" y="2603500"/>
          <p14:tracePt t="118867" x="2127250" y="2616200"/>
          <p14:tracePt t="118876" x="2127250" y="2635250"/>
          <p14:tracePt t="118884" x="2127250" y="2660650"/>
          <p14:tracePt t="118896" x="2133600" y="2698750"/>
          <p14:tracePt t="118913" x="2178050" y="2749550"/>
          <p14:tracePt t="118930" x="2235200" y="2781300"/>
          <p14:tracePt t="118965" x="2241550" y="2781300"/>
          <p14:tracePt t="118972" x="2241550" y="2768600"/>
          <p14:tracePt t="118981" x="2241550" y="2717800"/>
          <p14:tracePt t="118997" x="2216150" y="2609850"/>
          <p14:tracePt t="119013" x="2171700" y="2508250"/>
          <p14:tracePt t="119031" x="2127250" y="2432050"/>
          <p14:tracePt t="119036" x="2108200" y="2413000"/>
          <p14:tracePt t="119046" x="2089150" y="2400300"/>
          <p14:tracePt t="119063" x="2051050" y="2387600"/>
          <p14:tracePt t="119080" x="2006600" y="2387600"/>
          <p14:tracePt t="119082" x="1974850" y="2387600"/>
          <p14:tracePt t="119096" x="1949450" y="2400300"/>
          <p14:tracePt t="119113" x="1892300" y="2463800"/>
          <p14:tracePt t="119130" x="1860550" y="2590800"/>
          <p14:tracePt t="119147" x="1873250" y="2647950"/>
          <p14:tracePt t="119163" x="1911350" y="2686050"/>
          <p14:tracePt t="119180" x="1949450" y="2705100"/>
          <p14:tracePt t="119196" x="1981200" y="2705100"/>
          <p14:tracePt t="119213" x="2019300" y="2679700"/>
          <p14:tracePt t="119230" x="2038350" y="2609850"/>
          <p14:tracePt t="119246" x="2051050" y="2514600"/>
          <p14:tracePt t="119263" x="2051050" y="2457450"/>
          <p14:tracePt t="119267" x="2051050" y="2425700"/>
          <p14:tracePt t="119279" x="2051050" y="2413000"/>
          <p14:tracePt t="119297" x="2038350" y="2393950"/>
          <p14:tracePt t="119558" x="2038350" y="2387600"/>
          <p14:tracePt t="119567" x="2051050" y="2387600"/>
          <p14:tracePt t="119580" x="2095500" y="2387600"/>
          <p14:tracePt t="119597" x="2165350" y="2374900"/>
          <p14:tracePt t="119613" x="2216150" y="2349500"/>
          <p14:tracePt t="119630" x="2254250" y="2317750"/>
          <p14:tracePt t="119646" x="2266950" y="2298700"/>
          <p14:tracePt t="119663" x="2266950" y="2266950"/>
          <p14:tracePt t="119702" x="2266950" y="2260600"/>
          <p14:tracePt t="119724" x="2260600" y="2260600"/>
          <p14:tracePt t="119733" x="2241550" y="2260600"/>
          <p14:tracePt t="119748" x="2222500" y="2286000"/>
          <p14:tracePt t="119764" x="2184400" y="2355850"/>
          <p14:tracePt t="119780" x="2152650" y="2457450"/>
          <p14:tracePt t="119796" x="2152650" y="2584450"/>
          <p14:tracePt t="119813" x="2152650" y="2730500"/>
          <p14:tracePt t="119830" x="2203450" y="2832100"/>
          <p14:tracePt t="119846" x="2260600" y="2908300"/>
          <p14:tracePt t="119863" x="2311400" y="2940050"/>
          <p14:tracePt t="119867" x="2330450" y="2946400"/>
          <p14:tracePt t="119880" x="2355850" y="2952750"/>
          <p14:tracePt t="119896" x="2406650" y="2952750"/>
          <p14:tracePt t="119899" x="2432050" y="2946400"/>
          <p14:tracePt t="119913" x="2463800" y="2927350"/>
          <p14:tracePt t="119930" x="2540000" y="2876550"/>
          <p14:tracePt t="119946" x="2609850" y="2762250"/>
          <p14:tracePt t="119963" x="2628900" y="2705100"/>
          <p14:tracePt t="119979" x="2635250" y="2660650"/>
          <p14:tracePt t="119996" x="2635250" y="2628900"/>
          <p14:tracePt t="120012" x="2635250" y="2590800"/>
          <p14:tracePt t="120029" x="2628900" y="2578100"/>
          <p14:tracePt t="120046" x="2622550" y="2571750"/>
          <p14:tracePt t="120062" x="2616200" y="2565400"/>
          <p14:tracePt t="120079" x="2603500" y="2565400"/>
          <p14:tracePt t="120095" x="2578100" y="2565400"/>
          <p14:tracePt t="120112" x="2533650" y="2578100"/>
          <p14:tracePt t="120129" x="2501900" y="2635250"/>
          <p14:tracePt t="120145" x="2482850" y="2686050"/>
          <p14:tracePt t="120162" x="2482850" y="2692400"/>
          <p14:tracePt t="120234" x="2482850" y="2679700"/>
          <p14:tracePt t="120242" x="2482850" y="2667000"/>
          <p14:tracePt t="120250" x="2476500" y="2635250"/>
          <p14:tracePt t="120262" x="2470150" y="2616200"/>
          <p14:tracePt t="120279" x="2463800" y="2603500"/>
          <p14:tracePt t="120296" x="2463800" y="2597150"/>
          <p14:tracePt t="120354" x="2457450" y="2597150"/>
          <p14:tracePt t="120482" x="2457450" y="2603500"/>
          <p14:tracePt t="120490" x="2457450" y="2609850"/>
          <p14:tracePt t="120498" x="2457450" y="2616200"/>
          <p14:tracePt t="120499" x="0" y="0"/>
        </p14:tracePtLst>
        <p14:tracePtLst>
          <p14:tracePt t="121624" x="8953500" y="6273800"/>
          <p14:tracePt t="121687" x="8959850" y="6280150"/>
          <p14:tracePt t="121696" x="8972550" y="6280150"/>
          <p14:tracePt t="121712" x="9067800" y="6292850"/>
          <p14:tracePt t="121731" x="9277350" y="6305550"/>
          <p14:tracePt t="121747" x="9499600" y="6305550"/>
          <p14:tracePt t="121763" x="9696450" y="6305550"/>
          <p14:tracePt t="121779" x="9836150" y="6305550"/>
          <p14:tracePt t="121795" x="9931400" y="6311900"/>
          <p14:tracePt t="121812" x="9994900" y="6324600"/>
          <p14:tracePt t="121828" x="10052050" y="6337300"/>
          <p14:tracePt t="121845" x="10109200" y="6350000"/>
          <p14:tracePt t="121862" x="10191750" y="6362700"/>
          <p14:tracePt t="121879" x="10287000" y="6381750"/>
          <p14:tracePt t="121895" x="10363200" y="6381750"/>
          <p14:tracePt t="121898" x="10394950" y="6381750"/>
          <p14:tracePt t="121912" x="10420350" y="6381750"/>
          <p14:tracePt t="121928" x="10439400" y="6381750"/>
          <p14:tracePt t="121945" x="10445750" y="6381750"/>
          <p14:tracePt t="122475" x="0" y="0"/>
        </p14:tracePtLst>
        <p14:tracePtLst>
          <p14:tracePt t="123325" x="2266950" y="2425700"/>
          <p14:tracePt t="123331" x="2241550" y="2425700"/>
          <p14:tracePt t="123345" x="2222500" y="2432050"/>
          <p14:tracePt t="123362" x="2165350" y="2457450"/>
          <p14:tracePt t="123378" x="2133600" y="2482850"/>
          <p14:tracePt t="123395" x="2114550" y="2520950"/>
          <p14:tracePt t="123411" x="2101850" y="2571750"/>
          <p14:tracePt t="123428" x="2095500" y="2622550"/>
          <p14:tracePt t="123445" x="2095500" y="2698750"/>
          <p14:tracePt t="123461" x="2133600" y="2781300"/>
          <p14:tracePt t="123478" x="2203450" y="2851150"/>
          <p14:tracePt t="123495" x="2317750" y="2921000"/>
          <p14:tracePt t="123512" x="2451100" y="2965450"/>
          <p14:tracePt t="123515" x="2514600" y="2971800"/>
          <p14:tracePt t="123528" x="2584450" y="2978150"/>
          <p14:tracePt t="123546" x="2679700" y="2978150"/>
          <p14:tracePt t="123563" x="2724150" y="2946400"/>
          <p14:tracePt t="123578" x="2755900" y="2889250"/>
          <p14:tracePt t="123594" x="2762250" y="2825750"/>
          <p14:tracePt t="123611" x="2762250" y="2774950"/>
          <p14:tracePt t="123628" x="2749550" y="2705100"/>
          <p14:tracePt t="123645" x="2692400" y="2628900"/>
          <p14:tracePt t="123661" x="2635250" y="2559050"/>
          <p14:tracePt t="123678" x="2559050" y="2489200"/>
          <p14:tracePt t="123695" x="2514600" y="2457450"/>
          <p14:tracePt t="123711" x="2476500" y="2438400"/>
          <p14:tracePt t="123715" x="2463800" y="2438400"/>
          <p14:tracePt t="123746" x="2438400" y="2438400"/>
          <p14:tracePt t="123762" x="2393950" y="2438400"/>
          <p14:tracePt t="123779" x="2317750" y="2482850"/>
          <p14:tracePt t="123795" x="2260600" y="2540000"/>
          <p14:tracePt t="123812" x="2203450" y="2616200"/>
          <p14:tracePt t="123829" x="2165350" y="2686050"/>
          <p14:tracePt t="123844" x="2146300" y="2755900"/>
          <p14:tracePt t="123861" x="2146300" y="2813050"/>
          <p14:tracePt t="123878" x="2190750" y="2876550"/>
          <p14:tracePt t="123894" x="2247900" y="2927350"/>
          <p14:tracePt t="123911" x="2330450" y="2971800"/>
          <p14:tracePt t="123915" x="2374900" y="2997200"/>
          <p14:tracePt t="123928" x="2425700" y="3022600"/>
          <p14:tracePt t="123944" x="2533650" y="3041650"/>
          <p14:tracePt t="123961" x="2622550" y="3041650"/>
          <p14:tracePt t="123963" x="2660650" y="3041650"/>
          <p14:tracePt t="123979" x="2768600" y="3041650"/>
          <p14:tracePt t="123995" x="2844800" y="3022600"/>
          <p14:tracePt t="124011" x="2876550" y="2997200"/>
          <p14:tracePt t="124028" x="2895600" y="2965450"/>
          <p14:tracePt t="124045" x="2914650" y="2940050"/>
          <p14:tracePt t="124061" x="2914650" y="2921000"/>
          <p14:tracePt t="124078" x="2914650" y="2895600"/>
          <p14:tracePt t="124095" x="2914650" y="2870200"/>
          <p14:tracePt t="124112" x="2895600" y="2851150"/>
          <p14:tracePt t="124115" x="2882900" y="2838450"/>
          <p14:tracePt t="124128" x="2876550" y="2832100"/>
          <p14:tracePt t="124144" x="2844800" y="2819400"/>
          <p14:tracePt t="124161" x="2813050" y="2806700"/>
          <p14:tracePt t="124163" x="2794000" y="2806700"/>
          <p14:tracePt t="124178" x="2743200" y="2806700"/>
          <p14:tracePt t="124194" x="2647950" y="2819400"/>
          <p14:tracePt t="124211" x="2565400" y="2882900"/>
          <p14:tracePt t="124228" x="2489200" y="2952750"/>
          <p14:tracePt t="124245" x="2432050" y="3035300"/>
          <p14:tracePt t="124262" x="2419350" y="3086100"/>
          <p14:tracePt t="124279" x="2419350" y="3098800"/>
          <p14:tracePt t="124283" x="2419350" y="3111500"/>
          <p14:tracePt t="124295" x="2419350" y="3124200"/>
          <p14:tracePt t="124312" x="2432050" y="3155950"/>
          <p14:tracePt t="124328" x="2457450" y="3187700"/>
          <p14:tracePt t="124330" x="2482850" y="3206750"/>
          <p14:tracePt t="124344" x="2520950" y="3238500"/>
          <p14:tracePt t="124362" x="2654300" y="3308350"/>
          <p14:tracePt t="124378" x="2730500" y="3340100"/>
          <p14:tracePt t="124394" x="2768600" y="3346450"/>
          <p14:tracePt t="124411" x="2787650" y="3346450"/>
          <p14:tracePt t="124428" x="2806700" y="3340100"/>
          <p14:tracePt t="124445" x="2806700" y="3327400"/>
          <p14:tracePt t="124461" x="2806700" y="3289300"/>
          <p14:tracePt t="124478" x="2806700" y="3276600"/>
          <p14:tracePt t="124495" x="2800350" y="3257550"/>
          <p14:tracePt t="124512" x="2794000" y="3257550"/>
          <p14:tracePt t="124528" x="2787650" y="3257550"/>
          <p14:tracePt t="124533" x="2781300" y="3257550"/>
          <p14:tracePt t="124546" x="2768600" y="3263900"/>
          <p14:tracePt t="124563" x="2755900" y="3321050"/>
          <p14:tracePt t="124565" x="2755900" y="3346450"/>
          <p14:tracePt t="124578" x="2755900" y="3422650"/>
          <p14:tracePt t="124595" x="2787650" y="3454400"/>
          <p14:tracePt t="124611" x="2825750" y="3467100"/>
          <p14:tracePt t="124628" x="2851150" y="3473450"/>
          <p14:tracePt t="124644" x="2895600" y="3460750"/>
          <p14:tracePt t="124661" x="2933700" y="3409950"/>
          <p14:tracePt t="124678" x="2946400" y="3359150"/>
          <p14:tracePt t="124694" x="2952750" y="3333750"/>
          <p14:tracePt t="124698" x="2952750" y="3321050"/>
          <p14:tracePt t="124728" x="2952750" y="3302000"/>
          <p14:tracePt t="126250" x="0" y="0"/>
        </p14:tracePtLst>
        <p14:tracePtLst>
          <p14:tracePt t="127587" x="2470150" y="2178050"/>
          <p14:tracePt t="127595" x="2444750" y="2190750"/>
          <p14:tracePt t="127611" x="2400300" y="2235200"/>
          <p14:tracePt t="127626" x="2330450" y="2292350"/>
          <p14:tracePt t="127643" x="2266950" y="2381250"/>
          <p14:tracePt t="127660" x="2203450" y="2489200"/>
          <p14:tracePt t="127677" x="2146300" y="2609850"/>
          <p14:tracePt t="127693" x="2101850" y="2711450"/>
          <p14:tracePt t="127710" x="2076450" y="2813050"/>
          <p14:tracePt t="127727" x="2076450" y="2901950"/>
          <p14:tracePt t="127744" x="2082800" y="3022600"/>
          <p14:tracePt t="127761" x="2133600" y="3111500"/>
          <p14:tracePt t="127764" x="2171700" y="3162300"/>
          <p14:tracePt t="127777" x="2203450" y="3206750"/>
          <p14:tracePt t="127794" x="2311400" y="3308350"/>
          <p14:tracePt t="127810" x="2495550" y="3429000"/>
          <p14:tracePt t="127826" x="2622550" y="3467100"/>
          <p14:tracePt t="127843" x="2736850" y="3486150"/>
          <p14:tracePt t="127859" x="2844800" y="3486150"/>
          <p14:tracePt t="127876" x="2946400" y="3460750"/>
          <p14:tracePt t="127893" x="3022600" y="3390900"/>
          <p14:tracePt t="127909" x="3060700" y="3308350"/>
          <p14:tracePt t="127926" x="3073400" y="3206750"/>
          <p14:tracePt t="127943" x="3060700" y="3079750"/>
          <p14:tracePt t="127960" x="3022600" y="2965450"/>
          <p14:tracePt t="127963" x="2997200" y="2921000"/>
          <p14:tracePt t="127976" x="2971800" y="2876550"/>
          <p14:tracePt t="127994" x="2863850" y="2736850"/>
          <p14:tracePt t="128011" x="2774950" y="2647950"/>
          <p14:tracePt t="128027" x="2679700" y="2578100"/>
          <p14:tracePt t="128044" x="2565400" y="2520950"/>
          <p14:tracePt t="128061" x="2482850" y="2489200"/>
          <p14:tracePt t="128077" x="2444750" y="2482850"/>
          <p14:tracePt t="128094" x="2419350" y="2482850"/>
          <p14:tracePt t="128110" x="2381250" y="2495550"/>
          <p14:tracePt t="128127" x="2343150" y="2540000"/>
          <p14:tracePt t="128143" x="2317750" y="2603500"/>
          <p14:tracePt t="128146" x="2311400" y="2635250"/>
          <p14:tracePt t="128160" x="2305050" y="2673350"/>
          <p14:tracePt t="128177" x="2305050" y="2749550"/>
          <p14:tracePt t="128180" x="2305050" y="2787650"/>
          <p14:tracePt t="128193" x="2305050" y="2844800"/>
          <p14:tracePt t="128210" x="2349500" y="3028950"/>
          <p14:tracePt t="128226" x="2413000" y="3155950"/>
          <p14:tracePt t="128243" x="2482850" y="3244850"/>
          <p14:tracePt t="128261" x="2552700" y="3295650"/>
          <p14:tracePt t="128277" x="2590800" y="3321050"/>
          <p14:tracePt t="128294" x="2616200" y="3327400"/>
          <p14:tracePt t="128311" x="2635250" y="3327400"/>
          <p14:tracePt t="128326" x="2686050" y="3321050"/>
          <p14:tracePt t="128344" x="2768600" y="3270250"/>
          <p14:tracePt t="128347" x="2806700" y="3219450"/>
          <p14:tracePt t="128360" x="2838450" y="3175000"/>
          <p14:tracePt t="128376" x="2882900" y="3073400"/>
          <p14:tracePt t="128393" x="2895600" y="3009900"/>
          <p14:tracePt t="128396" x="2895600" y="2978150"/>
          <p14:tracePt t="128410" x="2889250" y="2908300"/>
          <p14:tracePt t="128426" x="2863850" y="2876550"/>
          <p14:tracePt t="128443" x="2825750" y="2851150"/>
          <p14:tracePt t="128460" x="2787650" y="2825750"/>
          <p14:tracePt t="128477" x="2743200" y="2794000"/>
          <p14:tracePt t="128493" x="2679700" y="2768600"/>
          <p14:tracePt t="128510" x="2641600" y="2755900"/>
          <p14:tracePt t="128803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4.2|30.3|21.2|50.5|6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|5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7.9|23.1|61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3637</Words>
  <Application>Microsoft Office PowerPoint</Application>
  <PresentationFormat>宽屏</PresentationFormat>
  <Paragraphs>400</Paragraphs>
  <Slides>23</Slides>
  <Notes>17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华文细黑</vt:lpstr>
      <vt:lpstr>华文新魏</vt:lpstr>
      <vt:lpstr>宋体</vt:lpstr>
      <vt:lpstr>微软雅黑</vt:lpstr>
      <vt:lpstr>Arial</vt:lpstr>
      <vt:lpstr>Calibri</vt:lpstr>
      <vt:lpstr>Calibri Light</vt:lpstr>
      <vt:lpstr>Courier New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胡 沁心</cp:lastModifiedBy>
  <cp:revision>257</cp:revision>
  <dcterms:created xsi:type="dcterms:W3CDTF">2018-01-23T14:33:00Z</dcterms:created>
  <dcterms:modified xsi:type="dcterms:W3CDTF">2023-08-30T11:50:37Z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