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61" r:id="rId2"/>
    <p:sldId id="260" r:id="rId3"/>
    <p:sldId id="285" r:id="rId4"/>
    <p:sldId id="313" r:id="rId5"/>
    <p:sldId id="286" r:id="rId6"/>
    <p:sldId id="314" r:id="rId7"/>
    <p:sldId id="315" r:id="rId8"/>
    <p:sldId id="287" r:id="rId9"/>
    <p:sldId id="288" r:id="rId10"/>
    <p:sldId id="289" r:id="rId11"/>
    <p:sldId id="304" r:id="rId12"/>
    <p:sldId id="301" r:id="rId13"/>
    <p:sldId id="310" r:id="rId14"/>
    <p:sldId id="311" r:id="rId15"/>
    <p:sldId id="303" r:id="rId16"/>
    <p:sldId id="302" r:id="rId17"/>
    <p:sldId id="305" r:id="rId18"/>
    <p:sldId id="306" r:id="rId19"/>
    <p:sldId id="290" r:id="rId20"/>
    <p:sldId id="292" r:id="rId21"/>
    <p:sldId id="293" r:id="rId22"/>
    <p:sldId id="307" r:id="rId23"/>
    <p:sldId id="294" r:id="rId24"/>
    <p:sldId id="308" r:id="rId25"/>
    <p:sldId id="295" r:id="rId26"/>
    <p:sldId id="296" r:id="rId27"/>
    <p:sldId id="309" r:id="rId28"/>
    <p:sldId id="297" r:id="rId29"/>
    <p:sldId id="298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2" autoAdjust="0"/>
    <p:restoredTop sz="79853" autoAdjust="0"/>
  </p:normalViewPr>
  <p:slideViewPr>
    <p:cSldViewPr snapToGrid="0">
      <p:cViewPr varScale="1">
        <p:scale>
          <a:sx n="69" d="100"/>
          <a:sy n="69" d="100"/>
        </p:scale>
        <p:origin x="79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370407" y="17036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378761" y="1794431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抽象类</a:t>
            </a:r>
            <a:endParaRPr lang="en-US" altLang="zh-CN" sz="2400" dirty="0"/>
          </a:p>
        </p:txBody>
      </p:sp>
      <p:sp>
        <p:nvSpPr>
          <p:cNvPr id="46" name="Copyright Notice"/>
          <p:cNvSpPr/>
          <p:nvPr/>
        </p:nvSpPr>
        <p:spPr bwMode="auto">
          <a:xfrm>
            <a:off x="5397056" y="2575481"/>
            <a:ext cx="150795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405377" y="3356531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接口和抽象类的比较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433718" y="4199125"/>
            <a:ext cx="55999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包装类提供的接口和方法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 抽象类和接口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355167" y="24846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375487" y="32657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360247" y="40467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15"/>
    </mc:Choice>
    <mc:Fallback xmlns="">
      <p:transition spd="slow" advTm="30115"/>
    </mc:Fallback>
  </mc:AlternateContent>
  <p:extLst>
    <p:ext uri="{3A86A75C-4F4B-4683-9AE1-C65F6400EC91}">
      <p14:laserTraceLst xmlns:p14="http://schemas.microsoft.com/office/powerpoint/2010/main">
        <p14:tracePtLst>
          <p14:tracePt t="4626" x="2444750" y="793750"/>
          <p14:tracePt t="4697" x="2571750" y="812800"/>
          <p14:tracePt t="4705" x="2641600" y="831850"/>
          <p14:tracePt t="4722" x="2857500" y="876300"/>
          <p14:tracePt t="4738" x="3213100" y="901700"/>
          <p14:tracePt t="4755" x="3644900" y="901700"/>
          <p14:tracePt t="4771" x="4146550" y="901700"/>
          <p14:tracePt t="4788" x="4552950" y="901700"/>
          <p14:tracePt t="4805" x="4857750" y="901700"/>
          <p14:tracePt t="4808" x="4965700" y="901700"/>
          <p14:tracePt t="4822" x="5060950" y="901700"/>
          <p14:tracePt t="4838" x="5321300" y="901700"/>
          <p14:tracePt t="4855" x="5480050" y="901700"/>
          <p14:tracePt t="4871" x="5619750" y="901700"/>
          <p14:tracePt t="4888" x="5715000" y="908050"/>
          <p14:tracePt t="4905" x="5772150" y="908050"/>
          <p14:tracePt t="4921" x="5791200" y="908050"/>
          <p14:tracePt t="5328" x="0" y="0"/>
        </p14:tracePtLst>
        <p14:tracePtLst>
          <p14:tracePt t="6233" x="2647950" y="800100"/>
          <p14:tracePt t="6305" x="2673350" y="800100"/>
          <p14:tracePt t="6319" x="2794000" y="819150"/>
          <p14:tracePt t="6333" x="2876550" y="825500"/>
          <p14:tracePt t="6344" x="3098800" y="831850"/>
          <p14:tracePt t="6354" x="3244850" y="831850"/>
          <p14:tracePt t="6371" x="3632200" y="831850"/>
          <p14:tracePt t="6388" x="4064000" y="831850"/>
          <p14:tracePt t="6404" x="4432300" y="831850"/>
          <p14:tracePt t="6421" x="4660900" y="831850"/>
          <p14:tracePt t="6437" x="4775200" y="831850"/>
          <p14:tracePt t="6439" x="4800600" y="831850"/>
          <p14:tracePt t="6454" x="4845050" y="831850"/>
          <p14:tracePt t="6471" x="4876800" y="844550"/>
          <p14:tracePt t="6487" x="4895850" y="850900"/>
          <p14:tracePt t="6504" x="4946650" y="863600"/>
          <p14:tracePt t="6521" x="4984750" y="869950"/>
          <p14:tracePt t="6537" x="5003800" y="869950"/>
          <p14:tracePt t="6554" x="5010150" y="869950"/>
          <p14:tracePt t="6775" x="0" y="0"/>
        </p14:tracePtLst>
        <p14:tracePtLst>
          <p14:tracePt t="7904" x="5619750" y="1689100"/>
          <p14:tracePt t="7920" x="5619750" y="1695450"/>
          <p14:tracePt t="7928" x="5613400" y="1727200"/>
          <p14:tracePt t="7937" x="5613400" y="1758950"/>
          <p14:tracePt t="7954" x="5613400" y="1879600"/>
          <p14:tracePt t="7970" x="5613400" y="2038350"/>
          <p14:tracePt t="7987" x="5613400" y="2228850"/>
          <p14:tracePt t="8004" x="5600700" y="2419350"/>
          <p14:tracePt t="8020" x="5600700" y="2603500"/>
          <p14:tracePt t="8037" x="5575300" y="2832100"/>
          <p14:tracePt t="8038" x="5575300" y="2927350"/>
          <p14:tracePt t="8054" x="5575300" y="3028950"/>
          <p14:tracePt t="8070" x="5575300" y="3359150"/>
          <p14:tracePt t="8087" x="5619750" y="3568700"/>
          <p14:tracePt t="8104" x="5689600" y="3765550"/>
          <p14:tracePt t="8120" x="5740400" y="3917950"/>
          <p14:tracePt t="8137" x="5797550" y="4032250"/>
          <p14:tracePt t="8154" x="5854700" y="4140200"/>
          <p14:tracePt t="8170" x="5924550" y="4241800"/>
          <p14:tracePt t="8187" x="5981700" y="4318000"/>
          <p14:tracePt t="8204" x="6038850" y="4375150"/>
          <p14:tracePt t="8220" x="6134100" y="4413250"/>
          <p14:tracePt t="8237" x="6235700" y="4438650"/>
          <p14:tracePt t="8239" x="6286500" y="4445000"/>
          <p14:tracePt t="8254" x="6330950" y="4445000"/>
          <p14:tracePt t="8270" x="6527800" y="4425950"/>
          <p14:tracePt t="8287" x="6635750" y="4406900"/>
          <p14:tracePt t="8304" x="6724650" y="4394200"/>
          <p14:tracePt t="8320" x="6819900" y="4394200"/>
          <p14:tracePt t="8337" x="6927850" y="4387850"/>
          <p14:tracePt t="8354" x="7016750" y="4368800"/>
          <p14:tracePt t="8370" x="7112000" y="4305300"/>
          <p14:tracePt t="8387" x="7194550" y="4178300"/>
          <p14:tracePt t="8404" x="7251700" y="3994150"/>
          <p14:tracePt t="8420" x="7277100" y="3790950"/>
          <p14:tracePt t="8437" x="7296150" y="3581400"/>
          <p14:tracePt t="8438" x="7296150" y="3492500"/>
          <p14:tracePt t="8453" x="7296150" y="3390900"/>
          <p14:tracePt t="8470" x="7239000" y="2997200"/>
          <p14:tracePt t="8487" x="7092950" y="2622550"/>
          <p14:tracePt t="8504" x="6889750" y="2222500"/>
          <p14:tracePt t="8520" x="6654800" y="1898650"/>
          <p14:tracePt t="8537" x="6483350" y="1670050"/>
          <p14:tracePt t="8554" x="6381750" y="1543050"/>
          <p14:tracePt t="8570" x="6299200" y="1460500"/>
          <p14:tracePt t="8587" x="6235700" y="1416050"/>
          <p14:tracePt t="8603" x="6203950" y="1397000"/>
          <p14:tracePt t="8620" x="6159500" y="1384300"/>
          <p14:tracePt t="8622" x="6140450" y="1377950"/>
          <p14:tracePt t="8637" x="6134100" y="1377950"/>
          <p14:tracePt t="8653" x="6083300" y="1371600"/>
          <p14:tracePt t="8655" x="6051550" y="1371600"/>
          <p14:tracePt t="8670" x="5994400" y="1371600"/>
          <p14:tracePt t="8687" x="5930900" y="1371600"/>
          <p14:tracePt t="8703" x="5861050" y="1371600"/>
          <p14:tracePt t="8720" x="5803900" y="1390650"/>
          <p14:tracePt t="8737" x="5721350" y="1428750"/>
          <p14:tracePt t="8753" x="5645150" y="1473200"/>
          <p14:tracePt t="8770" x="5575300" y="1543050"/>
          <p14:tracePt t="8787" x="5511800" y="1644650"/>
          <p14:tracePt t="8803" x="5441950" y="1784350"/>
          <p14:tracePt t="8820" x="5391150" y="1924050"/>
          <p14:tracePt t="8837" x="5353050" y="2070100"/>
          <p14:tracePt t="8839" x="5334000" y="2146300"/>
          <p14:tracePt t="8853" x="5327650" y="2209800"/>
          <p14:tracePt t="8870" x="5314950" y="2413000"/>
          <p14:tracePt t="8887" x="5327650" y="2571750"/>
          <p14:tracePt t="8903" x="5353050" y="2711450"/>
          <p14:tracePt t="8920" x="5403850" y="2857500"/>
          <p14:tracePt t="8937" x="5454650" y="2978150"/>
          <p14:tracePt t="8953" x="5518150" y="3111500"/>
          <p14:tracePt t="8970" x="5588000" y="3238500"/>
          <p14:tracePt t="8987" x="5651500" y="3333750"/>
          <p14:tracePt t="9003" x="5715000" y="3422650"/>
          <p14:tracePt t="9020" x="5765800" y="3486150"/>
          <p14:tracePt t="9037" x="5797550" y="3517900"/>
          <p14:tracePt t="9039" x="5803900" y="3524250"/>
          <p14:tracePt t="9053" x="5810250" y="3530600"/>
          <p14:tracePt t="9057" x="5816600" y="3536950"/>
          <p14:tracePt t="9257" x="5822950" y="3543300"/>
          <p14:tracePt t="9297" x="5822950" y="3556000"/>
          <p14:tracePt t="9316" x="5829300" y="3562350"/>
          <p14:tracePt t="9334" x="5835650" y="3568700"/>
          <p14:tracePt t="9348" x="5842000" y="3575050"/>
          <p14:tracePt t="9357" x="5842000" y="3581400"/>
          <p14:tracePt t="9370" x="5854700" y="3587750"/>
          <p14:tracePt t="9387" x="5867400" y="3600450"/>
          <p14:tracePt t="9403" x="5873750" y="3619500"/>
          <p14:tracePt t="9420" x="5880100" y="3632200"/>
          <p14:tracePt t="9437" x="5892800" y="3644900"/>
          <p14:tracePt t="9453" x="5905500" y="3651250"/>
          <p14:tracePt t="9455" x="5918200" y="3657600"/>
          <p14:tracePt t="9472" x="5943600" y="3663950"/>
          <p14:tracePt t="9487" x="5975350" y="3670300"/>
          <p14:tracePt t="9503" x="6019800" y="3670300"/>
          <p14:tracePt t="9520" x="6051550" y="3670300"/>
          <p14:tracePt t="9537" x="6089650" y="3657600"/>
          <p14:tracePt t="9553" x="6140450" y="3625850"/>
          <p14:tracePt t="9570" x="6216650" y="3556000"/>
          <p14:tracePt t="9587" x="6356350" y="3454400"/>
          <p14:tracePt t="9603" x="6515100" y="3314700"/>
          <p14:tracePt t="9620" x="6667500" y="3162300"/>
          <p14:tracePt t="9637" x="6794500" y="3003550"/>
          <p14:tracePt t="9640" x="6838950" y="2933700"/>
          <p14:tracePt t="9653" x="6870700" y="2876550"/>
          <p14:tracePt t="9670" x="6908800" y="2743200"/>
          <p14:tracePt t="9687" x="6927850" y="2660650"/>
          <p14:tracePt t="9703" x="6940550" y="2584450"/>
          <p14:tracePt t="9720" x="6953250" y="2495550"/>
          <p14:tracePt t="9737" x="6953250" y="2438400"/>
          <p14:tracePt t="9753" x="6953250" y="2368550"/>
          <p14:tracePt t="9770" x="6953250" y="2336800"/>
          <p14:tracePt t="9787" x="6946900" y="2298700"/>
          <p14:tracePt t="9803" x="6934200" y="2254250"/>
          <p14:tracePt t="9807" x="6927850" y="2228850"/>
          <p14:tracePt t="9820" x="6921500" y="2197100"/>
          <p14:tracePt t="9837" x="6902450" y="2114550"/>
          <p14:tracePt t="9839" x="6883400" y="2076450"/>
          <p14:tracePt t="9853" x="6877050" y="2044700"/>
          <p14:tracePt t="9870" x="6851650" y="1993900"/>
          <p14:tracePt t="9886" x="6832600" y="1936750"/>
          <p14:tracePt t="9903" x="6813550" y="1911350"/>
          <p14:tracePt t="9920" x="6794500" y="1885950"/>
          <p14:tracePt t="9936" x="6762750" y="1854200"/>
          <p14:tracePt t="9953" x="6724650" y="1809750"/>
          <p14:tracePt t="9970" x="6648450" y="1746250"/>
          <p14:tracePt t="9986" x="6546850" y="1689100"/>
          <p14:tracePt t="10003" x="6432550" y="1625600"/>
          <p14:tracePt t="10020" x="6299200" y="1574800"/>
          <p14:tracePt t="10036" x="6172200" y="1530350"/>
          <p14:tracePt t="10041" x="6121400" y="1517650"/>
          <p14:tracePt t="10053" x="6076950" y="1511300"/>
          <p14:tracePt t="10070" x="6013450" y="1504950"/>
          <p14:tracePt t="10086" x="5943600" y="1504950"/>
          <p14:tracePt t="10103" x="5880100" y="1504950"/>
          <p14:tracePt t="10120" x="5816600" y="1524000"/>
          <p14:tracePt t="10136" x="5734050" y="1562100"/>
          <p14:tracePt t="10153" x="5645150" y="1593850"/>
          <p14:tracePt t="10170" x="5568950" y="1619250"/>
          <p14:tracePt t="10186" x="5511800" y="1644650"/>
          <p14:tracePt t="10203" x="5448300" y="1676400"/>
          <p14:tracePt t="10220" x="5403850" y="1708150"/>
          <p14:tracePt t="10236" x="5372100" y="1739900"/>
          <p14:tracePt t="10253" x="5346700" y="1784350"/>
          <p14:tracePt t="10270" x="5327650" y="1847850"/>
          <p14:tracePt t="10271" x="5321300" y="1873250"/>
          <p14:tracePt t="10286" x="5321300" y="1917700"/>
          <p14:tracePt t="10303" x="5321300" y="1955800"/>
          <p14:tracePt t="10320" x="5321300" y="1993900"/>
          <p14:tracePt t="10336" x="5321300" y="2025650"/>
          <p14:tracePt t="10353" x="5346700" y="2076450"/>
          <p14:tracePt t="10370" x="5372100" y="2114550"/>
          <p14:tracePt t="10386" x="5416550" y="2159000"/>
          <p14:tracePt t="10403" x="5480050" y="2197100"/>
          <p14:tracePt t="10420" x="5575300" y="2254250"/>
          <p14:tracePt t="10436" x="5689600" y="2298700"/>
          <p14:tracePt t="10453" x="5822950" y="2349500"/>
          <p14:tracePt t="10469" x="6007100" y="2393950"/>
          <p14:tracePt t="10471" x="6102350" y="2413000"/>
          <p14:tracePt t="10486" x="6343650" y="2470150"/>
          <p14:tracePt t="10503" x="6591300" y="2508250"/>
          <p14:tracePt t="10519" x="6788150" y="2514600"/>
          <p14:tracePt t="10536" x="6965950" y="2514600"/>
          <p14:tracePt t="10553" x="7118350" y="2514600"/>
          <p14:tracePt t="10570" x="7226300" y="2495550"/>
          <p14:tracePt t="10586" x="7289800" y="2476500"/>
          <p14:tracePt t="10603" x="7334250" y="2432050"/>
          <p14:tracePt t="10619" x="7353300" y="2368550"/>
          <p14:tracePt t="10636" x="7366000" y="2298700"/>
          <p14:tracePt t="10653" x="7366000" y="2247900"/>
          <p14:tracePt t="10669" x="7366000" y="2178050"/>
          <p14:tracePt t="10671" x="7366000" y="2159000"/>
          <p14:tracePt t="10686" x="7366000" y="2108200"/>
          <p14:tracePt t="10703" x="7366000" y="2063750"/>
          <p14:tracePt t="10719" x="7359650" y="2012950"/>
          <p14:tracePt t="10736" x="7346950" y="1968500"/>
          <p14:tracePt t="10753" x="7321550" y="1930400"/>
          <p14:tracePt t="10770" x="7289800" y="1898650"/>
          <p14:tracePt t="10786" x="7264400" y="1860550"/>
          <p14:tracePt t="10803" x="7232650" y="1822450"/>
          <p14:tracePt t="10819" x="7169150" y="1790700"/>
          <p14:tracePt t="10836" x="7061200" y="1739900"/>
          <p14:tracePt t="10853" x="6953250" y="1708150"/>
          <p14:tracePt t="10856" x="6896100" y="1695450"/>
          <p14:tracePt t="10869" x="6832600" y="1676400"/>
          <p14:tracePt t="10886" x="6604000" y="1625600"/>
          <p14:tracePt t="10903" x="6464300" y="1600200"/>
          <p14:tracePt t="10919" x="6362700" y="1593850"/>
          <p14:tracePt t="10936" x="6254750" y="1593850"/>
          <p14:tracePt t="10953" x="6165850" y="1600200"/>
          <p14:tracePt t="10969" x="6076950" y="1619250"/>
          <p14:tracePt t="10986" x="5988050" y="1631950"/>
          <p14:tracePt t="11003" x="5899150" y="1657350"/>
          <p14:tracePt t="11019" x="5822950" y="1670050"/>
          <p14:tracePt t="11036" x="5759450" y="1682750"/>
          <p14:tracePt t="11041" x="5740400" y="1689100"/>
          <p14:tracePt t="11053" x="5715000" y="1695450"/>
          <p14:tracePt t="11069" x="5664200" y="1708150"/>
          <p14:tracePt t="11086" x="5613400" y="1733550"/>
          <p14:tracePt t="11103" x="5588000" y="1746250"/>
          <p14:tracePt t="11119" x="5575300" y="1765300"/>
          <p14:tracePt t="11136" x="5556250" y="1790700"/>
          <p14:tracePt t="11153" x="5537200" y="1828800"/>
          <p14:tracePt t="11169" x="5530850" y="1866900"/>
          <p14:tracePt t="11186" x="5530850" y="1917700"/>
          <p14:tracePt t="11203" x="5530850" y="1962150"/>
          <p14:tracePt t="11219" x="5530850" y="2019300"/>
          <p14:tracePt t="11236" x="5543550" y="2063750"/>
          <p14:tracePt t="11253" x="5562600" y="2101850"/>
          <p14:tracePt t="11255" x="5568950" y="2120900"/>
          <p14:tracePt t="11269" x="5588000" y="2146300"/>
          <p14:tracePt t="11286" x="5657850" y="2197100"/>
          <p14:tracePt t="11303" x="5746750" y="2254250"/>
          <p14:tracePt t="11319" x="5848350" y="2298700"/>
          <p14:tracePt t="11336" x="5988050" y="2343150"/>
          <p14:tracePt t="11353" x="6153150" y="2374900"/>
          <p14:tracePt t="11369" x="6343650" y="2387600"/>
          <p14:tracePt t="11386" x="6553200" y="2387600"/>
          <p14:tracePt t="11403" x="6762750" y="2387600"/>
          <p14:tracePt t="11419" x="6985000" y="2355850"/>
          <p14:tracePt t="11436" x="7181850" y="2311400"/>
          <p14:tracePt t="11453" x="7302500" y="2279650"/>
          <p14:tracePt t="11455" x="7327900" y="2266950"/>
          <p14:tracePt t="11469" x="7340600" y="2254250"/>
          <p14:tracePt t="11486" x="7359650" y="2209800"/>
          <p14:tracePt t="11503" x="7359650" y="2184400"/>
          <p14:tracePt t="11519" x="7359650" y="2133600"/>
          <p14:tracePt t="11536" x="7327900" y="2082800"/>
          <p14:tracePt t="11553" x="7296150" y="2025650"/>
          <p14:tracePt t="11569" x="7226300" y="1962150"/>
          <p14:tracePt t="11586" x="7118350" y="1879600"/>
          <p14:tracePt t="11603" x="6953250" y="1765300"/>
          <p14:tracePt t="11619" x="6737350" y="1657350"/>
          <p14:tracePt t="11636" x="6464300" y="1543050"/>
          <p14:tracePt t="11652" x="6235700" y="1466850"/>
          <p14:tracePt t="11669" x="6045200" y="1435100"/>
          <p14:tracePt t="11670" x="5969000" y="1422400"/>
          <p14:tracePt t="11686" x="5880100" y="1416050"/>
          <p14:tracePt t="11703" x="5829300" y="1416050"/>
          <p14:tracePt t="11719" x="5759450" y="1416050"/>
          <p14:tracePt t="11736" x="5715000" y="1435100"/>
          <p14:tracePt t="11753" x="5676900" y="1466850"/>
          <p14:tracePt t="11769" x="5619750" y="1517650"/>
          <p14:tracePt t="11786" x="5581650" y="1581150"/>
          <p14:tracePt t="11803" x="5556250" y="1644650"/>
          <p14:tracePt t="11819" x="5543550" y="1708150"/>
          <p14:tracePt t="11836" x="5524500" y="1790700"/>
          <p14:tracePt t="11853" x="5524500" y="1866900"/>
          <p14:tracePt t="11855" x="5524500" y="1911350"/>
          <p14:tracePt t="11869" x="5530850" y="1936750"/>
          <p14:tracePt t="11886" x="5588000" y="2025650"/>
          <p14:tracePt t="11902" x="5632450" y="2082800"/>
          <p14:tracePt t="11919" x="5695950" y="2120900"/>
          <p14:tracePt t="11936" x="5797550" y="2165350"/>
          <p14:tracePt t="11952" x="5937250" y="2184400"/>
          <p14:tracePt t="11969" x="6121400" y="2190750"/>
          <p14:tracePt t="11986" x="6267450" y="2178050"/>
          <p14:tracePt t="12003" x="6388100" y="2152650"/>
          <p14:tracePt t="12019" x="6470650" y="2120900"/>
          <p14:tracePt t="12036" x="6515100" y="2089150"/>
          <p14:tracePt t="12040" x="6534150" y="2076450"/>
          <p14:tracePt t="12053" x="6546850" y="2057400"/>
          <p14:tracePt t="12069" x="6565900" y="2019300"/>
          <p14:tracePt t="12086" x="6578600" y="2000250"/>
          <p14:tracePt t="12086" x="6584950" y="1987550"/>
          <p14:tracePt t="12102" x="6591300" y="1968500"/>
          <p14:tracePt t="12119" x="6597650" y="1955800"/>
          <p14:tracePt t="12136" x="6597650" y="1943100"/>
          <p14:tracePt t="12153" x="6597650" y="1936750"/>
          <p14:tracePt t="12287" x="0" y="0"/>
        </p14:tracePtLst>
        <p14:tracePtLst>
          <p14:tracePt t="13104" x="5670550" y="2508250"/>
          <p14:tracePt t="13111" x="5657850" y="2514600"/>
          <p14:tracePt t="13119" x="5645150" y="2520950"/>
          <p14:tracePt t="13135" x="5600700" y="2533650"/>
          <p14:tracePt t="13152" x="5556250" y="2578100"/>
          <p14:tracePt t="13169" x="5505450" y="2622550"/>
          <p14:tracePt t="13185" x="5454650" y="2692400"/>
          <p14:tracePt t="13202" x="5422900" y="2743200"/>
          <p14:tracePt t="13219" x="5403850" y="2787650"/>
          <p14:tracePt t="13235" x="5397500" y="2819400"/>
          <p14:tracePt t="13252" x="5397500" y="2844800"/>
          <p14:tracePt t="13269" x="5397500" y="2870200"/>
          <p14:tracePt t="13285" x="5397500" y="2889250"/>
          <p14:tracePt t="13287" x="5397500" y="2901950"/>
          <p14:tracePt t="13302" x="5410200" y="2933700"/>
          <p14:tracePt t="13319" x="5441950" y="2965450"/>
          <p14:tracePt t="13335" x="5505450" y="3003550"/>
          <p14:tracePt t="13352" x="5613400" y="3054350"/>
          <p14:tracePt t="13368" x="5753100" y="3124200"/>
          <p14:tracePt t="13385" x="5918200" y="3175000"/>
          <p14:tracePt t="13402" x="6115050" y="3225800"/>
          <p14:tracePt t="13419" x="6318250" y="3270250"/>
          <p14:tracePt t="13435" x="6508750" y="3302000"/>
          <p14:tracePt t="13452" x="6692900" y="3333750"/>
          <p14:tracePt t="13468" x="6819900" y="3340100"/>
          <p14:tracePt t="13485" x="6934200" y="3340100"/>
          <p14:tracePt t="13487" x="6991350" y="3340100"/>
          <p14:tracePt t="13502" x="7080250" y="3327400"/>
          <p14:tracePt t="13519" x="7137400" y="3302000"/>
          <p14:tracePt t="13535" x="7188200" y="3270250"/>
          <p14:tracePt t="13552" x="7219950" y="3238500"/>
          <p14:tracePt t="13568" x="7251700" y="3194050"/>
          <p14:tracePt t="13585" x="7289800" y="3130550"/>
          <p14:tracePt t="13602" x="7308850" y="3073400"/>
          <p14:tracePt t="13619" x="7321550" y="3009900"/>
          <p14:tracePt t="13635" x="7327900" y="2959100"/>
          <p14:tracePt t="13652" x="7340600" y="2914650"/>
          <p14:tracePt t="13668" x="7340600" y="2870200"/>
          <p14:tracePt t="13685" x="7340600" y="2844800"/>
          <p14:tracePt t="13702" x="7327900" y="2794000"/>
          <p14:tracePt t="13718" x="7315200" y="2755900"/>
          <p14:tracePt t="13735" x="7277100" y="2724150"/>
          <p14:tracePt t="13752" x="7213600" y="2686050"/>
          <p14:tracePt t="13768" x="7131050" y="2635250"/>
          <p14:tracePt t="13785" x="7029450" y="2597150"/>
          <p14:tracePt t="13802" x="6902450" y="2552700"/>
          <p14:tracePt t="13819" x="6794500" y="2514600"/>
          <p14:tracePt t="13835" x="6705600" y="2501900"/>
          <p14:tracePt t="13839" x="6661150" y="2495550"/>
          <p14:tracePt t="13852" x="6610350" y="2482850"/>
          <p14:tracePt t="13869" x="6515100" y="2463800"/>
          <p14:tracePt t="13871" x="6457950" y="2457450"/>
          <p14:tracePt t="13885" x="6394450" y="2451100"/>
          <p14:tracePt t="13903" x="6178550" y="2406650"/>
          <p14:tracePt t="13919" x="6038850" y="2400300"/>
          <p14:tracePt t="13935" x="5892800" y="2400300"/>
          <p14:tracePt t="13952" x="5753100" y="2400300"/>
          <p14:tracePt t="13968" x="5676900" y="2400300"/>
          <p14:tracePt t="13985" x="5632450" y="2400300"/>
          <p14:tracePt t="14002" x="5594350" y="2406650"/>
          <p14:tracePt t="14018" x="5568950" y="2406650"/>
          <p14:tracePt t="14035" x="5537200" y="2432050"/>
          <p14:tracePt t="14052" x="5505450" y="2463800"/>
          <p14:tracePt t="14068" x="5473700" y="2508250"/>
          <p14:tracePt t="14071" x="5461000" y="2527300"/>
          <p14:tracePt t="14085" x="5454650" y="2552700"/>
          <p14:tracePt t="14102" x="5422900" y="2628900"/>
          <p14:tracePt t="14118" x="5410200" y="2673350"/>
          <p14:tracePt t="14135" x="5410200" y="2711450"/>
          <p14:tracePt t="14152" x="5410200" y="2743200"/>
          <p14:tracePt t="14168" x="5410200" y="2774950"/>
          <p14:tracePt t="14185" x="5410200" y="2813050"/>
          <p14:tracePt t="14202" x="5422900" y="2851150"/>
          <p14:tracePt t="14218" x="5461000" y="2889250"/>
          <p14:tracePt t="14235" x="5480050" y="2927350"/>
          <p14:tracePt t="14252" x="5518150" y="2965450"/>
          <p14:tracePt t="14268" x="5562600" y="2984500"/>
          <p14:tracePt t="14271" x="5588000" y="2997200"/>
          <p14:tracePt t="14285" x="5626100" y="3022600"/>
          <p14:tracePt t="14302" x="5721350" y="3067050"/>
          <p14:tracePt t="14303" x="5778500" y="3092450"/>
          <p14:tracePt t="14318" x="5905500" y="3136900"/>
          <p14:tracePt t="14335" x="6083300" y="3168650"/>
          <p14:tracePt t="14352" x="6261100" y="3206750"/>
          <p14:tracePt t="14368" x="6445250" y="3232150"/>
          <p14:tracePt t="14385" x="6572250" y="3238500"/>
          <p14:tracePt t="14402" x="6667500" y="3238500"/>
          <p14:tracePt t="14418" x="6743700" y="3213100"/>
          <p14:tracePt t="14435" x="6807200" y="3175000"/>
          <p14:tracePt t="14452" x="6858000" y="3130550"/>
          <p14:tracePt t="14468" x="6908800" y="3079750"/>
          <p14:tracePt t="14485" x="6953250" y="3041650"/>
          <p14:tracePt t="14502" x="6991350" y="2990850"/>
          <p14:tracePt t="14503" x="7004050" y="2952750"/>
          <p14:tracePt t="14518" x="7029450" y="2882900"/>
          <p14:tracePt t="14535" x="7042150" y="2825750"/>
          <p14:tracePt t="14552" x="7042150" y="2774950"/>
          <p14:tracePt t="14568" x="7042150" y="2730500"/>
          <p14:tracePt t="14585" x="7042150" y="2673350"/>
          <p14:tracePt t="14602" x="7035800" y="2635250"/>
          <p14:tracePt t="14618" x="7029450" y="2609850"/>
          <p14:tracePt t="14635" x="7004050" y="2578100"/>
          <p14:tracePt t="14652" x="6946900" y="2540000"/>
          <p14:tracePt t="14668" x="6858000" y="2489200"/>
          <p14:tracePt t="14685" x="6711950" y="2432050"/>
          <p14:tracePt t="14701" x="6546850" y="2387600"/>
          <p14:tracePt t="14703" x="6483350" y="2374900"/>
          <p14:tracePt t="14718" x="6318250" y="2336800"/>
          <p14:tracePt t="14735" x="6178550" y="2317750"/>
          <p14:tracePt t="14751" x="6051550" y="2298700"/>
          <p14:tracePt t="14768" x="5962650" y="2298700"/>
          <p14:tracePt t="14785" x="5880100" y="2298700"/>
          <p14:tracePt t="14801" x="5778500" y="2298700"/>
          <p14:tracePt t="14818" x="5689600" y="2317750"/>
          <p14:tracePt t="14835" x="5613400" y="2336800"/>
          <p14:tracePt t="14852" x="5556250" y="2362200"/>
          <p14:tracePt t="14868" x="5505450" y="2387600"/>
          <p14:tracePt t="14885" x="5467350" y="2425700"/>
          <p14:tracePt t="14887" x="5448300" y="2444750"/>
          <p14:tracePt t="14901" x="5429250" y="2470150"/>
          <p14:tracePt t="14918" x="5403850" y="2540000"/>
          <p14:tracePt t="14935" x="5391150" y="2590800"/>
          <p14:tracePt t="14951" x="5391150" y="2635250"/>
          <p14:tracePt t="14968" x="5391150" y="2692400"/>
          <p14:tracePt t="14985" x="5391150" y="2755900"/>
          <p14:tracePt t="15001" x="5410200" y="2806700"/>
          <p14:tracePt t="15018" x="5448300" y="2863850"/>
          <p14:tracePt t="15035" x="5499100" y="2927350"/>
          <p14:tracePt t="15051" x="5581650" y="2990850"/>
          <p14:tracePt t="15068" x="5689600" y="3060700"/>
          <p14:tracePt t="15085" x="5816600" y="3130550"/>
          <p14:tracePt t="15101" x="5981700" y="3200400"/>
          <p14:tracePt t="15118" x="6235700" y="3251200"/>
          <p14:tracePt t="15135" x="6362700" y="3257550"/>
          <p14:tracePt t="15151" x="6483350" y="3251200"/>
          <p14:tracePt t="15168" x="6572250" y="3194050"/>
          <p14:tracePt t="15185" x="6635750" y="3136900"/>
          <p14:tracePt t="15201" x="6699250" y="3073400"/>
          <p14:tracePt t="15218" x="6743700" y="2978150"/>
          <p14:tracePt t="15235" x="6781800" y="2882900"/>
          <p14:tracePt t="15251" x="6807200" y="2781300"/>
          <p14:tracePt t="15268" x="6813550" y="2717800"/>
          <p14:tracePt t="15285" x="6819900" y="2686050"/>
          <p14:tracePt t="15301" x="6819900" y="2647950"/>
          <p14:tracePt t="15318" x="6819900" y="2597150"/>
          <p14:tracePt t="15334" x="6819900" y="2565400"/>
          <p14:tracePt t="15351" x="6813550" y="2546350"/>
          <p14:tracePt t="15368" x="6807200" y="2527300"/>
          <p14:tracePt t="15385" x="6794500" y="2514600"/>
          <p14:tracePt t="15402" x="6762750" y="2495550"/>
          <p14:tracePt t="15418" x="6743700" y="2482850"/>
          <p14:tracePt t="15435" x="6680200" y="2451100"/>
          <p14:tracePt t="15451" x="6591300" y="2419350"/>
          <p14:tracePt t="15456" x="6534150" y="2413000"/>
          <p14:tracePt t="15468" x="6457950" y="2400300"/>
          <p14:tracePt t="15485" x="6299200" y="2381250"/>
          <p14:tracePt t="15501" x="6172200" y="2381250"/>
          <p14:tracePt t="15518" x="6019800" y="2381250"/>
          <p14:tracePt t="15534" x="5962650" y="2381250"/>
          <p14:tracePt t="15551" x="5918200" y="2387600"/>
          <p14:tracePt t="15568" x="5886450" y="2413000"/>
          <p14:tracePt t="15584" x="5854700" y="2432050"/>
          <p14:tracePt t="15601" x="5829300" y="2470150"/>
          <p14:tracePt t="15618" x="5816600" y="2495550"/>
          <p14:tracePt t="15634" x="5810250" y="2514600"/>
          <p14:tracePt t="15719" x="0" y="0"/>
        </p14:tracePtLst>
        <p14:tracePtLst>
          <p14:tracePt t="17818" x="6146800" y="3790950"/>
          <p14:tracePt t="17954" x="6172200" y="3790950"/>
          <p14:tracePt t="17972" x="6273800" y="3790950"/>
          <p14:tracePt t="17991" x="6521450" y="3790950"/>
          <p14:tracePt t="18005" x="6591300" y="3790950"/>
          <p14:tracePt t="18017" x="6718300" y="3790950"/>
          <p14:tracePt t="18034" x="6788150" y="3790950"/>
          <p14:tracePt t="18050" x="6807200" y="3790950"/>
          <p14:tracePt t="18067" x="6813550" y="3790950"/>
          <p14:tracePt t="18084" x="6819900" y="3790950"/>
          <p14:tracePt t="18119" x="6826250" y="3790950"/>
          <p14:tracePt t="18134" x="6832600" y="3790950"/>
          <p14:tracePt t="18305" x="6838950" y="3790950"/>
          <p14:tracePt t="18323" x="6858000" y="3790950"/>
          <p14:tracePt t="18338" x="6889750" y="3790950"/>
          <p14:tracePt t="18350" x="6959600" y="3797300"/>
          <p14:tracePt t="18367" x="7029450" y="3810000"/>
          <p14:tracePt t="18384" x="7086600" y="3822700"/>
          <p14:tracePt t="18400" x="7124700" y="3822700"/>
          <p14:tracePt t="18417" x="7143750" y="3822700"/>
          <p14:tracePt t="18433" x="7169150" y="3822700"/>
          <p14:tracePt t="18450" x="7181850" y="3822700"/>
          <p14:tracePt t="18467" x="7194550" y="3822700"/>
          <p14:tracePt t="18484" x="7219950" y="3822700"/>
          <p14:tracePt t="18500" x="7258050" y="3822700"/>
          <p14:tracePt t="18502" x="7270750" y="3822700"/>
          <p14:tracePt t="18517" x="7283450" y="3822700"/>
          <p14:tracePt t="18533" x="7296150" y="3822700"/>
          <p14:tracePt t="18535" x="7302500" y="3822700"/>
          <p14:tracePt t="18551" x="7308850" y="3822700"/>
          <p14:tracePt t="18567" x="7315200" y="3822700"/>
          <p14:tracePt t="18583" x="7327900" y="3822700"/>
          <p14:tracePt t="18600" x="7340600" y="3822700"/>
          <p14:tracePt t="18617" x="7359650" y="3822700"/>
          <p14:tracePt t="18634" x="7385050" y="3822700"/>
          <p14:tracePt t="18650" x="7404100" y="3822700"/>
          <p14:tracePt t="18667" x="7429500" y="3822700"/>
          <p14:tracePt t="18683" x="7461250" y="3822700"/>
          <p14:tracePt t="18700" x="7493000" y="3822700"/>
          <p14:tracePt t="18717" x="7537450" y="3822700"/>
          <p14:tracePt t="18733" x="7569200" y="3822700"/>
          <p14:tracePt t="18735" x="7588250" y="3822700"/>
          <p14:tracePt t="18750" x="7620000" y="3822700"/>
          <p14:tracePt t="18767" x="7645400" y="3822700"/>
          <p14:tracePt t="18783" x="7670800" y="3822700"/>
          <p14:tracePt t="18800" x="7708900" y="3822700"/>
          <p14:tracePt t="18817" x="7740650" y="3822700"/>
          <p14:tracePt t="18833" x="7785100" y="3822700"/>
          <p14:tracePt t="18850" x="7835900" y="3822700"/>
          <p14:tracePt t="18867" x="7893050" y="3822700"/>
          <p14:tracePt t="18883" x="7937500" y="3822700"/>
          <p14:tracePt t="18900" x="7988300" y="3822700"/>
          <p14:tracePt t="18917" x="8051800" y="3822700"/>
          <p14:tracePt t="18933" x="8115300" y="3822700"/>
          <p14:tracePt t="18934" x="8159750" y="3822700"/>
          <p14:tracePt t="18950" x="8255000" y="3822700"/>
          <p14:tracePt t="18967" x="8356600" y="3822700"/>
          <p14:tracePt t="18983" x="8451850" y="3822700"/>
          <p14:tracePt t="19000" x="8547100" y="3822700"/>
          <p14:tracePt t="19017" x="8610600" y="3822700"/>
          <p14:tracePt t="19034" x="8661400" y="3822700"/>
          <p14:tracePt t="19050" x="8693150" y="3822700"/>
          <p14:tracePt t="19067" x="8718550" y="3822700"/>
          <p14:tracePt t="19083" x="8750300" y="3822700"/>
          <p14:tracePt t="19100" x="8769350" y="3822700"/>
          <p14:tracePt t="19117" x="8788400" y="3822700"/>
          <p14:tracePt t="19133" x="8807450" y="3822700"/>
          <p14:tracePt t="19134" x="8826500" y="3822700"/>
          <p14:tracePt t="19150" x="8839200" y="3822700"/>
          <p14:tracePt t="19520" x="0" y="0"/>
        </p14:tracePtLst>
        <p14:tracePtLst>
          <p14:tracePt t="19917" x="6292850" y="3721100"/>
          <p14:tracePt t="20017" x="6318250" y="3721100"/>
          <p14:tracePt t="20034" x="6438900" y="3721100"/>
          <p14:tracePt t="20050" x="6686550" y="3721100"/>
          <p14:tracePt t="20067" x="7099300" y="3721100"/>
          <p14:tracePt t="20083" x="7658100" y="3721100"/>
          <p14:tracePt t="20088" x="7962900" y="3721100"/>
          <p14:tracePt t="20100" x="8242300" y="3721100"/>
          <p14:tracePt t="20116" x="8756650" y="3721100"/>
          <p14:tracePt t="20133" x="9150350" y="3721100"/>
          <p14:tracePt t="20135" x="9264650" y="3721100"/>
          <p14:tracePt t="20150" x="9347200" y="3721100"/>
          <p14:tracePt t="20166" x="9505950" y="3721100"/>
          <p14:tracePt t="20183" x="9537700" y="3721100"/>
          <p14:tracePt t="20200" x="9544050" y="3721100"/>
          <p14:tracePt t="20216" x="9550400" y="3721100"/>
          <p14:tracePt t="20447" x="0" y="0"/>
        </p14:tracePtLst>
        <p14:tracePtLst>
          <p14:tracePt t="21079" x="6426200" y="4064000"/>
          <p14:tracePt t="21087" x="6413500" y="4070350"/>
          <p14:tracePt t="21099" x="6407150" y="4076700"/>
          <p14:tracePt t="21116" x="6394450" y="4102100"/>
          <p14:tracePt t="21133" x="6375400" y="4114800"/>
          <p14:tracePt t="21135" x="6369050" y="4127500"/>
          <p14:tracePt t="21149" x="6369050" y="4133850"/>
          <p14:tracePt t="21166" x="6343650" y="4159250"/>
          <p14:tracePt t="21183" x="6343650" y="4184650"/>
          <p14:tracePt t="21199" x="6337300" y="4222750"/>
          <p14:tracePt t="21216" x="6337300" y="4260850"/>
          <p14:tracePt t="21233" x="6337300" y="4298950"/>
          <p14:tracePt t="21249" x="6337300" y="4343400"/>
          <p14:tracePt t="21266" x="6343650" y="4400550"/>
          <p14:tracePt t="21283" x="6362700" y="4451350"/>
          <p14:tracePt t="21300" x="6375400" y="4483100"/>
          <p14:tracePt t="21316" x="6394450" y="4514850"/>
          <p14:tracePt t="21320" x="6400800" y="4527550"/>
          <p14:tracePt t="21333" x="6413500" y="4540250"/>
          <p14:tracePt t="21349" x="6438900" y="4578350"/>
          <p14:tracePt t="21366" x="6502400" y="4616450"/>
          <p14:tracePt t="21383" x="6565900" y="4648200"/>
          <p14:tracePt t="21399" x="6648450" y="4679950"/>
          <p14:tracePt t="21416" x="6718300" y="4705350"/>
          <p14:tracePt t="21433" x="6788150" y="4737100"/>
          <p14:tracePt t="21449" x="6858000" y="4749800"/>
          <p14:tracePt t="21466" x="6953250" y="4775200"/>
          <p14:tracePt t="21483" x="7061200" y="4794250"/>
          <p14:tracePt t="21499" x="7200900" y="4819650"/>
          <p14:tracePt t="21516" x="7340600" y="4845050"/>
          <p14:tracePt t="21533" x="7473950" y="4870450"/>
          <p14:tracePt t="21536" x="7524750" y="4876800"/>
          <p14:tracePt t="21549" x="7594600" y="4889500"/>
          <p14:tracePt t="21552" x="7632700" y="4889500"/>
          <p14:tracePt t="21566" x="7766050" y="4902200"/>
          <p14:tracePt t="21582" x="7912100" y="4914900"/>
          <p14:tracePt t="21599" x="8083550" y="4914900"/>
          <p14:tracePt t="21616" x="8293100" y="4914900"/>
          <p14:tracePt t="21633" x="8521700" y="4914900"/>
          <p14:tracePt t="21649" x="8769350" y="4914900"/>
          <p14:tracePt t="21666" x="8985250" y="4914900"/>
          <p14:tracePt t="21682" x="9175750" y="4914900"/>
          <p14:tracePt t="21699" x="9315450" y="4914900"/>
          <p14:tracePt t="21716" x="9423400" y="4908550"/>
          <p14:tracePt t="21732" x="9512300" y="4889500"/>
          <p14:tracePt t="21735" x="9556750" y="4883150"/>
          <p14:tracePt t="21749" x="9613900" y="4870450"/>
          <p14:tracePt t="21766" x="9747250" y="4826000"/>
          <p14:tracePt t="21782" x="9804400" y="4800600"/>
          <p14:tracePt t="21799" x="9836150" y="4762500"/>
          <p14:tracePt t="21816" x="9861550" y="4718050"/>
          <p14:tracePt t="21832" x="9886950" y="4679950"/>
          <p14:tracePt t="21849" x="9906000" y="4641850"/>
          <p14:tracePt t="21866" x="9925050" y="4610100"/>
          <p14:tracePt t="21882" x="9937750" y="4559300"/>
          <p14:tracePt t="21899" x="9944100" y="4533900"/>
          <p14:tracePt t="21916" x="9944100" y="4495800"/>
          <p14:tracePt t="21932" x="9944100" y="4464050"/>
          <p14:tracePt t="21949" x="9937750" y="4419600"/>
          <p14:tracePt t="21951" x="9937750" y="4394200"/>
          <p14:tracePt t="21966" x="9918700" y="4368800"/>
          <p14:tracePt t="21982" x="9874250" y="4279900"/>
          <p14:tracePt t="21999" x="9817100" y="4222750"/>
          <p14:tracePt t="22016" x="9740900" y="4159250"/>
          <p14:tracePt t="22032" x="9645650" y="4095750"/>
          <p14:tracePt t="22049" x="9512300" y="4044950"/>
          <p14:tracePt t="22066" x="9366250" y="3994150"/>
          <p14:tracePt t="22082" x="9182100" y="3956050"/>
          <p14:tracePt t="22099" x="8959850" y="3905250"/>
          <p14:tracePt t="22116" x="8686800" y="3860800"/>
          <p14:tracePt t="22132" x="8382000" y="3816350"/>
          <p14:tracePt t="22149" x="8064500" y="3797300"/>
          <p14:tracePt t="22151" x="7950200" y="3797300"/>
          <p14:tracePt t="22166" x="7835900" y="3797300"/>
          <p14:tracePt t="22182" x="7499350" y="3797300"/>
          <p14:tracePt t="22199" x="7308850" y="3797300"/>
          <p14:tracePt t="22216" x="7124700" y="3797300"/>
          <p14:tracePt t="22232" x="6921500" y="3797300"/>
          <p14:tracePt t="22249" x="6711950" y="3797300"/>
          <p14:tracePt t="22266" x="6489700" y="3816350"/>
          <p14:tracePt t="22283" x="6311900" y="3841750"/>
          <p14:tracePt t="22299" x="6165850" y="3873500"/>
          <p14:tracePt t="22303" x="6102350" y="3892550"/>
          <p14:tracePt t="22316" x="6045200" y="3898900"/>
          <p14:tracePt t="22332" x="5969000" y="3911600"/>
          <p14:tracePt t="22349" x="5905500" y="3930650"/>
          <p14:tracePt t="22365" x="5867400" y="3949700"/>
          <p14:tracePt t="22367" x="5854700" y="3956050"/>
          <p14:tracePt t="22382" x="5822950" y="3975100"/>
          <p14:tracePt t="22399" x="5816600" y="4000500"/>
          <p14:tracePt t="22415" x="5797550" y="4038600"/>
          <p14:tracePt t="22432" x="5778500" y="4089400"/>
          <p14:tracePt t="22449" x="5772150" y="4121150"/>
          <p14:tracePt t="22465" x="5765800" y="4178300"/>
          <p14:tracePt t="22482" x="5765800" y="4235450"/>
          <p14:tracePt t="22499" x="5765800" y="4298950"/>
          <p14:tracePt t="22515" x="5778500" y="4356100"/>
          <p14:tracePt t="22532" x="5816600" y="4419600"/>
          <p14:tracePt t="22549" x="5848350" y="4476750"/>
          <p14:tracePt t="22551" x="5867400" y="4502150"/>
          <p14:tracePt t="22565" x="5886450" y="4527550"/>
          <p14:tracePt t="22582" x="5962650" y="4622800"/>
          <p14:tracePt t="22599" x="6026150" y="4679950"/>
          <p14:tracePt t="22615" x="6115050" y="4743450"/>
          <p14:tracePt t="22632" x="6210300" y="4800600"/>
          <p14:tracePt t="22649" x="6280150" y="4845050"/>
          <p14:tracePt t="22665" x="6388100" y="4883150"/>
          <p14:tracePt t="22682" x="6496050" y="4921250"/>
          <p14:tracePt t="22699" x="6616700" y="4959350"/>
          <p14:tracePt t="22715" x="6762750" y="4978400"/>
          <p14:tracePt t="22732" x="6921500" y="5010150"/>
          <p14:tracePt t="22749" x="7105650" y="5048250"/>
          <p14:tracePt t="22752" x="7207250" y="5060950"/>
          <p14:tracePt t="22765" x="7327900" y="5080000"/>
          <p14:tracePt t="22782" x="7696200" y="5124450"/>
          <p14:tracePt t="22799" x="7905750" y="5124450"/>
          <p14:tracePt t="22815" x="8077200" y="5124450"/>
          <p14:tracePt t="22832" x="8216900" y="5124450"/>
          <p14:tracePt t="22849" x="8318500" y="5124450"/>
          <p14:tracePt t="22865" x="8451850" y="5124450"/>
          <p14:tracePt t="22882" x="8610600" y="5118100"/>
          <p14:tracePt t="22899" x="8801100" y="5099050"/>
          <p14:tracePt t="22915" x="9023350" y="5060950"/>
          <p14:tracePt t="22932" x="9258300" y="5003800"/>
          <p14:tracePt t="22949" x="9423400" y="4972050"/>
          <p14:tracePt t="22965" x="9544050" y="4946650"/>
          <p14:tracePt t="22967" x="9569450" y="4933950"/>
          <p14:tracePt t="22982" x="9620250" y="4908550"/>
          <p14:tracePt t="22999" x="9652000" y="4889500"/>
          <p14:tracePt t="23015" x="9690100" y="4864100"/>
          <p14:tracePt t="23032" x="9715500" y="4826000"/>
          <p14:tracePt t="23049" x="9734550" y="4775200"/>
          <p14:tracePt t="23065" x="9740900" y="4724400"/>
          <p14:tracePt t="23082" x="9753600" y="4667250"/>
          <p14:tracePt t="23099" x="9753600" y="4629150"/>
          <p14:tracePt t="23115" x="9759950" y="4565650"/>
          <p14:tracePt t="23132" x="9766300" y="4514850"/>
          <p14:tracePt t="23149" x="9772650" y="4470400"/>
          <p14:tracePt t="23165" x="9772650" y="4445000"/>
          <p14:tracePt t="23182" x="9779000" y="4400550"/>
          <p14:tracePt t="23199" x="9785350" y="4381500"/>
          <p14:tracePt t="23215" x="9785350" y="4375150"/>
          <p14:tracePt t="23232" x="9779000" y="4349750"/>
          <p14:tracePt t="23249" x="9766300" y="4337050"/>
          <p14:tracePt t="23265" x="9747250" y="4318000"/>
          <p14:tracePt t="23282" x="9715500" y="4292600"/>
          <p14:tracePt t="23299" x="9671050" y="4254500"/>
          <p14:tracePt t="23315" x="9588500" y="4210050"/>
          <p14:tracePt t="23332" x="9493250" y="4159250"/>
          <p14:tracePt t="23349" x="9366250" y="4108450"/>
          <p14:tracePt t="23365" x="9207500" y="4057650"/>
          <p14:tracePt t="23367" x="9118600" y="4032250"/>
          <p14:tracePt t="23382" x="8966200" y="4000500"/>
          <p14:tracePt t="23398" x="8794750" y="3962400"/>
          <p14:tracePt t="23415" x="8610600" y="3930650"/>
          <p14:tracePt t="23432" x="8432800" y="3905250"/>
          <p14:tracePt t="23448" x="8242300" y="3886200"/>
          <p14:tracePt t="23465" x="8026400" y="3860800"/>
          <p14:tracePt t="23482" x="7823200" y="3822700"/>
          <p14:tracePt t="23498" x="7645400" y="3790950"/>
          <p14:tracePt t="23515" x="7480300" y="3771900"/>
          <p14:tracePt t="23532" x="7372350" y="3771900"/>
          <p14:tracePt t="23548" x="7277100" y="3771900"/>
          <p14:tracePt t="23565" x="7213600" y="3771900"/>
          <p14:tracePt t="23567" x="7181850" y="3771900"/>
          <p14:tracePt t="23582" x="7112000" y="3784600"/>
          <p14:tracePt t="23598" x="7010400" y="3797300"/>
          <p14:tracePt t="23615" x="6902450" y="3822700"/>
          <p14:tracePt t="23632" x="6794500" y="3841750"/>
          <p14:tracePt t="23648" x="6680200" y="3867150"/>
          <p14:tracePt t="23665" x="6572250" y="3892550"/>
          <p14:tracePt t="23682" x="6470650" y="3917950"/>
          <p14:tracePt t="23698" x="6369050" y="3930650"/>
          <p14:tracePt t="23715" x="6305550" y="3943350"/>
          <p14:tracePt t="23732" x="6235700" y="3956050"/>
          <p14:tracePt t="23748" x="6197600" y="3975100"/>
          <p14:tracePt t="23751" x="6184900" y="3981450"/>
          <p14:tracePt t="23765" x="6178550" y="3994150"/>
          <p14:tracePt t="23782" x="6146800" y="4019550"/>
          <p14:tracePt t="23798" x="6134100" y="4038600"/>
          <p14:tracePt t="23815" x="6127750" y="4064000"/>
          <p14:tracePt t="23832" x="6121400" y="4083050"/>
          <p14:tracePt t="23848" x="6108700" y="4121150"/>
          <p14:tracePt t="23865" x="6108700" y="4152900"/>
          <p14:tracePt t="23882" x="6108700" y="4184650"/>
          <p14:tracePt t="23898" x="6108700" y="4229100"/>
          <p14:tracePt t="23915" x="6108700" y="4260850"/>
          <p14:tracePt t="23932" x="6108700" y="4298950"/>
          <p14:tracePt t="23948" x="6121400" y="4349750"/>
          <p14:tracePt t="23951" x="6127750" y="4375150"/>
          <p14:tracePt t="23965" x="6127750" y="4387850"/>
          <p14:tracePt t="23982" x="6134100" y="4432300"/>
          <p14:tracePt t="23998" x="6146800" y="4464050"/>
          <p14:tracePt t="24015" x="6159500" y="4495800"/>
          <p14:tracePt t="24032" x="6165850" y="4514850"/>
          <p14:tracePt t="24048" x="6178550" y="4540250"/>
          <p14:tracePt t="24065" x="6203950" y="4572000"/>
          <p14:tracePt t="24082" x="6223000" y="4597400"/>
          <p14:tracePt t="24098" x="6254750" y="4622800"/>
          <p14:tracePt t="24115" x="6273800" y="4641850"/>
          <p14:tracePt t="24132" x="6305550" y="4654550"/>
          <p14:tracePt t="24148" x="6337300" y="4679950"/>
          <p14:tracePt t="24165" x="6381750" y="4692650"/>
          <p14:tracePt t="24182" x="6464300" y="4711700"/>
          <p14:tracePt t="24183" x="6508750" y="4724400"/>
          <p14:tracePt t="24198" x="6610350" y="4743450"/>
          <p14:tracePt t="24215" x="6750050" y="4762500"/>
          <p14:tracePt t="24231" x="6915150" y="4768850"/>
          <p14:tracePt t="24248" x="7124700" y="4768850"/>
          <p14:tracePt t="24265" x="7359650" y="4768850"/>
          <p14:tracePt t="24282" x="7556500" y="4768850"/>
          <p14:tracePt t="24298" x="7734300" y="4768850"/>
          <p14:tracePt t="24315" x="7874000" y="4768850"/>
          <p14:tracePt t="24331" x="7981950" y="4768850"/>
          <p14:tracePt t="24348" x="8108950" y="4768850"/>
          <p14:tracePt t="24365" x="8255000" y="4768850"/>
          <p14:tracePt t="24381" x="8426450" y="4768850"/>
          <p14:tracePt t="24383" x="8521700" y="4768850"/>
          <p14:tracePt t="24398" x="8750300" y="4768850"/>
          <p14:tracePt t="24415" x="8978900" y="4768850"/>
          <p14:tracePt t="24431" x="9201150" y="4768850"/>
          <p14:tracePt t="24448" x="9347200" y="4768850"/>
          <p14:tracePt t="24465" x="9417050" y="4768850"/>
          <p14:tracePt t="24482" x="9436100" y="4762500"/>
          <p14:tracePt t="24498" x="9448800" y="4756150"/>
          <p14:tracePt t="24515" x="9448800" y="4749800"/>
          <p14:tracePt t="24531" x="9455150" y="4718050"/>
          <p14:tracePt t="24548" x="9467850" y="4679950"/>
          <p14:tracePt t="24552" x="9467850" y="4660900"/>
          <p14:tracePt t="24565" x="9474200" y="4629150"/>
          <p14:tracePt t="24581" x="9480550" y="4597400"/>
          <p14:tracePt t="24598" x="9480550" y="4546600"/>
          <p14:tracePt t="24615" x="9480550" y="4508500"/>
          <p14:tracePt t="24631" x="9480550" y="4476750"/>
          <p14:tracePt t="24648" x="9480550" y="4445000"/>
          <p14:tracePt t="24665" x="9474200" y="4400550"/>
          <p14:tracePt t="24681" x="9461500" y="4368800"/>
          <p14:tracePt t="24698" x="9455150" y="4330700"/>
          <p14:tracePt t="24715" x="9436100" y="4311650"/>
          <p14:tracePt t="24731" x="9417050" y="4279900"/>
          <p14:tracePt t="24748" x="9391650" y="4260850"/>
          <p14:tracePt t="24765" x="9366250" y="4235450"/>
          <p14:tracePt t="24781" x="9340850" y="4222750"/>
          <p14:tracePt t="24782" x="9328150" y="4216400"/>
          <p14:tracePt t="24798" x="9302750" y="4197350"/>
          <p14:tracePt t="24815" x="9271000" y="4165600"/>
          <p14:tracePt t="24831" x="9232900" y="4140200"/>
          <p14:tracePt t="24848" x="9213850" y="4133850"/>
          <p14:tracePt t="24865" x="9201150" y="4121150"/>
          <p14:tracePt t="24898" x="9182100" y="4114800"/>
          <p14:tracePt t="24915" x="9163050" y="4102100"/>
          <p14:tracePt t="24931" x="9144000" y="4089400"/>
          <p14:tracePt t="24948" x="9105900" y="4083050"/>
          <p14:tracePt t="24965" x="9029700" y="4070350"/>
          <p14:tracePt t="24981" x="8909050" y="4044950"/>
          <p14:tracePt t="24983" x="8845550" y="4038600"/>
          <p14:tracePt t="24998" x="8718550" y="4038600"/>
          <p14:tracePt t="25015" x="8547100" y="4038600"/>
          <p14:tracePt t="25031" x="8350250" y="4038600"/>
          <p14:tracePt t="25048" x="8128000" y="4038600"/>
          <p14:tracePt t="25065" x="7886700" y="4038600"/>
          <p14:tracePt t="25081" x="7581900" y="4038600"/>
          <p14:tracePt t="25098" x="7302500" y="4038600"/>
          <p14:tracePt t="25115" x="7073900" y="4038600"/>
          <p14:tracePt t="25131" x="6883400" y="4038600"/>
          <p14:tracePt t="25148" x="6743700" y="4038600"/>
          <p14:tracePt t="25165" x="6616700" y="4038600"/>
          <p14:tracePt t="25181" x="6521450" y="4038600"/>
          <p14:tracePt t="25182" x="6489700" y="4038600"/>
          <p14:tracePt t="25198" x="6419850" y="4038600"/>
          <p14:tracePt t="25215" x="6362700" y="4051300"/>
          <p14:tracePt t="25231" x="6318250" y="4070350"/>
          <p14:tracePt t="25248" x="6292850" y="4089400"/>
          <p14:tracePt t="25265" x="6261100" y="4108450"/>
          <p14:tracePt t="25281" x="6242050" y="4121150"/>
          <p14:tracePt t="25298" x="6223000" y="4140200"/>
          <p14:tracePt t="25315" x="6197600" y="4152900"/>
          <p14:tracePt t="25331" x="6165850" y="4165600"/>
          <p14:tracePt t="25348" x="6140450" y="4178300"/>
          <p14:tracePt t="25364" x="6108700" y="4197350"/>
          <p14:tracePt t="25381" x="6083300" y="4210050"/>
          <p14:tracePt t="25398" x="6070600" y="4229100"/>
          <p14:tracePt t="25414" x="6051550" y="4235450"/>
          <p14:tracePt t="25431" x="6051550" y="4241800"/>
          <p14:tracePt t="25448" x="6038850" y="4248150"/>
          <p14:tracePt t="25464" x="6038850" y="4254500"/>
          <p14:tracePt t="25481" x="6038850" y="4260850"/>
          <p14:tracePt t="25498" x="6038850" y="4273550"/>
          <p14:tracePt t="25514" x="6038850" y="4286250"/>
          <p14:tracePt t="25531" x="6038850" y="4305300"/>
          <p14:tracePt t="25548" x="6038850" y="4324350"/>
          <p14:tracePt t="25564" x="6038850" y="4337050"/>
          <p14:tracePt t="25581" x="6038850" y="4356100"/>
          <p14:tracePt t="25582" x="6038850" y="4368800"/>
          <p14:tracePt t="25598" x="6038850" y="4387850"/>
          <p14:tracePt t="25614" x="6038850" y="4413250"/>
          <p14:tracePt t="25631" x="6057900" y="4445000"/>
          <p14:tracePt t="25648" x="6076950" y="4470400"/>
          <p14:tracePt t="25664" x="6083300" y="4483100"/>
          <p14:tracePt t="25681" x="6102350" y="4514850"/>
          <p14:tracePt t="25698" x="6115050" y="4533900"/>
          <p14:tracePt t="25714" x="6134100" y="4552950"/>
          <p14:tracePt t="25731" x="6178550" y="4584700"/>
          <p14:tracePt t="25748" x="6235700" y="4622800"/>
          <p14:tracePt t="25764" x="6299200" y="4654550"/>
          <p14:tracePt t="25781" x="6381750" y="4686300"/>
          <p14:tracePt t="25798" x="6451600" y="4699000"/>
          <p14:tracePt t="25799" x="6496050" y="4718050"/>
          <p14:tracePt t="25814" x="6604000" y="4730750"/>
          <p14:tracePt t="25831" x="6756400" y="4762500"/>
          <p14:tracePt t="25848" x="6908800" y="4781550"/>
          <p14:tracePt t="25864" x="7086600" y="4800600"/>
          <p14:tracePt t="25881" x="7277100" y="4813300"/>
          <p14:tracePt t="25898" x="7454900" y="4826000"/>
          <p14:tracePt t="25914" x="7639050" y="4826000"/>
          <p14:tracePt t="25931" x="7785100" y="4826000"/>
          <p14:tracePt t="25948" x="7943850" y="4826000"/>
          <p14:tracePt t="25964" x="8108950" y="4826000"/>
          <p14:tracePt t="25981" x="8299450" y="4826000"/>
          <p14:tracePt t="25982" x="8407400" y="4826000"/>
          <p14:tracePt t="25998" x="8509000" y="4826000"/>
          <p14:tracePt t="26014" x="8832850" y="4826000"/>
          <p14:tracePt t="26031" x="9004300" y="4819650"/>
          <p14:tracePt t="26048" x="9124950" y="4800600"/>
          <p14:tracePt t="26064" x="9194800" y="4775200"/>
          <p14:tracePt t="26081" x="9232900" y="4756150"/>
          <p14:tracePt t="26098" x="9264650" y="4737100"/>
          <p14:tracePt t="26114" x="9290050" y="4699000"/>
          <p14:tracePt t="26131" x="9309100" y="4667250"/>
          <p14:tracePt t="26148" x="9334500" y="4622800"/>
          <p14:tracePt t="26164" x="9353550" y="4572000"/>
          <p14:tracePt t="26181" x="9359900" y="4540250"/>
          <p14:tracePt t="26198" x="9372600" y="4502150"/>
          <p14:tracePt t="26199" x="9378950" y="4476750"/>
          <p14:tracePt t="26214" x="9385300" y="4425950"/>
          <p14:tracePt t="26231" x="9398000" y="4368800"/>
          <p14:tracePt t="26248" x="9398000" y="4324350"/>
          <p14:tracePt t="26264" x="9398000" y="4292600"/>
          <p14:tracePt t="26281" x="9398000" y="4267200"/>
          <p14:tracePt t="26298" x="9398000" y="4254500"/>
          <p14:tracePt t="26314" x="9398000" y="4235450"/>
          <p14:tracePt t="26331" x="9398000" y="4229100"/>
          <p14:tracePt t="26347" x="9398000" y="4216400"/>
          <p14:tracePt t="26364" x="9391650" y="4210050"/>
          <p14:tracePt t="26381" x="9385300" y="4203700"/>
          <p14:tracePt t="26397" x="9372600" y="4184650"/>
          <p14:tracePt t="26414" x="9353550" y="4159250"/>
          <p14:tracePt t="26431" x="9309100" y="4146550"/>
          <p14:tracePt t="26447" x="9239250" y="4121150"/>
          <p14:tracePt t="26464" x="9118600" y="4089400"/>
          <p14:tracePt t="26481" x="8947150" y="4057650"/>
          <p14:tracePt t="26497" x="8731250" y="4013200"/>
          <p14:tracePt t="26514" x="8470900" y="3962400"/>
          <p14:tracePt t="26531" x="8261350" y="3937000"/>
          <p14:tracePt t="26547" x="8077200" y="3917950"/>
          <p14:tracePt t="26564" x="7912100" y="3917950"/>
          <p14:tracePt t="26581" x="7753350" y="3917950"/>
          <p14:tracePt t="26583" x="7670800" y="3917950"/>
          <p14:tracePt t="26597" x="7581900" y="3917950"/>
          <p14:tracePt t="26614" x="7308850" y="3917950"/>
          <p14:tracePt t="26631" x="7131050" y="3917950"/>
          <p14:tracePt t="26647" x="6959600" y="3917950"/>
          <p14:tracePt t="26664" x="6826250" y="3917950"/>
          <p14:tracePt t="26681" x="6750050" y="3917950"/>
          <p14:tracePt t="26697" x="6673850" y="3917950"/>
          <p14:tracePt t="26714" x="6623050" y="3937000"/>
          <p14:tracePt t="26731" x="6559550" y="3962400"/>
          <p14:tracePt t="26747" x="6496050" y="3994150"/>
          <p14:tracePt t="26764" x="6445250" y="4038600"/>
          <p14:tracePt t="26781" x="6407150" y="4070350"/>
          <p14:tracePt t="26797" x="6369050" y="4121150"/>
          <p14:tracePt t="26799" x="6356350" y="4146550"/>
          <p14:tracePt t="26814" x="6330950" y="4191000"/>
          <p14:tracePt t="26831" x="6318250" y="4222750"/>
          <p14:tracePt t="26847" x="6299200" y="4260850"/>
          <p14:tracePt t="26864" x="6292850" y="4286250"/>
          <p14:tracePt t="26881" x="6286500" y="4330700"/>
          <p14:tracePt t="26897" x="6286500" y="4356100"/>
          <p14:tracePt t="26914" x="6286500" y="4387850"/>
          <p14:tracePt t="26931" x="6292850" y="4432300"/>
          <p14:tracePt t="26947" x="6311900" y="4464050"/>
          <p14:tracePt t="26964" x="6337300" y="4502150"/>
          <p14:tracePt t="26981" x="6375400" y="4540250"/>
          <p14:tracePt t="26997" x="6413500" y="4578350"/>
          <p14:tracePt t="27014" x="6464300" y="4610100"/>
          <p14:tracePt t="27031" x="6521450" y="4641850"/>
          <p14:tracePt t="27047" x="6591300" y="4673600"/>
          <p14:tracePt t="27064" x="6667500" y="4686300"/>
          <p14:tracePt t="27081" x="6750050" y="4711700"/>
          <p14:tracePt t="27097" x="6807200" y="4711700"/>
          <p14:tracePt t="27114" x="6845300" y="4711700"/>
          <p14:tracePt t="27131" x="6883400" y="4711700"/>
          <p14:tracePt t="27147" x="6915150" y="4711700"/>
          <p14:tracePt t="27164" x="6965950" y="4711700"/>
          <p14:tracePt t="27180" x="7004050" y="4711700"/>
          <p14:tracePt t="27197" x="7035800" y="4711700"/>
          <p14:tracePt t="27198" x="7042150" y="4711700"/>
          <p14:tracePt t="27214" x="7048500" y="4711700"/>
          <p14:tracePt t="27256" x="7054850" y="4711700"/>
          <p14:tracePt t="27263" x="7061200" y="4711700"/>
          <p14:tracePt t="27272" x="7067550" y="4711700"/>
          <p14:tracePt t="27303" x="7073900" y="4711700"/>
          <p14:tracePt t="27319" x="7080250" y="4711700"/>
          <p14:tracePt t="27352" x="7092950" y="4705350"/>
          <p14:tracePt t="27367" x="7099300" y="4699000"/>
          <p14:tracePt t="27383" x="7105650" y="4686300"/>
          <p14:tracePt t="27392" x="7118350" y="4679950"/>
          <p14:tracePt t="27400" x="7124700" y="4673600"/>
          <p14:tracePt t="27414" x="7143750" y="4654550"/>
          <p14:tracePt t="27431" x="7169150" y="4629150"/>
          <p14:tracePt t="27447" x="7188200" y="4603750"/>
          <p14:tracePt t="27464" x="7207250" y="4572000"/>
          <p14:tracePt t="27480" x="7232650" y="4546600"/>
          <p14:tracePt t="27497" x="7251700" y="4514850"/>
          <p14:tracePt t="27514" x="7264400" y="4495800"/>
          <p14:tracePt t="27530" x="7277100" y="4470400"/>
          <p14:tracePt t="27547" x="7283450" y="4457700"/>
          <p14:tracePt t="27564" x="7289800" y="4438650"/>
          <p14:tracePt t="27581" x="7289800" y="4432300"/>
          <p14:tracePt t="27597" x="7296150" y="4419600"/>
          <p14:tracePt t="27598" x="7296150" y="4413250"/>
          <p14:tracePt t="27614" x="7296150" y="4400550"/>
          <p14:tracePt t="27630" x="7296150" y="4381500"/>
          <p14:tracePt t="27647" x="7296150" y="4368800"/>
          <p14:tracePt t="27664" x="7296150" y="4356100"/>
          <p14:tracePt t="27680" x="7296150" y="4343400"/>
          <p14:tracePt t="27697" x="7296150" y="4305300"/>
          <p14:tracePt t="27714" x="7283450" y="4286250"/>
          <p14:tracePt t="27730" x="7283450" y="4267200"/>
          <p14:tracePt t="27747" x="7270750" y="4260850"/>
          <p14:tracePt t="27783" x="7270750" y="4254500"/>
          <p14:tracePt t="27797" x="7264400" y="4248150"/>
          <p14:tracePt t="27928" x="7258050" y="4248150"/>
          <p14:tracePt t="27944" x="7251700" y="4260850"/>
          <p14:tracePt t="27957" x="7251700" y="4267200"/>
          <p14:tracePt t="27972" x="7251700" y="4311650"/>
          <p14:tracePt t="27985" x="7251700" y="4343400"/>
          <p14:tracePt t="27997" x="7251700" y="4368800"/>
          <p14:tracePt t="28014" x="7264400" y="4445000"/>
          <p14:tracePt t="28031" x="7283450" y="4476750"/>
          <p14:tracePt t="28047" x="7296150" y="4508500"/>
          <p14:tracePt t="28064" x="7308850" y="4540250"/>
          <p14:tracePt t="28081" x="7334250" y="4565650"/>
          <p14:tracePt t="28097" x="7353300" y="4584700"/>
          <p14:tracePt t="28114" x="7385050" y="4597400"/>
          <p14:tracePt t="28130" x="7429500" y="4616450"/>
          <p14:tracePt t="28147" x="7461250" y="4616450"/>
          <p14:tracePt t="28164" x="7518400" y="4616450"/>
          <p14:tracePt t="28180" x="7594600" y="4616450"/>
          <p14:tracePt t="28197" x="7677150" y="4616450"/>
          <p14:tracePt t="28213" x="7778750" y="4610100"/>
          <p14:tracePt t="28215" x="7842250" y="4597400"/>
          <p14:tracePt t="28230" x="7975600" y="4572000"/>
          <p14:tracePt t="28247" x="8115300" y="4552950"/>
          <p14:tracePt t="28263" x="8210550" y="4533900"/>
          <p14:tracePt t="28280" x="8274050" y="4521200"/>
          <p14:tracePt t="28297" x="8286750" y="4514850"/>
          <p14:tracePt t="28314" x="8293100" y="4514850"/>
          <p14:tracePt t="28513" x="8305800" y="4514850"/>
          <p14:tracePt t="28530" x="8324850" y="4540250"/>
          <p14:tracePt t="28535" x="8331200" y="4546600"/>
          <p14:tracePt t="28553" x="8362950" y="4578350"/>
          <p14:tracePt t="28570" x="8401050" y="4603750"/>
          <p14:tracePt t="28584" x="8451850" y="4622800"/>
          <p14:tracePt t="28597" x="8477250" y="4629150"/>
          <p14:tracePt t="28613" x="8515350" y="4629150"/>
          <p14:tracePt t="28614" x="8540750" y="4629150"/>
          <p14:tracePt t="28630" x="8578850" y="4629150"/>
          <p14:tracePt t="28647" x="8636000" y="4629150"/>
          <p14:tracePt t="28663" x="8712200" y="4629150"/>
          <p14:tracePt t="28680" x="8807450" y="4629150"/>
          <p14:tracePt t="28697" x="8915400" y="4629150"/>
          <p14:tracePt t="28713" x="8997950" y="4629150"/>
          <p14:tracePt t="28730" x="9067800" y="4629150"/>
          <p14:tracePt t="28747" x="9131300" y="4629150"/>
          <p14:tracePt t="28763" x="9182100" y="4629150"/>
          <p14:tracePt t="28780" x="9213850" y="4629150"/>
          <p14:tracePt t="28797" x="9245600" y="4629150"/>
          <p14:tracePt t="28813" x="9271000" y="4629150"/>
          <p14:tracePt t="28830" x="9290050" y="4629150"/>
          <p14:tracePt t="28847" x="9296400" y="4635500"/>
          <p14:tracePt t="28903" x="9302750" y="4635500"/>
          <p14:tracePt t="28920" x="9309100" y="4635500"/>
          <p14:tracePt t="29343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220083" cy="498187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5999" y="1938639"/>
            <a:ext cx="9174603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static final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void m();   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15999" y="4013283"/>
            <a:ext cx="9461042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int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//=1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不可省略，因为它是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的，必须初始化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m( );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不可定义函数体，它是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02125" y="3402096"/>
            <a:ext cx="253887" cy="611187"/>
          </a:xfrm>
          <a:prstGeom prst="upDownArrow">
            <a:avLst>
              <a:gd name="adj1" fmla="val 50000"/>
              <a:gd name="adj2" fmla="val 5422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37062" y="3541796"/>
            <a:ext cx="665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/>
              <a:t>等价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24"/>
    </mc:Choice>
    <mc:Fallback xmlns="">
      <p:transition spd="slow" advTm="51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  <p:extLst>
    <p:ext uri="{3A86A75C-4F4B-4683-9AE1-C65F6400EC91}">
      <p14:laserTraceLst xmlns:p14="http://schemas.microsoft.com/office/powerpoint/2010/main">
        <p14:tracePtLst>
          <p14:tracePt t="5865" x="1416050" y="2012950"/>
          <p14:tracePt t="5933" x="1397000" y="2089150"/>
          <p14:tracePt t="5936" x="1397000" y="2114550"/>
          <p14:tracePt t="5944" x="1397000" y="2139950"/>
          <p14:tracePt t="5961" x="1416050" y="2178050"/>
          <p14:tracePt t="5978" x="1441450" y="2216150"/>
          <p14:tracePt t="5995" x="1485900" y="2254250"/>
          <p14:tracePt t="6011" x="1568450" y="2266950"/>
          <p14:tracePt t="6028" x="1651000" y="2273300"/>
          <p14:tracePt t="6044" x="1784350" y="2273300"/>
          <p14:tracePt t="6061" x="1873250" y="2235200"/>
          <p14:tracePt t="6062" x="1905000" y="2216150"/>
          <p14:tracePt t="6078" x="1936750" y="2197100"/>
          <p14:tracePt t="6094" x="1987550" y="2159000"/>
          <p14:tracePt t="6111" x="1993900" y="2120900"/>
          <p14:tracePt t="6128" x="2000250" y="2108200"/>
          <p14:tracePt t="6144" x="2000250" y="2082800"/>
          <p14:tracePt t="6161" x="2000250" y="2063750"/>
          <p14:tracePt t="6178" x="2000250" y="2051050"/>
          <p14:tracePt t="6352" x="2012950" y="2051050"/>
          <p14:tracePt t="6362" x="2025650" y="2051050"/>
          <p14:tracePt t="6378" x="2082800" y="2070100"/>
          <p14:tracePt t="6378" x="0" y="0"/>
        </p14:tracePtLst>
        <p14:tracePtLst>
          <p14:tracePt t="6625" x="2857500" y="2089150"/>
          <p14:tracePt t="6696" x="2851150" y="2089150"/>
          <p14:tracePt t="6713" x="2851150" y="2101850"/>
          <p14:tracePt t="6724" x="2851150" y="2108200"/>
          <p14:tracePt t="6737" x="2851150" y="2133600"/>
          <p14:tracePt t="6748" x="2851150" y="2146300"/>
          <p14:tracePt t="6761" x="2863850" y="2171700"/>
          <p14:tracePt t="6778" x="2889250" y="2178050"/>
          <p14:tracePt t="6794" x="2965450" y="2190750"/>
          <p14:tracePt t="6811" x="3028950" y="2190750"/>
          <p14:tracePt t="6828" x="3073400" y="2178050"/>
          <p14:tracePt t="6844" x="3092450" y="2165350"/>
          <p14:tracePt t="6861" x="3105150" y="2159000"/>
          <p14:tracePt t="6880" x="3105150" y="2146300"/>
          <p14:tracePt t="6894" x="3111500" y="2139950"/>
          <p14:tracePt t="6983" x="0" y="0"/>
        </p14:tracePtLst>
        <p14:tracePtLst>
          <p14:tracePt t="7201" x="3587750" y="2139950"/>
          <p14:tracePt t="7343" x="0" y="0"/>
        </p14:tracePtLst>
        <p14:tracePtLst>
          <p14:tracePt t="9417" x="3429000" y="1949450"/>
          <p14:tracePt t="9427" x="3429000" y="1955800"/>
          <p14:tracePt t="9444" x="3429000" y="2000250"/>
          <p14:tracePt t="9460" x="3429000" y="2057400"/>
          <p14:tracePt t="9464" x="3435350" y="2101850"/>
          <p14:tracePt t="9477" x="3448050" y="2127250"/>
          <p14:tracePt t="9494" x="3486150" y="2190750"/>
          <p14:tracePt t="9496" x="3505200" y="2216150"/>
          <p14:tracePt t="9510" x="3543300" y="2254250"/>
          <p14:tracePt t="9527" x="3575050" y="2273300"/>
          <p14:tracePt t="9544" x="3594100" y="2273300"/>
          <p14:tracePt t="9560" x="3613150" y="2273300"/>
          <p14:tracePt t="9577" x="3625850" y="2266950"/>
          <p14:tracePt t="9594" x="3644900" y="2247900"/>
          <p14:tracePt t="9610" x="3663950" y="2203450"/>
          <p14:tracePt t="9627" x="3663950" y="2159000"/>
          <p14:tracePt t="9643" x="3663950" y="2127250"/>
          <p14:tracePt t="9660" x="3663950" y="2095500"/>
          <p14:tracePt t="9677" x="3663950" y="2076450"/>
          <p14:tracePt t="9693" x="3663950" y="2070100"/>
          <p14:tracePt t="9711" x="3663950" y="2063750"/>
          <p14:tracePt t="9855" x="0" y="0"/>
        </p14:tracePtLst>
        <p14:tracePtLst>
          <p14:tracePt t="10818" x="4876800" y="2324100"/>
          <p14:tracePt t="10834" x="4857750" y="2368550"/>
          <p14:tracePt t="10843" x="4851400" y="2393950"/>
          <p14:tracePt t="10860" x="4851400" y="2432050"/>
          <p14:tracePt t="10863" x="4851400" y="2451100"/>
          <p14:tracePt t="10876" x="4857750" y="2476500"/>
          <p14:tracePt t="10893" x="4876800" y="2514600"/>
          <p14:tracePt t="10895" x="4889500" y="2527300"/>
          <p14:tracePt t="10910" x="4914900" y="2552700"/>
          <p14:tracePt t="10927" x="4946650" y="2565400"/>
          <p14:tracePt t="10943" x="4965700" y="2565400"/>
          <p14:tracePt t="10959" x="5003800" y="2565400"/>
          <p14:tracePt t="10976" x="5041900" y="2559050"/>
          <p14:tracePt t="10993" x="5073650" y="2533650"/>
          <p14:tracePt t="11009" x="5099050" y="2501900"/>
          <p14:tracePt t="11026" x="5105400" y="2470150"/>
          <p14:tracePt t="11043" x="5118100" y="2444750"/>
          <p14:tracePt t="11059" x="5118100" y="2432050"/>
          <p14:tracePt t="11076" x="5118100" y="2413000"/>
          <p14:tracePt t="11104" x="5118100" y="2406650"/>
          <p14:tracePt t="11112" x="5118100" y="2400300"/>
          <p14:tracePt t="11126" x="5118100" y="2393950"/>
          <p14:tracePt t="11160" x="5118100" y="2387600"/>
          <p14:tracePt t="11183" x="0" y="0"/>
        </p14:tracePtLst>
        <p14:tracePtLst>
          <p14:tracePt t="11699" x="4413250" y="2622550"/>
          <p14:tracePt t="11711" x="4406900" y="2641600"/>
          <p14:tracePt t="11727" x="4406900" y="2667000"/>
          <p14:tracePt t="11743" x="4406900" y="2705100"/>
          <p14:tracePt t="11759" x="4425950" y="2736850"/>
          <p14:tracePt t="11776" x="4438650" y="2762250"/>
          <p14:tracePt t="11793" x="4451350" y="2781300"/>
          <p14:tracePt t="11809" x="4489450" y="2800350"/>
          <p14:tracePt t="11826" x="4521200" y="2800350"/>
          <p14:tracePt t="11843" x="4591050" y="2819400"/>
          <p14:tracePt t="11859" x="4622800" y="2819400"/>
          <p14:tracePt t="11876" x="4654550" y="2819400"/>
          <p14:tracePt t="11893" x="4679950" y="2806700"/>
          <p14:tracePt t="11895" x="4686300" y="2787650"/>
          <p14:tracePt t="11909" x="4692650" y="2768600"/>
          <p14:tracePt t="11926" x="4699000" y="2717800"/>
          <p14:tracePt t="11943" x="4699000" y="2686050"/>
          <p14:tracePt t="11959" x="4699000" y="2654300"/>
          <p14:tracePt t="11976" x="4686300" y="2628900"/>
          <p14:tracePt t="11992" x="4667250" y="2609850"/>
          <p14:tracePt t="12009" x="4641850" y="2584450"/>
          <p14:tracePt t="12026" x="4616450" y="2578100"/>
          <p14:tracePt t="12042" x="4591050" y="2578100"/>
          <p14:tracePt t="12059" x="4572000" y="2578100"/>
          <p14:tracePt t="12076" x="4540250" y="2584450"/>
          <p14:tracePt t="12092" x="4521200" y="2603500"/>
          <p14:tracePt t="12109" x="4495800" y="2622550"/>
          <p14:tracePt t="12126" x="4476750" y="2667000"/>
          <p14:tracePt t="12127" x="4476750" y="2686050"/>
          <p14:tracePt t="12142" x="4476750" y="2711450"/>
          <p14:tracePt t="12159" x="4476750" y="2743200"/>
          <p14:tracePt t="12176" x="4476750" y="2794000"/>
          <p14:tracePt t="12192" x="4489450" y="2825750"/>
          <p14:tracePt t="12209" x="4508500" y="2851150"/>
          <p14:tracePt t="12226" x="4533900" y="2863850"/>
          <p14:tracePt t="12242" x="4559300" y="2863850"/>
          <p14:tracePt t="12259" x="4597400" y="2863850"/>
          <p14:tracePt t="12276" x="4635500" y="2863850"/>
          <p14:tracePt t="12292" x="4673600" y="2832100"/>
          <p14:tracePt t="12295" x="4686300" y="2813050"/>
          <p14:tracePt t="12309" x="4692650" y="2787650"/>
          <p14:tracePt t="12326" x="4705350" y="2755900"/>
          <p14:tracePt t="12327" x="4705350" y="2743200"/>
          <p14:tracePt t="12342" x="4705350" y="2730500"/>
          <p14:tracePt t="12359" x="4705350" y="2724150"/>
          <p14:tracePt t="12511" x="0" y="0"/>
        </p14:tracePtLst>
        <p14:tracePtLst>
          <p14:tracePt t="14801" x="2076450" y="2451100"/>
          <p14:tracePt t="14872" x="2082800" y="2457450"/>
          <p14:tracePt t="14884" x="2108200" y="2470150"/>
          <p14:tracePt t="14898" x="2216150" y="2501900"/>
          <p14:tracePt t="14908" x="2286000" y="2508250"/>
          <p14:tracePt t="14925" x="2419350" y="2514600"/>
          <p14:tracePt t="14927" x="2482850" y="2514600"/>
          <p14:tracePt t="14941" x="2540000" y="2514600"/>
          <p14:tracePt t="14958" x="2628900" y="2508250"/>
          <p14:tracePt t="14975" x="2647950" y="2501900"/>
          <p14:tracePt t="14991" x="2654300" y="2495550"/>
          <p14:tracePt t="15008" x="2667000" y="2482850"/>
          <p14:tracePt t="15024" x="2667000" y="2470150"/>
          <p14:tracePt t="15041" x="2667000" y="2457450"/>
          <p14:tracePt t="15058" x="2667000" y="2438400"/>
          <p14:tracePt t="15075" x="2667000" y="2425700"/>
          <p14:tracePt t="15176" x="0" y="0"/>
        </p14:tracePtLst>
        <p14:tracePtLst>
          <p14:tracePt t="15425" x="2990850" y="2406650"/>
          <p14:tracePt t="15552" x="2997200" y="2406650"/>
          <p14:tracePt t="15562" x="3009900" y="2406650"/>
          <p14:tracePt t="15575" x="3054350" y="2406650"/>
          <p14:tracePt t="15592" x="3162300" y="2406650"/>
          <p14:tracePt t="15608" x="3308350" y="2406650"/>
          <p14:tracePt t="15625" x="3492500" y="2406650"/>
          <p14:tracePt t="15641" x="3625850" y="2406650"/>
          <p14:tracePt t="15658" x="3695700" y="2406650"/>
          <p14:tracePt t="15675" x="3733800" y="2406650"/>
          <p14:tracePt t="15691" x="3752850" y="2406650"/>
          <p14:tracePt t="15712" x="3759200" y="2406650"/>
          <p14:tracePt t="15816" x="3765550" y="2406650"/>
          <p14:tracePt t="15826" x="3771900" y="2406650"/>
          <p14:tracePt t="15841" x="3822700" y="2406650"/>
          <p14:tracePt t="15858" x="3949700" y="2413000"/>
          <p14:tracePt t="15874" x="4102100" y="2451100"/>
          <p14:tracePt t="15891" x="4235450" y="2476500"/>
          <p14:tracePt t="15908" x="4318000" y="2476500"/>
          <p14:tracePt t="15911" x="4337050" y="2476500"/>
          <p14:tracePt t="15925" x="4356100" y="2476500"/>
          <p14:tracePt t="15941" x="4362450" y="2476500"/>
          <p14:tracePt t="16385" x="4368800" y="2476500"/>
          <p14:tracePt t="16400" x="4381500" y="2476500"/>
          <p14:tracePt t="16411" x="4400550" y="2476500"/>
          <p14:tracePt t="16425" x="4445000" y="2476500"/>
          <p14:tracePt t="16441" x="4514850" y="2476500"/>
          <p14:tracePt t="16458" x="4578350" y="2476500"/>
          <p14:tracePt t="16474" x="4635500" y="2476500"/>
          <p14:tracePt t="16491" x="4673600" y="2476500"/>
          <p14:tracePt t="16508" x="4711700" y="2476500"/>
          <p14:tracePt t="16511" x="4730750" y="2476500"/>
          <p14:tracePt t="16525" x="4749800" y="2476500"/>
          <p14:tracePt t="16541" x="4775200" y="2476500"/>
          <p14:tracePt t="16558" x="4787900" y="2476500"/>
          <p14:tracePt t="16560" x="4800600" y="2476500"/>
          <p14:tracePt t="16574" x="4806950" y="2476500"/>
          <p14:tracePt t="16591" x="4819650" y="2476500"/>
          <p14:tracePt t="16608" x="4832350" y="2476500"/>
          <p14:tracePt t="16624" x="4845050" y="2476500"/>
          <p14:tracePt t="16641" x="4870450" y="2476500"/>
          <p14:tracePt t="16658" x="4902200" y="2476500"/>
          <p14:tracePt t="16674" x="4933950" y="2476500"/>
          <p14:tracePt t="16691" x="4965700" y="2476500"/>
          <p14:tracePt t="16708" x="4997450" y="2476500"/>
          <p14:tracePt t="16724" x="5016500" y="2476500"/>
          <p14:tracePt t="16727" x="5022850" y="2476500"/>
          <p14:tracePt t="16741" x="5035550" y="2476500"/>
          <p14:tracePt t="16758" x="5060950" y="2476500"/>
          <p14:tracePt t="16759" x="5080000" y="2476500"/>
          <p14:tracePt t="16774" x="5105400" y="2476500"/>
          <p14:tracePt t="16791" x="5124450" y="2476500"/>
          <p14:tracePt t="16808" x="5149850" y="2476500"/>
          <p14:tracePt t="16824" x="5162550" y="2476500"/>
          <p14:tracePt t="16841" x="5168900" y="2476500"/>
          <p14:tracePt t="16874" x="5181600" y="2476500"/>
          <p14:tracePt t="16908" x="5200650" y="2476500"/>
          <p14:tracePt t="16924" x="5219700" y="2476500"/>
          <p14:tracePt t="16941" x="5232400" y="2476500"/>
          <p14:tracePt t="16957" x="5257800" y="2476500"/>
          <p14:tracePt t="16974" x="5308600" y="2476500"/>
          <p14:tracePt t="16991" x="5346700" y="2476500"/>
          <p14:tracePt t="17007" x="5391150" y="2476500"/>
          <p14:tracePt t="17024" x="5429250" y="2476500"/>
          <p14:tracePt t="17041" x="5473700" y="2476500"/>
          <p14:tracePt t="17057" x="5505450" y="2476500"/>
          <p14:tracePt t="17074" x="5530850" y="2476500"/>
          <p14:tracePt t="17091" x="5549900" y="2476500"/>
          <p14:tracePt t="17335" x="0" y="0"/>
        </p14:tracePtLst>
        <p14:tracePtLst>
          <p14:tracePt t="19400" x="1854200" y="2743200"/>
          <p14:tracePt t="19497" x="1873250" y="2743200"/>
          <p14:tracePt t="19509" x="1911350" y="2743200"/>
          <p14:tracePt t="19524" x="2051050" y="2743200"/>
          <p14:tracePt t="19527" x="2146300" y="2743200"/>
          <p14:tracePt t="19540" x="2241550" y="2743200"/>
          <p14:tracePt t="19557" x="2400300" y="2743200"/>
          <p14:tracePt t="19559" x="2463800" y="2743200"/>
          <p14:tracePt t="19573" x="2501900" y="2743200"/>
          <p14:tracePt t="19590" x="2540000" y="2743200"/>
          <p14:tracePt t="19607" x="2546350" y="2743200"/>
          <p14:tracePt t="19736" x="0" y="0"/>
        </p14:tracePtLst>
        <p14:tracePtLst>
          <p14:tracePt t="20249" x="2698750" y="2755900"/>
          <p14:tracePt t="20338" x="2711450" y="2755900"/>
          <p14:tracePt t="20351" x="2800350" y="2755900"/>
          <p14:tracePt t="20364" x="2889250" y="2755900"/>
          <p14:tracePt t="20377" x="3048000" y="2755900"/>
          <p14:tracePt t="20391" x="3181350" y="2755900"/>
          <p14:tracePt t="20407" x="3257550" y="2755900"/>
          <p14:tracePt t="20423" x="3282950" y="2755900"/>
          <p14:tracePt t="20440" x="3295650" y="2755900"/>
          <p14:tracePt t="20767" x="0" y="0"/>
        </p14:tracePtLst>
        <p14:tracePtLst>
          <p14:tracePt t="21033" x="4152900" y="2736850"/>
          <p14:tracePt t="21178" x="4165600" y="2736850"/>
          <p14:tracePt t="21190" x="4191000" y="2736850"/>
          <p14:tracePt t="21208" x="4279900" y="2736850"/>
          <p14:tracePt t="21224" x="4343400" y="2736850"/>
          <p14:tracePt t="21239" x="4368800" y="2736850"/>
          <p14:tracePt t="21256" x="4381500" y="2736850"/>
          <p14:tracePt t="21287" x="4387850" y="2736850"/>
          <p14:tracePt t="21296" x="4394200" y="2736850"/>
          <p14:tracePt t="21328" x="0" y="0"/>
        </p14:tracePtLst>
        <p14:tracePtLst>
          <p14:tracePt t="21529" x="4438650" y="2736850"/>
          <p14:tracePt t="21585" x="4445000" y="2736850"/>
          <p14:tracePt t="21598" x="4451350" y="2736850"/>
          <p14:tracePt t="21613" x="4483100" y="2743200"/>
          <p14:tracePt t="21626" x="4508500" y="2749550"/>
          <p14:tracePt t="21639" x="4527550" y="2749550"/>
          <p14:tracePt t="21656" x="4546600" y="2749550"/>
          <p14:tracePt t="21672" x="4552950" y="2755900"/>
          <p14:tracePt t="21689" x="4559300" y="2755900"/>
          <p14:tracePt t="21727" x="0" y="0"/>
        </p14:tracePtLst>
        <p14:tracePtLst>
          <p14:tracePt t="25216" x="1638300" y="2482850"/>
          <p14:tracePt t="25296" x="1651000" y="2482850"/>
          <p14:tracePt t="25307" x="1670050" y="2482850"/>
          <p14:tracePt t="25322" x="1733550" y="2482850"/>
          <p14:tracePt t="25338" x="1847850" y="2482850"/>
          <p14:tracePt t="25355" x="2032000" y="2482850"/>
          <p14:tracePt t="25372" x="2247900" y="2482850"/>
          <p14:tracePt t="25388" x="2527300" y="2482850"/>
          <p14:tracePt t="25391" x="2660650" y="2482850"/>
          <p14:tracePt t="25405" x="2813050" y="2482850"/>
          <p14:tracePt t="25421" x="3073400" y="2482850"/>
          <p14:tracePt t="25438" x="3390900" y="2482850"/>
          <p14:tracePt t="25455" x="3562350" y="2482850"/>
          <p14:tracePt t="25471" x="3708400" y="2482850"/>
          <p14:tracePt t="25488" x="3854450" y="2482850"/>
          <p14:tracePt t="25505" x="3981450" y="2482850"/>
          <p14:tracePt t="25521" x="4089400" y="2482850"/>
          <p14:tracePt t="25538" x="4165600" y="2482850"/>
          <p14:tracePt t="25554" x="4203700" y="2482850"/>
          <p14:tracePt t="25571" x="4241800" y="2482850"/>
          <p14:tracePt t="25588" x="4267200" y="2482850"/>
          <p14:tracePt t="25604" x="4279900" y="2482850"/>
          <p14:tracePt t="25621" x="4292600" y="2482850"/>
          <p14:tracePt t="25855" x="0" y="0"/>
        </p14:tracePtLst>
        <p14:tracePtLst>
          <p14:tracePt t="26833" x="1708150" y="2463800"/>
          <p14:tracePt t="26857" x="1720850" y="2463800"/>
          <p14:tracePt t="26869" x="1758950" y="2463800"/>
          <p14:tracePt t="26883" x="1898650" y="2463800"/>
          <p14:tracePt t="26894" x="2133600" y="2463800"/>
          <p14:tracePt t="26904" x="2324100" y="2463800"/>
          <p14:tracePt t="26921" x="2825750" y="2463800"/>
          <p14:tracePt t="26938" x="3448050" y="2463800"/>
          <p14:tracePt t="26954" x="4095750" y="2463800"/>
          <p14:tracePt t="26971" x="4610100" y="2463800"/>
          <p14:tracePt t="26988" x="5022850" y="2463800"/>
          <p14:tracePt t="27004" x="5327650" y="2463800"/>
          <p14:tracePt t="27021" x="5588000" y="2463800"/>
          <p14:tracePt t="27024" x="5721350" y="2463800"/>
          <p14:tracePt t="27038" x="5835650" y="2463800"/>
          <p14:tracePt t="27040" x="5962650" y="2463800"/>
          <p14:tracePt t="27055" x="6172200" y="2463800"/>
          <p14:tracePt t="27071" x="6330950" y="2463800"/>
          <p14:tracePt t="27087" x="6451600" y="2463800"/>
          <p14:tracePt t="27104" x="6508750" y="2463800"/>
          <p14:tracePt t="27121" x="6546850" y="2463800"/>
          <p14:tracePt t="27137" x="6578600" y="2463800"/>
          <p14:tracePt t="27154" x="6591300" y="2463800"/>
          <p14:tracePt t="27318" x="0" y="0"/>
        </p14:tracePtLst>
        <p14:tracePtLst>
          <p14:tracePt t="27711" x="6978650" y="2444750"/>
          <p14:tracePt t="27816" x="6985000" y="2444750"/>
          <p14:tracePt t="27826" x="7004050" y="2444750"/>
          <p14:tracePt t="27837" x="7042150" y="2444750"/>
          <p14:tracePt t="27855" x="7232650" y="2444750"/>
          <p14:tracePt t="27870" x="7410450" y="2444750"/>
          <p14:tracePt t="27887" x="7620000" y="2444750"/>
          <p14:tracePt t="27904" x="7854950" y="2444750"/>
          <p14:tracePt t="27921" x="8051800" y="2444750"/>
          <p14:tracePt t="27937" x="8210550" y="2444750"/>
          <p14:tracePt t="27954" x="8318500" y="2444750"/>
          <p14:tracePt t="27970" x="8375650" y="2444750"/>
          <p14:tracePt t="27987" x="8401050" y="2444750"/>
          <p14:tracePt t="28004" x="8420100" y="2444750"/>
          <p14:tracePt t="28020" x="8432800" y="2444750"/>
          <p14:tracePt t="28037" x="8439150" y="2444750"/>
          <p14:tracePt t="28054" x="8458200" y="2444750"/>
          <p14:tracePt t="28070" x="8502650" y="2444750"/>
          <p14:tracePt t="28087" x="8521700" y="2444750"/>
          <p14:tracePt t="28104" x="8547100" y="2444750"/>
          <p14:tracePt t="28120" x="8559800" y="2444750"/>
          <p14:tracePt t="28137" x="8572500" y="2444750"/>
          <p14:tracePt t="28154" x="8578850" y="2444750"/>
          <p14:tracePt t="28170" x="8591550" y="2444750"/>
          <p14:tracePt t="28187" x="8597900" y="2444750"/>
          <p14:tracePt t="28204" x="8604250" y="2444750"/>
          <p14:tracePt t="28220" x="8610600" y="2444750"/>
          <p14:tracePt t="28237" x="8629650" y="2444750"/>
          <p14:tracePt t="28254" x="8655050" y="2444750"/>
          <p14:tracePt t="28255" x="8674100" y="2444750"/>
          <p14:tracePt t="28270" x="8712200" y="2444750"/>
          <p14:tracePt t="28287" x="8769350" y="2444750"/>
          <p14:tracePt t="28304" x="8820150" y="2444750"/>
          <p14:tracePt t="28320" x="8877300" y="2444750"/>
          <p14:tracePt t="28337" x="8940800" y="2444750"/>
          <p14:tracePt t="28354" x="9010650" y="2444750"/>
          <p14:tracePt t="28370" x="9067800" y="2444750"/>
          <p14:tracePt t="28387" x="9112250" y="2444750"/>
          <p14:tracePt t="28404" x="9137650" y="2444750"/>
          <p14:tracePt t="28420" x="9156700" y="2444750"/>
          <p14:tracePt t="29416" x="0" y="0"/>
        </p14:tracePtLst>
        <p14:tracePtLst>
          <p14:tracePt t="30722" x="1765300" y="2743200"/>
          <p14:tracePt t="30817" x="1778000" y="2743200"/>
          <p14:tracePt t="30831" x="1873250" y="2743200"/>
          <p14:tracePt t="30847" x="2070100" y="2743200"/>
          <p14:tracePt t="30861" x="2216150" y="2743200"/>
          <p14:tracePt t="30872" x="2692400" y="2743200"/>
          <p14:tracePt t="30886" x="3276600" y="2743200"/>
          <p14:tracePt t="30903" x="3771900" y="2743200"/>
          <p14:tracePt t="30919" x="4025900" y="2743200"/>
          <p14:tracePt t="30936" x="4146550" y="2743200"/>
          <p14:tracePt t="30953" x="4165600" y="2743200"/>
          <p14:tracePt t="30969" x="4171950" y="2743200"/>
          <p14:tracePt t="31119" x="0" y="0"/>
        </p14:tracePtLst>
        <p14:tracePtLst>
          <p14:tracePt t="31585" x="1784350" y="2724150"/>
          <p14:tracePt t="31672" x="1797050" y="2724150"/>
          <p14:tracePt t="31684" x="1822450" y="2724150"/>
          <p14:tracePt t="31697" x="1873250" y="2724150"/>
          <p14:tracePt t="31708" x="1905000" y="2724150"/>
          <p14:tracePt t="31719" x="2025650" y="2724150"/>
          <p14:tracePt t="31736" x="2165350" y="2724150"/>
          <p14:tracePt t="31752" x="2349500" y="2724150"/>
          <p14:tracePt t="31769" x="2520950" y="2724150"/>
          <p14:tracePt t="31786" x="2660650" y="2724150"/>
          <p14:tracePt t="31802" x="2755900" y="2724150"/>
          <p14:tracePt t="31819" x="2813050" y="2724150"/>
          <p14:tracePt t="31836" x="2857500" y="2724150"/>
          <p14:tracePt t="31852" x="2901950" y="2724150"/>
          <p14:tracePt t="31856" x="2921000" y="2724150"/>
          <p14:tracePt t="31869" x="2946400" y="2724150"/>
          <p14:tracePt t="31886" x="2984500" y="2724150"/>
          <p14:tracePt t="31887" x="3009900" y="2724150"/>
          <p14:tracePt t="31902" x="3054350" y="2724150"/>
          <p14:tracePt t="31919" x="3073400" y="2724150"/>
          <p14:tracePt t="31936" x="3079750" y="2724150"/>
          <p14:tracePt t="31952" x="3098800" y="2724150"/>
          <p14:tracePt t="31969" x="3136900" y="2724150"/>
          <p14:tracePt t="31986" x="3175000" y="2724150"/>
          <p14:tracePt t="32002" x="3238500" y="2724150"/>
          <p14:tracePt t="32019" x="3308350" y="2724150"/>
          <p14:tracePt t="32036" x="3371850" y="2724150"/>
          <p14:tracePt t="32052" x="3454400" y="2724150"/>
          <p14:tracePt t="32069" x="3530600" y="2724150"/>
          <p14:tracePt t="32073" x="3562350" y="2724150"/>
          <p14:tracePt t="32086" x="3587750" y="2724150"/>
          <p14:tracePt t="32102" x="3625850" y="2724150"/>
          <p14:tracePt t="32119" x="3632200" y="2724150"/>
          <p14:tracePt t="32511" x="0" y="0"/>
        </p14:tracePtLst>
        <p14:tracePtLst>
          <p14:tracePt t="33048" x="7524750" y="2749550"/>
          <p14:tracePt t="33209" x="7531100" y="2749550"/>
          <p14:tracePt t="33220" x="7569200" y="2749550"/>
          <p14:tracePt t="33236" x="7740650" y="2749550"/>
          <p14:tracePt t="33252" x="7962900" y="2749550"/>
          <p14:tracePt t="33255" x="8089900" y="2749550"/>
          <p14:tracePt t="33269" x="8204200" y="2749550"/>
          <p14:tracePt t="33286" x="8401050" y="2749550"/>
          <p14:tracePt t="33288" x="8489950" y="2749550"/>
          <p14:tracePt t="33303" x="8604250" y="2749550"/>
          <p14:tracePt t="33319" x="8655050" y="2749550"/>
          <p14:tracePt t="33335" x="8667750" y="2749550"/>
          <p14:tracePt t="33352" x="8674100" y="2749550"/>
          <p14:tracePt t="33576" x="0" y="0"/>
        </p14:tracePtLst>
        <p14:tracePtLst>
          <p14:tracePt t="33955" x="7448550" y="2070100"/>
          <p14:tracePt t="33968" x="7397750" y="2070100"/>
          <p14:tracePt t="33985" x="7346950" y="2089150"/>
          <p14:tracePt t="34002" x="7308850" y="2108200"/>
          <p14:tracePt t="34018" x="7270750" y="2133600"/>
          <p14:tracePt t="34035" x="7239000" y="2171700"/>
          <p14:tracePt t="34052" x="7194550" y="2216150"/>
          <p14:tracePt t="34068" x="7175500" y="2279650"/>
          <p14:tracePt t="34085" x="7169150" y="2336800"/>
          <p14:tracePt t="34102" x="7162800" y="2406650"/>
          <p14:tracePt t="34104" x="7162800" y="2451100"/>
          <p14:tracePt t="34118" x="7169150" y="2546350"/>
          <p14:tracePt t="34135" x="7200900" y="2616200"/>
          <p14:tracePt t="34152" x="7251700" y="2692400"/>
          <p14:tracePt t="34168" x="7315200" y="2762250"/>
          <p14:tracePt t="34185" x="7416800" y="2819400"/>
          <p14:tracePt t="34202" x="7562850" y="2876550"/>
          <p14:tracePt t="34218" x="7747000" y="2921000"/>
          <p14:tracePt t="34235" x="7994650" y="2940050"/>
          <p14:tracePt t="34252" x="8274050" y="2940050"/>
          <p14:tracePt t="34268" x="8604250" y="2940050"/>
          <p14:tracePt t="34270" x="8756650" y="2940050"/>
          <p14:tracePt t="34285" x="8909050" y="2933700"/>
          <p14:tracePt t="34302" x="9131300" y="2895600"/>
          <p14:tracePt t="34303" x="9207500" y="2870200"/>
          <p14:tracePt t="34318" x="9302750" y="2825750"/>
          <p14:tracePt t="34335" x="9340850" y="2768600"/>
          <p14:tracePt t="34351" x="9359900" y="2698750"/>
          <p14:tracePt t="34368" x="9366250" y="2641600"/>
          <p14:tracePt t="34385" x="9366250" y="2559050"/>
          <p14:tracePt t="34401" x="9353550" y="2451100"/>
          <p14:tracePt t="34418" x="9296400" y="2343150"/>
          <p14:tracePt t="34435" x="9207500" y="2247900"/>
          <p14:tracePt t="34451" x="9067800" y="2152650"/>
          <p14:tracePt t="34468" x="8864600" y="2101850"/>
          <p14:tracePt t="34485" x="8661400" y="2063750"/>
          <p14:tracePt t="34501" x="8451850" y="2044700"/>
          <p14:tracePt t="34503" x="8369300" y="2044700"/>
          <p14:tracePt t="34518" x="8166100" y="2057400"/>
          <p14:tracePt t="34535" x="7994650" y="2089150"/>
          <p14:tracePt t="34551" x="7861300" y="2159000"/>
          <p14:tracePt t="34568" x="7747000" y="2216150"/>
          <p14:tracePt t="34585" x="7651750" y="2273300"/>
          <p14:tracePt t="34602" x="7575550" y="2324100"/>
          <p14:tracePt t="34618" x="7524750" y="2381250"/>
          <p14:tracePt t="34635" x="7493000" y="2432050"/>
          <p14:tracePt t="34651" x="7480300" y="2495550"/>
          <p14:tracePt t="34668" x="7480300" y="2540000"/>
          <p14:tracePt t="34685" x="7480300" y="2603500"/>
          <p14:tracePt t="34701" x="7499350" y="2654300"/>
          <p14:tracePt t="34703" x="7518400" y="2686050"/>
          <p14:tracePt t="34718" x="7581900" y="2736850"/>
          <p14:tracePt t="34735" x="7670800" y="2781300"/>
          <p14:tracePt t="34751" x="7791450" y="2806700"/>
          <p14:tracePt t="34768" x="7924800" y="2800350"/>
          <p14:tracePt t="34785" x="8089900" y="2749550"/>
          <p14:tracePt t="34801" x="8204200" y="2686050"/>
          <p14:tracePt t="34818" x="8267700" y="2609850"/>
          <p14:tracePt t="34835" x="8293100" y="2540000"/>
          <p14:tracePt t="34851" x="8305800" y="2495550"/>
          <p14:tracePt t="34868" x="8305800" y="2470150"/>
          <p14:tracePt t="34885" x="8305800" y="2463800"/>
          <p14:tracePt t="35439" x="0" y="0"/>
        </p14:tracePtLst>
        <p14:tracePtLst>
          <p14:tracePt t="36471" x="2457450" y="2019300"/>
          <p14:tracePt t="36484" x="2444750" y="2032000"/>
          <p14:tracePt t="36501" x="2419350" y="2063750"/>
          <p14:tracePt t="36517" x="2387600" y="2120900"/>
          <p14:tracePt t="36520" x="2368550" y="2146300"/>
          <p14:tracePt t="36534" x="2343150" y="2216150"/>
          <p14:tracePt t="36551" x="2330450" y="2286000"/>
          <p14:tracePt t="36567" x="2324100" y="2343150"/>
          <p14:tracePt t="36584" x="2324100" y="2419350"/>
          <p14:tracePt t="36601" x="2343150" y="2508250"/>
          <p14:tracePt t="36617" x="2393950" y="2609850"/>
          <p14:tracePt t="36634" x="2489200" y="2717800"/>
          <p14:tracePt t="36651" x="2673350" y="2857500"/>
          <p14:tracePt t="36667" x="3041650" y="3028950"/>
          <p14:tracePt t="36684" x="3536950" y="3162300"/>
          <p14:tracePt t="36688" x="3848100" y="3219450"/>
          <p14:tracePt t="36701" x="4171950" y="3295650"/>
          <p14:tracePt t="36717" x="4743450" y="3333750"/>
          <p14:tracePt t="36734" x="5105400" y="3289300"/>
          <p14:tracePt t="36751" x="5200650" y="3194050"/>
          <p14:tracePt t="36767" x="5226050" y="3073400"/>
          <p14:tracePt t="36784" x="5232400" y="2933700"/>
          <p14:tracePt t="36801" x="5207000" y="2813050"/>
          <p14:tracePt t="36817" x="5168900" y="2705100"/>
          <p14:tracePt t="36834" x="5092700" y="2584450"/>
          <p14:tracePt t="36851" x="4984750" y="2457450"/>
          <p14:tracePt t="36867" x="4787900" y="2330450"/>
          <p14:tracePt t="36871" x="4667250" y="2266950"/>
          <p14:tracePt t="36884" x="4552950" y="2222500"/>
          <p14:tracePt t="36901" x="4318000" y="2165350"/>
          <p14:tracePt t="36904" x="4222750" y="2146300"/>
          <p14:tracePt t="36917" x="4146550" y="2139950"/>
          <p14:tracePt t="36934" x="4025900" y="2139950"/>
          <p14:tracePt t="36951" x="3987800" y="2171700"/>
          <p14:tracePt t="36967" x="3943350" y="2241550"/>
          <p14:tracePt t="36984" x="3905250" y="2355850"/>
          <p14:tracePt t="37001" x="3879850" y="2457450"/>
          <p14:tracePt t="37017" x="3879850" y="2520950"/>
          <p14:tracePt t="37034" x="3892550" y="2590800"/>
          <p14:tracePt t="37051" x="3917950" y="2635250"/>
          <p14:tracePt t="37067" x="3981450" y="2679700"/>
          <p14:tracePt t="37084" x="4089400" y="2736850"/>
          <p14:tracePt t="37088" x="4184650" y="2762250"/>
          <p14:tracePt t="37101" x="4305300" y="2787650"/>
          <p14:tracePt t="37117" x="4692650" y="2838450"/>
          <p14:tracePt t="37134" x="5118100" y="2844800"/>
          <p14:tracePt t="37151" x="5245100" y="2813050"/>
          <p14:tracePt t="37167" x="5289550" y="2781300"/>
          <p14:tracePt t="37184" x="5295900" y="2749550"/>
          <p14:tracePt t="37201" x="5295900" y="2692400"/>
          <p14:tracePt t="37217" x="5276850" y="2641600"/>
          <p14:tracePt t="37234" x="5251450" y="2590800"/>
          <p14:tracePt t="37251" x="5200650" y="2552700"/>
          <p14:tracePt t="37267" x="5099050" y="2495550"/>
          <p14:tracePt t="37284" x="5010150" y="2482850"/>
          <p14:tracePt t="37288" x="4984750" y="2482850"/>
          <p14:tracePt t="37301" x="4953000" y="2482850"/>
          <p14:tracePt t="37317" x="4946650" y="2482850"/>
          <p14:tracePt t="37319" x="4933950" y="2489200"/>
          <p14:tracePt t="37351" x="4933950" y="2508250"/>
          <p14:tracePt t="37367" x="4959350" y="2527300"/>
          <p14:tracePt t="37384" x="5016500" y="2546350"/>
          <p14:tracePt t="37401" x="5092700" y="2552700"/>
          <p14:tracePt t="37417" x="5168900" y="2552700"/>
          <p14:tracePt t="37434" x="5187950" y="2552700"/>
          <p14:tracePt t="37451" x="5194300" y="2552700"/>
          <p14:tracePt t="37551" x="0" y="0"/>
        </p14:tracePtLst>
        <p14:tracePtLst>
          <p14:tracePt t="38025" x="3860800" y="2089150"/>
          <p14:tracePt t="38039" x="3854450" y="2089150"/>
          <p14:tracePt t="38053" x="3848100" y="2089150"/>
          <p14:tracePt t="38069" x="3841750" y="2095500"/>
          <p14:tracePt t="38084" x="3829050" y="2152650"/>
          <p14:tracePt t="38100" x="3810000" y="2241550"/>
          <p14:tracePt t="38104" x="3803650" y="2286000"/>
          <p14:tracePt t="38117" x="3803650" y="2330450"/>
          <p14:tracePt t="38134" x="3803650" y="2451100"/>
          <p14:tracePt t="38151" x="3905250" y="2603500"/>
          <p14:tracePt t="38167" x="4032250" y="2705100"/>
          <p14:tracePt t="38184" x="4197350" y="2794000"/>
          <p14:tracePt t="38200" x="4419600" y="2857500"/>
          <p14:tracePt t="38217" x="4756150" y="2889250"/>
          <p14:tracePt t="38234" x="5029200" y="2895600"/>
          <p14:tracePt t="38250" x="5194300" y="2863850"/>
          <p14:tracePt t="38267" x="5264150" y="2800350"/>
          <p14:tracePt t="38283" x="5276850" y="2743200"/>
          <p14:tracePt t="38300" x="5276850" y="2679700"/>
          <p14:tracePt t="38317" x="5264150" y="2635250"/>
          <p14:tracePt t="38333" x="5232400" y="2609850"/>
          <p14:tracePt t="38336" x="5219700" y="2597150"/>
          <p14:tracePt t="38350" x="5162550" y="2565400"/>
          <p14:tracePt t="38367" x="5105400" y="2546350"/>
          <p14:tracePt t="38383" x="5060950" y="2527300"/>
          <p14:tracePt t="38400" x="5048250" y="2527300"/>
          <p14:tracePt t="38417" x="5041900" y="2527300"/>
          <p14:tracePt t="38559" x="0" y="0"/>
        </p14:tracePtLst>
        <p14:tracePtLst>
          <p14:tracePt t="42968" x="1854200" y="4546600"/>
          <p14:tracePt t="43090" x="1866900" y="4552950"/>
          <p14:tracePt t="43101" x="1885950" y="4559300"/>
          <p14:tracePt t="43116" x="1930400" y="4559300"/>
          <p14:tracePt t="43132" x="2038350" y="4559300"/>
          <p14:tracePt t="43135" x="2127250" y="4559300"/>
          <p14:tracePt t="43149" x="2216150" y="4559300"/>
          <p14:tracePt t="43166" x="2463800" y="4559300"/>
          <p14:tracePt t="43183" x="2755900" y="4559300"/>
          <p14:tracePt t="43199" x="2876550" y="4559300"/>
          <p14:tracePt t="43216" x="2921000" y="4559300"/>
          <p14:tracePt t="43233" x="2940050" y="4559300"/>
          <p14:tracePt t="43249" x="2946400" y="4559300"/>
          <p14:tracePt t="43265" x="2952750" y="4559300"/>
          <p14:tracePt t="43282" x="2959100" y="4559300"/>
          <p14:tracePt t="43311" x="2965450" y="4559300"/>
          <p14:tracePt t="43320" x="2971800" y="4559300"/>
          <p14:tracePt t="43503" x="0" y="0"/>
        </p14:tracePtLst>
        <p14:tracePtLst>
          <p14:tracePt t="43903" x="1790700" y="4819650"/>
          <p14:tracePt t="43968" x="1803400" y="4819650"/>
          <p14:tracePt t="43979" x="1835150" y="4819650"/>
          <p14:tracePt t="43990" x="1885950" y="4819650"/>
          <p14:tracePt t="44004" x="2089150" y="4838700"/>
          <p14:tracePt t="44019" x="2381250" y="4889500"/>
          <p14:tracePt t="44033" x="2730500" y="4946650"/>
          <p14:tracePt t="44048" x="2990850" y="4972050"/>
          <p14:tracePt t="44065" x="3136900" y="4972050"/>
          <p14:tracePt t="44081" x="3194050" y="4972050"/>
          <p14:tracePt t="44098" x="3213100" y="4972050"/>
          <p14:tracePt t="44231" x="0" y="0"/>
        </p14:tracePtLst>
        <p14:tracePtLst>
          <p14:tracePt t="46640" x="2571750" y="4451350"/>
          <p14:tracePt t="46696" x="2565400" y="4451350"/>
          <p14:tracePt t="46720" x="2565400" y="4457700"/>
          <p14:tracePt t="46730" x="2565400" y="4464050"/>
          <p14:tracePt t="46743" x="2565400" y="4483100"/>
          <p14:tracePt t="46753" x="2571750" y="4495800"/>
          <p14:tracePt t="46764" x="2584450" y="4502150"/>
          <p14:tracePt t="46781" x="2622550" y="4521200"/>
          <p14:tracePt t="46783" x="2647950" y="4533900"/>
          <p14:tracePt t="46798" x="2673350" y="4540250"/>
          <p14:tracePt t="46814" x="2736850" y="4552950"/>
          <p14:tracePt t="46831" x="2755900" y="4552950"/>
          <p14:tracePt t="46847" x="2774950" y="4552950"/>
          <p14:tracePt t="46864" x="2787650" y="4540250"/>
          <p14:tracePt t="46881" x="2787650" y="4533900"/>
          <p14:tracePt t="46897" x="2787650" y="4521200"/>
          <p14:tracePt t="46914" x="2787650" y="4514850"/>
          <p14:tracePt t="46931" x="2787650" y="4508500"/>
          <p14:tracePt t="46947" x="2787650" y="4502150"/>
          <p14:tracePt t="46976" x="2787650" y="4495800"/>
          <p14:tracePt t="46984" x="2787650" y="4483100"/>
          <p14:tracePt t="46997" x="2781300" y="4483100"/>
          <p14:tracePt t="47014" x="2774950" y="4470400"/>
          <p14:tracePt t="47031" x="2762250" y="4470400"/>
          <p14:tracePt t="47191" x="0" y="0"/>
        </p14:tracePtLst>
        <p14:tracePtLst>
          <p14:tracePt t="48049" x="4064000" y="4565650"/>
          <p14:tracePt t="48105" x="4070350" y="4565650"/>
          <p14:tracePt t="48117" x="4089400" y="4565650"/>
          <p14:tracePt t="48131" x="4178300" y="4565650"/>
          <p14:tracePt t="48147" x="4292600" y="4565650"/>
          <p14:tracePt t="48164" x="4419600" y="4565650"/>
          <p14:tracePt t="48180" x="4546600" y="4565650"/>
          <p14:tracePt t="48197" x="4635500" y="4565650"/>
          <p14:tracePt t="48213" x="4686300" y="4565650"/>
          <p14:tracePt t="48215" x="4699000" y="4565650"/>
          <p14:tracePt t="48230" x="4711700" y="4565650"/>
          <p14:tracePt t="48471" x="0" y="0"/>
        </p14:tracePtLst>
        <p14:tracePtLst>
          <p14:tracePt t="48961" x="5022850" y="4514850"/>
          <p14:tracePt t="49008" x="5029200" y="4514850"/>
          <p14:tracePt t="49020" x="5048250" y="4514850"/>
          <p14:tracePt t="49032" x="5137150" y="4521200"/>
          <p14:tracePt t="49047" x="5270500" y="4527550"/>
          <p14:tracePt t="49063" x="5473700" y="4527550"/>
          <p14:tracePt t="49080" x="5734050" y="4527550"/>
          <p14:tracePt t="49097" x="6057900" y="4527550"/>
          <p14:tracePt t="49113" x="6305550" y="4527550"/>
          <p14:tracePt t="49130" x="6451600" y="4527550"/>
          <p14:tracePt t="49147" x="6527800" y="4527550"/>
          <p14:tracePt t="49163" x="6546850" y="4527550"/>
          <p14:tracePt t="49180" x="6553200" y="4527550"/>
          <p14:tracePt t="49471" x="0" y="0"/>
        </p14:tracePtLst>
        <p14:tracePtLst>
          <p14:tracePt t="49873" x="7099300" y="4527550"/>
          <p14:tracePt t="49929" x="7112000" y="4527550"/>
          <p14:tracePt t="49942" x="7118350" y="4527550"/>
          <p14:tracePt t="49953" x="7200900" y="4540250"/>
          <p14:tracePt t="49963" x="7251700" y="4546600"/>
          <p14:tracePt t="49980" x="7410450" y="4546600"/>
          <p14:tracePt t="49996" x="7632700" y="4546600"/>
          <p14:tracePt t="50013" x="7867650" y="4546600"/>
          <p14:tracePt t="50016" x="7969250" y="4546600"/>
          <p14:tracePt t="50030" x="8051800" y="4546600"/>
          <p14:tracePt t="50047" x="8216900" y="4546600"/>
          <p14:tracePt t="50063" x="8242300" y="4546600"/>
          <p14:tracePt t="50080" x="8248650" y="4546600"/>
          <p14:tracePt t="50327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8294" y="1214572"/>
            <a:ext cx="508809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Flyer { //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land();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fly();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66801" y="1474788"/>
            <a:ext cx="1260475" cy="4898489"/>
            <a:chOff x="266801" y="1474788"/>
            <a:chExt cx="1260475" cy="4898489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66801" y="1474788"/>
              <a:ext cx="1203325" cy="3484562"/>
            </a:xfrm>
            <a:prstGeom prst="rect">
              <a:avLst/>
            </a:prstGeom>
            <a:noFill/>
          </p:spPr>
        </p:pic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66801" y="5049838"/>
              <a:ext cx="1260475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注意：类和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接口之间的实现关系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的表示为三角箭头带虚线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49840" y="6421871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的行为是飞机的飞行行为：多态</a:t>
            </a: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9988594" y="6228351"/>
            <a:ext cx="0" cy="19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785188" y="3509582"/>
            <a:ext cx="4442160" cy="2718769"/>
            <a:chOff x="7785188" y="3509582"/>
            <a:chExt cx="4442160" cy="271876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899498" y="4658691"/>
              <a:ext cx="4178191" cy="1569660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接口方法的访问</a:t>
              </a:r>
            </a:p>
            <a:p>
              <a:pPr algn="l"/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f = new </a:t>
              </a:r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();</a:t>
              </a:r>
            </a:p>
            <a:p>
              <a:pPr algn="l"/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f.takeOff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//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</a:t>
              </a:r>
              <a:r>
                <a:rPr lang="zh-CN" altLang="en-US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</a:t>
              </a:r>
            </a:p>
            <a:p>
              <a:pPr algn="l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f.fly( );</a:t>
              </a: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f.land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   //f</a:t>
              </a:r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 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85188" y="3509582"/>
              <a:ext cx="4442160" cy="1106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接口中的方法通过“接口类型的引用变量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方法名”调用，但接口类型的引用变量必须指向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实现了该接口的类的实例对象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接口中的常量名通过“接口名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常量名”访问。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52493" y="1166733"/>
            <a:ext cx="5255048" cy="782311"/>
            <a:chOff x="6852493" y="1166733"/>
            <a:chExt cx="5255048" cy="782311"/>
          </a:xfrm>
        </p:grpSpPr>
        <p:sp>
          <p:nvSpPr>
            <p:cNvPr id="15" name="圆角矩形标注 14"/>
            <p:cNvSpPr/>
            <p:nvPr/>
          </p:nvSpPr>
          <p:spPr>
            <a:xfrm>
              <a:off x="6852493" y="1166733"/>
              <a:ext cx="5255047" cy="709612"/>
            </a:xfrm>
            <a:prstGeom prst="wedgeRoundRectCallout">
              <a:avLst>
                <a:gd name="adj1" fmla="val -63707"/>
                <a:gd name="adj2" fmla="val -19783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6562" y="1210380"/>
              <a:ext cx="52109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接口描述了一种飞行的能力，飞行能力包括三个行为：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。但接口需要类来实现，因为接口描述的能力需要具体类的对象来体现。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74387" y="2057262"/>
            <a:ext cx="5564951" cy="742769"/>
            <a:chOff x="6674387" y="2057262"/>
            <a:chExt cx="5564951" cy="742769"/>
          </a:xfrm>
        </p:grpSpPr>
        <p:sp>
          <p:nvSpPr>
            <p:cNvPr id="17" name="圆角矩形标注 16"/>
            <p:cNvSpPr/>
            <p:nvPr/>
          </p:nvSpPr>
          <p:spPr>
            <a:xfrm>
              <a:off x="6674387" y="2057262"/>
              <a:ext cx="5517613" cy="709612"/>
            </a:xfrm>
            <a:prstGeom prst="wedgeRoundRectCallout">
              <a:avLst>
                <a:gd name="adj1" fmla="val -59504"/>
                <a:gd name="adj2" fmla="val 50080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8254" y="2061367"/>
              <a:ext cx="55410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一个类实现一个接口，表示这个类具有接口规定的能力。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实现接口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，表示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具有飞行的能力，因此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 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必须给出飞行能力的三个行为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的具体实现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6114" y="5984072"/>
            <a:ext cx="554108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类和接口之间是实现关系。这种实现关系是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关系。例如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，意味着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的实例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Flyer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3414" y="2524552"/>
            <a:ext cx="508809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Airplane implements Flyer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加速直到离地升空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收起起落架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land()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放下起落架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减速并降低副翼直到降落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刹车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fly()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保持引擎运转   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646"/>
    </mc:Choice>
    <mc:Fallback xmlns="">
      <p:transition spd="slow" advTm="395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9" grpId="0" animBg="1"/>
      <p:bldP spid="20" grpId="0"/>
    </p:bldLst>
  </p:timing>
  <p:extLst>
    <p:ext uri="{3A86A75C-4F4B-4683-9AE1-C65F6400EC91}">
      <p14:laserTraceLst xmlns:p14="http://schemas.microsoft.com/office/powerpoint/2010/main">
        <p14:tracePtLst>
          <p14:tracePt t="14799" x="1803400" y="1333500"/>
          <p14:tracePt t="14850" x="1790700" y="1390650"/>
          <p14:tracePt t="14857" x="1784350" y="1416050"/>
          <p14:tracePt t="14871" x="1778000" y="1466850"/>
          <p14:tracePt t="14887" x="1771650" y="1562100"/>
          <p14:tracePt t="14904" x="1771650" y="1644650"/>
          <p14:tracePt t="14921" x="1771650" y="1765300"/>
          <p14:tracePt t="14937" x="1771650" y="1879600"/>
          <p14:tracePt t="14954" x="1771650" y="1974850"/>
          <p14:tracePt t="14971" x="1771650" y="2032000"/>
          <p14:tracePt t="14987" x="1771650" y="2076450"/>
          <p14:tracePt t="15004" x="1771650" y="2108200"/>
          <p14:tracePt t="15006" x="1771650" y="2127250"/>
          <p14:tracePt t="15021" x="1778000" y="2165350"/>
          <p14:tracePt t="15038" x="1784350" y="2203450"/>
          <p14:tracePt t="15054" x="1797050" y="2228850"/>
          <p14:tracePt t="15071" x="1803400" y="2241550"/>
          <p14:tracePt t="15318" x="0" y="0"/>
        </p14:tracePtLst>
        <p14:tracePtLst>
          <p14:tracePt t="17255" x="1955800" y="1377950"/>
          <p14:tracePt t="17319" x="1949450" y="1384300"/>
          <p14:tracePt t="17330" x="1955800" y="1390650"/>
          <p14:tracePt t="17342" x="1993900" y="1397000"/>
          <p14:tracePt t="17354" x="2032000" y="1403350"/>
          <p14:tracePt t="17370" x="2139950" y="1428750"/>
          <p14:tracePt t="17387" x="2298700" y="1441450"/>
          <p14:tracePt t="17403" x="2489200" y="1441450"/>
          <p14:tracePt t="17406" x="2603500" y="1441450"/>
          <p14:tracePt t="17420" x="2711450" y="1441450"/>
          <p14:tracePt t="17437" x="2971800" y="1441450"/>
          <p14:tracePt t="17453" x="3067050" y="1441450"/>
          <p14:tracePt t="17470" x="3117850" y="1441450"/>
          <p14:tracePt t="17486" x="3136900" y="1441450"/>
          <p14:tracePt t="17679" x="3143250" y="1441450"/>
          <p14:tracePt t="17719" x="3149600" y="1441450"/>
          <p14:tracePt t="17743" x="3162300" y="1441450"/>
          <p14:tracePt t="17754" x="3181350" y="1441450"/>
          <p14:tracePt t="17770" x="3213100" y="1441450"/>
          <p14:tracePt t="17787" x="3270250" y="1441450"/>
          <p14:tracePt t="17791" x="3308350" y="1441450"/>
          <p14:tracePt t="17803" x="3352800" y="1441450"/>
          <p14:tracePt t="17820" x="3460750" y="1441450"/>
          <p14:tracePt t="17836" x="3587750" y="1441450"/>
          <p14:tracePt t="17838" x="3651250" y="1441450"/>
          <p14:tracePt t="17854" x="3771900" y="1441450"/>
          <p14:tracePt t="17870" x="3854450" y="1441450"/>
          <p14:tracePt t="17886" x="3917950" y="1441450"/>
          <p14:tracePt t="17903" x="3987800" y="1441450"/>
          <p14:tracePt t="17920" x="4044950" y="1441450"/>
          <p14:tracePt t="17936" x="4083050" y="1441450"/>
          <p14:tracePt t="17953" x="4102100" y="1441450"/>
          <p14:tracePt t="17970" x="4121150" y="1441450"/>
          <p14:tracePt t="17986" x="4127500" y="1441450"/>
          <p14:tracePt t="18030" x="4133850" y="1441450"/>
          <p14:tracePt t="18054" x="4140200" y="1441450"/>
          <p14:tracePt t="18063" x="4146550" y="1441450"/>
          <p14:tracePt t="18078" x="4152900" y="1441450"/>
          <p14:tracePt t="18095" x="4165600" y="1441450"/>
          <p14:tracePt t="18103" x="4171950" y="1441450"/>
          <p14:tracePt t="18120" x="4191000" y="1441450"/>
          <p14:tracePt t="18136" x="4222750" y="1441450"/>
          <p14:tracePt t="18153" x="4254500" y="1441450"/>
          <p14:tracePt t="18170" x="4292600" y="1441450"/>
          <p14:tracePt t="18186" x="4311650" y="1441450"/>
          <p14:tracePt t="18203" x="4318000" y="1441450"/>
          <p14:tracePt t="19358" x="0" y="0"/>
        </p14:tracePtLst>
        <p14:tracePtLst>
          <p14:tracePt t="19888" x="4159250" y="1276350"/>
          <p14:tracePt t="19950" x="4146550" y="1282700"/>
          <p14:tracePt t="19966" x="4140200" y="1308100"/>
          <p14:tracePt t="19975" x="4140200" y="1314450"/>
          <p14:tracePt t="19986" x="4140200" y="1339850"/>
          <p14:tracePt t="20003" x="4140200" y="1390650"/>
          <p14:tracePt t="20019" x="4159250" y="1422400"/>
          <p14:tracePt t="20036" x="4178300" y="1466850"/>
          <p14:tracePt t="20053" x="4210050" y="1504950"/>
          <p14:tracePt t="20069" x="4216400" y="1511300"/>
          <p14:tracePt t="20086" x="4229100" y="1517650"/>
          <p14:tracePt t="20119" x="4235450" y="1517650"/>
          <p14:tracePt t="20136" x="4248150" y="1517650"/>
          <p14:tracePt t="20152" x="4260850" y="1511300"/>
          <p14:tracePt t="20169" x="4279900" y="1485900"/>
          <p14:tracePt t="20186" x="4305300" y="1447800"/>
          <p14:tracePt t="20202" x="4318000" y="1428750"/>
          <p14:tracePt t="20219" x="4318000" y="1409700"/>
          <p14:tracePt t="20236" x="4318000" y="1397000"/>
          <p14:tracePt t="20239" x="4318000" y="1390650"/>
          <p14:tracePt t="20254" x="4318000" y="1384300"/>
          <p14:tracePt t="20439" x="4318000" y="1377950"/>
          <p14:tracePt t="20463" x="4318000" y="1371600"/>
          <p14:tracePt t="20474" x="4311650" y="1365250"/>
          <p14:tracePt t="20487" x="4298950" y="1358900"/>
          <p14:tracePt t="20502" x="4279900" y="1352550"/>
          <p14:tracePt t="20519" x="4248150" y="1339850"/>
          <p14:tracePt t="20536" x="4210050" y="1320800"/>
          <p14:tracePt t="20553" x="4184650" y="1314450"/>
          <p14:tracePt t="20569" x="4152900" y="1308100"/>
          <p14:tracePt t="20586" x="4133850" y="1308100"/>
          <p14:tracePt t="20602" x="4127500" y="1308100"/>
          <p14:tracePt t="20619" x="4121150" y="1308100"/>
          <p14:tracePt t="20765" x="0" y="0"/>
        </p14:tracePtLst>
        <p14:tracePtLst>
          <p14:tracePt t="21912" x="3155950" y="1517650"/>
          <p14:tracePt t="21960" x="3149600" y="1517650"/>
          <p14:tracePt t="21975" x="3143250" y="1530350"/>
          <p14:tracePt t="21987" x="3136900" y="1543050"/>
          <p14:tracePt t="22002" x="3130550" y="1581150"/>
          <p14:tracePt t="22018" x="3124200" y="1606550"/>
          <p14:tracePt t="22035" x="3124200" y="1651000"/>
          <p14:tracePt t="22038" x="3124200" y="1663700"/>
          <p14:tracePt t="22052" x="3124200" y="1689100"/>
          <p14:tracePt t="22068" x="3124200" y="1708150"/>
          <p14:tracePt t="22069" x="3136900" y="1727200"/>
          <p14:tracePt t="22085" x="3149600" y="1752600"/>
          <p14:tracePt t="22102" x="3155950" y="1758950"/>
          <p14:tracePt t="22118" x="3168650" y="1765300"/>
          <p14:tracePt t="22135" x="3187700" y="1765300"/>
          <p14:tracePt t="22152" x="3213100" y="1765300"/>
          <p14:tracePt t="22168" x="3244850" y="1758950"/>
          <p14:tracePt t="22185" x="3263900" y="1733550"/>
          <p14:tracePt t="22202" x="3276600" y="1695450"/>
          <p14:tracePt t="22218" x="3282950" y="1657350"/>
          <p14:tracePt t="22235" x="3289300" y="1631950"/>
          <p14:tracePt t="22252" x="3289300" y="1619250"/>
          <p14:tracePt t="22268" x="3289300" y="1606550"/>
          <p14:tracePt t="22269" x="3289300" y="1600200"/>
          <p14:tracePt t="22301" x="3289300" y="1593850"/>
          <p14:tracePt t="22398" x="0" y="0"/>
        </p14:tracePtLst>
        <p14:tracePtLst>
          <p14:tracePt t="22727" x="3009900" y="1746250"/>
          <p14:tracePt t="22743" x="3003550" y="1752600"/>
          <p14:tracePt t="22759" x="3003550" y="1758950"/>
          <p14:tracePt t="22774" x="3003550" y="1778000"/>
          <p14:tracePt t="22785" x="3003550" y="1797050"/>
          <p14:tracePt t="22801" x="3003550" y="1835150"/>
          <p14:tracePt t="22818" x="3003550" y="1879600"/>
          <p14:tracePt t="22835" x="3003550" y="1936750"/>
          <p14:tracePt t="22838" x="3009900" y="1955800"/>
          <p14:tracePt t="22852" x="3022600" y="1962150"/>
          <p14:tracePt t="22868" x="3048000" y="1993900"/>
          <p14:tracePt t="22869" x="3060700" y="2006600"/>
          <p14:tracePt t="22885" x="3067050" y="2012950"/>
          <p14:tracePt t="22902" x="3073400" y="2012950"/>
          <p14:tracePt t="22967" x="3079750" y="2012950"/>
          <p14:tracePt t="22979" x="3086100" y="2012950"/>
          <p14:tracePt t="23007" x="3086100" y="2006600"/>
          <p14:tracePt t="23016" x="3086100" y="2000250"/>
          <p14:tracePt t="23032" x="3086100" y="1993900"/>
          <p14:tracePt t="23085" x="0" y="0"/>
        </p14:tracePtLst>
        <p14:tracePtLst>
          <p14:tracePt t="23455" x="3028950" y="2044700"/>
          <p14:tracePt t="23496" x="3028950" y="2051050"/>
          <p14:tracePt t="23508" x="3022600" y="2057400"/>
          <p14:tracePt t="23521" x="3016250" y="2082800"/>
          <p14:tracePt t="23535" x="3009900" y="2127250"/>
          <p14:tracePt t="23551" x="3009900" y="2184400"/>
          <p14:tracePt t="23568" x="3009900" y="2209800"/>
          <p14:tracePt t="23585" x="3009900" y="2235200"/>
          <p14:tracePt t="23601" x="3009900" y="2247900"/>
          <p14:tracePt t="23618" x="3016250" y="2247900"/>
          <p14:tracePt t="23635" x="3022600" y="2247900"/>
          <p14:tracePt t="23651" x="3054350" y="2247900"/>
          <p14:tracePt t="23654" x="3079750" y="2235200"/>
          <p14:tracePt t="23668" x="3105150" y="2222500"/>
          <p14:tracePt t="23685" x="3168650" y="2190750"/>
          <p14:tracePt t="23701" x="3194050" y="2165350"/>
          <p14:tracePt t="23718" x="3194050" y="2159000"/>
          <p14:tracePt t="23735" x="3194050" y="2152650"/>
          <p14:tracePt t="23879" x="3194050" y="2146300"/>
          <p14:tracePt t="23879" x="0" y="0"/>
        </p14:tracePtLst>
        <p14:tracePtLst>
          <p14:tracePt t="24368" x="2324100" y="1612900"/>
          <p14:tracePt t="24399" x="2317750" y="1612900"/>
          <p14:tracePt t="24412" x="2311400" y="1612900"/>
          <p14:tracePt t="24423" x="2292350" y="1631950"/>
          <p14:tracePt t="24434" x="2279650" y="1663700"/>
          <p14:tracePt t="24451" x="2266950" y="1765300"/>
          <p14:tracePt t="24453" x="2260600" y="1822450"/>
          <p14:tracePt t="24468" x="2247900" y="1885950"/>
          <p14:tracePt t="24485" x="2247900" y="1981200"/>
          <p14:tracePt t="24486" x="2247900" y="2025650"/>
          <p14:tracePt t="24501" x="2254250" y="2095500"/>
          <p14:tracePt t="24518" x="2298700" y="2146300"/>
          <p14:tracePt t="24534" x="2355850" y="2209800"/>
          <p14:tracePt t="24551" x="2501900" y="2286000"/>
          <p14:tracePt t="24568" x="2698750" y="2362200"/>
          <p14:tracePt t="24584" x="3035300" y="2432050"/>
          <p14:tracePt t="24601" x="3460750" y="2470150"/>
          <p14:tracePt t="24618" x="3848100" y="2470150"/>
          <p14:tracePt t="24634" x="4197350" y="2470150"/>
          <p14:tracePt t="24651" x="4432300" y="2470150"/>
          <p14:tracePt t="24668" x="4584700" y="2457450"/>
          <p14:tracePt t="24671" x="4629150" y="2451100"/>
          <p14:tracePt t="24684" x="4673600" y="2444750"/>
          <p14:tracePt t="24701" x="4718050" y="2400300"/>
          <p14:tracePt t="24718" x="4730750" y="2368550"/>
          <p14:tracePt t="24734" x="4737100" y="2336800"/>
          <p14:tracePt t="24751" x="4737100" y="2298700"/>
          <p14:tracePt t="24767" x="4737100" y="2241550"/>
          <p14:tracePt t="24784" x="4730750" y="2171700"/>
          <p14:tracePt t="24801" x="4718050" y="2101850"/>
          <p14:tracePt t="24817" x="4686300" y="2025650"/>
          <p14:tracePt t="24834" x="4641850" y="1949450"/>
          <p14:tracePt t="24838" x="4622800" y="1911350"/>
          <p14:tracePt t="24851" x="4597400" y="1873250"/>
          <p14:tracePt t="24868" x="4533900" y="1816100"/>
          <p14:tracePt t="24870" x="4483100" y="1784350"/>
          <p14:tracePt t="24884" x="4438650" y="1758950"/>
          <p14:tracePt t="24901" x="4248150" y="1682750"/>
          <p14:tracePt t="24918" x="4114800" y="1638300"/>
          <p14:tracePt t="24934" x="3981450" y="1600200"/>
          <p14:tracePt t="24951" x="3822700" y="1574800"/>
          <p14:tracePt t="24967" x="3638550" y="1543050"/>
          <p14:tracePt t="24984" x="3454400" y="1517650"/>
          <p14:tracePt t="25001" x="3295650" y="1511300"/>
          <p14:tracePt t="25017" x="3130550" y="1511300"/>
          <p14:tracePt t="25034" x="2971800" y="1511300"/>
          <p14:tracePt t="25051" x="2800350" y="1517650"/>
          <p14:tracePt t="25054" x="2736850" y="1536700"/>
          <p14:tracePt t="25067" x="2667000" y="1543050"/>
          <p14:tracePt t="25072" x="2603500" y="1562100"/>
          <p14:tracePt t="25084" x="2546350" y="1568450"/>
          <p14:tracePt t="25101" x="2470150" y="1593850"/>
          <p14:tracePt t="25117" x="2457450" y="1606550"/>
          <p14:tracePt t="25134" x="2451100" y="1606550"/>
          <p14:tracePt t="25238" x="0" y="0"/>
        </p14:tracePtLst>
        <p14:tracePtLst>
          <p14:tracePt t="29767" x="7105650" y="1422400"/>
          <p14:tracePt t="29880" x="7112000" y="1422400"/>
          <p14:tracePt t="29891" x="7131050" y="1422400"/>
          <p14:tracePt t="29903" x="7245350" y="1428750"/>
          <p14:tracePt t="29916" x="7308850" y="1428750"/>
          <p14:tracePt t="29933" x="7594600" y="1428750"/>
          <p14:tracePt t="29949" x="7816850" y="1428750"/>
          <p14:tracePt t="29966" x="7994650" y="1428750"/>
          <p14:tracePt t="29982" x="8134350" y="1428750"/>
          <p14:tracePt t="29999" x="8185150" y="1428750"/>
          <p14:tracePt t="30016" x="8197850" y="1428750"/>
          <p14:tracePt t="30239" x="8185150" y="1428750"/>
          <p14:tracePt t="30250" x="8140700" y="1428750"/>
          <p14:tracePt t="30266" x="7975600" y="1428750"/>
          <p14:tracePt t="30283" x="7740650" y="1428750"/>
          <p14:tracePt t="30299" x="7486650" y="1428750"/>
          <p14:tracePt t="30302" x="7378700" y="1428750"/>
          <p14:tracePt t="30316" x="7283450" y="1428750"/>
          <p14:tracePt t="30333" x="7105650" y="1428750"/>
          <p14:tracePt t="30350" x="7067550" y="1428750"/>
          <p14:tracePt t="30366" x="7054850" y="1428750"/>
          <p14:tracePt t="30382" x="7048500" y="1428750"/>
          <p14:tracePt t="30463" x="7067550" y="1428750"/>
          <p14:tracePt t="30473" x="7099300" y="1428750"/>
          <p14:tracePt t="30482" x="7150100" y="1428750"/>
          <p14:tracePt t="30499" x="7327900" y="1428750"/>
          <p14:tracePt t="30516" x="7537450" y="1428750"/>
          <p14:tracePt t="30518" x="7632700" y="1428750"/>
          <p14:tracePt t="30532" x="7715250" y="1428750"/>
          <p14:tracePt t="30550" x="7829550" y="1428750"/>
          <p14:tracePt t="30566" x="7842250" y="1428750"/>
          <p14:tracePt t="30726" x="7829550" y="1428750"/>
          <p14:tracePt t="30737" x="7797800" y="1428750"/>
          <p14:tracePt t="30750" x="7715250" y="1428750"/>
          <p14:tracePt t="30766" x="7588250" y="1428750"/>
          <p14:tracePt t="30782" x="7467600" y="1409700"/>
          <p14:tracePt t="30799" x="7423150" y="1409700"/>
          <p14:tracePt t="30815" x="7416800" y="1409700"/>
          <p14:tracePt t="30854" x="7448550" y="1409700"/>
          <p14:tracePt t="30862" x="7505700" y="1428750"/>
          <p14:tracePt t="30871" x="7581900" y="1441450"/>
          <p14:tracePt t="30882" x="7658100" y="1460500"/>
          <p14:tracePt t="30899" x="7848600" y="1492250"/>
          <p14:tracePt t="30915" x="8001000" y="1511300"/>
          <p14:tracePt t="30932" x="8070850" y="1517650"/>
          <p14:tracePt t="30949" x="8083550" y="1517650"/>
          <p14:tracePt t="31023" x="8064500" y="1517650"/>
          <p14:tracePt t="31033" x="8051800" y="1511300"/>
          <p14:tracePt t="31049" x="8013700" y="1511300"/>
          <p14:tracePt t="31066" x="7994650" y="1504950"/>
          <p14:tracePt t="31231" x="7988300" y="1504950"/>
          <p14:tracePt t="31242" x="7975600" y="1498600"/>
          <p14:tracePt t="31254" x="7924800" y="1492250"/>
          <p14:tracePt t="31265" x="7886700" y="1485900"/>
          <p14:tracePt t="31282" x="7810500" y="1473200"/>
          <p14:tracePt t="31299" x="7683500" y="1460500"/>
          <p14:tracePt t="31315" x="7581900" y="1454150"/>
          <p14:tracePt t="31318" x="7550150" y="1454150"/>
          <p14:tracePt t="31332" x="7524750" y="1454150"/>
          <p14:tracePt t="31349" x="7493000" y="1454150"/>
          <p14:tracePt t="31350" x="7486650" y="1454150"/>
          <p14:tracePt t="31543" x="7493000" y="1454150"/>
          <p14:tracePt t="31647" x="7480300" y="1454150"/>
          <p14:tracePt t="31658" x="7454900" y="1454150"/>
          <p14:tracePt t="31672" x="7391400" y="1441450"/>
          <p14:tracePt t="31684" x="7353300" y="1428750"/>
          <p14:tracePt t="31699" x="7283450" y="1422400"/>
          <p14:tracePt t="31715" x="7232650" y="1416050"/>
          <p14:tracePt t="31732" x="7213600" y="1416050"/>
          <p14:tracePt t="31748" x="7207250" y="1416050"/>
          <p14:tracePt t="31839" x="7213600" y="1416050"/>
          <p14:tracePt t="31851" x="7239000" y="1416050"/>
          <p14:tracePt t="31865" x="7334250" y="1416050"/>
          <p14:tracePt t="31882" x="7499350" y="1416050"/>
          <p14:tracePt t="31898" x="7721600" y="1416050"/>
          <p14:tracePt t="31915" x="7924800" y="1416050"/>
          <p14:tracePt t="31918" x="8007350" y="1416050"/>
          <p14:tracePt t="31932" x="8070850" y="1416050"/>
          <p14:tracePt t="31948" x="8108950" y="1416050"/>
          <p14:tracePt t="31950" x="8121650" y="1416050"/>
          <p14:tracePt t="31965" x="8128000" y="1416050"/>
          <p14:tracePt t="32143" x="8115300" y="1416050"/>
          <p14:tracePt t="32156" x="8064500" y="1409700"/>
          <p14:tracePt t="32171" x="7969250" y="1409700"/>
          <p14:tracePt t="32182" x="7797800" y="1384300"/>
          <p14:tracePt t="32198" x="7607300" y="1365250"/>
          <p14:tracePt t="32215" x="7461250" y="1365250"/>
          <p14:tracePt t="32232" x="7353300" y="1365250"/>
          <p14:tracePt t="32248" x="7321550" y="1365250"/>
          <p14:tracePt t="32265" x="7308850" y="1365250"/>
          <p14:tracePt t="32359" x="7327900" y="1365250"/>
          <p14:tracePt t="32369" x="7372350" y="1365250"/>
          <p14:tracePt t="32381" x="7499350" y="1365250"/>
          <p14:tracePt t="32398" x="7677150" y="1365250"/>
          <p14:tracePt t="32415" x="7854950" y="1365250"/>
          <p14:tracePt t="32431" x="7994650" y="1365250"/>
          <p14:tracePt t="32448" x="8058150" y="1365250"/>
          <p14:tracePt t="32465" x="8077200" y="1365250"/>
          <p14:tracePt t="33208" x="8064500" y="1365250"/>
          <p14:tracePt t="33222" x="7988300" y="1365250"/>
          <p14:tracePt t="33236" x="7924800" y="1365250"/>
          <p14:tracePt t="33248" x="7778750" y="1365250"/>
          <p14:tracePt t="33265" x="7620000" y="1365250"/>
          <p14:tracePt t="33282" x="7473950" y="1365250"/>
          <p14:tracePt t="33298" x="7334250" y="1365250"/>
          <p14:tracePt t="33315" x="7239000" y="1365250"/>
          <p14:tracePt t="33331" x="7181850" y="1365250"/>
          <p14:tracePt t="33334" x="7169150" y="1365250"/>
          <p14:tracePt t="33365" x="7162800" y="1365250"/>
          <p14:tracePt t="33488" x="7169150" y="1365250"/>
          <p14:tracePt t="33504" x="7258050" y="1365250"/>
          <p14:tracePt t="33516" x="7321550" y="1365250"/>
          <p14:tracePt t="33518" x="7404100" y="1365250"/>
          <p14:tracePt t="33531" x="7499350" y="1365250"/>
          <p14:tracePt t="33548" x="7708900" y="1371600"/>
          <p14:tracePt t="33550" x="7804150" y="1377950"/>
          <p14:tracePt t="33565" x="7867650" y="1384300"/>
          <p14:tracePt t="33582" x="7943850" y="1403350"/>
          <p14:tracePt t="33598" x="7950200" y="1403350"/>
          <p14:tracePt t="33679" x="7931150" y="1403350"/>
          <p14:tracePt t="33692" x="7880350" y="1397000"/>
          <p14:tracePt t="33708" x="7753350" y="1377950"/>
          <p14:tracePt t="33725" x="7600950" y="1358900"/>
          <p14:tracePt t="33727" x="7550150" y="1358900"/>
          <p14:tracePt t="33739" x="7505700" y="1358900"/>
          <p14:tracePt t="33749" x="7480300" y="1358900"/>
          <p14:tracePt t="33764" x="7461250" y="1358900"/>
          <p14:tracePt t="33781" x="7454900" y="1358900"/>
          <p14:tracePt t="33815" x="7461250" y="1358900"/>
          <p14:tracePt t="33826" x="7473950" y="1358900"/>
          <p14:tracePt t="33838" x="7543800" y="1358900"/>
          <p14:tracePt t="33848" x="7594600" y="1365250"/>
          <p14:tracePt t="33864" x="7702550" y="1384300"/>
          <p14:tracePt t="33881" x="7804150" y="1403350"/>
          <p14:tracePt t="33898" x="7848600" y="1409700"/>
          <p14:tracePt t="33914" x="7861300" y="1409700"/>
          <p14:tracePt t="34055" x="7867650" y="1409700"/>
          <p14:tracePt t="34071" x="7874000" y="1409700"/>
          <p14:tracePt t="34086" x="7893050" y="1409700"/>
          <p14:tracePt t="34098" x="7905750" y="1409700"/>
          <p14:tracePt t="34118" x="7937500" y="1409700"/>
          <p14:tracePt t="34131" x="7943850" y="1409700"/>
          <p14:tracePt t="34147" x="7962900" y="1409700"/>
          <p14:tracePt t="34164" x="8001000" y="1409700"/>
          <p14:tracePt t="34181" x="8064500" y="1409700"/>
          <p14:tracePt t="34197" x="8115300" y="1416050"/>
          <p14:tracePt t="34214" x="8147050" y="1422400"/>
          <p14:tracePt t="34231" x="8159750" y="1428750"/>
          <p14:tracePt t="34494" x="0" y="0"/>
        </p14:tracePtLst>
        <p14:tracePtLst>
          <p14:tracePt t="34904" x="3670300" y="1276350"/>
          <p14:tracePt t="34926" x="3657600" y="1276350"/>
          <p14:tracePt t="34935" x="3651250" y="1282700"/>
          <p14:tracePt t="34948" x="3638550" y="1295400"/>
          <p14:tracePt t="34964" x="3594100" y="1327150"/>
          <p14:tracePt t="34981" x="3448050" y="1428750"/>
          <p14:tracePt t="34997" x="3365500" y="1524000"/>
          <p14:tracePt t="35014" x="3302000" y="1644650"/>
          <p14:tracePt t="35031" x="3276600" y="1765300"/>
          <p14:tracePt t="35048" x="3270250" y="1841500"/>
          <p14:tracePt t="35064" x="3302000" y="1917700"/>
          <p14:tracePt t="35081" x="3378200" y="1987550"/>
          <p14:tracePt t="35098" x="3505200" y="2044700"/>
          <p14:tracePt t="35114" x="3708400" y="2089150"/>
          <p14:tracePt t="35119" x="3816350" y="2101850"/>
          <p14:tracePt t="35131" x="3917950" y="2101850"/>
          <p14:tracePt t="35147" x="4121150" y="2095500"/>
          <p14:tracePt t="35164" x="4254500" y="2057400"/>
          <p14:tracePt t="35166" x="4292600" y="2025650"/>
          <p14:tracePt t="35181" x="4324350" y="1987550"/>
          <p14:tracePt t="35198" x="4343400" y="1885950"/>
          <p14:tracePt t="35214" x="4330700" y="1790700"/>
          <p14:tracePt t="35231" x="4298950" y="1727200"/>
          <p14:tracePt t="35247" x="4235450" y="1670050"/>
          <p14:tracePt t="35264" x="4140200" y="1619250"/>
          <p14:tracePt t="35280" x="4019550" y="1581150"/>
          <p14:tracePt t="35297" x="3898900" y="1555750"/>
          <p14:tracePt t="35314" x="3790950" y="1549400"/>
          <p14:tracePt t="35330" x="3657600" y="1555750"/>
          <p14:tracePt t="35347" x="3594100" y="1593850"/>
          <p14:tracePt t="35349" x="3575050" y="1619250"/>
          <p14:tracePt t="35364" x="3562350" y="1644650"/>
          <p14:tracePt t="35380" x="3549650" y="1695450"/>
          <p14:tracePt t="35381" x="3549650" y="1714500"/>
          <p14:tracePt t="35397" x="3562350" y="1765300"/>
          <p14:tracePt t="35414" x="3619500" y="1822450"/>
          <p14:tracePt t="35430" x="3714750" y="1866900"/>
          <p14:tracePt t="35447" x="3898900" y="1936750"/>
          <p14:tracePt t="35464" x="4121150" y="1993900"/>
          <p14:tracePt t="35480" x="4298950" y="2019300"/>
          <p14:tracePt t="35497" x="4400550" y="2012950"/>
          <p14:tracePt t="35514" x="4445000" y="1987550"/>
          <p14:tracePt t="35530" x="4464050" y="1924050"/>
          <p14:tracePt t="35547" x="4464050" y="1866900"/>
          <p14:tracePt t="35564" x="4451350" y="1797050"/>
          <p14:tracePt t="35565" x="4438650" y="1765300"/>
          <p14:tracePt t="35580" x="4413250" y="1727200"/>
          <p14:tracePt t="35582" x="4381500" y="1676400"/>
          <p14:tracePt t="35597" x="4292600" y="1581150"/>
          <p14:tracePt t="35614" x="4203700" y="1511300"/>
          <p14:tracePt t="35630" x="4159250" y="1479550"/>
          <p14:tracePt t="35647" x="4133850" y="1460500"/>
          <p14:tracePt t="35664" x="4114800" y="1435100"/>
          <p14:tracePt t="35680" x="4102100" y="1409700"/>
          <p14:tracePt t="35697" x="4095750" y="1390650"/>
          <p14:tracePt t="35714" x="4089400" y="1365250"/>
          <p14:tracePt t="35730" x="4083050" y="1365250"/>
          <p14:tracePt t="35747" x="4070350" y="1339850"/>
          <p14:tracePt t="35764" x="4057650" y="1333500"/>
          <p14:tracePt t="35765" x="4051300" y="1327150"/>
          <p14:tracePt t="35780" x="4038600" y="1320800"/>
          <p14:tracePt t="35797" x="3975100" y="1289050"/>
          <p14:tracePt t="35814" x="3930650" y="1263650"/>
          <p14:tracePt t="35830" x="3898900" y="1244600"/>
          <p14:tracePt t="35847" x="3879850" y="1238250"/>
          <p14:tracePt t="35864" x="3854450" y="1238250"/>
          <p14:tracePt t="35880" x="3841750" y="1238250"/>
          <p14:tracePt t="35897" x="3803650" y="1250950"/>
          <p14:tracePt t="35914" x="3759200" y="1289050"/>
          <p14:tracePt t="35930" x="3714750" y="1365250"/>
          <p14:tracePt t="35947" x="3689350" y="1422400"/>
          <p14:tracePt t="35964" x="3689350" y="1473200"/>
          <p14:tracePt t="35980" x="3689350" y="1517650"/>
          <p14:tracePt t="35982" x="3689350" y="1543050"/>
          <p14:tracePt t="35997" x="3714750" y="1581150"/>
          <p14:tracePt t="36013" x="3752850" y="1600200"/>
          <p14:tracePt t="36030" x="3816350" y="1606550"/>
          <p14:tracePt t="36047" x="3911600" y="1606550"/>
          <p14:tracePt t="36063" x="4038600" y="1568450"/>
          <p14:tracePt t="36080" x="4140200" y="1498600"/>
          <p14:tracePt t="36097" x="4210050" y="1435100"/>
          <p14:tracePt t="36114" x="4254500" y="1346200"/>
          <p14:tracePt t="36130" x="4279900" y="1289050"/>
          <p14:tracePt t="36147" x="4292600" y="1244600"/>
          <p14:tracePt t="36163" x="4292600" y="1231900"/>
          <p14:tracePt t="36206" x="4286250" y="1231900"/>
          <p14:tracePt t="36214" x="4286250" y="1244600"/>
          <p14:tracePt t="36223" x="4254500" y="1270000"/>
          <p14:tracePt t="36233" x="4235450" y="1308100"/>
          <p14:tracePt t="36247" x="4191000" y="1390650"/>
          <p14:tracePt t="36264" x="4165600" y="1447800"/>
          <p14:tracePt t="36280" x="4165600" y="1485900"/>
          <p14:tracePt t="36297" x="4165600" y="1498600"/>
          <p14:tracePt t="36313" x="4165600" y="1504950"/>
          <p14:tracePt t="36366" x="4165600" y="1492250"/>
          <p14:tracePt t="36374" x="4165600" y="1473200"/>
          <p14:tracePt t="36383" x="4159250" y="1441450"/>
          <p14:tracePt t="36397" x="4140200" y="1377950"/>
          <p14:tracePt t="36413" x="4127500" y="1358900"/>
          <p14:tracePt t="36430" x="4114800" y="1346200"/>
          <p14:tracePt t="36471" x="4108450" y="1346200"/>
          <p14:tracePt t="36480" x="4102100" y="1358900"/>
          <p14:tracePt t="36497" x="4089400" y="1416050"/>
          <p14:tracePt t="36514" x="4089400" y="1454150"/>
          <p14:tracePt t="36530" x="4095750" y="1498600"/>
          <p14:tracePt t="36534" x="4102100" y="1517650"/>
          <p14:tracePt t="36547" x="4114800" y="1517650"/>
          <p14:tracePt t="36564" x="4127500" y="1530350"/>
          <p14:tracePt t="36580" x="4140200" y="1530350"/>
          <p14:tracePt t="36598" x="4159250" y="1511300"/>
          <p14:tracePt t="36614" x="4159250" y="1479550"/>
          <p14:tracePt t="36630" x="4159250" y="1447800"/>
          <p14:tracePt t="36647" x="4159250" y="1416050"/>
          <p14:tracePt t="36664" x="4159250" y="1409700"/>
          <p14:tracePt t="36680" x="4159250" y="1403350"/>
          <p14:tracePt t="36711" x="4146550" y="1409700"/>
          <p14:tracePt t="36721" x="4140200" y="1422400"/>
          <p14:tracePt t="36731" x="4133850" y="1460500"/>
          <p14:tracePt t="36747" x="4127500" y="1498600"/>
          <p14:tracePt t="36764" x="4127500" y="1530350"/>
          <p14:tracePt t="36766" x="4127500" y="1543050"/>
          <p14:tracePt t="36780" x="4127500" y="1549400"/>
          <p14:tracePt t="36838" x="4127500" y="1536700"/>
          <p14:tracePt t="36848" x="4127500" y="1517650"/>
          <p14:tracePt t="36863" x="4127500" y="1460500"/>
          <p14:tracePt t="36880" x="4127500" y="1397000"/>
          <p14:tracePt t="36897" x="4108450" y="1339850"/>
          <p14:tracePt t="36913" x="4102100" y="1327150"/>
          <p14:tracePt t="36930" x="4095750" y="1320800"/>
          <p14:tracePt t="36951" x="4083050" y="1320800"/>
          <p14:tracePt t="36963" x="4070350" y="1346200"/>
          <p14:tracePt t="36980" x="4051300" y="1435100"/>
          <p14:tracePt t="36997" x="4032250" y="1530350"/>
          <p14:tracePt t="37013" x="4032250" y="1574800"/>
          <p14:tracePt t="37030" x="4032250" y="1587500"/>
          <p14:tracePt t="37047" x="4044950" y="1593850"/>
          <p14:tracePt t="37063" x="4064000" y="1593850"/>
          <p14:tracePt t="37080" x="4095750" y="1581150"/>
          <p14:tracePt t="37097" x="4114800" y="1517650"/>
          <p14:tracePt t="37113" x="4133850" y="1428750"/>
          <p14:tracePt t="37130" x="4133850" y="1358900"/>
          <p14:tracePt t="37146" x="4133850" y="1314450"/>
          <p14:tracePt t="37163" x="4133850" y="1301750"/>
          <p14:tracePt t="37167" x="4133850" y="1295400"/>
          <p14:tracePt t="37191" x="4133850" y="1289050"/>
          <p14:tracePt t="37200" x="4127500" y="1289050"/>
          <p14:tracePt t="37213" x="4127500" y="1327150"/>
          <p14:tracePt t="37230" x="4114800" y="1384300"/>
          <p14:tracePt t="37247" x="4114800" y="1435100"/>
          <p14:tracePt t="37263" x="4114800" y="1460500"/>
          <p14:tracePt t="37280" x="4114800" y="1479550"/>
          <p14:tracePt t="37326" x="4121150" y="1479550"/>
          <p14:tracePt t="37335" x="4127500" y="1473200"/>
          <p14:tracePt t="37347" x="4133850" y="1466850"/>
          <p14:tracePt t="37363" x="4133850" y="1447800"/>
          <p14:tracePt t="37380" x="4133850" y="1435100"/>
          <p14:tracePt t="37397" x="4133850" y="1428750"/>
          <p14:tracePt t="37695" x="0" y="0"/>
        </p14:tracePtLst>
        <p14:tracePtLst>
          <p14:tracePt t="39350" x="4127500" y="1479550"/>
          <p14:tracePt t="39455" x="4159250" y="1479550"/>
          <p14:tracePt t="39466" x="4210050" y="1479550"/>
          <p14:tracePt t="39479" x="4394200" y="1479550"/>
          <p14:tracePt t="39496" x="4730750" y="1479550"/>
          <p14:tracePt t="39513" x="5207000" y="1479550"/>
          <p14:tracePt t="39529" x="5575300" y="1479550"/>
          <p14:tracePt t="39546" x="5753100" y="1479550"/>
          <p14:tracePt t="39562" x="5816600" y="1479550"/>
          <p14:tracePt t="39579" x="5822950" y="1479550"/>
          <p14:tracePt t="39630" x="0" y="0"/>
        </p14:tracePtLst>
        <p14:tracePtLst>
          <p14:tracePt t="40222" x="10140950" y="1371600"/>
          <p14:tracePt t="40319" x="10185400" y="1371600"/>
          <p14:tracePt t="40332" x="10229850" y="1371600"/>
          <p14:tracePt t="40346" x="10433050" y="1403350"/>
          <p14:tracePt t="40362" x="10737850" y="1466850"/>
          <p14:tracePt t="40379" x="11093450" y="1536700"/>
          <p14:tracePt t="40396" x="11436350" y="1581150"/>
          <p14:tracePt t="40399" x="11550650" y="1593850"/>
          <p14:tracePt t="40414" x="11690350" y="1593850"/>
          <p14:tracePt t="40429" x="11747500" y="1593850"/>
          <p14:tracePt t="40446" x="11760200" y="1593850"/>
          <p14:tracePt t="40552" x="11747500" y="1593850"/>
          <p14:tracePt t="40567" x="11690350" y="1593850"/>
          <p14:tracePt t="40579" x="11639550" y="1593850"/>
          <p14:tracePt t="40595" x="11480800" y="1593850"/>
          <p14:tracePt t="40599" x="11385550" y="1593850"/>
          <p14:tracePt t="40612" x="11290300" y="1593850"/>
          <p14:tracePt t="40629" x="11017250" y="1593850"/>
          <p14:tracePt t="40645" x="10902950" y="1593850"/>
          <p14:tracePt t="40662" x="10833100" y="1593850"/>
          <p14:tracePt t="40679" x="10814050" y="1593850"/>
          <p14:tracePt t="40695" x="10807700" y="1593850"/>
          <p14:tracePt t="40775" x="10801350" y="1593850"/>
          <p14:tracePt t="40792" x="10820400" y="1593850"/>
          <p14:tracePt t="40803" x="10864850" y="1587500"/>
          <p14:tracePt t="40817" x="10947400" y="1587500"/>
          <p14:tracePt t="40830" x="11055350" y="1587500"/>
          <p14:tracePt t="40846" x="11112500" y="1587500"/>
          <p14:tracePt t="40862" x="11125200" y="1587500"/>
          <p14:tracePt t="40911" x="11106150" y="1581150"/>
          <p14:tracePt t="40922" x="11061700" y="1574800"/>
          <p14:tracePt t="40937" x="10922000" y="1549400"/>
          <p14:tracePt t="40951" x="10737850" y="1517650"/>
          <p14:tracePt t="40962" x="10661650" y="1498600"/>
          <p14:tracePt t="40979" x="10560050" y="1473200"/>
          <p14:tracePt t="40995" x="10534650" y="1466850"/>
          <p14:tracePt t="41012" x="10528300" y="1466850"/>
          <p14:tracePt t="41071" x="10541000" y="1460500"/>
          <p14:tracePt t="41086" x="10591800" y="1454150"/>
          <p14:tracePt t="41102" x="10680700" y="1454150"/>
          <p14:tracePt t="41118" x="10769600" y="1454150"/>
          <p14:tracePt t="41135" x="10801350" y="1454150"/>
          <p14:tracePt t="41145" x="10807700" y="1454150"/>
          <p14:tracePt t="41303" x="10814050" y="1454150"/>
          <p14:tracePt t="41314" x="10820400" y="1454150"/>
          <p14:tracePt t="41329" x="10852150" y="1454150"/>
          <p14:tracePt t="41346" x="10877550" y="1454150"/>
          <p14:tracePt t="41350" x="10883900" y="1454150"/>
          <p14:tracePt t="41364" x="10890250" y="1454150"/>
          <p14:tracePt t="42534" x="0" y="0"/>
        </p14:tracePtLst>
        <p14:tracePtLst>
          <p14:tracePt t="43025" x="10293350" y="1435100"/>
          <p14:tracePt t="43191" x="10306050" y="1435100"/>
          <p14:tracePt t="43204" x="10325100" y="1435100"/>
          <p14:tracePt t="43217" x="10420350" y="1435100"/>
          <p14:tracePt t="43228" x="10477500" y="1435100"/>
          <p14:tracePt t="43229" x="10541000" y="1435100"/>
          <p14:tracePt t="43245" x="10699750" y="1435100"/>
          <p14:tracePt t="43262" x="10845800" y="1460500"/>
          <p14:tracePt t="43278" x="10979150" y="1485900"/>
          <p14:tracePt t="43295" x="11029950" y="1498600"/>
          <p14:tracePt t="43312" x="11049000" y="1498600"/>
          <p14:tracePt t="43328" x="11055350" y="1498600"/>
          <p14:tracePt t="43647" x="11029950" y="1498600"/>
          <p14:tracePt t="43660" x="10998200" y="1498600"/>
          <p14:tracePt t="43674" x="10864850" y="1485900"/>
          <p14:tracePt t="43690" x="10706100" y="1473200"/>
          <p14:tracePt t="43694" x="10610850" y="1460500"/>
          <p14:tracePt t="43707" x="10528300" y="1447800"/>
          <p14:tracePt t="43716" x="10439400" y="1428750"/>
          <p14:tracePt t="43718" x="10363200" y="1422400"/>
          <p14:tracePt t="43728" x="10312400" y="1409700"/>
          <p14:tracePt t="43744" x="10255250" y="1409700"/>
          <p14:tracePt t="43761" x="10242550" y="1409700"/>
          <p14:tracePt t="43778" x="10236200" y="1409700"/>
          <p14:tracePt t="43895" x="10261600" y="1409700"/>
          <p14:tracePt t="43906" x="10312400" y="1409700"/>
          <p14:tracePt t="43918" x="10483850" y="1435100"/>
          <p14:tracePt t="43931" x="10579100" y="1441450"/>
          <p14:tracePt t="43944" x="10769600" y="1473200"/>
          <p14:tracePt t="43961" x="10922000" y="1511300"/>
          <p14:tracePt t="43978" x="11010900" y="1517650"/>
          <p14:tracePt t="43994" x="11049000" y="1517650"/>
          <p14:tracePt t="44011" x="11055350" y="1517650"/>
          <p14:tracePt t="44215" x="11061700" y="1517650"/>
          <p14:tracePt t="44231" x="11068050" y="1517650"/>
          <p14:tracePt t="44242" x="11074400" y="1517650"/>
          <p14:tracePt t="44271" x="11087100" y="1517650"/>
          <p14:tracePt t="44278" x="11093450" y="1517650"/>
          <p14:tracePt t="44286" x="11099800" y="1517650"/>
          <p14:tracePt t="44294" x="11112500" y="1517650"/>
          <p14:tracePt t="44311" x="11137900" y="1517650"/>
          <p14:tracePt t="44328" x="11156950" y="1517650"/>
          <p14:tracePt t="44344" x="11188700" y="1517650"/>
          <p14:tracePt t="44361" x="11226800" y="1517650"/>
          <p14:tracePt t="44377" x="11258550" y="1517650"/>
          <p14:tracePt t="44394" x="11271250" y="1517650"/>
          <p14:tracePt t="44411" x="11283950" y="1511300"/>
          <p14:tracePt t="44704" x="11290300" y="1511300"/>
          <p14:tracePt t="44719" x="11290300" y="1504950"/>
          <p14:tracePt t="44734" x="11290300" y="1492250"/>
          <p14:tracePt t="44747" x="11290300" y="1479550"/>
          <p14:tracePt t="44761" x="11277600" y="1466850"/>
          <p14:tracePt t="44777" x="11264900" y="1454150"/>
          <p14:tracePt t="44794" x="11258550" y="1447800"/>
          <p14:tracePt t="44811" x="11245850" y="1447800"/>
          <p14:tracePt t="44827" x="11226800" y="1441450"/>
          <p14:tracePt t="44844" x="11207750" y="1441450"/>
          <p14:tracePt t="44846" x="11182350" y="1441450"/>
          <p14:tracePt t="44861" x="11099800" y="1441450"/>
          <p14:tracePt t="44877" x="10941050" y="1441450"/>
          <p14:tracePt t="44894" x="10763250" y="1441450"/>
          <p14:tracePt t="44911" x="10547350" y="1441450"/>
          <p14:tracePt t="44927" x="10369550" y="1441450"/>
          <p14:tracePt t="44944" x="10261600" y="1441450"/>
          <p14:tracePt t="44961" x="10223500" y="1441450"/>
          <p14:tracePt t="44977" x="10217150" y="1441450"/>
          <p14:tracePt t="45095" x="10217150" y="1435100"/>
          <p14:tracePt t="45106" x="10229850" y="1428750"/>
          <p14:tracePt t="45119" x="10299700" y="1428750"/>
          <p14:tracePt t="45133" x="10375900" y="1428750"/>
          <p14:tracePt t="45138" x="10452100" y="1428750"/>
          <p14:tracePt t="45150" x="10617200" y="1428750"/>
          <p14:tracePt t="45161" x="10693400" y="1428750"/>
          <p14:tracePt t="45177" x="10807700" y="1428750"/>
          <p14:tracePt t="45194" x="10852150" y="1428750"/>
          <p14:tracePt t="45211" x="10858500" y="1428750"/>
          <p14:tracePt t="45239" x="10864850" y="1428750"/>
          <p14:tracePt t="45502" x="0" y="0"/>
        </p14:tracePtLst>
        <p14:tracePtLst>
          <p14:tracePt t="47288" x="3092450" y="1485900"/>
          <p14:tracePt t="47320" x="3079750" y="1485900"/>
          <p14:tracePt t="47337" x="3067050" y="1517650"/>
          <p14:tracePt t="47352" x="3035300" y="1568450"/>
          <p14:tracePt t="47367" x="3016250" y="1625600"/>
          <p14:tracePt t="47377" x="3003550" y="1670050"/>
          <p14:tracePt t="47393" x="2978150" y="1765300"/>
          <p14:tracePt t="47410" x="2965450" y="1873250"/>
          <p14:tracePt t="47427" x="2946400" y="2000250"/>
          <p14:tracePt t="47443" x="2946400" y="2108200"/>
          <p14:tracePt t="47446" x="2946400" y="2165350"/>
          <p14:tracePt t="47460" x="2946400" y="2197100"/>
          <p14:tracePt t="47476" x="2952750" y="2247900"/>
          <p14:tracePt t="47478" x="2965450" y="2273300"/>
          <p14:tracePt t="47493" x="2997200" y="2311400"/>
          <p14:tracePt t="47510" x="3041650" y="2336800"/>
          <p14:tracePt t="47526" x="3111500" y="2368550"/>
          <p14:tracePt t="47543" x="3181350" y="2381250"/>
          <p14:tracePt t="47560" x="3232150" y="2387600"/>
          <p14:tracePt t="47576" x="3289300" y="2387600"/>
          <p14:tracePt t="47593" x="3333750" y="2355850"/>
          <p14:tracePt t="47610" x="3378200" y="2273300"/>
          <p14:tracePt t="47626" x="3422650" y="2171700"/>
          <p14:tracePt t="47643" x="3429000" y="2076450"/>
          <p14:tracePt t="47660" x="3429000" y="2000250"/>
          <p14:tracePt t="47676" x="3429000" y="1943100"/>
          <p14:tracePt t="47678" x="3429000" y="1917700"/>
          <p14:tracePt t="47693" x="3422650" y="1866900"/>
          <p14:tracePt t="47710" x="3403600" y="1835150"/>
          <p14:tracePt t="47727" x="3390900" y="1809750"/>
          <p14:tracePt t="47743" x="3378200" y="1797050"/>
          <p14:tracePt t="47760" x="3371850" y="1790700"/>
          <p14:tracePt t="47895" x="3365500" y="1790700"/>
          <p14:tracePt t="47905" x="3352800" y="1790700"/>
          <p14:tracePt t="47916" x="3333750" y="1790700"/>
          <p14:tracePt t="47928" x="3270250" y="1816100"/>
          <p14:tracePt t="47943" x="3187700" y="1854200"/>
          <p14:tracePt t="47960" x="3105150" y="1892300"/>
          <p14:tracePt t="47976" x="3041650" y="1936750"/>
          <p14:tracePt t="47993" x="2990850" y="1987550"/>
          <p14:tracePt t="48010" x="2959100" y="2032000"/>
          <p14:tracePt t="48026" x="2940050" y="2082800"/>
          <p14:tracePt t="48043" x="2933700" y="2120900"/>
          <p14:tracePt t="48046" x="2933700" y="2146300"/>
          <p14:tracePt t="48060" x="2933700" y="2159000"/>
          <p14:tracePt t="48076" x="2933700" y="2203450"/>
          <p14:tracePt t="48079" x="2933700" y="2222500"/>
          <p14:tracePt t="48093" x="2952750" y="2254250"/>
          <p14:tracePt t="48110" x="2965450" y="2279650"/>
          <p14:tracePt t="48126" x="2997200" y="2292350"/>
          <p14:tracePt t="48143" x="3048000" y="2305050"/>
          <p14:tracePt t="48160" x="3098800" y="2305050"/>
          <p14:tracePt t="48176" x="3200400" y="2292350"/>
          <p14:tracePt t="48193" x="3276600" y="2254250"/>
          <p14:tracePt t="48210" x="3333750" y="2203450"/>
          <p14:tracePt t="48226" x="3378200" y="2133600"/>
          <p14:tracePt t="48243" x="3390900" y="2063750"/>
          <p14:tracePt t="48260" x="3390900" y="1993900"/>
          <p14:tracePt t="48263" x="3390900" y="1962150"/>
          <p14:tracePt t="48276" x="3390900" y="1936750"/>
          <p14:tracePt t="48293" x="3346450" y="1835150"/>
          <p14:tracePt t="48310" x="3289300" y="1765300"/>
          <p14:tracePt t="48326" x="3200400" y="1714500"/>
          <p14:tracePt t="48343" x="3086100" y="1657350"/>
          <p14:tracePt t="48360" x="2952750" y="1612900"/>
          <p14:tracePt t="48376" x="2857500" y="1606550"/>
          <p14:tracePt t="48393" x="2794000" y="1606550"/>
          <p14:tracePt t="48410" x="2736850" y="1612900"/>
          <p14:tracePt t="48426" x="2698750" y="1651000"/>
          <p14:tracePt t="48443" x="2660650" y="1727200"/>
          <p14:tracePt t="48460" x="2635250" y="1816100"/>
          <p14:tracePt t="48463" x="2628900" y="1860550"/>
          <p14:tracePt t="48476" x="2628900" y="1892300"/>
          <p14:tracePt t="48493" x="2628900" y="2019300"/>
          <p14:tracePt t="48510" x="2667000" y="2095500"/>
          <p14:tracePt t="48526" x="2711450" y="2152650"/>
          <p14:tracePt t="48543" x="2774950" y="2203450"/>
          <p14:tracePt t="48559" x="2857500" y="2241550"/>
          <p14:tracePt t="48576" x="2959100" y="2260600"/>
          <p14:tracePt t="48593" x="3086100" y="2260600"/>
          <p14:tracePt t="48609" x="3225800" y="2241550"/>
          <p14:tracePt t="48626" x="3340100" y="2203450"/>
          <p14:tracePt t="48643" x="3416300" y="2127250"/>
          <p14:tracePt t="48659" x="3448050" y="2032000"/>
          <p14:tracePt t="48676" x="3448050" y="1949450"/>
          <p14:tracePt t="48693" x="3448050" y="1860550"/>
          <p14:tracePt t="48709" x="3390900" y="1752600"/>
          <p14:tracePt t="48726" x="3340100" y="1695450"/>
          <p14:tracePt t="48742" x="3282950" y="1651000"/>
          <p14:tracePt t="48759" x="3238500" y="1619250"/>
          <p14:tracePt t="48776" x="3219450" y="1612900"/>
          <p14:tracePt t="48793" x="3206750" y="1612900"/>
          <p14:tracePt t="48826" x="3194050" y="1631950"/>
          <p14:tracePt t="48843" x="3175000" y="1689100"/>
          <p14:tracePt t="48859" x="3162300" y="1797050"/>
          <p14:tracePt t="48862" x="3162300" y="1860550"/>
          <p14:tracePt t="48876" x="3162300" y="1936750"/>
          <p14:tracePt t="48893" x="3225800" y="2114550"/>
          <p14:tracePt t="48909" x="3282950" y="2190750"/>
          <p14:tracePt t="48926" x="3333750" y="2216150"/>
          <p14:tracePt t="48943" x="3365500" y="2222500"/>
          <p14:tracePt t="48959" x="3409950" y="2209800"/>
          <p14:tracePt t="48976" x="3448050" y="2146300"/>
          <p14:tracePt t="48993" x="3479800" y="2044700"/>
          <p14:tracePt t="49009" x="3486150" y="1955800"/>
          <p14:tracePt t="49026" x="3486150" y="1879600"/>
          <p14:tracePt t="49043" x="3486150" y="1803400"/>
          <p14:tracePt t="49059" x="3473450" y="1758950"/>
          <p14:tracePt t="49062" x="3473450" y="1746250"/>
          <p14:tracePt t="49076" x="3460750" y="1733550"/>
          <p14:tracePt t="49093" x="3448050" y="1727200"/>
          <p14:tracePt t="49109" x="3429000" y="1727200"/>
          <p14:tracePt t="49126" x="3390900" y="1752600"/>
          <p14:tracePt t="49143" x="3346450" y="1847850"/>
          <p14:tracePt t="49159" x="3308350" y="1968500"/>
          <p14:tracePt t="49176" x="3295650" y="2044700"/>
          <p14:tracePt t="49193" x="3295650" y="2076450"/>
          <p14:tracePt t="49209" x="3295650" y="2101850"/>
          <p14:tracePt t="49226" x="3302000" y="2101850"/>
          <p14:tracePt t="49255" x="3308350" y="2101850"/>
          <p14:tracePt t="49264" x="3321050" y="2082800"/>
          <p14:tracePt t="49276" x="3327400" y="2063750"/>
          <p14:tracePt t="49293" x="3346450" y="2025650"/>
          <p14:tracePt t="49309" x="3352800" y="1974850"/>
          <p14:tracePt t="49326" x="3352800" y="1968500"/>
          <p14:tracePt t="49343" x="3352800" y="1962150"/>
          <p14:tracePt t="49542" x="0" y="0"/>
        </p14:tracePtLst>
        <p14:tracePtLst>
          <p14:tracePt t="49830" x="3378200" y="1536700"/>
          <p14:tracePt t="49846" x="3365500" y="1536700"/>
          <p14:tracePt t="49859" x="3352800" y="1536700"/>
          <p14:tracePt t="49876" x="3340100" y="1555750"/>
          <p14:tracePt t="49892" x="3327400" y="1600200"/>
          <p14:tracePt t="49895" x="3321050" y="1619250"/>
          <p14:tracePt t="49909" x="3321050" y="1676400"/>
          <p14:tracePt t="49926" x="3321050" y="1733550"/>
          <p14:tracePt t="49942" x="3327400" y="1790700"/>
          <p14:tracePt t="49959" x="3346450" y="1809750"/>
          <p14:tracePt t="49976" x="3352800" y="1809750"/>
          <p14:tracePt t="49992" x="3365500" y="1809750"/>
          <p14:tracePt t="50009" x="3397250" y="1809750"/>
          <p14:tracePt t="50026" x="3416300" y="1790700"/>
          <p14:tracePt t="50042" x="3435350" y="1758950"/>
          <p14:tracePt t="50059" x="3441700" y="1746250"/>
          <p14:tracePt t="50075" x="3441700" y="1727200"/>
          <p14:tracePt t="50092" x="3441700" y="1720850"/>
          <p14:tracePt t="50157" x="0" y="0"/>
        </p14:tracePtLst>
        <p14:tracePtLst>
          <p14:tracePt t="50945" x="3136900" y="1828800"/>
          <p14:tracePt t="50961" x="3111500" y="1841500"/>
          <p14:tracePt t="50977" x="3086100" y="1860550"/>
          <p14:tracePt t="50994" x="3054350" y="1898650"/>
          <p14:tracePt t="51009" x="3041650" y="1930400"/>
          <p14:tracePt t="51025" x="3041650" y="1949450"/>
          <p14:tracePt t="51042" x="3041650" y="1955800"/>
          <p14:tracePt t="51079" x="3041650" y="1962150"/>
          <p14:tracePt t="51094" x="3048000" y="1962150"/>
          <p14:tracePt t="51109" x="3054350" y="1962150"/>
          <p14:tracePt t="51125" x="3086100" y="1955800"/>
          <p14:tracePt t="51142" x="3111500" y="1936750"/>
          <p14:tracePt t="51159" x="3124200" y="1917700"/>
          <p14:tracePt t="51175" x="3124200" y="1905000"/>
          <p14:tracePt t="51229" x="0" y="0"/>
        </p14:tracePtLst>
        <p14:tracePtLst>
          <p14:tracePt t="51426" x="3028950" y="2006600"/>
          <p14:tracePt t="51439" x="3022600" y="2019300"/>
          <p14:tracePt t="51456" x="3022600" y="2038350"/>
          <p14:tracePt t="51473" x="3022600" y="2051050"/>
          <p14:tracePt t="51482" x="3022600" y="2057400"/>
          <p14:tracePt t="51492" x="3022600" y="2063750"/>
          <p14:tracePt t="51509" x="3028950" y="2076450"/>
          <p14:tracePt t="51525" x="3041650" y="2089150"/>
          <p14:tracePt t="51542" x="3048000" y="2089150"/>
          <p14:tracePt t="51558" x="3067050" y="2089150"/>
          <p14:tracePt t="51575" x="3073400" y="2089150"/>
          <p14:tracePt t="51592" x="3086100" y="2089150"/>
          <p14:tracePt t="51608" x="3105150" y="2089150"/>
          <p14:tracePt t="51625" x="3105150" y="2082800"/>
          <p14:tracePt t="51642" x="0" y="0"/>
        </p14:tracePtLst>
        <p14:tracePtLst>
          <p14:tracePt t="54968" x="4108450" y="1219200"/>
          <p14:tracePt t="54983" x="4102100" y="1219200"/>
          <p14:tracePt t="54995" x="4089400" y="1225550"/>
          <p14:tracePt t="55008" x="4076700" y="1257300"/>
          <p14:tracePt t="55024" x="4070350" y="1308100"/>
          <p14:tracePt t="55041" x="4057650" y="1384300"/>
          <p14:tracePt t="55057" x="4057650" y="1447800"/>
          <p14:tracePt t="55074" x="4057650" y="1511300"/>
          <p14:tracePt t="55091" x="4076700" y="1562100"/>
          <p14:tracePt t="55107" x="4095750" y="1593850"/>
          <p14:tracePt t="55124" x="4121150" y="1625600"/>
          <p14:tracePt t="55126" x="4133850" y="1638300"/>
          <p14:tracePt t="55141" x="4152900" y="1644650"/>
          <p14:tracePt t="55157" x="4165600" y="1644650"/>
          <p14:tracePt t="55174" x="4171950" y="1644650"/>
          <p14:tracePt t="55190" x="4178300" y="1644650"/>
          <p14:tracePt t="55207" x="4197350" y="1644650"/>
          <p14:tracePt t="55224" x="4216400" y="1612900"/>
          <p14:tracePt t="55240" x="4235450" y="1568450"/>
          <p14:tracePt t="55257" x="4248150" y="1530350"/>
          <p14:tracePt t="55274" x="4260850" y="1485900"/>
          <p14:tracePt t="55290" x="4260850" y="1441450"/>
          <p14:tracePt t="55307" x="4260850" y="1390650"/>
          <p14:tracePt t="55324" x="4260850" y="1358900"/>
          <p14:tracePt t="55341" x="4241800" y="1295400"/>
          <p14:tracePt t="55357" x="4229100" y="1270000"/>
          <p14:tracePt t="55374" x="4203700" y="1244600"/>
          <p14:tracePt t="55390" x="4191000" y="1225550"/>
          <p14:tracePt t="55407" x="4165600" y="1212850"/>
          <p14:tracePt t="55424" x="4159250" y="1206500"/>
          <p14:tracePt t="55440" x="4146550" y="1200150"/>
          <p14:tracePt t="55495" x="4140200" y="1200150"/>
          <p14:tracePt t="55511" x="4133850" y="1206500"/>
          <p14:tracePt t="55522" x="4127500" y="1219200"/>
          <p14:tracePt t="55534" x="4121150" y="1250950"/>
          <p14:tracePt t="55546" x="4114800" y="1276350"/>
          <p14:tracePt t="55558" x="4108450" y="1333500"/>
          <p14:tracePt t="55574" x="4108450" y="1403350"/>
          <p14:tracePt t="55590" x="4108450" y="1485900"/>
          <p14:tracePt t="55607" x="4127500" y="1524000"/>
          <p14:tracePt t="55624" x="4146550" y="1555750"/>
          <p14:tracePt t="55640" x="4159250" y="1568450"/>
          <p14:tracePt t="55688" x="4165600" y="1574800"/>
          <p14:tracePt t="55711" x="4171950" y="1574800"/>
          <p14:tracePt t="55722" x="4178300" y="1574800"/>
          <p14:tracePt t="55733" x="4184650" y="1568450"/>
          <p14:tracePt t="55740" x="4191000" y="1555750"/>
          <p14:tracePt t="55757" x="4222750" y="1504950"/>
          <p14:tracePt t="55774" x="4229100" y="1479550"/>
          <p14:tracePt t="55790" x="4241800" y="1454150"/>
          <p14:tracePt t="55807" x="4254500" y="1416050"/>
          <p14:tracePt t="55824" x="4260850" y="1390650"/>
          <p14:tracePt t="55840" x="4267200" y="1365250"/>
          <p14:tracePt t="55857" x="4267200" y="1339850"/>
          <p14:tracePt t="55874" x="4267200" y="1320800"/>
          <p14:tracePt t="55890" x="4267200" y="1301750"/>
          <p14:tracePt t="55907" x="4260850" y="1289050"/>
          <p14:tracePt t="55924" x="4260850" y="1282700"/>
          <p14:tracePt t="55940" x="4248150" y="1257300"/>
          <p14:tracePt t="56166" x="0" y="0"/>
        </p14:tracePtLst>
        <p14:tracePtLst>
          <p14:tracePt t="56872" x="3219450" y="1543050"/>
          <p14:tracePt t="56882" x="3213100" y="1543050"/>
          <p14:tracePt t="56904" x="3200400" y="1549400"/>
          <p14:tracePt t="56919" x="3187700" y="1562100"/>
          <p14:tracePt t="56927" x="3175000" y="1574800"/>
          <p14:tracePt t="56940" x="3162300" y="1587500"/>
          <p14:tracePt t="56957" x="3105150" y="1663700"/>
          <p14:tracePt t="56974" x="3086100" y="1708150"/>
          <p14:tracePt t="56990" x="3067050" y="1739900"/>
          <p14:tracePt t="57007" x="3060700" y="1765300"/>
          <p14:tracePt t="57023" x="3060700" y="1778000"/>
          <p14:tracePt t="57040" x="3060700" y="1784350"/>
          <p14:tracePt t="57057" x="3060700" y="1790700"/>
          <p14:tracePt t="57090" x="3060700" y="1797050"/>
          <p14:tracePt t="57107" x="3079750" y="1797050"/>
          <p14:tracePt t="57123" x="3111500" y="1797050"/>
          <p14:tracePt t="57140" x="3168650" y="1784350"/>
          <p14:tracePt t="57141" x="3206750" y="1765300"/>
          <p14:tracePt t="57156" x="3238500" y="1739900"/>
          <p14:tracePt t="57173" x="3302000" y="1695450"/>
          <p14:tracePt t="57190" x="3321050" y="1663700"/>
          <p14:tracePt t="57206" x="3327400" y="1631950"/>
          <p14:tracePt t="57223" x="3327400" y="1606550"/>
          <p14:tracePt t="57240" x="3333750" y="1574800"/>
          <p14:tracePt t="57257" x="3333750" y="1562100"/>
          <p14:tracePt t="57273" x="3333750" y="1549400"/>
          <p14:tracePt t="57290" x="3333750" y="1543050"/>
          <p14:tracePt t="57306" x="3333750" y="1536700"/>
          <p14:tracePt t="57323" x="3333750" y="1530350"/>
          <p14:tracePt t="57454" x="0" y="0"/>
        </p14:tracePtLst>
        <p14:tracePtLst>
          <p14:tracePt t="57723" x="3136900" y="1473200"/>
          <p14:tracePt t="57726" x="3130550" y="1473200"/>
          <p14:tracePt t="57740" x="3124200" y="1485900"/>
          <p14:tracePt t="57756" x="3124200" y="1492250"/>
          <p14:tracePt t="57773" x="3124200" y="1504950"/>
          <p14:tracePt t="57790" x="3124200" y="1536700"/>
          <p14:tracePt t="57806" x="3124200" y="1555750"/>
          <p14:tracePt t="57823" x="3124200" y="1581150"/>
          <p14:tracePt t="57840" x="3130550" y="1612900"/>
          <p14:tracePt t="57856" x="3155950" y="1638300"/>
          <p14:tracePt t="57873" x="3187700" y="1651000"/>
          <p14:tracePt t="57890" x="3219450" y="1670050"/>
          <p14:tracePt t="57906" x="3232150" y="1676400"/>
          <p14:tracePt t="57923" x="3263900" y="1676400"/>
          <p14:tracePt t="57926" x="3276600" y="1676400"/>
          <p14:tracePt t="57940" x="3289300" y="1676400"/>
          <p14:tracePt t="57956" x="3333750" y="1670050"/>
          <p14:tracePt t="57973" x="3371850" y="1619250"/>
          <p14:tracePt t="57989" x="3384550" y="1593850"/>
          <p14:tracePt t="58006" x="3384550" y="1574800"/>
          <p14:tracePt t="58023" x="3384550" y="1555750"/>
          <p14:tracePt t="58063" x="3384550" y="1549400"/>
          <p14:tracePt t="58327" x="0" y="0"/>
        </p14:tracePtLst>
        <p14:tracePtLst>
          <p14:tracePt t="59585" x="3079750" y="1778000"/>
          <p14:tracePt t="59616" x="3073400" y="1778000"/>
          <p14:tracePt t="59634" x="3067050" y="1778000"/>
          <p14:tracePt t="59656" x="3054350" y="1778000"/>
          <p14:tracePt t="59670" x="3048000" y="1784350"/>
          <p14:tracePt t="59684" x="3041650" y="1790700"/>
          <p14:tracePt t="59699" x="3035300" y="1816100"/>
          <p14:tracePt t="59723" x="3022600" y="1847850"/>
          <p14:tracePt t="59739" x="3022600" y="1860550"/>
          <p14:tracePt t="59756" x="3022600" y="1873250"/>
          <p14:tracePt t="59772" x="3022600" y="1885950"/>
          <p14:tracePt t="59789" x="3028950" y="1898650"/>
          <p14:tracePt t="59814" x="3041650" y="1898650"/>
          <p14:tracePt t="59823" x="3054350" y="1898650"/>
          <p14:tracePt t="59839" x="3073400" y="1898650"/>
          <p14:tracePt t="59856" x="3105150" y="1892300"/>
          <p14:tracePt t="59872" x="3130550" y="1885950"/>
          <p14:tracePt t="59889" x="3143250" y="1854200"/>
          <p14:tracePt t="59906" x="3162300" y="1816100"/>
          <p14:tracePt t="59922" x="3175000" y="1784350"/>
          <p14:tracePt t="59939" x="3175000" y="1765300"/>
          <p14:tracePt t="59956" x="3175000" y="1752600"/>
          <p14:tracePt t="60478" x="0" y="0"/>
        </p14:tracePtLst>
        <p14:tracePtLst>
          <p14:tracePt t="60968" x="3060700" y="1955800"/>
          <p14:tracePt t="60984" x="3048000" y="1968500"/>
          <p14:tracePt t="61001" x="3041650" y="1974850"/>
          <p14:tracePt t="61019" x="3028950" y="2000250"/>
          <p14:tracePt t="61029" x="3003550" y="2038350"/>
          <p14:tracePt t="61039" x="2997200" y="2057400"/>
          <p14:tracePt t="61055" x="2984500" y="2089150"/>
          <p14:tracePt t="61072" x="2978150" y="2120900"/>
          <p14:tracePt t="61089" x="2978150" y="2152650"/>
          <p14:tracePt t="61106" x="2978150" y="2178050"/>
          <p14:tracePt t="61122" x="2978150" y="2190750"/>
          <p14:tracePt t="61139" x="2978150" y="2209800"/>
          <p14:tracePt t="61156" x="2978150" y="2222500"/>
          <p14:tracePt t="61172" x="2978150" y="2228850"/>
          <p14:tracePt t="61206" x="2990850" y="2228850"/>
          <p14:tracePt t="61222" x="2997200" y="2228850"/>
          <p14:tracePt t="61231" x="3009900" y="2216150"/>
          <p14:tracePt t="61239" x="3022600" y="2209800"/>
          <p14:tracePt t="61255" x="3028950" y="2171700"/>
          <p14:tracePt t="61272" x="3035300" y="2146300"/>
          <p14:tracePt t="61289" x="3048000" y="2120900"/>
          <p14:tracePt t="61305" x="3048000" y="2114550"/>
          <p14:tracePt t="61322" x="3048000" y="2101850"/>
          <p14:tracePt t="61454" x="0" y="0"/>
        </p14:tracePtLst>
        <p14:tracePtLst>
          <p14:tracePt t="65824" x="3149600" y="1219200"/>
          <p14:tracePt t="65836" x="3143250" y="1219200"/>
          <p14:tracePt t="65848" x="3130550" y="1219200"/>
          <p14:tracePt t="65871" x="3111500" y="1219200"/>
          <p14:tracePt t="65887" x="3073400" y="1231900"/>
          <p14:tracePt t="65904" x="3028950" y="1263650"/>
          <p14:tracePt t="65920" x="2971800" y="1333500"/>
          <p14:tracePt t="65937" x="2908300" y="1447800"/>
          <p14:tracePt t="65953" x="2832100" y="1581150"/>
          <p14:tracePt t="65970" x="2781300" y="1714500"/>
          <p14:tracePt t="65987" x="2755900" y="1835150"/>
          <p14:tracePt t="66003" x="2749550" y="1924050"/>
          <p14:tracePt t="66020" x="2755900" y="2012950"/>
          <p14:tracePt t="66023" x="2768600" y="2051050"/>
          <p14:tracePt t="66037" x="2825750" y="2127250"/>
          <p14:tracePt t="66053" x="2889250" y="2197100"/>
          <p14:tracePt t="66070" x="2997200" y="2247900"/>
          <p14:tracePt t="66087" x="3136900" y="2292350"/>
          <p14:tracePt t="66104" x="3321050" y="2298700"/>
          <p14:tracePt t="66120" x="3530600" y="2298700"/>
          <p14:tracePt t="66137" x="3702050" y="2254250"/>
          <p14:tracePt t="66153" x="3810000" y="2184400"/>
          <p14:tracePt t="66170" x="3873500" y="2063750"/>
          <p14:tracePt t="66187" x="3898900" y="1892300"/>
          <p14:tracePt t="66204" x="3917950" y="1714500"/>
          <p14:tracePt t="66206" x="3917950" y="1606550"/>
          <p14:tracePt t="66220" x="3898900" y="1511300"/>
          <p14:tracePt t="66237" x="3784600" y="1231900"/>
          <p14:tracePt t="66254" x="3670300" y="1092200"/>
          <p14:tracePt t="66270" x="3543300" y="990600"/>
          <p14:tracePt t="66287" x="3409950" y="920750"/>
          <p14:tracePt t="66304" x="3257550" y="889000"/>
          <p14:tracePt t="66320" x="3117850" y="863600"/>
          <p14:tracePt t="66337" x="2997200" y="863600"/>
          <p14:tracePt t="66353" x="2921000" y="863600"/>
          <p14:tracePt t="66370" x="2832100" y="876300"/>
          <p14:tracePt t="66387" x="2755900" y="920750"/>
          <p14:tracePt t="66403" x="2692400" y="990600"/>
          <p14:tracePt t="66420" x="2641600" y="1104900"/>
          <p14:tracePt t="66437" x="2565400" y="1314450"/>
          <p14:tracePt t="66453" x="2540000" y="1466850"/>
          <p14:tracePt t="66470" x="2533650" y="1581150"/>
          <p14:tracePt t="66487" x="2552700" y="1701800"/>
          <p14:tracePt t="66503" x="2584450" y="1816100"/>
          <p14:tracePt t="66520" x="2673350" y="1905000"/>
          <p14:tracePt t="66537" x="2800350" y="1987550"/>
          <p14:tracePt t="66553" x="2965450" y="2057400"/>
          <p14:tracePt t="66570" x="3136900" y="2082800"/>
          <p14:tracePt t="66587" x="3295650" y="2089150"/>
          <p14:tracePt t="66603" x="3416300" y="2051050"/>
          <p14:tracePt t="66606" x="3467100" y="2019300"/>
          <p14:tracePt t="66620" x="3505200" y="1968500"/>
          <p14:tracePt t="66637" x="3556000" y="1847850"/>
          <p14:tracePt t="66637" x="3562350" y="1778000"/>
          <p14:tracePt t="66653" x="3562350" y="1651000"/>
          <p14:tracePt t="66670" x="3536950" y="1530350"/>
          <p14:tracePt t="66687" x="3473450" y="1435100"/>
          <p14:tracePt t="66703" x="3397250" y="1365250"/>
          <p14:tracePt t="66720" x="3295650" y="1327150"/>
          <p14:tracePt t="66736" x="3175000" y="1314450"/>
          <p14:tracePt t="66753" x="3048000" y="1314450"/>
          <p14:tracePt t="66770" x="2914650" y="1327150"/>
          <p14:tracePt t="66787" x="2787650" y="1390650"/>
          <p14:tracePt t="66803" x="2698750" y="1479550"/>
          <p14:tracePt t="66805" x="2667000" y="1536700"/>
          <p14:tracePt t="66820" x="2641600" y="1593850"/>
          <p14:tracePt t="66837" x="2622550" y="1714500"/>
          <p14:tracePt t="66838" x="2609850" y="1765300"/>
          <p14:tracePt t="66853" x="2616200" y="1854200"/>
          <p14:tracePt t="66870" x="2654300" y="1943100"/>
          <p14:tracePt t="66887" x="2711450" y="2006600"/>
          <p14:tracePt t="66903" x="2794000" y="2057400"/>
          <p14:tracePt t="66920" x="2908300" y="2082800"/>
          <p14:tracePt t="66937" x="3022600" y="2082800"/>
          <p14:tracePt t="66953" x="3168650" y="2044700"/>
          <p14:tracePt t="66970" x="3276600" y="1943100"/>
          <p14:tracePt t="66987" x="3346450" y="1803400"/>
          <p14:tracePt t="66990" x="3352800" y="1733550"/>
          <p14:tracePt t="67003" x="3352800" y="1682750"/>
          <p14:tracePt t="67020" x="3327400" y="1549400"/>
          <p14:tracePt t="67036" x="3270250" y="1473200"/>
          <p14:tracePt t="67037" x="3244850" y="1447800"/>
          <p14:tracePt t="67053" x="3175000" y="1416050"/>
          <p14:tracePt t="67070" x="3124200" y="1409700"/>
          <p14:tracePt t="67086" x="3035300" y="1422400"/>
          <p14:tracePt t="67103" x="2940050" y="1504950"/>
          <p14:tracePt t="67120" x="2844800" y="1638300"/>
          <p14:tracePt t="67137" x="2806700" y="1771650"/>
          <p14:tracePt t="67153" x="2794000" y="1892300"/>
          <p14:tracePt t="67170" x="2844800" y="1974850"/>
          <p14:tracePt t="67186" x="2940050" y="2063750"/>
          <p14:tracePt t="67190" x="3028950" y="2108200"/>
          <p14:tracePt t="67203" x="3124200" y="2146300"/>
          <p14:tracePt t="67220" x="3327400" y="2178050"/>
          <p14:tracePt t="67222" x="3416300" y="2178050"/>
          <p14:tracePt t="67237" x="3606800" y="2171700"/>
          <p14:tracePt t="67253" x="3702050" y="2095500"/>
          <p14:tracePt t="67270" x="3740150" y="2006600"/>
          <p14:tracePt t="67286" x="3746500" y="1936750"/>
          <p14:tracePt t="67304" x="3740150" y="1879600"/>
          <p14:tracePt t="67320" x="3721100" y="1847850"/>
          <p14:tracePt t="67336" x="3695700" y="1835150"/>
          <p14:tracePt t="67353" x="3676650" y="1835150"/>
          <p14:tracePt t="67370" x="3632200" y="1854200"/>
          <p14:tracePt t="67386" x="3568700" y="1955800"/>
          <p14:tracePt t="67403" x="3511550" y="2133600"/>
          <p14:tracePt t="67420" x="3492500" y="2241550"/>
          <p14:tracePt t="67436" x="3505200" y="2317750"/>
          <p14:tracePt t="67437" x="3536950" y="2349500"/>
          <p14:tracePt t="67453" x="3619500" y="2381250"/>
          <p14:tracePt t="67470" x="3727450" y="2387600"/>
          <p14:tracePt t="67486" x="3867150" y="2349500"/>
          <p14:tracePt t="67503" x="3956050" y="2298700"/>
          <p14:tracePt t="67520" x="3994150" y="2235200"/>
          <p14:tracePt t="67536" x="4006850" y="2178050"/>
          <p14:tracePt t="67553" x="4006850" y="2127250"/>
          <p14:tracePt t="67570" x="3994150" y="2057400"/>
          <p14:tracePt t="67586" x="3962400" y="2032000"/>
          <p14:tracePt t="67590" x="3943350" y="2019300"/>
          <p14:tracePt t="67603" x="3917950" y="2006600"/>
          <p14:tracePt t="67620" x="3835400" y="1981200"/>
          <p14:tracePt t="67623" x="3803650" y="1981200"/>
          <p14:tracePt t="67637" x="3740150" y="2000250"/>
          <p14:tracePt t="67653" x="3708400" y="2044700"/>
          <p14:tracePt t="67670" x="3695700" y="2139950"/>
          <p14:tracePt t="67686" x="3695700" y="2241550"/>
          <p14:tracePt t="67703" x="3733800" y="2311400"/>
          <p14:tracePt t="67720" x="3810000" y="2355850"/>
          <p14:tracePt t="67737" x="3905250" y="2381250"/>
          <p14:tracePt t="67753" x="3994150" y="2387600"/>
          <p14:tracePt t="67770" x="4083050" y="2387600"/>
          <p14:tracePt t="67786" x="4127500" y="2355850"/>
          <p14:tracePt t="67803" x="4146550" y="2311400"/>
          <p14:tracePt t="67806" x="4146550" y="2298700"/>
          <p14:tracePt t="67820" x="4146550" y="2266950"/>
          <p14:tracePt t="67837" x="4146550" y="2216150"/>
          <p14:tracePt t="67839" x="4146550" y="2190750"/>
          <p14:tracePt t="67853" x="4121150" y="2139950"/>
          <p14:tracePt t="67870" x="4070350" y="2082800"/>
          <p14:tracePt t="67887" x="4006850" y="2032000"/>
          <p14:tracePt t="67903" x="3943350" y="2012950"/>
          <p14:tracePt t="67920" x="3917950" y="2006600"/>
          <p14:tracePt t="67936" x="3905250" y="2006600"/>
          <p14:tracePt t="67953" x="3886200" y="2032000"/>
          <p14:tracePt t="67970" x="3879850" y="2120900"/>
          <p14:tracePt t="67986" x="3879850" y="2260600"/>
          <p14:tracePt t="68003" x="3898900" y="2400300"/>
          <p14:tracePt t="68020" x="3943350" y="2514600"/>
          <p14:tracePt t="68022" x="3968750" y="2559050"/>
          <p14:tracePt t="68036" x="3994150" y="2597150"/>
          <p14:tracePt t="68054" x="4038600" y="2641600"/>
          <p14:tracePt t="68070" x="4051300" y="2647950"/>
          <p14:tracePt t="68087" x="4076700" y="2647950"/>
          <p14:tracePt t="68103" x="4095750" y="2616200"/>
          <p14:tracePt t="68120" x="4095750" y="2590800"/>
          <p14:tracePt t="68136" x="4095750" y="2565400"/>
          <p14:tracePt t="68153" x="4095750" y="2533650"/>
          <p14:tracePt t="68170" x="4095750" y="2520950"/>
          <p14:tracePt t="68186" x="4083050" y="2514600"/>
          <p14:tracePt t="68190" x="4076700" y="2508250"/>
          <p14:tracePt t="68220" x="4070350" y="2508250"/>
          <p14:tracePt t="68383" x="4064000" y="2508250"/>
          <p14:tracePt t="68415" x="4064000" y="2514600"/>
          <p14:tracePt t="68427" x="4064000" y="2520950"/>
          <p14:tracePt t="68543" x="4057650" y="2520950"/>
          <p14:tracePt t="68567" x="4051300" y="2520950"/>
          <p14:tracePt t="68584" x="4006850" y="2527300"/>
          <p14:tracePt t="68602" x="3930650" y="2552700"/>
          <p14:tracePt t="68607" x="3873500" y="2559050"/>
          <p14:tracePt t="68625" x="3765550" y="2584450"/>
          <p14:tracePt t="68639" x="3683000" y="2597150"/>
          <p14:tracePt t="68653" x="3638550" y="2616200"/>
          <p14:tracePt t="68670" x="3625850" y="2641600"/>
          <p14:tracePt t="68686" x="3606800" y="2679700"/>
          <p14:tracePt t="68703" x="3594100" y="2698750"/>
          <p14:tracePt t="68719" x="3594100" y="2705100"/>
          <p14:tracePt t="68736" x="3587750" y="2705100"/>
          <p14:tracePt t="68753" x="3575050" y="2705100"/>
          <p14:tracePt t="68769" x="3486150" y="2692400"/>
          <p14:tracePt t="68786" x="3308350" y="2628900"/>
          <p14:tracePt t="68803" x="3054350" y="2520950"/>
          <p14:tracePt t="68819" x="2736850" y="2393950"/>
          <p14:tracePt t="68836" x="2482850" y="2292350"/>
          <p14:tracePt t="68838" x="2406650" y="2266950"/>
          <p14:tracePt t="68853" x="2362200" y="2260600"/>
          <p14:tracePt t="68869" x="2336800" y="2254250"/>
          <p14:tracePt t="68951" x="2343150" y="2260600"/>
          <p14:tracePt t="68963" x="2368550" y="2273300"/>
          <p14:tracePt t="68977" x="2463800" y="2336800"/>
          <p14:tracePt t="68986" x="2527300" y="2362200"/>
          <p14:tracePt t="69002" x="2660650" y="2413000"/>
          <p14:tracePt t="69019" x="2743200" y="2457450"/>
          <p14:tracePt t="69036" x="2768600" y="2470150"/>
          <p14:tracePt t="69119" x="2774950" y="2476500"/>
          <p14:tracePt t="69135" x="2774950" y="2482850"/>
          <p14:tracePt t="69150" x="2774950" y="2489200"/>
          <p14:tracePt t="69207" x="2768600" y="2489200"/>
          <p14:tracePt t="69219" x="2762250" y="2489200"/>
          <p14:tracePt t="69236" x="2711450" y="2476500"/>
          <p14:tracePt t="69241" x="2667000" y="2463800"/>
          <p14:tracePt t="69258" x="2565400" y="2425700"/>
          <p14:tracePt t="69274" x="2438400" y="2381250"/>
          <p14:tracePt t="69278" x="2381250" y="2368550"/>
          <p14:tracePt t="69287" x="2336800" y="2362200"/>
          <p14:tracePt t="69302" x="2286000" y="2355850"/>
          <p14:tracePt t="69319" x="2273300" y="2355850"/>
          <p14:tracePt t="69351" x="2266950" y="2355850"/>
          <p14:tracePt t="69360" x="2266950" y="2362200"/>
          <p14:tracePt t="69369" x="2266950" y="2387600"/>
          <p14:tracePt t="69386" x="2292350" y="2432050"/>
          <p14:tracePt t="69402" x="2387600" y="2482850"/>
          <p14:tracePt t="69419" x="2552700" y="2552700"/>
          <p14:tracePt t="69436" x="2711450" y="2616200"/>
          <p14:tracePt t="69438" x="2743200" y="2622550"/>
          <p14:tracePt t="69452" x="2762250" y="2628900"/>
          <p14:tracePt t="69487" x="2762250" y="2616200"/>
          <p14:tracePt t="69495" x="2736850" y="2597150"/>
          <p14:tracePt t="69504" x="2679700" y="2565400"/>
          <p14:tracePt t="69519" x="2520950" y="2495550"/>
          <p14:tracePt t="69536" x="2349500" y="2419350"/>
          <p14:tracePt t="69552" x="2165350" y="2374900"/>
          <p14:tracePt t="69569" x="2051050" y="2349500"/>
          <p14:tracePt t="69586" x="2038350" y="2349500"/>
          <p14:tracePt t="69602" x="2032000" y="2349500"/>
          <p14:tracePt t="69630" x="2051050" y="2355850"/>
          <p14:tracePt t="69640" x="2095500" y="2368550"/>
          <p14:tracePt t="69652" x="2165350" y="2400300"/>
          <p14:tracePt t="69669" x="2425700" y="2508250"/>
          <p14:tracePt t="69686" x="2552700" y="2565400"/>
          <p14:tracePt t="69702" x="2584450" y="2584450"/>
          <p14:tracePt t="69719" x="2590800" y="2584450"/>
          <p14:tracePt t="69766" x="2571750" y="2584450"/>
          <p14:tracePt t="69775" x="2520950" y="2571750"/>
          <p14:tracePt t="69786" x="2457450" y="2546350"/>
          <p14:tracePt t="69802" x="2305050" y="2508250"/>
          <p14:tracePt t="69819" x="2184400" y="2489200"/>
          <p14:tracePt t="69836" x="2133600" y="2476500"/>
          <p14:tracePt t="69852" x="2127250" y="2476500"/>
          <p14:tracePt t="69889" x="2133600" y="2476500"/>
          <p14:tracePt t="69907" x="2171700" y="2489200"/>
          <p14:tracePt t="69919" x="2254250" y="2527300"/>
          <p14:tracePt t="69936" x="2317750" y="2559050"/>
          <p14:tracePt t="69952" x="2349500" y="2571750"/>
          <p14:tracePt t="69969" x="2349500" y="2578100"/>
          <p14:tracePt t="70006" x="2349500" y="2584450"/>
          <p14:tracePt t="70022" x="2349500" y="2597150"/>
          <p14:tracePt t="70036" x="2349500" y="2603500"/>
          <p14:tracePt t="70052" x="2336800" y="2609850"/>
          <p14:tracePt t="70069" x="2305050" y="2609850"/>
          <p14:tracePt t="70086" x="2273300" y="2609850"/>
          <p14:tracePt t="70102" x="2247900" y="2609850"/>
          <p14:tracePt t="70119" x="2235200" y="2609850"/>
          <p14:tracePt t="70136" x="2228850" y="2609850"/>
          <p14:tracePt t="70152" x="2216150" y="2609850"/>
          <p14:tracePt t="70169" x="2171700" y="2616200"/>
          <p14:tracePt t="70186" x="2120900" y="2628900"/>
          <p14:tracePt t="70202" x="2070100" y="2654300"/>
          <p14:tracePt t="70219" x="2044700" y="2667000"/>
          <p14:tracePt t="70222" x="2038350" y="2667000"/>
          <p14:tracePt t="70236" x="2025650" y="2667000"/>
          <p14:tracePt t="70252" x="2025650" y="2673350"/>
          <p14:tracePt t="70269" x="2019300" y="2679700"/>
          <p14:tracePt t="70286" x="2019300" y="2705100"/>
          <p14:tracePt t="70302" x="2019300" y="2743200"/>
          <p14:tracePt t="70319" x="2019300" y="2774950"/>
          <p14:tracePt t="70336" x="2019300" y="2825750"/>
          <p14:tracePt t="70352" x="2006600" y="2882900"/>
          <p14:tracePt t="70369" x="1968500" y="2946400"/>
          <p14:tracePt t="70385" x="1930400" y="3003550"/>
          <p14:tracePt t="70402" x="1905000" y="3054350"/>
          <p14:tracePt t="70419" x="1898650" y="3079750"/>
          <p14:tracePt t="70435" x="1898650" y="3130550"/>
          <p14:tracePt t="70452" x="1943100" y="3187700"/>
          <p14:tracePt t="70469" x="2070100" y="3263900"/>
          <p14:tracePt t="70485" x="2235200" y="3314700"/>
          <p14:tracePt t="70502" x="2540000" y="3378200"/>
          <p14:tracePt t="70519" x="2959100" y="3454400"/>
          <p14:tracePt t="70535" x="3340100" y="3536950"/>
          <p14:tracePt t="70552" x="3498850" y="3568700"/>
          <p14:tracePt t="70569" x="3530600" y="3575050"/>
          <p14:tracePt t="70585" x="3536950" y="3575050"/>
          <p14:tracePt t="70800" x="3536950" y="3568700"/>
          <p14:tracePt t="70814" x="3556000" y="3492500"/>
          <p14:tracePt t="70829" x="3568700" y="3441700"/>
          <p14:tracePt t="70847" x="3619500" y="3194050"/>
          <p14:tracePt t="70864" x="3644900" y="2978150"/>
          <p14:tracePt t="70881" x="3676650" y="2755900"/>
          <p14:tracePt t="70890" x="3683000" y="2647950"/>
          <p14:tracePt t="70902" x="3689350" y="2470150"/>
          <p14:tracePt t="70919" x="3689350" y="2311400"/>
          <p14:tracePt t="70935" x="3702050" y="2171700"/>
          <p14:tracePt t="70952" x="3702050" y="2076450"/>
          <p14:tracePt t="70969" x="3708400" y="1974850"/>
          <p14:tracePt t="70986" x="3708400" y="1924050"/>
          <p14:tracePt t="71002" x="3708400" y="1835150"/>
          <p14:tracePt t="71019" x="3714750" y="1727200"/>
          <p14:tracePt t="71036" x="3708400" y="1587500"/>
          <p14:tracePt t="71052" x="3670300" y="1454150"/>
          <p14:tracePt t="71054" x="3657600" y="1403350"/>
          <p14:tracePt t="71068" x="3632200" y="1346200"/>
          <p14:tracePt t="71086" x="3587750" y="1238250"/>
          <p14:tracePt t="71102" x="3575050" y="1206500"/>
          <p14:tracePt t="71119" x="3562350" y="1200150"/>
          <p14:tracePt t="71135" x="3549650" y="1200150"/>
          <p14:tracePt t="71152" x="3530600" y="1200150"/>
          <p14:tracePt t="71169" x="3492500" y="1206500"/>
          <p14:tracePt t="71185" x="3422650" y="1270000"/>
          <p14:tracePt t="71202" x="3346450" y="1397000"/>
          <p14:tracePt t="71219" x="3295650" y="1568450"/>
          <p14:tracePt t="71235" x="3289300" y="1720850"/>
          <p14:tracePt t="71252" x="3346450" y="1841500"/>
          <p14:tracePt t="71268" x="3435350" y="1924050"/>
          <p14:tracePt t="71270" x="3492500" y="1936750"/>
          <p14:tracePt t="71285" x="3575050" y="1943100"/>
          <p14:tracePt t="71302" x="3708400" y="1911350"/>
          <p14:tracePt t="71318" x="3797300" y="1828800"/>
          <p14:tracePt t="71335" x="3854450" y="1714500"/>
          <p14:tracePt t="71352" x="3873500" y="1606550"/>
          <p14:tracePt t="71368" x="3879850" y="1543050"/>
          <p14:tracePt t="71385" x="3879850" y="1511300"/>
          <p14:tracePt t="71402" x="3873500" y="1492250"/>
          <p14:tracePt t="71418" x="3873500" y="1485900"/>
          <p14:tracePt t="71990" x="0" y="0"/>
        </p14:tracePtLst>
        <p14:tracePtLst>
          <p14:tracePt t="73986" x="3505200" y="1327150"/>
          <p14:tracePt t="73999" x="3467100" y="1339850"/>
          <p14:tracePt t="74014" x="3435350" y="1365250"/>
          <p14:tracePt t="74026" x="3416300" y="1377950"/>
          <p14:tracePt t="74034" x="3403600" y="1409700"/>
          <p14:tracePt t="74051" x="3390900" y="1473200"/>
          <p14:tracePt t="74067" x="3390900" y="1593850"/>
          <p14:tracePt t="74070" x="3403600" y="1651000"/>
          <p14:tracePt t="74084" x="3429000" y="1708150"/>
          <p14:tracePt t="74101" x="3536950" y="1822450"/>
          <p14:tracePt t="74117" x="3619500" y="1854200"/>
          <p14:tracePt t="74134" x="3670300" y="1860550"/>
          <p14:tracePt t="74151" x="3727450" y="1854200"/>
          <p14:tracePt t="74167" x="3778250" y="1784350"/>
          <p14:tracePt t="74184" x="3816350" y="1682750"/>
          <p14:tracePt t="74201" x="3835400" y="1593850"/>
          <p14:tracePt t="74217" x="3835400" y="1549400"/>
          <p14:tracePt t="74234" x="3835400" y="1536700"/>
          <p14:tracePt t="74304" x="3841750" y="1530350"/>
          <p14:tracePt t="74316" x="3854450" y="1530350"/>
          <p14:tracePt t="74326" x="3987800" y="1530350"/>
          <p14:tracePt t="74327" x="0" y="0"/>
        </p14:tracePtLst>
        <p14:tracePtLst>
          <p14:tracePt t="74815" x="8147050" y="1816100"/>
          <p14:tracePt t="74888" x="8166100" y="1816100"/>
          <p14:tracePt t="74900" x="8197850" y="1816100"/>
          <p14:tracePt t="74918" x="8337550" y="1816100"/>
          <p14:tracePt t="74934" x="8528050" y="1816100"/>
          <p14:tracePt t="74951" x="8769350" y="1816100"/>
          <p14:tracePt t="74968" x="9124950" y="1822450"/>
          <p14:tracePt t="74984" x="9398000" y="1841500"/>
          <p14:tracePt t="75001" x="9544050" y="1841500"/>
          <p14:tracePt t="75017" x="9575800" y="1841500"/>
          <p14:tracePt t="75034" x="9588500" y="1841500"/>
          <p14:tracePt t="75086" x="9575800" y="1841500"/>
          <p14:tracePt t="75094" x="9544050" y="1841500"/>
          <p14:tracePt t="75102" x="9480550" y="1841500"/>
          <p14:tracePt t="75117" x="9251950" y="1816100"/>
          <p14:tracePt t="75134" x="8877300" y="1746250"/>
          <p14:tracePt t="75150" x="8585200" y="1682750"/>
          <p14:tracePt t="75167" x="8432800" y="1670050"/>
          <p14:tracePt t="75184" x="8413750" y="1670050"/>
          <p14:tracePt t="75200" x="8407400" y="1670050"/>
          <p14:tracePt t="75255" x="8413750" y="1670050"/>
          <p14:tracePt t="75264" x="8439150" y="1670050"/>
          <p14:tracePt t="75272" x="8470900" y="1670050"/>
          <p14:tracePt t="75284" x="8528050" y="1670050"/>
          <p14:tracePt t="75301" x="8623300" y="1676400"/>
          <p14:tracePt t="75317" x="8763000" y="1695450"/>
          <p14:tracePt t="75334" x="8788400" y="1695450"/>
          <p14:tracePt t="75374" x="8794750" y="1695450"/>
          <p14:tracePt t="75399" x="8756650" y="1701800"/>
          <p14:tracePt t="75406" x="8724900" y="1708150"/>
          <p14:tracePt t="75417" x="8680450" y="1708150"/>
          <p14:tracePt t="75434" x="8553450" y="1708150"/>
          <p14:tracePt t="75450" x="8445500" y="1708150"/>
          <p14:tracePt t="75467" x="8388350" y="1708150"/>
          <p14:tracePt t="75484" x="8375650" y="1708150"/>
          <p14:tracePt t="75510" x="8375650" y="1714500"/>
          <p14:tracePt t="75518" x="8388350" y="1720850"/>
          <p14:tracePt t="75534" x="8528050" y="1746250"/>
          <p14:tracePt t="75550" x="8858250" y="1822450"/>
          <p14:tracePt t="75567" x="9398000" y="1917700"/>
          <p14:tracePt t="75584" x="9842500" y="2006600"/>
          <p14:tracePt t="75600" x="10001250" y="2038350"/>
          <p14:tracePt t="75617" x="10033000" y="2044700"/>
          <p14:tracePt t="75634" x="10039350" y="2044700"/>
          <p14:tracePt t="75662" x="10020300" y="2044700"/>
          <p14:tracePt t="75671" x="9988550" y="2044700"/>
          <p14:tracePt t="75683" x="9918700" y="2044700"/>
          <p14:tracePt t="75700" x="9728200" y="2025650"/>
          <p14:tracePt t="75717" x="9486900" y="1987550"/>
          <p14:tracePt t="75733" x="9448800" y="1974850"/>
          <p14:tracePt t="75750" x="9442450" y="1974850"/>
          <p14:tracePt t="75791" x="9455150" y="1974850"/>
          <p14:tracePt t="75800" x="9480550" y="1974850"/>
          <p14:tracePt t="75817" x="9518650" y="1974850"/>
          <p14:tracePt t="75833" x="9525000" y="1974850"/>
          <p14:tracePt t="75879" x="9499600" y="1974850"/>
          <p14:tracePt t="75886" x="9455150" y="1962150"/>
          <p14:tracePt t="75900" x="9378950" y="1949450"/>
          <p14:tracePt t="75917" x="9080500" y="1879600"/>
          <p14:tracePt t="75933" x="8915400" y="1841500"/>
          <p14:tracePt t="75950" x="8870950" y="1835150"/>
          <p14:tracePt t="76008" x="8877300" y="1835150"/>
          <p14:tracePt t="76022" x="8934450" y="1835150"/>
          <p14:tracePt t="76035" x="8985250" y="1835150"/>
          <p14:tracePt t="76051" x="9124950" y="1835150"/>
          <p14:tracePt t="76055" x="9175750" y="1835150"/>
          <p14:tracePt t="76067" x="9220200" y="1835150"/>
          <p14:tracePt t="76084" x="9264650" y="1835150"/>
          <p14:tracePt t="76100" x="9271000" y="1835150"/>
          <p14:tracePt t="76151" x="9271000" y="1828800"/>
          <p14:tracePt t="76159" x="9258300" y="1822450"/>
          <p14:tracePt t="76169" x="9232900" y="1816100"/>
          <p14:tracePt t="76183" x="9169400" y="1809750"/>
          <p14:tracePt t="76200" x="9144000" y="1803400"/>
          <p14:tracePt t="76217" x="9137650" y="1803400"/>
          <p14:tracePt t="76295" x="9150350" y="1803400"/>
          <p14:tracePt t="76307" x="9163050" y="1803400"/>
          <p14:tracePt t="76382" x="9150350" y="1803400"/>
          <p14:tracePt t="76390" x="9131300" y="1803400"/>
          <p14:tracePt t="76400" x="9105900" y="1803400"/>
          <p14:tracePt t="76417" x="9080500" y="1803400"/>
          <p14:tracePt t="76433" x="9074150" y="1803400"/>
          <p14:tracePt t="76471" x="9086850" y="1803400"/>
          <p14:tracePt t="76483" x="9099550" y="1803400"/>
          <p14:tracePt t="76500" x="9182100" y="1816100"/>
          <p14:tracePt t="76517" x="9251950" y="1828800"/>
          <p14:tracePt t="76519" x="9264650" y="1828800"/>
          <p14:tracePt t="76534" x="9271000" y="1828800"/>
          <p14:tracePt t="76558" x="9277350" y="1835150"/>
          <p14:tracePt t="76591" x="9271000" y="1835150"/>
          <p14:tracePt t="76599" x="9239250" y="1835150"/>
          <p14:tracePt t="76607" x="9194800" y="1835150"/>
          <p14:tracePt t="76617" x="9150350" y="1835150"/>
          <p14:tracePt t="76633" x="9118600" y="1835150"/>
          <p14:tracePt t="76650" x="9105900" y="1835150"/>
          <p14:tracePt t="76711" x="9118600" y="1835150"/>
          <p14:tracePt t="76720" x="9144000" y="1835150"/>
          <p14:tracePt t="76733" x="9194800" y="1835150"/>
          <p14:tracePt t="76750" x="9226550" y="1835150"/>
          <p14:tracePt t="76824" x="9220200" y="1835150"/>
          <p14:tracePt t="76836" x="9213850" y="1835150"/>
          <p14:tracePt t="76850" x="9207500" y="1835150"/>
          <p14:tracePt t="76896" x="9226550" y="1835150"/>
          <p14:tracePt t="76908" x="9264650" y="1847850"/>
          <p14:tracePt t="76924" x="9385300" y="1860550"/>
          <p14:tracePt t="76937" x="9525000" y="1892300"/>
          <p14:tracePt t="76950" x="9588500" y="1905000"/>
          <p14:tracePt t="76967" x="9601200" y="1905000"/>
          <p14:tracePt t="77030" x="9588500" y="1905000"/>
          <p14:tracePt t="77038" x="9575800" y="1905000"/>
          <p14:tracePt t="77050" x="9563100" y="1905000"/>
          <p14:tracePt t="77127" x="9569450" y="1905000"/>
          <p14:tracePt t="77140" x="9588500" y="1905000"/>
          <p14:tracePt t="77154" x="9620250" y="1905000"/>
          <p14:tracePt t="77166" x="9626600" y="1905000"/>
          <p14:tracePt t="77247" x="9613900" y="1905000"/>
          <p14:tracePt t="77259" x="9607550" y="1905000"/>
          <p14:tracePt t="77342" x="9613900" y="1905000"/>
          <p14:tracePt t="77357" x="9620250" y="1905000"/>
          <p14:tracePt t="77374" x="9645650" y="1905000"/>
          <p14:tracePt t="77455" x="9652000" y="1905000"/>
          <p14:tracePt t="77468" x="9664700" y="1905000"/>
          <p14:tracePt t="77483" x="9696450" y="1905000"/>
          <p14:tracePt t="77486" x="9728200" y="1905000"/>
          <p14:tracePt t="77500" x="9772650" y="1905000"/>
          <p14:tracePt t="77516" x="9899650" y="1905000"/>
          <p14:tracePt t="77518" x="9969500" y="1905000"/>
          <p14:tracePt t="77533" x="10160000" y="1905000"/>
          <p14:tracePt t="77550" x="10287000" y="1905000"/>
          <p14:tracePt t="77567" x="10331450" y="1905000"/>
          <p14:tracePt t="77583" x="10344150" y="1905000"/>
          <p14:tracePt t="78199" x="10337800" y="1905000"/>
          <p14:tracePt t="78209" x="10312400" y="1905000"/>
          <p14:tracePt t="78219" x="10293350" y="1905000"/>
          <p14:tracePt t="78233" x="10223500" y="1892300"/>
          <p14:tracePt t="78249" x="10128250" y="1879600"/>
          <p14:tracePt t="78266" x="10033000" y="1873250"/>
          <p14:tracePt t="78283" x="9880600" y="1854200"/>
          <p14:tracePt t="78299" x="9715500" y="1847850"/>
          <p14:tracePt t="78303" x="9626600" y="1835150"/>
          <p14:tracePt t="78316" x="9563100" y="1835150"/>
          <p14:tracePt t="78333" x="9417050" y="1835150"/>
          <p14:tracePt t="78349" x="9378950" y="1835150"/>
          <p14:tracePt t="78366" x="9372600" y="1835150"/>
          <p14:tracePt t="78479" x="9385300" y="1835150"/>
          <p14:tracePt t="78492" x="9423400" y="1835150"/>
          <p14:tracePt t="78506" x="9556750" y="1835150"/>
          <p14:tracePt t="78522" x="9690100" y="1835150"/>
          <p14:tracePt t="78533" x="9766300" y="1835150"/>
          <p14:tracePt t="78550" x="9791700" y="1835150"/>
          <p14:tracePt t="78566" x="9798050" y="1835150"/>
          <p14:tracePt t="78656" x="9791700" y="1828800"/>
          <p14:tracePt t="78668" x="9766300" y="1822450"/>
          <p14:tracePt t="78688" x="9696450" y="1816100"/>
          <p14:tracePt t="78705" x="9671050" y="1816100"/>
          <p14:tracePt t="78716" x="9664700" y="1816100"/>
          <p14:tracePt t="78750" x="9664700" y="1809750"/>
          <p14:tracePt t="78767" x="9671050" y="1809750"/>
          <p14:tracePt t="78777" x="9690100" y="1809750"/>
          <p14:tracePt t="78787" x="9715500" y="1809750"/>
          <p14:tracePt t="78799" x="9779000" y="1809750"/>
          <p14:tracePt t="78816" x="9836150" y="1809750"/>
          <p14:tracePt t="78833" x="9855200" y="1809750"/>
          <p14:tracePt t="78849" x="9861550" y="1809750"/>
          <p14:tracePt t="79685" x="0" y="0"/>
        </p14:tracePtLst>
        <p14:tracePtLst>
          <p14:tracePt t="79983" x="9563100" y="1701800"/>
          <p14:tracePt t="80047" x="9556750" y="1701800"/>
          <p14:tracePt t="80064" x="9550400" y="1701800"/>
          <p14:tracePt t="80081" x="9550400" y="1714500"/>
          <p14:tracePt t="80092" x="9550400" y="1720850"/>
          <p14:tracePt t="80099" x="9550400" y="1733550"/>
          <p14:tracePt t="80115" x="9563100" y="1771650"/>
          <p14:tracePt t="80132" x="9607550" y="1822450"/>
          <p14:tracePt t="80134" x="9645650" y="1841500"/>
          <p14:tracePt t="80149" x="9728200" y="1885950"/>
          <p14:tracePt t="80165" x="9842500" y="1930400"/>
          <p14:tracePt t="80182" x="9956800" y="1955800"/>
          <p14:tracePt t="80199" x="10013950" y="1962150"/>
          <p14:tracePt t="80215" x="10039350" y="1962150"/>
          <p14:tracePt t="80232" x="10045700" y="1962150"/>
          <p14:tracePt t="80249" x="10064750" y="1955800"/>
          <p14:tracePt t="80265" x="10064750" y="1943100"/>
          <p14:tracePt t="80282" x="10064750" y="1924050"/>
          <p14:tracePt t="80299" x="10064750" y="1905000"/>
          <p14:tracePt t="80315" x="10064750" y="1885950"/>
          <p14:tracePt t="80320" x="10064750" y="1873250"/>
          <p14:tracePt t="80332" x="10058400" y="1860550"/>
          <p14:tracePt t="80349" x="10045700" y="1841500"/>
          <p14:tracePt t="80365" x="10013950" y="1803400"/>
          <p14:tracePt t="80382" x="9975850" y="1784350"/>
          <p14:tracePt t="80399" x="9925050" y="1752600"/>
          <p14:tracePt t="80415" x="9861550" y="1727200"/>
          <p14:tracePt t="80432" x="9804400" y="1708150"/>
          <p14:tracePt t="80449" x="9734550" y="1695450"/>
          <p14:tracePt t="80465" x="9696450" y="1689100"/>
          <p14:tracePt t="80482" x="9671050" y="1682750"/>
          <p14:tracePt t="80499" x="9658350" y="1682750"/>
          <p14:tracePt t="80518" x="9652000" y="1682750"/>
          <p14:tracePt t="80532" x="9645650" y="1682750"/>
          <p14:tracePt t="80549" x="9626600" y="1714500"/>
          <p14:tracePt t="80566" x="9620250" y="1733550"/>
          <p14:tracePt t="80582" x="9620250" y="1758950"/>
          <p14:tracePt t="80599" x="9620250" y="1797050"/>
          <p14:tracePt t="80615" x="9632950" y="1809750"/>
          <p14:tracePt t="80632" x="9658350" y="1835150"/>
          <p14:tracePt t="80649" x="9721850" y="1860550"/>
          <p14:tracePt t="80665" x="9810750" y="1885950"/>
          <p14:tracePt t="80682" x="9886950" y="1892300"/>
          <p14:tracePt t="80699" x="9975850" y="1892300"/>
          <p14:tracePt t="80716" x="10033000" y="1885950"/>
          <p14:tracePt t="80719" x="10052050" y="1873250"/>
          <p14:tracePt t="80732" x="10064750" y="1860550"/>
          <p14:tracePt t="80749" x="10077450" y="1822450"/>
          <p14:tracePt t="80765" x="10083800" y="1809750"/>
          <p14:tracePt t="80782" x="10083800" y="1803400"/>
          <p14:tracePt t="80903" x="10090150" y="1803400"/>
          <p14:tracePt t="80920" x="10096500" y="1803400"/>
          <p14:tracePt t="80932" x="10121900" y="1803400"/>
          <p14:tracePt t="80950" x="10267950" y="1803400"/>
          <p14:tracePt t="80966" x="10394950" y="1803400"/>
          <p14:tracePt t="80982" x="10521950" y="1803400"/>
          <p14:tracePt t="80999" x="10617200" y="1803400"/>
          <p14:tracePt t="81016" x="10674350" y="1803400"/>
          <p14:tracePt t="81032" x="10699750" y="1803400"/>
          <p14:tracePt t="81049" x="10706100" y="1803400"/>
          <p14:tracePt t="81065" x="10718800" y="1803400"/>
          <p14:tracePt t="81087" x="10725150" y="1803400"/>
          <p14:tracePt t="81099" x="10731500" y="1803400"/>
          <p14:tracePt t="81119" x="10737850" y="1803400"/>
          <p14:tracePt t="81132" x="10744200" y="1803400"/>
          <p14:tracePt t="81149" x="10756900" y="1803400"/>
          <p14:tracePt t="81151" x="10769600" y="1803400"/>
          <p14:tracePt t="81166" x="10782300" y="1803400"/>
          <p14:tracePt t="81182" x="10795000" y="1803400"/>
          <p14:tracePt t="81199" x="10801350" y="1803400"/>
          <p14:tracePt t="84054" x="0" y="0"/>
        </p14:tracePtLst>
        <p14:tracePtLst>
          <p14:tracePt t="88023" x="2044700" y="2711450"/>
          <p14:tracePt t="88135" x="2051050" y="2711450"/>
          <p14:tracePt t="88146" x="2082800" y="2711450"/>
          <p14:tracePt t="88163" x="2184400" y="2711450"/>
          <p14:tracePt t="88180" x="2368550" y="2711450"/>
          <p14:tracePt t="88182" x="2476500" y="2711450"/>
          <p14:tracePt t="88196" x="2603500" y="2711450"/>
          <p14:tracePt t="88213" x="2978150" y="2711450"/>
          <p14:tracePt t="88230" x="3168650" y="2711450"/>
          <p14:tracePt t="88246" x="3308350" y="2711450"/>
          <p14:tracePt t="88263" x="3397250" y="2711450"/>
          <p14:tracePt t="88279" x="3460750" y="2711450"/>
          <p14:tracePt t="88296" x="3524250" y="2711450"/>
          <p14:tracePt t="88313" x="3575050" y="2711450"/>
          <p14:tracePt t="88329" x="3600450" y="2711450"/>
          <p14:tracePt t="88346" x="3619500" y="2711450"/>
          <p14:tracePt t="88363" x="3625850" y="2711450"/>
          <p14:tracePt t="88558" x="0" y="0"/>
        </p14:tracePtLst>
        <p14:tracePtLst>
          <p14:tracePt t="89215" x="2070100" y="2679700"/>
          <p14:tracePt t="89359" x="2114550" y="2679700"/>
          <p14:tracePt t="89370" x="2165350" y="2686050"/>
          <p14:tracePt t="89385" x="2324100" y="2686050"/>
          <p14:tracePt t="89398" x="2559050" y="2686050"/>
          <p14:tracePt t="89412" x="2660650" y="2686050"/>
          <p14:tracePt t="89429" x="2927350" y="2686050"/>
          <p14:tracePt t="89446" x="3009900" y="2686050"/>
          <p14:tracePt t="89462" x="3060700" y="2686050"/>
          <p14:tracePt t="89479" x="3079750" y="2686050"/>
          <p14:tracePt t="89496" x="3086100" y="2686050"/>
          <p14:tracePt t="89513" x="3098800" y="2686050"/>
          <p14:tracePt t="89546" x="3111500" y="2686050"/>
          <p14:tracePt t="89679" x="3117850" y="2686050"/>
          <p14:tracePt t="89695" x="3117850" y="2673350"/>
          <p14:tracePt t="89706" x="3111500" y="2660650"/>
          <p14:tracePt t="89719" x="3086100" y="2641600"/>
          <p14:tracePt t="89731" x="3060700" y="2635250"/>
          <p14:tracePt t="89746" x="2990850" y="2609850"/>
          <p14:tracePt t="89762" x="2914650" y="2590800"/>
          <p14:tracePt t="89779" x="2863850" y="2590800"/>
          <p14:tracePt t="89796" x="2825750" y="2590800"/>
          <p14:tracePt t="89812" x="2800350" y="2590800"/>
          <p14:tracePt t="89814" x="2787650" y="2590800"/>
          <p14:tracePt t="89829" x="2774950" y="2590800"/>
          <p14:tracePt t="89846" x="2774950" y="2597150"/>
          <p14:tracePt t="89862" x="2762250" y="2628900"/>
          <p14:tracePt t="89879" x="2755900" y="2660650"/>
          <p14:tracePt t="89895" x="2755900" y="2705100"/>
          <p14:tracePt t="89912" x="2762250" y="2749550"/>
          <p14:tracePt t="89929" x="2794000" y="2781300"/>
          <p14:tracePt t="89946" x="2844800" y="2825750"/>
          <p14:tracePt t="89962" x="2882900" y="2838450"/>
          <p14:tracePt t="89979" x="2914650" y="2844800"/>
          <p14:tracePt t="89995" x="2959100" y="2844800"/>
          <p14:tracePt t="90012" x="2990850" y="2832100"/>
          <p14:tracePt t="90014" x="3003550" y="2813050"/>
          <p14:tracePt t="90029" x="3035300" y="2768600"/>
          <p14:tracePt t="90045" x="3041650" y="2736850"/>
          <p14:tracePt t="90062" x="3041650" y="2717800"/>
          <p14:tracePt t="90079" x="3041650" y="2705100"/>
          <p14:tracePt t="90232" x="3048000" y="2698750"/>
          <p14:tracePt t="90243" x="3060700" y="2698750"/>
          <p14:tracePt t="90257" x="3155950" y="2692400"/>
          <p14:tracePt t="90265" x="3219450" y="2686050"/>
          <p14:tracePt t="90265" x="0" y="0"/>
        </p14:tracePtLst>
        <p14:tracePtLst>
          <p14:tracePt t="90438" x="3714750" y="2565400"/>
          <p14:tracePt t="90519" x="3714750" y="2571750"/>
          <p14:tracePt t="90530" x="3714750" y="2578100"/>
          <p14:tracePt t="90545" x="3714750" y="2622550"/>
          <p14:tracePt t="90562" x="3714750" y="2660650"/>
          <p14:tracePt t="90566" x="3721100" y="2679700"/>
          <p14:tracePt t="90582" x="3733800" y="2705100"/>
          <p14:tracePt t="90598" x="3752850" y="2711450"/>
          <p14:tracePt t="90614" x="3771900" y="2711450"/>
          <p14:tracePt t="90630" x="3797300" y="2711450"/>
          <p14:tracePt t="90646" x="3810000" y="2711450"/>
          <p14:tracePt t="90662" x="3822700" y="2711450"/>
          <p14:tracePt t="90702" x="3829050" y="2711450"/>
          <p14:tracePt t="90943" x="0" y="0"/>
        </p14:tracePtLst>
        <p14:tracePtLst>
          <p14:tracePt t="91721" x="4895850" y="2578100"/>
          <p14:tracePt t="91761" x="4895850" y="2571750"/>
          <p14:tracePt t="91779" x="4889500" y="2578100"/>
          <p14:tracePt t="91795" x="4883150" y="2597150"/>
          <p14:tracePt t="91812" x="4883150" y="2628900"/>
          <p14:tracePt t="91828" x="4883150" y="2673350"/>
          <p14:tracePt t="91830" x="4889500" y="2692400"/>
          <p14:tracePt t="91845" x="4921250" y="2717800"/>
          <p14:tracePt t="91861" x="4972050" y="2743200"/>
          <p14:tracePt t="91878" x="5016500" y="2762250"/>
          <p14:tracePt t="91895" x="5041900" y="2768600"/>
          <p14:tracePt t="91912" x="5067300" y="2768600"/>
          <p14:tracePt t="91928" x="5086350" y="2768600"/>
          <p14:tracePt t="91945" x="5105400" y="2768600"/>
          <p14:tracePt t="91961" x="5118100" y="2762250"/>
          <p14:tracePt t="91978" x="5124450" y="2743200"/>
          <p14:tracePt t="91995" x="5130800" y="2730500"/>
          <p14:tracePt t="92011" x="5130800" y="2711450"/>
          <p14:tracePt t="92028" x="5130800" y="2692400"/>
          <p14:tracePt t="92029" x="5130800" y="2686050"/>
          <p14:tracePt t="92045" x="5130800" y="2673350"/>
          <p14:tracePt t="92061" x="5130800" y="2667000"/>
          <p14:tracePt t="92294" x="0" y="0"/>
        </p14:tracePtLst>
        <p14:tracePtLst>
          <p14:tracePt t="92617" x="5880100" y="2578100"/>
          <p14:tracePt t="92728" x="5880100" y="2584450"/>
          <p14:tracePt t="92746" x="5905500" y="2635250"/>
          <p14:tracePt t="92764" x="5930900" y="2660650"/>
          <p14:tracePt t="92766" x="5949950" y="2679700"/>
          <p14:tracePt t="92778" x="5969000" y="2692400"/>
          <p14:tracePt t="92795" x="6007100" y="2717800"/>
          <p14:tracePt t="92811" x="6013450" y="2724150"/>
          <p14:tracePt t="92828" x="6032500" y="2724150"/>
          <p14:tracePt t="93702" x="0" y="0"/>
        </p14:tracePtLst>
        <p14:tracePtLst>
          <p14:tracePt t="94146" x="3714750" y="2476500"/>
          <p14:tracePt t="94168" x="3708400" y="2476500"/>
          <p14:tracePt t="94179" x="3702050" y="2476500"/>
          <p14:tracePt t="94195" x="3695700" y="2476500"/>
          <p14:tracePt t="94214" x="3683000" y="2476500"/>
          <p14:tracePt t="94230" x="3676650" y="2476500"/>
          <p14:tracePt t="94244" x="3676650" y="2482850"/>
          <p14:tracePt t="94262" x="3663950" y="2508250"/>
          <p14:tracePt t="94278" x="3657600" y="2533650"/>
          <p14:tracePt t="94294" x="3651250" y="2565400"/>
          <p14:tracePt t="94311" x="3651250" y="2603500"/>
          <p14:tracePt t="94327" x="3651250" y="2635250"/>
          <p14:tracePt t="94344" x="3663950" y="2692400"/>
          <p14:tracePt t="94361" x="3689350" y="2724150"/>
          <p14:tracePt t="94377" x="3721100" y="2749550"/>
          <p14:tracePt t="94394" x="3740150" y="2768600"/>
          <p14:tracePt t="94411" x="3771900" y="2781300"/>
          <p14:tracePt t="94413" x="3778250" y="2787650"/>
          <p14:tracePt t="94427" x="3790950" y="2794000"/>
          <p14:tracePt t="94444" x="3822700" y="2800350"/>
          <p14:tracePt t="94461" x="3854450" y="2800350"/>
          <p14:tracePt t="94477" x="3892550" y="2813050"/>
          <p14:tracePt t="94494" x="3898900" y="2813050"/>
          <p14:tracePt t="94511" x="3911600" y="2813050"/>
          <p14:tracePt t="94527" x="3937000" y="2813050"/>
          <p14:tracePt t="94561" x="3943350" y="2806700"/>
          <p14:tracePt t="94577" x="3956050" y="2794000"/>
          <p14:tracePt t="94594" x="3962400" y="2787650"/>
          <p14:tracePt t="94611" x="3975100" y="2774950"/>
          <p14:tracePt t="94627" x="3994150" y="2743200"/>
          <p14:tracePt t="94644" x="4006850" y="2711450"/>
          <p14:tracePt t="94646" x="4006850" y="2698750"/>
          <p14:tracePt t="94660" x="4006850" y="2692400"/>
          <p14:tracePt t="94677" x="4013200" y="2635250"/>
          <p14:tracePt t="94694" x="4013200" y="2603500"/>
          <p14:tracePt t="94710" x="4013200" y="2578100"/>
          <p14:tracePt t="94727" x="4013200" y="2565400"/>
          <p14:tracePt t="94744" x="4013200" y="2546350"/>
          <p14:tracePt t="94777" x="4013200" y="2533650"/>
          <p14:tracePt t="94794" x="4013200" y="2527300"/>
          <p14:tracePt t="94827" x="3994150" y="2520950"/>
          <p14:tracePt t="94844" x="3962400" y="2508250"/>
          <p14:tracePt t="94845" x="3943350" y="2501900"/>
          <p14:tracePt t="94860" x="3917950" y="2495550"/>
          <p14:tracePt t="94877" x="3848100" y="2495550"/>
          <p14:tracePt t="94894" x="3803650" y="2495550"/>
          <p14:tracePt t="94910" x="3759200" y="2508250"/>
          <p14:tracePt t="94927" x="3727450" y="2527300"/>
          <p14:tracePt t="94944" x="3702050" y="2540000"/>
          <p14:tracePt t="94961" x="3683000" y="2565400"/>
          <p14:tracePt t="94977" x="3663950" y="2603500"/>
          <p14:tracePt t="94994" x="3657600" y="2641600"/>
          <p14:tracePt t="95010" x="3657600" y="2667000"/>
          <p14:tracePt t="95027" x="3657600" y="2705100"/>
          <p14:tracePt t="95031" x="3657600" y="2711450"/>
          <p14:tracePt t="95044" x="3657600" y="2724150"/>
          <p14:tracePt t="95060" x="3657600" y="2749550"/>
          <p14:tracePt t="95077" x="3676650" y="2781300"/>
          <p14:tracePt t="95094" x="3708400" y="2794000"/>
          <p14:tracePt t="95110" x="3746500" y="2806700"/>
          <p14:tracePt t="95127" x="3784600" y="2806700"/>
          <p14:tracePt t="95144" x="3854450" y="2819400"/>
          <p14:tracePt t="95161" x="3917950" y="2819400"/>
          <p14:tracePt t="95177" x="3975100" y="2806700"/>
          <p14:tracePt t="95194" x="4019550" y="2781300"/>
          <p14:tracePt t="95210" x="4032250" y="2768600"/>
          <p14:tracePt t="95227" x="4051300" y="2749550"/>
          <p14:tracePt t="95244" x="4051300" y="2736850"/>
          <p14:tracePt t="95260" x="4051300" y="2730500"/>
          <p14:tracePt t="95277" x="4051300" y="2711450"/>
          <p14:tracePt t="95294" x="4051300" y="2698750"/>
          <p14:tracePt t="95310" x="4044950" y="2673350"/>
          <p14:tracePt t="95327" x="4038600" y="2647950"/>
          <p14:tracePt t="95344" x="4019550" y="2628900"/>
          <p14:tracePt t="95360" x="4000500" y="2603500"/>
          <p14:tracePt t="95377" x="3962400" y="2584450"/>
          <p14:tracePt t="95394" x="3917950" y="2559050"/>
          <p14:tracePt t="95410" x="3886200" y="2546350"/>
          <p14:tracePt t="95427" x="3848100" y="2533650"/>
          <p14:tracePt t="95443" x="3822700" y="2520950"/>
          <p14:tracePt t="95460" x="3810000" y="2520950"/>
          <p14:tracePt t="95477" x="3778250" y="2527300"/>
          <p14:tracePt t="95493" x="3759200" y="2540000"/>
          <p14:tracePt t="95510" x="3740150" y="2565400"/>
          <p14:tracePt t="95527" x="3721100" y="2609850"/>
          <p14:tracePt t="95543" x="3714750" y="2641600"/>
          <p14:tracePt t="95560" x="3714750" y="2686050"/>
          <p14:tracePt t="95577" x="3714750" y="2711450"/>
          <p14:tracePt t="95594" x="3714750" y="2730500"/>
          <p14:tracePt t="95610" x="3721100" y="2749550"/>
          <p14:tracePt t="95627" x="3727450" y="2755900"/>
          <p14:tracePt t="95643" x="3759200" y="2755900"/>
          <p14:tracePt t="95646" x="3784600" y="2755900"/>
          <p14:tracePt t="95660" x="3797300" y="2755900"/>
          <p14:tracePt t="95664" x="3829050" y="2755900"/>
          <p14:tracePt t="95677" x="3886200" y="2755900"/>
          <p14:tracePt t="95693" x="3937000" y="2736850"/>
          <p14:tracePt t="95710" x="3968750" y="2724150"/>
          <p14:tracePt t="95727" x="3981450" y="2692400"/>
          <p14:tracePt t="95743" x="3994150" y="2667000"/>
          <p14:tracePt t="95760" x="3994150" y="2641600"/>
          <p14:tracePt t="95777" x="3994150" y="2622550"/>
          <p14:tracePt t="95793" x="3994150" y="2597150"/>
          <p14:tracePt t="95810" x="3981450" y="2584450"/>
          <p14:tracePt t="95827" x="3949700" y="2571750"/>
          <p14:tracePt t="95843" x="3917950" y="2559050"/>
          <p14:tracePt t="95846" x="3905250" y="2559050"/>
          <p14:tracePt t="95860" x="3898900" y="2559050"/>
          <p14:tracePt t="95877" x="3841750" y="2565400"/>
          <p14:tracePt t="95893" x="3822700" y="2584450"/>
          <p14:tracePt t="95910" x="3790950" y="2622550"/>
          <p14:tracePt t="95927" x="3771900" y="2660650"/>
          <p14:tracePt t="95943" x="3765550" y="2679700"/>
          <p14:tracePt t="95960" x="3765550" y="2705100"/>
          <p14:tracePt t="95977" x="3771900" y="2743200"/>
          <p14:tracePt t="95993" x="3797300" y="2762250"/>
          <p14:tracePt t="96010" x="3835400" y="2781300"/>
          <p14:tracePt t="96027" x="3886200" y="2787650"/>
          <p14:tracePt t="96043" x="3949700" y="2787650"/>
          <p14:tracePt t="96060" x="4019550" y="2781300"/>
          <p14:tracePt t="96062" x="4038600" y="2768600"/>
          <p14:tracePt t="96077" x="4057650" y="2736850"/>
          <p14:tracePt t="96093" x="4064000" y="2711450"/>
          <p14:tracePt t="96110" x="4064000" y="2679700"/>
          <p14:tracePt t="96127" x="4057650" y="2660650"/>
          <p14:tracePt t="96143" x="4038600" y="2647950"/>
          <p14:tracePt t="96160" x="4013200" y="2628900"/>
          <p14:tracePt t="96177" x="4000500" y="2628900"/>
          <p14:tracePt t="96193" x="3962400" y="2628900"/>
          <p14:tracePt t="96210" x="3930650" y="2654300"/>
          <p14:tracePt t="96227" x="3917950" y="2679700"/>
          <p14:tracePt t="96243" x="3911600" y="2698750"/>
          <p14:tracePt t="96260" x="3911600" y="2724150"/>
          <p14:tracePt t="96261" x="3911600" y="2730500"/>
          <p14:tracePt t="96277" x="3924300" y="2749550"/>
          <p14:tracePt t="96293" x="3949700" y="2749550"/>
          <p14:tracePt t="96310" x="3981450" y="2749550"/>
          <p14:tracePt t="96327" x="4006850" y="2749550"/>
          <p14:tracePt t="96343" x="4032250" y="2743200"/>
          <p14:tracePt t="96377" x="4038600" y="2736850"/>
          <p14:tracePt t="96605" x="0" y="0"/>
        </p14:tracePtLst>
        <p14:tracePtLst>
          <p14:tracePt t="96954" x="4965700" y="2514600"/>
          <p14:tracePt t="96962" x="4959350" y="2514600"/>
          <p14:tracePt t="96977" x="4940300" y="2501900"/>
          <p14:tracePt t="96993" x="4927600" y="2501900"/>
          <p14:tracePt t="97010" x="4908550" y="2501900"/>
          <p14:tracePt t="97026" x="4883150" y="2501900"/>
          <p14:tracePt t="97043" x="4864100" y="2520950"/>
          <p14:tracePt t="97060" x="4838700" y="2578100"/>
          <p14:tracePt t="97076" x="4813300" y="2635250"/>
          <p14:tracePt t="97077" x="4806950" y="2673350"/>
          <p14:tracePt t="97093" x="4806950" y="2736850"/>
          <p14:tracePt t="97110" x="4813300" y="2806700"/>
          <p14:tracePt t="97126" x="4826000" y="2832100"/>
          <p14:tracePt t="97143" x="4864100" y="2863850"/>
          <p14:tracePt t="97160" x="4895850" y="2876550"/>
          <p14:tracePt t="97176" x="4933950" y="2876550"/>
          <p14:tracePt t="97193" x="4991100" y="2863850"/>
          <p14:tracePt t="97210" x="5054600" y="2825750"/>
          <p14:tracePt t="97226" x="5086350" y="2774950"/>
          <p14:tracePt t="97243" x="5105400" y="2736850"/>
          <p14:tracePt t="97260" x="5111750" y="2717800"/>
          <p14:tracePt t="97262" x="5111750" y="2711450"/>
          <p14:tracePt t="97276" x="5111750" y="2698750"/>
          <p14:tracePt t="97293" x="5111750" y="2686050"/>
          <p14:tracePt t="97310" x="5111750" y="2673350"/>
          <p14:tracePt t="97486" x="0" y="0"/>
        </p14:tracePtLst>
        <p14:tracePtLst>
          <p14:tracePt t="97898" x="6013450" y="2482850"/>
          <p14:tracePt t="97937" x="6007100" y="2476500"/>
          <p14:tracePt t="97954" x="5994400" y="2495550"/>
          <p14:tracePt t="97966" x="5981700" y="2540000"/>
          <p14:tracePt t="97978" x="5981700" y="2565400"/>
          <p14:tracePt t="97993" x="5981700" y="2641600"/>
          <p14:tracePt t="98010" x="5994400" y="2705100"/>
          <p14:tracePt t="98026" x="6007100" y="2749550"/>
          <p14:tracePt t="98043" x="6026150" y="2774950"/>
          <p14:tracePt t="98060" x="6038850" y="2774950"/>
          <p14:tracePt t="98076" x="6045200" y="2774950"/>
          <p14:tracePt t="98093" x="6051550" y="2774950"/>
          <p14:tracePt t="98110" x="6064250" y="2774950"/>
          <p14:tracePt t="98126" x="6083300" y="2755900"/>
          <p14:tracePt t="98143" x="6096000" y="2724150"/>
          <p14:tracePt t="98159" x="6102350" y="2692400"/>
          <p14:tracePt t="98176" x="6102350" y="2660650"/>
          <p14:tracePt t="98193" x="6102350" y="2641600"/>
          <p14:tracePt t="98209" x="6102350" y="2635250"/>
          <p14:tracePt t="98598" x="0" y="0"/>
        </p14:tracePtLst>
        <p14:tracePtLst>
          <p14:tracePt t="100029" x="3651250" y="2559050"/>
          <p14:tracePt t="100042" x="3651250" y="2565400"/>
          <p14:tracePt t="100059" x="3651250" y="2590800"/>
          <p14:tracePt t="100075" x="3651250" y="2628900"/>
          <p14:tracePt t="100078" x="3651250" y="2641600"/>
          <p14:tracePt t="100092" x="3651250" y="2660650"/>
          <p14:tracePt t="100109" x="3651250" y="2730500"/>
          <p14:tracePt t="100125" x="3670300" y="2755900"/>
          <p14:tracePt t="100142" x="3683000" y="2762250"/>
          <p14:tracePt t="100159" x="3702050" y="2781300"/>
          <p14:tracePt t="100175" x="3721100" y="2781300"/>
          <p14:tracePt t="100192" x="3740150" y="2781300"/>
          <p14:tracePt t="100209" x="3752850" y="2781300"/>
          <p14:tracePt t="100225" x="3765550" y="2774950"/>
          <p14:tracePt t="100242" x="3778250" y="2762250"/>
          <p14:tracePt t="100259" x="3778250" y="2749550"/>
          <p14:tracePt t="100275" x="3784600" y="2736850"/>
          <p14:tracePt t="100292" x="3784600" y="2730500"/>
          <p14:tracePt t="100518" x="0" y="0"/>
        </p14:tracePtLst>
        <p14:tracePtLst>
          <p14:tracePt t="101080" x="3346450" y="3098800"/>
          <p14:tracePt t="101152" x="3346450" y="3105150"/>
          <p14:tracePt t="101165" x="3346450" y="3111500"/>
          <p14:tracePt t="101182" x="3346450" y="3143250"/>
          <p14:tracePt t="101196" x="3346450" y="3168650"/>
          <p14:tracePt t="101209" x="3346450" y="3232150"/>
          <p14:tracePt t="101225" x="3384550" y="3327400"/>
          <p14:tracePt t="101242" x="3435350" y="3409950"/>
          <p14:tracePt t="101258" x="3505200" y="3486150"/>
          <p14:tracePt t="101275" x="3613150" y="3562350"/>
          <p14:tracePt t="101292" x="3746500" y="3632200"/>
          <p14:tracePt t="101294" x="3816350" y="3657600"/>
          <p14:tracePt t="101308" x="3873500" y="3670300"/>
          <p14:tracePt t="101325" x="3956050" y="3695700"/>
          <p14:tracePt t="101341" x="3962400" y="3695700"/>
          <p14:tracePt t="101533" x="0" y="0"/>
        </p14:tracePtLst>
        <p14:tracePtLst>
          <p14:tracePt t="102575" x="5791200" y="2533650"/>
          <p14:tracePt t="102615" x="5797550" y="2546350"/>
          <p14:tracePt t="102627" x="5810250" y="2578100"/>
          <p14:tracePt t="102641" x="5848350" y="2628900"/>
          <p14:tracePt t="102658" x="5899150" y="2692400"/>
          <p14:tracePt t="102674" x="5962650" y="2736850"/>
          <p14:tracePt t="102691" x="6026150" y="2774950"/>
          <p14:tracePt t="102694" x="6051550" y="2781300"/>
          <p14:tracePt t="102708" x="6070600" y="2787650"/>
          <p14:tracePt t="102724" x="6083300" y="2787650"/>
          <p14:tracePt t="102727" x="6089650" y="2787650"/>
          <p14:tracePt t="102742" x="6096000" y="2787650"/>
          <p14:tracePt t="102855" x="6102350" y="2787650"/>
          <p14:tracePt t="102863" x="6096000" y="2781300"/>
          <p14:tracePt t="102863" x="0" y="0"/>
        </p14:tracePtLst>
        <p14:tracePtLst>
          <p14:tracePt t="103537" x="4083050" y="2863850"/>
          <p14:tracePt t="103550" x="4076700" y="2863850"/>
          <p14:tracePt t="103567" x="4070350" y="2863850"/>
          <p14:tracePt t="103575" x="4057650" y="2863850"/>
          <p14:tracePt t="103591" x="4044950" y="2876550"/>
          <p14:tracePt t="103608" x="4032250" y="2921000"/>
          <p14:tracePt t="103624" x="4019550" y="2965450"/>
          <p14:tracePt t="103641" x="4019550" y="2990850"/>
          <p14:tracePt t="103658" x="4019550" y="3009900"/>
          <p14:tracePt t="103674" x="4019550" y="3028950"/>
          <p14:tracePt t="103691" x="4032250" y="3028950"/>
          <p14:tracePt t="103708" x="4044950" y="3028950"/>
          <p14:tracePt t="103724" x="4064000" y="3028950"/>
          <p14:tracePt t="103726" x="4076700" y="3028950"/>
          <p14:tracePt t="103742" x="4083050" y="3028950"/>
          <p14:tracePt t="103757" x="4095750" y="3016250"/>
          <p14:tracePt t="103774" x="4095750" y="3003550"/>
          <p14:tracePt t="103791" x="4095750" y="2997200"/>
          <p14:tracePt t="103815" x="4095750" y="2990850"/>
          <p14:tracePt t="104423" x="0" y="0"/>
        </p14:tracePtLst>
        <p14:tracePtLst>
          <p14:tracePt t="104991" x="3860800" y="3822700"/>
          <p14:tracePt t="105055" x="3867150" y="3822700"/>
          <p14:tracePt t="105066" x="3867150" y="3829050"/>
          <p14:tracePt t="105080" x="3867150" y="3873500"/>
          <p14:tracePt t="105091" x="3867150" y="3905250"/>
          <p14:tracePt t="105107" x="3892550" y="3981450"/>
          <p14:tracePt t="105111" x="3905250" y="4013200"/>
          <p14:tracePt t="105127" x="3943350" y="4044950"/>
          <p14:tracePt t="105140" x="3956050" y="4057650"/>
          <p14:tracePt t="105142" x="3968750" y="4064000"/>
          <p14:tracePt t="105159" x="3975100" y="4064000"/>
          <p14:tracePt t="105174" x="3981450" y="4064000"/>
          <p14:tracePt t="105199" x="3987800" y="4064000"/>
          <p14:tracePt t="105207" x="4006850" y="4057650"/>
          <p14:tracePt t="105224" x="4013200" y="4044950"/>
          <p14:tracePt t="105240" x="4019550" y="4038600"/>
          <p14:tracePt t="105257" x="4019550" y="4032250"/>
          <p14:tracePt t="105274" x="4019550" y="4019550"/>
          <p14:tracePt t="105398" x="0" y="0"/>
        </p14:tracePtLst>
        <p14:tracePtLst>
          <p14:tracePt t="105848" x="3892550" y="4876800"/>
          <p14:tracePt t="105855" x="3873500" y="4895850"/>
          <p14:tracePt t="105864" x="3854450" y="4921250"/>
          <p14:tracePt t="105873" x="3829050" y="4946650"/>
          <p14:tracePt t="105890" x="3803650" y="5022850"/>
          <p14:tracePt t="105907" x="3784600" y="5080000"/>
          <p14:tracePt t="105910" x="3784600" y="5105400"/>
          <p14:tracePt t="105923" x="3784600" y="5130800"/>
          <p14:tracePt t="105940" x="3784600" y="5175250"/>
          <p14:tracePt t="105957" x="3790950" y="5219700"/>
          <p14:tracePt t="105973" x="3810000" y="5238750"/>
          <p14:tracePt t="105990" x="3822700" y="5245100"/>
          <p14:tracePt t="106007" x="3841750" y="5245100"/>
          <p14:tracePt t="106024" x="3860800" y="5245100"/>
          <p14:tracePt t="106040" x="3886200" y="5238750"/>
          <p14:tracePt t="106057" x="3898900" y="5232400"/>
          <p14:tracePt t="106073" x="3905250" y="5226050"/>
          <p14:tracePt t="106090" x="3905250" y="5219700"/>
          <p14:tracePt t="106214" x="0" y="0"/>
        </p14:tracePtLst>
        <p14:tracePtLst>
          <p14:tracePt t="106738" x="3371850" y="3302000"/>
          <p14:tracePt t="106753" x="3365500" y="3302000"/>
          <p14:tracePt t="106766" x="3333750" y="3314700"/>
          <p14:tracePt t="106775" x="3314700" y="3340100"/>
          <p14:tracePt t="106790" x="3270250" y="3422650"/>
          <p14:tracePt t="106806" x="3219450" y="3536950"/>
          <p14:tracePt t="106823" x="3168650" y="3670300"/>
          <p14:tracePt t="106840" x="3136900" y="3835400"/>
          <p14:tracePt t="106856" x="3124200" y="3981450"/>
          <p14:tracePt t="106873" x="3124200" y="4133850"/>
          <p14:tracePt t="106890" x="3143250" y="4292600"/>
          <p14:tracePt t="106906" x="3168650" y="4432300"/>
          <p14:tracePt t="106923" x="3213100" y="4552950"/>
          <p14:tracePt t="106940" x="3263900" y="4686300"/>
          <p14:tracePt t="106956" x="3327400" y="4826000"/>
          <p14:tracePt t="106957" x="3371850" y="4883150"/>
          <p14:tracePt t="106973" x="3435350" y="4978400"/>
          <p14:tracePt t="106990" x="3492500" y="5041900"/>
          <p14:tracePt t="107006" x="3556000" y="5080000"/>
          <p14:tracePt t="107023" x="3651250" y="5118100"/>
          <p14:tracePt t="107040" x="3803650" y="5149850"/>
          <p14:tracePt t="107056" x="4000500" y="5162550"/>
          <p14:tracePt t="107073" x="4254500" y="5168900"/>
          <p14:tracePt t="107090" x="4419600" y="5168900"/>
          <p14:tracePt t="107106" x="4489450" y="5168900"/>
          <p14:tracePt t="107123" x="4514850" y="5168900"/>
          <p14:tracePt t="107140" x="4527550" y="5168900"/>
          <p14:tracePt t="107156" x="4527550" y="5143500"/>
          <p14:tracePt t="107173" x="4527550" y="5092700"/>
          <p14:tracePt t="107190" x="4527550" y="5067300"/>
          <p14:tracePt t="107206" x="4527550" y="5048250"/>
          <p14:tracePt t="107223" x="4521200" y="5035550"/>
          <p14:tracePt t="107502" x="0" y="0"/>
        </p14:tracePtLst>
        <p14:tracePtLst>
          <p14:tracePt t="108431" x="3873500" y="2540000"/>
          <p14:tracePt t="108456" x="3867150" y="2540000"/>
          <p14:tracePt t="108473" x="3848100" y="2552700"/>
          <p14:tracePt t="108489" x="3829050" y="2616200"/>
          <p14:tracePt t="108506" x="3829050" y="2654300"/>
          <p14:tracePt t="108523" x="3829050" y="2698750"/>
          <p14:tracePt t="108539" x="3835400" y="2724150"/>
          <p14:tracePt t="108556" x="3860800" y="2743200"/>
          <p14:tracePt t="108573" x="3873500" y="2743200"/>
          <p14:tracePt t="108590" x="3892550" y="2743200"/>
          <p14:tracePt t="108606" x="3917950" y="2736850"/>
          <p14:tracePt t="108623" x="3924300" y="2730500"/>
          <p14:tracePt t="108639" x="3937000" y="2717800"/>
          <p14:tracePt t="108750" x="0" y="0"/>
        </p14:tracePtLst>
        <p14:tracePtLst>
          <p14:tracePt t="109872" x="3771900" y="2565400"/>
          <p14:tracePt t="109887" x="3765550" y="2565400"/>
          <p14:tracePt t="109900" x="3759200" y="2571750"/>
          <p14:tracePt t="109918" x="3727450" y="2647950"/>
          <p14:tracePt t="109928" x="3721100" y="2692400"/>
          <p14:tracePt t="109939" x="3721100" y="2724150"/>
          <p14:tracePt t="109956" x="3727450" y="2806700"/>
          <p14:tracePt t="109959" x="3740150" y="2844800"/>
          <p14:tracePt t="109972" x="3752850" y="2870200"/>
          <p14:tracePt t="109989" x="3822700" y="2921000"/>
          <p14:tracePt t="110006" x="3892550" y="2933700"/>
          <p14:tracePt t="110022" x="3962400" y="2933700"/>
          <p14:tracePt t="110039" x="4006850" y="2882900"/>
          <p14:tracePt t="110055" x="4038600" y="2813050"/>
          <p14:tracePt t="110072" x="4044950" y="2755900"/>
          <p14:tracePt t="110089" x="4044950" y="2724150"/>
          <p14:tracePt t="110105" x="4044950" y="2705100"/>
          <p14:tracePt t="110122" x="4044950" y="2698750"/>
          <p14:tracePt t="110156" x="4044950" y="2692400"/>
          <p14:tracePt t="110190" x="0" y="0"/>
        </p14:tracePtLst>
        <p14:tracePtLst>
          <p14:tracePt t="110528" x="3765550" y="3136900"/>
          <p14:tracePt t="110542" x="3733800" y="3136900"/>
          <p14:tracePt t="110556" x="3714750" y="3136900"/>
          <p14:tracePt t="110572" x="3683000" y="3136900"/>
          <p14:tracePt t="110574" x="3651250" y="3136900"/>
          <p14:tracePt t="110589" x="3625850" y="3149600"/>
          <p14:tracePt t="110606" x="3530600" y="3213100"/>
          <p14:tracePt t="110622" x="3498850" y="3251200"/>
          <p14:tracePt t="110639" x="3486150" y="3289300"/>
          <p14:tracePt t="110655" x="3486150" y="3314700"/>
          <p14:tracePt t="110672" x="3486150" y="3352800"/>
          <p14:tracePt t="110688" x="3492500" y="3390900"/>
          <p14:tracePt t="110705" x="3524250" y="3429000"/>
          <p14:tracePt t="110722" x="3594100" y="3454400"/>
          <p14:tracePt t="110738" x="3702050" y="3460750"/>
          <p14:tracePt t="110756" x="3854450" y="3460750"/>
          <p14:tracePt t="110758" x="3917950" y="3441700"/>
          <p14:tracePt t="110772" x="3968750" y="3409950"/>
          <p14:tracePt t="110788" x="4032250" y="3371850"/>
          <p14:tracePt t="110791" x="4044950" y="3352800"/>
          <p14:tracePt t="110805" x="4051300" y="3327400"/>
          <p14:tracePt t="110822" x="4051300" y="3308350"/>
          <p14:tracePt t="110838" x="4051300" y="3289300"/>
          <p14:tracePt t="110855" x="4044950" y="3276600"/>
          <p14:tracePt t="110872" x="4025900" y="3257550"/>
          <p14:tracePt t="110888" x="4006850" y="3244850"/>
          <p14:tracePt t="110905" x="3994150" y="3232150"/>
          <p14:tracePt t="110922" x="3987800" y="3225800"/>
          <p14:tracePt t="110999" x="0" y="0"/>
        </p14:tracePtLst>
        <p14:tracePtLst>
          <p14:tracePt t="112193" x="3587750" y="4057650"/>
          <p14:tracePt t="112203" x="3549650" y="4064000"/>
          <p14:tracePt t="112217" x="3486150" y="4095750"/>
          <p14:tracePt t="112228" x="3460750" y="4114800"/>
          <p14:tracePt t="112238" x="3416300" y="4152900"/>
          <p14:tracePt t="112255" x="3378200" y="4184650"/>
          <p14:tracePt t="112271" x="3352800" y="4210050"/>
          <p14:tracePt t="112288" x="3340100" y="4248150"/>
          <p14:tracePt t="112305" x="3340100" y="4273550"/>
          <p14:tracePt t="112321" x="3340100" y="4311650"/>
          <p14:tracePt t="112338" x="3346450" y="4343400"/>
          <p14:tracePt t="112355" x="3359150" y="4381500"/>
          <p14:tracePt t="112371" x="3422650" y="4419600"/>
          <p14:tracePt t="112388" x="3517900" y="4470400"/>
          <p14:tracePt t="112404" x="3676650" y="4495800"/>
          <p14:tracePt t="112406" x="3752850" y="4495800"/>
          <p14:tracePt t="112421" x="3892550" y="4495800"/>
          <p14:tracePt t="112438" x="3981450" y="4470400"/>
          <p14:tracePt t="112454" x="4006850" y="4425950"/>
          <p14:tracePt t="112471" x="4013200" y="4394200"/>
          <p14:tracePt t="112488" x="4013200" y="4349750"/>
          <p14:tracePt t="112505" x="3994150" y="4318000"/>
          <p14:tracePt t="112521" x="3975100" y="4267200"/>
          <p14:tracePt t="112538" x="3962400" y="4229100"/>
          <p14:tracePt t="112554" x="3930650" y="4197350"/>
          <p14:tracePt t="112571" x="3892550" y="4171950"/>
          <p14:tracePt t="112588" x="3873500" y="4159250"/>
          <p14:tracePt t="112604" x="3867150" y="4152900"/>
          <p14:tracePt t="112662" x="3860800" y="4152900"/>
          <p14:tracePt t="112677" x="0" y="0"/>
        </p14:tracePtLst>
        <p14:tracePtLst>
          <p14:tracePt t="113235" x="3302000" y="5283200"/>
          <p14:tracePt t="113254" x="3295650" y="5283200"/>
          <p14:tracePt t="113274" x="3289300" y="5289550"/>
          <p14:tracePt t="113288" x="3282950" y="5314950"/>
          <p14:tracePt t="113305" x="3276600" y="5346700"/>
          <p14:tracePt t="113321" x="3276600" y="5384800"/>
          <p14:tracePt t="113338" x="3276600" y="5422900"/>
          <p14:tracePt t="113355" x="3302000" y="5448300"/>
          <p14:tracePt t="113371" x="3333750" y="5473700"/>
          <p14:tracePt t="113375" x="3371850" y="5486400"/>
          <p14:tracePt t="113388" x="3416300" y="5492750"/>
          <p14:tracePt t="113405" x="3511550" y="5499100"/>
          <p14:tracePt t="113406" x="3575050" y="5499100"/>
          <p14:tracePt t="113421" x="3663950" y="5486400"/>
          <p14:tracePt t="113438" x="3714750" y="5467350"/>
          <p14:tracePt t="113454" x="3727450" y="5441950"/>
          <p14:tracePt t="113471" x="3727450" y="5435600"/>
          <p14:tracePt t="113488" x="3727450" y="5422900"/>
          <p14:tracePt t="113505" x="3727450" y="5397500"/>
          <p14:tracePt t="113521" x="3708400" y="5384800"/>
          <p14:tracePt t="113538" x="3663950" y="5365750"/>
          <p14:tracePt t="113554" x="3613150" y="5359400"/>
          <p14:tracePt t="113571" x="3575050" y="5359400"/>
          <p14:tracePt t="113574" x="3556000" y="5359400"/>
          <p14:tracePt t="113588" x="3549650" y="5359400"/>
          <p14:tracePt t="113604" x="3536950" y="5359400"/>
          <p14:tracePt t="113766" x="0" y="0"/>
        </p14:tracePtLst>
        <p14:tracePtLst>
          <p14:tracePt t="118456" x="3111500" y="2755900"/>
          <p14:tracePt t="118469" x="3086100" y="2768600"/>
          <p14:tracePt t="118486" x="3041650" y="2844800"/>
          <p14:tracePt t="118502" x="2984500" y="2984500"/>
          <p14:tracePt t="118519" x="2946400" y="3168650"/>
          <p14:tracePt t="118536" x="2921000" y="3422650"/>
          <p14:tracePt t="118552" x="2908300" y="3733800"/>
          <p14:tracePt t="118569" x="2952750" y="4165600"/>
          <p14:tracePt t="118586" x="3035300" y="4565650"/>
          <p14:tracePt t="118602" x="3136900" y="4819650"/>
          <p14:tracePt t="118605" x="3194050" y="4908550"/>
          <p14:tracePt t="118619" x="3244850" y="4978400"/>
          <p14:tracePt t="118636" x="3352800" y="5080000"/>
          <p14:tracePt t="118637" x="3409950" y="5111750"/>
          <p14:tracePt t="118652" x="3473450" y="5130800"/>
          <p14:tracePt t="118669" x="3733800" y="5143500"/>
          <p14:tracePt t="118686" x="3924300" y="5092700"/>
          <p14:tracePt t="118702" x="4064000" y="4946650"/>
          <p14:tracePt t="118719" x="4184650" y="4711700"/>
          <p14:tracePt t="118736" x="4260850" y="4406900"/>
          <p14:tracePt t="118752" x="4267200" y="4159250"/>
          <p14:tracePt t="118769" x="4222750" y="3873500"/>
          <p14:tracePt t="118786" x="4165600" y="3644900"/>
          <p14:tracePt t="118802" x="4095750" y="3435350"/>
          <p14:tracePt t="118819" x="4038600" y="3302000"/>
          <p14:tracePt t="118836" x="3943350" y="3175000"/>
          <p14:tracePt t="118838" x="3905250" y="3136900"/>
          <p14:tracePt t="118852" x="3873500" y="3086100"/>
          <p14:tracePt t="118869" x="3790950" y="3009900"/>
          <p14:tracePt t="118886" x="3759200" y="2997200"/>
          <p14:tracePt t="118919" x="3752850" y="2997200"/>
          <p14:tracePt t="118936" x="3733800" y="3048000"/>
          <p14:tracePt t="118952" x="3676650" y="3257550"/>
          <p14:tracePt t="118969" x="3619500" y="3651250"/>
          <p14:tracePt t="118986" x="3619500" y="4006850"/>
          <p14:tracePt t="119002" x="3676650" y="4222750"/>
          <p14:tracePt t="119019" x="3740150" y="4337050"/>
          <p14:tracePt t="119036" x="3784600" y="4375150"/>
          <p14:tracePt t="119052" x="3797300" y="4387850"/>
          <p14:tracePt t="119054" x="3803650" y="4387850"/>
          <p14:tracePt t="119069" x="3835400" y="4375150"/>
          <p14:tracePt t="119086" x="3886200" y="4305300"/>
          <p14:tracePt t="119102" x="3943350" y="4146550"/>
          <p14:tracePt t="119119" x="3981450" y="3968750"/>
          <p14:tracePt t="119136" x="4006850" y="3784600"/>
          <p14:tracePt t="119152" x="4006850" y="3670300"/>
          <p14:tracePt t="119169" x="4006850" y="3606800"/>
          <p14:tracePt t="119186" x="4006850" y="3587750"/>
          <p14:tracePt t="119202" x="4006850" y="3581400"/>
          <p14:tracePt t="119598" x="0" y="0"/>
        </p14:tracePtLst>
        <p14:tracePtLst>
          <p14:tracePt t="121055" x="6978650" y="2260600"/>
          <p14:tracePt t="121079" x="6985000" y="2260600"/>
          <p14:tracePt t="121094" x="6997700" y="2260600"/>
          <p14:tracePt t="121102" x="7010400" y="2260600"/>
          <p14:tracePt t="121118" x="7029450" y="2260600"/>
          <p14:tracePt t="121135" x="7061200" y="2260600"/>
          <p14:tracePt t="121151" x="7118350" y="2260600"/>
          <p14:tracePt t="121168" x="7194550" y="2260600"/>
          <p14:tracePt t="121185" x="7321550" y="2260600"/>
          <p14:tracePt t="121202" x="7448550" y="2260600"/>
          <p14:tracePt t="121218" x="7562850" y="2260600"/>
          <p14:tracePt t="121235" x="7620000" y="2260600"/>
          <p14:tracePt t="121251" x="7651750" y="2260600"/>
          <p14:tracePt t="121268" x="7658100" y="2260600"/>
          <p14:tracePt t="121285" x="7708900" y="2260600"/>
          <p14:tracePt t="121301" x="7791450" y="2260600"/>
          <p14:tracePt t="121318" x="7880350" y="2260600"/>
          <p14:tracePt t="121335" x="7962900" y="2260600"/>
          <p14:tracePt t="121352" x="7994650" y="2260600"/>
          <p14:tracePt t="121368" x="8007350" y="2260600"/>
          <p14:tracePt t="121591" x="8013700" y="2260600"/>
          <p14:tracePt t="121607" x="8026400" y="2260600"/>
          <p14:tracePt t="121619" x="8039100" y="2260600"/>
          <p14:tracePt t="121635" x="8077200" y="2260600"/>
          <p14:tracePt t="121652" x="8115300" y="2260600"/>
          <p14:tracePt t="121654" x="8134350" y="2260600"/>
          <p14:tracePt t="121668" x="8140700" y="2260600"/>
          <p14:tracePt t="121685" x="8159750" y="2260600"/>
          <p14:tracePt t="121726" x="8166100" y="2260600"/>
          <p14:tracePt t="121734" x="8172450" y="2260600"/>
          <p14:tracePt t="121742" x="8178800" y="2260600"/>
          <p14:tracePt t="121751" x="8185150" y="2260600"/>
          <p14:tracePt t="121768" x="8197850" y="2260600"/>
          <p14:tracePt t="121785" x="8229600" y="2260600"/>
          <p14:tracePt t="121801" x="8242300" y="2260600"/>
          <p14:tracePt t="121818" x="8248650" y="2260600"/>
          <p14:tracePt t="121835" x="8261350" y="2260600"/>
          <p14:tracePt t="121868" x="8280400" y="2260600"/>
          <p14:tracePt t="121886" x="8293100" y="2260600"/>
          <p14:tracePt t="121902" x="8299450" y="2260600"/>
          <p14:tracePt t="121919" x="8305800" y="2260600"/>
          <p14:tracePt t="121935" x="8312150" y="2260600"/>
          <p14:tracePt t="122303" x="0" y="0"/>
        </p14:tracePtLst>
        <p14:tracePtLst>
          <p14:tracePt t="123447" x="8750300" y="2305050"/>
          <p14:tracePt t="123545" x="8763000" y="2305050"/>
          <p14:tracePt t="123564" x="8813800" y="2305050"/>
          <p14:tracePt t="123577" x="8896350" y="2305050"/>
          <p14:tracePt t="123588" x="8940800" y="2305050"/>
          <p14:tracePt t="123601" x="9048750" y="2305050"/>
          <p14:tracePt t="123617" x="9163050" y="2305050"/>
          <p14:tracePt t="123634" x="9302750" y="2305050"/>
          <p14:tracePt t="123651" x="9429750" y="2305050"/>
          <p14:tracePt t="123668" x="9512300" y="2305050"/>
          <p14:tracePt t="123671" x="9537700" y="2305050"/>
          <p14:tracePt t="123684" x="9569450" y="2305050"/>
          <p14:tracePt t="123701" x="9626600" y="2305050"/>
          <p14:tracePt t="123717" x="9658350" y="2305050"/>
          <p14:tracePt t="123734" x="9683750" y="2305050"/>
          <p14:tracePt t="123751" x="9702800" y="2305050"/>
          <p14:tracePt t="123767" x="9709150" y="2305050"/>
          <p14:tracePt t="123961" x="9690100" y="2305050"/>
          <p14:tracePt t="123975" x="9620250" y="2305050"/>
          <p14:tracePt t="123990" x="9493250" y="2305050"/>
          <p14:tracePt t="124004" x="9417050" y="2305050"/>
          <p14:tracePt t="124018" x="9283700" y="2305050"/>
          <p14:tracePt t="124022" x="9226550" y="2305050"/>
          <p14:tracePt t="124034" x="9182100" y="2305050"/>
          <p14:tracePt t="124051" x="9144000" y="2305050"/>
          <p14:tracePt t="124067" x="9131300" y="2305050"/>
          <p14:tracePt t="124084" x="9112250" y="2305050"/>
          <p14:tracePt t="124215" x="9131300" y="2305050"/>
          <p14:tracePt t="124229" x="9175750" y="2305050"/>
          <p14:tracePt t="124244" x="9321800" y="2305050"/>
          <p14:tracePt t="124261" x="9531350" y="2305050"/>
          <p14:tracePt t="124263" x="9645650" y="2305050"/>
          <p14:tracePt t="124274" x="9759950" y="2305050"/>
          <p14:tracePt t="124284" x="9880600" y="2305050"/>
          <p14:tracePt t="124300" x="10077450" y="2305050"/>
          <p14:tracePt t="124303" x="10153650" y="2305050"/>
          <p14:tracePt t="124317" x="10261600" y="2305050"/>
          <p14:tracePt t="124334" x="10306050" y="2305050"/>
          <p14:tracePt t="124350" x="10325100" y="2305050"/>
          <p14:tracePt t="124439" x="10318750" y="2305050"/>
          <p14:tracePt t="124449" x="10293350" y="2305050"/>
          <p14:tracePt t="124459" x="10255250" y="2305050"/>
          <p14:tracePt t="124468" x="10204450" y="2305050"/>
          <p14:tracePt t="124484" x="10064750" y="2305050"/>
          <p14:tracePt t="124500" x="9874250" y="2305050"/>
          <p14:tracePt t="124502" x="9791700" y="2305050"/>
          <p14:tracePt t="124517" x="9671050" y="2305050"/>
          <p14:tracePt t="124534" x="9639300" y="2305050"/>
          <p14:tracePt t="124550" x="9632950" y="2305050"/>
          <p14:tracePt t="124666" x="9639300" y="2305050"/>
          <p14:tracePt t="124679" x="9721850" y="2305050"/>
          <p14:tracePt t="124694" x="9867900" y="2305050"/>
          <p14:tracePt t="124709" x="9988550" y="2305050"/>
          <p14:tracePt t="124719" x="10217150" y="2324100"/>
          <p14:tracePt t="124734" x="10420350" y="2324100"/>
          <p14:tracePt t="124750" x="10566400" y="2324100"/>
          <p14:tracePt t="124767" x="10623550" y="2324100"/>
          <p14:tracePt t="124784" x="10642600" y="2324100"/>
          <p14:tracePt t="124911" x="10617200" y="2324100"/>
          <p14:tracePt t="124923" x="10572750" y="2317750"/>
          <p14:tracePt t="124939" x="10439400" y="2292350"/>
          <p14:tracePt t="124958" x="10242550" y="2254250"/>
          <p14:tracePt t="124979" x="10191750" y="2247900"/>
          <p14:tracePt t="124991" x="10179050" y="2247900"/>
          <p14:tracePt t="125080" x="10210800" y="2247900"/>
          <p14:tracePt t="125094" x="10287000" y="2247900"/>
          <p14:tracePt t="125111" x="10401300" y="2247900"/>
          <p14:tracePt t="125126" x="10553700" y="2247900"/>
          <p14:tracePt t="125135" x="10617200" y="2247900"/>
          <p14:tracePt t="125150" x="10693400" y="2247900"/>
          <p14:tracePt t="125167" x="10712450" y="2247900"/>
          <p14:tracePt t="125184" x="10718800" y="2247900"/>
          <p14:tracePt t="125264" x="10706100" y="2247900"/>
          <p14:tracePt t="125279" x="10617200" y="2247900"/>
          <p14:tracePt t="125295" x="10490200" y="2247900"/>
          <p14:tracePt t="125312" x="10394950" y="2247900"/>
          <p14:tracePt t="125320" x="10363200" y="2247900"/>
          <p14:tracePt t="125334" x="10337800" y="2247900"/>
          <p14:tracePt t="125414" x="10363200" y="2247900"/>
          <p14:tracePt t="125423" x="10401300" y="2247900"/>
          <p14:tracePt t="125434" x="10464800" y="2247900"/>
          <p14:tracePt t="125450" x="10604500" y="2247900"/>
          <p14:tracePt t="125467" x="10718800" y="2247900"/>
          <p14:tracePt t="125483" x="10788650" y="2247900"/>
          <p14:tracePt t="125500" x="10801350" y="2247900"/>
          <p14:tracePt t="125517" x="10807700" y="2247900"/>
          <p14:tracePt t="125703" x="10814050" y="2247900"/>
          <p14:tracePt t="125720" x="10820400" y="2247900"/>
          <p14:tracePt t="125735" x="10833100" y="2247900"/>
          <p14:tracePt t="125753" x="10852150" y="2247900"/>
          <p14:tracePt t="125767" x="10890250" y="2247900"/>
          <p14:tracePt t="125784" x="10909300" y="2247900"/>
          <p14:tracePt t="125800" x="10915650" y="2247900"/>
          <p14:tracePt t="126390" x="0" y="0"/>
        </p14:tracePtLst>
        <p14:tracePtLst>
          <p14:tracePt t="127071" x="3689350" y="2597150"/>
          <p14:tracePt t="127135" x="3683000" y="2597150"/>
          <p14:tracePt t="127146" x="3683000" y="2616200"/>
          <p14:tracePt t="127158" x="3683000" y="2679700"/>
          <p14:tracePt t="127171" x="3683000" y="2711450"/>
          <p14:tracePt t="127183" x="3695700" y="2787650"/>
          <p14:tracePt t="127199" x="3740150" y="2806700"/>
          <p14:tracePt t="127216" x="3860800" y="2844800"/>
          <p14:tracePt t="127233" x="4000500" y="2844800"/>
          <p14:tracePt t="127249" x="4133850" y="2813050"/>
          <p14:tracePt t="127266" x="4229100" y="2768600"/>
          <p14:tracePt t="127283" x="4286250" y="2730500"/>
          <p14:tracePt t="127285" x="4298950" y="2711450"/>
          <p14:tracePt t="127300" x="4298950" y="2698750"/>
          <p14:tracePt t="127316" x="4298950" y="2692400"/>
          <p14:tracePt t="127333" x="4298950" y="2686050"/>
          <p14:tracePt t="127350" x="4298950" y="2679700"/>
          <p14:tracePt t="127366" x="4298950" y="2673350"/>
          <p14:tracePt t="127495" x="0" y="0"/>
        </p14:tracePtLst>
        <p14:tracePtLst>
          <p14:tracePt t="128167" x="4927600" y="2622550"/>
          <p14:tracePt t="128239" x="4927600" y="2616200"/>
          <p14:tracePt t="128251" x="4927600" y="2609850"/>
          <p14:tracePt t="128266" x="4921250" y="2609850"/>
          <p14:tracePt t="128305" x="4921250" y="2603500"/>
          <p14:tracePt t="128344" x="4914900" y="2597150"/>
          <p14:tracePt t="128439" x="4914900" y="2603500"/>
          <p14:tracePt t="128447" x="4914900" y="2609850"/>
          <p14:tracePt t="128454" x="4914900" y="2628900"/>
          <p14:tracePt t="128466" x="4914900" y="2647950"/>
          <p14:tracePt t="128483" x="4914900" y="2686050"/>
          <p14:tracePt t="128499" x="4946650" y="2724150"/>
          <p14:tracePt t="128502" x="4959350" y="2736850"/>
          <p14:tracePt t="128516" x="4965700" y="2743200"/>
          <p14:tracePt t="128532" x="4978400" y="2749550"/>
          <p14:tracePt t="128549" x="4997450" y="2749550"/>
          <p14:tracePt t="128566" x="5016500" y="2749550"/>
          <p14:tracePt t="128582" x="5054600" y="2743200"/>
          <p14:tracePt t="128599" x="5092700" y="2724150"/>
          <p14:tracePt t="128616" x="5105400" y="2686050"/>
          <p14:tracePt t="128632" x="5124450" y="2641600"/>
          <p14:tracePt t="128649" x="5124450" y="2609850"/>
          <p14:tracePt t="128666" x="5124450" y="2584450"/>
          <p14:tracePt t="128682" x="5124450" y="2578100"/>
          <p14:tracePt t="128822" x="0" y="0"/>
        </p14:tracePtLst>
        <p14:tracePtLst>
          <p14:tracePt t="129240" x="6096000" y="2686050"/>
          <p14:tracePt t="129311" x="6083300" y="2686050"/>
          <p14:tracePt t="129326" x="6076950" y="2692400"/>
          <p14:tracePt t="129349" x="6076950" y="2711450"/>
          <p14:tracePt t="129383" x="6076950" y="2717800"/>
          <p14:tracePt t="129399" x="6076950" y="2730500"/>
          <p14:tracePt t="129415" x="6083300" y="2730500"/>
          <p14:tracePt t="129432" x="6102350" y="2730500"/>
          <p14:tracePt t="129449" x="6115050" y="2730500"/>
          <p14:tracePt t="129615" x="0" y="0"/>
        </p14:tracePtLst>
        <p14:tracePtLst>
          <p14:tracePt t="131592" x="9010650" y="2368550"/>
          <p14:tracePt t="131639" x="9004300" y="2368550"/>
          <p14:tracePt t="131655" x="9004300" y="2381250"/>
          <p14:tracePt t="131666" x="9004300" y="2387600"/>
          <p14:tracePt t="131681" x="9004300" y="2432050"/>
          <p14:tracePt t="131698" x="9004300" y="2463800"/>
          <p14:tracePt t="131715" x="9010650" y="2501900"/>
          <p14:tracePt t="131731" x="9023350" y="2520950"/>
          <p14:tracePt t="131748" x="9042400" y="2533650"/>
          <p14:tracePt t="131765" x="9055100" y="2533650"/>
          <p14:tracePt t="131766" x="9061450" y="2533650"/>
          <p14:tracePt t="131781" x="9093200" y="2533650"/>
          <p14:tracePt t="131798" x="9118600" y="2533650"/>
          <p14:tracePt t="131815" x="9137650" y="2527300"/>
          <p14:tracePt t="131831" x="9150350" y="2495550"/>
          <p14:tracePt t="131848" x="9150350" y="2482850"/>
          <p14:tracePt t="131865" x="9150350" y="2457450"/>
          <p14:tracePt t="131881" x="9137650" y="2425700"/>
          <p14:tracePt t="131898" x="9105900" y="2406650"/>
          <p14:tracePt t="131915" x="9080500" y="2400300"/>
          <p14:tracePt t="131931" x="9036050" y="2387600"/>
          <p14:tracePt t="131948" x="9023350" y="2387600"/>
          <p14:tracePt t="131965" x="8997950" y="2387600"/>
          <p14:tracePt t="131999" x="8991600" y="2406650"/>
          <p14:tracePt t="132009" x="8985250" y="2425700"/>
          <p14:tracePt t="132023" x="8985250" y="2438400"/>
          <p14:tracePt t="132031" x="8985250" y="2444750"/>
          <p14:tracePt t="132048" x="8991600" y="2457450"/>
          <p14:tracePt t="132065" x="9010650" y="2476500"/>
          <p14:tracePt t="132081" x="9061450" y="2489200"/>
          <p14:tracePt t="132098" x="9099550" y="2489200"/>
          <p14:tracePt t="132115" x="9124950" y="2489200"/>
          <p14:tracePt t="132131" x="9131300" y="2489200"/>
          <p14:tracePt t="132148" x="9144000" y="2482850"/>
          <p14:tracePt t="132168" x="9144000" y="2476500"/>
          <p14:tracePt t="132438" x="9144000" y="2470150"/>
          <p14:tracePt t="132438" x="0" y="0"/>
        </p14:tracePtLst>
        <p14:tracePtLst>
          <p14:tracePt t="133344" x="4127500" y="2787650"/>
          <p14:tracePt t="133448" x="4133850" y="2787650"/>
          <p14:tracePt t="133458" x="4159250" y="2787650"/>
          <p14:tracePt t="133470" x="4241800" y="2787650"/>
          <p14:tracePt t="133481" x="4311650" y="2787650"/>
          <p14:tracePt t="133497" x="4495800" y="2787650"/>
          <p14:tracePt t="133515" x="4756150" y="2787650"/>
          <p14:tracePt t="133531" x="5060950" y="2787650"/>
          <p14:tracePt t="133547" x="5365750" y="2787650"/>
          <p14:tracePt t="133550" x="5499100" y="2787650"/>
          <p14:tracePt t="133564" x="5594350" y="2787650"/>
          <p14:tracePt t="133581" x="5791200" y="2787650"/>
          <p14:tracePt t="133597" x="5848350" y="2787650"/>
          <p14:tracePt t="133614" x="5867400" y="2787650"/>
          <p14:tracePt t="133631" x="5880100" y="2787650"/>
          <p14:tracePt t="133647" x="5886450" y="2787650"/>
          <p14:tracePt t="133719" x="5892800" y="2787650"/>
          <p14:tracePt t="133729" x="5905500" y="2787650"/>
          <p14:tracePt t="133743" x="5918200" y="2787650"/>
          <p14:tracePt t="133751" x="5930900" y="2787650"/>
          <p14:tracePt t="133764" x="5949950" y="2787650"/>
          <p14:tracePt t="133781" x="5975350" y="2787650"/>
          <p14:tracePt t="133797" x="5988050" y="2787650"/>
          <p14:tracePt t="134822" x="0" y="0"/>
        </p14:tracePtLst>
        <p14:tracePtLst>
          <p14:tracePt t="135767" x="3695700" y="2692400"/>
          <p14:tracePt t="135887" x="3702050" y="2692400"/>
          <p14:tracePt t="135897" x="3733800" y="2692400"/>
          <p14:tracePt t="135913" x="3848100" y="2692400"/>
          <p14:tracePt t="135930" x="4064000" y="2692400"/>
          <p14:tracePt t="135935" x="4216400" y="2692400"/>
          <p14:tracePt t="135947" x="4387850" y="2692400"/>
          <p14:tracePt t="135964" x="4781550" y="2692400"/>
          <p14:tracePt t="135967" x="4933950" y="2692400"/>
          <p14:tracePt t="135984" x="5187950" y="2692400"/>
          <p14:tracePt t="135997" x="5264150" y="2692400"/>
          <p14:tracePt t="135999" x="5308600" y="2692400"/>
          <p14:tracePt t="136014" x="5327650" y="2692400"/>
          <p14:tracePt t="136030" x="5334000" y="2692400"/>
          <p14:tracePt t="136286" x="0" y="0"/>
        </p14:tracePtLst>
        <p14:tracePtLst>
          <p14:tracePt t="136597" x="5035550" y="2571750"/>
          <p14:tracePt t="136640" x="5029200" y="2578100"/>
          <p14:tracePt t="136654" x="5016500" y="2597150"/>
          <p14:tracePt t="136667" x="5016500" y="2609850"/>
          <p14:tracePt t="136680" x="5016500" y="2647950"/>
          <p14:tracePt t="136696" x="5022850" y="2705100"/>
          <p14:tracePt t="136713" x="5067300" y="2749550"/>
          <p14:tracePt t="136730" x="5137150" y="2794000"/>
          <p14:tracePt t="136746" x="5251450" y="2838450"/>
          <p14:tracePt t="136763" x="5346700" y="2844800"/>
          <p14:tracePt t="136780" x="5448300" y="2844800"/>
          <p14:tracePt t="136782" x="5473700" y="2832100"/>
          <p14:tracePt t="136796" x="5492750" y="2819400"/>
          <p14:tracePt t="136813" x="5518150" y="2768600"/>
          <p14:tracePt t="136830" x="5530850" y="2743200"/>
          <p14:tracePt t="136846" x="5537200" y="2736850"/>
          <p14:tracePt t="136863" x="5543550" y="2724150"/>
          <p14:tracePt t="136934" x="0" y="0"/>
        </p14:tracePtLst>
        <p14:tracePtLst>
          <p14:tracePt t="137222" x="5797550" y="2635250"/>
          <p14:tracePt t="137312" x="5797550" y="2641600"/>
          <p14:tracePt t="137325" x="5797550" y="2654300"/>
          <p14:tracePt t="137337" x="5797550" y="2705100"/>
          <p14:tracePt t="137347" x="5816600" y="2743200"/>
          <p14:tracePt t="137363" x="5829300" y="2800350"/>
          <p14:tracePt t="137380" x="5842000" y="2832100"/>
          <p14:tracePt t="137382" x="5848350" y="2844800"/>
          <p14:tracePt t="137396" x="5861050" y="2851150"/>
          <p14:tracePt t="137423" x="5867400" y="2851150"/>
          <p14:tracePt t="137454" x="5873750" y="2851150"/>
          <p14:tracePt t="137462" x="5880100" y="2851150"/>
          <p14:tracePt t="137471" x="5886450" y="2851150"/>
          <p14:tracePt t="137480" x="5886450" y="2844800"/>
          <p14:tracePt t="137496" x="5905500" y="2832100"/>
          <p14:tracePt t="137513" x="5911850" y="2819400"/>
          <p14:tracePt t="137546" x="5911850" y="2813050"/>
          <p14:tracePt t="137563" x="5911850" y="2806700"/>
          <p14:tracePt t="137678" x="0" y="0"/>
        </p14:tracePtLst>
        <p14:tracePtLst>
          <p14:tracePt t="138455" x="11823700" y="2432050"/>
          <p14:tracePt t="138519" x="11817350" y="2432050"/>
          <p14:tracePt t="138535" x="11798300" y="2451100"/>
          <p14:tracePt t="138547" x="11798300" y="2470150"/>
          <p14:tracePt t="138562" x="11798300" y="2501900"/>
          <p14:tracePt t="138579" x="11791950" y="2533650"/>
          <p14:tracePt t="138596" x="11791950" y="2552700"/>
          <p14:tracePt t="138599" x="11791950" y="2559050"/>
          <p14:tracePt t="138612" x="11798300" y="2565400"/>
          <p14:tracePt t="138629" x="11842750" y="2571750"/>
          <p14:tracePt t="138646" x="11887200" y="2571750"/>
          <p14:tracePt t="138662" x="11925300" y="2571750"/>
          <p14:tracePt t="138679" x="11944350" y="2571750"/>
          <p14:tracePt t="138696" x="11957050" y="2571750"/>
          <p14:tracePt t="138719" x="11957050" y="2565400"/>
          <p14:tracePt t="138750" x="11963400" y="2559050"/>
          <p14:tracePt t="138766" x="11969750" y="2546350"/>
          <p14:tracePt t="138800" x="11969750" y="2540000"/>
          <p14:tracePt t="138807" x="11969750" y="2527300"/>
          <p14:tracePt t="138815" x="11969750" y="2514600"/>
          <p14:tracePt t="138829" x="11957050" y="2495550"/>
          <p14:tracePt t="138846" x="11950700" y="2476500"/>
          <p14:tracePt t="138862" x="11925300" y="2444750"/>
          <p14:tracePt t="138879" x="11899900" y="2419350"/>
          <p14:tracePt t="138896" x="11861800" y="2393950"/>
          <p14:tracePt t="138912" x="11823700" y="2374900"/>
          <p14:tracePt t="138929" x="11785600" y="2355850"/>
          <p14:tracePt t="138946" x="11766550" y="2349500"/>
          <p14:tracePt t="138962" x="11753850" y="2349500"/>
          <p14:tracePt t="138979" x="11747500" y="2349500"/>
          <p14:tracePt t="138996" x="11734800" y="2343150"/>
          <p14:tracePt t="139198" x="0" y="0"/>
        </p14:tracePtLst>
        <p14:tracePtLst>
          <p14:tracePt t="139963" x="3575050" y="3162300"/>
          <p14:tracePt t="140006" x="3568700" y="3162300"/>
          <p14:tracePt t="140023" x="3562350" y="3162300"/>
          <p14:tracePt t="140034" x="3562350" y="3168650"/>
          <p14:tracePt t="140046" x="3543300" y="3263900"/>
          <p14:tracePt t="140062" x="3498850" y="3429000"/>
          <p14:tracePt t="140078" x="3435350" y="3613150"/>
          <p14:tracePt t="140095" x="3378200" y="3797300"/>
          <p14:tracePt t="140112" x="3340100" y="3968750"/>
          <p14:tracePt t="140128" x="3327400" y="4127500"/>
          <p14:tracePt t="140145" x="3314700" y="4298950"/>
          <p14:tracePt t="140162" x="3308350" y="4470400"/>
          <p14:tracePt t="140178" x="3308350" y="4654550"/>
          <p14:tracePt t="140195" x="3308350" y="4876800"/>
          <p14:tracePt t="140212" x="3321050" y="5054600"/>
          <p14:tracePt t="140228" x="3371850" y="5194300"/>
          <p14:tracePt t="140229" x="3390900" y="5238750"/>
          <p14:tracePt t="140245" x="3429000" y="5276850"/>
          <p14:tracePt t="140262" x="3473450" y="5295900"/>
          <p14:tracePt t="140278" x="3543300" y="5302250"/>
          <p14:tracePt t="140295" x="3689350" y="5283200"/>
          <p14:tracePt t="140312" x="3886200" y="5219700"/>
          <p14:tracePt t="140328" x="4102100" y="5060950"/>
          <p14:tracePt t="140345" x="4298950" y="4813300"/>
          <p14:tracePt t="140362" x="4438650" y="4489450"/>
          <p14:tracePt t="140378" x="4514850" y="4191000"/>
          <p14:tracePt t="140395" x="4508500" y="3911600"/>
          <p14:tracePt t="140412" x="4419600" y="3568700"/>
          <p14:tracePt t="140428" x="4260850" y="3257550"/>
          <p14:tracePt t="140429" x="4203700" y="3155950"/>
          <p14:tracePt t="140445" x="4070350" y="2971800"/>
          <p14:tracePt t="140462" x="3943350" y="2876550"/>
          <p14:tracePt t="140478" x="3822700" y="2825750"/>
          <p14:tracePt t="140495" x="3733800" y="2813050"/>
          <p14:tracePt t="140511" x="3644900" y="2819400"/>
          <p14:tracePt t="140528" x="3517900" y="2863850"/>
          <p14:tracePt t="140545" x="3384550" y="2965450"/>
          <p14:tracePt t="140561" x="3219450" y="3168650"/>
          <p14:tracePt t="140578" x="3067050" y="3441700"/>
          <p14:tracePt t="140595" x="2952750" y="3683000"/>
          <p14:tracePt t="140612" x="2921000" y="3892550"/>
          <p14:tracePt t="140628" x="2921000" y="4083050"/>
          <p14:tracePt t="140645" x="3028950" y="4387850"/>
          <p14:tracePt t="140661" x="3175000" y="4591050"/>
          <p14:tracePt t="140678" x="3346450" y="4743450"/>
          <p14:tracePt t="140695" x="3530600" y="4851400"/>
          <p14:tracePt t="140711" x="3708400" y="4908550"/>
          <p14:tracePt t="140728" x="3835400" y="4927600"/>
          <p14:tracePt t="140745" x="3956050" y="4908550"/>
          <p14:tracePt t="140761" x="4057650" y="4813300"/>
          <p14:tracePt t="140778" x="4152900" y="4578350"/>
          <p14:tracePt t="140795" x="4216400" y="4286250"/>
          <p14:tracePt t="140812" x="4235450" y="4076700"/>
          <p14:tracePt t="140828" x="4235450" y="3962400"/>
          <p14:tracePt t="140845" x="4235450" y="3898900"/>
          <p14:tracePt t="140861" x="4235450" y="3892550"/>
          <p14:tracePt t="140958" x="0" y="0"/>
        </p14:tracePtLst>
        <p14:tracePtLst>
          <p14:tracePt t="141729" x="7448550" y="2590800"/>
          <p14:tracePt t="141768" x="7448550" y="2597150"/>
          <p14:tracePt t="141783" x="7467600" y="2597150"/>
          <p14:tracePt t="141794" x="7486650" y="2597150"/>
          <p14:tracePt t="141811" x="7575550" y="2597150"/>
          <p14:tracePt t="141828" x="7721600" y="2597150"/>
          <p14:tracePt t="141829" x="7816850" y="2597150"/>
          <p14:tracePt t="141845" x="7899400" y="2597150"/>
          <p14:tracePt t="141846" x="7994650" y="2597150"/>
          <p14:tracePt t="141862" x="8172450" y="2597150"/>
          <p14:tracePt t="141878" x="8305800" y="2603500"/>
          <p14:tracePt t="141895" x="8375650" y="2603500"/>
          <p14:tracePt t="141911" x="8420100" y="2603500"/>
          <p14:tracePt t="141928" x="8451850" y="2603500"/>
          <p14:tracePt t="141945" x="8483600" y="2603500"/>
          <p14:tracePt t="141961" x="8515350" y="2603500"/>
          <p14:tracePt t="141978" x="8553450" y="2603500"/>
          <p14:tracePt t="141995" x="8604250" y="2603500"/>
          <p14:tracePt t="142011" x="8655050" y="2603500"/>
          <p14:tracePt t="142028" x="8699500" y="2603500"/>
          <p14:tracePt t="142031" x="8718550" y="2603500"/>
          <p14:tracePt t="142044" x="8724900" y="2603500"/>
          <p14:tracePt t="142061" x="8737600" y="2603500"/>
          <p14:tracePt t="142078" x="8743950" y="2603500"/>
          <p14:tracePt t="142095" x="8750300" y="2603500"/>
          <p14:tracePt t="142111" x="8763000" y="2603500"/>
          <p14:tracePt t="142128" x="8769350" y="2603500"/>
          <p14:tracePt t="142145" x="8775700" y="2603500"/>
          <p14:tracePt t="142206" x="8782050" y="2609850"/>
          <p14:tracePt t="142215" x="8775700" y="2616200"/>
          <p14:tracePt t="142228" x="8763000" y="2622550"/>
          <p14:tracePt t="142245" x="8724900" y="2635250"/>
          <p14:tracePt t="142247" x="8699500" y="2647950"/>
          <p14:tracePt t="142261" x="8648700" y="2660650"/>
          <p14:tracePt t="142278" x="8616950" y="2660650"/>
          <p14:tracePt t="142295" x="8578850" y="2667000"/>
          <p14:tracePt t="142383" x="8604250" y="2667000"/>
          <p14:tracePt t="142395" x="8661400" y="2667000"/>
          <p14:tracePt t="142411" x="8820150" y="2667000"/>
          <p14:tracePt t="142428" x="9074150" y="2667000"/>
          <p14:tracePt t="142431" x="9251950" y="2667000"/>
          <p14:tracePt t="142449" x="9639300" y="2667000"/>
          <p14:tracePt t="142461" x="9963150" y="2667000"/>
          <p14:tracePt t="142478" x="10179050" y="2667000"/>
          <p14:tracePt t="142494" x="10261600" y="2667000"/>
          <p14:tracePt t="142511" x="10280650" y="2667000"/>
          <p14:tracePt t="142528" x="10287000" y="2667000"/>
          <p14:tracePt t="142703" x="10280650" y="2667000"/>
          <p14:tracePt t="142714" x="10248900" y="2667000"/>
          <p14:tracePt t="142728" x="10109200" y="2667000"/>
          <p14:tracePt t="142744" x="9899650" y="2667000"/>
          <p14:tracePt t="142761" x="9632950" y="2647950"/>
          <p14:tracePt t="142778" x="9448800" y="2641600"/>
          <p14:tracePt t="142795" x="9372600" y="2641600"/>
          <p14:tracePt t="142798" x="9366250" y="2641600"/>
          <p14:tracePt t="142811" x="9359900" y="2641600"/>
          <p14:tracePt t="142928" x="9385300" y="2641600"/>
          <p14:tracePt t="142943" x="9455150" y="2647950"/>
          <p14:tracePt t="142960" x="9575800" y="2660650"/>
          <p14:tracePt t="142976" x="9607550" y="2660650"/>
          <p14:tracePt t="142984" x="9613900" y="2660650"/>
          <p14:tracePt t="143030" x="9620250" y="2667000"/>
          <p14:tracePt t="143054" x="9613900" y="2673350"/>
          <p14:tracePt t="143063" x="9607550" y="2673350"/>
          <p14:tracePt t="143078" x="9594850" y="2673350"/>
          <p14:tracePt t="143094" x="9582150" y="2673350"/>
          <p14:tracePt t="143206" x="9588500" y="2673350"/>
          <p14:tracePt t="143216" x="9607550" y="2673350"/>
          <p14:tracePt t="143228" x="9620250" y="2673350"/>
          <p14:tracePt t="143244" x="9645650" y="2673350"/>
          <p14:tracePt t="143247" x="9658350" y="2673350"/>
          <p14:tracePt t="143261" x="9690100" y="2673350"/>
          <p14:tracePt t="143277" x="9734550" y="2673350"/>
          <p14:tracePt t="143294" x="9779000" y="2673350"/>
          <p14:tracePt t="143311" x="9823450" y="2673350"/>
          <p14:tracePt t="143328" x="9899650" y="2673350"/>
          <p14:tracePt t="143344" x="9994900" y="2673350"/>
          <p14:tracePt t="143361" x="10090150" y="2673350"/>
          <p14:tracePt t="143378" x="10179050" y="2673350"/>
          <p14:tracePt t="143394" x="10223500" y="2673350"/>
          <p14:tracePt t="143398" x="10236200" y="2673350"/>
          <p14:tracePt t="143411" x="10242550" y="2673350"/>
          <p14:tracePt t="143428" x="10255250" y="2673350"/>
          <p14:tracePt t="143454" x="10261600" y="2673350"/>
          <p14:tracePt t="143496" x="10267950" y="2673350"/>
          <p14:tracePt t="143526" x="10274300" y="2673350"/>
          <p14:tracePt t="143539" x="10280650" y="2673350"/>
          <p14:tracePt t="143554" x="10293350" y="2673350"/>
          <p14:tracePt t="143566" x="10306050" y="2673350"/>
          <p14:tracePt t="143577" x="10318750" y="2673350"/>
          <p14:tracePt t="143594" x="10344150" y="2673350"/>
          <p14:tracePt t="143611" x="10375900" y="2673350"/>
          <p14:tracePt t="143614" x="10401300" y="2673350"/>
          <p14:tracePt t="143628" x="10426700" y="2673350"/>
          <p14:tracePt t="143644" x="10477500" y="2673350"/>
          <p14:tracePt t="143661" x="10598150" y="2673350"/>
          <p14:tracePt t="143678" x="10674350" y="2673350"/>
          <p14:tracePt t="143694" x="10731500" y="2673350"/>
          <p14:tracePt t="143711" x="10750550" y="2673350"/>
          <p14:tracePt t="143728" x="10769600" y="2673350"/>
          <p14:tracePt t="143744" x="10782300" y="2673350"/>
          <p14:tracePt t="144015" x="0" y="0"/>
        </p14:tracePtLst>
        <p14:tracePtLst>
          <p14:tracePt t="144440" x="3429000" y="3187700"/>
          <p14:tracePt t="144454" x="3422650" y="3187700"/>
          <p14:tracePt t="144487" x="3416300" y="3187700"/>
          <p14:tracePt t="144495" x="3390900" y="3194050"/>
          <p14:tracePt t="144510" x="3333750" y="3302000"/>
          <p14:tracePt t="144527" x="3251200" y="3511550"/>
          <p14:tracePt t="144544" x="3155950" y="3822700"/>
          <p14:tracePt t="144561" x="3086100" y="4178300"/>
          <p14:tracePt t="144577" x="3060700" y="4495800"/>
          <p14:tracePt t="144594" x="3098800" y="4838700"/>
          <p14:tracePt t="144610" x="3244850" y="5181600"/>
          <p14:tracePt t="144627" x="3454400" y="5486400"/>
          <p14:tracePt t="144644" x="3625850" y="5626100"/>
          <p14:tracePt t="144646" x="3708400" y="5670550"/>
          <p14:tracePt t="144660" x="3778250" y="5695950"/>
          <p14:tracePt t="144677" x="3898900" y="5702300"/>
          <p14:tracePt t="144694" x="3994150" y="5651500"/>
          <p14:tracePt t="144710" x="4089400" y="5492750"/>
          <p14:tracePt t="144727" x="4178300" y="5245100"/>
          <p14:tracePt t="144744" x="4254500" y="4889500"/>
          <p14:tracePt t="144760" x="4305300" y="4457700"/>
          <p14:tracePt t="144777" x="4286250" y="4038600"/>
          <p14:tracePt t="144794" x="4235450" y="3746500"/>
          <p14:tracePt t="144810" x="4165600" y="3549650"/>
          <p14:tracePt t="144827" x="4108450" y="3422650"/>
          <p14:tracePt t="144843" x="4044950" y="3340100"/>
          <p14:tracePt t="144860" x="3987800" y="3270250"/>
          <p14:tracePt t="144877" x="3911600" y="3232150"/>
          <p14:tracePt t="144893" x="3892550" y="3225800"/>
          <p14:tracePt t="144910" x="3860800" y="3225800"/>
          <p14:tracePt t="144927" x="3803650" y="3308350"/>
          <p14:tracePt t="144943" x="3702050" y="3511550"/>
          <p14:tracePt t="144960" x="3581400" y="3886200"/>
          <p14:tracePt t="144977" x="3492500" y="4330700"/>
          <p14:tracePt t="144993" x="3460750" y="4667250"/>
          <p14:tracePt t="145010" x="3498850" y="4902200"/>
          <p14:tracePt t="145027" x="3594100" y="5060950"/>
          <p14:tracePt t="145043" x="3676650" y="5124450"/>
          <p14:tracePt t="145060" x="3759200" y="5162550"/>
          <p14:tracePt t="145061" x="3784600" y="5168900"/>
          <p14:tracePt t="145077" x="3822700" y="5156200"/>
          <p14:tracePt t="145093" x="3879850" y="5029200"/>
          <p14:tracePt t="145110" x="3962400" y="4730750"/>
          <p14:tracePt t="145127" x="4013200" y="4305300"/>
          <p14:tracePt t="145143" x="4038600" y="3968750"/>
          <p14:tracePt t="145160" x="4025900" y="3784600"/>
          <p14:tracePt t="145177" x="4006850" y="3714750"/>
          <p14:tracePt t="145193" x="3994150" y="3689350"/>
          <p14:tracePt t="145210" x="3981450" y="3676650"/>
          <p14:tracePt t="145231" x="3968750" y="3689350"/>
          <p14:tracePt t="145243" x="3943350" y="3733800"/>
          <p14:tracePt t="145260" x="3898900" y="3917950"/>
          <p14:tracePt t="145277" x="3835400" y="4451350"/>
          <p14:tracePt t="145293" x="3835400" y="4699000"/>
          <p14:tracePt t="145310" x="3867150" y="4819650"/>
          <p14:tracePt t="145327" x="3892550" y="4851400"/>
          <p14:tracePt t="145343" x="3911600" y="4851400"/>
          <p14:tracePt t="145360" x="3994150" y="4800600"/>
          <p14:tracePt t="145377" x="4108450" y="4654550"/>
          <p14:tracePt t="145393" x="4203700" y="4476750"/>
          <p14:tracePt t="145410" x="4273550" y="4324350"/>
          <p14:tracePt t="145427" x="4298950" y="4191000"/>
          <p14:tracePt t="145443" x="4318000" y="4114800"/>
          <p14:tracePt t="145445" x="4318000" y="4089400"/>
          <p14:tracePt t="145460" x="4318000" y="4076700"/>
          <p14:tracePt t="145477" x="4318000" y="4057650"/>
          <p14:tracePt t="147230" x="0" y="0"/>
        </p14:tracePtLst>
        <p14:tracePtLst>
          <p14:tracePt t="151167" x="2838450" y="2647950"/>
          <p14:tracePt t="151178" x="2832100" y="2647950"/>
          <p14:tracePt t="151192" x="2825750" y="2647950"/>
          <p14:tracePt t="151209" x="2813050" y="2654300"/>
          <p14:tracePt t="151225" x="2787650" y="2679700"/>
          <p14:tracePt t="151242" x="2781300" y="2730500"/>
          <p14:tracePt t="151258" x="2781300" y="2819400"/>
          <p14:tracePt t="151275" x="2832100" y="2921000"/>
          <p14:tracePt t="151291" x="2933700" y="3035300"/>
          <p14:tracePt t="151308" x="3124200" y="3149600"/>
          <p14:tracePt t="151309" x="3257550" y="3200400"/>
          <p14:tracePt t="151325" x="3600450" y="3276600"/>
          <p14:tracePt t="151341" x="4051300" y="3327400"/>
          <p14:tracePt t="151358" x="4572000" y="3340100"/>
          <p14:tracePt t="151375" x="5175250" y="3276600"/>
          <p14:tracePt t="151391" x="5702300" y="3168650"/>
          <p14:tracePt t="151408" x="6070600" y="3067050"/>
          <p14:tracePt t="151425" x="6235700" y="2984500"/>
          <p14:tracePt t="151441" x="6280150" y="2921000"/>
          <p14:tracePt t="151458" x="6286500" y="2863850"/>
          <p14:tracePt t="151475" x="6261100" y="2768600"/>
          <p14:tracePt t="151491" x="6216650" y="2692400"/>
          <p14:tracePt t="151494" x="6197600" y="2667000"/>
          <p14:tracePt t="151508" x="6172200" y="2628900"/>
          <p14:tracePt t="151525" x="6115050" y="2571750"/>
          <p14:tracePt t="151526" x="6076950" y="2533650"/>
          <p14:tracePt t="151541" x="5949950" y="2457450"/>
          <p14:tracePt t="151558" x="5784850" y="2374900"/>
          <p14:tracePt t="151575" x="5530850" y="2311400"/>
          <p14:tracePt t="151591" x="5194300" y="2241550"/>
          <p14:tracePt t="151608" x="4921250" y="2190750"/>
          <p14:tracePt t="151625" x="4730750" y="2165350"/>
          <p14:tracePt t="151641" x="4603750" y="2165350"/>
          <p14:tracePt t="151658" x="4495800" y="2184400"/>
          <p14:tracePt t="151675" x="4400550" y="2222500"/>
          <p14:tracePt t="151691" x="4305300" y="2286000"/>
          <p14:tracePt t="151694" x="4267200" y="2324100"/>
          <p14:tracePt t="151708" x="4210050" y="2368550"/>
          <p14:tracePt t="151724" x="4127500" y="2463800"/>
          <p14:tracePt t="151727" x="4089400" y="2501900"/>
          <p14:tracePt t="151741" x="4038600" y="2578100"/>
          <p14:tracePt t="151758" x="4006850" y="2660650"/>
          <p14:tracePt t="151774" x="4006850" y="2724150"/>
          <p14:tracePt t="151791" x="4032250" y="2813050"/>
          <p14:tracePt t="151808" x="4076700" y="2889250"/>
          <p14:tracePt t="151824" x="4184650" y="2959100"/>
          <p14:tracePt t="151841" x="4356100" y="3016250"/>
          <p14:tracePt t="151858" x="4578350" y="3028950"/>
          <p14:tracePt t="151875" x="4775200" y="3028950"/>
          <p14:tracePt t="151891" x="4889500" y="2997200"/>
          <p14:tracePt t="151908" x="4921250" y="2959100"/>
          <p14:tracePt t="151925" x="4927600" y="2921000"/>
          <p14:tracePt t="151926" x="4914900" y="2870200"/>
          <p14:tracePt t="151941" x="4864100" y="2774950"/>
          <p14:tracePt t="151958" x="4756150" y="2679700"/>
          <p14:tracePt t="151974" x="4578350" y="2584450"/>
          <p14:tracePt t="151991" x="4254500" y="2463800"/>
          <p14:tracePt t="152008" x="3848100" y="2362200"/>
          <p14:tracePt t="152024" x="3549650" y="2330450"/>
          <p14:tracePt t="152041" x="3403600" y="2336800"/>
          <p14:tracePt t="152058" x="3340100" y="2355850"/>
          <p14:tracePt t="152074" x="3321050" y="2393950"/>
          <p14:tracePt t="152091" x="3314700" y="2438400"/>
          <p14:tracePt t="152108" x="3314700" y="2495550"/>
          <p14:tracePt t="152110" x="3327400" y="2514600"/>
          <p14:tracePt t="152124" x="3346450" y="2533650"/>
          <p14:tracePt t="152141" x="3397250" y="2552700"/>
          <p14:tracePt t="152158" x="3416300" y="2559050"/>
          <p14:tracePt t="152174" x="3441700" y="2559050"/>
          <p14:tracePt t="152191" x="3448050" y="2559050"/>
          <p14:tracePt t="152230" x="0" y="0"/>
        </p14:tracePtLst>
        <p14:tracePtLst>
          <p14:tracePt t="153044" x="2235200" y="6127750"/>
          <p14:tracePt t="153045" x="2235200" y="6134100"/>
          <p14:tracePt t="153151" x="2235200" y="6140450"/>
          <p14:tracePt t="153162" x="2247900" y="6140450"/>
          <p14:tracePt t="153174" x="2336800" y="6153150"/>
          <p14:tracePt t="153191" x="2489200" y="6153150"/>
          <p14:tracePt t="153208" x="2667000" y="6153150"/>
          <p14:tracePt t="153224" x="2838450" y="6153150"/>
          <p14:tracePt t="153241" x="2984500" y="6159500"/>
          <p14:tracePt t="153257" x="3092450" y="6159500"/>
          <p14:tracePt t="153274" x="3149600" y="6159500"/>
          <p14:tracePt t="153291" x="3181350" y="6159500"/>
          <p14:tracePt t="153307" x="3206750" y="6159500"/>
          <p14:tracePt t="153324" x="3238500" y="6159500"/>
          <p14:tracePt t="153326" x="3244850" y="6159500"/>
          <p14:tracePt t="153341" x="3257550" y="6159500"/>
          <p14:tracePt t="153357" x="3276600" y="6159500"/>
          <p14:tracePt t="153374" x="3308350" y="6172200"/>
          <p14:tracePt t="153391" x="3333750" y="6178550"/>
          <p14:tracePt t="153407" x="3365500" y="6184900"/>
          <p14:tracePt t="153424" x="3397250" y="6191250"/>
          <p14:tracePt t="153441" x="3441700" y="6203950"/>
          <p14:tracePt t="153457" x="3511550" y="6216650"/>
          <p14:tracePt t="153474" x="3600450" y="6229350"/>
          <p14:tracePt t="153491" x="3689350" y="6248400"/>
          <p14:tracePt t="153507" x="3771900" y="6261100"/>
          <p14:tracePt t="153524" x="3803650" y="6261100"/>
          <p14:tracePt t="153541" x="3841750" y="6261100"/>
          <p14:tracePt t="153557" x="3873500" y="6261100"/>
          <p14:tracePt t="153574" x="3924300" y="6261100"/>
          <p14:tracePt t="153591" x="4000500" y="6261100"/>
          <p14:tracePt t="153607" x="4083050" y="6261100"/>
          <p14:tracePt t="153624" x="4152900" y="6261100"/>
          <p14:tracePt t="153641" x="4203700" y="6261100"/>
          <p14:tracePt t="153657" x="4222750" y="6261100"/>
          <p14:tracePt t="153674" x="4235450" y="6261100"/>
          <p14:tracePt t="153691" x="4241800" y="6261100"/>
          <p14:tracePt t="153707" x="4248150" y="6261100"/>
          <p14:tracePt t="153751" x="4254500" y="6261100"/>
          <p14:tracePt t="153974" x="4241800" y="6261100"/>
          <p14:tracePt t="153985" x="4203700" y="6261100"/>
          <p14:tracePt t="153999" x="4064000" y="6261100"/>
          <p14:tracePt t="154007" x="3968750" y="6261100"/>
          <p14:tracePt t="154024" x="3708400" y="6261100"/>
          <p14:tracePt t="154040" x="3384550" y="6261100"/>
          <p14:tracePt t="154057" x="3098800" y="6261100"/>
          <p14:tracePt t="154074" x="2901950" y="6261100"/>
          <p14:tracePt t="154090" x="2781300" y="6261100"/>
          <p14:tracePt t="154107" x="2749550" y="6254750"/>
          <p14:tracePt t="154124" x="2724150" y="6248400"/>
          <p14:tracePt t="154127" x="2717800" y="6248400"/>
          <p14:tracePt t="154140" x="2711450" y="6248400"/>
          <p14:tracePt t="154157" x="2692400" y="6235700"/>
          <p14:tracePt t="154271" x="2705100" y="6235700"/>
          <p14:tracePt t="154286" x="2819400" y="6235700"/>
          <p14:tracePt t="154300" x="2914650" y="6235700"/>
          <p14:tracePt t="154310" x="3124200" y="6235700"/>
          <p14:tracePt t="154324" x="3219450" y="6235700"/>
          <p14:tracePt t="154340" x="3346450" y="6235700"/>
          <p14:tracePt t="154357" x="3403600" y="6235700"/>
          <p14:tracePt t="154608" x="3409950" y="6235700"/>
          <p14:tracePt t="154622" x="3435350" y="6235700"/>
          <p14:tracePt t="154634" x="3486150" y="6235700"/>
          <p14:tracePt t="154641" x="3530600" y="6242050"/>
          <p14:tracePt t="154657" x="3670300" y="6267450"/>
          <p14:tracePt t="154674" x="3835400" y="6305550"/>
          <p14:tracePt t="154691" x="3975100" y="6330950"/>
          <p14:tracePt t="154694" x="4006850" y="6337300"/>
          <p14:tracePt t="154707" x="4019550" y="6337300"/>
          <p14:tracePt t="154724" x="4025900" y="6337300"/>
          <p14:tracePt t="154791" x="4006850" y="6337300"/>
          <p14:tracePt t="154799" x="3956050" y="6337300"/>
          <p14:tracePt t="154807" x="3905250" y="6324600"/>
          <p14:tracePt t="154823" x="3829050" y="6324600"/>
          <p14:tracePt t="154840" x="3765550" y="6324600"/>
          <p14:tracePt t="154857" x="3733800" y="6324600"/>
          <p14:tracePt t="154919" x="3759200" y="6324600"/>
          <p14:tracePt t="154930" x="3810000" y="6324600"/>
          <p14:tracePt t="154940" x="3879850" y="6324600"/>
          <p14:tracePt t="154958" x="4121150" y="6324600"/>
          <p14:tracePt t="154974" x="4229100" y="6324600"/>
          <p14:tracePt t="154990" x="4267200" y="6324600"/>
          <p14:tracePt t="155031" x="4267200" y="6318250"/>
          <p14:tracePt t="155043" x="4235450" y="6311900"/>
          <p14:tracePt t="155057" x="4070350" y="6286500"/>
          <p14:tracePt t="155073" x="3803650" y="6223000"/>
          <p14:tracePt t="155090" x="3556000" y="6178550"/>
          <p14:tracePt t="155107" x="3435350" y="6153150"/>
          <p14:tracePt t="155111" x="3416300" y="6146800"/>
          <p14:tracePt t="155123" x="3409950" y="6146800"/>
          <p14:tracePt t="155140" x="3403600" y="6146800"/>
          <p14:tracePt t="155166" x="3416300" y="6146800"/>
          <p14:tracePt t="155174" x="3454400" y="6146800"/>
          <p14:tracePt t="155190" x="3581400" y="6146800"/>
          <p14:tracePt t="155207" x="3790950" y="6146800"/>
          <p14:tracePt t="155224" x="3994150" y="6146800"/>
          <p14:tracePt t="155240" x="4089400" y="6146800"/>
          <p14:tracePt t="155257" x="4108450" y="6146800"/>
          <p14:tracePt t="155273" x="4114800" y="6146800"/>
          <p14:tracePt t="155310" x="4102100" y="6146800"/>
          <p14:tracePt t="155319" x="4076700" y="6146800"/>
          <p14:tracePt t="155326" x="4051300" y="6146800"/>
          <p14:tracePt t="155340" x="4038600" y="6146800"/>
          <p14:tracePt t="155357" x="4006850" y="6146800"/>
          <p14:tracePt t="155598" x="0" y="0"/>
        </p14:tracePtLst>
        <p14:tracePtLst>
          <p14:tracePt t="156152" x="3683000" y="2444750"/>
          <p14:tracePt t="156208" x="3683000" y="2470150"/>
          <p14:tracePt t="156231" x="3651250" y="2616200"/>
          <p14:tracePt t="156252" x="3651250" y="2692400"/>
          <p14:tracePt t="156256" x="3651250" y="2749550"/>
          <p14:tracePt t="156270" x="3714750" y="2825750"/>
          <p14:tracePt t="156278" x="3759200" y="2857500"/>
          <p14:tracePt t="156290" x="3816350" y="2889250"/>
          <p14:tracePt t="156306" x="3937000" y="2921000"/>
          <p14:tracePt t="156323" x="4057650" y="2927350"/>
          <p14:tracePt t="156340" x="4152900" y="2895600"/>
          <p14:tracePt t="156342" x="4178300" y="2876550"/>
          <p14:tracePt t="156356" x="4197350" y="2851150"/>
          <p14:tracePt t="156373" x="4229100" y="2736850"/>
          <p14:tracePt t="156390" x="4229100" y="2698750"/>
          <p14:tracePt t="156406" x="4229100" y="2679700"/>
          <p14:tracePt t="156423" x="4229100" y="2667000"/>
          <p14:tracePt t="156622" x="0" y="0"/>
        </p14:tracePtLst>
        <p14:tracePtLst>
          <p14:tracePt t="157177" x="5905500" y="2413000"/>
          <p14:tracePt t="157189" x="5892800" y="2457450"/>
          <p14:tracePt t="157206" x="5880100" y="2520950"/>
          <p14:tracePt t="157223" x="5880100" y="2597150"/>
          <p14:tracePt t="157239" x="5886450" y="2717800"/>
          <p14:tracePt t="157256" x="5918200" y="2800350"/>
          <p14:tracePt t="157273" x="5981700" y="2870200"/>
          <p14:tracePt t="157289" x="6064250" y="2914650"/>
          <p14:tracePt t="157306" x="6146800" y="2933700"/>
          <p14:tracePt t="157323" x="6216650" y="2946400"/>
          <p14:tracePt t="157339" x="6242050" y="2946400"/>
          <p14:tracePt t="157356" x="6254750" y="2946400"/>
          <p14:tracePt t="157373" x="6267450" y="2927350"/>
          <p14:tracePt t="157389" x="6267450" y="2889250"/>
          <p14:tracePt t="157406" x="6254750" y="2851150"/>
          <p14:tracePt t="157423" x="6242050" y="2819400"/>
          <p14:tracePt t="157439" x="6229350" y="2800350"/>
          <p14:tracePt t="157456" x="6229350" y="2794000"/>
          <p14:tracePt t="157473" x="6223000" y="2794000"/>
          <p14:tracePt t="157614" x="0" y="0"/>
        </p14:tracePtLst>
        <p14:tracePtLst>
          <p14:tracePt t="157976" x="4064000" y="2533650"/>
          <p14:tracePt t="157990" x="4044950" y="2533650"/>
          <p14:tracePt t="158004" x="4032250" y="2546350"/>
          <p14:tracePt t="158017" x="4000500" y="2590800"/>
          <p14:tracePt t="158030" x="3962400" y="2654300"/>
          <p14:tracePt t="158039" x="3956050" y="2686050"/>
          <p14:tracePt t="158056" x="3937000" y="2736850"/>
          <p14:tracePt t="158072" x="3937000" y="2762250"/>
          <p14:tracePt t="158089" x="3943350" y="2800350"/>
          <p14:tracePt t="158106" x="3981450" y="2825750"/>
          <p14:tracePt t="158123" x="4089400" y="2863850"/>
          <p14:tracePt t="158139" x="4254500" y="2870200"/>
          <p14:tracePt t="158142" x="4349750" y="2870200"/>
          <p14:tracePt t="158156" x="4445000" y="2870200"/>
          <p14:tracePt t="158172" x="4572000" y="2825750"/>
          <p14:tracePt t="158175" x="4603750" y="2806700"/>
          <p14:tracePt t="158189" x="4648200" y="2755900"/>
          <p14:tracePt t="158206" x="4654550" y="2724150"/>
          <p14:tracePt t="158222" x="4654550" y="2692400"/>
          <p14:tracePt t="158239" x="4648200" y="2673350"/>
          <p14:tracePt t="158382" x="0" y="0"/>
        </p14:tracePtLst>
        <p14:tracePtLst>
          <p14:tracePt t="159160" x="4756150" y="2520950"/>
          <p14:tracePt t="159199" x="4749800" y="2527300"/>
          <p14:tracePt t="159217" x="4737100" y="2597150"/>
          <p14:tracePt t="159234" x="4724400" y="2717800"/>
          <p14:tracePt t="159249" x="4737100" y="2825750"/>
          <p14:tracePt t="159258" x="4756150" y="2870200"/>
          <p14:tracePt t="159272" x="4806950" y="2940050"/>
          <p14:tracePt t="159289" x="4876800" y="2965450"/>
          <p14:tracePt t="159306" x="4946650" y="2971800"/>
          <p14:tracePt t="159322" x="5029200" y="2952750"/>
          <p14:tracePt t="159339" x="5067300" y="2882900"/>
          <p14:tracePt t="159342" x="5086350" y="2851150"/>
          <p14:tracePt t="159355" x="5092700" y="2806700"/>
          <p14:tracePt t="159372" x="5099050" y="2736850"/>
          <p14:tracePt t="159389" x="5099050" y="2667000"/>
          <p14:tracePt t="159406" x="5099050" y="2641600"/>
          <p14:tracePt t="159566" x="0" y="0"/>
        </p14:tracePtLst>
        <p14:tracePtLst>
          <p14:tracePt t="159960" x="3879850" y="2470150"/>
          <p14:tracePt t="159972" x="3879850" y="2476500"/>
          <p14:tracePt t="159988" x="3848100" y="2495550"/>
          <p14:tracePt t="160005" x="3803650" y="2520950"/>
          <p14:tracePt t="160022" x="3765550" y="2540000"/>
          <p14:tracePt t="160039" x="3721100" y="2578100"/>
          <p14:tracePt t="160055" x="3689350" y="2622550"/>
          <p14:tracePt t="160072" x="3670300" y="2647950"/>
          <p14:tracePt t="160088" x="3670300" y="2667000"/>
          <p14:tracePt t="160105" x="3670300" y="2673350"/>
          <p14:tracePt t="160122" x="3670300" y="2686050"/>
          <p14:tracePt t="160138" x="3670300" y="2717800"/>
          <p14:tracePt t="160155" x="3689350" y="2749550"/>
          <p14:tracePt t="160172" x="3733800" y="2800350"/>
          <p14:tracePt t="160175" x="3771900" y="2825750"/>
          <p14:tracePt t="160188" x="3803650" y="2857500"/>
          <p14:tracePt t="160206" x="3943350" y="2933700"/>
          <p14:tracePt t="160222" x="4051300" y="2984500"/>
          <p14:tracePt t="160239" x="4140200" y="2997200"/>
          <p14:tracePt t="160255" x="4203700" y="2997200"/>
          <p14:tracePt t="160272" x="4235450" y="2997200"/>
          <p14:tracePt t="160288" x="4273550" y="2997200"/>
          <p14:tracePt t="160305" x="4286250" y="2990850"/>
          <p14:tracePt t="160322" x="4305300" y="2978150"/>
          <p14:tracePt t="160338" x="4330700" y="2940050"/>
          <p14:tracePt t="160355" x="4343400" y="2889250"/>
          <p14:tracePt t="160372" x="4349750" y="2832100"/>
          <p14:tracePt t="160388" x="4349750" y="2762250"/>
          <p14:tracePt t="160390" x="4349750" y="2730500"/>
          <p14:tracePt t="160405" x="4343400" y="2660650"/>
          <p14:tracePt t="160422" x="4305300" y="2597150"/>
          <p14:tracePt t="160438" x="4248150" y="2552700"/>
          <p14:tracePt t="160455" x="4178300" y="2508250"/>
          <p14:tracePt t="160472" x="4083050" y="2476500"/>
          <p14:tracePt t="160488" x="4006850" y="2444750"/>
          <p14:tracePt t="160505" x="3924300" y="2432050"/>
          <p14:tracePt t="160522" x="3867150" y="2419350"/>
          <p14:tracePt t="160538" x="3841750" y="2419350"/>
          <p14:tracePt t="160555" x="3816350" y="2419350"/>
          <p14:tracePt t="160571" x="3790950" y="2419350"/>
          <p14:tracePt t="160588" x="3784600" y="2419350"/>
          <p14:tracePt t="160605" x="3784600" y="2432050"/>
          <p14:tracePt t="160622" x="3784600" y="2438400"/>
          <p14:tracePt t="160638" x="3784600" y="2451100"/>
          <p14:tracePt t="160655" x="3784600" y="2463800"/>
          <p14:tracePt t="160671" x="3784600" y="2476500"/>
          <p14:tracePt t="160688" x="3784600" y="2489200"/>
          <p14:tracePt t="160705" x="3784600" y="2501900"/>
          <p14:tracePt t="160722" x="3784600" y="2520950"/>
          <p14:tracePt t="160739" x="3784600" y="2527300"/>
          <p14:tracePt t="160755" x="3784600" y="2540000"/>
          <p14:tracePt t="160772" x="3784600" y="2546350"/>
          <p14:tracePt t="160788" x="3784600" y="2559050"/>
          <p14:tracePt t="160805" x="3784600" y="2565400"/>
          <p14:tracePt t="160822" x="3797300" y="2584450"/>
          <p14:tracePt t="160838" x="3803650" y="2597150"/>
          <p14:tracePt t="160951" x="3803650" y="2603500"/>
          <p14:tracePt t="160967" x="3810000" y="2603500"/>
          <p14:tracePt t="160967" x="0" y="0"/>
        </p14:tracePtLst>
        <p14:tracePtLst>
          <p14:tracePt t="161337" x="5054600" y="2482850"/>
          <p14:tracePt t="161359" x="5041900" y="2482850"/>
          <p14:tracePt t="161370" x="5022850" y="2482850"/>
          <p14:tracePt t="161383" x="4997450" y="2508250"/>
          <p14:tracePt t="161395" x="4984750" y="2527300"/>
          <p14:tracePt t="161408" x="4940300" y="2597150"/>
          <p14:tracePt t="161421" x="4908550" y="2705100"/>
          <p14:tracePt t="161438" x="4895850" y="2819400"/>
          <p14:tracePt t="161455" x="4895850" y="2863850"/>
          <p14:tracePt t="161471" x="4895850" y="2908300"/>
          <p14:tracePt t="161488" x="4895850" y="2933700"/>
          <p14:tracePt t="161505" x="4921250" y="2952750"/>
          <p14:tracePt t="161521" x="4946650" y="2959100"/>
          <p14:tracePt t="161538" x="4997450" y="2959100"/>
          <p14:tracePt t="161555" x="5048250" y="2927350"/>
          <p14:tracePt t="161571" x="5086350" y="2882900"/>
          <p14:tracePt t="161588" x="5099050" y="2832100"/>
          <p14:tracePt t="161590" x="5099050" y="2800350"/>
          <p14:tracePt t="161604" x="5099050" y="2781300"/>
          <p14:tracePt t="161621" x="5105400" y="2724150"/>
          <p14:tracePt t="161638" x="5105400" y="2711450"/>
          <p14:tracePt t="161655" x="5105400" y="2705100"/>
          <p14:tracePt t="161798" x="0" y="0"/>
        </p14:tracePtLst>
        <p14:tracePtLst>
          <p14:tracePt t="162184" x="5969000" y="2476500"/>
          <p14:tracePt t="162192" x="5962650" y="2476500"/>
          <p14:tracePt t="162204" x="5956300" y="2476500"/>
          <p14:tracePt t="162221" x="5911850" y="2489200"/>
          <p14:tracePt t="162238" x="5886450" y="2540000"/>
          <p14:tracePt t="162254" x="5867400" y="2622550"/>
          <p14:tracePt t="162271" x="5861050" y="2692400"/>
          <p14:tracePt t="162288" x="5861050" y="2768600"/>
          <p14:tracePt t="162304" x="5892800" y="2832100"/>
          <p14:tracePt t="162321" x="5930900" y="2857500"/>
          <p14:tracePt t="162338" x="5981700" y="2876550"/>
          <p14:tracePt t="162354" x="6013450" y="2882900"/>
          <p14:tracePt t="162371" x="6057900" y="2882900"/>
          <p14:tracePt t="162388" x="6083300" y="2857500"/>
          <p14:tracePt t="162390" x="6089650" y="2838450"/>
          <p14:tracePt t="162404" x="6096000" y="2813050"/>
          <p14:tracePt t="162421" x="6102350" y="2774950"/>
          <p14:tracePt t="162438" x="6102350" y="2762250"/>
          <p14:tracePt t="162454" x="6102350" y="2755900"/>
          <p14:tracePt t="162494" x="6102350" y="2749550"/>
          <p14:tracePt t="162504" x="6102350" y="2743200"/>
          <p14:tracePt t="162550" x="0" y="0"/>
        </p14:tracePtLst>
        <p14:tracePtLst>
          <p14:tracePt t="164057" x="4514850" y="6165850"/>
          <p14:tracePt t="164079" x="4521200" y="6165850"/>
          <p14:tracePt t="164091" x="4540250" y="6165850"/>
          <p14:tracePt t="164104" x="4584700" y="6165850"/>
          <p14:tracePt t="164121" x="4692650" y="6184900"/>
          <p14:tracePt t="164137" x="4845050" y="6210300"/>
          <p14:tracePt t="164154" x="5029200" y="6242050"/>
          <p14:tracePt t="164170" x="5219700" y="6280150"/>
          <p14:tracePt t="164187" x="5422900" y="6324600"/>
          <p14:tracePt t="164190" x="5505450" y="6343650"/>
          <p14:tracePt t="164204" x="5594350" y="6356350"/>
          <p14:tracePt t="164220" x="5778500" y="6394450"/>
          <p14:tracePt t="164237" x="5994400" y="6426200"/>
          <p14:tracePt t="164254" x="6032500" y="6426200"/>
          <p14:tracePt t="164271" x="6045200" y="6426200"/>
          <p14:tracePt t="164358" x="6038850" y="6426200"/>
          <p14:tracePt t="164367" x="5988050" y="6426200"/>
          <p14:tracePt t="164375" x="5943600" y="6426200"/>
          <p14:tracePt t="164387" x="5873750" y="6426200"/>
          <p14:tracePt t="164404" x="5683250" y="6426200"/>
          <p14:tracePt t="164420" x="5391150" y="6394450"/>
          <p14:tracePt t="164422" x="5232400" y="6375400"/>
          <p14:tracePt t="164437" x="4984750" y="6343650"/>
          <p14:tracePt t="164454" x="4845050" y="6337300"/>
          <p14:tracePt t="164470" x="4794250" y="6337300"/>
          <p14:tracePt t="164487" x="4787900" y="6337300"/>
          <p14:tracePt t="164591" x="4800600" y="6330950"/>
          <p14:tracePt t="164601" x="4826000" y="6330950"/>
          <p14:tracePt t="164615" x="4965700" y="6330950"/>
          <p14:tracePt t="164625" x="5073650" y="6330950"/>
          <p14:tracePt t="164637" x="5353050" y="6330950"/>
          <p14:tracePt t="164653" x="5632450" y="6330950"/>
          <p14:tracePt t="164670" x="5822950" y="6330950"/>
          <p14:tracePt t="164687" x="5899150" y="6330950"/>
          <p14:tracePt t="164704" x="5918200" y="6330950"/>
          <p14:tracePt t="164750" x="5911850" y="6324600"/>
          <p14:tracePt t="164759" x="5880100" y="6311900"/>
          <p14:tracePt t="164770" x="5810250" y="6292850"/>
          <p14:tracePt t="164787" x="5581650" y="6248400"/>
          <p14:tracePt t="164804" x="5181600" y="6165850"/>
          <p14:tracePt t="164806" x="4991100" y="6127750"/>
          <p14:tracePt t="164820" x="4806950" y="6108700"/>
          <p14:tracePt t="164837" x="4425950" y="6045200"/>
          <p14:tracePt t="164854" x="4337050" y="6032500"/>
          <p14:tracePt t="164870" x="4311650" y="6019800"/>
          <p14:tracePt t="164951" x="4318000" y="6019800"/>
          <p14:tracePt t="164963" x="4349750" y="6019800"/>
          <p14:tracePt t="164976" x="4476750" y="6019800"/>
          <p14:tracePt t="164987" x="4584700" y="6019800"/>
          <p14:tracePt t="165004" x="4845050" y="6026150"/>
          <p14:tracePt t="165008" x="5010150" y="6045200"/>
          <p14:tracePt t="165025" x="5340350" y="6102350"/>
          <p14:tracePt t="165038" x="5575300" y="6121400"/>
          <p14:tracePt t="165053" x="5702300" y="6146800"/>
          <p14:tracePt t="165070" x="5734050" y="6146800"/>
          <p14:tracePt t="165151" x="5721350" y="6159500"/>
          <p14:tracePt t="165164" x="5664200" y="6159500"/>
          <p14:tracePt t="165177" x="5480050" y="6159500"/>
          <p14:tracePt t="165192" x="5219700" y="6159500"/>
          <p14:tracePt t="165203" x="5086350" y="6159500"/>
          <p14:tracePt t="165220" x="4870450" y="6159500"/>
          <p14:tracePt t="165237" x="4730750" y="6159500"/>
          <p14:tracePt t="165238" x="4699000" y="6159500"/>
          <p14:tracePt t="165253" x="4660900" y="6159500"/>
          <p14:tracePt t="165327" x="4667250" y="6159500"/>
          <p14:tracePt t="165339" x="4705350" y="6159500"/>
          <p14:tracePt t="165354" x="4845050" y="6159500"/>
          <p14:tracePt t="165370" x="5054600" y="6159500"/>
          <p14:tracePt t="165387" x="5334000" y="6159500"/>
          <p14:tracePt t="165403" x="5607050" y="6178550"/>
          <p14:tracePt t="165420" x="5797550" y="6197600"/>
          <p14:tracePt t="165436" x="5867400" y="6197600"/>
          <p14:tracePt t="165437" x="5880100" y="6197600"/>
          <p14:tracePt t="165454" x="5886450" y="6197600"/>
          <p14:tracePt t="165519" x="5880100" y="6197600"/>
          <p14:tracePt t="165531" x="5842000" y="6197600"/>
          <p14:tracePt t="165547" x="5695950" y="6197600"/>
          <p14:tracePt t="165563" x="5461000" y="6197600"/>
          <p14:tracePt t="165566" x="5346700" y="6197600"/>
          <p14:tracePt t="165578" x="5232400" y="6197600"/>
          <p14:tracePt t="165586" x="5124450" y="6197600"/>
          <p14:tracePt t="165603" x="5010150" y="6197600"/>
          <p14:tracePt t="165620" x="4984750" y="6197600"/>
          <p14:tracePt t="165695" x="5010150" y="6197600"/>
          <p14:tracePt t="165708" x="5073650" y="6197600"/>
          <p14:tracePt t="165723" x="5264150" y="6197600"/>
          <p14:tracePt t="165737" x="5613400" y="6254750"/>
          <p14:tracePt t="165754" x="6057900" y="6343650"/>
          <p14:tracePt t="165770" x="6362700" y="6388100"/>
          <p14:tracePt t="165787" x="6477000" y="6394450"/>
          <p14:tracePt t="165803" x="6508750" y="6394450"/>
          <p14:tracePt t="165879" x="6489700" y="6394450"/>
          <p14:tracePt t="165892" x="6451600" y="6394450"/>
          <p14:tracePt t="165904" x="6330950" y="6394450"/>
          <p14:tracePt t="165920" x="6235700" y="6394450"/>
          <p14:tracePt t="165936" x="6184900" y="6394450"/>
          <p14:tracePt t="165953" x="6178550" y="6394450"/>
          <p14:tracePt t="165999" x="6184900" y="6394450"/>
          <p14:tracePt t="166008" x="6216650" y="6394450"/>
          <p14:tracePt t="166020" x="6267450" y="6394450"/>
          <p14:tracePt t="166036" x="6426200" y="6394450"/>
          <p14:tracePt t="166054" x="6731000" y="6394450"/>
          <p14:tracePt t="166070" x="6858000" y="6394450"/>
          <p14:tracePt t="166087" x="6883400" y="6394450"/>
          <p14:tracePt t="166103" x="6889750" y="6394450"/>
          <p14:tracePt t="166120" x="6877050" y="6394450"/>
          <p14:tracePt t="166136" x="6750050" y="6388100"/>
          <p14:tracePt t="166153" x="6540500" y="6350000"/>
          <p14:tracePt t="166170" x="6184900" y="6267450"/>
          <p14:tracePt t="166186" x="5854700" y="6216650"/>
          <p14:tracePt t="166203" x="5702300" y="6178550"/>
          <p14:tracePt t="166206" x="5664200" y="6172200"/>
          <p14:tracePt t="166220" x="5645150" y="6165850"/>
          <p14:tracePt t="166236" x="5638800" y="6159500"/>
          <p14:tracePt t="166320" x="5670550" y="6159500"/>
          <p14:tracePt t="166334" x="5797550" y="6159500"/>
          <p14:tracePt t="166347" x="5886450" y="6159500"/>
          <p14:tracePt t="166355" x="5988050" y="6159500"/>
          <p14:tracePt t="166370" x="6223000" y="6159500"/>
          <p14:tracePt t="166386" x="6388100" y="6159500"/>
          <p14:tracePt t="166403" x="6451600" y="6159500"/>
          <p14:tracePt t="166419" x="6457950" y="6159500"/>
          <p14:tracePt t="166446" x="6426200" y="6159500"/>
          <p14:tracePt t="166454" x="6369050" y="6159500"/>
          <p14:tracePt t="166470" x="6191250" y="6159500"/>
          <p14:tracePt t="166486" x="5956300" y="6159500"/>
          <p14:tracePt t="166503" x="5746750" y="6159500"/>
          <p14:tracePt t="166520" x="5632450" y="6159500"/>
          <p14:tracePt t="166536" x="5613400" y="6159500"/>
          <p14:tracePt t="166553" x="5607050" y="6159500"/>
          <p14:tracePt t="166590" x="5613400" y="6159500"/>
          <p14:tracePt t="166603" x="5645150" y="6159500"/>
          <p14:tracePt t="166620" x="5765800" y="6159500"/>
          <p14:tracePt t="166622" x="5867400" y="6165850"/>
          <p14:tracePt t="166636" x="5975350" y="6184900"/>
          <p14:tracePt t="166640" x="6083300" y="6191250"/>
          <p14:tracePt t="166654" x="6286500" y="6229350"/>
          <p14:tracePt t="166670" x="6394450" y="6242050"/>
          <p14:tracePt t="166687" x="6407150" y="6242050"/>
          <p14:tracePt t="166703" x="6413500" y="6242050"/>
          <p14:tracePt t="166752" x="6400800" y="6242050"/>
          <p14:tracePt t="166760" x="6369050" y="6242050"/>
          <p14:tracePt t="166770" x="6324600" y="6242050"/>
          <p14:tracePt t="166786" x="6248400" y="6235700"/>
          <p14:tracePt t="166803" x="6197600" y="6235700"/>
          <p14:tracePt t="166820" x="6172200" y="6235700"/>
          <p14:tracePt t="166887" x="6184900" y="6235700"/>
          <p14:tracePt t="166899" x="6210300" y="6235700"/>
          <p14:tracePt t="166915" x="6324600" y="6235700"/>
          <p14:tracePt t="166928" x="6432550" y="6261100"/>
          <p14:tracePt t="166936" x="6457950" y="6267450"/>
          <p14:tracePt t="166953" x="6464300" y="6267450"/>
          <p14:tracePt t="166969" x="6470650" y="6267450"/>
          <p14:tracePt t="167286" x="0" y="0"/>
        </p14:tracePtLst>
        <p14:tracePtLst>
          <p14:tracePt t="169728" x="6045200" y="6197600"/>
          <p14:tracePt t="169832" x="6057900" y="6197600"/>
          <p14:tracePt t="169843" x="6096000" y="6197600"/>
          <p14:tracePt t="169856" x="6242050" y="6197600"/>
          <p14:tracePt t="169870" x="6426200" y="6197600"/>
          <p14:tracePt t="169886" x="6572250" y="6197600"/>
          <p14:tracePt t="169902" x="6629400" y="6197600"/>
          <p14:tracePt t="169918" x="6648450" y="6197600"/>
          <p14:tracePt t="170119" x="6635750" y="6197600"/>
          <p14:tracePt t="170130" x="6604000" y="6197600"/>
          <p14:tracePt t="170140" x="6553200" y="6197600"/>
          <p14:tracePt t="170152" x="6426200" y="6197600"/>
          <p14:tracePt t="170169" x="6273800" y="6197600"/>
          <p14:tracePt t="170185" x="6172200" y="6197600"/>
          <p14:tracePt t="170202" x="6115050" y="6197600"/>
          <p14:tracePt t="170218" x="6096000" y="6197600"/>
          <p14:tracePt t="170319" x="6115050" y="6197600"/>
          <p14:tracePt t="170330" x="6134100" y="6197600"/>
          <p14:tracePt t="170343" x="6197600" y="6197600"/>
          <p14:tracePt t="170352" x="6242050" y="6197600"/>
          <p14:tracePt t="170368" x="6292850" y="6197600"/>
          <p14:tracePt t="170385" x="6318250" y="6197600"/>
          <p14:tracePt t="170402" x="6324600" y="6197600"/>
          <p14:tracePt t="170525" x="0" y="0"/>
        </p14:tracePtLst>
        <p14:tracePtLst>
          <p14:tracePt t="172000" x="3676650" y="2578100"/>
          <p14:tracePt t="172047" x="3670300" y="2578100"/>
          <p14:tracePt t="172058" x="3663950" y="2590800"/>
          <p14:tracePt t="172071" x="3663950" y="2616200"/>
          <p14:tracePt t="172085" x="3663950" y="2641600"/>
          <p14:tracePt t="172087" x="3663950" y="2660650"/>
          <p14:tracePt t="172101" x="3676650" y="2711450"/>
          <p14:tracePt t="172118" x="3727450" y="2762250"/>
          <p14:tracePt t="172134" x="3816350" y="2800350"/>
          <p14:tracePt t="172151" x="3937000" y="2813050"/>
          <p14:tracePt t="172168" x="4044950" y="2813050"/>
          <p14:tracePt t="172184" x="4133850" y="2800350"/>
          <p14:tracePt t="172201" x="4184650" y="2774950"/>
          <p14:tracePt t="172218" x="4210050" y="2730500"/>
          <p14:tracePt t="172234" x="4222750" y="2698750"/>
          <p14:tracePt t="172251" x="4222750" y="2667000"/>
          <p14:tracePt t="172268" x="4222750" y="2635250"/>
          <p14:tracePt t="172270" x="4216400" y="2622550"/>
          <p14:tracePt t="172286" x="4216400" y="2616200"/>
          <p14:tracePt t="172486" x="0" y="0"/>
        </p14:tracePtLst>
        <p14:tracePtLst>
          <p14:tracePt t="173006" x="4895850" y="2590800"/>
          <p14:tracePt t="173021" x="4883150" y="2590800"/>
          <p14:tracePt t="173029" x="4876800" y="2590800"/>
          <p14:tracePt t="173037" x="4864100" y="2597150"/>
          <p14:tracePt t="173051" x="4851400" y="2597150"/>
          <p14:tracePt t="173067" x="4826000" y="2609850"/>
          <p14:tracePt t="173084" x="4794250" y="2628900"/>
          <p14:tracePt t="173086" x="4781550" y="2647950"/>
          <p14:tracePt t="173101" x="4768850" y="2686050"/>
          <p14:tracePt t="173117" x="4756150" y="2711450"/>
          <p14:tracePt t="173134" x="4749800" y="2743200"/>
          <p14:tracePt t="173151" x="4749800" y="2768600"/>
          <p14:tracePt t="173167" x="4756150" y="2787650"/>
          <p14:tracePt t="173184" x="4775200" y="2806700"/>
          <p14:tracePt t="173201" x="4826000" y="2825750"/>
          <p14:tracePt t="173217" x="4927600" y="2851150"/>
          <p14:tracePt t="173234" x="5073650" y="2876550"/>
          <p14:tracePt t="173250" x="5226050" y="2889250"/>
          <p14:tracePt t="173267" x="5340350" y="2889250"/>
          <p14:tracePt t="173284" x="5384800" y="2863850"/>
          <p14:tracePt t="173285" x="5391150" y="2844800"/>
          <p14:tracePt t="173300" x="5397500" y="2825750"/>
          <p14:tracePt t="173317" x="5397500" y="2762250"/>
          <p14:tracePt t="173334" x="5391150" y="2717800"/>
          <p14:tracePt t="173350" x="5378450" y="2692400"/>
          <p14:tracePt t="173367" x="5372100" y="2667000"/>
          <p14:tracePt t="173384" x="5372100" y="2660650"/>
          <p14:tracePt t="173400" x="5365750" y="2647950"/>
          <p14:tracePt t="173445" x="0" y="0"/>
        </p14:tracePtLst>
        <p14:tracePtLst>
          <p14:tracePt t="173734" x="6140450" y="2552700"/>
          <p14:tracePt t="173749" x="6140450" y="2546350"/>
          <p14:tracePt t="173765" x="6127750" y="2546350"/>
          <p14:tracePt t="173773" x="6121400" y="2559050"/>
          <p14:tracePt t="173784" x="6115050" y="2578100"/>
          <p14:tracePt t="173800" x="6083300" y="2628900"/>
          <p14:tracePt t="173817" x="6064250" y="2692400"/>
          <p14:tracePt t="173834" x="6057900" y="2724150"/>
          <p14:tracePt t="173850" x="6057900" y="2755900"/>
          <p14:tracePt t="173867" x="6064250" y="2774950"/>
          <p14:tracePt t="173900" x="6070600" y="2781300"/>
          <p14:tracePt t="173925" x="6076950" y="2774950"/>
          <p14:tracePt t="173942" x="6076950" y="2762250"/>
          <p14:tracePt t="173950" x="6076950" y="2749550"/>
          <p14:tracePt t="173967" x="6076950" y="2730500"/>
          <p14:tracePt t="174000" x="6076950" y="2724150"/>
          <p14:tracePt t="174085" x="0" y="0"/>
        </p14:tracePtLst>
        <p14:tracePtLst>
          <p14:tracePt t="175054" x="5619750" y="6400800"/>
          <p14:tracePt t="175175" x="0" y="0"/>
        </p14:tracePtLst>
        <p14:tracePtLst>
          <p14:tracePt t="175559" x="6146800" y="6311900"/>
          <p14:tracePt t="175647" x="6146800" y="6318250"/>
          <p14:tracePt t="175659" x="6146800" y="6324600"/>
          <p14:tracePt t="175672" x="6153150" y="6356350"/>
          <p14:tracePt t="175684" x="6165850" y="6362700"/>
          <p14:tracePt t="175700" x="6203950" y="6388100"/>
          <p14:tracePt t="175704" x="6229350" y="6394450"/>
          <p14:tracePt t="175717" x="6254750" y="6400800"/>
          <p14:tracePt t="175734" x="6356350" y="6413500"/>
          <p14:tracePt t="175750" x="6400800" y="6413500"/>
          <p14:tracePt t="175767" x="6451600" y="6407150"/>
          <p14:tracePt t="175783" x="6489700" y="6394450"/>
          <p14:tracePt t="175800" x="6515100" y="6375400"/>
          <p14:tracePt t="175816" x="6546850" y="6350000"/>
          <p14:tracePt t="175833" x="6565900" y="6337300"/>
          <p14:tracePt t="175850" x="6578600" y="6330950"/>
          <p14:tracePt t="175967" x="6591300" y="6330950"/>
          <p14:tracePt t="175983" x="6597650" y="6343650"/>
          <p14:tracePt t="175996" x="6610350" y="6356350"/>
          <p14:tracePt t="176011" x="6629400" y="6388100"/>
          <p14:tracePt t="176024" x="6692900" y="6445250"/>
          <p14:tracePt t="176041" x="6775450" y="6502400"/>
          <p14:tracePt t="176054" x="6845300" y="6521450"/>
          <p14:tracePt t="176067" x="6870700" y="6527800"/>
          <p14:tracePt t="176083" x="6889750" y="6527800"/>
          <p14:tracePt t="176100" x="6908800" y="6527800"/>
          <p14:tracePt t="176103" x="6915150" y="6527800"/>
          <p14:tracePt t="176119" x="6921500" y="6527800"/>
          <p14:tracePt t="176133" x="6934200" y="6521450"/>
          <p14:tracePt t="176150" x="6934200" y="6502400"/>
          <p14:tracePt t="176166" x="6934200" y="6489700"/>
          <p14:tracePt t="176183" x="6946900" y="6464300"/>
          <p14:tracePt t="176200" x="6953250" y="6464300"/>
          <p14:tracePt t="176254" x="6959600" y="6464300"/>
          <p14:tracePt t="176262" x="6972300" y="6477000"/>
          <p14:tracePt t="176271" x="6985000" y="6496050"/>
          <p14:tracePt t="176283" x="6997700" y="6515100"/>
          <p14:tracePt t="176300" x="7010400" y="6521450"/>
          <p14:tracePt t="176316" x="7029450" y="6527800"/>
          <p14:tracePt t="176333" x="7042150" y="6527800"/>
          <p14:tracePt t="176349" x="7073900" y="6521450"/>
          <p14:tracePt t="176366" x="7099300" y="6496050"/>
          <p14:tracePt t="176383" x="7118350" y="6464300"/>
          <p14:tracePt t="176399" x="7124700" y="6451600"/>
          <p14:tracePt t="176573" x="7131050" y="6451600"/>
          <p14:tracePt t="176765" x="0" y="0"/>
        </p14:tracePtLst>
        <p14:tracePtLst>
          <p14:tracePt t="177385" x="2089150" y="6540500"/>
          <p14:tracePt t="177441" x="2089150" y="6546850"/>
          <p14:tracePt t="177459" x="2089150" y="6559550"/>
          <p14:tracePt t="177473" x="2089150" y="6597650"/>
          <p14:tracePt t="177486" x="2101850" y="6629400"/>
          <p14:tracePt t="177500" x="2120900" y="6642100"/>
          <p14:tracePt t="177516" x="2171700" y="6661150"/>
          <p14:tracePt t="177519" x="2197100" y="6667500"/>
          <p14:tracePt t="177533" x="2216150" y="6667500"/>
          <p14:tracePt t="177550" x="2279650" y="6667500"/>
          <p14:tracePt t="177566" x="2292350" y="6667500"/>
          <p14:tracePt t="177583" x="2305050" y="6667500"/>
          <p14:tracePt t="177599" x="2305050" y="6648450"/>
          <p14:tracePt t="177616" x="2317750" y="6623050"/>
          <p14:tracePt t="177632" x="2324100" y="6610350"/>
          <p14:tracePt t="177666" x="2324100" y="6604000"/>
          <p14:tracePt t="177798" x="0" y="0"/>
        </p14:tracePtLst>
        <p14:tracePtLst>
          <p14:tracePt t="178113" x="3111500" y="6629400"/>
          <p14:tracePt t="178127" x="3092450" y="6629400"/>
          <p14:tracePt t="178150" x="3073400" y="6629400"/>
          <p14:tracePt t="178166" x="3067050" y="6629400"/>
          <p14:tracePt t="178183" x="3060700" y="6629400"/>
          <p14:tracePt t="178247" x="3060700" y="6635750"/>
          <p14:tracePt t="178255" x="3060700" y="6642100"/>
          <p14:tracePt t="178266" x="3067050" y="6642100"/>
          <p14:tracePt t="178282" x="3092450" y="6642100"/>
          <p14:tracePt t="178299" x="3124200" y="6642100"/>
          <p14:tracePt t="178316" x="3162300" y="6642100"/>
          <p14:tracePt t="178332" x="3175000" y="6629400"/>
          <p14:tracePt t="178349" x="3175000" y="6610350"/>
          <p14:tracePt t="178366" x="3175000" y="6591300"/>
          <p14:tracePt t="178382" x="3175000" y="6578600"/>
          <p14:tracePt t="178399" x="3175000" y="6559550"/>
          <p14:tracePt t="178494" x="0" y="0"/>
        </p14:tracePtLst>
        <p14:tracePtLst>
          <p14:tracePt t="185203" x="2165350" y="6026150"/>
          <p14:tracePt t="185216" x="2152650" y="6032500"/>
          <p14:tracePt t="185230" x="2139950" y="6038850"/>
          <p14:tracePt t="185247" x="2127250" y="6045200"/>
          <p14:tracePt t="185263" x="2114550" y="6070600"/>
          <p14:tracePt t="185280" x="2114550" y="6096000"/>
          <p14:tracePt t="185297" x="2114550" y="6115050"/>
          <p14:tracePt t="185313" x="2114550" y="6159500"/>
          <p14:tracePt t="185330" x="2146300" y="6184900"/>
          <p14:tracePt t="185347" x="2209800" y="6229350"/>
          <p14:tracePt t="185363" x="2311400" y="6280150"/>
          <p14:tracePt t="185366" x="2381250" y="6299200"/>
          <p14:tracePt t="185380" x="2457450" y="6324600"/>
          <p14:tracePt t="185396" x="2647950" y="6356350"/>
          <p14:tracePt t="185413" x="2997200" y="6356350"/>
          <p14:tracePt t="185430" x="3200400" y="6330950"/>
          <p14:tracePt t="185446" x="3308350" y="6299200"/>
          <p14:tracePt t="185463" x="3340100" y="6286500"/>
          <p14:tracePt t="185480" x="3352800" y="6267450"/>
          <p14:tracePt t="185496" x="3352800" y="6261100"/>
          <p14:tracePt t="185543" x="3352800" y="6254750"/>
          <p14:tracePt t="185559" x="3352800" y="6248400"/>
          <p14:tracePt t="185583" x="3352800" y="6242050"/>
          <p14:tracePt t="185654" x="3359150" y="6235700"/>
          <p14:tracePt t="185670" x="3378200" y="6235700"/>
          <p14:tracePt t="185681" x="3409950" y="6235700"/>
          <p14:tracePt t="185696" x="3473450" y="6235700"/>
          <p14:tracePt t="185713" x="3581400" y="6235700"/>
          <p14:tracePt t="185730" x="3708400" y="6235700"/>
          <p14:tracePt t="185746" x="3841750" y="6235700"/>
          <p14:tracePt t="185763" x="3892550" y="6229350"/>
          <p14:tracePt t="185780" x="3924300" y="6203950"/>
          <p14:tracePt t="185796" x="3937000" y="6178550"/>
          <p14:tracePt t="185799" x="3937000" y="6165850"/>
          <p14:tracePt t="185813" x="3937000" y="6108700"/>
          <p14:tracePt t="185830" x="3892550" y="6045200"/>
          <p14:tracePt t="185846" x="3816350" y="5975350"/>
          <p14:tracePt t="185863" x="3683000" y="5943600"/>
          <p14:tracePt t="185880" x="3517900" y="5911850"/>
          <p14:tracePt t="185896" x="3359150" y="5899150"/>
          <p14:tracePt t="185913" x="3232150" y="5899150"/>
          <p14:tracePt t="185930" x="3136900" y="5899150"/>
          <p14:tracePt t="185946" x="3086100" y="5924550"/>
          <p14:tracePt t="185963" x="3048000" y="5956300"/>
          <p14:tracePt t="185980" x="3022600" y="5994400"/>
          <p14:tracePt t="185983" x="3016250" y="6013450"/>
          <p14:tracePt t="185996" x="3016250" y="6026150"/>
          <p14:tracePt t="186013" x="3022600" y="6083300"/>
          <p14:tracePt t="186030" x="3041650" y="6102350"/>
          <p14:tracePt t="186046" x="3105150" y="6127750"/>
          <p14:tracePt t="186063" x="3187700" y="6153150"/>
          <p14:tracePt t="186080" x="3314700" y="6165850"/>
          <p14:tracePt t="186096" x="3441700" y="6165850"/>
          <p14:tracePt t="186113" x="3536950" y="6165850"/>
          <p14:tracePt t="186130" x="3575050" y="6165850"/>
          <p14:tracePt t="186146" x="3581400" y="6165850"/>
          <p14:tracePt t="186163" x="3581400" y="6153150"/>
          <p14:tracePt t="186180" x="3543300" y="6121400"/>
          <p14:tracePt t="186182" x="3498850" y="6102350"/>
          <p14:tracePt t="186196" x="3435350" y="6076950"/>
          <p14:tracePt t="186213" x="3175000" y="6013450"/>
          <p14:tracePt t="186230" x="3035300" y="6007100"/>
          <p14:tracePt t="186246" x="2940050" y="6007100"/>
          <p14:tracePt t="186263" x="2882900" y="6019800"/>
          <p14:tracePt t="186280" x="2876550" y="6032500"/>
          <p14:tracePt t="186296" x="2876550" y="6045200"/>
          <p14:tracePt t="186313" x="2895600" y="6083300"/>
          <p14:tracePt t="186329" x="2965450" y="6121400"/>
          <p14:tracePt t="186346" x="3130550" y="6178550"/>
          <p14:tracePt t="186363" x="3390900" y="6223000"/>
          <p14:tracePt t="186380" x="3663950" y="6235700"/>
          <p14:tracePt t="186383" x="3778250" y="6235700"/>
          <p14:tracePt t="186396" x="3879850" y="6235700"/>
          <p14:tracePt t="186413" x="4019550" y="6210300"/>
          <p14:tracePt t="186430" x="4025900" y="6210300"/>
          <p14:tracePt t="186446" x="4019550" y="6191250"/>
          <p14:tracePt t="186463" x="3975100" y="6146800"/>
          <p14:tracePt t="186479" x="3892550" y="6121400"/>
          <p14:tracePt t="186496" x="3790950" y="6102350"/>
          <p14:tracePt t="186513" x="3746500" y="6102350"/>
          <p14:tracePt t="186529" x="3695700" y="6108700"/>
          <p14:tracePt t="186546" x="3683000" y="6127750"/>
          <p14:tracePt t="186563" x="3683000" y="6134100"/>
          <p14:tracePt t="186579" x="3683000" y="6153150"/>
          <p14:tracePt t="186596" x="3733800" y="6172200"/>
          <p14:tracePt t="186597" x="3778250" y="6178550"/>
          <p14:tracePt t="186613" x="3886200" y="6178550"/>
          <p14:tracePt t="186629" x="4013200" y="6178550"/>
          <p14:tracePt t="186646" x="4057650" y="6159500"/>
          <p14:tracePt t="186663" x="4070350" y="6134100"/>
          <p14:tracePt t="186679" x="4051300" y="6083300"/>
          <p14:tracePt t="186696" x="3975100" y="6045200"/>
          <p14:tracePt t="186713" x="3854450" y="6013450"/>
          <p14:tracePt t="186729" x="3727450" y="6007100"/>
          <p14:tracePt t="186746" x="3606800" y="6007100"/>
          <p14:tracePt t="186763" x="3562350" y="6026150"/>
          <p14:tracePt t="186779" x="3543300" y="6038850"/>
          <p14:tracePt t="186813" x="3606800" y="6089650"/>
          <p14:tracePt t="186829" x="3740150" y="6121400"/>
          <p14:tracePt t="186846" x="3879850" y="6134100"/>
          <p14:tracePt t="186863" x="4006850" y="6134100"/>
          <p14:tracePt t="186879" x="4044950" y="6127750"/>
          <p14:tracePt t="186913" x="4051300" y="6115050"/>
          <p14:tracePt t="186929" x="4038600" y="6108700"/>
          <p14:tracePt t="186946" x="4006850" y="6108700"/>
          <p14:tracePt t="186963" x="3975100" y="6108700"/>
          <p14:tracePt t="186966" x="3956050" y="6108700"/>
          <p14:tracePt t="186979" x="3949700" y="6108700"/>
          <p14:tracePt t="186996" x="3937000" y="6108700"/>
          <p14:tracePt t="187030" x="3930650" y="6108700"/>
          <p14:tracePt t="187046" x="3930650" y="6115050"/>
          <p14:tracePt t="187063" x="3962400" y="6121400"/>
          <p14:tracePt t="187079" x="3975100" y="6121400"/>
          <p14:tracePt t="187200" x="3981450" y="6121400"/>
          <p14:tracePt t="187568" x="3981450" y="6127750"/>
          <p14:tracePt t="187576" x="0" y="0"/>
        </p14:tracePtLst>
        <p14:tracePtLst>
          <p14:tracePt t="188302" x="203200" y="1257300"/>
          <p14:tracePt t="188318" x="196850" y="1250950"/>
          <p14:tracePt t="188335" x="190500" y="1250950"/>
          <p14:tracePt t="188351" x="190500" y="1257300"/>
          <p14:tracePt t="188362" x="184150" y="1301750"/>
          <p14:tracePt t="188379" x="158750" y="1422400"/>
          <p14:tracePt t="188396" x="114300" y="1600200"/>
          <p14:tracePt t="188400" x="88900" y="1727200"/>
          <p14:tracePt t="188412" x="63500" y="1866900"/>
          <p14:tracePt t="188429" x="57150" y="2286000"/>
          <p14:tracePt t="188445" x="57150" y="2590800"/>
          <p14:tracePt t="188462" x="63500" y="2921000"/>
          <p14:tracePt t="188479" x="101600" y="3244850"/>
          <p14:tracePt t="188495" x="177800" y="3625850"/>
          <p14:tracePt t="188512" x="260350" y="4044950"/>
          <p14:tracePt t="188529" x="336550" y="4483100"/>
          <p14:tracePt t="188545" x="419100" y="4864100"/>
          <p14:tracePt t="188562" x="444500" y="5073650"/>
          <p14:tracePt t="188579" x="469900" y="5238750"/>
          <p14:tracePt t="188582" x="482600" y="5302250"/>
          <p14:tracePt t="188596" x="488950" y="5353050"/>
          <p14:tracePt t="188612" x="495300" y="5422900"/>
          <p14:tracePt t="188615" x="501650" y="5454650"/>
          <p14:tracePt t="188629" x="508000" y="5480050"/>
          <p14:tracePt t="188645" x="520700" y="5530850"/>
          <p14:tracePt t="188662" x="520700" y="5549900"/>
          <p14:tracePt t="188679" x="520700" y="5568950"/>
          <p14:tracePt t="188695" x="520700" y="5600700"/>
          <p14:tracePt t="188712" x="520700" y="5632450"/>
          <p14:tracePt t="188729" x="520700" y="5689600"/>
          <p14:tracePt t="188746" x="527050" y="5778500"/>
          <p14:tracePt t="188762" x="546100" y="5873750"/>
          <p14:tracePt t="188779" x="558800" y="5962650"/>
          <p14:tracePt t="188782" x="565150" y="6019800"/>
          <p14:tracePt t="188795" x="584200" y="6064250"/>
          <p14:tracePt t="188812" x="596900" y="6153150"/>
          <p14:tracePt t="188814" x="603250" y="6184900"/>
          <p14:tracePt t="188829" x="615950" y="6248400"/>
          <p14:tracePt t="188846" x="628650" y="6261100"/>
          <p14:tracePt t="188886" x="628650" y="6267450"/>
          <p14:tracePt t="188902" x="635000" y="6267450"/>
          <p14:tracePt t="188912" x="654050" y="6267450"/>
          <p14:tracePt t="188929" x="755650" y="6254750"/>
          <p14:tracePt t="188945" x="908050" y="6229350"/>
          <p14:tracePt t="188962" x="1098550" y="6197600"/>
          <p14:tracePt t="188979" x="1301750" y="6153150"/>
          <p14:tracePt t="188995" x="1511300" y="6127750"/>
          <p14:tracePt t="188999" x="1600200" y="6127750"/>
          <p14:tracePt t="189012" x="1682750" y="6115050"/>
          <p14:tracePt t="189029" x="1816100" y="6096000"/>
          <p14:tracePt t="189046" x="1847850" y="6070600"/>
          <p14:tracePt t="189062" x="1866900" y="6057900"/>
          <p14:tracePt t="189079" x="1885950" y="5994400"/>
          <p14:tracePt t="189095" x="1911350" y="5918200"/>
          <p14:tracePt t="189112" x="1943100" y="5803900"/>
          <p14:tracePt t="189129" x="1943100" y="5689600"/>
          <p14:tracePt t="189145" x="1924050" y="5518150"/>
          <p14:tracePt t="189162" x="1885950" y="5314950"/>
          <p14:tracePt t="189179" x="1847850" y="5099050"/>
          <p14:tracePt t="189182" x="1828800" y="4965700"/>
          <p14:tracePt t="189195" x="1797050" y="4819650"/>
          <p14:tracePt t="189212" x="1746250" y="4508500"/>
          <p14:tracePt t="189214" x="1733550" y="4349750"/>
          <p14:tracePt t="189229" x="1733550" y="4178300"/>
          <p14:tracePt t="189245" x="1727200" y="3543300"/>
          <p14:tracePt t="189262" x="1727200" y="3168650"/>
          <p14:tracePt t="189279" x="1727200" y="2825750"/>
          <p14:tracePt t="189295" x="1752600" y="2508250"/>
          <p14:tracePt t="189312" x="1758950" y="2279650"/>
          <p14:tracePt t="189329" x="1771650" y="2089150"/>
          <p14:tracePt t="189345" x="1797050" y="1917700"/>
          <p14:tracePt t="189362" x="1797050" y="1809750"/>
          <p14:tracePt t="189379" x="1797050" y="1739900"/>
          <p14:tracePt t="189395" x="1790700" y="1708150"/>
          <p14:tracePt t="189412" x="1790700" y="1701800"/>
          <p14:tracePt t="189806" x="0" y="0"/>
        </p14:tracePtLst>
        <p14:tracePtLst>
          <p14:tracePt t="191239" x="273050" y="1447800"/>
          <p14:tracePt t="191344" x="273050" y="1460500"/>
          <p14:tracePt t="191355" x="266700" y="1492250"/>
          <p14:tracePt t="191367" x="254000" y="1562100"/>
          <p14:tracePt t="191378" x="254000" y="1587500"/>
          <p14:tracePt t="191395" x="254000" y="1670050"/>
          <p14:tracePt t="191411" x="254000" y="1778000"/>
          <p14:tracePt t="191428" x="254000" y="1873250"/>
          <p14:tracePt t="191430" x="254000" y="1924050"/>
          <p14:tracePt t="191445" x="266700" y="2044700"/>
          <p14:tracePt t="191462" x="266700" y="2139950"/>
          <p14:tracePt t="191478" x="285750" y="2273300"/>
          <p14:tracePt t="191494" x="311150" y="2381250"/>
          <p14:tracePt t="191511" x="336550" y="2470150"/>
          <p14:tracePt t="191528" x="342900" y="2520950"/>
          <p14:tracePt t="191545" x="349250" y="2565400"/>
          <p14:tracePt t="191561" x="355600" y="2578100"/>
          <p14:tracePt t="191578" x="355600" y="2597150"/>
          <p14:tracePt t="191594" x="355600" y="2609850"/>
          <p14:tracePt t="191611" x="355600" y="2622550"/>
          <p14:tracePt t="191628" x="355600" y="2641600"/>
          <p14:tracePt t="191630" x="355600" y="2654300"/>
          <p14:tracePt t="191644" x="355600" y="2660650"/>
          <p14:tracePt t="191661" x="355600" y="2673350"/>
          <p14:tracePt t="191678" x="355600" y="2679700"/>
          <p14:tracePt t="191694" x="355600" y="2686050"/>
          <p14:tracePt t="191711" x="355600" y="2692400"/>
          <p14:tracePt t="191728" x="355600" y="2705100"/>
          <p14:tracePt t="191745" x="355600" y="2711450"/>
          <p14:tracePt t="191871" x="361950" y="2717800"/>
          <p14:tracePt t="191883" x="368300" y="2724150"/>
          <p14:tracePt t="191895" x="425450" y="2755900"/>
          <p14:tracePt t="191911" x="546100" y="2787650"/>
          <p14:tracePt t="191928" x="762000" y="2806700"/>
          <p14:tracePt t="191944" x="990600" y="2806700"/>
          <p14:tracePt t="191961" x="1212850" y="2806700"/>
          <p14:tracePt t="191978" x="1371600" y="2806700"/>
          <p14:tracePt t="191994" x="1435100" y="2806700"/>
          <p14:tracePt t="192011" x="1479550" y="2806700"/>
          <p14:tracePt t="192028" x="1504950" y="2806700"/>
          <p14:tracePt t="192044" x="1524000" y="2787650"/>
          <p14:tracePt t="192047" x="1536700" y="2787650"/>
          <p14:tracePt t="192061" x="1549400" y="2774950"/>
          <p14:tracePt t="192077" x="1568450" y="2762250"/>
          <p14:tracePt t="192094" x="1574800" y="2743200"/>
          <p14:tracePt t="192111" x="1581150" y="2717800"/>
          <p14:tracePt t="192127" x="1593850" y="2686050"/>
          <p14:tracePt t="192144" x="1593850" y="2654300"/>
          <p14:tracePt t="192161" x="1593850" y="2609850"/>
          <p14:tracePt t="192177" x="1593850" y="2552700"/>
          <p14:tracePt t="192194" x="1593850" y="2489200"/>
          <p14:tracePt t="192211" x="1593850" y="2400300"/>
          <p14:tracePt t="192228" x="1568450" y="2311400"/>
          <p14:tracePt t="192244" x="1555750" y="2209800"/>
          <p14:tracePt t="192245" x="1549400" y="2165350"/>
          <p14:tracePt t="192261" x="1524000" y="2076450"/>
          <p14:tracePt t="192278" x="1517650" y="2000250"/>
          <p14:tracePt t="192294" x="1492250" y="1911350"/>
          <p14:tracePt t="192311" x="1479550" y="1854200"/>
          <p14:tracePt t="192328" x="1466850" y="1790700"/>
          <p14:tracePt t="192344" x="1466850" y="1746250"/>
          <p14:tracePt t="192361" x="1447800" y="1676400"/>
          <p14:tracePt t="192378" x="1435100" y="1625600"/>
          <p14:tracePt t="192394" x="1422400" y="1574800"/>
          <p14:tracePt t="192398" x="1416050" y="1555750"/>
          <p14:tracePt t="192411" x="1409700" y="1543050"/>
          <p14:tracePt t="192428" x="1397000" y="1511300"/>
          <p14:tracePt t="192430" x="1397000" y="1504950"/>
          <p14:tracePt t="192444" x="1397000" y="1498600"/>
          <p14:tracePt t="192461" x="1384300" y="1479550"/>
          <p14:tracePt t="192494" x="1384300" y="1473200"/>
          <p14:tracePt t="192623" x="1377950" y="1466850"/>
          <p14:tracePt t="192639" x="1365250" y="1466850"/>
          <p14:tracePt t="192654" x="1308100" y="1466850"/>
          <p14:tracePt t="192664" x="1270000" y="1466850"/>
          <p14:tracePt t="192677" x="1130300" y="1466850"/>
          <p14:tracePt t="192694" x="927100" y="1466850"/>
          <p14:tracePt t="192711" x="698500" y="1466850"/>
          <p14:tracePt t="192727" x="488950" y="1466850"/>
          <p14:tracePt t="192744" x="330200" y="1466850"/>
          <p14:tracePt t="192761" x="247650" y="1466850"/>
          <p14:tracePt t="192777" x="215900" y="1466850"/>
          <p14:tracePt t="192794" x="209550" y="1466850"/>
          <p14:tracePt t="192951" x="203200" y="1466850"/>
          <p14:tracePt t="192960" x="196850" y="1466850"/>
          <p14:tracePt t="192978" x="184150" y="1498600"/>
          <p14:tracePt t="192995" x="171450" y="1543050"/>
          <p14:tracePt t="192999" x="165100" y="1568450"/>
          <p14:tracePt t="193014" x="152400" y="1651000"/>
          <p14:tracePt t="193027" x="152400" y="1682750"/>
          <p14:tracePt t="193044" x="152400" y="1765300"/>
          <p14:tracePt t="193046" x="152400" y="1809750"/>
          <p14:tracePt t="193061" x="152400" y="1860550"/>
          <p14:tracePt t="193077" x="158750" y="2025650"/>
          <p14:tracePt t="193094" x="184150" y="2133600"/>
          <p14:tracePt t="193111" x="209550" y="2254250"/>
          <p14:tracePt t="193127" x="222250" y="2368550"/>
          <p14:tracePt t="193144" x="241300" y="2463800"/>
          <p14:tracePt t="193161" x="241300" y="2514600"/>
          <p14:tracePt t="193177" x="241300" y="2540000"/>
          <p14:tracePt t="193194" x="241300" y="2552700"/>
          <p14:tracePt t="193211" x="241300" y="2559050"/>
          <p14:tracePt t="193228" x="241300" y="2565400"/>
          <p14:tracePt t="193244" x="247650" y="2578100"/>
          <p14:tracePt t="193261" x="247650" y="2590800"/>
          <p14:tracePt t="193277" x="266700" y="2635250"/>
          <p14:tracePt t="193294" x="292100" y="2667000"/>
          <p14:tracePt t="193311" x="330200" y="2724150"/>
          <p14:tracePt t="193327" x="438150" y="2806700"/>
          <p14:tracePt t="193344" x="615950" y="2914650"/>
          <p14:tracePt t="193361" x="889000" y="3003550"/>
          <p14:tracePt t="193377" x="1117600" y="3060700"/>
          <p14:tracePt t="193394" x="1257300" y="3079750"/>
          <p14:tracePt t="193411" x="1308100" y="3079750"/>
          <p14:tracePt t="193427" x="1327150" y="3079750"/>
          <p14:tracePt t="193444" x="1352550" y="3067050"/>
          <p14:tracePt t="193446" x="1358900" y="3054350"/>
          <p14:tracePt t="193460" x="1365250" y="3048000"/>
          <p14:tracePt t="193463" x="1377950" y="3035300"/>
          <p14:tracePt t="193477" x="1384300" y="3016250"/>
          <p14:tracePt t="193494" x="1384300" y="2978150"/>
          <p14:tracePt t="193510" x="1390650" y="2946400"/>
          <p14:tracePt t="193527" x="1390650" y="2921000"/>
          <p14:tracePt t="193544" x="1390650" y="2895600"/>
          <p14:tracePt t="193560" x="1390650" y="2863850"/>
          <p14:tracePt t="193577" x="1397000" y="2825750"/>
          <p14:tracePt t="193594" x="1397000" y="2794000"/>
          <p14:tracePt t="193610" x="1403350" y="2762250"/>
          <p14:tracePt t="193627" x="1403350" y="2730500"/>
          <p14:tracePt t="193630" x="1403350" y="2717800"/>
          <p14:tracePt t="193644" x="1403350" y="2705100"/>
          <p14:tracePt t="193660" x="1403350" y="2686050"/>
          <p14:tracePt t="193677" x="1403350" y="2667000"/>
          <p14:tracePt t="193871" x="1403350" y="2660650"/>
          <p14:tracePt t="193887" x="1403350" y="2641600"/>
          <p14:tracePt t="193899" x="1403350" y="2622550"/>
          <p14:tracePt t="193911" x="1422400" y="2559050"/>
          <p14:tracePt t="193927" x="1435100" y="2470150"/>
          <p14:tracePt t="193944" x="1441450" y="2374900"/>
          <p14:tracePt t="193961" x="1447800" y="2286000"/>
          <p14:tracePt t="193977" x="1447800" y="2190750"/>
          <p14:tracePt t="193994" x="1460500" y="2089150"/>
          <p14:tracePt t="194011" x="1460500" y="2044700"/>
          <p14:tracePt t="194027" x="1460500" y="2000250"/>
          <p14:tracePt t="194044" x="1460500" y="1968500"/>
          <p14:tracePt t="194046" x="1460500" y="1955800"/>
          <p14:tracePt t="194061" x="1460500" y="1949450"/>
          <p14:tracePt t="194077" x="1460500" y="1917700"/>
          <p14:tracePt t="194094" x="1460500" y="1905000"/>
          <p14:tracePt t="194110" x="1460500" y="1892300"/>
          <p14:tracePt t="194127" x="1460500" y="1885950"/>
          <p14:tracePt t="194160" x="1460500" y="1879600"/>
          <p14:tracePt t="194177" x="1460500" y="1866900"/>
          <p14:tracePt t="194194" x="1454150" y="1847850"/>
          <p14:tracePt t="194210" x="1441450" y="1828800"/>
          <p14:tracePt t="194227" x="1435100" y="1816100"/>
          <p14:tracePt t="194244" x="1428750" y="1803400"/>
          <p14:tracePt t="194260" x="1428750" y="1797050"/>
          <p14:tracePt t="194261" x="1422400" y="1778000"/>
          <p14:tracePt t="194277" x="1416050" y="1771650"/>
          <p14:tracePt t="194310" x="1416050" y="1765300"/>
          <p14:tracePt t="194432" x="1409700" y="1752600"/>
          <p14:tracePt t="194446" x="1397000" y="1746250"/>
          <p14:tracePt t="194477" x="1377950" y="1733550"/>
          <p14:tracePt t="194494" x="1365250" y="1714500"/>
          <p14:tracePt t="194510" x="1333500" y="1695450"/>
          <p14:tracePt t="194527" x="1282700" y="1682750"/>
          <p14:tracePt t="194544" x="1225550" y="1657350"/>
          <p14:tracePt t="194560" x="1162050" y="1638300"/>
          <p14:tracePt t="194577" x="1104900" y="1625600"/>
          <p14:tracePt t="194593" x="1047750" y="1606550"/>
          <p14:tracePt t="194610" x="984250" y="1587500"/>
          <p14:tracePt t="194627" x="933450" y="1568450"/>
          <p14:tracePt t="194643" x="876300" y="1555750"/>
          <p14:tracePt t="194660" x="838200" y="1555750"/>
          <p14:tracePt t="194663" x="806450" y="1549400"/>
          <p14:tracePt t="194677" x="793750" y="1543050"/>
          <p14:tracePt t="194693" x="717550" y="1530350"/>
          <p14:tracePt t="194710" x="673100" y="1517650"/>
          <p14:tracePt t="194727" x="622300" y="1511300"/>
          <p14:tracePt t="194743" x="596900" y="1504950"/>
          <p14:tracePt t="194760" x="565150" y="1504950"/>
          <p14:tracePt t="194777" x="527050" y="1498600"/>
          <p14:tracePt t="194793" x="495300" y="1498600"/>
          <p14:tracePt t="194810" x="463550" y="1498600"/>
          <p14:tracePt t="194827" x="425450" y="1498600"/>
          <p14:tracePt t="194844" x="393700" y="1498600"/>
          <p14:tracePt t="194846" x="374650" y="1498600"/>
          <p14:tracePt t="194860" x="355600" y="1498600"/>
          <p14:tracePt t="194877" x="336550" y="1498600"/>
          <p14:tracePt t="194894" x="323850" y="1498600"/>
          <p14:tracePt t="194910" x="317500" y="1498600"/>
          <p14:tracePt t="194944" x="304800" y="1498600"/>
          <p14:tracePt t="195006" x="298450" y="1498600"/>
          <p14:tracePt t="195017" x="292100" y="1498600"/>
          <p14:tracePt t="195087" x="285750" y="1498600"/>
          <p14:tracePt t="195098" x="285750" y="1504950"/>
          <p14:tracePt t="195110" x="285750" y="1555750"/>
          <p14:tracePt t="195127" x="298450" y="1657350"/>
          <p14:tracePt t="195143" x="311150" y="1778000"/>
          <p14:tracePt t="195160" x="330200" y="1898650"/>
          <p14:tracePt t="195177" x="342900" y="2057400"/>
          <p14:tracePt t="195193" x="342900" y="2171700"/>
          <p14:tracePt t="195210" x="342900" y="2279650"/>
          <p14:tracePt t="195227" x="342900" y="2355850"/>
          <p14:tracePt t="195243" x="342900" y="2406650"/>
          <p14:tracePt t="195246" x="342900" y="2419350"/>
          <p14:tracePt t="195260" x="342900" y="2432050"/>
          <p14:tracePt t="195277" x="342900" y="2444750"/>
          <p14:tracePt t="195279" x="342900" y="2451100"/>
          <p14:tracePt t="195294" x="342900" y="2457450"/>
          <p14:tracePt t="195311" x="342900" y="2463800"/>
          <p14:tracePt t="195382" x="342900" y="2470150"/>
          <p14:tracePt t="195398" x="342900" y="2476500"/>
          <p14:tracePt t="195414" x="342900" y="2482850"/>
          <p14:tracePt t="195422" x="342900" y="2489200"/>
          <p14:tracePt t="195430" x="342900" y="2508250"/>
          <p14:tracePt t="195443" x="342900" y="2527300"/>
          <p14:tracePt t="195460" x="349250" y="2571750"/>
          <p14:tracePt t="195476" x="374650" y="2635250"/>
          <p14:tracePt t="195477" x="387350" y="2660650"/>
          <p14:tracePt t="195493" x="412750" y="2705100"/>
          <p14:tracePt t="195510" x="431800" y="2730500"/>
          <p14:tracePt t="195526" x="457200" y="2736850"/>
          <p14:tracePt t="195543" x="469900" y="2736850"/>
          <p14:tracePt t="195560" x="495300" y="2736850"/>
          <p14:tracePt t="195576" x="539750" y="2736850"/>
          <p14:tracePt t="195593" x="641350" y="2736850"/>
          <p14:tracePt t="195610" x="812800" y="2705100"/>
          <p14:tracePt t="195627" x="1009650" y="2667000"/>
          <p14:tracePt t="195629" x="1130300" y="2641600"/>
          <p14:tracePt t="195643" x="1257300" y="2609850"/>
          <p14:tracePt t="195660" x="1492250" y="2565400"/>
          <p14:tracePt t="195661" x="1574800" y="2546350"/>
          <p14:tracePt t="195676" x="1631950" y="2540000"/>
          <p14:tracePt t="195693" x="1689100" y="2520950"/>
          <p14:tracePt t="195710" x="1695450" y="2520950"/>
          <p14:tracePt t="195751" x="1695450" y="2514600"/>
          <p14:tracePt t="195777" x="1695450" y="2508250"/>
          <p14:tracePt t="195799" x="1695450" y="2501900"/>
          <p14:tracePt t="195806" x="1695450" y="2482850"/>
          <p14:tracePt t="195814" x="1695450" y="2470150"/>
          <p14:tracePt t="195826" x="1682750" y="2451100"/>
          <p14:tracePt t="195843" x="1663700" y="2406650"/>
          <p14:tracePt t="195860" x="1631950" y="2343150"/>
          <p14:tracePt t="195861" x="1619250" y="2298700"/>
          <p14:tracePt t="195876" x="1593850" y="2254250"/>
          <p14:tracePt t="195893" x="1524000" y="2095500"/>
          <p14:tracePt t="195910" x="1473200" y="1968500"/>
          <p14:tracePt t="195926" x="1435100" y="1847850"/>
          <p14:tracePt t="195943" x="1416050" y="1758950"/>
          <p14:tracePt t="195960" x="1397000" y="1689100"/>
          <p14:tracePt t="195976" x="1390650" y="1663700"/>
          <p14:tracePt t="195993" x="1390650" y="1638300"/>
          <p14:tracePt t="196010" x="1384300" y="1612900"/>
          <p14:tracePt t="196027" x="1377950" y="1600200"/>
          <p14:tracePt t="196043" x="1371600" y="1562100"/>
          <p14:tracePt t="196060" x="1371600" y="1555750"/>
          <p14:tracePt t="196076" x="1365250" y="1543050"/>
          <p14:tracePt t="196238" x="0" y="0"/>
        </p14:tracePtLst>
        <p14:tracePtLst>
          <p14:tracePt t="197425" x="520700" y="1606550"/>
          <p14:tracePt t="197439" x="514350" y="1612900"/>
          <p14:tracePt t="197455" x="527050" y="1619250"/>
          <p14:tracePt t="197465" x="552450" y="1625600"/>
          <p14:tracePt t="197476" x="596900" y="1638300"/>
          <p14:tracePt t="197493" x="736600" y="1663700"/>
          <p14:tracePt t="197495" x="812800" y="1682750"/>
          <p14:tracePt t="197510" x="984250" y="1714500"/>
          <p14:tracePt t="197526" x="1117600" y="1739900"/>
          <p14:tracePt t="197543" x="1181100" y="1746250"/>
          <p14:tracePt t="197559" x="1193800" y="1746250"/>
          <p14:tracePt t="197662" x="0" y="0"/>
        </p14:tracePtLst>
        <p14:tracePtLst>
          <p14:tracePt t="197959" x="476250" y="2019300"/>
          <p14:tracePt t="197999" x="488950" y="2019300"/>
          <p14:tracePt t="198012" x="533400" y="2019300"/>
          <p14:tracePt t="198026" x="666750" y="2019300"/>
          <p14:tracePt t="198043" x="869950" y="2019300"/>
          <p14:tracePt t="198059" x="1060450" y="2019300"/>
          <p14:tracePt t="198076" x="1155700" y="2019300"/>
          <p14:tracePt t="198078" x="1168400" y="2019300"/>
          <p14:tracePt t="198092" x="1181100" y="2019300"/>
          <p14:tracePt t="198109" x="1187450" y="2019300"/>
          <p14:tracePt t="198181" x="0" y="0"/>
        </p14:tracePtLst>
        <p14:tracePtLst>
          <p14:tracePt t="198399" x="609600" y="2317750"/>
          <p14:tracePt t="198439" x="622300" y="2324100"/>
          <p14:tracePt t="198454" x="660400" y="2330450"/>
          <p14:tracePt t="198470" x="781050" y="2349500"/>
          <p14:tracePt t="198481" x="876300" y="2355850"/>
          <p14:tracePt t="198492" x="958850" y="2355850"/>
          <p14:tracePt t="198509" x="1174750" y="2355850"/>
          <p14:tracePt t="198510" x="1276350" y="2355850"/>
          <p14:tracePt t="198525" x="1435100" y="2355850"/>
          <p14:tracePt t="198542" x="1498600" y="2324100"/>
          <p14:tracePt t="198543" x="0" y="0"/>
        </p14:tracePtLst>
        <p14:tracePtLst>
          <p14:tracePt t="198977" x="996950" y="1498600"/>
          <p14:tracePt t="198990" x="977900" y="1498600"/>
          <p14:tracePt t="199005" x="958850" y="1498600"/>
          <p14:tracePt t="199007" x="939800" y="1504950"/>
          <p14:tracePt t="199024" x="914400" y="1511300"/>
          <p14:tracePt t="199033" x="895350" y="1517650"/>
          <p14:tracePt t="199042" x="889000" y="1524000"/>
          <p14:tracePt t="199058" x="863600" y="1530350"/>
          <p14:tracePt t="199075" x="844550" y="1543050"/>
          <p14:tracePt t="199092" x="825500" y="1574800"/>
          <p14:tracePt t="199094" x="819150" y="1587500"/>
          <p14:tracePt t="199108" x="812800" y="1606550"/>
          <p14:tracePt t="199110" x="812800" y="1619250"/>
          <p14:tracePt t="199125" x="812800" y="1663700"/>
          <p14:tracePt t="199142" x="812800" y="1708150"/>
          <p14:tracePt t="199158" x="819150" y="1746250"/>
          <p14:tracePt t="199175" x="844550" y="1771650"/>
          <p14:tracePt t="199192" x="889000" y="1797050"/>
          <p14:tracePt t="199208" x="965200" y="1822450"/>
          <p14:tracePt t="199225" x="1117600" y="1847850"/>
          <p14:tracePt t="199242" x="1289050" y="1847850"/>
          <p14:tracePt t="199258" x="1454150" y="1847850"/>
          <p14:tracePt t="199275" x="1562100" y="1809750"/>
          <p14:tracePt t="199292" x="1587500" y="1778000"/>
          <p14:tracePt t="199294" x="1593850" y="1752600"/>
          <p14:tracePt t="199309" x="1600200" y="1727200"/>
          <p14:tracePt t="199326" x="1593850" y="1670050"/>
          <p14:tracePt t="199342" x="1562100" y="1631950"/>
          <p14:tracePt t="199359" x="1511300" y="1600200"/>
          <p14:tracePt t="199375" x="1416050" y="1555750"/>
          <p14:tracePt t="199392" x="1289050" y="1517650"/>
          <p14:tracePt t="199408" x="1136650" y="1492250"/>
          <p14:tracePt t="199425" x="1054100" y="1485900"/>
          <p14:tracePt t="199442" x="1009650" y="1485900"/>
          <p14:tracePt t="199458" x="990600" y="1485900"/>
          <p14:tracePt t="199475" x="971550" y="1485900"/>
          <p14:tracePt t="199492" x="965200" y="1511300"/>
          <p14:tracePt t="199495" x="958850" y="1530350"/>
          <p14:tracePt t="199508" x="958850" y="1549400"/>
          <p14:tracePt t="199525" x="958850" y="1644650"/>
          <p14:tracePt t="199542" x="990600" y="1739900"/>
          <p14:tracePt t="199558" x="1028700" y="1797050"/>
          <p14:tracePt t="199575" x="1073150" y="1822450"/>
          <p14:tracePt t="199592" x="1136650" y="1847850"/>
          <p14:tracePt t="199608" x="1162050" y="1854200"/>
          <p14:tracePt t="199625" x="1193800" y="1847850"/>
          <p14:tracePt t="199642" x="1206500" y="1809750"/>
          <p14:tracePt t="199658" x="1225550" y="1752600"/>
          <p14:tracePt t="199675" x="1225550" y="1695450"/>
          <p14:tracePt t="199678" x="1212850" y="1663700"/>
          <p14:tracePt t="199692" x="1200150" y="1625600"/>
          <p14:tracePt t="199708" x="1168400" y="1581150"/>
          <p14:tracePt t="199725" x="1136650" y="1549400"/>
          <p14:tracePt t="199742" x="1117600" y="1549400"/>
          <p14:tracePt t="199758" x="1111250" y="1549400"/>
          <p14:tracePt t="199807" x="1104900" y="1549400"/>
          <p14:tracePt t="199831" x="1104900" y="1555750"/>
          <p14:tracePt t="199842" x="1117600" y="1574800"/>
          <p14:tracePt t="199859" x="1162050" y="1606550"/>
          <p14:tracePt t="199875" x="1200150" y="1619250"/>
          <p14:tracePt t="199879" x="1206500" y="1619250"/>
          <p14:tracePt t="199894" x="1219200" y="1619250"/>
          <p14:tracePt t="199928" x="1219200" y="1612900"/>
          <p14:tracePt t="199942" x="1219200" y="1600200"/>
          <p14:tracePt t="199958" x="1212850" y="1574800"/>
          <p14:tracePt t="199975" x="1181100" y="1562100"/>
          <p14:tracePt t="199992" x="1130300" y="1549400"/>
          <p14:tracePt t="200008" x="1066800" y="1543050"/>
          <p14:tracePt t="200025" x="965200" y="1524000"/>
          <p14:tracePt t="200042" x="889000" y="1524000"/>
          <p14:tracePt t="200058" x="838200" y="1524000"/>
          <p14:tracePt t="200075" x="819150" y="1530350"/>
          <p14:tracePt t="200092" x="806450" y="1536700"/>
          <p14:tracePt t="200108" x="806450" y="1549400"/>
          <p14:tracePt t="200125" x="806450" y="1555750"/>
          <p14:tracePt t="200142" x="806450" y="1574800"/>
          <p14:tracePt t="200158" x="825500" y="1587500"/>
          <p14:tracePt t="200175" x="857250" y="1606550"/>
          <p14:tracePt t="200192" x="889000" y="1619250"/>
          <p14:tracePt t="200208" x="895350" y="1619250"/>
          <p14:tracePt t="200230" x="901700" y="1619250"/>
          <p14:tracePt t="200278" x="0" y="0"/>
        </p14:tracePtLst>
        <p14:tracePtLst>
          <p14:tracePt t="200625" x="279400" y="1511300"/>
          <p14:tracePt t="200680" x="273050" y="1511300"/>
          <p14:tracePt t="200702" x="273050" y="1517650"/>
          <p14:tracePt t="200710" x="273050" y="1524000"/>
          <p14:tracePt t="200725" x="273050" y="1536700"/>
          <p14:tracePt t="200741" x="273050" y="1581150"/>
          <p14:tracePt t="200758" x="292100" y="1606550"/>
          <p14:tracePt t="200775" x="317500" y="1631950"/>
          <p14:tracePt t="200791" x="355600" y="1657350"/>
          <p14:tracePt t="200808" x="381000" y="1670050"/>
          <p14:tracePt t="200825" x="406400" y="1676400"/>
          <p14:tracePt t="200841" x="419100" y="1676400"/>
          <p14:tracePt t="200858" x="431800" y="1676400"/>
          <p14:tracePt t="200875" x="450850" y="1676400"/>
          <p14:tracePt t="200891" x="463550" y="1670050"/>
          <p14:tracePt t="200908" x="482600" y="1651000"/>
          <p14:tracePt t="200925" x="495300" y="1638300"/>
          <p14:tracePt t="200926" x="501650" y="1625600"/>
          <p14:tracePt t="200941" x="508000" y="1606550"/>
          <p14:tracePt t="200958" x="514350" y="1587500"/>
          <p14:tracePt t="200974" x="527050" y="1555750"/>
          <p14:tracePt t="200991" x="527050" y="1543050"/>
          <p14:tracePt t="201008" x="527050" y="1524000"/>
          <p14:tracePt t="201024" x="527050" y="1504950"/>
          <p14:tracePt t="201041" x="527050" y="1492250"/>
          <p14:tracePt t="201058" x="520700" y="1460500"/>
          <p14:tracePt t="201074" x="514350" y="1447800"/>
          <p14:tracePt t="201091" x="495300" y="1428750"/>
          <p14:tracePt t="201108" x="469900" y="1422400"/>
          <p14:tracePt t="201124" x="444500" y="1409700"/>
          <p14:tracePt t="201141" x="419100" y="1409700"/>
          <p14:tracePt t="201158" x="406400" y="1409700"/>
          <p14:tracePt t="201174" x="374650" y="1409700"/>
          <p14:tracePt t="201191" x="349250" y="1422400"/>
          <p14:tracePt t="201208" x="323850" y="1447800"/>
          <p14:tracePt t="201224" x="298450" y="1485900"/>
          <p14:tracePt t="201241" x="285750" y="1524000"/>
          <p14:tracePt t="201258" x="285750" y="1568450"/>
          <p14:tracePt t="201274" x="285750" y="1600200"/>
          <p14:tracePt t="201291" x="285750" y="1625600"/>
          <p14:tracePt t="201308" x="285750" y="1651000"/>
          <p14:tracePt t="201309" x="285750" y="1657350"/>
          <p14:tracePt t="201324" x="285750" y="1676400"/>
          <p14:tracePt t="201341" x="304800" y="1701800"/>
          <p14:tracePt t="201358" x="336550" y="1727200"/>
          <p14:tracePt t="201374" x="368300" y="1739900"/>
          <p14:tracePt t="201391" x="412750" y="1746250"/>
          <p14:tracePt t="201408" x="450850" y="1746250"/>
          <p14:tracePt t="201424" x="501650" y="1746250"/>
          <p14:tracePt t="201441" x="527050" y="1727200"/>
          <p14:tracePt t="201458" x="546100" y="1701800"/>
          <p14:tracePt t="201474" x="552450" y="1682750"/>
          <p14:tracePt t="201491" x="552450" y="1651000"/>
          <p14:tracePt t="201508" x="552450" y="1600200"/>
          <p14:tracePt t="201524" x="539750" y="1562100"/>
          <p14:tracePt t="201541" x="514350" y="1517650"/>
          <p14:tracePt t="201558" x="495300" y="1498600"/>
          <p14:tracePt t="201574" x="457200" y="1485900"/>
          <p14:tracePt t="201591" x="431800" y="1479550"/>
          <p14:tracePt t="201608" x="412750" y="1479550"/>
          <p14:tracePt t="201624" x="400050" y="1479550"/>
          <p14:tracePt t="201641" x="387350" y="1479550"/>
          <p14:tracePt t="201658" x="381000" y="1479550"/>
          <p14:tracePt t="201674" x="361950" y="1492250"/>
          <p14:tracePt t="201691" x="349250" y="1511300"/>
          <p14:tracePt t="201708" x="336550" y="1549400"/>
          <p14:tracePt t="201724" x="336550" y="1574800"/>
          <p14:tracePt t="201741" x="336550" y="1631950"/>
          <p14:tracePt t="201757" x="355600" y="1670050"/>
          <p14:tracePt t="201774" x="381000" y="1701800"/>
          <p14:tracePt t="201791" x="438150" y="1727200"/>
          <p14:tracePt t="201808" x="495300" y="1733550"/>
          <p14:tracePt t="201824" x="565150" y="1733550"/>
          <p14:tracePt t="201841" x="615950" y="1733550"/>
          <p14:tracePt t="201858" x="641350" y="1720850"/>
          <p14:tracePt t="201874" x="647700" y="1695450"/>
          <p14:tracePt t="201891" x="660400" y="1663700"/>
          <p14:tracePt t="201908" x="660400" y="1644650"/>
          <p14:tracePt t="201911" x="660400" y="1625600"/>
          <p14:tracePt t="201924" x="660400" y="1619250"/>
          <p14:tracePt t="201941" x="635000" y="1587500"/>
          <p14:tracePt t="201958" x="590550" y="1568450"/>
          <p14:tracePt t="201974" x="558800" y="1562100"/>
          <p14:tracePt t="201991" x="520700" y="1562100"/>
          <p14:tracePt t="202008" x="488950" y="1562100"/>
          <p14:tracePt t="202024" x="469900" y="1568450"/>
          <p14:tracePt t="202041" x="450850" y="1581150"/>
          <p14:tracePt t="202058" x="450850" y="1587500"/>
          <p14:tracePt t="202074" x="450850" y="1600200"/>
          <p14:tracePt t="202091" x="450850" y="1612900"/>
          <p14:tracePt t="202108" x="450850" y="1619250"/>
          <p14:tracePt t="202215" x="450850" y="1612900"/>
          <p14:tracePt t="202229" x="450850" y="1600200"/>
          <p14:tracePt t="202242" x="444500" y="1587500"/>
          <p14:tracePt t="202258" x="438150" y="1581150"/>
          <p14:tracePt t="202274" x="431800" y="1581150"/>
          <p14:tracePt t="202291" x="412750" y="1581150"/>
          <p14:tracePt t="202295" x="393700" y="1581150"/>
          <p14:tracePt t="202308" x="381000" y="1581150"/>
          <p14:tracePt t="202324" x="355600" y="1581150"/>
          <p14:tracePt t="202342" x="330200" y="1587500"/>
          <p14:tracePt t="202358" x="330200" y="1593850"/>
          <p14:tracePt t="202375" x="330200" y="1600200"/>
          <p14:tracePt t="202391" x="330200" y="1612900"/>
          <p14:tracePt t="202408" x="336550" y="1638300"/>
          <p14:tracePt t="202424" x="393700" y="1670050"/>
          <p14:tracePt t="202441" x="469900" y="1682750"/>
          <p14:tracePt t="202458" x="520700" y="1689100"/>
          <p14:tracePt t="202474" x="552450" y="1689100"/>
          <p14:tracePt t="202491" x="565150" y="1689100"/>
          <p14:tracePt t="202508" x="565150" y="1682750"/>
          <p14:tracePt t="202524" x="565150" y="1663700"/>
          <p14:tracePt t="202526" x="565150" y="1651000"/>
          <p14:tracePt t="202543" x="565150" y="1631950"/>
          <p14:tracePt t="202559" x="558800" y="1619250"/>
          <p14:tracePt t="202743" x="552450" y="1606550"/>
          <p14:tracePt t="202758" x="546100" y="1574800"/>
          <p14:tracePt t="202776" x="533400" y="1549400"/>
          <p14:tracePt t="202793" x="514350" y="1530350"/>
          <p14:tracePt t="202808" x="501650" y="1511300"/>
          <p14:tracePt t="202824" x="476250" y="1498600"/>
          <p14:tracePt t="202841" x="444500" y="1485900"/>
          <p14:tracePt t="202857" x="393700" y="1466850"/>
          <p14:tracePt t="202874" x="342900" y="1454150"/>
          <p14:tracePt t="202891" x="311150" y="1454150"/>
          <p14:tracePt t="202907" x="273050" y="1441450"/>
          <p14:tracePt t="202924" x="266700" y="1441450"/>
          <p14:tracePt t="202941" x="254000" y="1441450"/>
          <p14:tracePt t="202957" x="241300" y="1447800"/>
          <p14:tracePt t="202974" x="228600" y="1479550"/>
          <p14:tracePt t="202991" x="228600" y="1524000"/>
          <p14:tracePt t="203007" x="228600" y="1568450"/>
          <p14:tracePt t="203024" x="234950" y="1612900"/>
          <p14:tracePt t="203041" x="241300" y="1644650"/>
          <p14:tracePt t="203057" x="273050" y="1682750"/>
          <p14:tracePt t="203074" x="330200" y="1720850"/>
          <p14:tracePt t="203091" x="400050" y="1752600"/>
          <p14:tracePt t="203107" x="469900" y="1771650"/>
          <p14:tracePt t="203124" x="527050" y="1784350"/>
          <p14:tracePt t="203126" x="546100" y="1784350"/>
          <p14:tracePt t="203140" x="571500" y="1784350"/>
          <p14:tracePt t="203158" x="603250" y="1739900"/>
          <p14:tracePt t="203174" x="609600" y="1695450"/>
          <p14:tracePt t="203191" x="609600" y="1644650"/>
          <p14:tracePt t="203207" x="609600" y="1593850"/>
          <p14:tracePt t="203224" x="590550" y="1530350"/>
          <p14:tracePt t="203240" x="552450" y="1485900"/>
          <p14:tracePt t="203257" x="527050" y="1454150"/>
          <p14:tracePt t="203274" x="501650" y="1435100"/>
          <p14:tracePt t="203290" x="495300" y="1435100"/>
          <p14:tracePt t="203307" x="488950" y="1435100"/>
          <p14:tracePt t="203324" x="482600" y="1435100"/>
          <p14:tracePt t="203340" x="476250" y="1435100"/>
          <p14:tracePt t="203357" x="450850" y="1435100"/>
          <p14:tracePt t="203374" x="425450" y="1454150"/>
          <p14:tracePt t="203390" x="406400" y="1485900"/>
          <p14:tracePt t="203407" x="393700" y="1517650"/>
          <p14:tracePt t="203424" x="393700" y="1530350"/>
          <p14:tracePt t="203440" x="393700" y="1549400"/>
          <p14:tracePt t="203552" x="393700" y="1555750"/>
          <p14:tracePt t="203582" x="400050" y="1555750"/>
          <p14:tracePt t="203583" x="0" y="0"/>
        </p14:tracePtLst>
        <p14:tracePtLst>
          <p14:tracePt t="203977" x="546100" y="1555750"/>
          <p14:tracePt t="204073" x="552450" y="1562100"/>
          <p14:tracePt t="204091" x="628650" y="1574800"/>
          <p14:tracePt t="204111" x="831850" y="1574800"/>
          <p14:tracePt t="204134" x="1098550" y="1581150"/>
          <p14:tracePt t="204145" x="1162050" y="1581150"/>
          <p14:tracePt t="204157" x="1225550" y="1581150"/>
          <p14:tracePt t="204174" x="1244600" y="1581150"/>
          <p14:tracePt t="204326" x="0" y="0"/>
        </p14:tracePtLst>
        <p14:tracePtLst>
          <p14:tracePt t="207167" x="241300" y="1987550"/>
          <p14:tracePt t="207249" x="260350" y="1987550"/>
          <p14:tracePt t="207260" x="292100" y="1987550"/>
          <p14:tracePt t="207273" x="400050" y="2000250"/>
          <p14:tracePt t="207290" x="552450" y="2025650"/>
          <p14:tracePt t="207306" x="742950" y="2051050"/>
          <p14:tracePt t="207323" x="933450" y="2082800"/>
          <p14:tracePt t="207327" x="1009650" y="2101850"/>
          <p14:tracePt t="207340" x="1066800" y="2108200"/>
          <p14:tracePt t="207356" x="1130300" y="2108200"/>
          <p14:tracePt t="207372" x="1155700" y="2108200"/>
          <p14:tracePt t="207527" x="1143000" y="2108200"/>
          <p14:tracePt t="207538" x="1092200" y="2108200"/>
          <p14:tracePt t="207550" x="965200" y="2082800"/>
          <p14:tracePt t="207561" x="876300" y="2063750"/>
          <p14:tracePt t="207574" x="635000" y="2006600"/>
          <p14:tracePt t="207589" x="336550" y="1949450"/>
          <p14:tracePt t="207606" x="139700" y="1911350"/>
          <p14:tracePt t="207622" x="50800" y="1905000"/>
          <p14:tracePt t="207639" x="31750" y="1905000"/>
          <p14:tracePt t="207767" x="50800" y="1905000"/>
          <p14:tracePt t="207777" x="88900" y="1905000"/>
          <p14:tracePt t="207790" x="247650" y="1905000"/>
          <p14:tracePt t="207806" x="438150" y="1905000"/>
          <p14:tracePt t="207822" x="628650" y="1911350"/>
          <p14:tracePt t="207839" x="787400" y="1930400"/>
          <p14:tracePt t="207856" x="863600" y="1930400"/>
          <p14:tracePt t="207873" x="908050" y="1930400"/>
          <p14:tracePt t="207889" x="939800" y="1930400"/>
          <p14:tracePt t="207906" x="952500" y="1930400"/>
          <p14:tracePt t="207922" x="965200" y="1930400"/>
          <p14:tracePt t="207939" x="977900" y="1930400"/>
          <p14:tracePt t="207956" x="996950" y="1930400"/>
          <p14:tracePt t="208079" x="977900" y="1930400"/>
          <p14:tracePt t="208089" x="933450" y="1930400"/>
          <p14:tracePt t="208106" x="762000" y="1911350"/>
          <p14:tracePt t="208122" x="495300" y="1860550"/>
          <p14:tracePt t="208139" x="196850" y="1841500"/>
          <p14:tracePt t="208144" x="95250" y="1841500"/>
          <p14:tracePt t="208158" x="0" y="1841500"/>
          <p14:tracePt t="208304" x="12700" y="1841500"/>
          <p14:tracePt t="208313" x="44450" y="1841500"/>
          <p14:tracePt t="208326" x="146050" y="1854200"/>
          <p14:tracePt t="208339" x="215900" y="1866900"/>
          <p14:tracePt t="208356" x="412750" y="1911350"/>
          <p14:tracePt t="208358" x="533400" y="1930400"/>
          <p14:tracePt t="208372" x="635000" y="1943100"/>
          <p14:tracePt t="208389" x="850900" y="1955800"/>
          <p14:tracePt t="208405" x="882650" y="1955800"/>
          <p14:tracePt t="208422" x="889000" y="1955800"/>
          <p14:tracePt t="208646" x="876300" y="1962150"/>
          <p14:tracePt t="208657" x="863600" y="1962150"/>
          <p14:tracePt t="208673" x="774700" y="1968500"/>
          <p14:tracePt t="208689" x="609600" y="1968500"/>
          <p14:tracePt t="208705" x="419100" y="1968500"/>
          <p14:tracePt t="208722" x="260350" y="1968500"/>
          <p14:tracePt t="208739" x="196850" y="1968500"/>
          <p14:tracePt t="208755" x="177800" y="1968500"/>
          <p14:tracePt t="208847" x="196850" y="1968500"/>
          <p14:tracePt t="208862" x="241300" y="1968500"/>
          <p14:tracePt t="208874" x="463550" y="1968500"/>
          <p14:tracePt t="208889" x="882650" y="1981200"/>
          <p14:tracePt t="208905" x="1308100" y="2019300"/>
          <p14:tracePt t="208922" x="1555750" y="2051050"/>
          <p14:tracePt t="208939" x="1619250" y="2057400"/>
          <p14:tracePt t="208955" x="1631950" y="2057400"/>
          <p14:tracePt t="209015" x="1612900" y="2057400"/>
          <p14:tracePt t="209028" x="1574800" y="2057400"/>
          <p14:tracePt t="209039" x="1416050" y="2057400"/>
          <p14:tracePt t="209055" x="1181100" y="2025650"/>
          <p14:tracePt t="209072" x="850900" y="1974850"/>
          <p14:tracePt t="209089" x="628650" y="1924050"/>
          <p14:tracePt t="209105" x="527050" y="1911350"/>
          <p14:tracePt t="209122" x="508000" y="1905000"/>
          <p14:tracePt t="209192" x="520700" y="1905000"/>
          <p14:tracePt t="209203" x="558800" y="1905000"/>
          <p14:tracePt t="209216" x="711200" y="1905000"/>
          <p14:tracePt t="209231" x="889000" y="1936750"/>
          <p14:tracePt t="209244" x="977900" y="1949450"/>
          <p14:tracePt t="209255" x="1098550" y="1974850"/>
          <p14:tracePt t="209272" x="1111250" y="1974850"/>
          <p14:tracePt t="209289" x="1117600" y="1974850"/>
          <p14:tracePt t="209335" x="1092200" y="1974850"/>
          <p14:tracePt t="209343" x="1028700" y="1974850"/>
          <p14:tracePt t="209355" x="939800" y="1974850"/>
          <p14:tracePt t="209372" x="723900" y="1974850"/>
          <p14:tracePt t="209388" x="520700" y="1936750"/>
          <p14:tracePt t="209391" x="457200" y="1930400"/>
          <p14:tracePt t="209406" x="412750" y="1930400"/>
          <p14:tracePt t="209422" x="406400" y="1930400"/>
          <p14:tracePt t="209479" x="438150" y="1930400"/>
          <p14:tracePt t="209492" x="495300" y="1930400"/>
          <p14:tracePt t="209506" x="622300" y="1930400"/>
          <p14:tracePt t="209522" x="768350" y="1930400"/>
          <p14:tracePt t="209527" x="844550" y="1930400"/>
          <p14:tracePt t="209539" x="895350" y="1930400"/>
          <p14:tracePt t="209555" x="946150" y="1930400"/>
          <p14:tracePt t="209558" x="952500" y="1930400"/>
          <p14:tracePt t="209615" x="920750" y="1930400"/>
          <p14:tracePt t="209624" x="863600" y="1930400"/>
          <p14:tracePt t="209639" x="711200" y="1930400"/>
          <p14:tracePt t="209655" x="508000" y="1930400"/>
          <p14:tracePt t="209672" x="330200" y="1911350"/>
          <p14:tracePt t="209688" x="273050" y="1911350"/>
          <p14:tracePt t="209705" x="254000" y="1911350"/>
          <p14:tracePt t="209759" x="260350" y="1911350"/>
          <p14:tracePt t="209772" x="292100" y="1911350"/>
          <p14:tracePt t="209788" x="438150" y="1911350"/>
          <p14:tracePt t="209805" x="819150" y="1962150"/>
          <p14:tracePt t="209822" x="1003300" y="2000250"/>
          <p14:tracePt t="209838" x="1079500" y="2019300"/>
          <p14:tracePt t="209855" x="1085850" y="2019300"/>
          <p14:tracePt t="209926" x="1054100" y="2019300"/>
          <p14:tracePt t="209935" x="996950" y="2019300"/>
          <p14:tracePt t="209943" x="933450" y="2019300"/>
          <p14:tracePt t="209955" x="857250" y="2019300"/>
          <p14:tracePt t="209971" x="730250" y="2019300"/>
          <p14:tracePt t="209988" x="654050" y="2019300"/>
          <p14:tracePt t="209990" x="641350" y="2019300"/>
          <p14:tracePt t="210005" x="628650" y="2019300"/>
          <p14:tracePt t="210056" x="641350" y="2019300"/>
          <p14:tracePt t="210067" x="685800" y="2019300"/>
          <p14:tracePt t="210078" x="876300" y="2057400"/>
          <p14:tracePt t="210088" x="984250" y="2076450"/>
          <p14:tracePt t="210105" x="1187450" y="2101850"/>
          <p14:tracePt t="210121" x="1276350" y="2108200"/>
          <p14:tracePt t="210138" x="1295400" y="2108200"/>
          <p14:tracePt t="210155" x="1301750" y="2108200"/>
          <p14:tracePt t="210175" x="1295400" y="2108200"/>
          <p14:tracePt t="210188" x="1263650" y="2108200"/>
          <p14:tracePt t="210205" x="1085850" y="2108200"/>
          <p14:tracePt t="210222" x="901700" y="2082800"/>
          <p14:tracePt t="210238" x="762000" y="2057400"/>
          <p14:tracePt t="210255" x="711200" y="2044700"/>
          <p14:tracePt t="210272" x="704850" y="2044700"/>
          <p14:tracePt t="210310" x="717550" y="2044700"/>
          <p14:tracePt t="210321" x="762000" y="2044700"/>
          <p14:tracePt t="210338" x="908050" y="2044700"/>
          <p14:tracePt t="210355" x="1085850" y="2044700"/>
          <p14:tracePt t="210357" x="1149350" y="2044700"/>
          <p14:tracePt t="210371" x="1193800" y="2044700"/>
          <p14:tracePt t="210388" x="1212850" y="2044700"/>
          <p14:tracePt t="210405" x="1219200" y="2044700"/>
          <p14:tracePt t="210438" x="1212850" y="2044700"/>
          <p14:tracePt t="210446" x="1187450" y="2044700"/>
          <p14:tracePt t="210455" x="1117600" y="2032000"/>
          <p14:tracePt t="210471" x="933450" y="1987550"/>
          <p14:tracePt t="210488" x="711200" y="1955800"/>
          <p14:tracePt t="210505" x="476250" y="1905000"/>
          <p14:tracePt t="210521" x="355600" y="1873250"/>
          <p14:tracePt t="210538" x="336550" y="1866900"/>
          <p14:tracePt t="210599" x="342900" y="1866900"/>
          <p14:tracePt t="210614" x="425450" y="1866900"/>
          <p14:tracePt t="210627" x="482600" y="1866900"/>
          <p14:tracePt t="210638" x="628650" y="1866900"/>
          <p14:tracePt t="210655" x="831850" y="1866900"/>
          <p14:tracePt t="210671" x="1066800" y="1892300"/>
          <p14:tracePt t="210688" x="1206500" y="1905000"/>
          <p14:tracePt t="210705" x="1225550" y="1905000"/>
          <p14:tracePt t="210721" x="1231900" y="1905000"/>
          <p14:tracePt t="210743" x="1225550" y="1905000"/>
          <p14:tracePt t="210755" x="1181100" y="1905000"/>
          <p14:tracePt t="210772" x="1054100" y="1905000"/>
          <p14:tracePt t="210788" x="876300" y="1905000"/>
          <p14:tracePt t="210790" x="793750" y="1905000"/>
          <p14:tracePt t="210805" x="730250" y="1905000"/>
          <p14:tracePt t="210806" x="673100" y="1905000"/>
          <p14:tracePt t="210821" x="628650" y="1905000"/>
          <p14:tracePt t="210838" x="622300" y="1905000"/>
          <p14:tracePt t="210886" x="628650" y="1905000"/>
          <p14:tracePt t="210896" x="660400" y="1905000"/>
          <p14:tracePt t="210904" x="698500" y="1905000"/>
          <p14:tracePt t="210921" x="806450" y="1905000"/>
          <p14:tracePt t="210938" x="882650" y="1905000"/>
          <p14:tracePt t="210954" x="895350" y="1905000"/>
          <p14:tracePt t="210971" x="901700" y="1905000"/>
          <p14:tracePt t="211006" x="901700" y="1911350"/>
          <p14:tracePt t="211015" x="889000" y="1917700"/>
          <p14:tracePt t="211022" x="863600" y="1917700"/>
          <p14:tracePt t="211038" x="768350" y="1917700"/>
          <p14:tracePt t="211054" x="673100" y="1917700"/>
          <p14:tracePt t="211071" x="641350" y="1917700"/>
          <p14:tracePt t="211088" x="635000" y="1917700"/>
          <p14:tracePt t="211118" x="641350" y="1917700"/>
          <p14:tracePt t="211126" x="692150" y="1924050"/>
          <p14:tracePt t="211138" x="723900" y="1924050"/>
          <p14:tracePt t="211154" x="844550" y="1936750"/>
          <p14:tracePt t="211171" x="914400" y="1962150"/>
          <p14:tracePt t="211188" x="920750" y="1962150"/>
          <p14:tracePt t="211231" x="914400" y="1962150"/>
          <p14:tracePt t="211241" x="889000" y="1962150"/>
          <p14:tracePt t="211255" x="825500" y="1962150"/>
          <p14:tracePt t="211272" x="749300" y="1962150"/>
          <p14:tracePt t="211288" x="717550" y="1962150"/>
          <p14:tracePt t="211305" x="704850" y="1962150"/>
          <p14:tracePt t="211351" x="717550" y="1962150"/>
          <p14:tracePt t="211362" x="755650" y="1962150"/>
          <p14:tracePt t="211374" x="863600" y="1962150"/>
          <p14:tracePt t="211388" x="927100" y="1962150"/>
          <p14:tracePt t="211404" x="1009650" y="1962150"/>
          <p14:tracePt t="211405" x="1047750" y="1968500"/>
          <p14:tracePt t="211422" x="1054100" y="1968500"/>
          <p14:tracePt t="211438" x="1060450" y="1968500"/>
          <p14:tracePt t="211503" x="1054100" y="1968500"/>
          <p14:tracePt t="211515" x="1022350" y="1968500"/>
          <p14:tracePt t="211526" x="939800" y="1968500"/>
          <p14:tracePt t="211538" x="882650" y="1968500"/>
          <p14:tracePt t="211554" x="857250" y="1962150"/>
          <p14:tracePt t="211571" x="844550" y="1962150"/>
          <p14:tracePt t="211774" x="0" y="0"/>
        </p14:tracePtLst>
        <p14:tracePtLst>
          <p14:tracePt t="212176" x="3225800" y="1276350"/>
          <p14:tracePt t="212186" x="3175000" y="1257300"/>
          <p14:tracePt t="212196" x="3117850" y="1250950"/>
          <p14:tracePt t="212206" x="3009900" y="1250950"/>
          <p14:tracePt t="212221" x="2901950" y="1250950"/>
          <p14:tracePt t="212237" x="2844800" y="1270000"/>
          <p14:tracePt t="212254" x="2813050" y="1308100"/>
          <p14:tracePt t="212271" x="2781300" y="1390650"/>
          <p14:tracePt t="212288" x="2762250" y="1511300"/>
          <p14:tracePt t="212304" x="2749550" y="1631950"/>
          <p14:tracePt t="212321" x="2755900" y="1758950"/>
          <p14:tracePt t="212337" x="2774950" y="1835150"/>
          <p14:tracePt t="212354" x="2838450" y="1924050"/>
          <p14:tracePt t="212371" x="2946400" y="2012950"/>
          <p14:tracePt t="212387" x="3111500" y="2101850"/>
          <p14:tracePt t="212404" x="3327400" y="2159000"/>
          <p14:tracePt t="212405" x="3479800" y="2190750"/>
          <p14:tracePt t="212421" x="3670300" y="2203450"/>
          <p14:tracePt t="212437" x="3790950" y="2190750"/>
          <p14:tracePt t="212454" x="3841750" y="2152650"/>
          <p14:tracePt t="212471" x="3860800" y="2082800"/>
          <p14:tracePt t="212487" x="3873500" y="2000250"/>
          <p14:tracePt t="212504" x="3854450" y="1879600"/>
          <p14:tracePt t="212521" x="3797300" y="1765300"/>
          <p14:tracePt t="212537" x="3733800" y="1670050"/>
          <p14:tracePt t="212554" x="3651250" y="1587500"/>
          <p14:tracePt t="212571" x="3568700" y="1524000"/>
          <p14:tracePt t="212587" x="3524250" y="1492250"/>
          <p14:tracePt t="212604" x="3511550" y="1485900"/>
          <p14:tracePt t="212621" x="3505200" y="1485900"/>
          <p14:tracePt t="212710" x="0" y="0"/>
        </p14:tracePtLst>
        <p14:tracePtLst>
          <p14:tracePt t="213257" x="323850" y="1866900"/>
          <p14:tracePt t="213360" x="355600" y="1866900"/>
          <p14:tracePt t="213376" x="476250" y="1892300"/>
          <p14:tracePt t="213393" x="717550" y="1936750"/>
          <p14:tracePt t="213407" x="1092200" y="2006600"/>
          <p14:tracePt t="213421" x="1263650" y="2038350"/>
          <p14:tracePt t="213438" x="1524000" y="2082800"/>
          <p14:tracePt t="213454" x="1555750" y="2082800"/>
          <p14:tracePt t="213471" x="1568450" y="2082800"/>
          <p14:tracePt t="213551" x="1549400" y="2082800"/>
          <p14:tracePt t="213559" x="1492250" y="2082800"/>
          <p14:tracePt t="213570" x="1428750" y="2076450"/>
          <p14:tracePt t="213587" x="1225550" y="2057400"/>
          <p14:tracePt t="213604" x="977900" y="2051050"/>
          <p14:tracePt t="213606" x="863600" y="2051050"/>
          <p14:tracePt t="213620" x="768350" y="2051050"/>
          <p14:tracePt t="213637" x="609600" y="2051050"/>
          <p14:tracePt t="213653" x="596900" y="2051050"/>
          <p14:tracePt t="213670" x="590550" y="2051050"/>
          <p14:tracePt t="213749" x="622300" y="2051050"/>
          <p14:tracePt t="213757" x="679450" y="2051050"/>
          <p14:tracePt t="213770" x="742950" y="2051050"/>
          <p14:tracePt t="213787" x="908050" y="2051050"/>
          <p14:tracePt t="213803" x="1047750" y="2051050"/>
          <p14:tracePt t="213820" x="1098550" y="2051050"/>
          <p14:tracePt t="213821" x="1104900" y="2051050"/>
          <p14:tracePt t="213869" x="1092200" y="2051050"/>
          <p14:tracePt t="213877" x="1066800" y="2051050"/>
          <p14:tracePt t="213887" x="1009650" y="2051050"/>
          <p14:tracePt t="213903" x="831850" y="2051050"/>
          <p14:tracePt t="213920" x="577850" y="2032000"/>
          <p14:tracePt t="213937" x="374650" y="1993900"/>
          <p14:tracePt t="213953" x="285750" y="1981200"/>
          <p14:tracePt t="213970" x="273050" y="1974850"/>
          <p14:tracePt t="214023" x="285750" y="1974850"/>
          <p14:tracePt t="214031" x="323850" y="1974850"/>
          <p14:tracePt t="214039" x="387350" y="1974850"/>
          <p14:tracePt t="214054" x="565150" y="1974850"/>
          <p14:tracePt t="214070" x="825500" y="1974850"/>
          <p14:tracePt t="214087" x="1092200" y="1987550"/>
          <p14:tracePt t="214104" x="1231900" y="2000250"/>
          <p14:tracePt t="214120" x="1270000" y="2006600"/>
          <p14:tracePt t="214137" x="1276350" y="2006600"/>
          <p14:tracePt t="214278" x="0" y="0"/>
        </p14:tracePtLst>
        <p14:tracePtLst>
          <p14:tracePt t="215082" x="2482850" y="1517650"/>
          <p14:tracePt t="215103" x="2419350" y="1682750"/>
          <p14:tracePt t="215123" x="2393950" y="1835150"/>
          <p14:tracePt t="215126" x="2393950" y="1917700"/>
          <p14:tracePt t="215137" x="2400300" y="2006600"/>
          <p14:tracePt t="215153" x="2451100" y="2146300"/>
          <p14:tracePt t="215170" x="2540000" y="2254250"/>
          <p14:tracePt t="215187" x="2654300" y="2330450"/>
          <p14:tracePt t="215203" x="2800350" y="2381250"/>
          <p14:tracePt t="215207" x="2876550" y="2387600"/>
          <p14:tracePt t="215220" x="2952750" y="2400300"/>
          <p14:tracePt t="215237" x="3130550" y="2387600"/>
          <p14:tracePt t="215253" x="3187700" y="2349500"/>
          <p14:tracePt t="215270" x="3206750" y="2311400"/>
          <p14:tracePt t="215286" x="3225800" y="2266950"/>
          <p14:tracePt t="215303" x="3225800" y="2209800"/>
          <p14:tracePt t="215320" x="3225800" y="2165350"/>
          <p14:tracePt t="215337" x="3206750" y="2095500"/>
          <p14:tracePt t="215353" x="3187700" y="2025650"/>
          <p14:tracePt t="215370" x="3168650" y="1962150"/>
          <p14:tracePt t="215387" x="3143250" y="1898650"/>
          <p14:tracePt t="215403" x="3124200" y="1873250"/>
          <p14:tracePt t="215420" x="3105150" y="1847850"/>
          <p14:tracePt t="215436" x="3098800" y="1841500"/>
          <p14:tracePt t="215534" x="0" y="0"/>
        </p14:tracePtLst>
        <p14:tracePtLst>
          <p14:tracePt t="216120" x="711200" y="2165350"/>
          <p14:tracePt t="216130" x="698500" y="2171700"/>
          <p14:tracePt t="216142" x="679450" y="2190750"/>
          <p14:tracePt t="216153" x="666750" y="2203450"/>
          <p14:tracePt t="216170" x="647700" y="2235200"/>
          <p14:tracePt t="216186" x="635000" y="2260600"/>
          <p14:tracePt t="216203" x="622300" y="2292350"/>
          <p14:tracePt t="216206" x="615950" y="2305050"/>
          <p14:tracePt t="216220" x="615950" y="2317750"/>
          <p14:tracePt t="216224" x="615950" y="2330450"/>
          <p14:tracePt t="216236" x="615950" y="2349500"/>
          <p14:tracePt t="216253" x="622300" y="2393950"/>
          <p14:tracePt t="216270" x="647700" y="2432050"/>
          <p14:tracePt t="216286" x="692150" y="2470150"/>
          <p14:tracePt t="216303" x="762000" y="2501900"/>
          <p14:tracePt t="216320" x="844550" y="2533650"/>
          <p14:tracePt t="216336" x="901700" y="2540000"/>
          <p14:tracePt t="216353" x="946150" y="2540000"/>
          <p14:tracePt t="216370" x="971550" y="2533650"/>
          <p14:tracePt t="216386" x="990600" y="2495550"/>
          <p14:tracePt t="216403" x="996950" y="2444750"/>
          <p14:tracePt t="216406" x="996950" y="2413000"/>
          <p14:tracePt t="216420" x="996950" y="2381250"/>
          <p14:tracePt t="216436" x="996950" y="2324100"/>
          <p14:tracePt t="216440" x="996950" y="2305050"/>
          <p14:tracePt t="216453" x="984250" y="2279650"/>
          <p14:tracePt t="216470" x="977900" y="2273300"/>
          <p14:tracePt t="216486" x="958850" y="2266950"/>
          <p14:tracePt t="216503" x="901700" y="2266950"/>
          <p14:tracePt t="216519" x="819150" y="2266950"/>
          <p14:tracePt t="216536" x="704850" y="2286000"/>
          <p14:tracePt t="216553" x="622300" y="2330450"/>
          <p14:tracePt t="216569" x="590550" y="2368550"/>
          <p14:tracePt t="216586" x="577850" y="2400300"/>
          <p14:tracePt t="216603" x="577850" y="2432050"/>
          <p14:tracePt t="216606" x="577850" y="2470150"/>
          <p14:tracePt t="216619" x="590550" y="2482850"/>
          <p14:tracePt t="216636" x="622300" y="2514600"/>
          <p14:tracePt t="216639" x="647700" y="2527300"/>
          <p14:tracePt t="216653" x="730250" y="2540000"/>
          <p14:tracePt t="216669" x="800100" y="2540000"/>
          <p14:tracePt t="216686" x="863600" y="2527300"/>
          <p14:tracePt t="216703" x="895350" y="2501900"/>
          <p14:tracePt t="216719" x="908050" y="2457450"/>
          <p14:tracePt t="216736" x="908050" y="2425700"/>
          <p14:tracePt t="216753" x="908050" y="2387600"/>
          <p14:tracePt t="216769" x="901700" y="2387600"/>
          <p14:tracePt t="216998" x="0" y="0"/>
        </p14:tracePtLst>
        <p14:tracePtLst>
          <p14:tracePt t="218743" x="469900" y="3581400"/>
          <p14:tracePt t="218751" x="463550" y="3581400"/>
          <p14:tracePt t="218761" x="457200" y="3581400"/>
          <p14:tracePt t="218771" x="438150" y="3581400"/>
          <p14:tracePt t="218785" x="412750" y="3594100"/>
          <p14:tracePt t="218802" x="368300" y="3632200"/>
          <p14:tracePt t="218819" x="323850" y="3702050"/>
          <p14:tracePt t="218835" x="266700" y="3784600"/>
          <p14:tracePt t="218852" x="222250" y="3886200"/>
          <p14:tracePt t="218869" x="203200" y="4019550"/>
          <p14:tracePt t="218870" x="203200" y="4070350"/>
          <p14:tracePt t="218885" x="203200" y="4197350"/>
          <p14:tracePt t="218902" x="215900" y="4337050"/>
          <p14:tracePt t="218918" x="228600" y="4457700"/>
          <p14:tracePt t="218935" x="247650" y="4533900"/>
          <p14:tracePt t="218952" x="266700" y="4635500"/>
          <p14:tracePt t="218968" x="304800" y="4718050"/>
          <p14:tracePt t="218986" x="330200" y="4762500"/>
          <p14:tracePt t="219002" x="381000" y="4800600"/>
          <p14:tracePt t="219019" x="450850" y="4845050"/>
          <p14:tracePt t="219035" x="584200" y="4870450"/>
          <p14:tracePt t="219038" x="654050" y="4870450"/>
          <p14:tracePt t="219052" x="730250" y="4870450"/>
          <p14:tracePt t="219069" x="895350" y="4845050"/>
          <p14:tracePt t="219085" x="1073150" y="4756150"/>
          <p14:tracePt t="219102" x="1130300" y="4711700"/>
          <p14:tracePt t="219118" x="1168400" y="4679950"/>
          <p14:tracePt t="219135" x="1187450" y="4660900"/>
          <p14:tracePt t="219152" x="1212850" y="4622800"/>
          <p14:tracePt t="219168" x="1225550" y="4584700"/>
          <p14:tracePt t="219185" x="1250950" y="4521200"/>
          <p14:tracePt t="219202" x="1250950" y="4464050"/>
          <p14:tracePt t="219218" x="1250950" y="4406900"/>
          <p14:tracePt t="219235" x="1250950" y="4362450"/>
          <p14:tracePt t="219252" x="1257300" y="4311650"/>
          <p14:tracePt t="219268" x="1257300" y="4248150"/>
          <p14:tracePt t="219270" x="1257300" y="4216400"/>
          <p14:tracePt t="219285" x="1257300" y="4127500"/>
          <p14:tracePt t="219302" x="1257300" y="4064000"/>
          <p14:tracePt t="219318" x="1257300" y="4006850"/>
          <p14:tracePt t="219335" x="1257300" y="3949700"/>
          <p14:tracePt t="219352" x="1257300" y="3905250"/>
          <p14:tracePt t="219368" x="1250950" y="3867150"/>
          <p14:tracePt t="219385" x="1238250" y="3841750"/>
          <p14:tracePt t="219402" x="1212850" y="3810000"/>
          <p14:tracePt t="219419" x="1181100" y="3778250"/>
          <p14:tracePt t="219435" x="1149350" y="3752850"/>
          <p14:tracePt t="219452" x="1111250" y="3714750"/>
          <p14:tracePt t="219454" x="1092200" y="3695700"/>
          <p14:tracePt t="219468" x="1073150" y="3676650"/>
          <p14:tracePt t="219485" x="990600" y="3619500"/>
          <p14:tracePt t="219502" x="952500" y="3613150"/>
          <p14:tracePt t="219518" x="908050" y="3606800"/>
          <p14:tracePt t="219535" x="863600" y="3606800"/>
          <p14:tracePt t="219552" x="787400" y="3606800"/>
          <p14:tracePt t="219568" x="717550" y="3651250"/>
          <p14:tracePt t="219585" x="635000" y="3702050"/>
          <p14:tracePt t="219602" x="571500" y="3759200"/>
          <p14:tracePt t="219618" x="533400" y="3822700"/>
          <p14:tracePt t="219635" x="501650" y="3860800"/>
          <p14:tracePt t="219652" x="476250" y="3898900"/>
          <p14:tracePt t="219668" x="469900" y="3937000"/>
          <p14:tracePt t="219670" x="469900" y="3943350"/>
          <p14:tracePt t="219685" x="463550" y="3981450"/>
          <p14:tracePt t="219702" x="457200" y="4006850"/>
          <p14:tracePt t="219718" x="457200" y="4051300"/>
          <p14:tracePt t="219735" x="457200" y="4076700"/>
          <p14:tracePt t="219752" x="469900" y="4114800"/>
          <p14:tracePt t="219768" x="495300" y="4165600"/>
          <p14:tracePt t="219785" x="508000" y="4203700"/>
          <p14:tracePt t="219802" x="527050" y="4248150"/>
          <p14:tracePt t="219818" x="546100" y="4279900"/>
          <p14:tracePt t="219822" x="558800" y="4298950"/>
          <p14:tracePt t="219835" x="577850" y="4318000"/>
          <p14:tracePt t="219852" x="596900" y="4356100"/>
          <p14:tracePt t="219868" x="615950" y="4387850"/>
          <p14:tracePt t="219870" x="628650" y="4413250"/>
          <p14:tracePt t="219885" x="666750" y="4476750"/>
          <p14:tracePt t="219901" x="704850" y="4572000"/>
          <p14:tracePt t="219918" x="762000" y="4686300"/>
          <p14:tracePt t="219935" x="819150" y="4781550"/>
          <p14:tracePt t="219952" x="869950" y="4851400"/>
          <p14:tracePt t="219968" x="901700" y="4895850"/>
          <p14:tracePt t="219985" x="914400" y="4908550"/>
          <p14:tracePt t="220001" x="946150" y="4921250"/>
          <p14:tracePt t="220018" x="965200" y="4921250"/>
          <p14:tracePt t="220035" x="1022350" y="4921250"/>
          <p14:tracePt t="220052" x="1123950" y="4895850"/>
          <p14:tracePt t="220068" x="1250950" y="4819650"/>
          <p14:tracePt t="220070" x="1301750" y="4775200"/>
          <p14:tracePt t="220085" x="1365250" y="4673600"/>
          <p14:tracePt t="220102" x="1403350" y="4559300"/>
          <p14:tracePt t="220118" x="1435100" y="4470400"/>
          <p14:tracePt t="220135" x="1441450" y="4381500"/>
          <p14:tracePt t="220151" x="1441450" y="4305300"/>
          <p14:tracePt t="220168" x="1441450" y="4222750"/>
          <p14:tracePt t="220185" x="1441450" y="4133850"/>
          <p14:tracePt t="220201" x="1435100" y="4057650"/>
          <p14:tracePt t="220218" x="1428750" y="4019550"/>
          <p14:tracePt t="220222" x="1422400" y="4000500"/>
          <p14:tracePt t="220235" x="1416050" y="3994150"/>
          <p14:tracePt t="220252" x="1416050" y="3987800"/>
          <p14:tracePt t="220438" x="0" y="0"/>
        </p14:tracePtLst>
        <p14:tracePtLst>
          <p14:tracePt t="221001" x="736600" y="1346200"/>
          <p14:tracePt t="221017" x="730250" y="1346200"/>
          <p14:tracePt t="221034" x="711200" y="1365250"/>
          <p14:tracePt t="221050" x="679450" y="1428750"/>
          <p14:tracePt t="221055" x="654050" y="1479550"/>
          <p14:tracePt t="221063" x="628650" y="1536700"/>
          <p14:tracePt t="221070" x="615950" y="1612900"/>
          <p14:tracePt t="221085" x="596900" y="1689100"/>
          <p14:tracePt t="221102" x="590550" y="1873250"/>
          <p14:tracePt t="221118" x="622300" y="1974850"/>
          <p14:tracePt t="221134" x="666750" y="2076450"/>
          <p14:tracePt t="221151" x="730250" y="2152650"/>
          <p14:tracePt t="221168" x="793750" y="2203450"/>
          <p14:tracePt t="221184" x="831850" y="2228850"/>
          <p14:tracePt t="221201" x="850900" y="2235200"/>
          <p14:tracePt t="221218" x="889000" y="2235200"/>
          <p14:tracePt t="221235" x="933450" y="2203450"/>
          <p14:tracePt t="221251" x="984250" y="2120900"/>
          <p14:tracePt t="221268" x="1016000" y="2019300"/>
          <p14:tracePt t="221284" x="1041400" y="1917700"/>
          <p14:tracePt t="221286" x="1041400" y="1885950"/>
          <p14:tracePt t="221301" x="1041400" y="1822450"/>
          <p14:tracePt t="221318" x="1041400" y="1778000"/>
          <p14:tracePt t="221334" x="1041400" y="1758950"/>
          <p14:tracePt t="221351" x="1035050" y="1739900"/>
          <p14:tracePt t="221462" x="0" y="0"/>
        </p14:tracePtLst>
        <p14:tracePtLst>
          <p14:tracePt t="222609" x="774700" y="2832100"/>
          <p14:tracePt t="222623" x="762000" y="2832100"/>
          <p14:tracePt t="222639" x="742950" y="2832100"/>
          <p14:tracePt t="222651" x="723900" y="2838450"/>
          <p14:tracePt t="222668" x="679450" y="2870200"/>
          <p14:tracePt t="222684" x="641350" y="2940050"/>
          <p14:tracePt t="222686" x="615950" y="2984500"/>
          <p14:tracePt t="222702" x="577850" y="3086100"/>
          <p14:tracePt t="222718" x="546100" y="3200400"/>
          <p14:tracePt t="222734" x="527050" y="3308350"/>
          <p14:tracePt t="222751" x="527050" y="3371850"/>
          <p14:tracePt t="222767" x="527050" y="3429000"/>
          <p14:tracePt t="222784" x="539750" y="3479800"/>
          <p14:tracePt t="222801" x="590550" y="3524250"/>
          <p14:tracePt t="222817" x="679450" y="3575050"/>
          <p14:tracePt t="222834" x="831850" y="3606800"/>
          <p14:tracePt t="222851" x="971550" y="3613150"/>
          <p14:tracePt t="222854" x="1028700" y="3613150"/>
          <p14:tracePt t="222867" x="1073150" y="3606800"/>
          <p14:tracePt t="222884" x="1117600" y="3581400"/>
          <p14:tracePt t="222886" x="1136650" y="3562350"/>
          <p14:tracePt t="222901" x="1149350" y="3536950"/>
          <p14:tracePt t="222917" x="1174750" y="3441700"/>
          <p14:tracePt t="222934" x="1174750" y="3378200"/>
          <p14:tracePt t="222950" x="1174750" y="3270250"/>
          <p14:tracePt t="222967" x="1155700" y="3130550"/>
          <p14:tracePt t="222984" x="1130300" y="3022600"/>
          <p14:tracePt t="223001" x="1098550" y="2921000"/>
          <p14:tracePt t="223017" x="1060450" y="2825750"/>
          <p14:tracePt t="223034" x="1035050" y="2743200"/>
          <p14:tracePt t="223050" x="1009650" y="2698750"/>
          <p14:tracePt t="223067" x="996950" y="2673350"/>
          <p14:tracePt t="223084" x="996950" y="2660650"/>
          <p14:tracePt t="223190" x="0" y="0"/>
        </p14:tracePtLst>
        <p14:tracePtLst>
          <p14:tracePt t="224009" x="844550" y="3035300"/>
          <p14:tracePt t="224144" x="844550" y="3041650"/>
          <p14:tracePt t="224163" x="844550" y="3067050"/>
          <p14:tracePt t="224178" x="844550" y="3117850"/>
          <p14:tracePt t="224182" x="844550" y="3162300"/>
          <p14:tracePt t="224192" x="857250" y="3206750"/>
          <p14:tracePt t="224200" x="863600" y="3238500"/>
          <p14:tracePt t="224217" x="876300" y="3327400"/>
          <p14:tracePt t="224221" x="882650" y="3352800"/>
          <p14:tracePt t="224234" x="882650" y="3378200"/>
          <p14:tracePt t="224250" x="882650" y="3422650"/>
          <p14:tracePt t="224267" x="889000" y="3479800"/>
          <p14:tracePt t="224284" x="895350" y="3511550"/>
          <p14:tracePt t="224286" x="895350" y="3524250"/>
          <p14:tracePt t="224300" x="895350" y="3536950"/>
          <p14:tracePt t="224318" x="901700" y="3575050"/>
          <p14:tracePt t="224334" x="901700" y="3587750"/>
          <p14:tracePt t="224350" x="901700" y="3594100"/>
          <p14:tracePt t="224367" x="901700" y="3606800"/>
          <p14:tracePt t="224431" x="901700" y="3613150"/>
          <p14:tracePt t="225366" x="0" y="0"/>
        </p14:tracePtLst>
        <p14:tracePtLst>
          <p14:tracePt t="225767" x="609600" y="3689350"/>
          <p14:tracePt t="225807" x="603250" y="3683000"/>
          <p14:tracePt t="225819" x="596900" y="3683000"/>
          <p14:tracePt t="225833" x="596900" y="3695700"/>
          <p14:tracePt t="225850" x="596900" y="3733800"/>
          <p14:tracePt t="225867" x="596900" y="3765550"/>
          <p14:tracePt t="225883" x="603250" y="3797300"/>
          <p14:tracePt t="225887" x="615950" y="3803650"/>
          <p14:tracePt t="225902" x="635000" y="3829050"/>
          <p14:tracePt t="225917" x="641350" y="3835400"/>
          <p14:tracePt t="225933" x="730250" y="3860800"/>
          <p14:tracePt t="225950" x="825500" y="3873500"/>
          <p14:tracePt t="225966" x="933450" y="3873500"/>
          <p14:tracePt t="225983" x="1035050" y="3867150"/>
          <p14:tracePt t="226000" x="1073150" y="3854450"/>
          <p14:tracePt t="226016" x="1092200" y="3835400"/>
          <p14:tracePt t="226033" x="1098550" y="3822700"/>
          <p14:tracePt t="226049" x="1098550" y="3816350"/>
          <p14:tracePt t="226066" x="1098550" y="3797300"/>
          <p14:tracePt t="226083" x="1098550" y="3784600"/>
          <p14:tracePt t="226099" x="1098550" y="3771900"/>
          <p14:tracePt t="226116" x="1098550" y="3759200"/>
          <p14:tracePt t="226118" x="1092200" y="3740150"/>
          <p14:tracePt t="226133" x="1085850" y="3727450"/>
          <p14:tracePt t="226149" x="1073150" y="3708400"/>
          <p14:tracePt t="226166" x="1060450" y="3702050"/>
          <p14:tracePt t="226431" x="1054100" y="3702050"/>
          <p14:tracePt t="226442" x="1047750" y="3702050"/>
          <p14:tracePt t="226454" x="1041400" y="3702050"/>
          <p14:tracePt t="226466" x="1035050" y="3702050"/>
          <p14:tracePt t="226483" x="1028700" y="3702050"/>
          <p14:tracePt t="226500" x="1016000" y="3702050"/>
          <p14:tracePt t="226516" x="1009650" y="3702050"/>
          <p14:tracePt t="226533" x="996950" y="3702050"/>
          <p14:tracePt t="226918" x="0" y="0"/>
        </p14:tracePtLst>
        <p14:tracePtLst>
          <p14:tracePt t="228136" x="869950" y="2838450"/>
          <p14:tracePt t="228425" x="863600" y="2838450"/>
          <p14:tracePt t="228440" x="838200" y="2844800"/>
          <p14:tracePt t="228452" x="825500" y="2863850"/>
          <p14:tracePt t="228466" x="793750" y="2901950"/>
          <p14:tracePt t="228482" x="762000" y="2933700"/>
          <p14:tracePt t="228499" x="723900" y="2959100"/>
          <p14:tracePt t="228515" x="704850" y="2978150"/>
          <p14:tracePt t="228532" x="692150" y="2990850"/>
          <p14:tracePt t="228534" x="685800" y="2997200"/>
          <p14:tracePt t="228550" x="679450" y="2997200"/>
          <p14:tracePt t="228566" x="679450" y="3003550"/>
          <p14:tracePt t="228816" x="723900" y="3016250"/>
          <p14:tracePt t="228832" x="800100" y="3022600"/>
          <p14:tracePt t="228849" x="889000" y="3028950"/>
          <p14:tracePt t="228865" x="920750" y="3035300"/>
          <p14:tracePt t="228882" x="933450" y="3035300"/>
          <p14:tracePt t="229160" x="933450" y="3028950"/>
          <p14:tracePt t="229176" x="933450" y="3003550"/>
          <p14:tracePt t="229196" x="933450" y="2965450"/>
          <p14:tracePt t="229200" x="933450" y="2952750"/>
          <p14:tracePt t="229217" x="927100" y="2927350"/>
          <p14:tracePt t="229232" x="927100" y="2921000"/>
          <p14:tracePt t="229248" x="920750" y="2908300"/>
          <p14:tracePt t="229265" x="914400" y="2895600"/>
          <p14:tracePt t="229282" x="914400" y="2889250"/>
          <p14:tracePt t="229622" x="0" y="0"/>
        </p14:tracePtLst>
        <p14:tracePtLst>
          <p14:tracePt t="230010" x="742950" y="2959100"/>
          <p14:tracePt t="230033" x="685800" y="3003550"/>
          <p14:tracePt t="230052" x="673100" y="3035300"/>
          <p14:tracePt t="230055" x="666750" y="3041650"/>
          <p14:tracePt t="230065" x="660400" y="3048000"/>
          <p14:tracePt t="230082" x="660400" y="3054350"/>
          <p14:tracePt t="230232" x="660400" y="3060700"/>
          <p14:tracePt t="230251" x="685800" y="3060700"/>
          <p14:tracePt t="230271" x="800100" y="3054350"/>
          <p14:tracePt t="230286" x="882650" y="3048000"/>
          <p14:tracePt t="230298" x="895350" y="3041650"/>
          <p14:tracePt t="230315" x="920750" y="3035300"/>
          <p14:tracePt t="230331" x="927100" y="3035300"/>
          <p14:tracePt t="230348" x="933450" y="3035300"/>
          <p14:tracePt t="230365" x="939800" y="3022600"/>
          <p14:tracePt t="230382" x="952500" y="3022600"/>
          <p14:tracePt t="230398" x="958850" y="3016250"/>
          <p14:tracePt t="230415" x="971550" y="3009900"/>
          <p14:tracePt t="230448" x="990600" y="2997200"/>
          <p14:tracePt t="230482" x="996950" y="2990850"/>
          <p14:tracePt t="230759" x="996950" y="2978150"/>
          <p14:tracePt t="230770" x="996950" y="2971800"/>
          <p14:tracePt t="230782" x="996950" y="2959100"/>
          <p14:tracePt t="230782" x="0" y="0"/>
        </p14:tracePtLst>
        <p14:tracePtLst>
          <p14:tracePt t="231552" x="977900" y="1898650"/>
          <p14:tracePt t="231564" x="958850" y="1898650"/>
          <p14:tracePt t="231581" x="914400" y="1924050"/>
          <p14:tracePt t="231597" x="889000" y="1968500"/>
          <p14:tracePt t="231614" x="869950" y="2019300"/>
          <p14:tracePt t="231631" x="869950" y="2076450"/>
          <p14:tracePt t="231647" x="869950" y="2133600"/>
          <p14:tracePt t="231664" x="869950" y="2178050"/>
          <p14:tracePt t="231681" x="895350" y="2222500"/>
          <p14:tracePt t="231697" x="927100" y="2254250"/>
          <p14:tracePt t="231714" x="952500" y="2266950"/>
          <p14:tracePt t="231731" x="958850" y="2266950"/>
          <p14:tracePt t="231747" x="977900" y="2266950"/>
          <p14:tracePt t="231764" x="996950" y="2241550"/>
          <p14:tracePt t="231765" x="1009650" y="2222500"/>
          <p14:tracePt t="231781" x="1016000" y="2197100"/>
          <p14:tracePt t="231798" x="1016000" y="2178050"/>
          <p14:tracePt t="231814" x="1016000" y="2165350"/>
          <p14:tracePt t="231832" x="1016000" y="2159000"/>
          <p14:tracePt t="231848" x="1016000" y="2152650"/>
          <p14:tracePt t="231877" x="0" y="0"/>
        </p14:tracePtLst>
        <p14:tracePtLst>
          <p14:tracePt t="232417" x="755650" y="2717800"/>
          <p14:tracePt t="232455" x="749300" y="2717800"/>
          <p14:tracePt t="232466" x="742950" y="2717800"/>
          <p14:tracePt t="232481" x="717550" y="2730500"/>
          <p14:tracePt t="232498" x="692150" y="2794000"/>
          <p14:tracePt t="232514" x="647700" y="2889250"/>
          <p14:tracePt t="232518" x="622300" y="2946400"/>
          <p14:tracePt t="232532" x="596900" y="3003550"/>
          <p14:tracePt t="232548" x="558800" y="3092450"/>
          <p14:tracePt t="232564" x="527050" y="3194050"/>
          <p14:tracePt t="232565" x="520700" y="3238500"/>
          <p14:tracePt t="232581" x="520700" y="3282950"/>
          <p14:tracePt t="232597" x="520700" y="3409950"/>
          <p14:tracePt t="232614" x="520700" y="3479800"/>
          <p14:tracePt t="232631" x="520700" y="3556000"/>
          <p14:tracePt t="232647" x="539750" y="3606800"/>
          <p14:tracePt t="232664" x="558800" y="3638550"/>
          <p14:tracePt t="232681" x="584200" y="3670300"/>
          <p14:tracePt t="232697" x="609600" y="3689350"/>
          <p14:tracePt t="232714" x="654050" y="3714750"/>
          <p14:tracePt t="232731" x="723900" y="3746500"/>
          <p14:tracePt t="232747" x="806450" y="3771900"/>
          <p14:tracePt t="232750" x="863600" y="3790950"/>
          <p14:tracePt t="232764" x="908050" y="3797300"/>
          <p14:tracePt t="232780" x="984250" y="3797300"/>
          <p14:tracePt t="232782" x="1003300" y="3797300"/>
          <p14:tracePt t="232797" x="1047750" y="3790950"/>
          <p14:tracePt t="232814" x="1085850" y="3778250"/>
          <p14:tracePt t="232831" x="1111250" y="3765550"/>
          <p14:tracePt t="232847" x="1149350" y="3733800"/>
          <p14:tracePt t="232864" x="1206500" y="3683000"/>
          <p14:tracePt t="232880" x="1244600" y="3625850"/>
          <p14:tracePt t="232897" x="1276350" y="3568700"/>
          <p14:tracePt t="232914" x="1301750" y="3492500"/>
          <p14:tracePt t="232930" x="1327150" y="3416300"/>
          <p14:tracePt t="232947" x="1346200" y="3333750"/>
          <p14:tracePt t="232964" x="1352550" y="3257550"/>
          <p14:tracePt t="232980" x="1352550" y="3149600"/>
          <p14:tracePt t="232982" x="1352550" y="3098800"/>
          <p14:tracePt t="232997" x="1346200" y="2978150"/>
          <p14:tracePt t="233014" x="1320800" y="2863850"/>
          <p14:tracePt t="233031" x="1276350" y="2762250"/>
          <p14:tracePt t="233047" x="1225550" y="2679700"/>
          <p14:tracePt t="233064" x="1181100" y="2603500"/>
          <p14:tracePt t="233081" x="1143000" y="2552700"/>
          <p14:tracePt t="233097" x="1092200" y="2501900"/>
          <p14:tracePt t="233114" x="1041400" y="2476500"/>
          <p14:tracePt t="233131" x="990600" y="2444750"/>
          <p14:tracePt t="233147" x="946150" y="2432050"/>
          <p14:tracePt t="233151" x="927100" y="2425700"/>
          <p14:tracePt t="233164" x="908050" y="2425700"/>
          <p14:tracePt t="233181" x="850900" y="2425700"/>
          <p14:tracePt t="233182" x="806450" y="2425700"/>
          <p14:tracePt t="233198" x="723900" y="2432050"/>
          <p14:tracePt t="233214" x="635000" y="2444750"/>
          <p14:tracePt t="233230" x="558800" y="2476500"/>
          <p14:tracePt t="233247" x="495300" y="2520950"/>
          <p14:tracePt t="233264" x="438150" y="2559050"/>
          <p14:tracePt t="233280" x="381000" y="2628900"/>
          <p14:tracePt t="233297" x="336550" y="2730500"/>
          <p14:tracePt t="233314" x="285750" y="2851150"/>
          <p14:tracePt t="233331" x="260350" y="2965450"/>
          <p14:tracePt t="233334" x="254000" y="3009900"/>
          <p14:tracePt t="233347" x="254000" y="3041650"/>
          <p14:tracePt t="233364" x="254000" y="3105150"/>
          <p14:tracePt t="233366" x="254000" y="3130550"/>
          <p14:tracePt t="233380" x="254000" y="3162300"/>
          <p14:tracePt t="233397" x="260350" y="3251200"/>
          <p14:tracePt t="233414" x="279400" y="3314700"/>
          <p14:tracePt t="233430" x="317500" y="3384550"/>
          <p14:tracePt t="233447" x="381000" y="3479800"/>
          <p14:tracePt t="233464" x="469900" y="3568700"/>
          <p14:tracePt t="233480" x="577850" y="3651250"/>
          <p14:tracePt t="233497" x="711200" y="3727450"/>
          <p14:tracePt t="233514" x="857250" y="3778250"/>
          <p14:tracePt t="233531" x="977900" y="3810000"/>
          <p14:tracePt t="233547" x="1054100" y="3816350"/>
          <p14:tracePt t="233551" x="1085850" y="3816350"/>
          <p14:tracePt t="233564" x="1111250" y="3816350"/>
          <p14:tracePt t="233580" x="1143000" y="3784600"/>
          <p14:tracePt t="233597" x="1206500" y="3651250"/>
          <p14:tracePt t="233614" x="1238250" y="3530600"/>
          <p14:tracePt t="233630" x="1276350" y="3390900"/>
          <p14:tracePt t="233647" x="1289050" y="3257550"/>
          <p14:tracePt t="233664" x="1289050" y="3155950"/>
          <p14:tracePt t="233680" x="1289050" y="3054350"/>
          <p14:tracePt t="233697" x="1263650" y="2952750"/>
          <p14:tracePt t="233714" x="1225550" y="2863850"/>
          <p14:tracePt t="233731" x="1174750" y="2781300"/>
          <p14:tracePt t="233747" x="1143000" y="2717800"/>
          <p14:tracePt t="233750" x="1123950" y="2686050"/>
          <p14:tracePt t="233764" x="1111250" y="2673350"/>
          <p14:tracePt t="233780" x="1073150" y="2647950"/>
          <p14:tracePt t="233783" x="1054100" y="2635250"/>
          <p14:tracePt t="233797" x="1028700" y="2622550"/>
          <p14:tracePt t="233813" x="1003300" y="2609850"/>
          <p14:tracePt t="233847" x="984250" y="2603500"/>
          <p14:tracePt t="233864" x="971550" y="2603500"/>
          <p14:tracePt t="233880" x="946150" y="2603500"/>
          <p14:tracePt t="233897" x="920750" y="2603500"/>
          <p14:tracePt t="233914" x="889000" y="2603500"/>
          <p14:tracePt t="233930" x="857250" y="2603500"/>
          <p14:tracePt t="233947" x="831850" y="2609850"/>
          <p14:tracePt t="233950" x="825500" y="2609850"/>
          <p14:tracePt t="233964" x="812800" y="2609850"/>
          <p14:tracePt t="233980" x="787400" y="2616200"/>
          <p14:tracePt t="233997" x="723900" y="2647950"/>
          <p14:tracePt t="234013" x="660400" y="2692400"/>
          <p14:tracePt t="234031" x="596900" y="2736850"/>
          <p14:tracePt t="234047" x="546100" y="2781300"/>
          <p14:tracePt t="234064" x="527050" y="2806700"/>
          <p14:tracePt t="234080" x="514350" y="2825750"/>
          <p14:tracePt t="234097" x="508000" y="2838450"/>
          <p14:tracePt t="234114" x="508000" y="2844800"/>
          <p14:tracePt t="234278" x="0" y="0"/>
        </p14:tracePtLst>
        <p14:tracePtLst>
          <p14:tracePt t="234985" x="768350" y="3841750"/>
          <p14:tracePt t="234998" x="730250" y="3873500"/>
          <p14:tracePt t="235014" x="692150" y="3917950"/>
          <p14:tracePt t="235030" x="654050" y="3981450"/>
          <p14:tracePt t="235047" x="609600" y="4057650"/>
          <p14:tracePt t="235063" x="577850" y="4146550"/>
          <p14:tracePt t="235080" x="558800" y="4235450"/>
          <p14:tracePt t="235097" x="558800" y="4305300"/>
          <p14:tracePt t="235113" x="558800" y="4343400"/>
          <p14:tracePt t="235130" x="558800" y="4375150"/>
          <p14:tracePt t="235147" x="571500" y="4406900"/>
          <p14:tracePt t="235163" x="596900" y="4425950"/>
          <p14:tracePt t="235180" x="635000" y="4445000"/>
          <p14:tracePt t="235182" x="654050" y="4445000"/>
          <p14:tracePt t="235196" x="679450" y="4445000"/>
          <p14:tracePt t="235213" x="762000" y="4445000"/>
          <p14:tracePt t="235230" x="787400" y="4445000"/>
          <p14:tracePt t="235246" x="793750" y="4445000"/>
          <p14:tracePt t="235665" x="800100" y="4445000"/>
          <p14:tracePt t="235681" x="800100" y="4432300"/>
          <p14:tracePt t="235696" x="806450" y="4362450"/>
          <p14:tracePt t="235696" x="0" y="0"/>
        </p14:tracePtLst>
        <p14:tracePtLst>
          <p14:tracePt t="236016" x="755650" y="1835150"/>
          <p14:tracePt t="236030" x="749300" y="1835150"/>
          <p14:tracePt t="236046" x="730250" y="1847850"/>
          <p14:tracePt t="236063" x="704850" y="1911350"/>
          <p14:tracePt t="236079" x="660400" y="2032000"/>
          <p14:tracePt t="236096" x="647700" y="2190750"/>
          <p14:tracePt t="236113" x="666750" y="2343150"/>
          <p14:tracePt t="236130" x="742950" y="2457450"/>
          <p14:tracePt t="236146" x="838200" y="2520950"/>
          <p14:tracePt t="236163" x="946150" y="2540000"/>
          <p14:tracePt t="236179" x="1066800" y="2495550"/>
          <p14:tracePt t="236182" x="1117600" y="2438400"/>
          <p14:tracePt t="236196" x="1162050" y="2368550"/>
          <p14:tracePt t="236213" x="1200150" y="2159000"/>
          <p14:tracePt t="236230" x="1200150" y="2095500"/>
          <p14:tracePt t="236246" x="1200150" y="2063750"/>
          <p14:tracePt t="236263" x="1200150" y="2051050"/>
          <p14:tracePt t="236350" x="0" y="0"/>
        </p14:tracePtLst>
        <p14:tracePtLst>
          <p14:tracePt t="236624" x="863600" y="4483100"/>
          <p14:tracePt t="236704" x="863600" y="4489450"/>
          <p14:tracePt t="236723" x="863600" y="4502150"/>
          <p14:tracePt t="236737" x="863600" y="4521200"/>
          <p14:tracePt t="236746" x="863600" y="4527550"/>
          <p14:tracePt t="236763" x="882650" y="4527550"/>
          <p14:tracePt t="236766" x="908050" y="4527550"/>
          <p14:tracePt t="236779" x="946150" y="4527550"/>
          <p14:tracePt t="236796" x="1066800" y="4457700"/>
          <p14:tracePt t="236799" x="1117600" y="4394200"/>
          <p14:tracePt t="236812" x="1168400" y="4330700"/>
          <p14:tracePt t="236829" x="1244600" y="4114800"/>
          <p14:tracePt t="236846" x="1250950" y="4032250"/>
          <p14:tracePt t="236862" x="1250950" y="3975100"/>
          <p14:tracePt t="236879" x="1238250" y="3956050"/>
          <p14:tracePt t="236896" x="1231900" y="3937000"/>
          <p14:tracePt t="236912" x="1212850" y="3937000"/>
          <p14:tracePt t="236929" x="1143000" y="3930650"/>
          <p14:tracePt t="236946" x="1079500" y="3917950"/>
          <p14:tracePt t="236962" x="1022350" y="3917950"/>
          <p14:tracePt t="236979" x="996950" y="3917950"/>
          <p14:tracePt t="236996" x="977900" y="3917950"/>
          <p14:tracePt t="237012" x="971550" y="3924300"/>
          <p14:tracePt t="237029" x="952500" y="3943350"/>
          <p14:tracePt t="237046" x="952500" y="3956050"/>
          <p14:tracePt t="237062" x="952500" y="3987800"/>
          <p14:tracePt t="237079" x="952500" y="4000500"/>
          <p14:tracePt t="237096" x="958850" y="4032250"/>
          <p14:tracePt t="237112" x="971550" y="4064000"/>
          <p14:tracePt t="237129" x="977900" y="4076700"/>
          <p14:tracePt t="237246" x="0" y="0"/>
        </p14:tracePtLst>
        <p14:tracePtLst>
          <p14:tracePt t="237662" x="844550" y="1974850"/>
          <p14:tracePt t="237679" x="793750" y="1987550"/>
          <p14:tracePt t="237695" x="762000" y="2032000"/>
          <p14:tracePt t="237712" x="742950" y="2114550"/>
          <p14:tracePt t="237729" x="736600" y="2171700"/>
          <p14:tracePt t="237745" x="736600" y="2216150"/>
          <p14:tracePt t="237762" x="755650" y="2235200"/>
          <p14:tracePt t="237779" x="793750" y="2254250"/>
          <p14:tracePt t="237796" x="819150" y="2260600"/>
          <p14:tracePt t="237812" x="857250" y="2260600"/>
          <p14:tracePt t="237814" x="876300" y="2247900"/>
          <p14:tracePt t="237829" x="914400" y="2184400"/>
          <p14:tracePt t="237845" x="914400" y="2127250"/>
          <p14:tracePt t="237862" x="914400" y="2063750"/>
          <p14:tracePt t="237879" x="901700" y="2025650"/>
          <p14:tracePt t="237895" x="889000" y="2012950"/>
          <p14:tracePt t="237912" x="882650" y="2006600"/>
          <p14:tracePt t="237929" x="876300" y="2006600"/>
          <p14:tracePt t="237962" x="869950" y="2006600"/>
          <p14:tracePt t="237979" x="863600" y="2000250"/>
          <p14:tracePt t="238030" x="0" y="0"/>
        </p14:tracePtLst>
        <p14:tracePtLst>
          <p14:tracePt t="239512" x="831850" y="2851150"/>
          <p14:tracePt t="239543" x="831850" y="2844800"/>
          <p14:tracePt t="239559" x="819150" y="2844800"/>
          <p14:tracePt t="239574" x="774700" y="2857500"/>
          <p14:tracePt t="239584" x="749300" y="2876550"/>
          <p14:tracePt t="239595" x="723900" y="2889250"/>
          <p14:tracePt t="239612" x="692150" y="2908300"/>
          <p14:tracePt t="239614" x="685800" y="2914650"/>
          <p14:tracePt t="239645" x="673100" y="2914650"/>
          <p14:tracePt t="239662" x="673100" y="2921000"/>
          <p14:tracePt t="239679" x="673100" y="2927350"/>
          <p14:tracePt t="239695" x="679450" y="2946400"/>
          <p14:tracePt t="239712" x="698500" y="2959100"/>
          <p14:tracePt t="239728" x="736600" y="2971800"/>
          <p14:tracePt t="239745" x="806450" y="2990850"/>
          <p14:tracePt t="239762" x="927100" y="3016250"/>
          <p14:tracePt t="239778" x="1066800" y="3035300"/>
          <p14:tracePt t="239795" x="1174750" y="3060700"/>
          <p14:tracePt t="239798" x="1187450" y="3060700"/>
          <p14:tracePt t="239812" x="1193800" y="3060700"/>
          <p14:tracePt t="239828" x="1200150" y="3060700"/>
          <p14:tracePt t="239927" x="1200150" y="3054350"/>
          <p14:tracePt t="239938" x="1193800" y="3048000"/>
          <p14:tracePt t="239952" x="1174750" y="3041650"/>
          <p14:tracePt t="239969" x="1136650" y="3009900"/>
          <p14:tracePt t="239985" x="1098550" y="2984500"/>
          <p14:tracePt t="239999" x="1066800" y="2946400"/>
          <p14:tracePt t="240012" x="1047750" y="2933700"/>
          <p14:tracePt t="240028" x="1009650" y="2914650"/>
          <p14:tracePt t="240030" x="996950" y="2908300"/>
          <p14:tracePt t="240045" x="990600" y="2889250"/>
          <p14:tracePt t="240061" x="984250" y="2889250"/>
          <p14:tracePt t="240182" x="0" y="0"/>
        </p14:tracePtLst>
        <p14:tracePtLst>
          <p14:tracePt t="240615" x="920750" y="1828800"/>
          <p14:tracePt t="240625" x="901700" y="1828800"/>
          <p14:tracePt t="240632" x="882650" y="1828800"/>
          <p14:tracePt t="240644" x="863600" y="1835150"/>
          <p14:tracePt t="240661" x="812800" y="1879600"/>
          <p14:tracePt t="240678" x="774700" y="1930400"/>
          <p14:tracePt t="240694" x="755650" y="2006600"/>
          <p14:tracePt t="240711" x="755650" y="2057400"/>
          <p14:tracePt t="240728" x="755650" y="2114550"/>
          <p14:tracePt t="240744" x="787400" y="2159000"/>
          <p14:tracePt t="240761" x="819150" y="2190750"/>
          <p14:tracePt t="240778" x="844550" y="2197100"/>
          <p14:tracePt t="240794" x="869950" y="2197100"/>
          <p14:tracePt t="240811" x="920750" y="2190750"/>
          <p14:tracePt t="240813" x="939800" y="2178050"/>
          <p14:tracePt t="240828" x="952500" y="2152650"/>
          <p14:tracePt t="240844" x="971550" y="2089150"/>
          <p14:tracePt t="240847" x="971550" y="2070100"/>
          <p14:tracePt t="240861" x="971550" y="2019300"/>
          <p14:tracePt t="240878" x="965200" y="1974850"/>
          <p14:tracePt t="240894" x="952500" y="1949450"/>
          <p14:tracePt t="240911" x="946150" y="1936750"/>
          <p14:tracePt t="240928" x="933450" y="1917700"/>
          <p14:tracePt t="240961" x="927100" y="1917700"/>
          <p14:tracePt t="241078" x="0" y="0"/>
        </p14:tracePtLst>
        <p14:tracePtLst>
          <p14:tracePt t="242137" x="736600" y="3892550"/>
          <p14:tracePt t="242147" x="711200" y="3898900"/>
          <p14:tracePt t="242162" x="666750" y="3917950"/>
          <p14:tracePt t="242178" x="615950" y="3943350"/>
          <p14:tracePt t="242194" x="565150" y="3994150"/>
          <p14:tracePt t="242211" x="527050" y="4038600"/>
          <p14:tracePt t="242227" x="501650" y="4089400"/>
          <p14:tracePt t="242244" x="495300" y="4146550"/>
          <p14:tracePt t="242261" x="495300" y="4298950"/>
          <p14:tracePt t="242277" x="539750" y="4387850"/>
          <p14:tracePt t="242294" x="635000" y="4476750"/>
          <p14:tracePt t="242311" x="736600" y="4527550"/>
          <p14:tracePt t="242327" x="844550" y="4540250"/>
          <p14:tracePt t="242344" x="952500" y="4540250"/>
          <p14:tracePt t="242361" x="1047750" y="4470400"/>
          <p14:tracePt t="242377" x="1111250" y="4362450"/>
          <p14:tracePt t="242394" x="1136650" y="4254500"/>
          <p14:tracePt t="242411" x="1143000" y="4171950"/>
          <p14:tracePt t="242427" x="1136650" y="4076700"/>
          <p14:tracePt t="242444" x="1092200" y="3994150"/>
          <p14:tracePt t="242461" x="1041400" y="3937000"/>
          <p14:tracePt t="242462" x="1009650" y="3917950"/>
          <p14:tracePt t="242477" x="946150" y="3879850"/>
          <p14:tracePt t="242494" x="901700" y="3867150"/>
          <p14:tracePt t="242511" x="882650" y="3860800"/>
          <p14:tracePt t="242527" x="876300" y="3860800"/>
          <p14:tracePt t="242734" x="0" y="0"/>
        </p14:tracePtLst>
        <p14:tracePtLst>
          <p14:tracePt t="243784" x="920750" y="3009900"/>
          <p14:tracePt t="243798" x="850900" y="3009900"/>
          <p14:tracePt t="243810" x="812800" y="3009900"/>
          <p14:tracePt t="243827" x="755650" y="3009900"/>
          <p14:tracePt t="243843" x="717550" y="3009900"/>
          <p14:tracePt t="243860" x="704850" y="3009900"/>
          <p14:tracePt t="244072" x="0" y="0"/>
        </p14:tracePtLst>
        <p14:tracePtLst>
          <p14:tracePt t="244648" x="882650" y="2952750"/>
          <p14:tracePt t="244659" x="863600" y="2952750"/>
          <p14:tracePt t="244672" x="819150" y="2952750"/>
          <p14:tracePt t="244684" x="793750" y="2952750"/>
          <p14:tracePt t="244695" x="723900" y="2952750"/>
          <p14:tracePt t="244710" x="673100" y="2978150"/>
          <p14:tracePt t="244726" x="622300" y="3016250"/>
          <p14:tracePt t="244743" x="577850" y="3079750"/>
          <p14:tracePt t="244760" x="539750" y="3162300"/>
          <p14:tracePt t="244777" x="514350" y="3263900"/>
          <p14:tracePt t="244793" x="508000" y="3340100"/>
          <p14:tracePt t="244810" x="546100" y="3448050"/>
          <p14:tracePt t="244827" x="590550" y="3536950"/>
          <p14:tracePt t="244843" x="666750" y="3594100"/>
          <p14:tracePt t="244860" x="755650" y="3625850"/>
          <p14:tracePt t="244877" x="857250" y="3632200"/>
          <p14:tracePt t="244878" x="920750" y="3632200"/>
          <p14:tracePt t="244893" x="1041400" y="3619500"/>
          <p14:tracePt t="244910" x="1130300" y="3562350"/>
          <p14:tracePt t="244926" x="1193800" y="3473450"/>
          <p14:tracePt t="244943" x="1225550" y="3371850"/>
          <p14:tracePt t="244960" x="1231900" y="3276600"/>
          <p14:tracePt t="244976" x="1231900" y="3168650"/>
          <p14:tracePt t="244993" x="1212850" y="3086100"/>
          <p14:tracePt t="245010" x="1181100" y="3016250"/>
          <p14:tracePt t="245026" x="1136650" y="2952750"/>
          <p14:tracePt t="245043" x="1098550" y="2908300"/>
          <p14:tracePt t="245060" x="1054100" y="2882900"/>
          <p14:tracePt t="245077" x="996950" y="2851150"/>
          <p14:tracePt t="245078" x="971550" y="2851150"/>
          <p14:tracePt t="245093" x="927100" y="2851150"/>
          <p14:tracePt t="245110" x="889000" y="2851150"/>
          <p14:tracePt t="245126" x="844550" y="2851150"/>
          <p14:tracePt t="245143" x="812800" y="2870200"/>
          <p14:tracePt t="245160" x="781050" y="2895600"/>
          <p14:tracePt t="245176" x="755650" y="2927350"/>
          <p14:tracePt t="245193" x="742950" y="2965450"/>
          <p14:tracePt t="245210" x="736600" y="2984500"/>
          <p14:tracePt t="245226" x="736600" y="3003550"/>
          <p14:tracePt t="245243" x="736600" y="3009900"/>
          <p14:tracePt t="245382" x="736600" y="3016250"/>
          <p14:tracePt t="245406" x="749300" y="3003550"/>
          <p14:tracePt t="245406" x="0" y="0"/>
        </p14:tracePtLst>
        <p14:tracePtLst>
          <p14:tracePt t="245830" x="857250" y="1530350"/>
          <p14:tracePt t="245843" x="844550" y="1562100"/>
          <p14:tracePt t="245859" x="806450" y="1644650"/>
          <p14:tracePt t="245876" x="774700" y="1758950"/>
          <p14:tracePt t="245893" x="762000" y="1917700"/>
          <p14:tracePt t="245909" x="787400" y="2070100"/>
          <p14:tracePt t="245926" x="844550" y="2203450"/>
          <p14:tracePt t="245943" x="927100" y="2305050"/>
          <p14:tracePt t="245959" x="984250" y="2343150"/>
          <p14:tracePt t="245976" x="1009650" y="2362200"/>
          <p14:tracePt t="245993" x="1016000" y="2368550"/>
          <p14:tracePt t="246009" x="1035050" y="2362200"/>
          <p14:tracePt t="246026" x="1060450" y="2324100"/>
          <p14:tracePt t="246043" x="1073150" y="2260600"/>
          <p14:tracePt t="246059" x="1079500" y="2184400"/>
          <p14:tracePt t="246076" x="1079500" y="2108200"/>
          <p14:tracePt t="246078" x="1079500" y="2063750"/>
          <p14:tracePt t="246093" x="1073150" y="2038350"/>
          <p14:tracePt t="246109" x="1047750" y="1993900"/>
          <p14:tracePt t="246126" x="1035050" y="1974850"/>
          <p14:tracePt t="246143" x="1028700" y="1968500"/>
          <p14:tracePt t="246159" x="1022350" y="1962150"/>
          <p14:tracePt t="246206" x="0" y="0"/>
        </p14:tracePtLst>
        <p14:tracePtLst>
          <p14:tracePt t="253343" x="3263900" y="1225550"/>
          <p14:tracePt t="253392" x="3251200" y="1225550"/>
          <p14:tracePt t="253403" x="3251200" y="1231900"/>
          <p14:tracePt t="253415" x="3244850" y="1295400"/>
          <p14:tracePt t="253427" x="3244850" y="1339850"/>
          <p14:tracePt t="253440" x="3244850" y="1428750"/>
          <p14:tracePt t="253457" x="3270250" y="1504950"/>
          <p14:tracePt t="253474" x="3302000" y="1562100"/>
          <p14:tracePt t="253490" x="3359150" y="1612900"/>
          <p14:tracePt t="253507" x="3435350" y="1631950"/>
          <p14:tracePt t="253524" x="3517900" y="1638300"/>
          <p14:tracePt t="253540" x="3613150" y="1625600"/>
          <p14:tracePt t="253542" x="3651250" y="1593850"/>
          <p14:tracePt t="253557" x="3695700" y="1536700"/>
          <p14:tracePt t="253574" x="3721100" y="1485900"/>
          <p14:tracePt t="253590" x="3733800" y="1447800"/>
          <p14:tracePt t="253607" x="3733800" y="1422400"/>
          <p14:tracePt t="253623" x="3733800" y="1409700"/>
          <p14:tracePt t="253640" x="3733800" y="1397000"/>
          <p14:tracePt t="253726" x="0" y="0"/>
        </p14:tracePtLst>
        <p14:tracePtLst>
          <p14:tracePt t="254392" x="8978900" y="3657600"/>
          <p14:tracePt t="254403" x="8991600" y="3657600"/>
          <p14:tracePt t="254417" x="9067800" y="3657600"/>
          <p14:tracePt t="254428" x="9131300" y="3663950"/>
          <p14:tracePt t="254440" x="9245600" y="3676650"/>
          <p14:tracePt t="254457" x="9366250" y="3676650"/>
          <p14:tracePt t="254473" x="9398000" y="3676650"/>
          <p14:tracePt t="254490" x="9410700" y="3676650"/>
          <p14:tracePt t="254758" x="0" y="0"/>
        </p14:tracePtLst>
        <p14:tracePtLst>
          <p14:tracePt t="255281" x="2851150" y="1181100"/>
          <p14:tracePt t="255294" x="2819400" y="1244600"/>
          <p14:tracePt t="255313" x="2806700" y="1333500"/>
          <p14:tracePt t="255329" x="2781300" y="1447800"/>
          <p14:tracePt t="255343" x="2781300" y="1498600"/>
          <p14:tracePt t="255356" x="2781300" y="1543050"/>
          <p14:tracePt t="255359" x="2794000" y="1568450"/>
          <p14:tracePt t="255373" x="2838450" y="1612900"/>
          <p14:tracePt t="255389" x="2882900" y="1638300"/>
          <p14:tracePt t="255406" x="2933700" y="1638300"/>
          <p14:tracePt t="255423" x="3028950" y="1638300"/>
          <p14:tracePt t="255439" x="3130550" y="1606550"/>
          <p14:tracePt t="255456" x="3213100" y="1562100"/>
          <p14:tracePt t="255473" x="3270250" y="1524000"/>
          <p14:tracePt t="255489" x="3282950" y="1492250"/>
          <p14:tracePt t="255506" x="3289300" y="1473200"/>
          <p14:tracePt t="255523" x="3289300" y="1454150"/>
          <p14:tracePt t="255539" x="3289300" y="1435100"/>
          <p14:tracePt t="255556" x="3289300" y="1428750"/>
          <p14:tracePt t="255573" x="3282950" y="1422400"/>
          <p14:tracePt t="255590" x="3276600" y="1416050"/>
          <p14:tracePt t="255686" x="0" y="0"/>
        </p14:tracePtLst>
        <p14:tracePtLst>
          <p14:tracePt t="255990" x="3079750" y="2159000"/>
          <p14:tracePt t="256039" x="3079750" y="2165350"/>
          <p14:tracePt t="256051" x="3073400" y="2178050"/>
          <p14:tracePt t="256066" x="3067050" y="2197100"/>
          <p14:tracePt t="256081" x="3067050" y="2241550"/>
          <p14:tracePt t="256093" x="3067050" y="2254250"/>
          <p14:tracePt t="256106" x="3092450" y="2286000"/>
          <p14:tracePt t="256123" x="3136900" y="2305050"/>
          <p14:tracePt t="256139" x="3181350" y="2305050"/>
          <p14:tracePt t="256156" x="3251200" y="2292350"/>
          <p14:tracePt t="256158" x="3276600" y="2273300"/>
          <p14:tracePt t="256173" x="3308350" y="2247900"/>
          <p14:tracePt t="256189" x="3346450" y="2197100"/>
          <p14:tracePt t="256206" x="3359150" y="2178050"/>
          <p14:tracePt t="256294" x="0" y="0"/>
        </p14:tracePtLst>
        <p14:tracePtLst>
          <p14:tracePt t="257377" x="10033000" y="3638550"/>
          <p14:tracePt t="257455" x="10045700" y="3644900"/>
          <p14:tracePt t="257466" x="10058400" y="3644900"/>
          <p14:tracePt t="257475" x="10090150" y="3644900"/>
          <p14:tracePt t="257489" x="10185400" y="3644900"/>
          <p14:tracePt t="257506" x="10331450" y="3644900"/>
          <p14:tracePt t="257523" x="10509250" y="3644900"/>
          <p14:tracePt t="257539" x="10687050" y="3644900"/>
          <p14:tracePt t="257543" x="10750550" y="3644900"/>
          <p14:tracePt t="257556" x="10807700" y="3644900"/>
          <p14:tracePt t="257573" x="10883900" y="3651250"/>
          <p14:tracePt t="257575" x="10902950" y="3657600"/>
          <p14:tracePt t="257590" x="10915650" y="3657600"/>
          <p14:tracePt t="257606" x="10928350" y="3663950"/>
          <p14:tracePt t="257632" x="10934700" y="3663950"/>
          <p14:tracePt t="257642" x="10941050" y="3663950"/>
          <p14:tracePt t="257662" x="10953750" y="3670300"/>
          <p14:tracePt t="257672" x="10960100" y="3676650"/>
          <p14:tracePt t="257705" x="10966450" y="3676650"/>
          <p14:tracePt t="257839" x="10960100" y="3676650"/>
          <p14:tracePt t="257852" x="10934700" y="3683000"/>
          <p14:tracePt t="257865" x="10864850" y="3689350"/>
          <p14:tracePt t="257875" x="10814050" y="3689350"/>
          <p14:tracePt t="257889" x="10693400" y="3689350"/>
          <p14:tracePt t="257905" x="10617200" y="3689350"/>
          <p14:tracePt t="257922" x="10598150" y="3689350"/>
          <p14:tracePt t="257939" x="10585450" y="3689350"/>
          <p14:tracePt t="258072" x="10591800" y="3689350"/>
          <p14:tracePt t="258085" x="10617200" y="3689350"/>
          <p14:tracePt t="258099" x="10693400" y="3689350"/>
          <p14:tracePt t="258114" x="10788650" y="3689350"/>
          <p14:tracePt t="258118" x="10839450" y="3689350"/>
          <p14:tracePt t="258133" x="10934700" y="3689350"/>
          <p14:tracePt t="258144" x="10979150" y="3689350"/>
          <p14:tracePt t="258155" x="11023600" y="3689350"/>
          <p14:tracePt t="258172" x="11087100" y="3689350"/>
          <p14:tracePt t="258189" x="11169650" y="3689350"/>
          <p14:tracePt t="258206" x="11201400" y="3689350"/>
          <p14:tracePt t="258222" x="11220450" y="3689350"/>
          <p14:tracePt t="258239" x="11239500" y="3689350"/>
          <p14:tracePt t="258255" x="11245850" y="3689350"/>
          <p14:tracePt t="258272" x="11264900" y="3689350"/>
          <p14:tracePt t="258289" x="11303000" y="3689350"/>
          <p14:tracePt t="258305" x="11334750" y="3689350"/>
          <p14:tracePt t="258322" x="11366500" y="3689350"/>
          <p14:tracePt t="258339" x="11404600" y="3689350"/>
          <p14:tracePt t="258355" x="11436350" y="3689350"/>
          <p14:tracePt t="258372" x="11468100" y="3689350"/>
          <p14:tracePt t="258389" x="11506200" y="3689350"/>
          <p14:tracePt t="258390" x="11512550" y="3689350"/>
          <p14:tracePt t="258406" x="11531600" y="3689350"/>
          <p14:tracePt t="258422" x="11537950" y="3689350"/>
          <p14:tracePt t="258439" x="11550650" y="3689350"/>
          <p14:tracePt t="258455" x="11563350" y="3689350"/>
          <p14:tracePt t="258472" x="11569700" y="3689350"/>
          <p14:tracePt t="258694" x="0" y="0"/>
        </p14:tracePtLst>
        <p14:tracePtLst>
          <p14:tracePt t="259689" x="11804650" y="3721100"/>
          <p14:tracePt t="259766" x="0" y="0"/>
        </p14:tracePtLst>
        <p14:tracePtLst>
          <p14:tracePt t="260632" x="8489950" y="3835400"/>
          <p14:tracePt t="260672" x="8489950" y="3841750"/>
          <p14:tracePt t="260683" x="8489950" y="3848100"/>
          <p14:tracePt t="260695" x="8528050" y="3854450"/>
          <p14:tracePt t="260704" x="8559800" y="3860800"/>
          <p14:tracePt t="260721" x="8661400" y="3873500"/>
          <p14:tracePt t="260738" x="8743950" y="3873500"/>
          <p14:tracePt t="260755" x="8820150" y="3873500"/>
          <p14:tracePt t="260771" x="8851900" y="3873500"/>
          <p14:tracePt t="260788" x="8858250" y="3873500"/>
          <p14:tracePt t="261024" x="0" y="0"/>
        </p14:tracePtLst>
        <p14:tracePtLst>
          <p14:tracePt t="262078" x="10541000" y="3467100"/>
          <p14:tracePt t="262085" x="10528300" y="3467100"/>
          <p14:tracePt t="262093" x="10515600" y="3467100"/>
          <p14:tracePt t="262104" x="10502900" y="3467100"/>
          <p14:tracePt t="262120" x="10483850" y="3479800"/>
          <p14:tracePt t="262137" x="10471150" y="3505200"/>
          <p14:tracePt t="262154" x="10464800" y="3543300"/>
          <p14:tracePt t="262170" x="10458450" y="3575050"/>
          <p14:tracePt t="262187" x="10458450" y="3594100"/>
          <p14:tracePt t="262204" x="10458450" y="3625850"/>
          <p14:tracePt t="262220" x="10490200" y="3644900"/>
          <p14:tracePt t="262222" x="10515600" y="3651250"/>
          <p14:tracePt t="262237" x="10579100" y="3657600"/>
          <p14:tracePt t="262254" x="10699750" y="3657600"/>
          <p14:tracePt t="262270" x="10826750" y="3657600"/>
          <p14:tracePt t="262287" x="10953750" y="3651250"/>
          <p14:tracePt t="262304" x="11036300" y="3638550"/>
          <p14:tracePt t="262320" x="11068050" y="3625850"/>
          <p14:tracePt t="262337" x="11087100" y="3613150"/>
          <p14:tracePt t="262354" x="11093450" y="3594100"/>
          <p14:tracePt t="262370" x="11093450" y="3587750"/>
          <p14:tracePt t="262387" x="11093450" y="3575050"/>
          <p14:tracePt t="262404" x="11093450" y="3556000"/>
          <p14:tracePt t="262420" x="11074400" y="3511550"/>
          <p14:tracePt t="262421" x="11049000" y="3498850"/>
          <p14:tracePt t="262437" x="10960100" y="3460750"/>
          <p14:tracePt t="262454" x="10833100" y="3416300"/>
          <p14:tracePt t="262470" x="10693400" y="3390900"/>
          <p14:tracePt t="262487" x="10598150" y="3390900"/>
          <p14:tracePt t="262504" x="10502900" y="3403600"/>
          <p14:tracePt t="262520" x="10426700" y="3441700"/>
          <p14:tracePt t="262537" x="10388600" y="3486150"/>
          <p14:tracePt t="262554" x="10363200" y="3524250"/>
          <p14:tracePt t="262570" x="10344150" y="3549650"/>
          <p14:tracePt t="262587" x="10344150" y="3575050"/>
          <p14:tracePt t="262604" x="10344150" y="3606800"/>
          <p14:tracePt t="262620" x="10356850" y="3644900"/>
          <p14:tracePt t="262637" x="10458450" y="3702050"/>
          <p14:tracePt t="262654" x="10566400" y="3727450"/>
          <p14:tracePt t="262670" x="10706100" y="3752850"/>
          <p14:tracePt t="262687" x="10814050" y="3752850"/>
          <p14:tracePt t="262704" x="10883900" y="3727450"/>
          <p14:tracePt t="262721" x="10915650" y="3714750"/>
          <p14:tracePt t="262737" x="10928350" y="3683000"/>
          <p14:tracePt t="262754" x="10928350" y="3657600"/>
          <p14:tracePt t="262770" x="10928350" y="3619500"/>
          <p14:tracePt t="262787" x="10896600" y="3594100"/>
          <p14:tracePt t="262804" x="10845800" y="3568700"/>
          <p14:tracePt t="262807" x="10820400" y="3556000"/>
          <p14:tracePt t="262820" x="10795000" y="3549650"/>
          <p14:tracePt t="262837" x="10725150" y="3549650"/>
          <p14:tracePt t="262854" x="10680700" y="3549650"/>
          <p14:tracePt t="262870" x="10648950" y="3568700"/>
          <p14:tracePt t="262887" x="10642600" y="3600450"/>
          <p14:tracePt t="262904" x="10642600" y="3632200"/>
          <p14:tracePt t="262920" x="10661650" y="3670300"/>
          <p14:tracePt t="262937" x="10737850" y="3708400"/>
          <p14:tracePt t="262954" x="10864850" y="3721100"/>
          <p14:tracePt t="262970" x="11004550" y="3727450"/>
          <p14:tracePt t="262987" x="11112500" y="3727450"/>
          <p14:tracePt t="263004" x="11150600" y="3708400"/>
          <p14:tracePt t="263021" x="11156950" y="3695700"/>
          <p14:tracePt t="263023" x="11156950" y="3689350"/>
          <p14:tracePt t="263037" x="11156950" y="3663950"/>
          <p14:tracePt t="263054" x="11156950" y="3638550"/>
          <p14:tracePt t="263070" x="11131550" y="3613150"/>
          <p14:tracePt t="263087" x="11093450" y="3600450"/>
          <p14:tracePt t="263104" x="11061700" y="3594100"/>
          <p14:tracePt t="263120" x="11029950" y="3594100"/>
          <p14:tracePt t="263137" x="11004550" y="3594100"/>
          <p14:tracePt t="263154" x="10998200" y="3606800"/>
          <p14:tracePt t="263170" x="10998200" y="3613150"/>
          <p14:tracePt t="263187" x="10998200" y="3625850"/>
          <p14:tracePt t="263204" x="11004550" y="3625850"/>
          <p14:tracePt t="263220" x="11023600" y="3625850"/>
          <p14:tracePt t="263222" x="11036300" y="3625850"/>
          <p14:tracePt t="263237" x="11055350" y="3625850"/>
          <p14:tracePt t="263254" x="11068050" y="3613150"/>
          <p14:tracePt t="263270" x="11068050" y="3581400"/>
          <p14:tracePt t="263287" x="11068050" y="3549650"/>
          <p14:tracePt t="263304" x="11068050" y="3524250"/>
          <p14:tracePt t="263320" x="11068050" y="3511550"/>
          <p14:tracePt t="263337" x="11061700" y="3505200"/>
          <p14:tracePt t="263375" x="11055350" y="3505200"/>
          <p14:tracePt t="263384" x="11049000" y="3511550"/>
          <p14:tracePt t="263391" x="11049000" y="3524250"/>
          <p14:tracePt t="263403" x="11042650" y="3549650"/>
          <p14:tracePt t="263420" x="11042650" y="3568700"/>
          <p14:tracePt t="263437" x="11055350" y="3600450"/>
          <p14:tracePt t="263453" x="11061700" y="3606800"/>
          <p14:tracePt t="263511" x="11068050" y="3606800"/>
          <p14:tracePt t="263734" x="0" y="0"/>
        </p14:tracePtLst>
        <p14:tracePtLst>
          <p14:tracePt t="264225" x="11372850" y="3937000"/>
          <p14:tracePt t="264297" x="11391900" y="3937000"/>
          <p14:tracePt t="264314" x="11461750" y="3937000"/>
          <p14:tracePt t="264328" x="11601450" y="3937000"/>
          <p14:tracePt t="264341" x="11785600" y="3956050"/>
          <p14:tracePt t="264353" x="11880850" y="3975100"/>
          <p14:tracePt t="264370" x="12020550" y="4006850"/>
          <p14:tracePt t="264387" x="12077700" y="4013200"/>
          <p14:tracePt t="264403" x="12084050" y="4013200"/>
          <p14:tracePt t="264542" x="0" y="0"/>
        </p14:tracePtLst>
        <p14:tracePtLst>
          <p14:tracePt t="265216" x="8680450" y="4108450"/>
          <p14:tracePt t="265358" x="0" y="0"/>
        </p14:tracePtLst>
        <p14:tracePtLst>
          <p14:tracePt t="266272" x="8413750" y="4197350"/>
          <p14:tracePt t="266343" x="8420100" y="4203700"/>
          <p14:tracePt t="266355" x="8445500" y="4210050"/>
          <p14:tracePt t="266370" x="8585200" y="4235450"/>
          <p14:tracePt t="266386" x="8769350" y="4273550"/>
          <p14:tracePt t="266402" x="8953500" y="4305300"/>
          <p14:tracePt t="266419" x="9080500" y="4330700"/>
          <p14:tracePt t="266436" x="9131300" y="4337050"/>
          <p14:tracePt t="266453" x="9175750" y="4337050"/>
          <p14:tracePt t="266470" x="9188450" y="4337050"/>
          <p14:tracePt t="266486" x="9194800" y="4337050"/>
          <p14:tracePt t="266511" x="9201150" y="4337050"/>
          <p14:tracePt t="266663" x="9194800" y="4337050"/>
          <p14:tracePt t="266673" x="9175750" y="4337050"/>
          <p14:tracePt t="266686" x="9131300" y="4337050"/>
          <p14:tracePt t="266703" x="9086850" y="4337050"/>
          <p14:tracePt t="266719" x="9029700" y="4337050"/>
          <p14:tracePt t="266736" x="8978900" y="4337050"/>
          <p14:tracePt t="266753" x="8953500" y="4337050"/>
          <p14:tracePt t="266770" x="8947150" y="4337050"/>
          <p14:tracePt t="266879" x="8940800" y="4337050"/>
          <p14:tracePt t="266890" x="8934450" y="4337050"/>
          <p14:tracePt t="266904" x="8928100" y="4330700"/>
          <p14:tracePt t="266919" x="8915400" y="4318000"/>
          <p14:tracePt t="266936" x="8883650" y="4305300"/>
          <p14:tracePt t="266953" x="8851900" y="4286250"/>
          <p14:tracePt t="266969" x="8832850" y="4279900"/>
          <p14:tracePt t="267135" x="8839200" y="4273550"/>
          <p14:tracePt t="267147" x="8864600" y="4273550"/>
          <p14:tracePt t="267158" x="8934450" y="4273550"/>
          <p14:tracePt t="267169" x="8997950" y="4273550"/>
          <p14:tracePt t="267186" x="9150350" y="4273550"/>
          <p14:tracePt t="267202" x="9321800" y="4292600"/>
          <p14:tracePt t="267219" x="9467850" y="4318000"/>
          <p14:tracePt t="267222" x="9537700" y="4324350"/>
          <p14:tracePt t="267236" x="9582150" y="4330700"/>
          <p14:tracePt t="267252" x="9613900" y="4330700"/>
          <p14:tracePt t="267256" x="9626600" y="4330700"/>
          <p14:tracePt t="267271" x="9632950" y="4330700"/>
          <p14:tracePt t="267767" x="9639300" y="4330700"/>
          <p14:tracePt t="267783" x="9639300" y="4318000"/>
          <p14:tracePt t="267797" x="9645650" y="4311650"/>
          <p14:tracePt t="267812" x="9664700" y="4298950"/>
          <p14:tracePt t="267816" x="9671050" y="4292600"/>
          <p14:tracePt t="267826" x="9690100" y="4286250"/>
          <p14:tracePt t="267836" x="9702800" y="4279900"/>
          <p14:tracePt t="267852" x="9715500" y="4273550"/>
          <p14:tracePt t="267869" x="9753600" y="4267200"/>
          <p14:tracePt t="267871" x="9766300" y="4267200"/>
          <p14:tracePt t="267886" x="9791700" y="4267200"/>
          <p14:tracePt t="267902" x="9810750" y="4267200"/>
          <p14:tracePt t="267919" x="9823450" y="4267200"/>
          <p14:tracePt t="267952" x="9836150" y="4267200"/>
          <p14:tracePt t="267969" x="9874250" y="4267200"/>
          <p14:tracePt t="267986" x="9918700" y="4267200"/>
          <p14:tracePt t="268002" x="9969500" y="4267200"/>
          <p14:tracePt t="268019" x="10058400" y="4267200"/>
          <p14:tracePt t="268035" x="10134600" y="4273550"/>
          <p14:tracePt t="268052" x="10229850" y="4286250"/>
          <p14:tracePt t="268054" x="10274300" y="4286250"/>
          <p14:tracePt t="268069" x="10318750" y="4286250"/>
          <p14:tracePt t="268085" x="10439400" y="4286250"/>
          <p14:tracePt t="268102" x="10490200" y="4286250"/>
          <p14:tracePt t="268119" x="10521950" y="4286250"/>
          <p14:tracePt t="268135" x="10541000" y="4286250"/>
          <p14:tracePt t="268152" x="10547350" y="4286250"/>
          <p14:tracePt t="268190" x="10553700" y="4286250"/>
          <p14:tracePt t="268202" x="10560050" y="4286250"/>
          <p14:tracePt t="268222" x="10566400" y="4286250"/>
          <p14:tracePt t="268286" x="10572750" y="4286250"/>
          <p14:tracePt t="268303" x="10579100" y="4286250"/>
          <p14:tracePt t="268327" x="10585450" y="4286250"/>
          <p14:tracePt t="268338" x="10591800" y="4286250"/>
          <p14:tracePt t="268359" x="10598150" y="4286250"/>
          <p14:tracePt t="268371" x="10610850" y="4286250"/>
          <p14:tracePt t="268385" x="10617200" y="4286250"/>
          <p14:tracePt t="268402" x="10629900" y="4286250"/>
          <p14:tracePt t="268419" x="10655300" y="4286250"/>
          <p14:tracePt t="268435" x="10680700" y="4286250"/>
          <p14:tracePt t="268452" x="10699750" y="4286250"/>
          <p14:tracePt t="268454" x="10706100" y="4286250"/>
          <p14:tracePt t="268494" x="10712450" y="4286250"/>
          <p14:tracePt t="268503" x="10718800" y="4286250"/>
          <p14:tracePt t="268511" x="10725150" y="4286250"/>
          <p14:tracePt t="268535" x="10731500" y="4286250"/>
          <p14:tracePt t="268550" x="10737850" y="4286250"/>
          <p14:tracePt t="268607" x="10744200" y="4286250"/>
          <p14:tracePt t="268623" x="10750550" y="4286250"/>
          <p14:tracePt t="268647" x="10756900" y="4286250"/>
          <p14:tracePt t="269215" x="0" y="0"/>
        </p14:tracePtLst>
        <p14:tracePtLst>
          <p14:tracePt t="269671" x="9251950" y="4762500"/>
          <p14:tracePt t="269806" x="0" y="0"/>
        </p14:tracePtLst>
        <p14:tracePtLst>
          <p14:tracePt t="272104" x="8108950" y="5162550"/>
          <p14:tracePt t="272216" x="8134350" y="5162550"/>
          <p14:tracePt t="272228" x="8153400" y="5162550"/>
          <p14:tracePt t="272240" x="8216900" y="5162550"/>
          <p14:tracePt t="272251" x="8235950" y="5162550"/>
          <p14:tracePt t="272268" x="8293100" y="5162550"/>
          <p14:tracePt t="272271" x="8324850" y="5162550"/>
          <p14:tracePt t="272284" x="8343900" y="5162550"/>
          <p14:tracePt t="272301" x="8375650" y="5162550"/>
          <p14:tracePt t="272318" x="8394700" y="5162550"/>
          <p14:tracePt t="272334" x="8401050" y="5156200"/>
          <p14:tracePt t="272350" x="8407400" y="5143500"/>
          <p14:tracePt t="272367" x="8407400" y="5111750"/>
          <p14:tracePt t="272384" x="8382000" y="5073650"/>
          <p14:tracePt t="272400" x="8362950" y="5041900"/>
          <p14:tracePt t="272417" x="8343900" y="5022850"/>
          <p14:tracePt t="272434" x="8305800" y="4997450"/>
          <p14:tracePt t="272450" x="8274050" y="4978400"/>
          <p14:tracePt t="272467" x="8248650" y="4972050"/>
          <p14:tracePt t="272484" x="8235950" y="4972050"/>
          <p14:tracePt t="272500" x="8229600" y="4972050"/>
          <p14:tracePt t="272501" x="8223250" y="4972050"/>
          <p14:tracePt t="272517" x="8216900" y="4972050"/>
          <p14:tracePt t="272544" x="8210550" y="4972050"/>
          <p14:tracePt t="272550" x="8204200" y="4972050"/>
          <p14:tracePt t="272567" x="8197850" y="4984750"/>
          <p14:tracePt t="272584" x="8197850" y="4997450"/>
          <p14:tracePt t="272630" x="0" y="0"/>
        </p14:tracePtLst>
        <p14:tracePtLst>
          <p14:tracePt t="273809" x="9048750" y="5105400"/>
          <p14:tracePt t="273934" x="0" y="0"/>
        </p14:tracePtLst>
        <p14:tracePtLst>
          <p14:tracePt t="274255" x="9442450" y="5194300"/>
          <p14:tracePt t="274391" x="9448800" y="5194300"/>
          <p14:tracePt t="274400" x="9461500" y="5194300"/>
          <p14:tracePt t="274417" x="9525000" y="5194300"/>
          <p14:tracePt t="274433" x="9639300" y="5194300"/>
          <p14:tracePt t="274450" x="9759950" y="5194300"/>
          <p14:tracePt t="274466" x="9817100" y="5194300"/>
          <p14:tracePt t="274483" x="9836150" y="5194300"/>
          <p14:tracePt t="274500" x="9842500" y="5194300"/>
          <p14:tracePt t="274607" x="9848850" y="5194300"/>
          <p14:tracePt t="274620" x="9861550" y="5194300"/>
          <p14:tracePt t="274634" x="9893300" y="5194300"/>
          <p14:tracePt t="274650" x="9950450" y="5194300"/>
          <p14:tracePt t="274655" x="9994900" y="5194300"/>
          <p14:tracePt t="274667" x="10045700" y="5194300"/>
          <p14:tracePt t="274683" x="10185400" y="5194300"/>
          <p14:tracePt t="274686" x="10280650" y="5194300"/>
          <p14:tracePt t="274700" x="10369550" y="5194300"/>
          <p14:tracePt t="274717" x="10560050" y="5194300"/>
          <p14:tracePt t="274718" x="10648950" y="5194300"/>
          <p14:tracePt t="274734" x="10763250" y="5194300"/>
          <p14:tracePt t="274750" x="10839450" y="5194300"/>
          <p14:tracePt t="274766" x="10871200" y="5194300"/>
          <p14:tracePt t="274783" x="10883900" y="5194300"/>
          <p14:tracePt t="275870" x="0" y="0"/>
        </p14:tracePtLst>
        <p14:tracePtLst>
          <p14:tracePt t="276648" x="8242300" y="4927600"/>
          <p14:tracePt t="276663" x="8235950" y="4927600"/>
          <p14:tracePt t="276676" x="8229600" y="4927600"/>
          <p14:tracePt t="276696" x="8216900" y="4933950"/>
          <p14:tracePt t="276704" x="8210550" y="4940300"/>
          <p14:tracePt t="276716" x="8204200" y="4946650"/>
          <p14:tracePt t="276733" x="8178800" y="4997450"/>
          <p14:tracePt t="276749" x="8159750" y="5029200"/>
          <p14:tracePt t="276766" x="8159750" y="5067300"/>
          <p14:tracePt t="276782" x="8159750" y="5099050"/>
          <p14:tracePt t="276799" x="8172450" y="5156200"/>
          <p14:tracePt t="276816" x="8191500" y="5194300"/>
          <p14:tracePt t="276833" x="8229600" y="5226050"/>
          <p14:tracePt t="276849" x="8255000" y="5238750"/>
          <p14:tracePt t="276866" x="8267700" y="5245100"/>
          <p14:tracePt t="276882" x="8286750" y="5245100"/>
          <p14:tracePt t="276899" x="8305800" y="5238750"/>
          <p14:tracePt t="276903" x="8318500" y="5232400"/>
          <p14:tracePt t="276916" x="8324850" y="5213350"/>
          <p14:tracePt t="276932" x="8331200" y="5162550"/>
          <p14:tracePt t="276934" x="8331200" y="5124450"/>
          <p14:tracePt t="276949" x="8305800" y="5054600"/>
          <p14:tracePt t="276965" x="8274050" y="5010150"/>
          <p14:tracePt t="276982" x="8255000" y="4978400"/>
          <p14:tracePt t="276999" x="8229600" y="4965700"/>
          <p14:tracePt t="277015" x="8229600" y="4959350"/>
          <p14:tracePt t="277032" x="8210550" y="4953000"/>
          <p14:tracePt t="277062" x="8204200" y="4953000"/>
          <p14:tracePt t="277104" x="8197850" y="4953000"/>
          <p14:tracePt t="277174" x="0" y="0"/>
        </p14:tracePtLst>
        <p14:tracePtLst>
          <p14:tracePt t="277777" x="8705850" y="4959350"/>
          <p14:tracePt t="277791" x="8686800" y="4972050"/>
          <p14:tracePt t="277804" x="8674100" y="4978400"/>
          <p14:tracePt t="277808" x="8667750" y="4984750"/>
          <p14:tracePt t="277823" x="8661400" y="5010150"/>
          <p14:tracePt t="277838" x="8661400" y="5035550"/>
          <p14:tracePt t="277849" x="8661400" y="5054600"/>
          <p14:tracePt t="277865" x="8661400" y="5080000"/>
          <p14:tracePt t="277882" x="8667750" y="5118100"/>
          <p14:tracePt t="277899" x="8686800" y="5149850"/>
          <p14:tracePt t="277915" x="8705850" y="5168900"/>
          <p14:tracePt t="277932" x="8724900" y="5187950"/>
          <p14:tracePt t="277934" x="8737600" y="5194300"/>
          <p14:tracePt t="277949" x="8743950" y="5194300"/>
          <p14:tracePt t="277965" x="8775700" y="5194300"/>
          <p14:tracePt t="277982" x="8794750" y="5194300"/>
          <p14:tracePt t="277999" x="8813800" y="5181600"/>
          <p14:tracePt t="278015" x="8820150" y="5162550"/>
          <p14:tracePt t="278032" x="8832850" y="5137150"/>
          <p14:tracePt t="278049" x="8832850" y="5105400"/>
          <p14:tracePt t="278065" x="8832850" y="5073650"/>
          <p14:tracePt t="278082" x="8832850" y="5048250"/>
          <p14:tracePt t="278099" x="8832850" y="5016500"/>
          <p14:tracePt t="278115" x="8832850" y="5003800"/>
          <p14:tracePt t="278132" x="8826500" y="4984750"/>
          <p14:tracePt t="278134" x="8826500" y="4978400"/>
          <p14:tracePt t="278149" x="8826500" y="4972050"/>
          <p14:tracePt t="278165" x="8826500" y="4959350"/>
          <p14:tracePt t="278182" x="8820150" y="4959350"/>
          <p14:tracePt t="278287" x="8813800" y="4959350"/>
          <p14:tracePt t="278303" x="8813800" y="4972050"/>
          <p14:tracePt t="278313" x="8813800" y="4997450"/>
          <p14:tracePt t="278327" x="8813800" y="5099050"/>
          <p14:tracePt t="278338" x="8813800" y="5149850"/>
          <p14:tracePt t="278348" x="8813800" y="5194300"/>
          <p14:tracePt t="278366" x="8826500" y="5289550"/>
          <p14:tracePt t="278382" x="8832850" y="5302250"/>
          <p14:tracePt t="278463" x="8839200" y="5308600"/>
          <p14:tracePt t="278495" x="8845550" y="5308600"/>
          <p14:tracePt t="278511" x="8845550" y="5302250"/>
          <p14:tracePt t="278527" x="8845550" y="5295900"/>
          <p14:tracePt t="278543" x="8845550" y="5289550"/>
          <p14:tracePt t="278555" x="8845550" y="5283200"/>
          <p14:tracePt t="278566" x="8845550" y="5270500"/>
          <p14:tracePt t="278582" x="8845550" y="5264150"/>
          <p14:tracePt t="278599" x="8845550" y="5257800"/>
          <p14:tracePt t="278631" x="8845550" y="5251450"/>
          <p14:tracePt t="278647" x="8845550" y="5245100"/>
          <p14:tracePt t="278655" x="8845550" y="5238750"/>
          <p14:tracePt t="278655" x="0" y="0"/>
        </p14:tracePtLst>
        <p14:tracePtLst>
          <p14:tracePt t="278975" x="8845550" y="5003800"/>
          <p14:tracePt t="279024" x="8839200" y="5003800"/>
          <p14:tracePt t="279040" x="8832850" y="5003800"/>
          <p14:tracePt t="279052" x="8820150" y="5003800"/>
          <p14:tracePt t="279065" x="8807450" y="5016500"/>
          <p14:tracePt t="279082" x="8788400" y="5041900"/>
          <p14:tracePt t="279098" x="8769350" y="5080000"/>
          <p14:tracePt t="279115" x="8763000" y="5105400"/>
          <p14:tracePt t="279132" x="8756650" y="5149850"/>
          <p14:tracePt t="279135" x="8756650" y="5168900"/>
          <p14:tracePt t="279150" x="8756650" y="5181600"/>
          <p14:tracePt t="279166" x="8756650" y="5194300"/>
          <p14:tracePt t="279182" x="8756650" y="5200650"/>
          <p14:tracePt t="279296" x="0" y="0"/>
        </p14:tracePtLst>
        <p14:tracePtLst>
          <p14:tracePt t="279633" x="8248650" y="4946650"/>
          <p14:tracePt t="279647" x="8242300" y="4959350"/>
          <p14:tracePt t="279662" x="8223250" y="4984750"/>
          <p14:tracePt t="279675" x="8223250" y="4997450"/>
          <p14:tracePt t="279690" x="8216900" y="5022850"/>
          <p14:tracePt t="279695" x="8216900" y="5041900"/>
          <p14:tracePt t="279711" x="8216900" y="5073650"/>
          <p14:tracePt t="279726" x="8216900" y="5118100"/>
          <p14:tracePt t="279740" x="8216900" y="5130800"/>
          <p14:tracePt t="279754" x="8229600" y="5143500"/>
          <p14:tracePt t="279759" x="8235950" y="5149850"/>
          <p14:tracePt t="279791" x="8242300" y="5149850"/>
          <p14:tracePt t="279806" x="8255000" y="5149850"/>
          <p14:tracePt t="279815" x="8267700" y="5137150"/>
          <p14:tracePt t="279831" x="8293100" y="5086350"/>
          <p14:tracePt t="279848" x="8312150" y="5029200"/>
          <p14:tracePt t="279865" x="8312150" y="4972050"/>
          <p14:tracePt t="279881" x="8312150" y="4940300"/>
          <p14:tracePt t="279898" x="8312150" y="4927600"/>
          <p14:tracePt t="280046" x="0" y="0"/>
        </p14:tracePtLst>
        <p14:tracePtLst>
          <p14:tracePt t="280535" x="8845550" y="4933950"/>
          <p14:tracePt t="280544" x="8839200" y="4933950"/>
          <p14:tracePt t="280554" x="8832850" y="4933950"/>
          <p14:tracePt t="280564" x="8826500" y="4933950"/>
          <p14:tracePt t="280581" x="8813800" y="4953000"/>
          <p14:tracePt t="280598" x="8807450" y="4972050"/>
          <p14:tracePt t="280614" x="8801100" y="5010150"/>
          <p14:tracePt t="280631" x="8794750" y="5035550"/>
          <p14:tracePt t="280648" x="8794750" y="5067300"/>
          <p14:tracePt t="280665" x="8794750" y="5118100"/>
          <p14:tracePt t="280681" x="8794750" y="5143500"/>
          <p14:tracePt t="280698" x="8794750" y="5175250"/>
          <p14:tracePt t="280714" x="8794750" y="5181600"/>
          <p14:tracePt t="280731" x="8794750" y="5187950"/>
          <p14:tracePt t="280863" x="8788400" y="5187950"/>
          <p14:tracePt t="280871" x="0" y="0"/>
        </p14:tracePtLst>
        <p14:tracePtLst>
          <p14:tracePt t="281177" x="8750300" y="5060950"/>
          <p14:tracePt t="281280" x="8750300" y="5054600"/>
          <p14:tracePt t="281320" x="8756650" y="5054600"/>
          <p14:tracePt t="281343" x="0" y="0"/>
        </p14:tracePtLst>
        <p14:tracePtLst>
          <p14:tracePt t="282025" x="9391650" y="5130800"/>
          <p14:tracePt t="282088" x="9404350" y="5130800"/>
          <p14:tracePt t="282106" x="9480550" y="5137150"/>
          <p14:tracePt t="282120" x="9626600" y="5143500"/>
          <p14:tracePt t="282132" x="9721850" y="5149850"/>
          <p14:tracePt t="282147" x="9912350" y="5181600"/>
          <p14:tracePt t="282164" x="10071100" y="5187950"/>
          <p14:tracePt t="282165" x="10134600" y="5187950"/>
          <p14:tracePt t="282181" x="10179050" y="5187950"/>
          <p14:tracePt t="282198" x="10255250" y="5187950"/>
          <p14:tracePt t="282214" x="10280650" y="5187950"/>
          <p14:tracePt t="282231" x="10299700" y="5187950"/>
          <p14:tracePt t="282247" x="10318750" y="5187950"/>
          <p14:tracePt t="282264" x="10337800" y="5187950"/>
          <p14:tracePt t="282281" x="10356850" y="5187950"/>
          <p14:tracePt t="282297" x="10394950" y="5187950"/>
          <p14:tracePt t="282314" x="10420350" y="5168900"/>
          <p14:tracePt t="282331" x="10452100" y="5149850"/>
          <p14:tracePt t="282347" x="10464800" y="5124450"/>
          <p14:tracePt t="282350" x="10464800" y="5118100"/>
          <p14:tracePt t="282364" x="10471150" y="5099050"/>
          <p14:tracePt t="282381" x="10471150" y="5086350"/>
          <p14:tracePt t="282383" x="10471150" y="5073650"/>
          <p14:tracePt t="282398" x="10471150" y="5060950"/>
          <p14:tracePt t="282414" x="10471150" y="5029200"/>
          <p14:tracePt t="282431" x="10458450" y="5022850"/>
          <p14:tracePt t="282447" x="10445750" y="5010150"/>
          <p14:tracePt t="282464" x="10401300" y="5003800"/>
          <p14:tracePt t="282480" x="10331450" y="4984750"/>
          <p14:tracePt t="282497" x="10255250" y="4978400"/>
          <p14:tracePt t="282514" x="10160000" y="4978400"/>
          <p14:tracePt t="282530" x="10102850" y="4978400"/>
          <p14:tracePt t="282547" x="10071100" y="4978400"/>
          <p14:tracePt t="282550" x="10058400" y="4991100"/>
          <p14:tracePt t="282564" x="10045700" y="5003800"/>
          <p14:tracePt t="282580" x="10026650" y="5035550"/>
          <p14:tracePt t="282582" x="10020300" y="5054600"/>
          <p14:tracePt t="282598" x="10020300" y="5073650"/>
          <p14:tracePt t="282614" x="10020300" y="5111750"/>
          <p14:tracePt t="282630" x="10033000" y="5130800"/>
          <p14:tracePt t="282647" x="10077450" y="5149850"/>
          <p14:tracePt t="282664" x="10160000" y="5175250"/>
          <p14:tracePt t="282680" x="10280650" y="5187950"/>
          <p14:tracePt t="282697" x="10382250" y="5187950"/>
          <p14:tracePt t="282714" x="10483850" y="5181600"/>
          <p14:tracePt t="282730" x="10521950" y="5156200"/>
          <p14:tracePt t="282747" x="10541000" y="5118100"/>
          <p14:tracePt t="282764" x="10541000" y="5105400"/>
          <p14:tracePt t="282780" x="10541000" y="5092700"/>
          <p14:tracePt t="282781" x="10541000" y="5080000"/>
          <p14:tracePt t="282797" x="10541000" y="5067300"/>
          <p14:tracePt t="282813" x="10521950" y="5060950"/>
          <p14:tracePt t="282830" x="10483850" y="5048250"/>
          <p14:tracePt t="282847" x="10464800" y="5048250"/>
          <p14:tracePt t="282864" x="10445750" y="5048250"/>
          <p14:tracePt t="282880" x="10439400" y="5048250"/>
          <p14:tracePt t="283983" x="10433050" y="5041900"/>
          <p14:tracePt t="283996" x="10426700" y="5029200"/>
          <p14:tracePt t="284014" x="10356850" y="4997450"/>
          <p14:tracePt t="284030" x="10287000" y="4972050"/>
          <p14:tracePt t="284047" x="10217150" y="4953000"/>
          <p14:tracePt t="284064" x="10153650" y="4933950"/>
          <p14:tracePt t="284080" x="10140950" y="4933950"/>
          <p14:tracePt t="284097" x="10128250" y="4933950"/>
          <p14:tracePt t="284113" x="10109200" y="4933950"/>
          <p14:tracePt t="284130" x="10096500" y="4933950"/>
          <p14:tracePt t="284146" x="10083800" y="4940300"/>
          <p14:tracePt t="284163" x="10064750" y="4959350"/>
          <p14:tracePt t="284180" x="10052050" y="4984750"/>
          <p14:tracePt t="284197" x="10045700" y="5003800"/>
          <p14:tracePt t="284199" x="10045700" y="5016500"/>
          <p14:tracePt t="284214" x="10045700" y="5029200"/>
          <p14:tracePt t="284230" x="10045700" y="5041900"/>
          <p14:tracePt t="284247" x="10045700" y="5067300"/>
          <p14:tracePt t="284263" x="10071100" y="5080000"/>
          <p14:tracePt t="284280" x="10083800" y="5086350"/>
          <p14:tracePt t="284297" x="10115550" y="5086350"/>
          <p14:tracePt t="284313" x="10147300" y="5086350"/>
          <p14:tracePt t="284330" x="10160000" y="5080000"/>
          <p14:tracePt t="284347" x="10166350" y="5073650"/>
          <p14:tracePt t="284363" x="10172700" y="5067300"/>
          <p14:tracePt t="284510" x="0" y="0"/>
        </p14:tracePtLst>
        <p14:tracePtLst>
          <p14:tracePt t="285255" x="8166100" y="5200650"/>
          <p14:tracePt t="285328" x="8178800" y="5200650"/>
          <p14:tracePt t="285340" x="8216900" y="5200650"/>
          <p14:tracePt t="285355" x="8394700" y="5200650"/>
          <p14:tracePt t="285371" x="8686800" y="5200650"/>
          <p14:tracePt t="285374" x="8864600" y="5200650"/>
          <p14:tracePt t="285383" x="9036050" y="5200650"/>
          <p14:tracePt t="285396" x="9169400" y="5200650"/>
          <p14:tracePt t="285413" x="9474200" y="5200650"/>
          <p14:tracePt t="285429" x="9620250" y="5207000"/>
          <p14:tracePt t="285446" x="9715500" y="5207000"/>
          <p14:tracePt t="285463" x="9836150" y="5207000"/>
          <p14:tracePt t="285480" x="9950450" y="5207000"/>
          <p14:tracePt t="285496" x="10134600" y="5226050"/>
          <p14:tracePt t="285513" x="10293350" y="5251450"/>
          <p14:tracePt t="285529" x="10414000" y="5276850"/>
          <p14:tracePt t="285546" x="10483850" y="5289550"/>
          <p14:tracePt t="285563" x="10490200" y="5289550"/>
          <p14:tracePt t="285579" x="10496550" y="5289550"/>
          <p14:tracePt t="285598" x="10502900" y="5289550"/>
          <p14:tracePt t="285613" x="10509250" y="5289550"/>
          <p14:tracePt t="285854" x="0" y="0"/>
        </p14:tracePtLst>
        <p14:tracePtLst>
          <p14:tracePt t="286168" x="8280400" y="5289550"/>
          <p14:tracePt t="286248" x="8286750" y="5289550"/>
          <p14:tracePt t="286263" x="8350250" y="5289550"/>
          <p14:tracePt t="286279" x="8489950" y="5289550"/>
          <p14:tracePt t="286296" x="8712200" y="5289550"/>
          <p14:tracePt t="286313" x="9080500" y="5289550"/>
          <p14:tracePt t="286329" x="9575800" y="5289550"/>
          <p14:tracePt t="286346" x="10115550" y="5289550"/>
          <p14:tracePt t="286363" x="10585450" y="5340350"/>
          <p14:tracePt t="286379" x="10795000" y="5359400"/>
          <p14:tracePt t="286382" x="10839450" y="5359400"/>
          <p14:tracePt t="286396" x="10871200" y="5359400"/>
          <p14:tracePt t="286412" x="10896600" y="5359400"/>
          <p14:tracePt t="286415" x="10902950" y="5359400"/>
          <p14:tracePt t="286429" x="10909300" y="5359400"/>
          <p14:tracePt t="287022" x="0" y="0"/>
        </p14:tracePtLst>
        <p14:tracePtLst>
          <p14:tracePt t="288950" x="7943850" y="5118100"/>
          <p14:tracePt t="289045" x="7943850" y="5130800"/>
          <p14:tracePt t="289053" x="7950200" y="5130800"/>
          <p14:tracePt t="289061" x="7956550" y="5130800"/>
          <p14:tracePt t="289078" x="8026400" y="5143500"/>
          <p14:tracePt t="289095" x="8134350" y="5168900"/>
          <p14:tracePt t="289111" x="8267700" y="5194300"/>
          <p14:tracePt t="289128" x="8426450" y="5226050"/>
          <p14:tracePt t="289145" x="8559800" y="5251450"/>
          <p14:tracePt t="289161" x="8655050" y="5257800"/>
          <p14:tracePt t="289178" x="8731250" y="5257800"/>
          <p14:tracePt t="289195" x="8807450" y="5257800"/>
          <p14:tracePt t="289211" x="8896350" y="5257800"/>
          <p14:tracePt t="289228" x="9023350" y="5257800"/>
          <p14:tracePt t="289245" x="9271000" y="5257800"/>
          <p14:tracePt t="289261" x="9461500" y="5257800"/>
          <p14:tracePt t="289278" x="9639300" y="5257800"/>
          <p14:tracePt t="289295" x="9791700" y="5257800"/>
          <p14:tracePt t="289311" x="9906000" y="5257800"/>
          <p14:tracePt t="289328" x="10026650" y="5270500"/>
          <p14:tracePt t="289345" x="10090150" y="5270500"/>
          <p14:tracePt t="289361" x="10160000" y="5270500"/>
          <p14:tracePt t="289378" x="10204450" y="5270500"/>
          <p14:tracePt t="289395" x="10255250" y="5270500"/>
          <p14:tracePt t="289411" x="10299700" y="5270500"/>
          <p14:tracePt t="289428" x="10344150" y="5270500"/>
          <p14:tracePt t="289445" x="10375900" y="5270500"/>
          <p14:tracePt t="289461" x="10414000" y="5270500"/>
          <p14:tracePt t="289478" x="10433050" y="5270500"/>
          <p14:tracePt t="289495" x="10458450" y="5270500"/>
          <p14:tracePt t="289511" x="10477500" y="5270500"/>
          <p14:tracePt t="289528" x="10502900" y="5270500"/>
          <p14:tracePt t="289545" x="10521950" y="5270500"/>
          <p14:tracePt t="289561" x="10547350" y="5270500"/>
          <p14:tracePt t="289578" x="10572750" y="5270500"/>
          <p14:tracePt t="289595" x="10604500" y="5270500"/>
          <p14:tracePt t="289611" x="10623550" y="5270500"/>
          <p14:tracePt t="289628" x="10636250" y="5270500"/>
          <p14:tracePt t="289644" x="10642600" y="5270500"/>
          <p14:tracePt t="289661" x="10655300" y="5270500"/>
          <p14:tracePt t="289941" x="0" y="0"/>
        </p14:tracePtLst>
        <p14:tracePtLst>
          <p14:tracePt t="290479" x="8267700" y="4921250"/>
          <p14:tracePt t="290491" x="8255000" y="4921250"/>
          <p14:tracePt t="290503" x="8255000" y="4933950"/>
          <p14:tracePt t="290511" x="8248650" y="4946650"/>
          <p14:tracePt t="290528" x="8235950" y="4984750"/>
          <p14:tracePt t="290544" x="8223250" y="5016500"/>
          <p14:tracePt t="290561" x="8223250" y="5048250"/>
          <p14:tracePt t="290578" x="8223250" y="5080000"/>
          <p14:tracePt t="290595" x="8229600" y="5111750"/>
          <p14:tracePt t="290611" x="8242300" y="5137150"/>
          <p14:tracePt t="290628" x="8274050" y="5156200"/>
          <p14:tracePt t="290631" x="8293100" y="5168900"/>
          <p14:tracePt t="290644" x="8318500" y="5175250"/>
          <p14:tracePt t="290661" x="8401050" y="5194300"/>
          <p14:tracePt t="290678" x="8464550" y="5194300"/>
          <p14:tracePt t="290694" x="8521700" y="5194300"/>
          <p14:tracePt t="290711" x="8540750" y="5181600"/>
          <p14:tracePt t="290728" x="8540750" y="5143500"/>
          <p14:tracePt t="290744" x="8528050" y="5073650"/>
          <p14:tracePt t="290761" x="8477250" y="5010150"/>
          <p14:tracePt t="290778" x="8426450" y="4959350"/>
          <p14:tracePt t="290795" x="8375650" y="4933950"/>
          <p14:tracePt t="290811" x="8331200" y="4914900"/>
          <p14:tracePt t="290815" x="8324850" y="4914900"/>
          <p14:tracePt t="290828" x="8312150" y="4914900"/>
          <p14:tracePt t="290844" x="8299450" y="4914900"/>
          <p14:tracePt t="290861" x="8274050" y="4914900"/>
          <p14:tracePt t="290878" x="8242300" y="4933950"/>
          <p14:tracePt t="290894" x="8223250" y="4965700"/>
          <p14:tracePt t="290911" x="8204200" y="5016500"/>
          <p14:tracePt t="290927" x="8204200" y="5054600"/>
          <p14:tracePt t="290944" x="8204200" y="5105400"/>
          <p14:tracePt t="290961" x="8204200" y="5143500"/>
          <p14:tracePt t="290977" x="8216900" y="5162550"/>
          <p14:tracePt t="290994" x="8229600" y="5168900"/>
          <p14:tracePt t="291028" x="8261350" y="5168900"/>
          <p14:tracePt t="291044" x="8293100" y="5162550"/>
          <p14:tracePt t="291047" x="8312150" y="5143500"/>
          <p14:tracePt t="291061" x="8324850" y="5073650"/>
          <p14:tracePt t="291078" x="8331200" y="5022850"/>
          <p14:tracePt t="291094" x="8312150" y="4959350"/>
          <p14:tracePt t="291111" x="8286750" y="4914900"/>
          <p14:tracePt t="291127" x="8267700" y="4895850"/>
          <p14:tracePt t="291144" x="8267700" y="4889500"/>
          <p14:tracePt t="291161" x="8261350" y="4889500"/>
          <p14:tracePt t="291177" x="8242300" y="4914900"/>
          <p14:tracePt t="291194" x="8210550" y="4972050"/>
          <p14:tracePt t="291211" x="8197850" y="5054600"/>
          <p14:tracePt t="291213" x="8191500" y="5080000"/>
          <p14:tracePt t="291227" x="8191500" y="5105400"/>
          <p14:tracePt t="291244" x="8191500" y="5137150"/>
          <p14:tracePt t="291246" x="8197850" y="5162550"/>
          <p14:tracePt t="291261" x="8216900" y="5168900"/>
          <p14:tracePt t="291286" x="8223250" y="5168900"/>
          <p14:tracePt t="291295" x="8235950" y="5168900"/>
          <p14:tracePt t="291311" x="8267700" y="5162550"/>
          <p14:tracePt t="291327" x="8299450" y="5118100"/>
          <p14:tracePt t="291344" x="8324850" y="5029200"/>
          <p14:tracePt t="291361" x="8324850" y="4978400"/>
          <p14:tracePt t="291378" x="8312150" y="4940300"/>
          <p14:tracePt t="291394" x="8299450" y="4927600"/>
          <p14:tracePt t="291431" x="8286750" y="4927600"/>
          <p14:tracePt t="291444" x="8274050" y="4946650"/>
          <p14:tracePt t="291461" x="8255000" y="5060950"/>
          <p14:tracePt t="291477" x="8255000" y="5111750"/>
          <p14:tracePt t="291494" x="8255000" y="5143500"/>
          <p14:tracePt t="291528" x="8255000" y="5149850"/>
          <p14:tracePt t="291545" x="8261350" y="5149850"/>
          <p14:tracePt t="291561" x="8280400" y="5130800"/>
          <p14:tracePt t="291577" x="8293100" y="5073650"/>
          <p14:tracePt t="291594" x="8305800" y="5010150"/>
          <p14:tracePt t="291611" x="8305800" y="4984750"/>
          <p14:tracePt t="291627" x="8305800" y="4965700"/>
          <p14:tracePt t="291662" x="8293100" y="4965700"/>
          <p14:tracePt t="291670" x="8280400" y="4972050"/>
          <p14:tracePt t="291678" x="8261350" y="4997450"/>
          <p14:tracePt t="291694" x="8235950" y="5054600"/>
          <p14:tracePt t="291711" x="8223250" y="5086350"/>
          <p14:tracePt t="291727" x="8223250" y="5105400"/>
          <p14:tracePt t="291744" x="8223250" y="5143500"/>
          <p14:tracePt t="291761" x="8242300" y="5156200"/>
          <p14:tracePt t="291777" x="8248650" y="5175250"/>
          <p14:tracePt t="291839" x="8255000" y="5168900"/>
          <p14:tracePt t="291863" x="8255000" y="5162550"/>
          <p14:tracePt t="291990" x="8248650" y="5149850"/>
          <p14:tracePt t="291991" x="0" y="0"/>
        </p14:tracePtLst>
        <p14:tracePtLst>
          <p14:tracePt t="292481" x="4171950" y="1320800"/>
          <p14:tracePt t="292543" x="4165600" y="1320800"/>
          <p14:tracePt t="292560" x="4152900" y="1320800"/>
          <p14:tracePt t="292569" x="4133850" y="1339850"/>
          <p14:tracePt t="292577" x="4108450" y="1377950"/>
          <p14:tracePt t="292594" x="4083050" y="1460500"/>
          <p14:tracePt t="292610" x="4070350" y="1530350"/>
          <p14:tracePt t="292627" x="4070350" y="1562100"/>
          <p14:tracePt t="292644" x="4070350" y="1574800"/>
          <p14:tracePt t="292660" x="4070350" y="1581150"/>
          <p14:tracePt t="292677" x="4095750" y="1581150"/>
          <p14:tracePt t="292694" x="4108450" y="1555750"/>
          <p14:tracePt t="292711" x="4127500" y="1524000"/>
          <p14:tracePt t="292727" x="4127500" y="1498600"/>
          <p14:tracePt t="292744" x="4127500" y="1479550"/>
          <p14:tracePt t="292760" x="4127500" y="1460500"/>
          <p14:tracePt t="292886" x="0" y="0"/>
        </p14:tracePtLst>
        <p14:tracePtLst>
          <p14:tracePt t="293961" x="3695700" y="2527300"/>
          <p14:tracePt t="293974" x="3683000" y="2559050"/>
          <p14:tracePt t="293985" x="3676650" y="2584450"/>
          <p14:tracePt t="293993" x="3670300" y="2603500"/>
          <p14:tracePt t="294010" x="3670300" y="2647950"/>
          <p14:tracePt t="294026" x="3670300" y="2705100"/>
          <p14:tracePt t="294043" x="3676650" y="2755900"/>
          <p14:tracePt t="294060" x="3695700" y="2781300"/>
          <p14:tracePt t="294062" x="3702050" y="2781300"/>
          <p14:tracePt t="294076" x="3708400" y="2787650"/>
          <p14:tracePt t="294094" x="3733800" y="2787650"/>
          <p14:tracePt t="294110" x="3759200" y="2787650"/>
          <p14:tracePt t="294127" x="3803650" y="2762250"/>
          <p14:tracePt t="294143" x="3835400" y="2679700"/>
          <p14:tracePt t="294160" x="3841750" y="2603500"/>
          <p14:tracePt t="294176" x="3841750" y="2540000"/>
          <p14:tracePt t="294193" x="3835400" y="2508250"/>
          <p14:tracePt t="294210" x="3835400" y="2501900"/>
          <p14:tracePt t="294226" x="3829050" y="2495550"/>
          <p14:tracePt t="294243" x="3822700" y="2495550"/>
          <p14:tracePt t="294276" x="3797300" y="2508250"/>
          <p14:tracePt t="294293" x="3778250" y="2546350"/>
          <p14:tracePt t="294310" x="3778250" y="2565400"/>
          <p14:tracePt t="294327" x="3778250" y="2584450"/>
          <p14:tracePt t="294343" x="3778250" y="2597150"/>
          <p14:tracePt t="294367" x="3778250" y="2603500"/>
          <p14:tracePt t="294400" x="3778250" y="2584450"/>
          <p14:tracePt t="294410" x="3778250" y="2559050"/>
          <p14:tracePt t="294427" x="3771900" y="2533650"/>
          <p14:tracePt t="294443" x="3771900" y="2527300"/>
          <p14:tracePt t="294460" x="3765550" y="2520950"/>
          <p14:tracePt t="294477" x="3752850" y="2533650"/>
          <p14:tracePt t="294493" x="3727450" y="2628900"/>
          <p14:tracePt t="294510" x="3721100" y="2686050"/>
          <p14:tracePt t="294527" x="3721100" y="2749550"/>
          <p14:tracePt t="294543" x="3752850" y="2787650"/>
          <p14:tracePt t="294560" x="3784600" y="2800350"/>
          <p14:tracePt t="294577" x="3803650" y="2800350"/>
          <p14:tracePt t="294593" x="3835400" y="2774950"/>
          <p14:tracePt t="294610" x="3860800" y="2698750"/>
          <p14:tracePt t="294626" x="3867150" y="2654300"/>
          <p14:tracePt t="294630" x="3867150" y="2635250"/>
          <p14:tracePt t="294643" x="3867150" y="2628900"/>
          <p14:tracePt t="294782" x="0" y="0"/>
        </p14:tracePtLst>
        <p14:tracePtLst>
          <p14:tracePt t="295920" x="8064500" y="5143500"/>
          <p14:tracePt t="295958" x="8070850" y="5143500"/>
          <p14:tracePt t="295966" x="8102600" y="5143500"/>
          <p14:tracePt t="295976" x="8172450" y="5143500"/>
          <p14:tracePt t="295993" x="8388350" y="5156200"/>
          <p14:tracePt t="296009" x="8769350" y="5168900"/>
          <p14:tracePt t="296026" x="9156700" y="5226050"/>
          <p14:tracePt t="296043" x="9410700" y="5264150"/>
          <p14:tracePt t="296059" x="9550400" y="5289550"/>
          <p14:tracePt t="296076" x="9607550" y="5289550"/>
          <p14:tracePt t="296078" x="9620250" y="5289550"/>
          <p14:tracePt t="296092" x="9626600" y="5289550"/>
          <p14:tracePt t="296109" x="9632950" y="5289550"/>
          <p14:tracePt t="296254" x="0" y="0"/>
        </p14:tracePtLst>
        <p14:tracePtLst>
          <p14:tracePt t="296753" x="4337050" y="2901950"/>
          <p14:tracePt t="296769" x="4337050" y="2863850"/>
          <p14:tracePt t="296787" x="4337050" y="2832100"/>
          <p14:tracePt t="296791" x="4337050" y="2819400"/>
          <p14:tracePt t="296807" x="4337050" y="2800350"/>
          <p14:tracePt t="296816" x="4337050" y="2794000"/>
          <p14:tracePt t="296826" x="4337050" y="2781300"/>
          <p14:tracePt t="296843" x="4337050" y="2762250"/>
          <p14:tracePt t="296859" x="4337050" y="2724150"/>
          <p14:tracePt t="296862" x="4337050" y="2692400"/>
          <p14:tracePt t="296876" x="4337050" y="2654300"/>
          <p14:tracePt t="296892" x="4337050" y="2533650"/>
          <p14:tracePt t="296894" x="4337050" y="2470150"/>
          <p14:tracePt t="296910" x="4337050" y="2305050"/>
          <p14:tracePt t="296925" x="4356100" y="2101850"/>
          <p14:tracePt t="296942" x="4368800" y="1911350"/>
          <p14:tracePt t="296959" x="4375150" y="1733550"/>
          <p14:tracePt t="296976" x="4349750" y="1555750"/>
          <p14:tracePt t="296993" x="4330700" y="1447800"/>
          <p14:tracePt t="297009" x="4311650" y="1377950"/>
          <p14:tracePt t="297026" x="4292600" y="1327150"/>
          <p14:tracePt t="297042" x="4273550" y="1282700"/>
          <p14:tracePt t="297059" x="4260850" y="1250950"/>
          <p14:tracePt t="297075" x="4241800" y="1212850"/>
          <p14:tracePt t="297092" x="4229100" y="1181100"/>
          <p14:tracePt t="297109" x="4222750" y="1155700"/>
          <p14:tracePt t="297134" x="4216400" y="1155700"/>
          <p14:tracePt t="297142" x="4210050" y="1155700"/>
          <p14:tracePt t="297159" x="4178300" y="1193800"/>
          <p14:tracePt t="297175" x="4121150" y="1352550"/>
          <p14:tracePt t="297192" x="4032250" y="1587500"/>
          <p14:tracePt t="297209" x="3956050" y="1911350"/>
          <p14:tracePt t="297226" x="3892550" y="2222500"/>
          <p14:tracePt t="297242" x="3886200" y="2432050"/>
          <p14:tracePt t="297259" x="3886200" y="2584450"/>
          <p14:tracePt t="297262" x="3886200" y="2616200"/>
          <p14:tracePt t="297275" x="3892550" y="2660650"/>
          <p14:tracePt t="297292" x="3898900" y="2673350"/>
          <p14:tracePt t="297309" x="3898900" y="2679700"/>
          <p14:tracePt t="297325" x="3905250" y="2679700"/>
          <p14:tracePt t="297351" x="3911600" y="2673350"/>
          <p14:tracePt t="297359" x="3924300" y="2654300"/>
          <p14:tracePt t="297375" x="3943350" y="2603500"/>
          <p14:tracePt t="297392" x="3956050" y="2533650"/>
          <p14:tracePt t="297409" x="3968750" y="2463800"/>
          <p14:tracePt t="297425" x="3975100" y="2413000"/>
          <p14:tracePt t="297442" x="3981450" y="2381250"/>
          <p14:tracePt t="297459" x="3981450" y="2368550"/>
          <p14:tracePt t="297476" x="3981450" y="2362200"/>
          <p14:tracePt t="297662" x="0" y="0"/>
        </p14:tracePtLst>
        <p14:tracePtLst>
          <p14:tracePt t="298203" x="3594100" y="2476500"/>
          <p14:tracePt t="298221" x="3587750" y="2476500"/>
          <p14:tracePt t="298241" x="3562350" y="2508250"/>
          <p14:tracePt t="298253" x="3549650" y="2552700"/>
          <p14:tracePt t="298264" x="3543300" y="2584450"/>
          <p14:tracePt t="298275" x="3543300" y="2616200"/>
          <p14:tracePt t="298292" x="3536950" y="2724150"/>
          <p14:tracePt t="298308" x="3536950" y="2857500"/>
          <p14:tracePt t="298311" x="3556000" y="2908300"/>
          <p14:tracePt t="298325" x="3600450" y="2978150"/>
          <p14:tracePt t="298342" x="3638550" y="3022600"/>
          <p14:tracePt t="298358" x="3670300" y="3041650"/>
          <p14:tracePt t="298375" x="3702050" y="3041650"/>
          <p14:tracePt t="298392" x="3733800" y="3041650"/>
          <p14:tracePt t="298408" x="3778250" y="3016250"/>
          <p14:tracePt t="298425" x="3822700" y="2946400"/>
          <p14:tracePt t="298442" x="3848100" y="2870200"/>
          <p14:tracePt t="298458" x="3867150" y="2787650"/>
          <p14:tracePt t="298475" x="3867150" y="2743200"/>
          <p14:tracePt t="298492" x="3867150" y="2705100"/>
          <p14:tracePt t="298508" x="3867150" y="2692400"/>
          <p14:tracePt t="298775" x="0" y="0"/>
        </p14:tracePtLst>
        <p14:tracePtLst>
          <p14:tracePt t="299456" x="4171950" y="1231900"/>
          <p14:tracePt t="299470" x="4165600" y="1250950"/>
          <p14:tracePt t="299486" x="4165600" y="1308100"/>
          <p14:tracePt t="299499" x="4165600" y="1365250"/>
          <p14:tracePt t="299508" x="4165600" y="1416050"/>
          <p14:tracePt t="299509" x="4165600" y="1479550"/>
          <p14:tracePt t="299525" x="4171950" y="1587500"/>
          <p14:tracePt t="299542" x="4210050" y="1663700"/>
          <p14:tracePt t="299558" x="4229100" y="1689100"/>
          <p14:tracePt t="299575" x="4235450" y="1689100"/>
          <p14:tracePt t="299591" x="4241800" y="1689100"/>
          <p14:tracePt t="299608" x="4254500" y="1689100"/>
          <p14:tracePt t="299625" x="4273550" y="1657350"/>
          <p14:tracePt t="299642" x="4286250" y="1612900"/>
          <p14:tracePt t="299658" x="4286250" y="1581150"/>
          <p14:tracePt t="299675" x="4286250" y="1536700"/>
          <p14:tracePt t="299691" x="4286250" y="1504950"/>
          <p14:tracePt t="299708" x="4286250" y="1485900"/>
          <p14:tracePt t="299711" x="4286250" y="1479550"/>
          <p14:tracePt t="299726" x="4286250" y="1473200"/>
          <p14:tracePt t="299742" x="0" y="0"/>
        </p14:tracePtLst>
        <p14:tracePtLst>
          <p14:tracePt t="300311" x="3873500" y="2730500"/>
          <p14:tracePt t="300391" x="3873500" y="2743200"/>
          <p14:tracePt t="300407" x="3886200" y="2749550"/>
          <p14:tracePt t="300424" x="3898900" y="2755900"/>
          <p14:tracePt t="300438" x="3917950" y="2768600"/>
          <p14:tracePt t="300452" x="3917950" y="2774950"/>
          <p14:tracePt t="300486" x="3924300" y="2774950"/>
          <p14:tracePt t="300503" x="3937000" y="2774950"/>
          <p14:tracePt t="300518" x="3943350" y="2755900"/>
          <p14:tracePt t="300527" x="3949700" y="2736850"/>
          <p14:tracePt t="300541" x="3962400" y="2679700"/>
          <p14:tracePt t="300558" x="3975100" y="2609850"/>
          <p14:tracePt t="300574" x="3975100" y="2546350"/>
          <p14:tracePt t="300591" x="3975100" y="2520950"/>
          <p14:tracePt t="300608" x="3975100" y="2501900"/>
          <p14:tracePt t="300958" x="0" y="0"/>
        </p14:tracePtLst>
        <p14:tracePtLst>
          <p14:tracePt t="302327" x="4044950" y="1143000"/>
          <p14:tracePt t="302463" x="4044950" y="1155700"/>
          <p14:tracePt t="302474" x="4044950" y="1162050"/>
          <p14:tracePt t="302491" x="4044950" y="1212850"/>
          <p14:tracePt t="302507" x="4044950" y="1289050"/>
          <p14:tracePt t="302511" x="4032250" y="1339850"/>
          <p14:tracePt t="302524" x="4032250" y="1377950"/>
          <p14:tracePt t="302541" x="4032250" y="1460500"/>
          <p14:tracePt t="302558" x="4032250" y="1549400"/>
          <p14:tracePt t="302574" x="4038600" y="1593850"/>
          <p14:tracePt t="302591" x="4057650" y="1625600"/>
          <p14:tracePt t="302607" x="4076700" y="1657350"/>
          <p14:tracePt t="302624" x="4089400" y="1676400"/>
          <p14:tracePt t="302641" x="4102100" y="1701800"/>
          <p14:tracePt t="302657" x="4114800" y="1714500"/>
          <p14:tracePt t="302674" x="4121150" y="1720850"/>
          <p14:tracePt t="302690" x="4140200" y="1727200"/>
          <p14:tracePt t="302707" x="4146550" y="1727200"/>
          <p14:tracePt t="302723" x="4159250" y="1727200"/>
          <p14:tracePt t="302740" x="4178300" y="1708150"/>
          <p14:tracePt t="302757" x="4191000" y="1644650"/>
          <p14:tracePt t="302773" x="4210050" y="1581150"/>
          <p14:tracePt t="302790" x="4210050" y="1511300"/>
          <p14:tracePt t="302807" x="4210050" y="1422400"/>
          <p14:tracePt t="302823" x="4197350" y="1333500"/>
          <p14:tracePt t="302840" x="4184650" y="1276350"/>
          <p14:tracePt t="302857" x="4178300" y="1244600"/>
          <p14:tracePt t="302873" x="4165600" y="1225550"/>
          <p14:tracePt t="302890" x="4152900" y="1212850"/>
          <p14:tracePt t="302907" x="4146550" y="1193800"/>
          <p14:tracePt t="302923" x="4140200" y="1193800"/>
          <p14:tracePt t="302942" x="4133850" y="1193800"/>
          <p14:tracePt t="303158" x="0" y="0"/>
        </p14:tracePtLst>
        <p14:tracePtLst>
          <p14:tracePt t="304384" x="3803650" y="2482850"/>
          <p14:tracePt t="304397" x="3790950" y="2489200"/>
          <p14:tracePt t="304410" x="3759200" y="2501900"/>
          <p14:tracePt t="304423" x="3721100" y="2546350"/>
          <p14:tracePt t="304440" x="3676650" y="2616200"/>
          <p14:tracePt t="304456" x="3657600" y="2686050"/>
          <p14:tracePt t="304473" x="3644900" y="2755900"/>
          <p14:tracePt t="304490" x="3644900" y="2794000"/>
          <p14:tracePt t="304506" x="3644900" y="2832100"/>
          <p14:tracePt t="304523" x="3663950" y="2857500"/>
          <p14:tracePt t="304526" x="3676650" y="2863850"/>
          <p14:tracePt t="304540" x="3695700" y="2870200"/>
          <p14:tracePt t="304556" x="3714750" y="2870200"/>
          <p14:tracePt t="304558" x="3727450" y="2870200"/>
          <p14:tracePt t="304573" x="3784600" y="2863850"/>
          <p14:tracePt t="304590" x="3835400" y="2813050"/>
          <p14:tracePt t="304606" x="3879850" y="2749550"/>
          <p14:tracePt t="304623" x="3898900" y="2679700"/>
          <p14:tracePt t="304640" x="3898900" y="2603500"/>
          <p14:tracePt t="304656" x="3892550" y="2552700"/>
          <p14:tracePt t="304673" x="3879850" y="2533650"/>
          <p14:tracePt t="304690" x="3867150" y="2520950"/>
          <p14:tracePt t="304706" x="3860800" y="2520950"/>
          <p14:tracePt t="304723" x="3848100" y="2520950"/>
          <p14:tracePt t="304739" x="3841750" y="2520950"/>
          <p14:tracePt t="304766" x="3835400" y="2520950"/>
          <p14:tracePt t="305000" x="3829050" y="2527300"/>
          <p14:tracePt t="305011" x="3822700" y="2546350"/>
          <p14:tracePt t="305023" x="3816350" y="2590800"/>
          <p14:tracePt t="305040" x="3810000" y="2647950"/>
          <p14:tracePt t="305056" x="3810000" y="2711450"/>
          <p14:tracePt t="305073" x="3810000" y="2768600"/>
          <p14:tracePt t="305090" x="3810000" y="2806700"/>
          <p14:tracePt t="305494" x="0" y="0"/>
        </p14:tracePtLst>
        <p14:tracePtLst>
          <p14:tracePt t="306863" x="8077200" y="5143500"/>
          <p14:tracePt t="306927" x="8089900" y="5143500"/>
          <p14:tracePt t="306940" x="8115300" y="5143500"/>
          <p14:tracePt t="306956" x="8178800" y="5143500"/>
          <p14:tracePt t="306974" x="8388350" y="5156200"/>
          <p14:tracePt t="306990" x="8610600" y="5175250"/>
          <p14:tracePt t="307006" x="8978900" y="5207000"/>
          <p14:tracePt t="307022" x="9480550" y="5295900"/>
          <p14:tracePt t="307039" x="9956800" y="5359400"/>
          <p14:tracePt t="307055" x="10287000" y="5372100"/>
          <p14:tracePt t="307072" x="10496550" y="5372100"/>
          <p14:tracePt t="307089" x="10610850" y="5372100"/>
          <p14:tracePt t="307105" x="10655300" y="5372100"/>
          <p14:tracePt t="307122" x="10668000" y="5372100"/>
          <p14:tracePt t="307139" x="10674350" y="5372100"/>
          <p14:tracePt t="307172" x="10680700" y="5372100"/>
          <p14:tracePt t="307639" x="10668000" y="5372100"/>
          <p14:tracePt t="307651" x="10636250" y="5372100"/>
          <p14:tracePt t="307663" x="10509250" y="5372100"/>
          <p14:tracePt t="307678" x="10318750" y="5372100"/>
          <p14:tracePt t="307689" x="10191750" y="5372100"/>
          <p14:tracePt t="307705" x="9842500" y="5372100"/>
          <p14:tracePt t="307722" x="9499600" y="5372100"/>
          <p14:tracePt t="307739" x="9169400" y="5372100"/>
          <p14:tracePt t="307755" x="8890000" y="5372100"/>
          <p14:tracePt t="307759" x="8769350" y="5372100"/>
          <p14:tracePt t="307772" x="8680450" y="5372100"/>
          <p14:tracePt t="307789" x="8521700" y="5372100"/>
          <p14:tracePt t="307791" x="8445500" y="5372100"/>
          <p14:tracePt t="307805" x="8324850" y="5365750"/>
          <p14:tracePt t="307822" x="8267700" y="5353050"/>
          <p14:tracePt t="307839" x="8235950" y="5346700"/>
          <p14:tracePt t="307943" x="8229600" y="5346700"/>
          <p14:tracePt t="307954" x="8223250" y="5346700"/>
          <p14:tracePt t="307964" x="8216900" y="5346700"/>
          <p14:tracePt t="307972" x="8197850" y="5340350"/>
          <p14:tracePt t="307989" x="8185150" y="5340350"/>
          <p14:tracePt t="308006" x="8172450" y="5340350"/>
          <p14:tracePt t="308039" x="8159750" y="5334000"/>
          <p14:tracePt t="308049" x="8147050" y="5327650"/>
          <p14:tracePt t="308064" x="8121650" y="5321300"/>
          <p14:tracePt t="308079" x="8051800" y="5308600"/>
          <p14:tracePt t="308088" x="8026400" y="5302250"/>
          <p14:tracePt t="308105" x="7988300" y="5289550"/>
          <p14:tracePt t="308122" x="7956550" y="5283200"/>
          <p14:tracePt t="308138" x="7950200" y="5283200"/>
          <p14:tracePt t="308155" x="7943850" y="5283200"/>
          <p14:tracePt t="308280" x="7969250" y="5283200"/>
          <p14:tracePt t="308290" x="8026400" y="5283200"/>
          <p14:tracePt t="308305" x="8223250" y="5283200"/>
          <p14:tracePt t="308322" x="8502650" y="5283200"/>
          <p14:tracePt t="308326" x="8680450" y="5283200"/>
          <p14:tracePt t="308343" x="9048750" y="5283200"/>
          <p14:tracePt t="308355" x="9201150" y="5283200"/>
          <p14:tracePt t="308372" x="9525000" y="5321300"/>
          <p14:tracePt t="308374" x="9639300" y="5334000"/>
          <p14:tracePt t="308388" x="9734550" y="5334000"/>
          <p14:tracePt t="308405" x="10007600" y="5334000"/>
          <p14:tracePt t="308422" x="10147300" y="5334000"/>
          <p14:tracePt t="308438" x="10242550" y="5334000"/>
          <p14:tracePt t="308455" x="10312400" y="5334000"/>
          <p14:tracePt t="308472" x="10350500" y="5334000"/>
          <p14:tracePt t="308488" x="10382250" y="5334000"/>
          <p14:tracePt t="308505" x="10426700" y="5334000"/>
          <p14:tracePt t="308522" x="10483850" y="5334000"/>
          <p14:tracePt t="308538" x="10534650" y="5334000"/>
          <p14:tracePt t="308555" x="10610850" y="5334000"/>
          <p14:tracePt t="308558" x="10642600" y="5334000"/>
          <p14:tracePt t="308572" x="10680700" y="5334000"/>
          <p14:tracePt t="308588" x="10712450" y="5334000"/>
          <p14:tracePt t="308605" x="10737850" y="5334000"/>
          <p14:tracePt t="308622" x="10744200" y="5334000"/>
          <p14:tracePt t="308670" x="10750550" y="5334000"/>
          <p14:tracePt t="308679" x="10756900" y="5334000"/>
          <p14:tracePt t="308695" x="10763250" y="5334000"/>
          <p14:tracePt t="308719" x="10769600" y="5334000"/>
          <p14:tracePt t="308728" x="10775950" y="5334000"/>
          <p14:tracePt t="308743" x="10788650" y="5334000"/>
          <p14:tracePt t="308755" x="10795000" y="5334000"/>
          <p14:tracePt t="308772" x="10814050" y="5334000"/>
          <p14:tracePt t="308788" x="10839450" y="5334000"/>
          <p14:tracePt t="308790" x="10852150" y="5334000"/>
          <p14:tracePt t="308805" x="10864850" y="5334000"/>
          <p14:tracePt t="308822" x="10871200" y="5334000"/>
          <p14:tracePt t="309238" x="0" y="0"/>
        </p14:tracePtLst>
        <p14:tracePtLst>
          <p14:tracePt t="310838" x="8089900" y="4845050"/>
          <p14:tracePt t="310854" x="8070850" y="4845050"/>
          <p14:tracePt t="310871" x="8064500" y="4851400"/>
          <p14:tracePt t="310888" x="8045450" y="4883150"/>
          <p14:tracePt t="310904" x="8039100" y="4908550"/>
          <p14:tracePt t="310921" x="8039100" y="4959350"/>
          <p14:tracePt t="310937" x="8039100" y="5035550"/>
          <p14:tracePt t="310954" x="8064500" y="5124450"/>
          <p14:tracePt t="310971" x="8128000" y="5213350"/>
          <p14:tracePt t="310987" x="8223250" y="5283200"/>
          <p14:tracePt t="311004" x="8331200" y="5314950"/>
          <p14:tracePt t="311005" x="8388350" y="5321300"/>
          <p14:tracePt t="311021" x="8458200" y="5327650"/>
          <p14:tracePt t="311037" x="8521700" y="5314950"/>
          <p14:tracePt t="311054" x="8578850" y="5257800"/>
          <p14:tracePt t="311071" x="8616950" y="5187950"/>
          <p14:tracePt t="311087" x="8648700" y="5143500"/>
          <p14:tracePt t="311104" x="8661400" y="5118100"/>
          <p14:tracePt t="311121" x="8661400" y="5111750"/>
          <p14:tracePt t="311182" x="0" y="0"/>
        </p14:tracePtLst>
        <p14:tracePtLst>
          <p14:tracePt t="311425" x="8807450" y="4984750"/>
          <p14:tracePt t="311441" x="8794750" y="4984750"/>
          <p14:tracePt t="311457" x="8775700" y="4991100"/>
          <p14:tracePt t="311474" x="8775700" y="5010150"/>
          <p14:tracePt t="311487" x="8769350" y="5048250"/>
          <p14:tracePt t="311504" x="8769350" y="5080000"/>
          <p14:tracePt t="311521" x="8769350" y="5086350"/>
          <p14:tracePt t="311537" x="8769350" y="5092700"/>
          <p14:tracePt t="311591" x="8769350" y="5099050"/>
          <p14:tracePt t="311599" x="0" y="0"/>
        </p14:tracePtLst>
        <p14:tracePtLst>
          <p14:tracePt t="312025" x="9163050" y="5137150"/>
          <p14:tracePt t="312080" x="9169400" y="5137150"/>
          <p14:tracePt t="312097" x="9347200" y="5149850"/>
          <p14:tracePt t="312111" x="9740900" y="5207000"/>
          <p14:tracePt t="312127" x="10331450" y="5308600"/>
          <p14:tracePt t="312137" x="10623550" y="5346700"/>
          <p14:tracePt t="312154" x="11118850" y="5410200"/>
          <p14:tracePt t="312171" x="11347450" y="5422900"/>
          <p14:tracePt t="312187" x="11417300" y="5422900"/>
          <p14:tracePt t="312204" x="11436350" y="5422900"/>
          <p14:tracePt t="312463" x="0" y="0"/>
        </p14:tracePtLst>
        <p14:tracePtLst>
          <p14:tracePt t="313145" x="8235950" y="4914900"/>
          <p14:tracePt t="313158" x="8229600" y="4933950"/>
          <p14:tracePt t="313170" x="8223250" y="4953000"/>
          <p14:tracePt t="313187" x="8223250" y="4965700"/>
          <p14:tracePt t="313190" x="8223250" y="4978400"/>
          <p14:tracePt t="313203" x="8223250" y="4991100"/>
          <p14:tracePt t="313220" x="8223250" y="5016500"/>
          <p14:tracePt t="313222" x="8223250" y="5029200"/>
          <p14:tracePt t="313237" x="8223250" y="5054600"/>
          <p14:tracePt t="313254" x="8255000" y="5099050"/>
          <p14:tracePt t="313270" x="8293100" y="5130800"/>
          <p14:tracePt t="313287" x="8331200" y="5149850"/>
          <p14:tracePt t="313303" x="8362950" y="5156200"/>
          <p14:tracePt t="313320" x="8375650" y="5156200"/>
          <p14:tracePt t="313337" x="8388350" y="5149850"/>
          <p14:tracePt t="313353" x="8401050" y="5105400"/>
          <p14:tracePt t="313370" x="8401050" y="5054600"/>
          <p14:tracePt t="313387" x="8382000" y="4984750"/>
          <p14:tracePt t="313403" x="8343900" y="4940300"/>
          <p14:tracePt t="313420" x="8305800" y="4914900"/>
          <p14:tracePt t="313437" x="8274050" y="4908550"/>
          <p14:tracePt t="313439" x="8267700" y="4908550"/>
          <p14:tracePt t="313453" x="8248650" y="4908550"/>
          <p14:tracePt t="313470" x="8235950" y="4908550"/>
          <p14:tracePt t="313487" x="8210550" y="4914900"/>
          <p14:tracePt t="313503" x="8197850" y="4940300"/>
          <p14:tracePt t="313520" x="8197850" y="4978400"/>
          <p14:tracePt t="313537" x="8197850" y="5035550"/>
          <p14:tracePt t="313553" x="8197850" y="5092700"/>
          <p14:tracePt t="313570" x="8229600" y="5137150"/>
          <p14:tracePt t="313587" x="8255000" y="5168900"/>
          <p14:tracePt t="313603" x="8274050" y="5175250"/>
          <p14:tracePt t="313620" x="8286750" y="5181600"/>
          <p14:tracePt t="313621" x="8305800" y="5181600"/>
          <p14:tracePt t="313637" x="8324850" y="5181600"/>
          <p14:tracePt t="313653" x="8382000" y="5105400"/>
          <p14:tracePt t="313670" x="8401050" y="5035550"/>
          <p14:tracePt t="313687" x="8407400" y="4972050"/>
          <p14:tracePt t="313703" x="8407400" y="4921250"/>
          <p14:tracePt t="313720" x="8407400" y="4902200"/>
          <p14:tracePt t="313737" x="8407400" y="4889500"/>
          <p14:tracePt t="313774" x="8394700" y="4889500"/>
          <p14:tracePt t="313786" x="8369300" y="4908550"/>
          <p14:tracePt t="313803" x="8312150" y="4978400"/>
          <p14:tracePt t="313820" x="8286750" y="5073650"/>
          <p14:tracePt t="313822" x="8280400" y="5105400"/>
          <p14:tracePt t="313836" x="8280400" y="5130800"/>
          <p14:tracePt t="313853" x="8280400" y="5181600"/>
          <p14:tracePt t="313870" x="8286750" y="5200650"/>
          <p14:tracePt t="313903" x="8293100" y="5200650"/>
          <p14:tracePt t="313920" x="8305800" y="5175250"/>
          <p14:tracePt t="313936" x="8312150" y="5111750"/>
          <p14:tracePt t="313953" x="8312150" y="5048250"/>
          <p14:tracePt t="313970" x="8312150" y="4997450"/>
          <p14:tracePt t="313986" x="8305800" y="4978400"/>
          <p14:tracePt t="314022" x="8305800" y="4972050"/>
          <p14:tracePt t="314047" x="8305800" y="4997450"/>
          <p14:tracePt t="314059" x="8305800" y="5022850"/>
          <p14:tracePt t="314071" x="8305800" y="5054600"/>
          <p14:tracePt t="314086" x="8305800" y="5099050"/>
          <p14:tracePt t="314103" x="8318500" y="5111750"/>
          <p14:tracePt t="314120" x="8337550" y="5111750"/>
          <p14:tracePt t="314136" x="8356600" y="5111750"/>
          <p14:tracePt t="314153" x="8388350" y="5086350"/>
          <p14:tracePt t="314170" x="8394700" y="5048250"/>
          <p14:tracePt t="314186" x="8401050" y="4991100"/>
          <p14:tracePt t="314203" x="8401050" y="4933950"/>
          <p14:tracePt t="314220" x="8388350" y="4914900"/>
          <p14:tracePt t="314222" x="8388350" y="4908550"/>
          <p14:tracePt t="314253" x="8369300" y="4908550"/>
          <p14:tracePt t="314270" x="8337550" y="4940300"/>
          <p14:tracePt t="314286" x="8293100" y="5010150"/>
          <p14:tracePt t="314303" x="8280400" y="5048250"/>
          <p14:tracePt t="314320" x="8280400" y="5092700"/>
          <p14:tracePt t="314336" x="8280400" y="5130800"/>
          <p14:tracePt t="314353" x="8305800" y="5175250"/>
          <p14:tracePt t="314370" x="8318500" y="5200650"/>
          <p14:tracePt t="314574" x="8324850" y="5200650"/>
          <p14:tracePt t="314574" x="0" y="0"/>
        </p14:tracePtLst>
        <p14:tracePtLst>
          <p14:tracePt t="314889" x="8870950" y="4895850"/>
          <p14:tracePt t="314902" x="8839200" y="4908550"/>
          <p14:tracePt t="314913" x="8820150" y="4927600"/>
          <p14:tracePt t="314921" x="8801100" y="4940300"/>
          <p14:tracePt t="314936" x="8769350" y="4997450"/>
          <p14:tracePt t="314953" x="8743950" y="5080000"/>
          <p14:tracePt t="314970" x="8743950" y="5143500"/>
          <p14:tracePt t="314986" x="8743950" y="5187950"/>
          <p14:tracePt t="315003" x="8743950" y="5226050"/>
          <p14:tracePt t="315019" x="8750300" y="5238750"/>
          <p14:tracePt t="315175" x="0" y="0"/>
        </p14:tracePtLst>
        <p14:tracePtLst>
          <p14:tracePt t="315414" x="8743950" y="5060950"/>
          <p14:tracePt t="315519" x="8750300" y="5060950"/>
          <p14:tracePt t="315537" x="8775700" y="5060950"/>
          <p14:tracePt t="315553" x="8807450" y="5060950"/>
          <p14:tracePt t="315571" x="8858250" y="5060950"/>
          <p14:tracePt t="315586" x="8896350" y="5060950"/>
          <p14:tracePt t="315603" x="8921750" y="5060950"/>
          <p14:tracePt t="315619" x="8928100" y="5060950"/>
          <p14:tracePt t="315702" x="0" y="0"/>
        </p14:tracePtLst>
        <p14:tracePtLst>
          <p14:tracePt t="316304" x="9251950" y="5143500"/>
          <p14:tracePt t="316432" x="9258300" y="5143500"/>
          <p14:tracePt t="316447" x="9302750" y="5143500"/>
          <p14:tracePt t="316460" x="9353550" y="5149850"/>
          <p14:tracePt t="316478" x="9556750" y="5175250"/>
          <p14:tracePt t="316494" x="9702800" y="5200650"/>
          <p14:tracePt t="316502" x="9759950" y="5207000"/>
          <p14:tracePt t="316519" x="9791700" y="5213350"/>
          <p14:tracePt t="316536" x="9798050" y="5213350"/>
          <p14:tracePt t="316582" x="0" y="0"/>
        </p14:tracePtLst>
        <p14:tracePtLst>
          <p14:tracePt t="316896" x="10229850" y="4953000"/>
          <p14:tracePt t="316911" x="10223500" y="4953000"/>
          <p14:tracePt t="316926" x="10204450" y="4953000"/>
          <p14:tracePt t="316936" x="10191750" y="4965700"/>
          <p14:tracePt t="316952" x="10153650" y="5003800"/>
          <p14:tracePt t="316969" x="10128250" y="5054600"/>
          <p14:tracePt t="316986" x="10115550" y="5099050"/>
          <p14:tracePt t="317002" x="10115550" y="5130800"/>
          <p14:tracePt t="317019" x="10115550" y="5156200"/>
          <p14:tracePt t="317035" x="10121900" y="5181600"/>
          <p14:tracePt t="317052" x="10153650" y="5187950"/>
          <p14:tracePt t="317069" x="10185400" y="5187950"/>
          <p14:tracePt t="317069" x="10217150" y="5187950"/>
          <p14:tracePt t="317085" x="10287000" y="5175250"/>
          <p14:tracePt t="317102" x="10363200" y="5130800"/>
          <p14:tracePt t="317119" x="10414000" y="5092700"/>
          <p14:tracePt t="317135" x="10433050" y="5041900"/>
          <p14:tracePt t="317152" x="10439400" y="5016500"/>
          <p14:tracePt t="317169" x="10439400" y="5010150"/>
          <p14:tracePt t="317334" x="0" y="0"/>
        </p14:tracePtLst>
        <p14:tracePtLst>
          <p14:tracePt t="317712" x="8153400" y="4902200"/>
          <p14:tracePt t="317725" x="8147050" y="4902200"/>
          <p14:tracePt t="317740" x="8134350" y="4902200"/>
          <p14:tracePt t="317754" x="8128000" y="4940300"/>
          <p14:tracePt t="317759" x="8121650" y="4965700"/>
          <p14:tracePt t="317772" x="8121650" y="4972050"/>
          <p14:tracePt t="317785" x="8121650" y="5022850"/>
          <p14:tracePt t="317802" x="8121650" y="5067300"/>
          <p14:tracePt t="317819" x="8140700" y="5105400"/>
          <p14:tracePt t="317835" x="8159750" y="5130800"/>
          <p14:tracePt t="317852" x="8185150" y="5149850"/>
          <p14:tracePt t="317868" x="8191500" y="5149850"/>
          <p14:tracePt t="317871" x="8197850" y="5149850"/>
          <p14:tracePt t="317885" x="8210550" y="5149850"/>
          <p14:tracePt t="317902" x="8248650" y="5143500"/>
          <p14:tracePt t="317919" x="8267700" y="5118100"/>
          <p14:tracePt t="317935" x="8286750" y="5067300"/>
          <p14:tracePt t="317952" x="8286750" y="5029200"/>
          <p14:tracePt t="317968" x="8286750" y="5010150"/>
          <p14:tracePt t="317985" x="8286750" y="5003800"/>
          <p14:tracePt t="318134" x="0" y="0"/>
        </p14:tracePtLst>
        <p14:tracePtLst>
          <p14:tracePt t="318625" x="10382250" y="5029200"/>
          <p14:tracePt t="318641" x="10369550" y="5029200"/>
          <p14:tracePt t="318658" x="10350500" y="5029200"/>
          <p14:tracePt t="318672" x="10337800" y="5054600"/>
          <p14:tracePt t="318685" x="10331450" y="5099050"/>
          <p14:tracePt t="318702" x="10331450" y="5149850"/>
          <p14:tracePt t="318718" x="10337800" y="5207000"/>
          <p14:tracePt t="318735" x="10344150" y="5226050"/>
          <p14:tracePt t="318752" x="10356850" y="5238750"/>
          <p14:tracePt t="318768" x="10363200" y="5238750"/>
          <p14:tracePt t="318785" x="10394950" y="5238750"/>
          <p14:tracePt t="318802" x="10420350" y="5200650"/>
          <p14:tracePt t="318818" x="10439400" y="5130800"/>
          <p14:tracePt t="318835" x="10445750" y="5060950"/>
          <p14:tracePt t="318837" x="10445750" y="5029200"/>
          <p14:tracePt t="318852" x="10445750" y="5010150"/>
          <p14:tracePt t="318868" x="10445750" y="4991100"/>
          <p14:tracePt t="319071" x="0" y="0"/>
        </p14:tracePtLst>
        <p14:tracePtLst>
          <p14:tracePt t="320000" x="7918450" y="5200650"/>
          <p14:tracePt t="320056" x="7950200" y="5200650"/>
          <p14:tracePt t="320074" x="8089900" y="5207000"/>
          <p14:tracePt t="320091" x="8293100" y="5245100"/>
          <p14:tracePt t="320094" x="8401050" y="5264150"/>
          <p14:tracePt t="320106" x="8509000" y="5276850"/>
          <p14:tracePt t="320118" x="8750300" y="5314950"/>
          <p14:tracePt t="320135" x="8934450" y="5327650"/>
          <p14:tracePt t="320151" x="9137650" y="5327650"/>
          <p14:tracePt t="320168" x="9359900" y="5327650"/>
          <p14:tracePt t="320184" x="9613900" y="5327650"/>
          <p14:tracePt t="320201" x="9950450" y="5346700"/>
          <p14:tracePt t="320218" x="10242550" y="5397500"/>
          <p14:tracePt t="320234" x="10490200" y="5448300"/>
          <p14:tracePt t="320251" x="10648950" y="5461000"/>
          <p14:tracePt t="320255" x="10718800" y="5473700"/>
          <p14:tracePt t="320268" x="10756900" y="5473700"/>
          <p14:tracePt t="320284" x="10833100" y="5473700"/>
          <p14:tracePt t="320286" x="10864850" y="5473700"/>
          <p14:tracePt t="320301" x="10902950" y="5473700"/>
          <p14:tracePt t="320318" x="10922000" y="5473700"/>
          <p14:tracePt t="320334" x="10934700" y="5473700"/>
          <p14:tracePt t="320351" x="10947400" y="5473700"/>
          <p14:tracePt t="320368" x="10953750" y="5473700"/>
          <p14:tracePt t="320391" x="10960100" y="5473700"/>
          <p14:tracePt t="320401" x="10966450" y="5473700"/>
          <p14:tracePt t="320422" x="10972800" y="5473700"/>
          <p14:tracePt t="320434" x="10985500" y="5467350"/>
          <p14:tracePt t="320463" x="10991850" y="5467350"/>
          <p14:tracePt t="320471" x="11004550" y="5467350"/>
          <p14:tracePt t="320484" x="11010900" y="5461000"/>
          <p14:tracePt t="320501" x="11017250" y="5461000"/>
          <p14:tracePt t="321447" x="11017250" y="5454650"/>
          <p14:tracePt t="321460" x="11023600" y="5441950"/>
          <p14:tracePt t="321473" x="11029950" y="5435600"/>
          <p14:tracePt t="321484" x="11029950" y="5422900"/>
          <p14:tracePt t="321501" x="11036300" y="5410200"/>
          <p14:tracePt t="321543" x="11036300" y="5403850"/>
          <p14:tracePt t="322246" x="0" y="0"/>
        </p14:tracePtLst>
        <p14:tracePtLst>
          <p14:tracePt t="325894" x="8185150" y="5626100"/>
          <p14:tracePt t="325997" x="8191500" y="5632450"/>
          <p14:tracePt t="326006" x="8197850" y="5632450"/>
          <p14:tracePt t="326016" x="8204200" y="5632450"/>
          <p14:tracePt t="326033" x="8255000" y="5632450"/>
          <p14:tracePt t="326049" x="8318500" y="5632450"/>
          <p14:tracePt t="326066" x="8413750" y="5632450"/>
          <p14:tracePt t="326083" x="8515350" y="5632450"/>
          <p14:tracePt t="326099" x="8566150" y="5632450"/>
          <p14:tracePt t="326102" x="8585200" y="5632450"/>
          <p14:tracePt t="326116" x="8597900" y="5632450"/>
          <p14:tracePt t="326133" x="8604250" y="5632450"/>
          <p14:tracePt t="326150" x="8616950" y="5632450"/>
          <p14:tracePt t="326166" x="8623300" y="5632450"/>
          <p14:tracePt t="326182" x="8636000" y="5632450"/>
          <p14:tracePt t="326199" x="8655050" y="5632450"/>
          <p14:tracePt t="326216" x="8667750" y="5632450"/>
          <p14:tracePt t="326232" x="8674100" y="5632450"/>
          <p14:tracePt t="326303" x="8680450" y="5632450"/>
          <p14:tracePt t="326315" x="8686800" y="5632450"/>
          <p14:tracePt t="326333" x="8693150" y="5632450"/>
          <p14:tracePt t="326350" x="8712200" y="5632450"/>
          <p14:tracePt t="326366" x="8756650" y="5638800"/>
          <p14:tracePt t="326382" x="8807450" y="5651500"/>
          <p14:tracePt t="326399" x="8883650" y="5664200"/>
          <p14:tracePt t="326415" x="8940800" y="5676900"/>
          <p14:tracePt t="326432" x="8959850" y="5676900"/>
          <p14:tracePt t="326710" x="0" y="0"/>
        </p14:tracePtLst>
        <p14:tracePtLst>
          <p14:tracePt t="327120" x="8172450" y="5702300"/>
          <p14:tracePt t="327132" x="8153400" y="5702300"/>
          <p14:tracePt t="327149" x="8134350" y="5727700"/>
          <p14:tracePt t="327165" x="8121650" y="5759450"/>
          <p14:tracePt t="327182" x="8115300" y="5778500"/>
          <p14:tracePt t="327199" x="8115300" y="5797550"/>
          <p14:tracePt t="327215" x="8115300" y="5822950"/>
          <p14:tracePt t="327232" x="8115300" y="5829300"/>
          <p14:tracePt t="327342" x="0" y="0"/>
        </p14:tracePtLst>
        <p14:tracePtLst>
          <p14:tracePt t="328312" x="8096250" y="6051550"/>
          <p14:tracePt t="328400" x="8096250" y="6057900"/>
          <p14:tracePt t="328411" x="8102600" y="6064250"/>
          <p14:tracePt t="328422" x="8159750" y="6076950"/>
          <p14:tracePt t="328432" x="8185150" y="6076950"/>
          <p14:tracePt t="328448" x="8312150" y="6102350"/>
          <p14:tracePt t="328465" x="8451850" y="6134100"/>
          <p14:tracePt t="328482" x="8591550" y="6159500"/>
          <p14:tracePt t="328498" x="8712200" y="6184900"/>
          <p14:tracePt t="328515" x="8782050" y="6197600"/>
          <p14:tracePt t="328532" x="8794750" y="6197600"/>
          <p14:tracePt t="328718" x="0" y="0"/>
        </p14:tracePtLst>
        <p14:tracePtLst>
          <p14:tracePt t="330087" x="8083550" y="6083300"/>
          <p14:tracePt t="330183" x="8089900" y="6083300"/>
          <p14:tracePt t="330194" x="8121650" y="6083300"/>
          <p14:tracePt t="330207" x="8242300" y="6083300"/>
          <p14:tracePt t="330218" x="8318500" y="6083300"/>
          <p14:tracePt t="330231" x="8483600" y="6083300"/>
          <p14:tracePt t="330248" x="8610600" y="6083300"/>
          <p14:tracePt t="330265" x="8667750" y="6083300"/>
          <p14:tracePt t="330281" x="8680450" y="6083300"/>
          <p14:tracePt t="330455" x="0" y="0"/>
        </p14:tracePtLst>
        <p14:tracePtLst>
          <p14:tracePt t="333143" x="7937500" y="5410200"/>
          <p14:tracePt t="333175" x="7924800" y="5410200"/>
          <p14:tracePt t="333191" x="7918450" y="5422900"/>
          <p14:tracePt t="333204" x="7912100" y="5429250"/>
          <p14:tracePt t="333216" x="7905750" y="5467350"/>
          <p14:tracePt t="333230" x="7905750" y="5511800"/>
          <p14:tracePt t="333247" x="7905750" y="5562600"/>
          <p14:tracePt t="333263" x="7918450" y="5600700"/>
          <p14:tracePt t="333280" x="7943850" y="5638800"/>
          <p14:tracePt t="333297" x="7981950" y="5670550"/>
          <p14:tracePt t="333313" x="8013700" y="5683250"/>
          <p14:tracePt t="333330" x="8039100" y="5689600"/>
          <p14:tracePt t="333347" x="8058150" y="5695950"/>
          <p14:tracePt t="333363" x="8070850" y="5695950"/>
          <p14:tracePt t="333380" x="8089900" y="5689600"/>
          <p14:tracePt t="333397" x="8096250" y="5664200"/>
          <p14:tracePt t="333398" x="8102600" y="5638800"/>
          <p14:tracePt t="333413" x="8102600" y="5588000"/>
          <p14:tracePt t="333430" x="8096250" y="5524500"/>
          <p14:tracePt t="333446" x="8070850" y="5461000"/>
          <p14:tracePt t="333463" x="8045450" y="5416550"/>
          <p14:tracePt t="333480" x="8026400" y="5397500"/>
          <p14:tracePt t="333497" x="8013700" y="5384800"/>
          <p14:tracePt t="333513" x="8001000" y="5384800"/>
          <p14:tracePt t="333530" x="7988300" y="5384800"/>
          <p14:tracePt t="333547" x="7981950" y="5384800"/>
          <p14:tracePt t="333563" x="7969250" y="5384800"/>
          <p14:tracePt t="333566" x="7956550" y="5384800"/>
          <p14:tracePt t="333580" x="7943850" y="5397500"/>
          <p14:tracePt t="333596" x="7918450" y="5429250"/>
          <p14:tracePt t="333599" x="7912100" y="5454650"/>
          <p14:tracePt t="333613" x="7905750" y="5492750"/>
          <p14:tracePt t="333630" x="7905750" y="5524500"/>
          <p14:tracePt t="333646" x="7905750" y="5543550"/>
          <p14:tracePt t="333664" x="7905750" y="5562600"/>
          <p14:tracePt t="333766" x="7912100" y="5562600"/>
          <p14:tracePt t="333776" x="7918450" y="5562600"/>
          <p14:tracePt t="333807" x="7918450" y="5556250"/>
          <p14:tracePt t="333895" x="7924800" y="5568950"/>
          <p14:tracePt t="333905" x="7931150" y="5581650"/>
          <p14:tracePt t="333919" x="7937500" y="5619750"/>
          <p14:tracePt t="333930" x="7943850" y="5638800"/>
          <p14:tracePt t="333947" x="7950200" y="5638800"/>
          <p14:tracePt t="333999" x="7956550" y="5645150"/>
          <p14:tracePt t="334015" x="7962900" y="5638800"/>
          <p14:tracePt t="334026" x="7969250" y="5632450"/>
          <p14:tracePt t="334037" x="7988300" y="5600700"/>
          <p14:tracePt t="334046" x="7994650" y="5575300"/>
          <p14:tracePt t="334063" x="8013700" y="5505450"/>
          <p14:tracePt t="334080" x="8013700" y="5454650"/>
          <p14:tracePt t="334096" x="8013700" y="5422900"/>
          <p14:tracePt t="334113" x="8013700" y="5403850"/>
          <p14:tracePt t="334183" x="8007350" y="5403850"/>
          <p14:tracePt t="334193" x="8001000" y="5422900"/>
          <p14:tracePt t="334207" x="7988300" y="5480050"/>
          <p14:tracePt t="334217" x="7988300" y="5505450"/>
          <p14:tracePt t="334229" x="7988300" y="5562600"/>
          <p14:tracePt t="334246" x="7988300" y="5594350"/>
          <p14:tracePt t="334263" x="7988300" y="5600700"/>
          <p14:tracePt t="334343" x="7994650" y="5600700"/>
          <p14:tracePt t="334359" x="7994650" y="5588000"/>
          <p14:tracePt t="334371" x="7994650" y="5581650"/>
          <p14:tracePt t="334382" x="8001000" y="5556250"/>
          <p14:tracePt t="334598" x="0" y="0"/>
        </p14:tracePtLst>
        <p14:tracePtLst>
          <p14:tracePt t="335207" x="9201150" y="5181600"/>
          <p14:tracePt t="335287" x="9207500" y="5181600"/>
          <p14:tracePt t="335298" x="9232900" y="5181600"/>
          <p14:tracePt t="335313" x="9353550" y="5194300"/>
          <p14:tracePt t="335330" x="9537700" y="5219700"/>
          <p14:tracePt t="335334" x="9652000" y="5219700"/>
          <p14:tracePt t="335354" x="9950450" y="5219700"/>
          <p14:tracePt t="335364" x="10083800" y="5219700"/>
          <p14:tracePt t="335366" x="10236200" y="5219700"/>
          <p14:tracePt t="335379" x="10369550" y="5219700"/>
          <p14:tracePt t="335396" x="10598150" y="5219700"/>
          <p14:tracePt t="335412" x="10775950" y="5219700"/>
          <p14:tracePt t="335429" x="10947400" y="5219700"/>
          <p14:tracePt t="335446" x="10985500" y="5219700"/>
          <p14:tracePt t="335463" x="11004550" y="5219700"/>
          <p14:tracePt t="335479" x="11010900" y="5219700"/>
          <p14:tracePt t="335496" x="11017250" y="5213350"/>
          <p14:tracePt t="335513" x="11017250" y="5194300"/>
          <p14:tracePt t="335529" x="11017250" y="5181600"/>
          <p14:tracePt t="335546" x="11017250" y="5149850"/>
          <p14:tracePt t="335563" x="10985500" y="5105400"/>
          <p14:tracePt t="335579" x="10947400" y="5067300"/>
          <p14:tracePt t="335596" x="10871200" y="5010150"/>
          <p14:tracePt t="335613" x="10769600" y="4933950"/>
          <p14:tracePt t="335614" x="10712450" y="4889500"/>
          <p14:tracePt t="335630" x="10553700" y="4826000"/>
          <p14:tracePt t="335646" x="10401300" y="4781550"/>
          <p14:tracePt t="335663" x="10280650" y="4756150"/>
          <p14:tracePt t="335679" x="10204450" y="4749800"/>
          <p14:tracePt t="335696" x="10109200" y="4749800"/>
          <p14:tracePt t="335713" x="10039350" y="4762500"/>
          <p14:tracePt t="335729" x="9975850" y="4800600"/>
          <p14:tracePt t="335746" x="9918700" y="4832350"/>
          <p14:tracePt t="335762" x="9886950" y="4857750"/>
          <p14:tracePt t="335779" x="9848850" y="4895850"/>
          <p14:tracePt t="335796" x="9836150" y="4927600"/>
          <p14:tracePt t="335812" x="9836150" y="4972050"/>
          <p14:tracePt t="335830" x="9836150" y="5067300"/>
          <p14:tracePt t="335846" x="9874250" y="5130800"/>
          <p14:tracePt t="335862" x="9931400" y="5181600"/>
          <p14:tracePt t="335879" x="9988550" y="5207000"/>
          <p14:tracePt t="335896" x="10058400" y="5219700"/>
          <p14:tracePt t="335912" x="10102850" y="5219700"/>
          <p14:tracePt t="335929" x="10153650" y="5207000"/>
          <p14:tracePt t="335946" x="10185400" y="5175250"/>
          <p14:tracePt t="335962" x="10217150" y="5130800"/>
          <p14:tracePt t="335979" x="10229850" y="5067300"/>
          <p14:tracePt t="335982" x="10236200" y="5029200"/>
          <p14:tracePt t="335996" x="10236200" y="5010150"/>
          <p14:tracePt t="336012" x="10236200" y="4978400"/>
          <p14:tracePt t="336015" x="10236200" y="4959350"/>
          <p14:tracePt t="336029" x="10229850" y="4946650"/>
          <p14:tracePt t="336046" x="10223500" y="4933950"/>
          <p14:tracePt t="336062" x="10217150" y="4933950"/>
          <p14:tracePt t="336079" x="10191750" y="4933950"/>
          <p14:tracePt t="336096" x="10153650" y="4933950"/>
          <p14:tracePt t="336112" x="10096500" y="4972050"/>
          <p14:tracePt t="336130" x="10052050" y="5010150"/>
          <p14:tracePt t="336146" x="10033000" y="5048250"/>
          <p14:tracePt t="336162" x="10026650" y="5092700"/>
          <p14:tracePt t="336179" x="10026650" y="5149850"/>
          <p14:tracePt t="336182" x="10039350" y="5168900"/>
          <p14:tracePt t="336196" x="10058400" y="5175250"/>
          <p14:tracePt t="336212" x="10102850" y="5187950"/>
          <p14:tracePt t="336214" x="10121900" y="5187950"/>
          <p14:tracePt t="336230" x="10223500" y="5181600"/>
          <p14:tracePt t="336246" x="10293350" y="5143500"/>
          <p14:tracePt t="336262" x="10337800" y="5086350"/>
          <p14:tracePt t="336279" x="10356850" y="5035550"/>
          <p14:tracePt t="336296" x="10356850" y="4991100"/>
          <p14:tracePt t="336312" x="10350500" y="4940300"/>
          <p14:tracePt t="336329" x="10331450" y="4914900"/>
          <p14:tracePt t="336346" x="10306050" y="4895850"/>
          <p14:tracePt t="336362" x="10287000" y="4895850"/>
          <p14:tracePt t="336366" x="10255250" y="4895850"/>
          <p14:tracePt t="336379" x="10229850" y="4908550"/>
          <p14:tracePt t="336396" x="10179050" y="4940300"/>
          <p14:tracePt t="336398" x="10153650" y="4972050"/>
          <p14:tracePt t="336412" x="10140950" y="5003800"/>
          <p14:tracePt t="336429" x="10134600" y="5054600"/>
          <p14:tracePt t="336445" x="10134600" y="5073650"/>
          <p14:tracePt t="336462" x="10140950" y="5073650"/>
          <p14:tracePt t="336479" x="10153650" y="5073650"/>
          <p14:tracePt t="336496" x="10185400" y="5067300"/>
          <p14:tracePt t="336512" x="10210800" y="5029200"/>
          <p14:tracePt t="336529" x="10223500" y="4991100"/>
          <p14:tracePt t="336545" x="10223500" y="4972050"/>
          <p14:tracePt t="336562" x="10223500" y="4953000"/>
          <p14:tracePt t="336579" x="10223500" y="4940300"/>
          <p14:tracePt t="336595" x="10223500" y="4933950"/>
          <p14:tracePt t="336612" x="10191750" y="4933950"/>
          <p14:tracePt t="336629" x="10134600" y="5010150"/>
          <p14:tracePt t="336645" x="10102850" y="5073650"/>
          <p14:tracePt t="336662" x="10096500" y="5099050"/>
          <p14:tracePt t="336679" x="10096500" y="5111750"/>
          <p14:tracePt t="336695" x="10096500" y="5118100"/>
          <p14:tracePt t="336712" x="10096500" y="5124450"/>
          <p14:tracePt t="336729" x="10115550" y="5124450"/>
          <p14:tracePt t="336746" x="10140950" y="5118100"/>
          <p14:tracePt t="336762" x="10160000" y="5111750"/>
          <p14:tracePt t="336779" x="10166350" y="5099050"/>
          <p14:tracePt t="336795" x="10172700" y="5092700"/>
          <p14:tracePt t="336927" x="10179050" y="5092700"/>
          <p14:tracePt t="336944" x="10185400" y="5092700"/>
          <p14:tracePt t="336959" x="10210800" y="5092700"/>
          <p14:tracePt t="336974" x="10229850" y="5092700"/>
          <p14:tracePt t="336984" x="10242550" y="5092700"/>
          <p14:tracePt t="336995" x="10248900" y="5092700"/>
          <p14:tracePt t="337012" x="10267950" y="5092700"/>
          <p14:tracePt t="337029" x="10267950" y="5060950"/>
          <p14:tracePt t="337030" x="10267950" y="5041900"/>
          <p14:tracePt t="337045" x="10267950" y="4984750"/>
          <p14:tracePt t="337062" x="10255250" y="4946650"/>
          <p14:tracePt t="337078" x="10229850" y="4927600"/>
          <p14:tracePt t="337095" x="10204450" y="4921250"/>
          <p14:tracePt t="337112" x="10179050" y="4921250"/>
          <p14:tracePt t="337129" x="10153650" y="4921250"/>
          <p14:tracePt t="337146" x="10121900" y="4933950"/>
          <p14:tracePt t="337162" x="10096500" y="4978400"/>
          <p14:tracePt t="337179" x="10083800" y="5048250"/>
          <p14:tracePt t="337195" x="10077450" y="5099050"/>
          <p14:tracePt t="337199" x="10077450" y="5118100"/>
          <p14:tracePt t="337212" x="10077450" y="5149850"/>
          <p14:tracePt t="337229" x="10140950" y="5213350"/>
          <p14:tracePt t="337246" x="10236200" y="5232400"/>
          <p14:tracePt t="337262" x="10312400" y="5232400"/>
          <p14:tracePt t="337279" x="10369550" y="5226050"/>
          <p14:tracePt t="337295" x="10420350" y="5200650"/>
          <p14:tracePt t="337312" x="10445750" y="5162550"/>
          <p14:tracePt t="337329" x="10458450" y="5143500"/>
          <p14:tracePt t="337345" x="10458450" y="5137150"/>
          <p14:tracePt t="337470" x="0" y="0"/>
        </p14:tracePtLst>
        <p14:tracePtLst>
          <p14:tracePt t="338249" x="8032750" y="5530850"/>
          <p14:tracePt t="338271" x="8026400" y="5530850"/>
          <p14:tracePt t="338287" x="8026400" y="5537200"/>
          <p14:tracePt t="338304" x="8039100" y="5549900"/>
          <p14:tracePt t="338316" x="8051800" y="5556250"/>
          <p14:tracePt t="338329" x="8147050" y="5575300"/>
          <p14:tracePt t="338345" x="8299450" y="5600700"/>
          <p14:tracePt t="338350" x="8375650" y="5619750"/>
          <p14:tracePt t="338368" x="8540750" y="5651500"/>
          <p14:tracePt t="338379" x="8616950" y="5670550"/>
          <p14:tracePt t="338395" x="8763000" y="5695950"/>
          <p14:tracePt t="338412" x="8902700" y="5702300"/>
          <p14:tracePt t="338428" x="9055100" y="5702300"/>
          <p14:tracePt t="338429" x="9137650" y="5702300"/>
          <p14:tracePt t="338445" x="9302750" y="5702300"/>
          <p14:tracePt t="338462" x="9486900" y="5702300"/>
          <p14:tracePt t="338478" x="9601200" y="5702300"/>
          <p14:tracePt t="338495" x="9652000" y="5702300"/>
          <p14:tracePt t="338511" x="9658350" y="5702300"/>
          <p14:tracePt t="338719" x="9645650" y="5702300"/>
          <p14:tracePt t="338735" x="9569450" y="5702300"/>
          <p14:tracePt t="338753" x="9410700" y="5702300"/>
          <p14:tracePt t="338768" x="9220200" y="5676900"/>
          <p14:tracePt t="338779" x="9124950" y="5664200"/>
          <p14:tracePt t="338795" x="8934450" y="5664200"/>
          <p14:tracePt t="338811" x="8769350" y="5664200"/>
          <p14:tracePt t="338814" x="8693150" y="5664200"/>
          <p14:tracePt t="338828" x="8642350" y="5664200"/>
          <p14:tracePt t="338845" x="8566150" y="5664200"/>
          <p14:tracePt t="338861" x="8553450" y="5664200"/>
          <p14:tracePt t="338878" x="8540750" y="5664200"/>
          <p14:tracePt t="338999" x="8553450" y="5664200"/>
          <p14:tracePt t="339014" x="8591550" y="5664200"/>
          <p14:tracePt t="339028" x="8610600" y="5664200"/>
          <p14:tracePt t="339045" x="8648700" y="5664200"/>
          <p14:tracePt t="339046" x="8667750" y="5657850"/>
          <p14:tracePt t="339061" x="8699500" y="5645150"/>
          <p14:tracePt t="339078" x="8712200" y="5613400"/>
          <p14:tracePt t="339095" x="8718550" y="5575300"/>
          <p14:tracePt t="339111" x="8718550" y="5518150"/>
          <p14:tracePt t="339128" x="8718550" y="5448300"/>
          <p14:tracePt t="339145" x="8699500" y="5410200"/>
          <p14:tracePt t="339161" x="8648700" y="5359400"/>
          <p14:tracePt t="339178" x="8572500" y="5327650"/>
          <p14:tracePt t="339195" x="8470900" y="5302250"/>
          <p14:tracePt t="339212" x="8375650" y="5283200"/>
          <p14:tracePt t="339215" x="8331200" y="5283200"/>
          <p14:tracePt t="339228" x="8286750" y="5283200"/>
          <p14:tracePt t="339245" x="8197850" y="5302250"/>
          <p14:tracePt t="339261" x="8153400" y="5327650"/>
          <p14:tracePt t="339278" x="8128000" y="5353050"/>
          <p14:tracePt t="339295" x="8121650" y="5378450"/>
          <p14:tracePt t="339312" x="8121650" y="5416550"/>
          <p14:tracePt t="339328" x="8121650" y="5467350"/>
          <p14:tracePt t="339345" x="8159750" y="5511800"/>
          <p14:tracePt t="339361" x="8223250" y="5562600"/>
          <p14:tracePt t="339378" x="8337550" y="5619750"/>
          <p14:tracePt t="339395" x="8502650" y="5657850"/>
          <p14:tracePt t="339411" x="8610600" y="5683250"/>
          <p14:tracePt t="339428" x="8629650" y="5689600"/>
          <p14:tracePt t="339445" x="8636000" y="5689600"/>
          <p14:tracePt t="339552" x="8642350" y="5689600"/>
          <p14:tracePt t="339565" x="8661400" y="5689600"/>
          <p14:tracePt t="339566" x="8699500" y="5676900"/>
          <p14:tracePt t="339566" x="0" y="0"/>
        </p14:tracePtLst>
        <p14:tracePtLst>
          <p14:tracePt t="339915" x="10356850" y="4838700"/>
          <p14:tracePt t="339928" x="10318750" y="4838700"/>
          <p14:tracePt t="339945" x="10261600" y="4876800"/>
          <p14:tracePt t="339961" x="10217150" y="4914900"/>
          <p14:tracePt t="339978" x="10179050" y="4965700"/>
          <p14:tracePt t="339994" x="10166350" y="5010150"/>
          <p14:tracePt t="340011" x="10160000" y="5048250"/>
          <p14:tracePt t="340028" x="10160000" y="5105400"/>
          <p14:tracePt t="340032" x="10160000" y="5149850"/>
          <p14:tracePt t="340044" x="10172700" y="5175250"/>
          <p14:tracePt t="340061" x="10223500" y="5213350"/>
          <p14:tracePt t="340078" x="10261600" y="5232400"/>
          <p14:tracePt t="340094" x="10287000" y="5232400"/>
          <p14:tracePt t="340111" x="10331450" y="5207000"/>
          <p14:tracePt t="340128" x="10375900" y="5143500"/>
          <p14:tracePt t="340145" x="10388600" y="5080000"/>
          <p14:tracePt t="340161" x="10401300" y="5029200"/>
          <p14:tracePt t="340178" x="10401300" y="5010150"/>
          <p14:tracePt t="340194" x="10401300" y="5003800"/>
          <p14:tracePt t="340211" x="10401300" y="4997450"/>
          <p14:tracePt t="340262" x="10401300" y="4991100"/>
          <p14:tracePt t="340278" x="0" y="0"/>
        </p14:tracePtLst>
        <p14:tracePtLst>
          <p14:tracePt t="340591" x="8807450" y="5410200"/>
          <p14:tracePt t="340614" x="8801100" y="5410200"/>
          <p14:tracePt t="340632" x="8788400" y="5410200"/>
          <p14:tracePt t="340640" x="8763000" y="5422900"/>
          <p14:tracePt t="340648" x="8743950" y="5435600"/>
          <p14:tracePt t="340661" x="8712200" y="5454650"/>
          <p14:tracePt t="340677" x="8610600" y="5530850"/>
          <p14:tracePt t="340694" x="8566150" y="5581650"/>
          <p14:tracePt t="340711" x="8540750" y="5638800"/>
          <p14:tracePt t="340727" x="8528050" y="5702300"/>
          <p14:tracePt t="340744" x="8521700" y="5765800"/>
          <p14:tracePt t="340761" x="8528050" y="5803900"/>
          <p14:tracePt t="340777" x="8547100" y="5835650"/>
          <p14:tracePt t="340794" x="8578850" y="5867400"/>
          <p14:tracePt t="340811" x="8616950" y="5892800"/>
          <p14:tracePt t="340827" x="8667750" y="5924550"/>
          <p14:tracePt t="340844" x="8731250" y="5962650"/>
          <p14:tracePt t="340846" x="8750300" y="5975350"/>
          <p14:tracePt t="340861" x="8756650" y="5981700"/>
          <p14:tracePt t="341126" x="0" y="0"/>
        </p14:tracePtLst>
        <p14:tracePtLst>
          <p14:tracePt t="342497" x="10115550" y="4940300"/>
          <p14:tracePt t="342505" x="10109200" y="4940300"/>
          <p14:tracePt t="342514" x="10096500" y="4940300"/>
          <p14:tracePt t="342527" x="10083800" y="4984750"/>
          <p14:tracePt t="342544" x="10058400" y="5041900"/>
          <p14:tracePt t="342560" x="10045700" y="5099050"/>
          <p14:tracePt t="342577" x="10045700" y="5137150"/>
          <p14:tracePt t="342594" x="10052050" y="5175250"/>
          <p14:tracePt t="342610" x="10083800" y="5207000"/>
          <p14:tracePt t="342627" x="10128250" y="5232400"/>
          <p14:tracePt t="342644" x="10204450" y="5245100"/>
          <p14:tracePt t="342660" x="10274300" y="5251450"/>
          <p14:tracePt t="342662" x="10312400" y="5245100"/>
          <p14:tracePt t="342677" x="10363200" y="5187950"/>
          <p14:tracePt t="342694" x="10401300" y="5105400"/>
          <p14:tracePt t="342710" x="10407650" y="5048250"/>
          <p14:tracePt t="342727" x="10407650" y="4984750"/>
          <p14:tracePt t="342744" x="10401300" y="4940300"/>
          <p14:tracePt t="342760" x="10394950" y="4927600"/>
          <p14:tracePt t="342777" x="10382250" y="4914900"/>
          <p14:tracePt t="342793" x="10375900" y="4908550"/>
          <p14:tracePt t="342990" x="0" y="0"/>
        </p14:tracePtLst>
        <p14:tracePtLst>
          <p14:tracePt t="343426" x="8763000" y="5397500"/>
          <p14:tracePt t="343440" x="8743950" y="5397500"/>
          <p14:tracePt t="343450" x="8731250" y="5410200"/>
          <p14:tracePt t="343460" x="8718550" y="5422900"/>
          <p14:tracePt t="343477" x="8699500" y="5448300"/>
          <p14:tracePt t="343479" x="8686800" y="5461000"/>
          <p14:tracePt t="343493" x="8686800" y="5486400"/>
          <p14:tracePt t="343510" x="8686800" y="5524500"/>
          <p14:tracePt t="343526" x="8693150" y="5543550"/>
          <p14:tracePt t="343543" x="8705850" y="5556250"/>
          <p14:tracePt t="343560" x="8705850" y="5562600"/>
          <p14:tracePt t="343577" x="8718550" y="5562600"/>
          <p14:tracePt t="343593" x="8737600" y="5562600"/>
          <p14:tracePt t="343610" x="8756650" y="5537200"/>
          <p14:tracePt t="343626" x="8756650" y="5492750"/>
          <p14:tracePt t="343643" x="8756650" y="5435600"/>
          <p14:tracePt t="343660" x="8737600" y="5410200"/>
          <p14:tracePt t="343662" x="8731250" y="5403850"/>
          <p14:tracePt t="343676" x="8724900" y="5397500"/>
          <p14:tracePt t="343693" x="8724900" y="5391150"/>
          <p14:tracePt t="343758" x="0" y="0"/>
        </p14:tracePtLst>
        <p14:tracePtLst>
          <p14:tracePt t="345155" x="8274050" y="5746750"/>
          <p14:tracePt t="345170" x="8261350" y="5765800"/>
          <p14:tracePt t="345183" x="8248650" y="5778500"/>
          <p14:tracePt t="345197" x="8248650" y="5784850"/>
          <p14:tracePt t="345209" x="8248650" y="5797550"/>
          <p14:tracePt t="345257" x="8255000" y="5797550"/>
          <p14:tracePt t="345275" x="8267700" y="5797550"/>
          <p14:tracePt t="345288" x="8293100" y="5778500"/>
          <p14:tracePt t="345303" x="8293100" y="5765800"/>
          <p14:tracePt t="345313" x="8299450" y="5753100"/>
          <p14:tracePt t="345326" x="8299450" y="5746750"/>
          <p14:tracePt t="345438" x="0" y="0"/>
        </p14:tracePtLst>
        <p14:tracePtLst>
          <p14:tracePt t="346047" x="8426450" y="5988050"/>
          <p14:tracePt t="346096" x="8426450" y="5994400"/>
          <p14:tracePt t="346112" x="8426450" y="6007100"/>
          <p14:tracePt t="346126" x="8426450" y="6019800"/>
          <p14:tracePt t="346142" x="8426450" y="6045200"/>
          <p14:tracePt t="346159" x="8432800" y="6070600"/>
          <p14:tracePt t="346176" x="8451850" y="6089650"/>
          <p14:tracePt t="346193" x="8470900" y="6102350"/>
          <p14:tracePt t="346209" x="8483600" y="6108700"/>
          <p14:tracePt t="346226" x="8496300" y="6108700"/>
          <p14:tracePt t="346242" x="8509000" y="6108700"/>
          <p14:tracePt t="346259" x="8515350" y="6108700"/>
          <p14:tracePt t="346374" x="0" y="0"/>
        </p14:tracePtLst>
        <p14:tracePtLst>
          <p14:tracePt t="349531" x="11645900" y="6324600"/>
          <p14:tracePt t="349541" x="11614150" y="6343650"/>
          <p14:tracePt t="349558" x="11601450" y="6381750"/>
          <p14:tracePt t="349574" x="11595100" y="6407150"/>
          <p14:tracePt t="349591" x="11595100" y="6457950"/>
          <p14:tracePt t="349608" x="11595100" y="6521450"/>
          <p14:tracePt t="349624" x="11639550" y="6597650"/>
          <p14:tracePt t="349641" x="11722100" y="6673850"/>
          <p14:tracePt t="349658" x="11830050" y="6769100"/>
          <p14:tracePt t="349674" x="11963400" y="6851650"/>
          <p14:tracePt t="349691" x="12128500" y="6851650"/>
          <p14:tracePt t="349708" x="12185650" y="6851650"/>
          <p14:tracePt t="349726" x="12185650" y="6838950"/>
          <p14:tracePt t="349741" x="12185650" y="6794500"/>
          <p14:tracePt t="349758" x="12185650" y="6724650"/>
          <p14:tracePt t="349774" x="12185650" y="6629400"/>
          <p14:tracePt t="349791" x="12147550" y="6540500"/>
          <p14:tracePt t="349808" x="12096750" y="6470650"/>
          <p14:tracePt t="349824" x="12052300" y="6432550"/>
          <p14:tracePt t="349841" x="11988800" y="6394450"/>
          <p14:tracePt t="349858" x="11912600" y="6369050"/>
          <p14:tracePt t="349874" x="11855450" y="6356350"/>
          <p14:tracePt t="349891" x="11817350" y="6356350"/>
          <p14:tracePt t="349908" x="11766550" y="6356350"/>
          <p14:tracePt t="349910" x="11741150" y="6356350"/>
          <p14:tracePt t="349924" x="11728450" y="6362700"/>
          <p14:tracePt t="349941" x="11677650" y="6400800"/>
          <p14:tracePt t="349958" x="11658600" y="6445250"/>
          <p14:tracePt t="349974" x="11645900" y="6489700"/>
          <p14:tracePt t="349991" x="11639550" y="6515100"/>
          <p14:tracePt t="350008" x="11639550" y="6527800"/>
          <p14:tracePt t="350024" x="11639550" y="6546850"/>
          <p14:tracePt t="350086" x="11645900" y="6546850"/>
          <p14:tracePt t="350095" x="11664950" y="6546850"/>
          <p14:tracePt t="350107" x="11677650" y="6546850"/>
          <p14:tracePt t="350124" x="11696700" y="6546850"/>
          <p14:tracePt t="350127" x="11709400" y="6546850"/>
          <p14:tracePt t="350141" x="11722100" y="6546850"/>
          <p14:tracePt t="350158" x="11734800" y="6546850"/>
          <p14:tracePt t="350182" x="11741150" y="6540500"/>
          <p14:tracePt t="350239" x="11741150" y="6534150"/>
          <p14:tracePt t="350255" x="11734800" y="6534150"/>
          <p14:tracePt t="350267" x="11728450" y="6534150"/>
          <p14:tracePt t="350277" x="11709400" y="6534150"/>
          <p14:tracePt t="350291" x="11696700" y="6540500"/>
          <p14:tracePt t="350307" x="11690350" y="6546850"/>
          <p14:tracePt t="350324" x="11690350" y="6578600"/>
          <p14:tracePt t="350326" x="11690350" y="6597650"/>
          <p14:tracePt t="350341" x="11690350" y="6642100"/>
          <p14:tracePt t="350358" x="11709400" y="6673850"/>
          <p14:tracePt t="350374" x="11734800" y="6705600"/>
          <p14:tracePt t="350391" x="11772900" y="6724650"/>
          <p14:tracePt t="350407" x="11785600" y="6724650"/>
          <p14:tracePt t="350431" x="11791950" y="6724650"/>
          <p14:tracePt t="350455" x="11798300" y="6724650"/>
          <p14:tracePt t="350662" x="0" y="0"/>
        </p14:tracePtLst>
        <p14:tracePtLst>
          <p14:tracePt t="351554" x="8407400" y="6413500"/>
          <p14:tracePt t="351569" x="8401050" y="6445250"/>
          <p14:tracePt t="351584" x="8401050" y="6477000"/>
          <p14:tracePt t="351594" x="8401050" y="6502400"/>
          <p14:tracePt t="351607" x="8401050" y="6559550"/>
          <p14:tracePt t="351624" x="8420100" y="6591300"/>
          <p14:tracePt t="351640" x="8464550" y="6635750"/>
          <p14:tracePt t="351657" x="8528050" y="6680200"/>
          <p14:tracePt t="351674" x="8572500" y="6699250"/>
          <p14:tracePt t="351691" x="8597900" y="6705600"/>
          <p14:tracePt t="351707" x="8616950" y="6705600"/>
          <p14:tracePt t="351724" x="8642350" y="6705600"/>
          <p14:tracePt t="351740" x="8661400" y="6692900"/>
          <p14:tracePt t="351742" x="8674100" y="6680200"/>
          <p14:tracePt t="351757" x="8705850" y="6642100"/>
          <p14:tracePt t="351774" x="8718550" y="6610350"/>
          <p14:tracePt t="351790" x="8724900" y="6591300"/>
          <p14:tracePt t="351807" x="8724900" y="6578600"/>
          <p14:tracePt t="351824" x="8724900" y="6565900"/>
          <p14:tracePt t="351943" x="8724900" y="6572250"/>
          <p14:tracePt t="351953" x="8724900" y="6591300"/>
          <p14:tracePt t="351965" x="8724900" y="6597650"/>
          <p14:tracePt t="351978" x="8724900" y="6629400"/>
          <p14:tracePt t="351991" x="8731250" y="6648450"/>
          <p14:tracePt t="352023" x="8737600" y="6654800"/>
          <p14:tracePt t="352046" x="8737600" y="6648450"/>
          <p14:tracePt t="352054" x="8737600" y="6629400"/>
          <p14:tracePt t="352062" x="8737600" y="6604000"/>
          <p14:tracePt t="352073" x="8737600" y="6572250"/>
          <p14:tracePt t="352090" x="8737600" y="6515100"/>
          <p14:tracePt t="352107" x="8724900" y="6489700"/>
          <p14:tracePt t="352124" x="8724900" y="6483350"/>
          <p14:tracePt t="352159" x="8724900" y="6477000"/>
          <p14:tracePt t="352174" x="8705850" y="6483350"/>
          <p14:tracePt t="352190" x="8699500" y="6502400"/>
          <p14:tracePt t="352207" x="8686800" y="6534150"/>
          <p14:tracePt t="352240" x="8686800" y="6540500"/>
          <p14:tracePt t="352257" x="8686800" y="6546850"/>
          <p14:tracePt t="352279" x="8686800" y="6553200"/>
          <p14:tracePt t="352290" x="8686800" y="6565900"/>
          <p14:tracePt t="352307" x="8693150" y="6572250"/>
          <p14:tracePt t="352324" x="8699500" y="6584950"/>
          <p14:tracePt t="352495" x="8705850" y="6591300"/>
          <p14:tracePt t="352726" x="0" y="0"/>
        </p14:tracePtLst>
        <p14:tracePtLst>
          <p14:tracePt t="353199" x="8223250" y="5010150"/>
          <p14:tracePt t="353230" x="8216900" y="5010150"/>
          <p14:tracePt t="353240" x="8210550" y="5010150"/>
          <p14:tracePt t="353257" x="8210550" y="5048250"/>
          <p14:tracePt t="353273" x="8210550" y="5099050"/>
          <p14:tracePt t="353290" x="8235950" y="5200650"/>
          <p14:tracePt t="353307" x="8305800" y="5276850"/>
          <p14:tracePt t="353323" x="8401050" y="5334000"/>
          <p14:tracePt t="353340" x="8502650" y="5359400"/>
          <p14:tracePt t="353342" x="8553450" y="5365750"/>
          <p14:tracePt t="353357" x="8585200" y="5365750"/>
          <p14:tracePt t="353374" x="8724900" y="5340350"/>
          <p14:tracePt t="353390" x="8782050" y="5289550"/>
          <p14:tracePt t="353407" x="8801100" y="5251450"/>
          <p14:tracePt t="353423" x="8807450" y="5219700"/>
          <p14:tracePt t="353440" x="8813800" y="5187950"/>
          <p14:tracePt t="353457" x="8813800" y="5181600"/>
          <p14:tracePt t="353551" x="0" y="0"/>
        </p14:tracePtLst>
        <p14:tracePtLst>
          <p14:tracePt t="354087" x="10026650" y="5003800"/>
          <p14:tracePt t="354103" x="10020300" y="5003800"/>
          <p14:tracePt t="354116" x="10013950" y="5016500"/>
          <p14:tracePt t="354130" x="10007600" y="5054600"/>
          <p14:tracePt t="354142" x="10007600" y="5105400"/>
          <p14:tracePt t="354156" x="10007600" y="5137150"/>
          <p14:tracePt t="354173" x="10026650" y="5213350"/>
          <p14:tracePt t="354189" x="10058400" y="5245100"/>
          <p14:tracePt t="354206" x="10109200" y="5264150"/>
          <p14:tracePt t="354223" x="10172700" y="5264150"/>
          <p14:tracePt t="354239" x="10261600" y="5245100"/>
          <p14:tracePt t="354256" x="10318750" y="5213350"/>
          <p14:tracePt t="354273" x="10350500" y="5168900"/>
          <p14:tracePt t="354289" x="10356850" y="5124450"/>
          <p14:tracePt t="354306" x="10356850" y="5080000"/>
          <p14:tracePt t="354323" x="10350500" y="5041900"/>
          <p14:tracePt t="354339" x="10331450" y="5022850"/>
          <p14:tracePt t="354356" x="10306050" y="5010150"/>
          <p14:tracePt t="354373" x="10267950" y="5003800"/>
          <p14:tracePt t="354389" x="10223500" y="5016500"/>
          <p14:tracePt t="354406" x="10191750" y="5048250"/>
          <p14:tracePt t="354423" x="10172700" y="5080000"/>
          <p14:tracePt t="354439" x="10172700" y="5118100"/>
          <p14:tracePt t="354456" x="10185400" y="5162550"/>
          <p14:tracePt t="354473" x="10229850" y="5194300"/>
          <p14:tracePt t="354489" x="10312400" y="5219700"/>
          <p14:tracePt t="354506" x="10388600" y="5226050"/>
          <p14:tracePt t="354523" x="10439400" y="5213350"/>
          <p14:tracePt t="354539" x="10458450" y="5162550"/>
          <p14:tracePt t="354556" x="10464800" y="5124450"/>
          <p14:tracePt t="354573" x="10452100" y="5054600"/>
          <p14:tracePt t="354589" x="10407650" y="4997450"/>
          <p14:tracePt t="354606" x="10369550" y="4978400"/>
          <p14:tracePt t="354623" x="10331450" y="4965700"/>
          <p14:tracePt t="354639" x="10293350" y="4965700"/>
          <p14:tracePt t="354656" x="10248900" y="5003800"/>
          <p14:tracePt t="354673" x="10229850" y="5054600"/>
          <p14:tracePt t="354689" x="10223500" y="5099050"/>
          <p14:tracePt t="354706" x="10236200" y="5137150"/>
          <p14:tracePt t="354723" x="10274300" y="5162550"/>
          <p14:tracePt t="354739" x="10356850" y="5168900"/>
          <p14:tracePt t="354756" x="10433050" y="5156200"/>
          <p14:tracePt t="354759" x="10458450" y="5149850"/>
          <p14:tracePt t="354773" x="10483850" y="5137150"/>
          <p14:tracePt t="354775" x="10496550" y="5118100"/>
          <p14:tracePt t="354789" x="10502900" y="5080000"/>
          <p14:tracePt t="354806" x="10496550" y="5035550"/>
          <p14:tracePt t="354823" x="10464800" y="4997450"/>
          <p14:tracePt t="354839" x="10407650" y="4972050"/>
          <p14:tracePt t="354856" x="10337800" y="4965700"/>
          <p14:tracePt t="354873" x="10267950" y="4972050"/>
          <p14:tracePt t="354889" x="10229850" y="4984750"/>
          <p14:tracePt t="354906" x="10223500" y="5010150"/>
          <p14:tracePt t="354923" x="10223500" y="5016500"/>
          <p14:tracePt t="354939" x="10223500" y="5035550"/>
          <p14:tracePt t="354956" x="10229850" y="5035550"/>
          <p14:tracePt t="354973" x="10255250" y="5035550"/>
          <p14:tracePt t="354974" x="10274300" y="5035550"/>
          <p14:tracePt t="354989" x="10287000" y="5035550"/>
          <p14:tracePt t="355006" x="10299700" y="5035550"/>
          <p14:tracePt t="355303" x="0" y="0"/>
        </p14:tracePtLst>
        <p14:tracePtLst>
          <p14:tracePt t="356309" x="8680450" y="4813300"/>
          <p14:tracePt t="356322" x="8667750" y="4832350"/>
          <p14:tracePt t="356339" x="8629650" y="4883150"/>
          <p14:tracePt t="356356" x="8597900" y="4946650"/>
          <p14:tracePt t="356359" x="8585200" y="4984750"/>
          <p14:tracePt t="356372" x="8578850" y="5010150"/>
          <p14:tracePt t="356389" x="8572500" y="5092700"/>
          <p14:tracePt t="356405" x="8572500" y="5149850"/>
          <p14:tracePt t="356422" x="8604250" y="5181600"/>
          <p14:tracePt t="356439" x="8674100" y="5219700"/>
          <p14:tracePt t="356456" x="8750300" y="5226050"/>
          <p14:tracePt t="356472" x="8832850" y="5226050"/>
          <p14:tracePt t="356489" x="8877300" y="5194300"/>
          <p14:tracePt t="356505" x="8921750" y="5124450"/>
          <p14:tracePt t="356522" x="8934450" y="5054600"/>
          <p14:tracePt t="356539" x="8934450" y="5003800"/>
          <p14:tracePt t="356555" x="8934450" y="4984750"/>
          <p14:tracePt t="356572" x="8934450" y="4972050"/>
          <p14:tracePt t="356597" x="0" y="0"/>
        </p14:tracePtLst>
        <p14:tracePtLst>
          <p14:tracePt t="357254" x="8921750" y="6692900"/>
          <p14:tracePt t="357262" x="8921750" y="6699250"/>
          <p14:tracePt t="357328" x="8934450" y="6711950"/>
          <p14:tracePt t="357342" x="8959850" y="6724650"/>
          <p14:tracePt t="357355" x="8991600" y="6731000"/>
          <p14:tracePt t="357358" x="9055100" y="6737350"/>
          <p14:tracePt t="357372" x="9144000" y="6756400"/>
          <p14:tracePt t="357389" x="9334500" y="6800850"/>
          <p14:tracePt t="357390" x="9423400" y="6813550"/>
          <p14:tracePt t="357405" x="9563100" y="6838950"/>
          <p14:tracePt t="357422" x="9652000" y="6851650"/>
          <p14:tracePt t="357438" x="9671050" y="6851650"/>
          <p14:tracePt t="357616" x="9645650" y="6851650"/>
          <p14:tracePt t="357630" x="9550400" y="6832600"/>
          <p14:tracePt t="357647" x="9404350" y="6807200"/>
          <p14:tracePt t="357655" x="9353550" y="6800850"/>
          <p14:tracePt t="357672" x="9290050" y="6794500"/>
          <p14:tracePt t="357689" x="9271000" y="6794500"/>
          <p14:tracePt t="357705" x="9264650" y="6794500"/>
          <p14:tracePt t="357777" x="9271000" y="6788150"/>
          <p14:tracePt t="357794" x="9328150" y="6769100"/>
          <p14:tracePt t="357815" x="9544050" y="6737350"/>
          <p14:tracePt t="357828" x="9620250" y="6724650"/>
          <p14:tracePt t="357838" x="9709150" y="6711950"/>
          <p14:tracePt t="357855" x="9728200" y="6705600"/>
          <p14:tracePt t="357919" x="9709150" y="6705600"/>
          <p14:tracePt t="357928" x="9671050" y="6705600"/>
          <p14:tracePt t="357938" x="9607550" y="6705600"/>
          <p14:tracePt t="357955" x="9480550" y="6705600"/>
          <p14:tracePt t="357972" x="9391650" y="6705600"/>
          <p14:tracePt t="357974" x="9385300" y="6705600"/>
          <p14:tracePt t="357989" x="9378950" y="6705600"/>
          <p14:tracePt t="358005" x="9372600" y="6705600"/>
          <p14:tracePt t="358047" x="9398000" y="6699250"/>
          <p14:tracePt t="358059" x="9442450" y="6692900"/>
          <p14:tracePt t="358072" x="9607550" y="6692900"/>
          <p14:tracePt t="358088" x="9893300" y="6692900"/>
          <p14:tracePt t="358105" x="10172700" y="6692900"/>
          <p14:tracePt t="358122" x="10363200" y="6705600"/>
          <p14:tracePt t="358138" x="10407650" y="6705600"/>
          <p14:tracePt t="358155" x="10414000" y="6705600"/>
          <p14:tracePt t="358183" x="10420350" y="6711950"/>
          <p14:tracePt t="358199" x="10414000" y="6718300"/>
          <p14:tracePt t="358207" x="10388600" y="6718300"/>
          <p14:tracePt t="358222" x="10287000" y="6718300"/>
          <p14:tracePt t="358238" x="10166350" y="6718300"/>
          <p14:tracePt t="358255" x="10128250" y="6718300"/>
          <p14:tracePt t="358271" x="10115550" y="6718300"/>
          <p14:tracePt t="358336" x="10134600" y="6718300"/>
          <p14:tracePt t="358352" x="10191750" y="6718300"/>
          <p14:tracePt t="358366" x="10248900" y="6718300"/>
          <p14:tracePt t="358379" x="10267950" y="6724650"/>
          <p14:tracePt t="358389" x="10267950" y="6731000"/>
          <p14:tracePt t="358455" x="10261600" y="6731000"/>
          <p14:tracePt t="358465" x="10236200" y="6731000"/>
          <p14:tracePt t="358476" x="10210800" y="6731000"/>
          <p14:tracePt t="358488" x="10166350" y="6731000"/>
          <p14:tracePt t="358505" x="10153650" y="6731000"/>
          <p14:tracePt t="358584" x="10179050" y="6731000"/>
          <p14:tracePt t="358599" x="10236200" y="6731000"/>
          <p14:tracePt t="358617" x="10248900" y="6737350"/>
          <p14:tracePt t="358635" x="10255250" y="6737350"/>
          <p14:tracePt t="358655" x="10261600" y="6737350"/>
          <p14:tracePt t="358679" x="10255250" y="6743700"/>
          <p14:tracePt t="358689" x="10248900" y="6743700"/>
          <p14:tracePt t="358705" x="10217150" y="6743700"/>
          <p14:tracePt t="358721" x="10204450" y="6743700"/>
          <p14:tracePt t="358738" x="10198100" y="6743700"/>
          <p14:tracePt t="358889" x="10191750" y="6743700"/>
          <p14:tracePt t="358903" x="10179050" y="6743700"/>
          <p14:tracePt t="358921" x="10140950" y="6743700"/>
          <p14:tracePt t="358938" x="10109200" y="6743700"/>
          <p14:tracePt t="358948" x="10102850" y="6743700"/>
          <p14:tracePt t="359102" x="10096500" y="6743700"/>
          <p14:tracePt t="359110" x="10083800" y="6743700"/>
          <p14:tracePt t="359121" x="10071100" y="6743700"/>
          <p14:tracePt t="359138" x="10039350" y="6743700"/>
          <p14:tracePt t="359155" x="10026650" y="6743700"/>
          <p14:tracePt t="359239" x="10033000" y="6743700"/>
          <p14:tracePt t="359246" x="10052050" y="6743700"/>
          <p14:tracePt t="359255" x="10096500" y="6743700"/>
          <p14:tracePt t="359271" x="10191750" y="6750050"/>
          <p14:tracePt t="359288" x="10280650" y="6750050"/>
          <p14:tracePt t="359305" x="10337800" y="6750050"/>
          <p14:tracePt t="359321" x="10375900" y="6756400"/>
          <p14:tracePt t="359338" x="10394950" y="6762750"/>
          <p14:tracePt t="359355" x="10433050" y="6769100"/>
          <p14:tracePt t="359371" x="10490200" y="6781800"/>
          <p14:tracePt t="359388" x="10521950" y="6788150"/>
          <p14:tracePt t="359390" x="10547350" y="6794500"/>
          <p14:tracePt t="359405" x="10566400" y="6800850"/>
          <p14:tracePt t="359421" x="10572750" y="6800850"/>
          <p14:tracePt t="359520" x="10560050" y="6800850"/>
          <p14:tracePt t="359535" x="10502900" y="6800850"/>
          <p14:tracePt t="359551" x="10407650" y="6794500"/>
          <p14:tracePt t="359568" x="10318750" y="6781800"/>
          <p14:tracePt t="359577" x="10299700" y="6775450"/>
          <p14:tracePt t="359591" x="10293350" y="6775450"/>
          <p14:tracePt t="359639" x="10306050" y="6775450"/>
          <p14:tracePt t="359649" x="10337800" y="6775450"/>
          <p14:tracePt t="359662" x="10458450" y="6788150"/>
          <p14:tracePt t="359673" x="10521950" y="6794500"/>
          <p14:tracePt t="359688" x="10661650" y="6826250"/>
          <p14:tracePt t="359704" x="10725150" y="6838950"/>
          <p14:tracePt t="359721" x="10737850" y="6838950"/>
          <p14:tracePt t="359738" x="10744200" y="6838950"/>
          <p14:tracePt t="359791" x="10744200" y="6845300"/>
          <p14:tracePt t="359832" x="10744200" y="6851650"/>
          <p14:tracePt t="359927" x="10750550" y="6851650"/>
          <p14:tracePt t="359940" x="10756900" y="6851650"/>
          <p14:tracePt t="359955" x="10807700" y="6851650"/>
          <p14:tracePt t="359972" x="10852150" y="6851650"/>
          <p14:tracePt t="359976" x="10877550" y="6851650"/>
          <p14:tracePt t="359988" x="10896600" y="6851650"/>
          <p14:tracePt t="360004" x="10934700" y="6851650"/>
          <p14:tracePt t="360008" x="10947400" y="6851650"/>
          <p14:tracePt t="360022" x="10960100" y="6851650"/>
          <p14:tracePt t="361392" x="10902950" y="6851650"/>
          <p14:tracePt t="361402" x="10845800" y="6851650"/>
          <p14:tracePt t="361415" x="10725150" y="6838950"/>
          <p14:tracePt t="361428" x="10693400" y="6832600"/>
          <p14:tracePt t="361437" x="10648950" y="6819900"/>
          <p14:tracePt t="361454" x="10629900" y="6813550"/>
          <p14:tracePt t="361470" x="10623550" y="6813550"/>
          <p14:tracePt t="361567" x="10636250" y="6807200"/>
          <p14:tracePt t="361577" x="10655300" y="6807200"/>
          <p14:tracePt t="361587" x="10693400" y="6807200"/>
          <p14:tracePt t="361604" x="10833100" y="6807200"/>
          <p14:tracePt t="361620" x="10991850" y="6807200"/>
          <p14:tracePt t="361622" x="11061700" y="6807200"/>
          <p14:tracePt t="361637" x="11169650" y="6807200"/>
          <p14:tracePt t="361654" x="11220450" y="6807200"/>
          <p14:tracePt t="361670" x="11233150" y="6807200"/>
          <p14:tracePt t="362182" x="0" y="0"/>
        </p14:tracePtLst>
        <p14:tracePtLst>
          <p14:tracePt t="363991" x="8420100" y="4432300"/>
          <p14:tracePt t="364112" x="8432800" y="4432300"/>
          <p14:tracePt t="364124" x="8445500" y="4432300"/>
          <p14:tracePt t="364137" x="8528050" y="4457700"/>
          <p14:tracePt t="364153" x="8636000" y="4476750"/>
          <p14:tracePt t="364170" x="8743950" y="4489450"/>
          <p14:tracePt t="364186" x="8851900" y="4502150"/>
          <p14:tracePt t="364203" x="8902700" y="4502150"/>
          <p14:tracePt t="364220" x="8934450" y="4502150"/>
          <p14:tracePt t="364222" x="8947150" y="4502150"/>
          <p14:tracePt t="364236" x="8953500" y="4502150"/>
          <p14:tracePt t="364253" x="8978900" y="4502150"/>
          <p14:tracePt t="364270" x="9004300" y="4502150"/>
          <p14:tracePt t="364286" x="9042400" y="4502150"/>
          <p14:tracePt t="364303" x="9093200" y="4502150"/>
          <p14:tracePt t="364319" x="9137650" y="4495800"/>
          <p14:tracePt t="364336" x="9194800" y="4495800"/>
          <p14:tracePt t="364353" x="9232900" y="4495800"/>
          <p14:tracePt t="364369" x="9245600" y="4495800"/>
          <p14:tracePt t="364386" x="9258300" y="4495800"/>
          <p14:tracePt t="364403" x="9271000" y="4495800"/>
          <p14:tracePt t="364420" x="9296400" y="4483100"/>
          <p14:tracePt t="364423" x="9309100" y="4476750"/>
          <p14:tracePt t="364436" x="9315450" y="4476750"/>
          <p14:tracePt t="364453" x="9347200" y="4476750"/>
          <p14:tracePt t="364469" x="9359900" y="4464050"/>
          <p14:tracePt t="364486" x="9372600" y="4457700"/>
          <p14:tracePt t="364503" x="9378950" y="4451350"/>
          <p14:tracePt t="364520" x="9378950" y="4438650"/>
          <p14:tracePt t="364536" x="9378950" y="4432300"/>
          <p14:tracePt t="364553" x="9378950" y="4400550"/>
          <p14:tracePt t="364569" x="9347200" y="4368800"/>
          <p14:tracePt t="364586" x="9296400" y="4343400"/>
          <p14:tracePt t="364603" x="9226550" y="4318000"/>
          <p14:tracePt t="364620" x="9169400" y="4305300"/>
          <p14:tracePt t="364622" x="9156700" y="4305300"/>
          <p14:tracePt t="364636" x="9137650" y="4305300"/>
          <p14:tracePt t="364653" x="9112250" y="4305300"/>
          <p14:tracePt t="364655" x="9099550" y="4305300"/>
          <p14:tracePt t="364670" x="9086850" y="4305300"/>
          <p14:tracePt t="364686" x="9067800" y="4318000"/>
          <p14:tracePt t="364703" x="9048750" y="4356100"/>
          <p14:tracePt t="364719" x="9036050" y="4375150"/>
          <p14:tracePt t="364736" x="9036050" y="4394200"/>
          <p14:tracePt t="364753" x="9036050" y="4413250"/>
          <p14:tracePt t="364769" x="9036050" y="4432300"/>
          <p14:tracePt t="364786" x="9048750" y="4451350"/>
          <p14:tracePt t="364803" x="9074150" y="4470400"/>
          <p14:tracePt t="364819" x="9144000" y="4489450"/>
          <p14:tracePt t="364822" x="9188450" y="4495800"/>
          <p14:tracePt t="364836" x="9220200" y="4495800"/>
          <p14:tracePt t="364853" x="9321800" y="4495800"/>
          <p14:tracePt t="364870" x="9378950" y="4476750"/>
          <p14:tracePt t="364886" x="9391650" y="4464050"/>
          <p14:tracePt t="364903" x="9404350" y="4451350"/>
          <p14:tracePt t="364936" x="9404350" y="4445000"/>
          <p14:tracePt t="364953" x="9404350" y="4438650"/>
          <p14:tracePt t="365958" x="0" y="0"/>
        </p14:tracePtLst>
        <p14:tracePtLst>
          <p14:tracePt t="367408" x="10407650" y="4311650"/>
          <p14:tracePt t="367463" x="10401300" y="4318000"/>
          <p14:tracePt t="367475" x="10394950" y="4337050"/>
          <p14:tracePt t="367489" x="10394950" y="4375150"/>
          <p14:tracePt t="367502" x="10394950" y="4432300"/>
          <p14:tracePt t="367518" x="10414000" y="4495800"/>
          <p14:tracePt t="367535" x="10445750" y="4527550"/>
          <p14:tracePt t="367552" x="10477500" y="4546600"/>
          <p14:tracePt t="367568" x="10502900" y="4559300"/>
          <p14:tracePt t="367585" x="10528300" y="4565650"/>
          <p14:tracePt t="367602" x="10560050" y="4565650"/>
          <p14:tracePt t="367618" x="10579100" y="4565650"/>
          <p14:tracePt t="367635" x="10598150" y="4565650"/>
          <p14:tracePt t="367652" x="10610850" y="4559300"/>
          <p14:tracePt t="367668" x="10636250" y="4540250"/>
          <p14:tracePt t="367669" x="10642600" y="4521200"/>
          <p14:tracePt t="367685" x="10655300" y="4489450"/>
          <p14:tracePt t="367701" x="10668000" y="4451350"/>
          <p14:tracePt t="367718" x="10674350" y="4425950"/>
          <p14:tracePt t="367735" x="10674350" y="4413250"/>
          <p14:tracePt t="367752" x="10674350" y="4406900"/>
          <p14:tracePt t="367768" x="10674350" y="4400550"/>
          <p14:tracePt t="368006" x="0" y="0"/>
        </p14:tracePtLst>
        <p14:tracePtLst>
          <p14:tracePt t="368424" x="10826750" y="4451350"/>
          <p14:tracePt t="368518" x="0" y="0"/>
        </p14:tracePtLst>
        <p14:tracePtLst>
          <p14:tracePt t="368800" x="11201400" y="4381500"/>
          <p14:tracePt t="368880" x="11201400" y="4394200"/>
          <p14:tracePt t="368895" x="11201400" y="4432300"/>
          <p14:tracePt t="368909" x="11207750" y="4457700"/>
          <p14:tracePt t="368924" x="11220450" y="4483100"/>
          <p14:tracePt t="368928" x="11226800" y="4489450"/>
          <p14:tracePt t="368947" x="11233150" y="4502150"/>
          <p14:tracePt t="368999" x="11245850" y="4502150"/>
          <p14:tracePt t="369008" x="11252200" y="4495800"/>
          <p14:tracePt t="369023" x="11258550" y="4489450"/>
          <p14:tracePt t="369035" x="11264900" y="4476750"/>
          <p14:tracePt t="369051" x="11271250" y="4464050"/>
          <p14:tracePt t="369068" x="11271250" y="4451350"/>
          <p14:tracePt t="369101" x="11271250" y="4445000"/>
          <p14:tracePt t="369223" x="0" y="0"/>
        </p14:tracePtLst>
        <p14:tracePtLst>
          <p14:tracePt t="369697" x="10509250" y="4387850"/>
          <p14:tracePt t="369711" x="10502900" y="4387850"/>
          <p14:tracePt t="369727" x="10496550" y="4394200"/>
          <p14:tracePt t="369739" x="10490200" y="4400550"/>
          <p14:tracePt t="369751" x="10490200" y="4413250"/>
          <p14:tracePt t="369768" x="10490200" y="4425950"/>
          <p14:tracePt t="369785" x="10490200" y="4438650"/>
          <p14:tracePt t="369801" x="10490200" y="4457700"/>
          <p14:tracePt t="369818" x="10490200" y="4476750"/>
          <p14:tracePt t="369834" x="10502900" y="4483100"/>
          <p14:tracePt t="369851" x="10515600" y="4483100"/>
          <p14:tracePt t="369868" x="10528300" y="4483100"/>
          <p14:tracePt t="369884" x="10553700" y="4483100"/>
          <p14:tracePt t="369886" x="10572750" y="4476750"/>
          <p14:tracePt t="369901" x="10598150" y="4445000"/>
          <p14:tracePt t="369918" x="10610850" y="4387850"/>
          <p14:tracePt t="369935" x="10610850" y="4343400"/>
          <p14:tracePt t="369951" x="10610850" y="4305300"/>
          <p14:tracePt t="369968" x="10610850" y="4273550"/>
          <p14:tracePt t="369984" x="10610850" y="4260850"/>
          <p14:tracePt t="370022" x="10604500" y="4260850"/>
          <p14:tracePt t="370034" x="10598150" y="4260850"/>
          <p14:tracePt t="370051" x="10579100" y="4279900"/>
          <p14:tracePt t="370067" x="10566400" y="4318000"/>
          <p14:tracePt t="370084" x="10566400" y="4343400"/>
          <p14:tracePt t="370101" x="10566400" y="4381500"/>
          <p14:tracePt t="370117" x="10566400" y="4400550"/>
          <p14:tracePt t="370134" x="10566400" y="4406900"/>
          <p14:tracePt t="370623" x="0" y="0"/>
        </p14:tracePtLst>
        <p14:tracePtLst>
          <p14:tracePt t="372296" x="10083800" y="4533900"/>
          <p14:tracePt t="372367" x="10096500" y="4533900"/>
          <p14:tracePt t="372382" x="10160000" y="4533900"/>
          <p14:tracePt t="372395" x="10217150" y="4533900"/>
          <p14:tracePt t="372408" x="10344150" y="4533900"/>
          <p14:tracePt t="372417" x="10426700" y="4546600"/>
          <p14:tracePt t="372434" x="10598150" y="4572000"/>
          <p14:tracePt t="372450" x="10782300" y="4603750"/>
          <p14:tracePt t="372467" x="10928350" y="4629150"/>
          <p14:tracePt t="372484" x="11023600" y="4654550"/>
          <p14:tracePt t="372486" x="11036300" y="4654550"/>
          <p14:tracePt t="372500" x="11055350" y="4654550"/>
          <p14:tracePt t="372517" x="11074400" y="4654550"/>
          <p14:tracePt t="372519" x="11080750" y="4654550"/>
          <p14:tracePt t="372534" x="11093450" y="4654550"/>
          <p14:tracePt t="372550" x="11106150" y="4654550"/>
          <p14:tracePt t="372567" x="11125200" y="4654550"/>
          <p14:tracePt t="372583" x="11137900" y="4654550"/>
          <p14:tracePt t="372711" x="11144250" y="4654550"/>
          <p14:tracePt t="372722" x="11150600" y="4654550"/>
          <p14:tracePt t="372871" x="11137900" y="4654550"/>
          <p14:tracePt t="372883" x="11125200" y="4654550"/>
          <p14:tracePt t="372901" x="11017250" y="4654550"/>
          <p14:tracePt t="372904" x="10947400" y="4654550"/>
          <p14:tracePt t="372921" x="10756900" y="4654550"/>
          <p14:tracePt t="372937" x="10521950" y="4648200"/>
          <p14:tracePt t="372954" x="10306050" y="4622800"/>
          <p14:tracePt t="372967" x="10172700" y="4597400"/>
          <p14:tracePt t="372983" x="10134600" y="4591050"/>
          <p14:tracePt t="373000" x="10121900" y="4591050"/>
          <p14:tracePt t="373200" x="10147300" y="4591050"/>
          <p14:tracePt t="373211" x="10185400" y="4591050"/>
          <p14:tracePt t="373225" x="10312400" y="4591050"/>
          <p14:tracePt t="373241" x="10483850" y="4591050"/>
          <p14:tracePt t="373254" x="10680700" y="4591050"/>
          <p14:tracePt t="373267" x="10775950" y="4591050"/>
          <p14:tracePt t="373283" x="10915650" y="4591050"/>
          <p14:tracePt t="373300" x="10979150" y="4591050"/>
          <p14:tracePt t="373316" x="10998200" y="4591050"/>
          <p14:tracePt t="373527" x="10991850" y="4591050"/>
          <p14:tracePt t="373539" x="10966450" y="4591050"/>
          <p14:tracePt t="373551" x="10883900" y="4591050"/>
          <p14:tracePt t="373567" x="10744200" y="4591050"/>
          <p14:tracePt t="373583" x="10579100" y="4591050"/>
          <p14:tracePt t="373600" x="10433050" y="4591050"/>
          <p14:tracePt t="373616" x="10312400" y="4591050"/>
          <p14:tracePt t="373633" x="10255250" y="4591050"/>
          <p14:tracePt t="373650" x="10229850" y="4591050"/>
          <p14:tracePt t="373666" x="10223500" y="4591050"/>
          <p14:tracePt t="373864" x="10248900" y="4591050"/>
          <p14:tracePt t="373874" x="10280650" y="4591050"/>
          <p14:tracePt t="373886" x="10375900" y="4591050"/>
          <p14:tracePt t="373900" x="10420350" y="4591050"/>
          <p14:tracePt t="373916" x="10515600" y="4591050"/>
          <p14:tracePt t="373919" x="10547350" y="4591050"/>
          <p14:tracePt t="373933" x="10585450" y="4591050"/>
          <p14:tracePt t="373950" x="10598150" y="4591050"/>
          <p14:tracePt t="374024" x="10585450" y="4591050"/>
          <p14:tracePt t="374036" x="10560050" y="4591050"/>
          <p14:tracePt t="374050" x="10477500" y="4591050"/>
          <p14:tracePt t="374066" x="10369550" y="4591050"/>
          <p14:tracePt t="374083" x="10280650" y="4591050"/>
          <p14:tracePt t="374099" x="10223500" y="4591050"/>
          <p14:tracePt t="374116" x="10191750" y="4591050"/>
          <p14:tracePt t="374119" x="10185400" y="4591050"/>
          <p14:tracePt t="374133" x="10172700" y="4584700"/>
          <p14:tracePt t="374134" x="10166350" y="4584700"/>
          <p14:tracePt t="374231" x="10166350" y="4578350"/>
          <p14:tracePt t="374242" x="10172700" y="4578350"/>
          <p14:tracePt t="374254" x="10242550" y="4572000"/>
          <p14:tracePt t="374267" x="10306050" y="4572000"/>
          <p14:tracePt t="374283" x="10464800" y="4572000"/>
          <p14:tracePt t="374287" x="10547350" y="4572000"/>
          <p14:tracePt t="374300" x="10636250" y="4572000"/>
          <p14:tracePt t="374316" x="10769600" y="4572000"/>
          <p14:tracePt t="374320" x="10826750" y="4572000"/>
          <p14:tracePt t="374333" x="10864850" y="4572000"/>
          <p14:tracePt t="374350" x="10915650" y="4572000"/>
          <p14:tracePt t="374366" x="10922000" y="4572000"/>
          <p14:tracePt t="374441" x="10902950" y="4572000"/>
          <p14:tracePt t="374456" x="10820400" y="4572000"/>
          <p14:tracePt t="374469" x="10756900" y="4572000"/>
          <p14:tracePt t="374472" x="10680700" y="4572000"/>
          <p14:tracePt t="374483" x="10610850" y="4572000"/>
          <p14:tracePt t="374500" x="10471150" y="4572000"/>
          <p14:tracePt t="374516" x="10401300" y="4572000"/>
          <p14:tracePt t="374519" x="10388600" y="4572000"/>
          <p14:tracePt t="374533" x="10382250" y="4572000"/>
          <p14:tracePt t="374550" x="10375900" y="4572000"/>
          <p14:tracePt t="374616" x="10382250" y="4572000"/>
          <p14:tracePt t="374626" x="10414000" y="4572000"/>
          <p14:tracePt t="374639" x="10528300" y="4572000"/>
          <p14:tracePt t="374651" x="10610850" y="4572000"/>
          <p14:tracePt t="374666" x="10833100" y="4572000"/>
          <p14:tracePt t="374670" x="10947400" y="4572000"/>
          <p14:tracePt t="374683" x="11042650" y="4584700"/>
          <p14:tracePt t="374700" x="11163300" y="4597400"/>
          <p14:tracePt t="374703" x="11176000" y="4597400"/>
          <p14:tracePt t="374716" x="11182350" y="4597400"/>
          <p14:tracePt t="374733" x="11188700" y="4597400"/>
          <p14:tracePt t="374958" x="0" y="0"/>
        </p14:tracePtLst>
        <p14:tracePtLst>
          <p14:tracePt t="375569" x="10445750" y="4324350"/>
          <p14:tracePt t="375580" x="10439400" y="4324350"/>
          <p14:tracePt t="375592" x="10433050" y="4324350"/>
          <p14:tracePt t="375602" x="10426700" y="4324350"/>
          <p14:tracePt t="375623" x="10420350" y="4324350"/>
          <p14:tracePt t="375632" x="10414000" y="4324350"/>
          <p14:tracePt t="375649" x="10394950" y="4356100"/>
          <p14:tracePt t="375666" x="10388600" y="4394200"/>
          <p14:tracePt t="375682" x="10388600" y="4432300"/>
          <p14:tracePt t="375699" x="10388600" y="4464050"/>
          <p14:tracePt t="375716" x="10394950" y="4514850"/>
          <p14:tracePt t="375732" x="10414000" y="4533900"/>
          <p14:tracePt t="375734" x="10420350" y="4546600"/>
          <p14:tracePt t="375749" x="10445750" y="4559300"/>
          <p14:tracePt t="375765" x="10464800" y="4565650"/>
          <p14:tracePt t="375782" x="10477500" y="4565650"/>
          <p14:tracePt t="375799" x="10509250" y="4565650"/>
          <p14:tracePt t="375816" x="10521950" y="4540250"/>
          <p14:tracePt t="375832" x="10541000" y="4495800"/>
          <p14:tracePt t="375849" x="10560050" y="4464050"/>
          <p14:tracePt t="375865" x="10572750" y="4425950"/>
          <p14:tracePt t="375882" x="10579100" y="4406900"/>
          <p14:tracePt t="375899" x="10579100" y="4394200"/>
          <p14:tracePt t="375916" x="10579100" y="4381500"/>
          <p14:tracePt t="375966" x="10579100" y="4375150"/>
          <p14:tracePt t="376166" x="0" y="0"/>
        </p14:tracePtLst>
        <p14:tracePtLst>
          <p14:tracePt t="376528" x="10864850" y="4476750"/>
          <p14:tracePt t="376670" x="0" y="0"/>
        </p14:tracePtLst>
        <p14:tracePtLst>
          <p14:tracePt t="377144" x="11112500" y="4279900"/>
          <p14:tracePt t="377159" x="11093450" y="4279900"/>
          <p14:tracePt t="377176" x="11068050" y="4292600"/>
          <p14:tracePt t="377190" x="11042650" y="4311650"/>
          <p14:tracePt t="377204" x="11029950" y="4318000"/>
          <p14:tracePt t="377215" x="11004550" y="4356100"/>
          <p14:tracePt t="377232" x="10998200" y="4381500"/>
          <p14:tracePt t="377249" x="10998200" y="4400550"/>
          <p14:tracePt t="377265" x="10998200" y="4425950"/>
          <p14:tracePt t="377282" x="10998200" y="4445000"/>
          <p14:tracePt t="377299" x="11004550" y="4451350"/>
          <p14:tracePt t="377315" x="11017250" y="4457700"/>
          <p14:tracePt t="377332" x="11049000" y="4457700"/>
          <p14:tracePt t="377335" x="11068050" y="4457700"/>
          <p14:tracePt t="377349" x="11080750" y="4457700"/>
          <p14:tracePt t="377365" x="11156950" y="4445000"/>
          <p14:tracePt t="377382" x="11182350" y="4425950"/>
          <p14:tracePt t="377398" x="11188700" y="4400550"/>
          <p14:tracePt t="377415" x="11195050" y="4387850"/>
          <p14:tracePt t="377432" x="11195050" y="4375150"/>
          <p14:tracePt t="377448" x="11195050" y="4368800"/>
          <p14:tracePt t="377465" x="11195050" y="4356100"/>
          <p14:tracePt t="377488" x="11188700" y="4356100"/>
          <p14:tracePt t="377498" x="11182350" y="4356100"/>
          <p14:tracePt t="377515" x="11169650" y="4356100"/>
          <p14:tracePt t="377532" x="11156950" y="4356100"/>
          <p14:tracePt t="377549" x="11125200" y="4375150"/>
          <p14:tracePt t="377565" x="11112500" y="4445000"/>
          <p14:tracePt t="377582" x="11112500" y="4483100"/>
          <p14:tracePt t="377598" x="11112500" y="4508500"/>
          <p14:tracePt t="377615" x="11112500" y="4514850"/>
          <p14:tracePt t="377632" x="11112500" y="4533900"/>
          <p14:tracePt t="377679" x="11118850" y="4533900"/>
          <p14:tracePt t="377688" x="11125200" y="4533900"/>
          <p14:tracePt t="377698" x="11131550" y="4521200"/>
          <p14:tracePt t="377715" x="11137900" y="4476750"/>
          <p14:tracePt t="377732" x="11137900" y="4432300"/>
          <p14:tracePt t="377734" x="11137900" y="4400550"/>
          <p14:tracePt t="377748" x="11137900" y="4368800"/>
          <p14:tracePt t="377765" x="11118850" y="4318000"/>
          <p14:tracePt t="377782" x="11093450" y="4311650"/>
          <p14:tracePt t="377798" x="11080750" y="4311650"/>
          <p14:tracePt t="377815" x="11068050" y="4311650"/>
          <p14:tracePt t="377832" x="11029950" y="4318000"/>
          <p14:tracePt t="377849" x="11017250" y="4356100"/>
          <p14:tracePt t="377865" x="11004550" y="4381500"/>
          <p14:tracePt t="377882" x="11004550" y="4400550"/>
          <p14:tracePt t="377898" x="11004550" y="4432300"/>
          <p14:tracePt t="377915" x="11004550" y="4451350"/>
          <p14:tracePt t="377932" x="11004550" y="4470400"/>
          <p14:tracePt t="377934" x="11010900" y="4476750"/>
          <p14:tracePt t="377948" x="11017250" y="4489450"/>
          <p14:tracePt t="377982" x="11023600" y="4489450"/>
          <p14:tracePt t="377999" x="11036300" y="4489450"/>
          <p14:tracePt t="378015" x="11049000" y="4476750"/>
          <p14:tracePt t="378031" x="11049000" y="4464050"/>
          <p14:tracePt t="378041" x="11049000" y="4451350"/>
          <p14:tracePt t="378049" x="11049000" y="4445000"/>
          <p14:tracePt t="378065" x="11049000" y="4438650"/>
          <p14:tracePt t="378127" x="11049000" y="4445000"/>
          <p14:tracePt t="378138" x="11049000" y="4451350"/>
          <p14:tracePt t="378150" x="11049000" y="4483100"/>
          <p14:tracePt t="378166" x="11049000" y="4508500"/>
          <p14:tracePt t="378182" x="11061700" y="4514850"/>
          <p14:tracePt t="378198" x="11074400" y="4514850"/>
          <p14:tracePt t="378215" x="11087100" y="4514850"/>
          <p14:tracePt t="378232" x="11112500" y="4508500"/>
          <p14:tracePt t="378248" x="11125200" y="4483100"/>
          <p14:tracePt t="378265" x="11131550" y="4457700"/>
          <p14:tracePt t="378281" x="11131550" y="4432300"/>
          <p14:tracePt t="378298" x="11131550" y="4419600"/>
          <p14:tracePt t="378315" x="11131550" y="4406900"/>
          <p14:tracePt t="378399" x="11131550" y="4419600"/>
          <p14:tracePt t="378416" x="11131550" y="4432300"/>
          <p14:tracePt t="378427" x="11131550" y="4445000"/>
          <p14:tracePt t="378436" x="11131550" y="4451350"/>
          <p14:tracePt t="378448" x="11150600" y="4464050"/>
          <p14:tracePt t="378465" x="11156950" y="4464050"/>
          <p14:tracePt t="378481" x="11163300" y="4464050"/>
          <p14:tracePt t="378498" x="11176000" y="4457700"/>
          <p14:tracePt t="378515" x="11176000" y="4438650"/>
          <p14:tracePt t="378531" x="11176000" y="4400550"/>
          <p14:tracePt t="378534" x="11176000" y="4394200"/>
          <p14:tracePt t="378548" x="11176000" y="4381500"/>
          <p14:tracePt t="378565" x="11163300" y="4375150"/>
          <p14:tracePt t="378582" x="11156950" y="4375150"/>
          <p14:tracePt t="378598" x="11131550" y="4375150"/>
          <p14:tracePt t="378615" x="11118850" y="4400550"/>
          <p14:tracePt t="378631" x="11099800" y="4438650"/>
          <p14:tracePt t="378648" x="11093450" y="4457700"/>
          <p14:tracePt t="378665" x="11093450" y="4470400"/>
          <p14:tracePt t="378681" x="11093450" y="4495800"/>
          <p14:tracePt t="378703" x="11099800" y="4495800"/>
          <p14:tracePt t="378727" x="11106150" y="4495800"/>
          <p14:tracePt t="378737" x="11112500" y="4483100"/>
          <p14:tracePt t="378748" x="11112500" y="4476750"/>
          <p14:tracePt t="378765" x="11118850" y="4432300"/>
          <p14:tracePt t="378766" x="11118850" y="4406900"/>
          <p14:tracePt t="378781" x="11106150" y="4387850"/>
          <p14:tracePt t="378798" x="11099800" y="4375150"/>
          <p14:tracePt t="378814" x="11093450" y="4375150"/>
          <p14:tracePt t="378831" x="11074400" y="4375150"/>
          <p14:tracePt t="378848" x="11055350" y="4400550"/>
          <p14:tracePt t="378864" x="11049000" y="4438650"/>
          <p14:tracePt t="378881" x="11049000" y="4476750"/>
          <p14:tracePt t="378898" x="11087100" y="4508500"/>
          <p14:tracePt t="378914" x="11144250" y="4546600"/>
          <p14:tracePt t="378931" x="11176000" y="4552950"/>
          <p14:tracePt t="378948" x="11182350" y="4552950"/>
          <p14:tracePt t="379318" x="0" y="0"/>
        </p14:tracePtLst>
        <p14:tracePtLst>
          <p14:tracePt t="379680" x="11029950" y="4387850"/>
          <p14:tracePt t="379703" x="11023600" y="4387850"/>
          <p14:tracePt t="379716" x="11017250" y="4406900"/>
          <p14:tracePt t="379731" x="10998200" y="4451350"/>
          <p14:tracePt t="379748" x="10991850" y="4495800"/>
          <p14:tracePt t="379750" x="10991850" y="4514850"/>
          <p14:tracePt t="379764" x="10991850" y="4521200"/>
          <p14:tracePt t="379782" x="10991850" y="4546600"/>
          <p14:tracePt t="379798" x="10998200" y="4546600"/>
          <p14:tracePt t="379814" x="11004550" y="4546600"/>
          <p14:tracePt t="379831" x="11023600" y="4546600"/>
          <p14:tracePt t="379848" x="11061700" y="4533900"/>
          <p14:tracePt t="379864" x="11074400" y="4489450"/>
          <p14:tracePt t="379881" x="11080750" y="4451350"/>
          <p14:tracePt t="379898" x="11080750" y="4413250"/>
          <p14:tracePt t="379914" x="11080750" y="4387850"/>
          <p14:tracePt t="379931" x="11080750" y="4381500"/>
          <p14:tracePt t="380032" x="11080750" y="4394200"/>
          <p14:tracePt t="380048" x="11080750" y="4400550"/>
          <p14:tracePt t="380111" x="11080750" y="4394200"/>
          <p14:tracePt t="380119" x="11080750" y="4375150"/>
          <p14:tracePt t="380131" x="11080750" y="4356100"/>
          <p14:tracePt t="380147" x="11061700" y="4318000"/>
          <p14:tracePt t="380164" x="11055350" y="4298950"/>
          <p14:tracePt t="380181" x="11049000" y="4298950"/>
          <p14:tracePt t="380198" x="11029950" y="4298950"/>
          <p14:tracePt t="380214" x="11010900" y="4343400"/>
          <p14:tracePt t="380231" x="11004550" y="4375150"/>
          <p14:tracePt t="380247" x="11004550" y="4406900"/>
          <p14:tracePt t="380264" x="11004550" y="4432300"/>
          <p14:tracePt t="380297" x="11004550" y="4438650"/>
          <p14:tracePt t="380314" x="11010900" y="4438650"/>
          <p14:tracePt t="380331" x="11023600" y="4438650"/>
          <p14:tracePt t="380347" x="11042650" y="4425950"/>
          <p14:tracePt t="380364" x="11042650" y="4406900"/>
          <p14:tracePt t="380367" x="11042650" y="4400550"/>
          <p14:tracePt t="380381" x="11042650" y="4394200"/>
          <p14:tracePt t="380432" x="11042650" y="4400550"/>
          <p14:tracePt t="380448" x="11049000" y="4457700"/>
          <p14:tracePt t="380464" x="11068050" y="4508500"/>
          <p14:tracePt t="380481" x="11087100" y="4533900"/>
          <p14:tracePt t="380498" x="11093450" y="4540250"/>
          <p14:tracePt t="380514" x="11106150" y="4540250"/>
          <p14:tracePt t="380531" x="11131550" y="4540250"/>
          <p14:tracePt t="380534" x="11137900" y="4527550"/>
          <p14:tracePt t="380547" x="11144250" y="4508500"/>
          <p14:tracePt t="380564" x="11150600" y="4476750"/>
          <p14:tracePt t="380566" x="11156950" y="4464050"/>
          <p14:tracePt t="380582" x="11163300" y="4451350"/>
          <p14:tracePt t="380597" x="11163300" y="4445000"/>
          <p14:tracePt t="380656" x="11163300" y="4451350"/>
          <p14:tracePt t="380665" x="11163300" y="4470400"/>
          <p14:tracePt t="380681" x="11163300" y="4483100"/>
          <p14:tracePt t="380785" x="11163300" y="4464050"/>
          <p14:tracePt t="380800" x="11163300" y="4432300"/>
          <p14:tracePt t="380819" x="11163300" y="4419600"/>
          <p14:tracePt t="380961" x="11163300" y="4438650"/>
          <p14:tracePt t="380970" x="11163300" y="4445000"/>
          <p14:tracePt t="380982" x="11176000" y="4476750"/>
          <p14:tracePt t="381064" x="11182350" y="4476750"/>
          <p14:tracePt t="381083" x="11182350" y="4470400"/>
          <p14:tracePt t="381473" x="11182350" y="4464050"/>
          <p14:tracePt t="381487" x="11182350" y="4451350"/>
          <p14:tracePt t="381500" x="11182350" y="4432300"/>
          <p14:tracePt t="381515" x="11176000" y="4394200"/>
          <p14:tracePt t="381531" x="11169650" y="4368800"/>
          <p14:tracePt t="381547" x="11156950" y="4356100"/>
          <p14:tracePt t="381607" x="11150600" y="4356100"/>
          <p14:tracePt t="381616" x="11144250" y="4362450"/>
          <p14:tracePt t="381630" x="11125200" y="4375150"/>
          <p14:tracePt t="381647" x="11125200" y="4400550"/>
          <p14:tracePt t="381664" x="11125200" y="4438650"/>
          <p14:tracePt t="381680" x="11125200" y="4470400"/>
          <p14:tracePt t="381697" x="11125200" y="4514850"/>
          <p14:tracePt t="381714" x="11131550" y="4527550"/>
          <p14:tracePt t="381730" x="11137900" y="4540250"/>
          <p14:tracePt t="381751" x="11144250" y="4540250"/>
          <p14:tracePt t="381767" x="11156950" y="4540250"/>
          <p14:tracePt t="381780" x="11169650" y="4527550"/>
          <p14:tracePt t="381797" x="11182350" y="4489450"/>
          <p14:tracePt t="381813" x="11182350" y="4457700"/>
          <p14:tracePt t="381830" x="11182350" y="4425950"/>
          <p14:tracePt t="381951" x="11182350" y="4432300"/>
          <p14:tracePt t="382023" x="11182350" y="4425950"/>
          <p14:tracePt t="382035" x="11182350" y="4406900"/>
          <p14:tracePt t="382048" x="11182350" y="4387850"/>
          <p14:tracePt t="382064" x="11182350" y="4368800"/>
          <p14:tracePt t="382398" x="0" y="0"/>
        </p14:tracePtLst>
        <p14:tracePtLst>
          <p14:tracePt t="382834" x="10331450" y="4349750"/>
          <p14:tracePt t="382846" x="10312400" y="4349750"/>
          <p14:tracePt t="382863" x="10293350" y="4349750"/>
          <p14:tracePt t="382880" x="10267950" y="4375150"/>
          <p14:tracePt t="382896" x="10261600" y="4400550"/>
          <p14:tracePt t="382913" x="10255250" y="4419600"/>
          <p14:tracePt t="382930" x="10255250" y="4445000"/>
          <p14:tracePt t="382946" x="10255250" y="4470400"/>
          <p14:tracePt t="382963" x="10280650" y="4502150"/>
          <p14:tracePt t="382980" x="10331450" y="4527550"/>
          <p14:tracePt t="382983" x="10369550" y="4533900"/>
          <p14:tracePt t="382996" x="10401300" y="4540250"/>
          <p14:tracePt t="383013" x="10483850" y="4540250"/>
          <p14:tracePt t="383030" x="10534650" y="4521200"/>
          <p14:tracePt t="383046" x="10572750" y="4476750"/>
          <p14:tracePt t="383063" x="10604500" y="4419600"/>
          <p14:tracePt t="383080" x="10623550" y="4375150"/>
          <p14:tracePt t="383096" x="10629900" y="4356100"/>
          <p14:tracePt t="383113" x="10629900" y="4343400"/>
          <p14:tracePt t="383130" x="10629900" y="4337050"/>
          <p14:tracePt t="383191" x="10629900" y="4330700"/>
          <p14:tracePt t="383204" x="10623550" y="4330700"/>
          <p14:tracePt t="383219" x="10585450" y="4356100"/>
          <p14:tracePt t="383230" x="10547350" y="4400550"/>
          <p14:tracePt t="383246" x="10528300" y="4457700"/>
          <p14:tracePt t="383263" x="10528300" y="4489450"/>
          <p14:tracePt t="383280" x="10528300" y="4502150"/>
          <p14:tracePt t="383296" x="10528300" y="4508500"/>
          <p14:tracePt t="383313" x="10528300" y="4514850"/>
          <p14:tracePt t="383346" x="10547350" y="4514850"/>
          <p14:tracePt t="383363" x="10566400" y="4502150"/>
          <p14:tracePt t="383380" x="10572750" y="4451350"/>
          <p14:tracePt t="383396" x="10572750" y="4419600"/>
          <p14:tracePt t="383397" x="10572750" y="4400550"/>
          <p14:tracePt t="383413" x="10566400" y="4375150"/>
          <p14:tracePt t="383430" x="10560050" y="4368800"/>
          <p14:tracePt t="383463" x="10553700" y="4368800"/>
          <p14:tracePt t="383480" x="10534650" y="4381500"/>
          <p14:tracePt t="383496" x="10528300" y="4419600"/>
          <p14:tracePt t="383513" x="10528300" y="4451350"/>
          <p14:tracePt t="383530" x="10528300" y="4483100"/>
          <p14:tracePt t="383546" x="10547350" y="4508500"/>
          <p14:tracePt t="383563" x="10585450" y="4521200"/>
          <p14:tracePt t="383580" x="10623550" y="4527550"/>
          <p14:tracePt t="383596" x="10648950" y="4527550"/>
          <p14:tracePt t="383597" x="10655300" y="4521200"/>
          <p14:tracePt t="383613" x="10655300" y="4495800"/>
          <p14:tracePt t="383629" x="10655300" y="4464050"/>
          <p14:tracePt t="383646" x="10655300" y="4425950"/>
          <p14:tracePt t="383663" x="10655300" y="4413250"/>
          <p14:tracePt t="383717" x="10655300" y="4406900"/>
          <p14:tracePt t="384005" x="10648950" y="4406900"/>
          <p14:tracePt t="384013" x="10642600" y="4400550"/>
          <p14:tracePt t="384022" x="10629900" y="4400550"/>
          <p14:tracePt t="384029" x="10610850" y="4387850"/>
          <p14:tracePt t="384046" x="10566400" y="4356100"/>
          <p14:tracePt t="384063" x="10521950" y="4343400"/>
          <p14:tracePt t="384079" x="10483850" y="4343400"/>
          <p14:tracePt t="384096" x="10445750" y="4343400"/>
          <p14:tracePt t="384113" x="10420350" y="4362450"/>
          <p14:tracePt t="384129" x="10407650" y="4394200"/>
          <p14:tracePt t="384146" x="10407650" y="4413250"/>
          <p14:tracePt t="384163" x="10407650" y="4438650"/>
          <p14:tracePt t="384179" x="10407650" y="4483100"/>
          <p14:tracePt t="384196" x="10433050" y="4514850"/>
          <p14:tracePt t="384213" x="10458450" y="4527550"/>
          <p14:tracePt t="384229" x="10490200" y="4533900"/>
          <p14:tracePt t="384246" x="10502900" y="4533900"/>
          <p14:tracePt t="384263" x="10528300" y="4508500"/>
          <p14:tracePt t="384279" x="10534650" y="4476750"/>
          <p14:tracePt t="384296" x="10534650" y="4445000"/>
          <p14:tracePt t="384313" x="10534650" y="4425950"/>
          <p14:tracePt t="384630" x="0" y="0"/>
        </p14:tracePtLst>
        <p14:tracePtLst>
          <p14:tracePt t="387008" x="10280650" y="4279900"/>
          <p14:tracePt t="387054" x="10287000" y="4279900"/>
          <p14:tracePt t="387062" x="10312400" y="4286250"/>
          <p14:tracePt t="387070" x="10344150" y="4292600"/>
          <p14:tracePt t="387079" x="10407650" y="4298950"/>
          <p14:tracePt t="387095" x="10560050" y="4324350"/>
          <p14:tracePt t="387112" x="10674350" y="4349750"/>
          <p14:tracePt t="387129" x="10699750" y="4349750"/>
          <p14:tracePt t="387145" x="10706100" y="4349750"/>
          <p14:tracePt t="387190" x="0" y="0"/>
        </p14:tracePtLst>
        <p14:tracePtLst>
          <p14:tracePt t="387743" x="7950200" y="4800600"/>
          <p14:tracePt t="387767" x="7943850" y="4800600"/>
          <p14:tracePt t="387784" x="7943850" y="4813300"/>
          <p14:tracePt t="387795" x="7943850" y="4832350"/>
          <p14:tracePt t="387811" x="7943850" y="4895850"/>
          <p14:tracePt t="387828" x="7943850" y="4978400"/>
          <p14:tracePt t="387830" x="7943850" y="5022850"/>
          <p14:tracePt t="387845" x="7969250" y="5143500"/>
          <p14:tracePt t="387862" x="8026400" y="5238750"/>
          <p14:tracePt t="387879" x="8089900" y="5327650"/>
          <p14:tracePt t="387895" x="8185150" y="5391150"/>
          <p14:tracePt t="387911" x="8293100" y="5410200"/>
          <p14:tracePt t="387928" x="8369300" y="5422900"/>
          <p14:tracePt t="387945" x="8451850" y="5403850"/>
          <p14:tracePt t="387961" x="8515350" y="5372100"/>
          <p14:tracePt t="387978" x="8566150" y="5314950"/>
          <p14:tracePt t="387995" x="8585200" y="5219700"/>
          <p14:tracePt t="388011" x="8610600" y="5130800"/>
          <p14:tracePt t="388028" x="8610600" y="5035550"/>
          <p14:tracePt t="388030" x="8591550" y="4984750"/>
          <p14:tracePt t="388045" x="8566150" y="4946650"/>
          <p14:tracePt t="388046" x="8534400" y="4921250"/>
          <p14:tracePt t="388062" x="8477250" y="4876800"/>
          <p14:tracePt t="388078" x="8420100" y="4857750"/>
          <p14:tracePt t="388095" x="8375650" y="4857750"/>
          <p14:tracePt t="388112" x="8337550" y="4857750"/>
          <p14:tracePt t="388128" x="8293100" y="4857750"/>
          <p14:tracePt t="388145" x="8261350" y="4889500"/>
          <p14:tracePt t="388161" x="8229600" y="4927600"/>
          <p14:tracePt t="388178" x="8216900" y="4972050"/>
          <p14:tracePt t="388195" x="8216900" y="5003800"/>
          <p14:tracePt t="388211" x="8216900" y="5041900"/>
          <p14:tracePt t="388228" x="8235950" y="5060950"/>
          <p14:tracePt t="388245" x="8248650" y="5073650"/>
          <p14:tracePt t="388246" x="8261350" y="5073650"/>
          <p14:tracePt t="388261" x="8293100" y="5073650"/>
          <p14:tracePt t="388278" x="8343900" y="5073650"/>
          <p14:tracePt t="388295" x="8375650" y="5060950"/>
          <p14:tracePt t="388311" x="8401050" y="5041900"/>
          <p14:tracePt t="388328" x="8413750" y="5003800"/>
          <p14:tracePt t="388345" x="8413750" y="4978400"/>
          <p14:tracePt t="388361" x="8407400" y="4946650"/>
          <p14:tracePt t="388378" x="8394700" y="4927600"/>
          <p14:tracePt t="388395" x="8394700" y="4921250"/>
          <p14:tracePt t="388411" x="8375650" y="4921250"/>
          <p14:tracePt t="388428" x="8350250" y="4940300"/>
          <p14:tracePt t="388430" x="8337550" y="4959350"/>
          <p14:tracePt t="388445" x="8324850" y="4984750"/>
          <p14:tracePt t="388461" x="8312150" y="5029200"/>
          <p14:tracePt t="388478" x="8312150" y="5048250"/>
          <p14:tracePt t="388495" x="8318500" y="5067300"/>
          <p14:tracePt t="388552" x="8324850" y="5067300"/>
          <p14:tracePt t="388562" x="8331200" y="5060950"/>
          <p14:tracePt t="388578" x="8331200" y="5041900"/>
          <p14:tracePt t="388595" x="8331200" y="5016500"/>
          <p14:tracePt t="388599" x="8331200" y="5003800"/>
          <p14:tracePt t="388611" x="8331200" y="4991100"/>
          <p14:tracePt t="388647" x="8324850" y="4991100"/>
          <p14:tracePt t="388879" x="0" y="0"/>
        </p14:tracePtLst>
        <p14:tracePtLst>
          <p14:tracePt t="389081" x="8191500" y="4768850"/>
          <p14:tracePt t="389094" x="8166100" y="4800600"/>
          <p14:tracePt t="389105" x="8159750" y="4819650"/>
          <p14:tracePt t="389116" x="8147050" y="4838700"/>
          <p14:tracePt t="389128" x="8134350" y="4876800"/>
          <p14:tracePt t="389144" x="8128000" y="4933950"/>
          <p14:tracePt t="389161" x="8121650" y="5003800"/>
          <p14:tracePt t="389178" x="8140700" y="5086350"/>
          <p14:tracePt t="389195" x="8172450" y="5156200"/>
          <p14:tracePt t="389211" x="8223250" y="5207000"/>
          <p14:tracePt t="389215" x="8248650" y="5226050"/>
          <p14:tracePt t="389228" x="8274050" y="5238750"/>
          <p14:tracePt t="389245" x="8324850" y="5257800"/>
          <p14:tracePt t="389247" x="8350250" y="5264150"/>
          <p14:tracePt t="389262" x="8369300" y="5264150"/>
          <p14:tracePt t="389278" x="8407400" y="5238750"/>
          <p14:tracePt t="389295" x="8420100" y="5162550"/>
          <p14:tracePt t="389311" x="8420100" y="5073650"/>
          <p14:tracePt t="389328" x="8401050" y="4984750"/>
          <p14:tracePt t="389345" x="8375650" y="4940300"/>
          <p14:tracePt t="389361" x="8362950" y="4927600"/>
          <p14:tracePt t="389383" x="8350250" y="4927600"/>
          <p14:tracePt t="389394" x="8343900" y="4927600"/>
          <p14:tracePt t="389411" x="8331200" y="4927600"/>
          <p14:tracePt t="389428" x="8312150" y="4933950"/>
          <p14:tracePt t="389444" x="8299450" y="4946650"/>
          <p14:tracePt t="389446" x="8286750" y="4972050"/>
          <p14:tracePt t="389462" x="8286750" y="4991100"/>
          <p14:tracePt t="389478" x="8286750" y="4997450"/>
          <p14:tracePt t="389806" x="0" y="0"/>
        </p14:tracePtLst>
        <p14:tracePtLst>
          <p14:tracePt t="390576" x="10877550" y="4552950"/>
          <p14:tracePt t="390694" x="0" y="0"/>
        </p14:tracePtLst>
        <p14:tracePtLst>
          <p14:tracePt t="391512" x="10871200" y="4552950"/>
          <p14:tracePt t="391608" x="10883900" y="4552950"/>
          <p14:tracePt t="391618" x="10890250" y="4552950"/>
          <p14:tracePt t="391630" x="10941050" y="4552950"/>
          <p14:tracePt t="391644" x="10972800" y="4552950"/>
          <p14:tracePt t="391660" x="11068050" y="4552950"/>
          <p14:tracePt t="391662" x="11112500" y="4552950"/>
          <p14:tracePt t="391677" x="11188700" y="4552950"/>
          <p14:tracePt t="391694" x="11220450" y="4552950"/>
          <p14:tracePt t="391710" x="11233150" y="4552950"/>
          <p14:tracePt t="391727" x="11239500" y="4552950"/>
          <p14:tracePt t="391760" x="11245850" y="4552950"/>
          <p14:tracePt t="391777" x="11252200" y="4552950"/>
          <p14:tracePt t="391793" x="11258550" y="4552950"/>
          <p14:tracePt t="391810" x="11271250" y="4540250"/>
          <p14:tracePt t="391827" x="11277600" y="4514850"/>
          <p14:tracePt t="391844" x="11277600" y="4502150"/>
          <p14:tracePt t="391860" x="11277600" y="4470400"/>
          <p14:tracePt t="391877" x="11309350" y="4413250"/>
          <p14:tracePt t="391893" x="11309350" y="4394200"/>
          <p14:tracePt t="391910" x="11309350" y="4381500"/>
          <p14:tracePt t="391927" x="11309350" y="4375150"/>
          <p14:tracePt t="391976" x="11309350" y="4368800"/>
          <p14:tracePt t="391991" x="11303000" y="4368800"/>
          <p14:tracePt t="392004" x="11290300" y="4368800"/>
          <p14:tracePt t="392014" x="11264900" y="4368800"/>
          <p14:tracePt t="392027" x="11239500" y="4368800"/>
          <p14:tracePt t="392043" x="11188700" y="4406900"/>
          <p14:tracePt t="392046" x="11156950" y="4425950"/>
          <p14:tracePt t="392060" x="11137900" y="4445000"/>
          <p14:tracePt t="392077" x="11106150" y="4483100"/>
          <p14:tracePt t="392078" x="11093450" y="4495800"/>
          <p14:tracePt t="392093" x="11093450" y="4533900"/>
          <p14:tracePt t="392110" x="11093450" y="4565650"/>
          <p14:tracePt t="392127" x="11099800" y="4591050"/>
          <p14:tracePt t="392143" x="11112500" y="4591050"/>
          <p14:tracePt t="392160" x="11131550" y="4591050"/>
          <p14:tracePt t="392177" x="11156950" y="4591050"/>
          <p14:tracePt t="392193" x="11182350" y="4591050"/>
          <p14:tracePt t="392210" x="11214100" y="4584700"/>
          <p14:tracePt t="392227" x="11226800" y="4584700"/>
          <p14:tracePt t="392244" x="11233150" y="4572000"/>
          <p14:tracePt t="392302" x="0" y="0"/>
        </p14:tracePtLst>
        <p14:tracePtLst>
          <p14:tracePt t="392714" x="10426700" y="4330700"/>
          <p14:tracePt t="392727" x="10407650" y="4330700"/>
          <p14:tracePt t="392743" x="10394950" y="4343400"/>
          <p14:tracePt t="392760" x="10388600" y="4368800"/>
          <p14:tracePt t="392777" x="10382250" y="4387850"/>
          <p14:tracePt t="392793" x="10382250" y="4406900"/>
          <p14:tracePt t="392810" x="10382250" y="4419600"/>
          <p14:tracePt t="392827" x="10382250" y="4425950"/>
          <p14:tracePt t="392843" x="10382250" y="4432300"/>
          <p14:tracePt t="392863" x="10394950" y="4432300"/>
          <p14:tracePt t="392877" x="10414000" y="4432300"/>
          <p14:tracePt t="392893" x="10445750" y="4432300"/>
          <p14:tracePt t="392910" x="10477500" y="4432300"/>
          <p14:tracePt t="392926" x="10502900" y="4425950"/>
          <p14:tracePt t="392943" x="10521950" y="4400550"/>
          <p14:tracePt t="392960" x="10528300" y="4375150"/>
          <p14:tracePt t="392977" x="10521950" y="4337050"/>
          <p14:tracePt t="392993" x="10509250" y="4318000"/>
          <p14:tracePt t="393010" x="10496550" y="4305300"/>
          <p14:tracePt t="393026" x="10477500" y="4305300"/>
          <p14:tracePt t="393043" x="10445750" y="4305300"/>
          <p14:tracePt t="393046" x="10426700" y="4305300"/>
          <p14:tracePt t="393060" x="10401300" y="4305300"/>
          <p14:tracePt t="393077" x="10331450" y="4356100"/>
          <p14:tracePt t="393093" x="10287000" y="4425950"/>
          <p14:tracePt t="393110" x="10261600" y="4508500"/>
          <p14:tracePt t="393127" x="10261600" y="4552950"/>
          <p14:tracePt t="393143" x="10267950" y="4591050"/>
          <p14:tracePt t="393160" x="10299700" y="4610100"/>
          <p14:tracePt t="393176" x="10331450" y="4616450"/>
          <p14:tracePt t="393193" x="10407650" y="4616450"/>
          <p14:tracePt t="393210" x="10483850" y="4616450"/>
          <p14:tracePt t="393226" x="10541000" y="4603750"/>
          <p14:tracePt t="393243" x="10560050" y="4578350"/>
          <p14:tracePt t="393260" x="10572750" y="4540250"/>
          <p14:tracePt t="393276" x="10572750" y="4508500"/>
          <p14:tracePt t="393279" x="10572750" y="4489450"/>
          <p14:tracePt t="393293" x="10560050" y="4451350"/>
          <p14:tracePt t="393310" x="10553700" y="4451350"/>
          <p14:tracePt t="393366" x="10547350" y="4451350"/>
          <p14:tracePt t="393374" x="10547350" y="4464050"/>
          <p14:tracePt t="393383" x="10547350" y="4495800"/>
          <p14:tracePt t="393393" x="10547350" y="4508500"/>
          <p14:tracePt t="393410" x="10560050" y="4540250"/>
          <p14:tracePt t="393426" x="10572750" y="4559300"/>
          <p14:tracePt t="393443" x="10579100" y="4565650"/>
          <p14:tracePt t="393460" x="10585450" y="4565650"/>
          <p14:tracePt t="393476" x="10604500" y="4559300"/>
          <p14:tracePt t="393493" x="10623550" y="4502150"/>
          <p14:tracePt t="393510" x="10610850" y="4413250"/>
          <p14:tracePt t="393526" x="10572750" y="4337050"/>
          <p14:tracePt t="393543" x="10534650" y="4292600"/>
          <p14:tracePt t="393560" x="10515600" y="4279900"/>
          <p14:tracePt t="393576" x="10509250" y="4279900"/>
          <p14:tracePt t="393593" x="10483850" y="4286250"/>
          <p14:tracePt t="393610" x="10458450" y="4324350"/>
          <p14:tracePt t="393626" x="10439400" y="4368800"/>
          <p14:tracePt t="393630" x="10439400" y="4375150"/>
          <p14:tracePt t="393643" x="10439400" y="4394200"/>
          <p14:tracePt t="393660" x="10439400" y="4406900"/>
          <p14:tracePt t="393676" x="10439400" y="4419600"/>
          <p14:tracePt t="393695" x="10445750" y="4425950"/>
          <p14:tracePt t="393735" x="10452100" y="4425950"/>
          <p14:tracePt t="393744" x="10458450" y="4419600"/>
          <p14:tracePt t="393759" x="10458450" y="4406900"/>
          <p14:tracePt t="393776" x="10458450" y="4400550"/>
          <p14:tracePt t="393839" x="10458450" y="4419600"/>
          <p14:tracePt t="393851" x="10458450" y="4445000"/>
          <p14:tracePt t="393865" x="10458450" y="4470400"/>
          <p14:tracePt t="393876" x="10464800" y="4489450"/>
          <p14:tracePt t="393893" x="10471150" y="4495800"/>
          <p14:tracePt t="393927" x="10477500" y="4495800"/>
          <p14:tracePt t="393943" x="10490200" y="4495800"/>
          <p14:tracePt t="393952" x="10490200" y="4483100"/>
          <p14:tracePt t="393959" x="10496550" y="4470400"/>
          <p14:tracePt t="393976" x="10496550" y="4457700"/>
          <p14:tracePt t="393993" x="10496550" y="4445000"/>
          <p14:tracePt t="394010" x="10496550" y="4438650"/>
          <p14:tracePt t="394055" x="10496550" y="4451350"/>
          <p14:tracePt t="394070" x="10502900" y="4508500"/>
          <p14:tracePt t="394084" x="10502900" y="4521200"/>
          <p14:tracePt t="394093" x="10515600" y="4540250"/>
          <p14:tracePt t="394118" x="10521950" y="4546600"/>
          <p14:tracePt t="394142" x="10528300" y="4540250"/>
          <p14:tracePt t="394149" x="10541000" y="4533900"/>
          <p14:tracePt t="394159" x="10547350" y="4521200"/>
          <p14:tracePt t="394176" x="10560050" y="4502150"/>
          <p14:tracePt t="394193" x="10560050" y="4476750"/>
          <p14:tracePt t="394614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341438"/>
            <a:ext cx="1125436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可以在能够使用任何其他数据类型的地方使用接口。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接口类型属于引用类型，接口类型的变量可以是：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空引用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(null)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引用实现了该接口的类的实例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接口需要具体的类去实现。类实现接口的语法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]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member_declaration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</a:p>
          <a:p>
            <a:pPr marL="0" marR="0" lvl="1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除非类为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所有接口的成员方法必须被实现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一个类只能继承一个父类，但可以实现多个接口，多个接口以“，”分开。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66"/>
    </mc:Choice>
    <mc:Fallback xmlns="">
      <p:transition spd="slow" advTm="123666"/>
    </mc:Fallback>
  </mc:AlternateContent>
  <p:extLst>
    <p:ext uri="{3A86A75C-4F4B-4683-9AE1-C65F6400EC91}">
      <p14:laserTraceLst xmlns:p14="http://schemas.microsoft.com/office/powerpoint/2010/main">
        <p14:tracePtLst>
          <p14:tracePt t="1720" x="1917700" y="863600"/>
          <p14:tracePt t="1774" x="3028950" y="869950"/>
          <p14:tracePt t="1783" x="3219450" y="869950"/>
          <p14:tracePt t="1800" x="3492500" y="869950"/>
          <p14:tracePt t="1817" x="3638550" y="869950"/>
          <p14:tracePt t="1833" x="3695700" y="863600"/>
          <p14:tracePt t="1850" x="3733800" y="850900"/>
          <p14:tracePt t="1867" x="3771900" y="825500"/>
          <p14:tracePt t="1883" x="3810000" y="787400"/>
          <p14:tracePt t="1900" x="3835400" y="755650"/>
          <p14:tracePt t="1902" x="3848100" y="730250"/>
          <p14:tracePt t="1917" x="3873500" y="647700"/>
          <p14:tracePt t="1933" x="3879850" y="577850"/>
          <p14:tracePt t="1950" x="3879850" y="514350"/>
          <p14:tracePt t="1967" x="3879850" y="438150"/>
          <p14:tracePt t="1983" x="3867150" y="393700"/>
          <p14:tracePt t="2000" x="3854450" y="368300"/>
          <p14:tracePt t="2017" x="3848100" y="349250"/>
          <p14:tracePt t="2033" x="3835400" y="330200"/>
          <p14:tracePt t="2050" x="3816350" y="304800"/>
          <p14:tracePt t="2067" x="3784600" y="279400"/>
          <p14:tracePt t="2084" x="3721100" y="260350"/>
          <p14:tracePt t="2089" x="3689350" y="247650"/>
          <p14:tracePt t="2100" x="3638550" y="228600"/>
          <p14:tracePt t="2117" x="3435350" y="190500"/>
          <p14:tracePt t="2133" x="3251200" y="165100"/>
          <p14:tracePt t="2150" x="3035300" y="152400"/>
          <p14:tracePt t="2167" x="2800350" y="152400"/>
          <p14:tracePt t="2183" x="2540000" y="152400"/>
          <p14:tracePt t="2200" x="2324100" y="152400"/>
          <p14:tracePt t="2217" x="2171700" y="152400"/>
          <p14:tracePt t="2233" x="2057400" y="158750"/>
          <p14:tracePt t="2250" x="1981200" y="184150"/>
          <p14:tracePt t="2267" x="1936750" y="215900"/>
          <p14:tracePt t="2283" x="1892300" y="266700"/>
          <p14:tracePt t="2300" x="1847850" y="330200"/>
          <p14:tracePt t="2317" x="1803400" y="444500"/>
          <p14:tracePt t="2333" x="1803400" y="533400"/>
          <p14:tracePt t="2350" x="1816100" y="654050"/>
          <p14:tracePt t="2367" x="1879600" y="768350"/>
          <p14:tracePt t="2383" x="1987550" y="863600"/>
          <p14:tracePt t="2400" x="2165350" y="952500"/>
          <p14:tracePt t="2417" x="2406650" y="1028700"/>
          <p14:tracePt t="2433" x="2628900" y="1060450"/>
          <p14:tracePt t="2450" x="2794000" y="1066800"/>
          <p14:tracePt t="2467" x="2908300" y="1066800"/>
          <p14:tracePt t="2483" x="2978150" y="1066800"/>
          <p14:tracePt t="2500" x="3003550" y="1054100"/>
          <p14:tracePt t="2502" x="3016250" y="1054100"/>
          <p14:tracePt t="2517" x="3022600" y="1047750"/>
          <p14:tracePt t="2533" x="3041650" y="1041400"/>
          <p14:tracePt t="2958" x="0" y="0"/>
        </p14:tracePtLst>
        <p14:tracePtLst>
          <p14:tracePt t="3651" x="1873250" y="1460500"/>
          <p14:tracePt t="3679" x="1866900" y="1466850"/>
          <p14:tracePt t="3705" x="1860550" y="1479550"/>
          <p14:tracePt t="3736" x="1854200" y="1492250"/>
          <p14:tracePt t="3752" x="1847850" y="1504950"/>
          <p14:tracePt t="3768" x="1847850" y="1511300"/>
          <p14:tracePt t="3783" x="1847850" y="1530350"/>
          <p14:tracePt t="3800" x="1866900" y="1562100"/>
          <p14:tracePt t="3816" x="1898650" y="1581150"/>
          <p14:tracePt t="3833" x="1955800" y="1606550"/>
          <p14:tracePt t="3850" x="2057400" y="1638300"/>
          <p14:tracePt t="3866" x="2197100" y="1657350"/>
          <p14:tracePt t="3883" x="2362200" y="1695450"/>
          <p14:tracePt t="3900" x="2584450" y="1714500"/>
          <p14:tracePt t="3916" x="2825750" y="1714500"/>
          <p14:tracePt t="3933" x="3365500" y="1714500"/>
          <p14:tracePt t="3949" x="3759200" y="1714500"/>
          <p14:tracePt t="3966" x="4083050" y="1714500"/>
          <p14:tracePt t="3983" x="4305300" y="1714500"/>
          <p14:tracePt t="4000" x="4483100" y="1714500"/>
          <p14:tracePt t="4016" x="4654550" y="1714500"/>
          <p14:tracePt t="4033" x="4813300" y="1714500"/>
          <p14:tracePt t="4050" x="4965700" y="1714500"/>
          <p14:tracePt t="4066" x="5137150" y="1714500"/>
          <p14:tracePt t="4083" x="5283200" y="1714500"/>
          <p14:tracePt t="4100" x="5410200" y="1714500"/>
          <p14:tracePt t="4102" x="5473700" y="1714500"/>
          <p14:tracePt t="4116" x="5537200" y="1714500"/>
          <p14:tracePt t="4134" x="5721350" y="1714500"/>
          <p14:tracePt t="4150" x="5861050" y="1714500"/>
          <p14:tracePt t="4166" x="6007100" y="1714500"/>
          <p14:tracePt t="4183" x="6153150" y="1714500"/>
          <p14:tracePt t="4200" x="6311900" y="1714500"/>
          <p14:tracePt t="4216" x="6451600" y="1714500"/>
          <p14:tracePt t="4233" x="6546850" y="1714500"/>
          <p14:tracePt t="4250" x="6623050" y="1714500"/>
          <p14:tracePt t="4266" x="6680200" y="1714500"/>
          <p14:tracePt t="4283" x="6718300" y="1714500"/>
          <p14:tracePt t="4300" x="6762750" y="1714500"/>
          <p14:tracePt t="4316" x="6788150" y="1714500"/>
          <p14:tracePt t="4318" x="6813550" y="1708150"/>
          <p14:tracePt t="4333" x="6832600" y="1708150"/>
          <p14:tracePt t="4350" x="6858000" y="1695450"/>
          <p14:tracePt t="4366" x="6858000" y="1689100"/>
          <p14:tracePt t="4383" x="6877050" y="1689100"/>
          <p14:tracePt t="4399" x="6877050" y="1682750"/>
          <p14:tracePt t="4416" x="6896100" y="1676400"/>
          <p14:tracePt t="4433" x="6902450" y="1670050"/>
          <p14:tracePt t="4449" x="6908800" y="1657350"/>
          <p14:tracePt t="4466" x="6908800" y="1651000"/>
          <p14:tracePt t="4483" x="6908800" y="1644650"/>
          <p14:tracePt t="4499" x="6908800" y="1638300"/>
          <p14:tracePt t="4516" x="6908800" y="1625600"/>
          <p14:tracePt t="4533" x="6908800" y="1619250"/>
          <p14:tracePt t="4648" x="6908800" y="1612900"/>
          <p14:tracePt t="4663" x="6902450" y="1606550"/>
          <p14:tracePt t="4680" x="6896100" y="1606550"/>
          <p14:tracePt t="4695" x="6826250" y="1593850"/>
          <p14:tracePt t="4703" x="6794500" y="1587500"/>
          <p14:tracePt t="4716" x="6750050" y="1581150"/>
          <p14:tracePt t="4733" x="6616700" y="1549400"/>
          <p14:tracePt t="4735" x="6540500" y="1530350"/>
          <p14:tracePt t="4749" x="6381750" y="1504950"/>
          <p14:tracePt t="4766" x="6229350" y="1473200"/>
          <p14:tracePt t="4783" x="6064250" y="1447800"/>
          <p14:tracePt t="4799" x="5905500" y="1447800"/>
          <p14:tracePt t="4816" x="5715000" y="1447800"/>
          <p14:tracePt t="4833" x="5505450" y="1447800"/>
          <p14:tracePt t="4849" x="5295900" y="1447800"/>
          <p14:tracePt t="4866" x="5130800" y="1447800"/>
          <p14:tracePt t="4883" x="5010150" y="1447800"/>
          <p14:tracePt t="4886" x="4978400" y="1447800"/>
          <p14:tracePt t="4899" x="4953000" y="1447800"/>
          <p14:tracePt t="4916" x="4927600" y="1447800"/>
          <p14:tracePt t="4918" x="4921250" y="1447800"/>
          <p14:tracePt t="4934" x="4902200" y="1447800"/>
          <p14:tracePt t="4966" x="4895850" y="1447800"/>
          <p14:tracePt t="5262" x="0" y="0"/>
        </p14:tracePtLst>
        <p14:tracePtLst>
          <p14:tracePt t="6152" x="1422400" y="1689100"/>
          <p14:tracePt t="6207" x="1428750" y="1689100"/>
          <p14:tracePt t="6219" x="1441450" y="1689100"/>
          <p14:tracePt t="6232" x="1473200" y="1689100"/>
          <p14:tracePt t="6249" x="1524000" y="1689100"/>
          <p14:tracePt t="6266" x="1587500" y="1689100"/>
          <p14:tracePt t="6282" x="1644650" y="1689100"/>
          <p14:tracePt t="6286" x="1670050" y="1689100"/>
          <p14:tracePt t="6299" x="1682750" y="1689100"/>
          <p14:tracePt t="6316" x="1714500" y="1689100"/>
          <p14:tracePt t="6332" x="1733550" y="1689100"/>
          <p14:tracePt t="6349" x="1752600" y="1689100"/>
          <p14:tracePt t="6958" x="0" y="0"/>
        </p14:tracePtLst>
        <p14:tracePtLst>
          <p14:tracePt t="7264" x="2019300" y="1695450"/>
          <p14:tracePt t="7375" x="2025650" y="1695450"/>
          <p14:tracePt t="7387" x="2038350" y="1695450"/>
          <p14:tracePt t="7400" x="2063750" y="1695450"/>
          <p14:tracePt t="7415" x="2120900" y="1695450"/>
          <p14:tracePt t="7432" x="2216150" y="1695450"/>
          <p14:tracePt t="7449" x="2349500" y="1695450"/>
          <p14:tracePt t="7465" x="2501900" y="1695450"/>
          <p14:tracePt t="7482" x="2641600" y="1727200"/>
          <p14:tracePt t="7499" x="2743200" y="1746250"/>
          <p14:tracePt t="7516" x="2800350" y="1758950"/>
          <p14:tracePt t="7519" x="2819400" y="1765300"/>
          <p14:tracePt t="7532" x="2825750" y="1765300"/>
          <p14:tracePt t="7549" x="2857500" y="1765300"/>
          <p14:tracePt t="7566" x="2876550" y="1765300"/>
          <p14:tracePt t="7582" x="2889250" y="1765300"/>
          <p14:tracePt t="7598" x="2895600" y="1765300"/>
          <p14:tracePt t="7615" x="2908300" y="1765300"/>
          <p14:tracePt t="7632" x="2914650" y="1765300"/>
          <p14:tracePt t="7648" x="2927350" y="1765300"/>
          <p14:tracePt t="7665" x="2940050" y="1765300"/>
          <p14:tracePt t="7682" x="2965450" y="1765300"/>
          <p14:tracePt t="7698" x="2997200" y="1765300"/>
          <p14:tracePt t="7715" x="3054350" y="1778000"/>
          <p14:tracePt t="7718" x="3079750" y="1778000"/>
          <p14:tracePt t="7732" x="3105150" y="1778000"/>
          <p14:tracePt t="7748" x="3162300" y="1778000"/>
          <p14:tracePt t="7750" x="3194050" y="1778000"/>
          <p14:tracePt t="7765" x="3257550" y="1778000"/>
          <p14:tracePt t="7782" x="3314700" y="1778000"/>
          <p14:tracePt t="7798" x="3365500" y="1778000"/>
          <p14:tracePt t="7815" x="3409950" y="1778000"/>
          <p14:tracePt t="7832" x="3429000" y="1778000"/>
          <p14:tracePt t="7848" x="3441700" y="1778000"/>
          <p14:tracePt t="7865" x="3460750" y="1778000"/>
          <p14:tracePt t="7882" x="3467100" y="1778000"/>
          <p14:tracePt t="8079" x="3473450" y="1778000"/>
          <p14:tracePt t="8088" x="3479800" y="1778000"/>
          <p14:tracePt t="8111" x="3486150" y="1778000"/>
          <p14:tracePt t="8123" x="3492500" y="1778000"/>
          <p14:tracePt t="8137" x="3505200" y="1778000"/>
          <p14:tracePt t="8149" x="3511550" y="1778000"/>
          <p14:tracePt t="8166" x="3536950" y="1778000"/>
          <p14:tracePt t="8184" x="3562350" y="1778000"/>
          <p14:tracePt t="8198" x="3594100" y="1778000"/>
          <p14:tracePt t="8215" x="3625850" y="1778000"/>
          <p14:tracePt t="8232" x="3670300" y="1778000"/>
          <p14:tracePt t="8248" x="3708400" y="1778000"/>
          <p14:tracePt t="8265" x="3740150" y="1778000"/>
          <p14:tracePt t="8281" x="3790950" y="1778000"/>
          <p14:tracePt t="8298" x="3822700" y="1778000"/>
          <p14:tracePt t="8315" x="3848100" y="1778000"/>
          <p14:tracePt t="8319" x="3860800" y="1778000"/>
          <p14:tracePt t="8332" x="3873500" y="1778000"/>
          <p14:tracePt t="8348" x="3892550" y="1778000"/>
          <p14:tracePt t="8350" x="3898900" y="1778000"/>
          <p14:tracePt t="8365" x="3924300" y="1778000"/>
          <p14:tracePt t="8382" x="3943350" y="1778000"/>
          <p14:tracePt t="8398" x="3956050" y="1778000"/>
          <p14:tracePt t="8415" x="3975100" y="1778000"/>
          <p14:tracePt t="8432" x="3994150" y="1778000"/>
          <p14:tracePt t="8448" x="4013200" y="1778000"/>
          <p14:tracePt t="8465" x="4019550" y="1778000"/>
          <p14:tracePt t="8481" x="4032250" y="1778000"/>
          <p14:tracePt t="8498" x="4051300" y="1778000"/>
          <p14:tracePt t="8515" x="4070350" y="1778000"/>
          <p14:tracePt t="8531" x="4089400" y="1778000"/>
          <p14:tracePt t="8536" x="4095750" y="1778000"/>
          <p14:tracePt t="8548" x="4102100" y="1778000"/>
          <p14:tracePt t="8565" x="4114800" y="1778000"/>
          <p14:tracePt t="8581" x="4152900" y="1778000"/>
          <p14:tracePt t="8598" x="4178300" y="1778000"/>
          <p14:tracePt t="8615" x="4210050" y="1778000"/>
          <p14:tracePt t="8631" x="4241800" y="1778000"/>
          <p14:tracePt t="8648" x="4273550" y="1778000"/>
          <p14:tracePt t="8665" x="4311650" y="1778000"/>
          <p14:tracePt t="8681" x="4343400" y="1778000"/>
          <p14:tracePt t="8698" x="4375150" y="1778000"/>
          <p14:tracePt t="8715" x="4413250" y="1778000"/>
          <p14:tracePt t="8719" x="4425950" y="1778000"/>
          <p14:tracePt t="8731" x="4445000" y="1778000"/>
          <p14:tracePt t="8748" x="4495800" y="1778000"/>
          <p14:tracePt t="8750" x="4514850" y="1778000"/>
          <p14:tracePt t="8765" x="4533900" y="1778000"/>
          <p14:tracePt t="8781" x="4610100" y="1778000"/>
          <p14:tracePt t="8798" x="4660900" y="1778000"/>
          <p14:tracePt t="8814" x="4705350" y="1778000"/>
          <p14:tracePt t="8831" x="4762500" y="1778000"/>
          <p14:tracePt t="8848" x="4813300" y="1778000"/>
          <p14:tracePt t="8865" x="4876800" y="1778000"/>
          <p14:tracePt t="8881" x="4933950" y="1778000"/>
          <p14:tracePt t="8898" x="4997450" y="1778000"/>
          <p14:tracePt t="8915" x="5060950" y="1778000"/>
          <p14:tracePt t="8918" x="5086350" y="1778000"/>
          <p14:tracePt t="8931" x="5118100" y="1778000"/>
          <p14:tracePt t="8948" x="5175250" y="1778000"/>
          <p14:tracePt t="8950" x="5207000" y="1778000"/>
          <p14:tracePt t="8965" x="5238750" y="1778000"/>
          <p14:tracePt t="8981" x="5314950" y="1778000"/>
          <p14:tracePt t="8998" x="5359400" y="1778000"/>
          <p14:tracePt t="9014" x="5397500" y="1778000"/>
          <p14:tracePt t="9031" x="5429250" y="1778000"/>
          <p14:tracePt t="9048" x="5454650" y="1778000"/>
          <p14:tracePt t="9064" x="5473700" y="1778000"/>
          <p14:tracePt t="9081" x="5499100" y="1778000"/>
          <p14:tracePt t="9098" x="5518150" y="1778000"/>
          <p14:tracePt t="9114" x="5537200" y="1778000"/>
          <p14:tracePt t="9131" x="5556250" y="1778000"/>
          <p14:tracePt t="9148" x="5575300" y="1778000"/>
          <p14:tracePt t="9150" x="5588000" y="1778000"/>
          <p14:tracePt t="9164" x="5594350" y="1778000"/>
          <p14:tracePt t="9181" x="5638800" y="1778000"/>
          <p14:tracePt t="9198" x="5657850" y="1778000"/>
          <p14:tracePt t="9214" x="5689600" y="1778000"/>
          <p14:tracePt t="9231" x="5708650" y="1778000"/>
          <p14:tracePt t="9248" x="5721350" y="1778000"/>
          <p14:tracePt t="9264" x="5734050" y="1778000"/>
          <p14:tracePt t="9281" x="5740400" y="1778000"/>
          <p14:tracePt t="9298" x="5759450" y="1778000"/>
          <p14:tracePt t="9314" x="5778500" y="1778000"/>
          <p14:tracePt t="9331" x="5797550" y="1778000"/>
          <p14:tracePt t="9348" x="5803900" y="1778000"/>
          <p14:tracePt t="9364" x="5810250" y="1778000"/>
          <p14:tracePt t="9382" x="5816600" y="1778000"/>
          <p14:tracePt t="9406" x="5822950" y="1778000"/>
          <p14:tracePt t="9415" x="5829300" y="1778000"/>
          <p14:tracePt t="9496" x="5835650" y="1778000"/>
          <p14:tracePt t="9508" x="5842000" y="1778000"/>
          <p14:tracePt t="9527" x="5848350" y="1778000"/>
          <p14:tracePt t="9543" x="5861050" y="1778000"/>
          <p14:tracePt t="9553" x="5873750" y="1778000"/>
          <p14:tracePt t="9564" x="5892800" y="1778000"/>
          <p14:tracePt t="9581" x="5949950" y="1778000"/>
          <p14:tracePt t="9598" x="6000750" y="1778000"/>
          <p14:tracePt t="9614" x="6076950" y="1778000"/>
          <p14:tracePt t="9631" x="6178550" y="1778000"/>
          <p14:tracePt t="9648" x="6311900" y="1778000"/>
          <p14:tracePt t="9664" x="6483350" y="1778000"/>
          <p14:tracePt t="9681" x="6673850" y="1778000"/>
          <p14:tracePt t="9698" x="6858000" y="1778000"/>
          <p14:tracePt t="9714" x="7010400" y="1778000"/>
          <p14:tracePt t="9731" x="7124700" y="1778000"/>
          <p14:tracePt t="9733" x="7169150" y="1778000"/>
          <p14:tracePt t="9748" x="7200900" y="1778000"/>
          <p14:tracePt t="9764" x="7264400" y="1778000"/>
          <p14:tracePt t="9766" x="7289800" y="1778000"/>
          <p14:tracePt t="9781" x="7334250" y="1778000"/>
          <p14:tracePt t="9798" x="7372350" y="1778000"/>
          <p14:tracePt t="9814" x="7404100" y="1778000"/>
          <p14:tracePt t="9831" x="7429500" y="1778000"/>
          <p14:tracePt t="9848" x="7442200" y="1778000"/>
          <p14:tracePt t="9910" x="7448550" y="1778000"/>
          <p14:tracePt t="9928" x="7454900" y="1778000"/>
          <p14:tracePt t="9944" x="7467600" y="1778000"/>
          <p14:tracePt t="9956" x="7473950" y="1778000"/>
          <p14:tracePt t="9965" x="7486650" y="1778000"/>
          <p14:tracePt t="9981" x="7512050" y="1778000"/>
          <p14:tracePt t="9997" x="7537450" y="1778000"/>
          <p14:tracePt t="10014" x="7581900" y="1778000"/>
          <p14:tracePt t="10031" x="7645400" y="1778000"/>
          <p14:tracePt t="10047" x="7715250" y="1778000"/>
          <p14:tracePt t="10064" x="7753350" y="1778000"/>
          <p14:tracePt t="10081" x="7785100" y="1778000"/>
          <p14:tracePt t="10097" x="7791450" y="1778000"/>
          <p14:tracePt t="11126" x="0" y="0"/>
        </p14:tracePtLst>
        <p14:tracePtLst>
          <p14:tracePt t="11920" x="7454900" y="1352550"/>
          <p14:tracePt t="11927" x="7442200" y="1352550"/>
          <p14:tracePt t="11935" x="7435850" y="1352550"/>
          <p14:tracePt t="11947" x="7416800" y="1352550"/>
          <p14:tracePt t="11964" x="7391400" y="1358900"/>
          <p14:tracePt t="11980" x="7372350" y="1371600"/>
          <p14:tracePt t="11981" x="7366000" y="1384300"/>
          <p14:tracePt t="11997" x="7353300" y="1397000"/>
          <p14:tracePt t="12014" x="7334250" y="1435100"/>
          <p14:tracePt t="12030" x="7321550" y="1460500"/>
          <p14:tracePt t="12047" x="7315200" y="1492250"/>
          <p14:tracePt t="12064" x="7315200" y="1511300"/>
          <p14:tracePt t="12080" x="7315200" y="1543050"/>
          <p14:tracePt t="12097" x="7315200" y="1587500"/>
          <p14:tracePt t="12113" x="7315200" y="1631950"/>
          <p14:tracePt t="12130" x="7321550" y="1670050"/>
          <p14:tracePt t="12147" x="7334250" y="1695450"/>
          <p14:tracePt t="12163" x="7340600" y="1714500"/>
          <p14:tracePt t="12166" x="7346950" y="1714500"/>
          <p14:tracePt t="12197" x="7359650" y="1733550"/>
          <p14:tracePt t="12213" x="7372350" y="1752600"/>
          <p14:tracePt t="12230" x="7391400" y="1758950"/>
          <p14:tracePt t="12247" x="7429500" y="1784350"/>
          <p14:tracePt t="12263" x="7486650" y="1803400"/>
          <p14:tracePt t="12280" x="7588250" y="1828800"/>
          <p14:tracePt t="12297" x="7683500" y="1835150"/>
          <p14:tracePt t="12313" x="7772400" y="1835150"/>
          <p14:tracePt t="12330" x="7835900" y="1835150"/>
          <p14:tracePt t="12347" x="7880350" y="1828800"/>
          <p14:tracePt t="12363" x="7899400" y="1816100"/>
          <p14:tracePt t="12380" x="7912100" y="1797050"/>
          <p14:tracePt t="12382" x="7918450" y="1784350"/>
          <p14:tracePt t="12397" x="7924800" y="1778000"/>
          <p14:tracePt t="12413" x="7924800" y="1739900"/>
          <p14:tracePt t="12430" x="7924800" y="1720850"/>
          <p14:tracePt t="12447" x="7924800" y="1689100"/>
          <p14:tracePt t="12463" x="7924800" y="1663700"/>
          <p14:tracePt t="12480" x="7912100" y="1619250"/>
          <p14:tracePt t="12497" x="7893050" y="1587500"/>
          <p14:tracePt t="12513" x="7861300" y="1530350"/>
          <p14:tracePt t="12530" x="7823200" y="1479550"/>
          <p14:tracePt t="12547" x="7791450" y="1441450"/>
          <p14:tracePt t="12552" x="7759700" y="1422400"/>
          <p14:tracePt t="12563" x="7740650" y="1409700"/>
          <p14:tracePt t="12580" x="7702550" y="1390650"/>
          <p14:tracePt t="12597" x="7651750" y="1371600"/>
          <p14:tracePt t="12598" x="7626350" y="1365250"/>
          <p14:tracePt t="12613" x="7575550" y="1365250"/>
          <p14:tracePt t="12630" x="7518400" y="1365250"/>
          <p14:tracePt t="12647" x="7454900" y="1365250"/>
          <p14:tracePt t="12663" x="7385050" y="1371600"/>
          <p14:tracePt t="12680" x="7321550" y="1409700"/>
          <p14:tracePt t="12697" x="7258050" y="1447800"/>
          <p14:tracePt t="12713" x="7232650" y="1466850"/>
          <p14:tracePt t="12730" x="7207250" y="1485900"/>
          <p14:tracePt t="12747" x="7194550" y="1498600"/>
          <p14:tracePt t="12763" x="7188200" y="1511300"/>
          <p14:tracePt t="12780" x="7175500" y="1543050"/>
          <p14:tracePt t="12782" x="7175500" y="1555750"/>
          <p14:tracePt t="12797" x="7175500" y="1562100"/>
          <p14:tracePt t="12813" x="7175500" y="1612900"/>
          <p14:tracePt t="12830" x="7175500" y="1657350"/>
          <p14:tracePt t="12847" x="7188200" y="1695450"/>
          <p14:tracePt t="12863" x="7213600" y="1733550"/>
          <p14:tracePt t="12880" x="7239000" y="1771650"/>
          <p14:tracePt t="12897" x="7270750" y="1803400"/>
          <p14:tracePt t="12913" x="7315200" y="1835150"/>
          <p14:tracePt t="12930" x="7366000" y="1854200"/>
          <p14:tracePt t="12947" x="7416800" y="1873250"/>
          <p14:tracePt t="12963" x="7467600" y="1873250"/>
          <p14:tracePt t="12967" x="7499350" y="1873250"/>
          <p14:tracePt t="12980" x="7524750" y="1873250"/>
          <p14:tracePt t="12983" x="7556500" y="1873250"/>
          <p14:tracePt t="12997" x="7588250" y="1866900"/>
          <p14:tracePt t="13013" x="7689850" y="1816100"/>
          <p14:tracePt t="13030" x="7734300" y="1778000"/>
          <p14:tracePt t="13047" x="7753350" y="1733550"/>
          <p14:tracePt t="13063" x="7759700" y="1701800"/>
          <p14:tracePt t="13080" x="7759700" y="1651000"/>
          <p14:tracePt t="13097" x="7759700" y="1612900"/>
          <p14:tracePt t="13113" x="7753350" y="1568450"/>
          <p14:tracePt t="13130" x="7740650" y="1536700"/>
          <p14:tracePt t="13147" x="7715250" y="1492250"/>
          <p14:tracePt t="13150" x="7689850" y="1466850"/>
          <p14:tracePt t="13163" x="7683500" y="1454150"/>
          <p14:tracePt t="13180" x="7626350" y="1416050"/>
          <p14:tracePt t="13182" x="7600950" y="1390650"/>
          <p14:tracePt t="13196" x="7562850" y="1377950"/>
          <p14:tracePt t="13213" x="7442200" y="1339850"/>
          <p14:tracePt t="13230" x="7378700" y="1333500"/>
          <p14:tracePt t="13247" x="7334250" y="1333500"/>
          <p14:tracePt t="13263" x="7296150" y="1333500"/>
          <p14:tracePt t="13280" x="7258050" y="1352550"/>
          <p14:tracePt t="13296" x="7239000" y="1397000"/>
          <p14:tracePt t="13313" x="7213600" y="1435100"/>
          <p14:tracePt t="13330" x="7200900" y="1479550"/>
          <p14:tracePt t="13347" x="7188200" y="1536700"/>
          <p14:tracePt t="13350" x="7188200" y="1555750"/>
          <p14:tracePt t="13363" x="7188200" y="1574800"/>
          <p14:tracePt t="13380" x="7200900" y="1612900"/>
          <p14:tracePt t="13382" x="7207250" y="1631950"/>
          <p14:tracePt t="13396" x="7239000" y="1651000"/>
          <p14:tracePt t="13413" x="7321550" y="1695450"/>
          <p14:tracePt t="13430" x="7385050" y="1714500"/>
          <p14:tracePt t="13446" x="7416800" y="1714500"/>
          <p14:tracePt t="13463" x="7448550" y="1714500"/>
          <p14:tracePt t="13480" x="7454900" y="1714500"/>
          <p14:tracePt t="13496" x="7461250" y="1714500"/>
          <p14:tracePt t="13513" x="7461250" y="1708150"/>
          <p14:tracePt t="13654" x="0" y="0"/>
        </p14:tracePtLst>
        <p14:tracePtLst>
          <p14:tracePt t="15482" x="7239000" y="1358900"/>
          <p14:tracePt t="15494" x="7226300" y="1365250"/>
          <p14:tracePt t="15507" x="7226300" y="1371600"/>
          <p14:tracePt t="15519" x="7219950" y="1390650"/>
          <p14:tracePt t="15529" x="7213600" y="1403350"/>
          <p14:tracePt t="15546" x="7194550" y="1441450"/>
          <p14:tracePt t="15562" x="7194550" y="1466850"/>
          <p14:tracePt t="15565" x="7194550" y="1492250"/>
          <p14:tracePt t="15579" x="7194550" y="1517650"/>
          <p14:tracePt t="15596" x="7194550" y="1555750"/>
          <p14:tracePt t="15597" x="7194550" y="1581150"/>
          <p14:tracePt t="15612" x="7194550" y="1600200"/>
          <p14:tracePt t="15629" x="7226300" y="1657350"/>
          <p14:tracePt t="15646" x="7264400" y="1720850"/>
          <p14:tracePt t="15662" x="7321550" y="1778000"/>
          <p14:tracePt t="15679" x="7404100" y="1841500"/>
          <p14:tracePt t="15696" x="7499350" y="1879600"/>
          <p14:tracePt t="15712" x="7575550" y="1892300"/>
          <p14:tracePt t="15729" x="7632700" y="1892300"/>
          <p14:tracePt t="15745" x="7677150" y="1892300"/>
          <p14:tracePt t="15762" x="7702550" y="1892300"/>
          <p14:tracePt t="15779" x="7715250" y="1873250"/>
          <p14:tracePt t="15781" x="7721600" y="1860550"/>
          <p14:tracePt t="15796" x="7734300" y="1835150"/>
          <p14:tracePt t="15812" x="7740650" y="1803400"/>
          <p14:tracePt t="15829" x="7740650" y="1746250"/>
          <p14:tracePt t="15845" x="7740650" y="1676400"/>
          <p14:tracePt t="15862" x="7727950" y="1619250"/>
          <p14:tracePt t="15879" x="7702550" y="1555750"/>
          <p14:tracePt t="15896" x="7677150" y="1498600"/>
          <p14:tracePt t="15912" x="7645400" y="1441450"/>
          <p14:tracePt t="15929" x="7620000" y="1409700"/>
          <p14:tracePt t="15946" x="7588250" y="1377950"/>
          <p14:tracePt t="15962" x="7556500" y="1358900"/>
          <p14:tracePt t="15979" x="7518400" y="1339850"/>
          <p14:tracePt t="15996" x="7486650" y="1333500"/>
          <p14:tracePt t="15998" x="7480300" y="1327150"/>
          <p14:tracePt t="16012" x="7473950" y="1327150"/>
          <p14:tracePt t="16029" x="7442200" y="1327150"/>
          <p14:tracePt t="16045" x="7429500" y="1327150"/>
          <p14:tracePt t="16062" x="7410450" y="1327150"/>
          <p14:tracePt t="16079" x="7378700" y="1339850"/>
          <p14:tracePt t="16095" x="7359650" y="1371600"/>
          <p14:tracePt t="16112" x="7340600" y="1403350"/>
          <p14:tracePt t="16129" x="7327900" y="1441450"/>
          <p14:tracePt t="16145" x="7308850" y="1479550"/>
          <p14:tracePt t="16162" x="7302500" y="1511300"/>
          <p14:tracePt t="16179" x="7302500" y="1543050"/>
          <p14:tracePt t="16195" x="7308850" y="1587500"/>
          <p14:tracePt t="16198" x="7315200" y="1600200"/>
          <p14:tracePt t="16212" x="7327900" y="1619250"/>
          <p14:tracePt t="16229" x="7353300" y="1657350"/>
          <p14:tracePt t="16230" x="7366000" y="1663700"/>
          <p14:tracePt t="16245" x="7397750" y="1689100"/>
          <p14:tracePt t="16262" x="7423150" y="1695450"/>
          <p14:tracePt t="16279" x="7461250" y="1708150"/>
          <p14:tracePt t="16295" x="7473950" y="1708150"/>
          <p14:tracePt t="16312" x="7499350" y="1708150"/>
          <p14:tracePt t="16329" x="7512050" y="1701800"/>
          <p14:tracePt t="16345" x="7518400" y="1701800"/>
          <p14:tracePt t="16362" x="7537450" y="1670050"/>
          <p14:tracePt t="16379" x="7543800" y="1644650"/>
          <p14:tracePt t="16395" x="7556500" y="1600200"/>
          <p14:tracePt t="16399" x="7556500" y="1593850"/>
          <p14:tracePt t="16412" x="7556500" y="1568450"/>
          <p14:tracePt t="16429" x="7556500" y="1536700"/>
          <p14:tracePt t="16430" x="7556500" y="1517650"/>
          <p14:tracePt t="16445" x="7550150" y="1485900"/>
          <p14:tracePt t="16462" x="7543800" y="1454150"/>
          <p14:tracePt t="16479" x="7524750" y="1441450"/>
          <p14:tracePt t="16495" x="7493000" y="1422400"/>
          <p14:tracePt t="16512" x="7461250" y="1409700"/>
          <p14:tracePt t="16529" x="7429500" y="1403350"/>
          <p14:tracePt t="16545" x="7410450" y="1403350"/>
          <p14:tracePt t="16562" x="7378700" y="1403350"/>
          <p14:tracePt t="16579" x="7346950" y="1441450"/>
          <p14:tracePt t="16595" x="7321550" y="1492250"/>
          <p14:tracePt t="16612" x="7315200" y="1536700"/>
          <p14:tracePt t="16629" x="7315200" y="1568450"/>
          <p14:tracePt t="16630" x="7315200" y="1587500"/>
          <p14:tracePt t="16645" x="7321550" y="1612900"/>
          <p14:tracePt t="16662" x="7334250" y="1644650"/>
          <p14:tracePt t="16678" x="7372350" y="1663700"/>
          <p14:tracePt t="16695" x="7391400" y="1676400"/>
          <p14:tracePt t="16712" x="7410450" y="1682750"/>
          <p14:tracePt t="16729" x="7416800" y="1689100"/>
          <p14:tracePt t="16934" x="0" y="0"/>
        </p14:tracePtLst>
        <p14:tracePtLst>
          <p14:tracePt t="18187" x="7283450" y="1365250"/>
          <p14:tracePt t="18195" x="7264400" y="1365250"/>
          <p14:tracePt t="18212" x="7239000" y="1377950"/>
          <p14:tracePt t="18228" x="7226300" y="1397000"/>
          <p14:tracePt t="18230" x="7219950" y="1403350"/>
          <p14:tracePt t="18245" x="7213600" y="1422400"/>
          <p14:tracePt t="18262" x="7207250" y="1447800"/>
          <p14:tracePt t="18278" x="7200900" y="1492250"/>
          <p14:tracePt t="18295" x="7200900" y="1517650"/>
          <p14:tracePt t="18311" x="7200900" y="1549400"/>
          <p14:tracePt t="18328" x="7219950" y="1612900"/>
          <p14:tracePt t="18345" x="7245350" y="1644650"/>
          <p14:tracePt t="18361" x="7283450" y="1682750"/>
          <p14:tracePt t="18378" x="7334250" y="1714500"/>
          <p14:tracePt t="18395" x="7397750" y="1746250"/>
          <p14:tracePt t="18411" x="7454900" y="1765300"/>
          <p14:tracePt t="18428" x="7505700" y="1771650"/>
          <p14:tracePt t="18430" x="7531100" y="1771650"/>
          <p14:tracePt t="18445" x="7556500" y="1771650"/>
          <p14:tracePt t="18461" x="7594600" y="1771650"/>
          <p14:tracePt t="18478" x="7620000" y="1771650"/>
          <p14:tracePt t="18495" x="7626350" y="1771650"/>
          <p14:tracePt t="18511" x="7639050" y="1765300"/>
          <p14:tracePt t="18528" x="7651750" y="1752600"/>
          <p14:tracePt t="18545" x="7658100" y="1739900"/>
          <p14:tracePt t="18561" x="7664450" y="1708150"/>
          <p14:tracePt t="18578" x="7664450" y="1689100"/>
          <p14:tracePt t="18595" x="7664450" y="1651000"/>
          <p14:tracePt t="18611" x="7664450" y="1625600"/>
          <p14:tracePt t="18628" x="7658100" y="1574800"/>
          <p14:tracePt t="18630" x="7651750" y="1549400"/>
          <p14:tracePt t="18645" x="7645400" y="1517650"/>
          <p14:tracePt t="18661" x="7607300" y="1454150"/>
          <p14:tracePt t="18678" x="7575550" y="1428750"/>
          <p14:tracePt t="18695" x="7537450" y="1403350"/>
          <p14:tracePt t="18711" x="7505700" y="1384300"/>
          <p14:tracePt t="18728" x="7480300" y="1377950"/>
          <p14:tracePt t="18745" x="7448550" y="1377950"/>
          <p14:tracePt t="18761" x="7429500" y="1377950"/>
          <p14:tracePt t="18778" x="7404100" y="1384300"/>
          <p14:tracePt t="18795" x="7372350" y="1409700"/>
          <p14:tracePt t="18811" x="7353300" y="1441450"/>
          <p14:tracePt t="18814" x="7340600" y="1466850"/>
          <p14:tracePt t="18828" x="7334250" y="1492250"/>
          <p14:tracePt t="18844" x="7327900" y="1530350"/>
          <p14:tracePt t="18846" x="7327900" y="1543050"/>
          <p14:tracePt t="18861" x="7327900" y="1581150"/>
          <p14:tracePt t="18878" x="7327900" y="1606550"/>
          <p14:tracePt t="18894" x="7327900" y="1625600"/>
          <p14:tracePt t="18911" x="7346950" y="1644650"/>
          <p14:tracePt t="18928" x="7366000" y="1657350"/>
          <p14:tracePt t="18944" x="7372350" y="1663700"/>
          <p14:tracePt t="18961" x="7391400" y="1663700"/>
          <p14:tracePt t="18978" x="7416800" y="1663700"/>
          <p14:tracePt t="18994" x="7423150" y="1663700"/>
          <p14:tracePt t="19011" x="7429500" y="1663700"/>
          <p14:tracePt t="19328" x="7435850" y="1663700"/>
          <p14:tracePt t="19343" x="7448550" y="1651000"/>
          <p14:tracePt t="19365" x="7448550" y="1638300"/>
          <p14:tracePt t="19378" x="7454900" y="1612900"/>
          <p14:tracePt t="19395" x="7461250" y="1568450"/>
          <p14:tracePt t="19411" x="7461250" y="1543050"/>
          <p14:tracePt t="19428" x="7461250" y="1517650"/>
          <p14:tracePt t="19444" x="7461250" y="1498600"/>
          <p14:tracePt t="19446" x="7461250" y="1492250"/>
          <p14:tracePt t="19461" x="7461250" y="1485900"/>
          <p14:tracePt t="19478" x="7461250" y="1466850"/>
          <p14:tracePt t="19495" x="7461250" y="1460500"/>
          <p14:tracePt t="19511" x="7454900" y="1441450"/>
          <p14:tracePt t="19528" x="7442200" y="1428750"/>
          <p14:tracePt t="19544" x="7423150" y="1416050"/>
          <p14:tracePt t="19561" x="7416800" y="1416050"/>
          <p14:tracePt t="19578" x="7404100" y="1416050"/>
          <p14:tracePt t="19594" x="7391400" y="1416050"/>
          <p14:tracePt t="19611" x="7378700" y="1416050"/>
          <p14:tracePt t="19628" x="7372350" y="1416050"/>
          <p14:tracePt t="19644" x="7346950" y="1435100"/>
          <p14:tracePt t="19662" x="7334250" y="1473200"/>
          <p14:tracePt t="19678" x="7334250" y="1504950"/>
          <p14:tracePt t="19694" x="7334250" y="1536700"/>
          <p14:tracePt t="19711" x="7334250" y="1555750"/>
          <p14:tracePt t="19728" x="7346950" y="1600200"/>
          <p14:tracePt t="19745" x="7372350" y="1631950"/>
          <p14:tracePt t="19762" x="7410450" y="1651000"/>
          <p14:tracePt t="19766" x="7435850" y="1663700"/>
          <p14:tracePt t="19778" x="7461250" y="1682750"/>
          <p14:tracePt t="19794" x="7505700" y="1701800"/>
          <p14:tracePt t="19811" x="7512050" y="1701800"/>
          <p14:tracePt t="19828" x="7524750" y="1701800"/>
          <p14:tracePt t="19830" x="7537450" y="1689100"/>
          <p14:tracePt t="19844" x="7543800" y="1682750"/>
          <p14:tracePt t="19862" x="7550150" y="1651000"/>
          <p14:tracePt t="19878" x="7550150" y="1631950"/>
          <p14:tracePt t="19894" x="7550150" y="1625600"/>
          <p14:tracePt t="21670" x="0" y="0"/>
        </p14:tracePtLst>
        <p14:tracePtLst>
          <p14:tracePt t="22983" x="1098550" y="2216150"/>
          <p14:tracePt t="23064" x="1104900" y="2216150"/>
          <p14:tracePt t="23076" x="1117600" y="2216150"/>
          <p14:tracePt t="23087" x="1200150" y="2216150"/>
          <p14:tracePt t="23098" x="1263650" y="2216150"/>
          <p14:tracePt t="23110" x="1454150" y="2216150"/>
          <p14:tracePt t="23127" x="1701800" y="2216150"/>
          <p14:tracePt t="23144" x="2000250" y="2216150"/>
          <p14:tracePt t="23160" x="2273300" y="2216150"/>
          <p14:tracePt t="23177" x="2482850" y="2216150"/>
          <p14:tracePt t="23194" x="2647950" y="2216150"/>
          <p14:tracePt t="23210" x="2800350" y="2216150"/>
          <p14:tracePt t="23215" x="2870200" y="2216150"/>
          <p14:tracePt t="23227" x="2946400" y="2216150"/>
          <p14:tracePt t="23243" x="3105150" y="2216150"/>
          <p14:tracePt t="23247" x="3187700" y="2216150"/>
          <p14:tracePt t="23260" x="3270250" y="2216150"/>
          <p14:tracePt t="23276" x="3422650" y="2216150"/>
          <p14:tracePt t="23278" x="3460750" y="2216150"/>
          <p14:tracePt t="23293" x="3524250" y="2216150"/>
          <p14:tracePt t="23310" x="3536950" y="2216150"/>
          <p14:tracePt t="23423" x="3511550" y="2216150"/>
          <p14:tracePt t="23432" x="3460750" y="2216150"/>
          <p14:tracePt t="23443" x="3365500" y="2216150"/>
          <p14:tracePt t="23460" x="3060700" y="2216150"/>
          <p14:tracePt t="23476" x="2546350" y="2216150"/>
          <p14:tracePt t="23478" x="2286000" y="2216150"/>
          <p14:tracePt t="23493" x="1854200" y="2216150"/>
          <p14:tracePt t="23510" x="1619250" y="2216150"/>
          <p14:tracePt t="23526" x="1511300" y="2216150"/>
          <p14:tracePt t="23543" x="1485900" y="2216150"/>
          <p14:tracePt t="23560" x="1479550" y="2216150"/>
          <p14:tracePt t="23590" x="1473200" y="2222500"/>
          <p14:tracePt t="23623" x="1479550" y="2228850"/>
          <p14:tracePt t="23634" x="1492250" y="2235200"/>
          <p14:tracePt t="23648" x="1568450" y="2241550"/>
          <p14:tracePt t="23659" x="1644650" y="2241550"/>
          <p14:tracePt t="23676" x="1866900" y="2241550"/>
          <p14:tracePt t="23678" x="2044700" y="2241550"/>
          <p14:tracePt t="23693" x="2451100" y="2241550"/>
          <p14:tracePt t="23710" x="2717800" y="2241550"/>
          <p14:tracePt t="23726" x="2870200" y="2241550"/>
          <p14:tracePt t="23743" x="2921000" y="2241550"/>
          <p14:tracePt t="23759" x="2933700" y="2241550"/>
          <p14:tracePt t="23983" x="2940050" y="2241550"/>
          <p14:tracePt t="23999" x="2952750" y="2241550"/>
          <p14:tracePt t="24013" x="2971800" y="2241550"/>
          <p14:tracePt t="24026" x="3003550" y="2222500"/>
          <p14:tracePt t="24043" x="3041650" y="2203450"/>
          <p14:tracePt t="24060" x="3092450" y="2184400"/>
          <p14:tracePt t="24062" x="3124200" y="2178050"/>
          <p14:tracePt t="24076" x="3149600" y="2165350"/>
          <p14:tracePt t="24093" x="3225800" y="2120900"/>
          <p14:tracePt t="24110" x="3238500" y="2108200"/>
          <p14:tracePt t="24126" x="3251200" y="2101850"/>
          <p14:tracePt t="24143" x="3251200" y="2095500"/>
          <p14:tracePt t="24159" x="3251200" y="2089150"/>
          <p14:tracePt t="24176" x="3257550" y="2076450"/>
          <p14:tracePt t="24193" x="3257550" y="2070100"/>
          <p14:tracePt t="24209" x="3257550" y="2057400"/>
          <p14:tracePt t="24226" x="3251200" y="2044700"/>
          <p14:tracePt t="24243" x="3213100" y="2032000"/>
          <p14:tracePt t="24259" x="3162300" y="2025650"/>
          <p14:tracePt t="24276" x="3105150" y="2025650"/>
          <p14:tracePt t="24278" x="3073400" y="2025650"/>
          <p14:tracePt t="24293" x="3054350" y="2032000"/>
          <p14:tracePt t="24295" x="3048000" y="2044700"/>
          <p14:tracePt t="24309" x="3041650" y="2057400"/>
          <p14:tracePt t="24326" x="3041650" y="2082800"/>
          <p14:tracePt t="24343" x="3060700" y="2133600"/>
          <p14:tracePt t="24359" x="3143250" y="2190750"/>
          <p14:tracePt t="24376" x="3263900" y="2235200"/>
          <p14:tracePt t="24393" x="3416300" y="2286000"/>
          <p14:tracePt t="24409" x="3536950" y="2311400"/>
          <p14:tracePt t="24426" x="3613150" y="2311400"/>
          <p14:tracePt t="24443" x="3638550" y="2311400"/>
          <p14:tracePt t="24460" x="3644900" y="2311400"/>
          <p14:tracePt t="24476" x="3651250" y="2311400"/>
          <p14:tracePt t="24493" x="3651250" y="2292350"/>
          <p14:tracePt t="24510" x="3638550" y="2247900"/>
          <p14:tracePt t="24526" x="3581400" y="2209800"/>
          <p14:tracePt t="24543" x="3498850" y="2178050"/>
          <p14:tracePt t="24559" x="3448050" y="2171700"/>
          <p14:tracePt t="24577" x="3422650" y="2171700"/>
          <p14:tracePt t="24593" x="3416300" y="2171700"/>
          <p14:tracePt t="24615" x="3409950" y="2171700"/>
          <p14:tracePt t="24631" x="3409950" y="2184400"/>
          <p14:tracePt t="24642" x="3416300" y="2203450"/>
          <p14:tracePt t="24659" x="3441700" y="2228850"/>
          <p14:tracePt t="24676" x="3517900" y="2247900"/>
          <p14:tracePt t="24678" x="3556000" y="2260600"/>
          <p14:tracePt t="24692" x="3600450" y="2266950"/>
          <p14:tracePt t="24709" x="3670300" y="2273300"/>
          <p14:tracePt t="24726" x="3676650" y="2273300"/>
          <p14:tracePt t="24783" x="3670300" y="2260600"/>
          <p14:tracePt t="24793" x="3644900" y="2241550"/>
          <p14:tracePt t="24809" x="3587750" y="2216150"/>
          <p14:tracePt t="24826" x="3556000" y="2203450"/>
          <p14:tracePt t="24830" x="3536950" y="2203450"/>
          <p14:tracePt t="24843" x="3524250" y="2203450"/>
          <p14:tracePt t="24859" x="3511550" y="2203450"/>
          <p14:tracePt t="24862" x="3505200" y="2203450"/>
          <p14:tracePt t="24876" x="3505200" y="2209800"/>
          <p14:tracePt t="24879" x="3505200" y="2228850"/>
          <p14:tracePt t="24893" x="3524250" y="2247900"/>
          <p14:tracePt t="24910" x="3727450" y="2317750"/>
          <p14:tracePt t="24926" x="3962400" y="2343150"/>
          <p14:tracePt t="24942" x="4159250" y="2343150"/>
          <p14:tracePt t="24959" x="4298950" y="2343150"/>
          <p14:tracePt t="24976" x="4324350" y="2343150"/>
          <p14:tracePt t="24992" x="4330700" y="2343150"/>
          <p14:tracePt t="25026" x="4311650" y="2324100"/>
          <p14:tracePt t="25042" x="4178300" y="2279650"/>
          <p14:tracePt t="25059" x="3968750" y="2247900"/>
          <p14:tracePt t="25076" x="3771900" y="2203450"/>
          <p14:tracePt t="25092" x="3644900" y="2178050"/>
          <p14:tracePt t="25094" x="3606800" y="2165350"/>
          <p14:tracePt t="25109" x="3581400" y="2159000"/>
          <p14:tracePt t="25126" x="3575050" y="2159000"/>
          <p14:tracePt t="25150" x="3568700" y="2159000"/>
          <p14:tracePt t="25159" x="3562350" y="2159000"/>
          <p14:tracePt t="25176" x="3549650" y="2152650"/>
          <p14:tracePt t="25192" x="3524250" y="2146300"/>
          <p14:tracePt t="25209" x="3486150" y="2127250"/>
          <p14:tracePt t="25226" x="3409950" y="2108200"/>
          <p14:tracePt t="25242" x="3346450" y="2095500"/>
          <p14:tracePt t="25259" x="3302000" y="2095500"/>
          <p14:tracePt t="25276" x="3270250" y="2095500"/>
          <p14:tracePt t="25279" x="3251200" y="2095500"/>
          <p14:tracePt t="25292" x="3225800" y="2095500"/>
          <p14:tracePt t="25309" x="3181350" y="2139950"/>
          <p14:tracePt t="25326" x="3162300" y="2178050"/>
          <p14:tracePt t="25342" x="3155950" y="2216150"/>
          <p14:tracePt t="25359" x="3155950" y="2260600"/>
          <p14:tracePt t="25376" x="3168650" y="2298700"/>
          <p14:tracePt t="25392" x="3194050" y="2324100"/>
          <p14:tracePt t="25409" x="3232150" y="2336800"/>
          <p14:tracePt t="25426" x="3276600" y="2336800"/>
          <p14:tracePt t="25442" x="3321050" y="2336800"/>
          <p14:tracePt t="25459" x="3340100" y="2336800"/>
          <p14:tracePt t="25476" x="3365500" y="2317750"/>
          <p14:tracePt t="25478" x="3371850" y="2298700"/>
          <p14:tracePt t="25492" x="3378200" y="2279650"/>
          <p14:tracePt t="25509" x="3359150" y="2178050"/>
          <p14:tracePt t="25526" x="3308350" y="2101850"/>
          <p14:tracePt t="25542" x="3244850" y="2057400"/>
          <p14:tracePt t="25559" x="3181350" y="2012950"/>
          <p14:tracePt t="25575" x="3111500" y="2000250"/>
          <p14:tracePt t="25592" x="3067050" y="1993900"/>
          <p14:tracePt t="25609" x="3048000" y="1993900"/>
          <p14:tracePt t="25626" x="3016250" y="1993900"/>
          <p14:tracePt t="25642" x="2997200" y="2025650"/>
          <p14:tracePt t="25659" x="2990850" y="2057400"/>
          <p14:tracePt t="25675" x="2990850" y="2114550"/>
          <p14:tracePt t="25692" x="3016250" y="2159000"/>
          <p14:tracePt t="25693" x="3028950" y="2178050"/>
          <p14:tracePt t="25709" x="3092450" y="2209800"/>
          <p14:tracePt t="25726" x="3181350" y="2222500"/>
          <p14:tracePt t="25742" x="3225800" y="2222500"/>
          <p14:tracePt t="25759" x="3257550" y="2222500"/>
          <p14:tracePt t="25775" x="3270250" y="2197100"/>
          <p14:tracePt t="25792" x="3270250" y="2171700"/>
          <p14:tracePt t="25809" x="3270250" y="2127250"/>
          <p14:tracePt t="25826" x="3263900" y="2108200"/>
          <p14:tracePt t="25842" x="3251200" y="2095500"/>
          <p14:tracePt t="25920" x="3244850" y="2095500"/>
          <p14:tracePt t="26174" x="0" y="0"/>
        </p14:tracePtLst>
        <p14:tracePtLst>
          <p14:tracePt t="27602" x="4464050" y="2260600"/>
          <p14:tracePt t="27616" x="4489450" y="2273300"/>
          <p14:tracePt t="27629" x="4508500" y="2279650"/>
          <p14:tracePt t="27643" x="4559300" y="2286000"/>
          <p14:tracePt t="27648" x="4591050" y="2292350"/>
          <p14:tracePt t="27658" x="4629150" y="2298700"/>
          <p14:tracePt t="27675" x="4724400" y="2311400"/>
          <p14:tracePt t="27692" x="4845050" y="2330450"/>
          <p14:tracePt t="27695" x="4908550" y="2336800"/>
          <p14:tracePt t="27708" x="4972050" y="2343150"/>
          <p14:tracePt t="27725" x="5207000" y="2343150"/>
          <p14:tracePt t="27742" x="5384800" y="2343150"/>
          <p14:tracePt t="27758" x="5556250" y="2343150"/>
          <p14:tracePt t="27775" x="5715000" y="2362200"/>
          <p14:tracePt t="27791" x="5842000" y="2362200"/>
          <p14:tracePt t="27808" x="5956300" y="2362200"/>
          <p14:tracePt t="27825" x="6064250" y="2362200"/>
          <p14:tracePt t="27841" x="6134100" y="2362200"/>
          <p14:tracePt t="27858" x="6197600" y="2362200"/>
          <p14:tracePt t="27875" x="6261100" y="2362200"/>
          <p14:tracePt t="27891" x="6337300" y="2362200"/>
          <p14:tracePt t="27894" x="6381750" y="2362200"/>
          <p14:tracePt t="27908" x="6432550" y="2362200"/>
          <p14:tracePt t="27925" x="6654800" y="2362200"/>
          <p14:tracePt t="27941" x="6813550" y="2362200"/>
          <p14:tracePt t="27958" x="6965950" y="2362200"/>
          <p14:tracePt t="27975" x="7067550" y="2362200"/>
          <p14:tracePt t="27991" x="7124700" y="2362200"/>
          <p14:tracePt t="28008" x="7156450" y="2362200"/>
          <p14:tracePt t="28025" x="7181850" y="2362200"/>
          <p14:tracePt t="28041" x="7200900" y="2362200"/>
          <p14:tracePt t="28058" x="7232650" y="2362200"/>
          <p14:tracePt t="28075" x="7270750" y="2355850"/>
          <p14:tracePt t="28079" x="7289800" y="2355850"/>
          <p14:tracePt t="28091" x="7296150" y="2355850"/>
          <p14:tracePt t="28108" x="7315200" y="2355850"/>
          <p14:tracePt t="28125" x="7334250" y="2355850"/>
          <p14:tracePt t="28141" x="7340600" y="2355850"/>
          <p14:tracePt t="28166" x="7346950" y="2355850"/>
          <p14:tracePt t="28182" x="7359650" y="2355850"/>
          <p14:tracePt t="28191" x="7366000" y="2355850"/>
          <p14:tracePt t="28208" x="7378700" y="2355850"/>
          <p14:tracePt t="28225" x="7391400" y="2355850"/>
          <p14:tracePt t="28241" x="7397750" y="2355850"/>
          <p14:tracePt t="28454" x="0" y="0"/>
        </p14:tracePtLst>
        <p14:tracePtLst>
          <p14:tracePt t="28961" x="2559050" y="2381250"/>
          <p14:tracePt t="28974" x="2476500" y="2419350"/>
          <p14:tracePt t="28991" x="2432050" y="2444750"/>
          <p14:tracePt t="29008" x="2393950" y="2476500"/>
          <p14:tracePt t="29024" x="2355850" y="2514600"/>
          <p14:tracePt t="29041" x="2330450" y="2546350"/>
          <p14:tracePt t="29058" x="2330450" y="2565400"/>
          <p14:tracePt t="29074" x="2330450" y="2584450"/>
          <p14:tracePt t="29091" x="2336800" y="2597150"/>
          <p14:tracePt t="29108" x="2387600" y="2616200"/>
          <p14:tracePt t="29110" x="2444750" y="2622550"/>
          <p14:tracePt t="29124" x="2520950" y="2641600"/>
          <p14:tracePt t="29141" x="2838450" y="2686050"/>
          <p14:tracePt t="29158" x="3048000" y="2686050"/>
          <p14:tracePt t="29174" x="3175000" y="2686050"/>
          <p14:tracePt t="29191" x="3219450" y="2686050"/>
          <p14:tracePt t="29208" x="3225800" y="2686050"/>
          <p14:tracePt t="29343" x="0" y="0"/>
        </p14:tracePtLst>
        <p14:tracePtLst>
          <p14:tracePt t="30113" x="6807200" y="2343150"/>
          <p14:tracePt t="30222" x="0" y="0"/>
        </p14:tracePtLst>
        <p14:tracePtLst>
          <p14:tracePt t="30951" x="1562100" y="3213100"/>
          <p14:tracePt t="31063" x="1568450" y="3213100"/>
          <p14:tracePt t="31075" x="1587500" y="3213100"/>
          <p14:tracePt t="31091" x="1676400" y="3213100"/>
          <p14:tracePt t="31108" x="1758950" y="3213100"/>
          <p14:tracePt t="31110" x="1803400" y="3213100"/>
          <p14:tracePt t="31128" x="1860550" y="3213100"/>
          <p14:tracePt t="31141" x="1885950" y="3213100"/>
          <p14:tracePt t="31158" x="1930400" y="3213100"/>
          <p14:tracePt t="32406" x="0" y="0"/>
        </p14:tracePtLst>
        <p14:tracePtLst>
          <p14:tracePt t="32727" x="2044700" y="3194050"/>
          <p14:tracePt t="32832" x="2051050" y="3194050"/>
          <p14:tracePt t="32842" x="2057400" y="3194050"/>
          <p14:tracePt t="32857" x="2120900" y="3194050"/>
          <p14:tracePt t="32873" x="2273300" y="3194050"/>
          <p14:tracePt t="32890" x="2514600" y="3194050"/>
          <p14:tracePt t="32906" x="2774950" y="3194050"/>
          <p14:tracePt t="32923" x="2952750" y="3194050"/>
          <p14:tracePt t="32940" x="3041650" y="3194050"/>
          <p14:tracePt t="32942" x="3054350" y="3194050"/>
          <p14:tracePt t="32958" x="3060700" y="3194050"/>
          <p14:tracePt t="33255" x="3067050" y="3194050"/>
          <p14:tracePt t="33271" x="3079750" y="3194050"/>
          <p14:tracePt t="33282" x="3086100" y="3194050"/>
          <p14:tracePt t="33292" x="3098800" y="3194050"/>
          <p14:tracePt t="33307" x="3136900" y="3194050"/>
          <p14:tracePt t="33323" x="3187700" y="3194050"/>
          <p14:tracePt t="33340" x="3270250" y="3194050"/>
          <p14:tracePt t="33342" x="3321050" y="3194050"/>
          <p14:tracePt t="33356" x="3378200" y="3194050"/>
          <p14:tracePt t="33373" x="3498850" y="3194050"/>
          <p14:tracePt t="33390" x="3530600" y="3194050"/>
          <p14:tracePt t="33406" x="3536950" y="3194050"/>
          <p14:tracePt t="33975" x="3543300" y="3194050"/>
          <p14:tracePt t="33985" x="3549650" y="3194050"/>
          <p14:tracePt t="33996" x="3556000" y="3194050"/>
          <p14:tracePt t="34006" x="3613150" y="3194050"/>
          <p14:tracePt t="34023" x="3695700" y="3194050"/>
          <p14:tracePt t="34039" x="3784600" y="3194050"/>
          <p14:tracePt t="34056" x="3841750" y="3194050"/>
          <p14:tracePt t="34073" x="3860800" y="3194050"/>
          <p14:tracePt t="34090" x="3867150" y="3194050"/>
          <p14:tracePt t="34663" x="3873500" y="3194050"/>
          <p14:tracePt t="34680" x="3892550" y="3194050"/>
          <p14:tracePt t="34689" x="3924300" y="3194050"/>
          <p14:tracePt t="34706" x="4038600" y="3194050"/>
          <p14:tracePt t="34723" x="4216400" y="3194050"/>
          <p14:tracePt t="34726" x="4324350" y="3194050"/>
          <p14:tracePt t="34740" x="4419600" y="3194050"/>
          <p14:tracePt t="34756" x="4578350" y="3194050"/>
          <p14:tracePt t="34759" x="4622800" y="3194050"/>
          <p14:tracePt t="34773" x="4654550" y="3194050"/>
          <p14:tracePt t="34790" x="4686300" y="3194050"/>
          <p14:tracePt t="36678" x="0" y="0"/>
        </p14:tracePtLst>
        <p14:tracePtLst>
          <p14:tracePt t="39464" x="1441450" y="3022600"/>
          <p14:tracePt t="39475" x="1441450" y="3035300"/>
          <p14:tracePt t="39488" x="1441450" y="3048000"/>
          <p14:tracePt t="39504" x="1441450" y="3067050"/>
          <p14:tracePt t="39521" x="1460500" y="3092450"/>
          <p14:tracePt t="39538" x="1492250" y="3111500"/>
          <p14:tracePt t="39554" x="1562100" y="3143250"/>
          <p14:tracePt t="39571" x="1682750" y="3175000"/>
          <p14:tracePt t="39587" x="1816100" y="3200400"/>
          <p14:tracePt t="39604" x="1911350" y="3219450"/>
          <p14:tracePt t="39606" x="1949450" y="3219450"/>
          <p14:tracePt t="39621" x="1993900" y="3219450"/>
          <p14:tracePt t="39637" x="2019300" y="3219450"/>
          <p14:tracePt t="39654" x="2025650" y="3219450"/>
          <p14:tracePt t="39671" x="2038350" y="3219450"/>
          <p14:tracePt t="39687" x="2044700" y="3219450"/>
          <p14:tracePt t="39704" x="2044700" y="3213100"/>
          <p14:tracePt t="39721" x="2044700" y="3194050"/>
          <p14:tracePt t="39738" x="2044700" y="3175000"/>
          <p14:tracePt t="39754" x="2044700" y="3136900"/>
          <p14:tracePt t="39771" x="2032000" y="3117850"/>
          <p14:tracePt t="39775" x="2019300" y="3098800"/>
          <p14:tracePt t="39788" x="2006600" y="3086100"/>
          <p14:tracePt t="39804" x="1968500" y="3048000"/>
          <p14:tracePt t="39821" x="1885950" y="3016250"/>
          <p14:tracePt t="39837" x="1847850" y="3009900"/>
          <p14:tracePt t="39854" x="1809750" y="2997200"/>
          <p14:tracePt t="39871" x="1797050" y="2997200"/>
          <p14:tracePt t="39887" x="1784350" y="2997200"/>
          <p14:tracePt t="39904" x="1771650" y="2997200"/>
          <p14:tracePt t="39921" x="1765300" y="2997200"/>
          <p14:tracePt t="39954" x="1758950" y="2997200"/>
          <p14:tracePt t="39971" x="1746250" y="2997200"/>
          <p14:tracePt t="39987" x="1739900" y="2997200"/>
          <p14:tracePt t="40004" x="1733550" y="2997200"/>
          <p14:tracePt t="40021" x="1720850" y="3003550"/>
          <p14:tracePt t="40038" x="1714500" y="3009900"/>
          <p14:tracePt t="40054" x="1701800" y="3016250"/>
          <p14:tracePt t="40071" x="1695450" y="3028950"/>
          <p14:tracePt t="40087" x="1689100" y="3035300"/>
          <p14:tracePt t="40104" x="1689100" y="3060700"/>
          <p14:tracePt t="40121" x="1689100" y="3079750"/>
          <p14:tracePt t="40137" x="1689100" y="3098800"/>
          <p14:tracePt t="40154" x="1689100" y="3111500"/>
          <p14:tracePt t="40171" x="1701800" y="3136900"/>
          <p14:tracePt t="40187" x="1720850" y="3162300"/>
          <p14:tracePt t="40191" x="1739900" y="3168650"/>
          <p14:tracePt t="40204" x="1758950" y="3181350"/>
          <p14:tracePt t="40222" x="1797050" y="3194050"/>
          <p14:tracePt t="40238" x="1822450" y="3194050"/>
          <p14:tracePt t="40254" x="1835150" y="3194050"/>
          <p14:tracePt t="40271" x="1847850" y="3194050"/>
          <p14:tracePt t="40287" x="1866900" y="3194050"/>
          <p14:tracePt t="40305" x="1873250" y="3175000"/>
          <p14:tracePt t="40321" x="1885950" y="3168650"/>
          <p14:tracePt t="40337" x="1892300" y="3155950"/>
          <p14:tracePt t="40354" x="1892300" y="3149600"/>
          <p14:tracePt t="40384" x="1892300" y="3143250"/>
          <p14:tracePt t="40622" x="0" y="0"/>
        </p14:tracePtLst>
        <p14:tracePtLst>
          <p14:tracePt t="41360" x="2159000" y="3143250"/>
          <p14:tracePt t="41503" x="2171700" y="3149600"/>
          <p14:tracePt t="41513" x="2197100" y="3155950"/>
          <p14:tracePt t="41527" x="2266950" y="3155950"/>
          <p14:tracePt t="41537" x="2324100" y="3155950"/>
          <p14:tracePt t="41554" x="2438400" y="3162300"/>
          <p14:tracePt t="41570" x="2559050" y="3162300"/>
          <p14:tracePt t="41587" x="2654300" y="3181350"/>
          <p14:tracePt t="41604" x="2711450" y="3194050"/>
          <p14:tracePt t="41620" x="2736850" y="3200400"/>
          <p14:tracePt t="41623" x="2743200" y="3200400"/>
          <p14:tracePt t="41639" x="2749550" y="3200400"/>
          <p14:tracePt t="42110" x="0" y="0"/>
        </p14:tracePtLst>
        <p14:tracePtLst>
          <p14:tracePt t="42455" x="2324100" y="3200400"/>
          <p14:tracePt t="42551" x="2336800" y="3200400"/>
          <p14:tracePt t="42562" x="2368550" y="3200400"/>
          <p14:tracePt t="42571" x="2413000" y="3200400"/>
          <p14:tracePt t="42587" x="2540000" y="3200400"/>
          <p14:tracePt t="42603" x="2686050" y="3200400"/>
          <p14:tracePt t="42605" x="2762250" y="3200400"/>
          <p14:tracePt t="42620" x="2832100" y="3200400"/>
          <p14:tracePt t="42636" x="2965450" y="3206750"/>
          <p14:tracePt t="42637" x="3009900" y="3213100"/>
          <p14:tracePt t="42653" x="3079750" y="3225800"/>
          <p14:tracePt t="42670" x="3092450" y="3225800"/>
          <p14:tracePt t="42686" x="3111500" y="3238500"/>
          <p14:tracePt t="43096" x="3124200" y="3238500"/>
          <p14:tracePt t="43112" x="3143250" y="3238500"/>
          <p14:tracePt t="43123" x="3155950" y="3238500"/>
          <p14:tracePt t="43137" x="3206750" y="3251200"/>
          <p14:tracePt t="43153" x="3257550" y="3251200"/>
          <p14:tracePt t="43170" x="3333750" y="3251200"/>
          <p14:tracePt t="43187" x="3409950" y="3251200"/>
          <p14:tracePt t="43191" x="3441700" y="3251200"/>
          <p14:tracePt t="43203" x="3473450" y="3251200"/>
          <p14:tracePt t="43220" x="3536950" y="3251200"/>
          <p14:tracePt t="43224" x="3562350" y="3251200"/>
          <p14:tracePt t="43240" x="3587750" y="3251200"/>
          <p14:tracePt t="43253" x="3606800" y="3251200"/>
          <p14:tracePt t="43270" x="3613150" y="3251200"/>
          <p14:tracePt t="43286" x="3619500" y="3251200"/>
          <p14:tracePt t="43303" x="3625850" y="3251200"/>
          <p14:tracePt t="43320" x="3632200" y="3251200"/>
          <p14:tracePt t="43343" x="3632200" y="3244850"/>
          <p14:tracePt t="43353" x="3638550" y="3238500"/>
          <p14:tracePt t="43370" x="3644900" y="3238500"/>
          <p14:tracePt t="43386" x="3644900" y="3219450"/>
          <p14:tracePt t="43403" x="3644900" y="3200400"/>
          <p14:tracePt t="43407" x="3644900" y="3194050"/>
          <p14:tracePt t="43420" x="3644900" y="3187700"/>
          <p14:tracePt t="43436" x="3644900" y="3181350"/>
          <p14:tracePt t="43438" x="3644900" y="3175000"/>
          <p14:tracePt t="43453" x="3644900" y="3162300"/>
          <p14:tracePt t="43470" x="3644900" y="3149600"/>
          <p14:tracePt t="43486" x="3644900" y="3136900"/>
          <p14:tracePt t="43503" x="3638550" y="3124200"/>
          <p14:tracePt t="43751" x="3638550" y="3130550"/>
          <p14:tracePt t="43767" x="3644900" y="3136900"/>
          <p14:tracePt t="43778" x="3657600" y="3143250"/>
          <p14:tracePt t="43790" x="3670300" y="3149600"/>
          <p14:tracePt t="43803" x="3683000" y="3155950"/>
          <p14:tracePt t="43820" x="3708400" y="3162300"/>
          <p14:tracePt t="43822" x="3721100" y="3168650"/>
          <p14:tracePt t="43836" x="3733800" y="3168650"/>
          <p14:tracePt t="43838" x="3752850" y="3168650"/>
          <p14:tracePt t="43853" x="3784600" y="3175000"/>
          <p14:tracePt t="43870" x="3835400" y="3175000"/>
          <p14:tracePt t="43886" x="3873500" y="3175000"/>
          <p14:tracePt t="43903" x="3905250" y="3175000"/>
          <p14:tracePt t="43920" x="3930650" y="3175000"/>
          <p14:tracePt t="43936" x="3956050" y="3175000"/>
          <p14:tracePt t="43953" x="3975100" y="3175000"/>
          <p14:tracePt t="43970" x="4006850" y="3175000"/>
          <p14:tracePt t="43986" x="4051300" y="3175000"/>
          <p14:tracePt t="44003" x="4089400" y="3175000"/>
          <p14:tracePt t="44019" x="4140200" y="3175000"/>
          <p14:tracePt t="44022" x="4159250" y="3175000"/>
          <p14:tracePt t="44036" x="4184650" y="3175000"/>
          <p14:tracePt t="44053" x="4241800" y="3175000"/>
          <p14:tracePt t="44069" x="4311650" y="3175000"/>
          <p14:tracePt t="44086" x="4349750" y="3175000"/>
          <p14:tracePt t="44102" x="4387850" y="3187700"/>
          <p14:tracePt t="44119" x="4394200" y="3187700"/>
          <p14:tracePt t="44136" x="4406900" y="3187700"/>
          <p14:tracePt t="44159" x="4413250" y="3187700"/>
          <p14:tracePt t="44479" x="0" y="0"/>
        </p14:tracePtLst>
        <p14:tracePtLst>
          <p14:tracePt t="45138" x="4851400" y="3073400"/>
          <p14:tracePt t="45159" x="4857750" y="3073400"/>
          <p14:tracePt t="45175" x="4870450" y="3073400"/>
          <p14:tracePt t="45186" x="4895850" y="3073400"/>
          <p14:tracePt t="45202" x="4959350" y="3073400"/>
          <p14:tracePt t="45219" x="5054600" y="3073400"/>
          <p14:tracePt t="45222" x="5105400" y="3073400"/>
          <p14:tracePt t="45236" x="5162550" y="3073400"/>
          <p14:tracePt t="45252" x="5238750" y="3073400"/>
          <p14:tracePt t="45254" x="5270500" y="3073400"/>
          <p14:tracePt t="45270" x="5302250" y="3073400"/>
          <p14:tracePt t="45286" x="5314950" y="3073400"/>
          <p14:tracePt t="45446" x="0" y="0"/>
        </p14:tracePtLst>
        <p14:tracePtLst>
          <p14:tracePt t="48583" x="1162050" y="3759200"/>
          <p14:tracePt t="48680" x="1174750" y="3759200"/>
          <p14:tracePt t="48690" x="1206500" y="3759200"/>
          <p14:tracePt t="48702" x="1346200" y="3771900"/>
          <p14:tracePt t="48718" x="1543050" y="3771900"/>
          <p14:tracePt t="48735" x="1803400" y="3771900"/>
          <p14:tracePt t="48751" x="2082800" y="3771900"/>
          <p14:tracePt t="48768" x="2292350" y="3771900"/>
          <p14:tracePt t="48784" x="2425700" y="3771900"/>
          <p14:tracePt t="48801" x="2457450" y="3771900"/>
          <p14:tracePt t="48818" x="2463800" y="3771900"/>
          <p14:tracePt t="49135" x="2457450" y="3771900"/>
          <p14:tracePt t="49147" x="2438400" y="3771900"/>
          <p14:tracePt t="49159" x="2374900" y="3771900"/>
          <p14:tracePt t="49171" x="2330450" y="3771900"/>
          <p14:tracePt t="49185" x="2260600" y="3771900"/>
          <p14:tracePt t="49201" x="2209800" y="3771900"/>
          <p14:tracePt t="49218" x="2197100" y="3771900"/>
          <p14:tracePt t="49235" x="2184400" y="3771900"/>
          <p14:tracePt t="49251" x="2165350" y="3784600"/>
          <p14:tracePt t="49551" x="2159000" y="3784600"/>
          <p14:tracePt t="49575" x="2178050" y="3784600"/>
          <p14:tracePt t="49587" x="2203450" y="3784600"/>
          <p14:tracePt t="49601" x="2279650" y="3784600"/>
          <p14:tracePt t="49618" x="2381250" y="3784600"/>
          <p14:tracePt t="49634" x="2501900" y="3784600"/>
          <p14:tracePt t="49651" x="2616200" y="3784600"/>
          <p14:tracePt t="49668" x="2711450" y="3784600"/>
          <p14:tracePt t="49684" x="2800350" y="3784600"/>
          <p14:tracePt t="49686" x="2844800" y="3784600"/>
          <p14:tracePt t="49701" x="2927350" y="3784600"/>
          <p14:tracePt t="49717" x="3054350" y="3784600"/>
          <p14:tracePt t="49735" x="3225800" y="3784600"/>
          <p14:tracePt t="49751" x="3390900" y="3784600"/>
          <p14:tracePt t="49767" x="3575050" y="3784600"/>
          <p14:tracePt t="49784" x="3721100" y="3784600"/>
          <p14:tracePt t="49801" x="3835400" y="3784600"/>
          <p14:tracePt t="49817" x="3937000" y="3784600"/>
          <p14:tracePt t="49834" x="3981450" y="3784600"/>
          <p14:tracePt t="49851" x="4000500" y="3784600"/>
          <p14:tracePt t="49867" x="4013200" y="3784600"/>
          <p14:tracePt t="49884" x="4019550" y="3784600"/>
          <p14:tracePt t="49901" x="4032250" y="3784600"/>
          <p14:tracePt t="49917" x="4044950" y="3784600"/>
          <p14:tracePt t="49934" x="4051300" y="3784600"/>
          <p14:tracePt t="49951" x="4064000" y="3784600"/>
          <p14:tracePt t="51560" x="4070350" y="3784600"/>
          <p14:tracePt t="51571" x="4076700" y="3784600"/>
          <p14:tracePt t="51584" x="4121150" y="3784600"/>
          <p14:tracePt t="51600" x="4184650" y="3784600"/>
          <p14:tracePt t="51617" x="4292600" y="3784600"/>
          <p14:tracePt t="51634" x="4419600" y="3803650"/>
          <p14:tracePt t="51650" x="4546600" y="3803650"/>
          <p14:tracePt t="51667" x="4667250" y="3803650"/>
          <p14:tracePt t="51683" x="4724400" y="3803650"/>
          <p14:tracePt t="51686" x="4756150" y="3810000"/>
          <p14:tracePt t="51700" x="4762500" y="3810000"/>
          <p14:tracePt t="51717" x="4775200" y="3810000"/>
          <p14:tracePt t="52167" x="4781550" y="3810000"/>
          <p14:tracePt t="52183" x="4794250" y="3810000"/>
          <p14:tracePt t="52194" x="4806950" y="3810000"/>
          <p14:tracePt t="52206" x="4845050" y="3810000"/>
          <p14:tracePt t="52217" x="4857750" y="3810000"/>
          <p14:tracePt t="52233" x="4927600" y="3810000"/>
          <p14:tracePt t="52250" x="4978400" y="3810000"/>
          <p14:tracePt t="52267" x="5035550" y="3810000"/>
          <p14:tracePt t="52283" x="5080000" y="3810000"/>
          <p14:tracePt t="52300" x="5118100" y="3810000"/>
          <p14:tracePt t="52316" x="5137150" y="3810000"/>
          <p14:tracePt t="52318" x="5143500" y="3810000"/>
          <p14:tracePt t="52616" x="5149850" y="3810000"/>
          <p14:tracePt t="52627" x="5156200" y="3810000"/>
          <p14:tracePt t="52639" x="5200650" y="3810000"/>
          <p14:tracePt t="52650" x="5238750" y="3810000"/>
          <p14:tracePt t="52667" x="5353050" y="3810000"/>
          <p14:tracePt t="52671" x="5429250" y="3810000"/>
          <p14:tracePt t="52684" x="5511800" y="3810000"/>
          <p14:tracePt t="52700" x="5715000" y="3810000"/>
          <p14:tracePt t="52704" x="5810250" y="3810000"/>
          <p14:tracePt t="52717" x="5899150" y="3810000"/>
          <p14:tracePt t="52734" x="6121400" y="3810000"/>
          <p14:tracePt t="52750" x="6242050" y="3810000"/>
          <p14:tracePt t="52766" x="6318250" y="3810000"/>
          <p14:tracePt t="52783" x="6381750" y="3810000"/>
          <p14:tracePt t="52800" x="6438900" y="3810000"/>
          <p14:tracePt t="52816" x="6496050" y="3810000"/>
          <p14:tracePt t="52833" x="6546850" y="3810000"/>
          <p14:tracePt t="52850" x="6604000" y="3810000"/>
          <p14:tracePt t="52866" x="6667500" y="3810000"/>
          <p14:tracePt t="52883" x="6724650" y="3810000"/>
          <p14:tracePt t="52900" x="6781800" y="3810000"/>
          <p14:tracePt t="52903" x="6813550" y="3810000"/>
          <p14:tracePt t="52916" x="6838950" y="3810000"/>
          <p14:tracePt t="52934" x="6896100" y="3810000"/>
          <p14:tracePt t="52950" x="6921500" y="3810000"/>
          <p14:tracePt t="52966" x="6934200" y="3810000"/>
          <p14:tracePt t="52983" x="6946900" y="3810000"/>
          <p14:tracePt t="53390" x="0" y="0"/>
        </p14:tracePtLst>
        <p14:tracePtLst>
          <p14:tracePt t="54087" x="7791450" y="3981450"/>
          <p14:tracePt t="54143" x="7785100" y="3987800"/>
          <p14:tracePt t="54155" x="7778750" y="4000500"/>
          <p14:tracePt t="54170" x="7772400" y="4032250"/>
          <p14:tracePt t="54185" x="7759700" y="4102100"/>
          <p14:tracePt t="54199" x="7759700" y="4146550"/>
          <p14:tracePt t="54216" x="7766050" y="4216400"/>
          <p14:tracePt t="54233" x="7810500" y="4279900"/>
          <p14:tracePt t="54249" x="7867650" y="4343400"/>
          <p14:tracePt t="54266" x="7931150" y="4381500"/>
          <p14:tracePt t="54283" x="8001000" y="4406900"/>
          <p14:tracePt t="54299" x="8045450" y="4406900"/>
          <p14:tracePt t="54302" x="8058150" y="4406900"/>
          <p14:tracePt t="54316" x="8070850" y="4406900"/>
          <p14:tracePt t="54333" x="8108950" y="4387850"/>
          <p14:tracePt t="54334" x="8128000" y="4362450"/>
          <p14:tracePt t="54349" x="8140700" y="4292600"/>
          <p14:tracePt t="54366" x="8147050" y="4216400"/>
          <p14:tracePt t="54382" x="8147050" y="4114800"/>
          <p14:tracePt t="54399" x="8108950" y="4044950"/>
          <p14:tracePt t="54416" x="8070850" y="3987800"/>
          <p14:tracePt t="54432" x="8032750" y="3949700"/>
          <p14:tracePt t="54449" x="7994650" y="3930650"/>
          <p14:tracePt t="54466" x="7969250" y="3924300"/>
          <p14:tracePt t="54482" x="7937500" y="3924300"/>
          <p14:tracePt t="54499" x="7893050" y="3937000"/>
          <p14:tracePt t="54502" x="7861300" y="3943350"/>
          <p14:tracePt t="54516" x="7829550" y="3962400"/>
          <p14:tracePt t="54532" x="7791450" y="4019550"/>
          <p14:tracePt t="54534" x="7766050" y="4051300"/>
          <p14:tracePt t="54549" x="7740650" y="4133850"/>
          <p14:tracePt t="54566" x="7734300" y="4184650"/>
          <p14:tracePt t="54582" x="7747000" y="4254500"/>
          <p14:tracePt t="54599" x="7797800" y="4318000"/>
          <p14:tracePt t="54616" x="7861300" y="4368800"/>
          <p14:tracePt t="54632" x="7956550" y="4406900"/>
          <p14:tracePt t="54649" x="8032750" y="4419600"/>
          <p14:tracePt t="54666" x="8108950" y="4419600"/>
          <p14:tracePt t="54682" x="8172450" y="4394200"/>
          <p14:tracePt t="54699" x="8204200" y="4343400"/>
          <p14:tracePt t="54702" x="8216900" y="4318000"/>
          <p14:tracePt t="54716" x="8223250" y="4279900"/>
          <p14:tracePt t="54732" x="8229600" y="4222750"/>
          <p14:tracePt t="54734" x="8229600" y="4184650"/>
          <p14:tracePt t="54749" x="8204200" y="4089400"/>
          <p14:tracePt t="54766" x="8153400" y="4006850"/>
          <p14:tracePt t="54782" x="8083550" y="3937000"/>
          <p14:tracePt t="54799" x="8001000" y="3898900"/>
          <p14:tracePt t="54816" x="7943850" y="3879850"/>
          <p14:tracePt t="54832" x="7918450" y="3873500"/>
          <p14:tracePt t="54849" x="7893050" y="3873500"/>
          <p14:tracePt t="54866" x="7867650" y="3911600"/>
          <p14:tracePt t="54882" x="7854950" y="3981450"/>
          <p14:tracePt t="54899" x="7848600" y="4057650"/>
          <p14:tracePt t="54916" x="7848600" y="4133850"/>
          <p14:tracePt t="54932" x="7867650" y="4178300"/>
          <p14:tracePt t="54934" x="7880350" y="4197350"/>
          <p14:tracePt t="54949" x="7893050" y="4216400"/>
          <p14:tracePt t="54965" x="7912100" y="4229100"/>
          <p14:tracePt t="54982" x="7918450" y="4229100"/>
          <p14:tracePt t="54999" x="7931150" y="4229100"/>
          <p14:tracePt t="55016" x="7943850" y="4229100"/>
          <p14:tracePt t="55032" x="7981950" y="4216400"/>
          <p14:tracePt t="55049" x="8013700" y="4184650"/>
          <p14:tracePt t="55066" x="8032750" y="4146550"/>
          <p14:tracePt t="55082" x="8039100" y="4121150"/>
          <p14:tracePt t="55099" x="8039100" y="4102100"/>
          <p14:tracePt t="55115" x="8039100" y="4083050"/>
          <p14:tracePt t="55132" x="8039100" y="4076700"/>
          <p14:tracePt t="55149" x="8039100" y="4070350"/>
          <p14:tracePt t="55166" x="8032750" y="4070350"/>
          <p14:tracePt t="55182" x="8026400" y="4070350"/>
          <p14:tracePt t="55199" x="8007350" y="4083050"/>
          <p14:tracePt t="55216" x="7981950" y="4133850"/>
          <p14:tracePt t="55232" x="7975600" y="4210050"/>
          <p14:tracePt t="55249" x="7975600" y="4279900"/>
          <p14:tracePt t="55266" x="7994650" y="4330700"/>
          <p14:tracePt t="55282" x="8026400" y="4349750"/>
          <p14:tracePt t="55299" x="8039100" y="4356100"/>
          <p14:tracePt t="55302" x="8058150" y="4356100"/>
          <p14:tracePt t="55316" x="8083550" y="4349750"/>
          <p14:tracePt t="55332" x="8153400" y="4286250"/>
          <p14:tracePt t="55334" x="8166100" y="4254500"/>
          <p14:tracePt t="55349" x="8197850" y="4152900"/>
          <p14:tracePt t="55366" x="8197850" y="4083050"/>
          <p14:tracePt t="55382" x="8191500" y="4006850"/>
          <p14:tracePt t="55399" x="8178800" y="3956050"/>
          <p14:tracePt t="55416" x="8159750" y="3937000"/>
          <p14:tracePt t="55480" x="8153400" y="3943350"/>
          <p14:tracePt t="55489" x="8147050" y="3943350"/>
          <p14:tracePt t="55499" x="8147050" y="3949700"/>
          <p14:tracePt t="55516" x="8147050" y="3962400"/>
          <p14:tracePt t="55532" x="8147050" y="3968750"/>
          <p14:tracePt t="55806" x="0" y="0"/>
        </p14:tracePtLst>
        <p14:tracePtLst>
          <p14:tracePt t="56766" x="1009650" y="4159250"/>
          <p14:tracePt t="56816" x="1009650" y="4165600"/>
          <p14:tracePt t="56832" x="1022350" y="4165600"/>
          <p14:tracePt t="56842" x="1041400" y="4165600"/>
          <p14:tracePt t="56856" x="1104900" y="4165600"/>
          <p14:tracePt t="56870" x="1231900" y="4165600"/>
          <p14:tracePt t="56882" x="1327150" y="4165600"/>
          <p14:tracePt t="56898" x="1562100" y="4165600"/>
          <p14:tracePt t="56915" x="1993900" y="4165600"/>
          <p14:tracePt t="56932" x="2571750" y="4165600"/>
          <p14:tracePt t="56948" x="3238500" y="4165600"/>
          <p14:tracePt t="56950" x="3587750" y="4165600"/>
          <p14:tracePt t="56965" x="4229100" y="4165600"/>
          <p14:tracePt t="56982" x="4768850" y="4165600"/>
          <p14:tracePt t="56998" x="5200650" y="4165600"/>
          <p14:tracePt t="57015" x="5568950" y="4165600"/>
          <p14:tracePt t="57032" x="5899150" y="4165600"/>
          <p14:tracePt t="57048" x="6267450" y="4165600"/>
          <p14:tracePt t="57065" x="6635750" y="4165600"/>
          <p14:tracePt t="57082" x="6985000" y="4165600"/>
          <p14:tracePt t="57098" x="7289800" y="4165600"/>
          <p14:tracePt t="57115" x="7505700" y="4165600"/>
          <p14:tracePt t="57131" x="7658100" y="4165600"/>
          <p14:tracePt t="57148" x="7759700" y="4165600"/>
          <p14:tracePt t="57150" x="7797800" y="4165600"/>
          <p14:tracePt t="57165" x="7842250" y="4165600"/>
          <p14:tracePt t="57182" x="7867650" y="4165600"/>
          <p14:tracePt t="57351" x="7874000" y="4178300"/>
          <p14:tracePt t="57368" x="7874000" y="4197350"/>
          <p14:tracePt t="57380" x="7874000" y="4235450"/>
          <p14:tracePt t="57393" x="7848600" y="4324350"/>
          <p14:tracePt t="57403" x="7842250" y="4362450"/>
          <p14:tracePt t="57415" x="7823200" y="4451350"/>
          <p14:tracePt t="57432" x="7816850" y="4521200"/>
          <p14:tracePt t="57448" x="7804150" y="4584700"/>
          <p14:tracePt t="57465" x="7797800" y="4610100"/>
          <p14:tracePt t="57481" x="7797800" y="4648200"/>
          <p14:tracePt t="57499" x="7797800" y="4660900"/>
          <p14:tracePt t="57515" x="7797800" y="4667250"/>
          <p14:tracePt t="57531" x="7797800" y="4686300"/>
          <p14:tracePt t="57548" x="7797800" y="4692650"/>
          <p14:tracePt t="57565" x="7791450" y="4705350"/>
          <p14:tracePt t="57581" x="7785100" y="4718050"/>
          <p14:tracePt t="57598" x="7785100" y="4730750"/>
          <p14:tracePt t="57615" x="7785100" y="4737100"/>
          <p14:tracePt t="57631" x="7785100" y="4749800"/>
          <p14:tracePt t="57648" x="7772400" y="4787900"/>
          <p14:tracePt t="57665" x="7753350" y="4806950"/>
          <p14:tracePt t="57681" x="7727950" y="4832350"/>
          <p14:tracePt t="57698" x="7677150" y="4864100"/>
          <p14:tracePt t="57715" x="7594600" y="4902200"/>
          <p14:tracePt t="57718" x="7537450" y="4927600"/>
          <p14:tracePt t="57731" x="7467600" y="4953000"/>
          <p14:tracePt t="57748" x="7289800" y="4984750"/>
          <p14:tracePt t="57765" x="7029450" y="5010150"/>
          <p14:tracePt t="57766" x="6851650" y="5022850"/>
          <p14:tracePt t="57782" x="6438900" y="5022850"/>
          <p14:tracePt t="57798" x="5880100" y="5022850"/>
          <p14:tracePt t="57815" x="5365750" y="5022850"/>
          <p14:tracePt t="57831" x="4889500" y="5022850"/>
          <p14:tracePt t="57848" x="4476750" y="5022850"/>
          <p14:tracePt t="57865" x="4171950" y="5022850"/>
          <p14:tracePt t="57881" x="3930650" y="5022850"/>
          <p14:tracePt t="57898" x="3708400" y="5022850"/>
          <p14:tracePt t="57915" x="3498850" y="5022850"/>
          <p14:tracePt t="57932" x="3321050" y="5022850"/>
          <p14:tracePt t="57935" x="3225800" y="5022850"/>
          <p14:tracePt t="57948" x="3136900" y="5022850"/>
          <p14:tracePt t="57965" x="2990850" y="5022850"/>
          <p14:tracePt t="57981" x="2730500" y="5022850"/>
          <p14:tracePt t="57998" x="2527300" y="5022850"/>
          <p14:tracePt t="58014" x="2349500" y="5022850"/>
          <p14:tracePt t="58031" x="2171700" y="5022850"/>
          <p14:tracePt t="58048" x="2019300" y="5022850"/>
          <p14:tracePt t="58064" x="1873250" y="4997450"/>
          <p14:tracePt t="58081" x="1720850" y="4972050"/>
          <p14:tracePt t="58098" x="1587500" y="4946650"/>
          <p14:tracePt t="58114" x="1466850" y="4921250"/>
          <p14:tracePt t="58131" x="1377950" y="4902200"/>
          <p14:tracePt t="58148" x="1289050" y="4876800"/>
          <p14:tracePt t="58164" x="1200150" y="4864100"/>
          <p14:tracePt t="58181" x="1060450" y="4826000"/>
          <p14:tracePt t="58198" x="958850" y="4787900"/>
          <p14:tracePt t="58214" x="850900" y="4743450"/>
          <p14:tracePt t="58231" x="723900" y="4699000"/>
          <p14:tracePt t="58248" x="641350" y="4660900"/>
          <p14:tracePt t="58264" x="590550" y="4635500"/>
          <p14:tracePt t="58281" x="552450" y="4603750"/>
          <p14:tracePt t="58298" x="546100" y="4578350"/>
          <p14:tracePt t="58314" x="527050" y="4546600"/>
          <p14:tracePt t="58331" x="514350" y="4514850"/>
          <p14:tracePt t="58335" x="508000" y="4502150"/>
          <p14:tracePt t="58348" x="501650" y="4483100"/>
          <p14:tracePt t="58365" x="482600" y="4413250"/>
          <p14:tracePt t="58381" x="469900" y="4368800"/>
          <p14:tracePt t="58398" x="463550" y="4318000"/>
          <p14:tracePt t="58414" x="450850" y="4260850"/>
          <p14:tracePt t="58431" x="450850" y="4222750"/>
          <p14:tracePt t="58448" x="450850" y="4184650"/>
          <p14:tracePt t="58464" x="450850" y="4159250"/>
          <p14:tracePt t="58481" x="450850" y="4121150"/>
          <p14:tracePt t="58498" x="450850" y="4095750"/>
          <p14:tracePt t="58514" x="457200" y="4076700"/>
          <p14:tracePt t="58531" x="469900" y="4057650"/>
          <p14:tracePt t="58548" x="476250" y="4051300"/>
          <p14:tracePt t="58773" x="476250" y="4057650"/>
          <p14:tracePt t="58781" x="476250" y="4076700"/>
          <p14:tracePt t="58789" x="476250" y="4108450"/>
          <p14:tracePt t="58798" x="476250" y="4152900"/>
          <p14:tracePt t="58814" x="476250" y="4260850"/>
          <p14:tracePt t="58831" x="476250" y="4375150"/>
          <p14:tracePt t="58847" x="476250" y="4483100"/>
          <p14:tracePt t="58864" x="476250" y="4559300"/>
          <p14:tracePt t="58881" x="476250" y="4616450"/>
          <p14:tracePt t="58897" x="488950" y="4667250"/>
          <p14:tracePt t="58914" x="488950" y="4686300"/>
          <p14:tracePt t="58931" x="488950" y="4692650"/>
          <p14:tracePt t="58947" x="488950" y="4705350"/>
          <p14:tracePt t="59053" x="495300" y="4711700"/>
          <p14:tracePt t="59061" x="501650" y="4718050"/>
          <p14:tracePt t="59069" x="508000" y="4724400"/>
          <p14:tracePt t="59081" x="527050" y="4743450"/>
          <p14:tracePt t="59097" x="577850" y="4775200"/>
          <p14:tracePt t="59114" x="685800" y="4819650"/>
          <p14:tracePt t="59131" x="838200" y="4870450"/>
          <p14:tracePt t="59147" x="1035050" y="4927600"/>
          <p14:tracePt t="59164" x="1327150" y="4965700"/>
          <p14:tracePt t="59181" x="1835150" y="4978400"/>
          <p14:tracePt t="59197" x="2311400" y="4978400"/>
          <p14:tracePt t="59214" x="2787650" y="4978400"/>
          <p14:tracePt t="59231" x="3346450" y="4978400"/>
          <p14:tracePt t="59248" x="3924300" y="4978400"/>
          <p14:tracePt t="59265" x="4552950" y="4978400"/>
          <p14:tracePt t="59281" x="5194300" y="4978400"/>
          <p14:tracePt t="59298" x="5822950" y="4978400"/>
          <p14:tracePt t="59314" x="6362700" y="4978400"/>
          <p14:tracePt t="59331" x="6838950" y="4978400"/>
          <p14:tracePt t="59335" x="7029450" y="4978400"/>
          <p14:tracePt t="59348" x="7226300" y="4978400"/>
          <p14:tracePt t="59364" x="7531100" y="4978400"/>
          <p14:tracePt t="59366" x="7683500" y="4978400"/>
          <p14:tracePt t="59381" x="7943850" y="4978400"/>
          <p14:tracePt t="59398" x="8229600" y="4978400"/>
          <p14:tracePt t="59414" x="8489950" y="4978400"/>
          <p14:tracePt t="59431" x="8718550" y="4978400"/>
          <p14:tracePt t="59448" x="8928100" y="4978400"/>
          <p14:tracePt t="59464" x="9118600" y="4978400"/>
          <p14:tracePt t="59481" x="9296400" y="4978400"/>
          <p14:tracePt t="59498" x="9480550" y="4978400"/>
          <p14:tracePt t="59514" x="9645650" y="4978400"/>
          <p14:tracePt t="59531" x="9804400" y="4972050"/>
          <p14:tracePt t="59534" x="9874250" y="4965700"/>
          <p14:tracePt t="59548" x="9925050" y="4959350"/>
          <p14:tracePt t="59564" x="10013950" y="4946650"/>
          <p14:tracePt t="59566" x="10058400" y="4933950"/>
          <p14:tracePt t="59581" x="10090150" y="4933950"/>
          <p14:tracePt t="59597" x="10236200" y="4908550"/>
          <p14:tracePt t="59614" x="10306050" y="4883150"/>
          <p14:tracePt t="59631" x="10356850" y="4870450"/>
          <p14:tracePt t="59647" x="10388600" y="4864100"/>
          <p14:tracePt t="59664" x="10426700" y="4845050"/>
          <p14:tracePt t="59681" x="10452100" y="4832350"/>
          <p14:tracePt t="59697" x="10496550" y="4813300"/>
          <p14:tracePt t="59714" x="10547350" y="4794250"/>
          <p14:tracePt t="59731" x="10610850" y="4775200"/>
          <p14:tracePt t="59747" x="10655300" y="4749800"/>
          <p14:tracePt t="59764" x="10687050" y="4737100"/>
          <p14:tracePt t="59781" x="10699750" y="4730750"/>
          <p14:tracePt t="59822" x="10706100" y="4730750"/>
          <p14:tracePt t="59839" x="10718800" y="4730750"/>
          <p14:tracePt t="59849" x="10731500" y="4730750"/>
          <p14:tracePt t="59864" x="10782300" y="4730750"/>
          <p14:tracePt t="59881" x="10826750" y="4737100"/>
          <p14:tracePt t="59897" x="10858500" y="4743450"/>
          <p14:tracePt t="59914" x="10883900" y="4749800"/>
          <p14:tracePt t="59931" x="10890250" y="4749800"/>
          <p14:tracePt t="59947" x="10896600" y="4749800"/>
          <p14:tracePt t="60055" x="10902950" y="4749800"/>
          <p14:tracePt t="60066" x="10915650" y="4743450"/>
          <p14:tracePt t="60081" x="10941050" y="4686300"/>
          <p14:tracePt t="60097" x="10966450" y="4635500"/>
          <p14:tracePt t="60114" x="11004550" y="4565650"/>
          <p14:tracePt t="60131" x="11049000" y="4502150"/>
          <p14:tracePt t="60147" x="11074400" y="4445000"/>
          <p14:tracePt t="60164" x="11099800" y="4413250"/>
          <p14:tracePt t="60181" x="11106150" y="4387850"/>
          <p14:tracePt t="60182" x="11106150" y="4375150"/>
          <p14:tracePt t="60197" x="11112500" y="4368800"/>
          <p14:tracePt t="60214" x="11118850" y="4356100"/>
          <p14:tracePt t="60383" x="11125200" y="4362450"/>
          <p14:tracePt t="60394" x="11131550" y="4394200"/>
          <p14:tracePt t="60408" x="11137900" y="4483100"/>
          <p14:tracePt t="60415" x="11137900" y="4540250"/>
          <p14:tracePt t="60430" x="11137900" y="4622800"/>
          <p14:tracePt t="60447" x="11137900" y="4686300"/>
          <p14:tracePt t="60464" x="11137900" y="4711700"/>
          <p14:tracePt t="60481" x="11137900" y="4724400"/>
          <p14:tracePt t="60497" x="11137900" y="4730750"/>
          <p14:tracePt t="60514" x="11137900" y="4737100"/>
          <p14:tracePt t="60530" x="11137900" y="4743450"/>
          <p14:tracePt t="60547" x="11137900" y="4749800"/>
          <p14:tracePt t="60702" x="11137900" y="4756150"/>
          <p14:tracePt t="60702" x="0" y="0"/>
        </p14:tracePtLst>
        <p14:tracePtLst>
          <p14:tracePt t="61394" x="2413000" y="3937000"/>
          <p14:tracePt t="61410" x="2387600" y="3943350"/>
          <p14:tracePt t="61420" x="2374900" y="3956050"/>
          <p14:tracePt t="61430" x="2336800" y="3987800"/>
          <p14:tracePt t="61447" x="2305050" y="4038600"/>
          <p14:tracePt t="61464" x="2279650" y="4108450"/>
          <p14:tracePt t="61480" x="2273300" y="4159250"/>
          <p14:tracePt t="61497" x="2273300" y="4210050"/>
          <p14:tracePt t="61514" x="2286000" y="4273550"/>
          <p14:tracePt t="61530" x="2324100" y="4311650"/>
          <p14:tracePt t="61547" x="2368550" y="4349750"/>
          <p14:tracePt t="61550" x="2400300" y="4362450"/>
          <p14:tracePt t="61564" x="2425700" y="4375150"/>
          <p14:tracePt t="61566" x="2451100" y="4381500"/>
          <p14:tracePt t="61580" x="2463800" y="4381500"/>
          <p14:tracePt t="61585" x="2482850" y="4381500"/>
          <p14:tracePt t="61597" x="2514600" y="4381500"/>
          <p14:tracePt t="61614" x="2533650" y="4362450"/>
          <p14:tracePt t="61630" x="2540000" y="4324350"/>
          <p14:tracePt t="61647" x="2540000" y="4260850"/>
          <p14:tracePt t="61664" x="2540000" y="4216400"/>
          <p14:tracePt t="61681" x="2533650" y="4184650"/>
          <p14:tracePt t="61697" x="2520950" y="4171950"/>
          <p14:tracePt t="61730" x="2514600" y="4159250"/>
          <p14:tracePt t="61846" x="0" y="0"/>
        </p14:tracePtLst>
        <p14:tracePtLst>
          <p14:tracePt t="62440" x="3441700" y="4025900"/>
          <p14:tracePt t="62471" x="3435350" y="4025900"/>
          <p14:tracePt t="62486" x="3422650" y="4025900"/>
          <p14:tracePt t="62502" x="3422650" y="4057650"/>
          <p14:tracePt t="62517" x="3422650" y="4083050"/>
          <p14:tracePt t="62531" x="3422650" y="4140200"/>
          <p14:tracePt t="62535" x="3429000" y="4184650"/>
          <p14:tracePt t="62550" x="3473450" y="4229100"/>
          <p14:tracePt t="62563" x="3511550" y="4254500"/>
          <p14:tracePt t="62580" x="3575050" y="4286250"/>
          <p14:tracePt t="62582" x="3600450" y="4292600"/>
          <p14:tracePt t="62596" x="3632200" y="4298950"/>
          <p14:tracePt t="62613" x="3689350" y="4305300"/>
          <p14:tracePt t="62630" x="3733800" y="4298950"/>
          <p14:tracePt t="62646" x="3765550" y="4254500"/>
          <p14:tracePt t="62663" x="3771900" y="4203700"/>
          <p14:tracePt t="62680" x="3771900" y="4152900"/>
          <p14:tracePt t="62696" x="3771900" y="4114800"/>
          <p14:tracePt t="62713" x="3759200" y="4102100"/>
          <p14:tracePt t="62730" x="3752850" y="4089400"/>
          <p14:tracePt t="62966" x="0" y="0"/>
        </p14:tracePtLst>
        <p14:tracePtLst>
          <p14:tracePt t="64374" x="4864100" y="4019550"/>
          <p14:tracePt t="64415" x="4864100" y="4025900"/>
          <p14:tracePt t="64431" x="4864100" y="4064000"/>
          <p14:tracePt t="64446" x="4864100" y="4159250"/>
          <p14:tracePt t="64462" x="4902200" y="4241800"/>
          <p14:tracePt t="64479" x="4959350" y="4298950"/>
          <p14:tracePt t="64496" x="5010150" y="4318000"/>
          <p14:tracePt t="64512" x="5048250" y="4318000"/>
          <p14:tracePt t="64529" x="5099050" y="4305300"/>
          <p14:tracePt t="64546" x="5130800" y="4241800"/>
          <p14:tracePt t="64562" x="5162550" y="4171950"/>
          <p14:tracePt t="64579" x="5181600" y="4114800"/>
          <p14:tracePt t="64584" x="5187950" y="4102100"/>
          <p14:tracePt t="64596" x="5187950" y="4089400"/>
          <p14:tracePt t="64612" x="5187950" y="4070350"/>
          <p14:tracePt t="64629" x="5187950" y="4057650"/>
          <p14:tracePt t="64646" x="5187950" y="4051300"/>
          <p14:tracePt t="64718" x="0" y="0"/>
        </p14:tracePtLst>
        <p14:tracePtLst>
          <p14:tracePt t="65033" x="5873750" y="4032250"/>
          <p14:tracePt t="65065" x="5873750" y="4044950"/>
          <p14:tracePt t="65082" x="5880100" y="4114800"/>
          <p14:tracePt t="65088" x="5886450" y="4133850"/>
          <p14:tracePt t="65108" x="5905500" y="4197350"/>
          <p14:tracePt t="65112" x="5924550" y="4216400"/>
          <p14:tracePt t="65129" x="5988050" y="4241800"/>
          <p14:tracePt t="65146" x="6064250" y="4267200"/>
          <p14:tracePt t="65162" x="6134100" y="4267200"/>
          <p14:tracePt t="65179" x="6210300" y="4248150"/>
          <p14:tracePt t="65195" x="6248400" y="4210050"/>
          <p14:tracePt t="65212" x="6273800" y="4178300"/>
          <p14:tracePt t="65229" x="6280150" y="4127500"/>
          <p14:tracePt t="65245" x="6280150" y="4076700"/>
          <p14:tracePt t="65262" x="6273800" y="4057650"/>
          <p14:tracePt t="65279" x="6267450" y="4044950"/>
          <p14:tracePt t="65702" x="0" y="0"/>
        </p14:tracePtLst>
        <p14:tracePtLst>
          <p14:tracePt t="66286" x="4641850" y="4070350"/>
          <p14:tracePt t="66367" x="4635500" y="4070350"/>
          <p14:tracePt t="66378" x="4635500" y="4076700"/>
          <p14:tracePt t="66395" x="4635500" y="4121150"/>
          <p14:tracePt t="66400" x="4641850" y="4159250"/>
          <p14:tracePt t="66413" x="4654550" y="4184650"/>
          <p14:tracePt t="66415" x="4673600" y="4210050"/>
          <p14:tracePt t="66430" x="4718050" y="4267200"/>
          <p14:tracePt t="66446" x="4762500" y="4298950"/>
          <p14:tracePt t="66462" x="4819650" y="4324350"/>
          <p14:tracePt t="66479" x="4876800" y="4330700"/>
          <p14:tracePt t="66495" x="4940300" y="4343400"/>
          <p14:tracePt t="66512" x="4965700" y="4343400"/>
          <p14:tracePt t="66528" x="5003800" y="4337050"/>
          <p14:tracePt t="66545" x="5048250" y="4305300"/>
          <p14:tracePt t="66562" x="5067300" y="4267200"/>
          <p14:tracePt t="66578" x="5086350" y="4222750"/>
          <p14:tracePt t="66595" x="5086350" y="4178300"/>
          <p14:tracePt t="66612" x="5086350" y="4146550"/>
          <p14:tracePt t="66615" x="5086350" y="4127500"/>
          <p14:tracePt t="66628" x="5086350" y="4114800"/>
          <p14:tracePt t="66645" x="5086350" y="4076700"/>
          <p14:tracePt t="66662" x="5086350" y="4070350"/>
          <p14:tracePt t="66830" x="0" y="0"/>
        </p14:tracePtLst>
        <p14:tracePtLst>
          <p14:tracePt t="67407" x="6216650" y="4070350"/>
          <p14:tracePt t="67432" x="6210300" y="4064000"/>
          <p14:tracePt t="67448" x="6203950" y="4064000"/>
          <p14:tracePt t="67459" x="6197600" y="4076700"/>
          <p14:tracePt t="67468" x="6191250" y="4089400"/>
          <p14:tracePt t="67478" x="6184900" y="4127500"/>
          <p14:tracePt t="67495" x="6184900" y="4171950"/>
          <p14:tracePt t="67512" x="6184900" y="4216400"/>
          <p14:tracePt t="67528" x="6197600" y="4254500"/>
          <p14:tracePt t="67545" x="6235700" y="4286250"/>
          <p14:tracePt t="67561" x="6267450" y="4311650"/>
          <p14:tracePt t="67578" x="6305550" y="4324350"/>
          <p14:tracePt t="67595" x="6330950" y="4330700"/>
          <p14:tracePt t="67611" x="6356350" y="4330700"/>
          <p14:tracePt t="67615" x="6369050" y="4324350"/>
          <p14:tracePt t="67628" x="6375400" y="4318000"/>
          <p14:tracePt t="67645" x="6388100" y="4292600"/>
          <p14:tracePt t="67661" x="6394450" y="4222750"/>
          <p14:tracePt t="67678" x="6394450" y="4191000"/>
          <p14:tracePt t="67695" x="6375400" y="4146550"/>
          <p14:tracePt t="67711" x="6362700" y="4114800"/>
          <p14:tracePt t="67728" x="6356350" y="4108450"/>
          <p14:tracePt t="67745" x="6356350" y="4102100"/>
          <p14:tracePt t="68039" x="0" y="0"/>
        </p14:tracePtLst>
        <p14:tracePtLst>
          <p14:tracePt t="68873" x="7702550" y="4413250"/>
          <p14:tracePt t="68990" x="0" y="0"/>
        </p14:tracePtLst>
        <p14:tracePtLst>
          <p14:tracePt t="69411" x="7810500" y="3937000"/>
          <p14:tracePt t="69427" x="7804150" y="3937000"/>
          <p14:tracePt t="69444" x="7791450" y="3943350"/>
          <p14:tracePt t="69461" x="7778750" y="3968750"/>
          <p14:tracePt t="69462" x="7772400" y="3994150"/>
          <p14:tracePt t="69477" x="7753350" y="4057650"/>
          <p14:tracePt t="69494" x="7753350" y="4133850"/>
          <p14:tracePt t="69511" x="7753350" y="4210050"/>
          <p14:tracePt t="69527" x="7772400" y="4248150"/>
          <p14:tracePt t="69544" x="7797800" y="4279900"/>
          <p14:tracePt t="69561" x="7829550" y="4298950"/>
          <p14:tracePt t="69577" x="7867650" y="4311650"/>
          <p14:tracePt t="69594" x="7899400" y="4311650"/>
          <p14:tracePt t="69611" x="7956550" y="4311650"/>
          <p14:tracePt t="69627" x="7994650" y="4286250"/>
          <p14:tracePt t="69644" x="8032750" y="4222750"/>
          <p14:tracePt t="69662" x="8070850" y="4095750"/>
          <p14:tracePt t="69678" x="8077200" y="4044950"/>
          <p14:tracePt t="69694" x="8077200" y="4000500"/>
          <p14:tracePt t="69711" x="8077200" y="3975100"/>
          <p14:tracePt t="69727" x="8077200" y="3962400"/>
          <p14:tracePt t="69902" x="0" y="0"/>
        </p14:tracePtLst>
        <p14:tracePtLst>
          <p14:tracePt t="70842" x="9848850" y="3829050"/>
          <p14:tracePt t="70858" x="9804400" y="3829050"/>
          <p14:tracePt t="70874" x="9759950" y="3860800"/>
          <p14:tracePt t="70886" x="9715500" y="3924300"/>
          <p14:tracePt t="70897" x="9696450" y="3962400"/>
          <p14:tracePt t="70910" x="9645650" y="4051300"/>
          <p14:tracePt t="70927" x="9632950" y="4127500"/>
          <p14:tracePt t="70944" x="9632950" y="4191000"/>
          <p14:tracePt t="70961" x="9639300" y="4273550"/>
          <p14:tracePt t="70977" x="9677400" y="4337050"/>
          <p14:tracePt t="70994" x="9753600" y="4387850"/>
          <p14:tracePt t="71011" x="9842500" y="4425950"/>
          <p14:tracePt t="71027" x="9988550" y="4451350"/>
          <p14:tracePt t="71044" x="10140950" y="4451350"/>
          <p14:tracePt t="71060" x="10325100" y="4432300"/>
          <p14:tracePt t="71062" x="10401300" y="4406900"/>
          <p14:tracePt t="71077" x="10515600" y="4349750"/>
          <p14:tracePt t="71094" x="10579100" y="4279900"/>
          <p14:tracePt t="71110" x="10604500" y="4210050"/>
          <p14:tracePt t="71127" x="10604500" y="4165600"/>
          <p14:tracePt t="71144" x="10591800" y="4083050"/>
          <p14:tracePt t="71160" x="10553700" y="4032250"/>
          <p14:tracePt t="71177" x="10471150" y="3962400"/>
          <p14:tracePt t="71194" x="10312400" y="3892550"/>
          <p14:tracePt t="71210" x="10121900" y="3822700"/>
          <p14:tracePt t="71227" x="9937750" y="3778250"/>
          <p14:tracePt t="71244" x="9804400" y="3752850"/>
          <p14:tracePt t="71247" x="9785350" y="3752850"/>
          <p14:tracePt t="71260" x="9759950" y="3752850"/>
          <p14:tracePt t="71277" x="9715500" y="3752850"/>
          <p14:tracePt t="71294" x="9702800" y="3771900"/>
          <p14:tracePt t="71310" x="9690100" y="3816350"/>
          <p14:tracePt t="71327" x="9677400" y="3911600"/>
          <p14:tracePt t="71343" x="9677400" y="4044950"/>
          <p14:tracePt t="71360" x="9696450" y="4184650"/>
          <p14:tracePt t="71377" x="9734550" y="4286250"/>
          <p14:tracePt t="71393" x="9779000" y="4356100"/>
          <p14:tracePt t="71410" x="9804400" y="4381500"/>
          <p14:tracePt t="71427" x="9804400" y="4387850"/>
          <p14:tracePt t="71447" x="9810750" y="4387850"/>
          <p14:tracePt t="71460" x="9817100" y="4387850"/>
          <p14:tracePt t="71477" x="9836150" y="4362450"/>
          <p14:tracePt t="71493" x="9848850" y="4330700"/>
          <p14:tracePt t="71494" x="0" y="0"/>
        </p14:tracePtLst>
        <p14:tracePtLst>
          <p14:tracePt t="72015" x="8997950" y="4267200"/>
          <p14:tracePt t="72159" x="8997950" y="4260850"/>
          <p14:tracePt t="72172" x="9004300" y="4260850"/>
          <p14:tracePt t="72179" x="9023350" y="4254500"/>
          <p14:tracePt t="72193" x="9055100" y="4248150"/>
          <p14:tracePt t="72210" x="9080500" y="4248150"/>
          <p14:tracePt t="72227" x="9112250" y="4235450"/>
          <p14:tracePt t="72243" x="9118600" y="4235450"/>
          <p14:tracePt t="72260" x="9131300" y="4235450"/>
          <p14:tracePt t="72293" x="9137650" y="4235450"/>
          <p14:tracePt t="72310" x="9144000" y="4235450"/>
          <p14:tracePt t="72334" x="9150350" y="4235450"/>
          <p14:tracePt t="72350" x="9156700" y="4235450"/>
          <p14:tracePt t="72360" x="9163050" y="4235450"/>
          <p14:tracePt t="72376" x="9169400" y="4235450"/>
          <p14:tracePt t="72393" x="9182100" y="4235450"/>
          <p14:tracePt t="72410" x="9188450" y="4235450"/>
          <p14:tracePt t="72426" x="9194800" y="4235450"/>
          <p14:tracePt t="72443" x="9220200" y="4235450"/>
          <p14:tracePt t="72460" x="9251950" y="4235450"/>
          <p14:tracePt t="72463" x="9277350" y="4235450"/>
          <p14:tracePt t="72476" x="9290050" y="4235450"/>
          <p14:tracePt t="72493" x="9347200" y="4235450"/>
          <p14:tracePt t="72511" x="9398000" y="4235450"/>
          <p14:tracePt t="72526" x="9429750" y="4235450"/>
          <p14:tracePt t="72543" x="9474200" y="4235450"/>
          <p14:tracePt t="72560" x="9518650" y="4241800"/>
          <p14:tracePt t="72576" x="9569450" y="4241800"/>
          <p14:tracePt t="72593" x="9607550" y="4241800"/>
          <p14:tracePt t="72610" x="9639300" y="4241800"/>
          <p14:tracePt t="72614" x="9652000" y="4241800"/>
          <p14:tracePt t="72627" x="9664700" y="4241800"/>
          <p14:tracePt t="72643" x="9683750" y="4241800"/>
          <p14:tracePt t="72660" x="9696450" y="4241800"/>
          <p14:tracePt t="72676" x="9728200" y="4241800"/>
          <p14:tracePt t="72679" x="9734550" y="4241800"/>
          <p14:tracePt t="72693" x="9772650" y="4241800"/>
          <p14:tracePt t="72710" x="9804400" y="4241800"/>
          <p14:tracePt t="72726" x="9842500" y="4241800"/>
          <p14:tracePt t="72743" x="9880600" y="4241800"/>
          <p14:tracePt t="72760" x="9918700" y="4241800"/>
          <p14:tracePt t="72776" x="9956800" y="4241800"/>
          <p14:tracePt t="72793" x="9994900" y="4241800"/>
          <p14:tracePt t="72810" x="10033000" y="4241800"/>
          <p14:tracePt t="72826" x="10071100" y="4241800"/>
          <p14:tracePt t="72843" x="10102850" y="4241800"/>
          <p14:tracePt t="72846" x="10109200" y="4241800"/>
          <p14:tracePt t="72860" x="10121900" y="4241800"/>
          <p14:tracePt t="72863" x="10128250" y="4241800"/>
          <p14:tracePt t="73248" x="10134600" y="4241800"/>
          <p14:tracePt t="73264" x="10160000" y="4241800"/>
          <p14:tracePt t="73278" x="10198100" y="4241800"/>
          <p14:tracePt t="73294" x="10242550" y="4241800"/>
          <p14:tracePt t="73310" x="10299700" y="4241800"/>
          <p14:tracePt t="73326" x="10356850" y="4241800"/>
          <p14:tracePt t="73343" x="10388600" y="4241800"/>
          <p14:tracePt t="73360" x="10407650" y="4241800"/>
          <p14:tracePt t="73376" x="10420350" y="4241800"/>
          <p14:tracePt t="73393" x="10433050" y="4241800"/>
          <p14:tracePt t="73426" x="10439400" y="4241800"/>
          <p14:tracePt t="73443" x="10445750" y="4241800"/>
          <p14:tracePt t="73459" x="10458450" y="4241800"/>
          <p14:tracePt t="73476" x="10477500" y="4241800"/>
          <p14:tracePt t="73493" x="10502900" y="4241800"/>
          <p14:tracePt t="73494" x="10509250" y="4241800"/>
          <p14:tracePt t="73509" x="10547350" y="4241800"/>
          <p14:tracePt t="73526" x="10572750" y="4241800"/>
          <p14:tracePt t="73543" x="10598150" y="4241800"/>
          <p14:tracePt t="73559" x="10636250" y="4241800"/>
          <p14:tracePt t="73576" x="10674350" y="4241800"/>
          <p14:tracePt t="73593" x="10699750" y="4241800"/>
          <p14:tracePt t="73609" x="10725150" y="4241800"/>
          <p14:tracePt t="73626" x="10737850" y="4241800"/>
          <p14:tracePt t="73643" x="10750550" y="4241800"/>
          <p14:tracePt t="74022" x="0" y="0"/>
        </p14:tracePtLst>
        <p14:tracePtLst>
          <p14:tracePt t="74594" x="9467850" y="3937000"/>
          <p14:tracePt t="74609" x="9429750" y="3956050"/>
          <p14:tracePt t="74630" x="9398000" y="4038600"/>
          <p14:tracePt t="74642" x="9391650" y="4076700"/>
          <p14:tracePt t="74659" x="9372600" y="4152900"/>
          <p14:tracePt t="74662" x="9372600" y="4184650"/>
          <p14:tracePt t="74676" x="9378950" y="4229100"/>
          <p14:tracePt t="74693" x="9417050" y="4292600"/>
          <p14:tracePt t="74696" x="9455150" y="4324350"/>
          <p14:tracePt t="74710" x="9550400" y="4375150"/>
          <p14:tracePt t="74726" x="9696450" y="4406900"/>
          <p14:tracePt t="74742" x="9861550" y="4413250"/>
          <p14:tracePt t="74759" x="10033000" y="4394200"/>
          <p14:tracePt t="74776" x="10147300" y="4343400"/>
          <p14:tracePt t="74792" x="10217150" y="4286250"/>
          <p14:tracePt t="74809" x="10261600" y="4210050"/>
          <p14:tracePt t="74826" x="10274300" y="4133850"/>
          <p14:tracePt t="74842" x="10274300" y="4076700"/>
          <p14:tracePt t="74859" x="10274300" y="4013200"/>
          <p14:tracePt t="74876" x="10255250" y="3968750"/>
          <p14:tracePt t="74878" x="10242550" y="3949700"/>
          <p14:tracePt t="74892" x="10229850" y="3937000"/>
          <p14:tracePt t="74910" x="10160000" y="3898900"/>
          <p14:tracePt t="74926" x="10109200" y="3879850"/>
          <p14:tracePt t="74942" x="10045700" y="3860800"/>
          <p14:tracePt t="74959" x="9982200" y="3854450"/>
          <p14:tracePt t="74976" x="9918700" y="3854450"/>
          <p14:tracePt t="74992" x="9848850" y="3860800"/>
          <p14:tracePt t="75009" x="9791700" y="3892550"/>
          <p14:tracePt t="75026" x="9721850" y="3943350"/>
          <p14:tracePt t="75042" x="9683750" y="3987800"/>
          <p14:tracePt t="75059" x="9652000" y="4044950"/>
          <p14:tracePt t="75076" x="9639300" y="4102100"/>
          <p14:tracePt t="75080" x="9639300" y="4127500"/>
          <p14:tracePt t="75092" x="9639300" y="4146550"/>
          <p14:tracePt t="75110" x="9652000" y="4241800"/>
          <p14:tracePt t="75126" x="9677400" y="4279900"/>
          <p14:tracePt t="75142" x="9734550" y="4318000"/>
          <p14:tracePt t="75159" x="9829800" y="4349750"/>
          <p14:tracePt t="75176" x="9937750" y="4356100"/>
          <p14:tracePt t="75192" x="10096500" y="4356100"/>
          <p14:tracePt t="75209" x="10255250" y="4311650"/>
          <p14:tracePt t="75225" x="10394950" y="4241800"/>
          <p14:tracePt t="75242" x="10471150" y="4184650"/>
          <p14:tracePt t="75259" x="10490200" y="4114800"/>
          <p14:tracePt t="75275" x="10496550" y="4057650"/>
          <p14:tracePt t="75292" x="10490200" y="3968750"/>
          <p14:tracePt t="75309" x="10445750" y="3911600"/>
          <p14:tracePt t="75310" x="10420350" y="3886200"/>
          <p14:tracePt t="75325" x="10344150" y="3841750"/>
          <p14:tracePt t="75342" x="10242550" y="3810000"/>
          <p14:tracePt t="75359" x="10140950" y="3790950"/>
          <p14:tracePt t="75375" x="10064750" y="3790950"/>
          <p14:tracePt t="75392" x="9944100" y="3816350"/>
          <p14:tracePt t="75409" x="9848850" y="3879850"/>
          <p14:tracePt t="75425" x="9779000" y="3949700"/>
          <p14:tracePt t="75442" x="9747250" y="4044950"/>
          <p14:tracePt t="75459" x="9734550" y="4114800"/>
          <p14:tracePt t="75475" x="9740900" y="4152900"/>
          <p14:tracePt t="75492" x="9766300" y="4178300"/>
          <p14:tracePt t="75494" x="9785350" y="4191000"/>
          <p14:tracePt t="75509" x="9798050" y="4197350"/>
          <p14:tracePt t="75510" x="9817100" y="4197350"/>
          <p14:tracePt t="75525" x="9874250" y="4197350"/>
          <p14:tracePt t="75542" x="9956800" y="4184650"/>
          <p14:tracePt t="75559" x="10020300" y="4146550"/>
          <p14:tracePt t="75575" x="10045700" y="4108450"/>
          <p14:tracePt t="75592" x="10052050" y="4070350"/>
          <p14:tracePt t="75609" x="10052050" y="4032250"/>
          <p14:tracePt t="75625" x="10020300" y="3994150"/>
          <p14:tracePt t="75642" x="9988550" y="3975100"/>
          <p14:tracePt t="75659" x="9969500" y="3975100"/>
          <p14:tracePt t="75675" x="9937750" y="3975100"/>
          <p14:tracePt t="75692" x="9886950" y="3994150"/>
          <p14:tracePt t="75709" x="9874250" y="4038600"/>
          <p14:tracePt t="75711" x="9855200" y="4064000"/>
          <p14:tracePt t="75726" x="9855200" y="4108450"/>
          <p14:tracePt t="75742" x="9861550" y="4140200"/>
          <p14:tracePt t="75759" x="9886950" y="4165600"/>
          <p14:tracePt t="75775" x="9906000" y="4165600"/>
          <p14:tracePt t="75792" x="9931400" y="4165600"/>
          <p14:tracePt t="75809" x="9950450" y="4165600"/>
          <p14:tracePt t="75825" x="9963150" y="4159250"/>
          <p14:tracePt t="75842" x="9963150" y="4133850"/>
          <p14:tracePt t="75846" x="9963150" y="4108450"/>
          <p14:tracePt t="75859" x="9956800" y="4089400"/>
          <p14:tracePt t="75875" x="9944100" y="4076700"/>
          <p14:tracePt t="75892" x="9906000" y="4064000"/>
          <p14:tracePt t="75895" x="9899650" y="4064000"/>
          <p14:tracePt t="75909" x="9886950" y="4064000"/>
          <p14:tracePt t="75926" x="9836150" y="4076700"/>
          <p14:tracePt t="75942" x="9823450" y="4083050"/>
          <p14:tracePt t="75959" x="9823450" y="4089400"/>
          <p14:tracePt t="75975" x="9823450" y="4102100"/>
          <p14:tracePt t="75992" x="9823450" y="4114800"/>
          <p14:tracePt t="76009" x="9861550" y="4127500"/>
          <p14:tracePt t="76025" x="9893300" y="4127500"/>
          <p14:tracePt t="76042" x="9944100" y="4127500"/>
          <p14:tracePt t="76059" x="9963150" y="4108450"/>
          <p14:tracePt t="76075" x="9969500" y="4083050"/>
          <p14:tracePt t="76092" x="9969500" y="4044950"/>
          <p14:tracePt t="76095" x="9969500" y="4019550"/>
          <p14:tracePt t="76109" x="9956800" y="4000500"/>
          <p14:tracePt t="76125" x="9880600" y="3956050"/>
          <p14:tracePt t="76142" x="9791700" y="3937000"/>
          <p14:tracePt t="76158" x="9709150" y="3943350"/>
          <p14:tracePt t="76175" x="9639300" y="3975100"/>
          <p14:tracePt t="76192" x="9588500" y="4025900"/>
          <p14:tracePt t="76208" x="9569450" y="4076700"/>
          <p14:tracePt t="76225" x="9569450" y="4127500"/>
          <p14:tracePt t="76242" x="9582150" y="4159250"/>
          <p14:tracePt t="76258" x="9607550" y="4184650"/>
          <p14:tracePt t="76275" x="9632950" y="4191000"/>
          <p14:tracePt t="76292" x="9671050" y="4191000"/>
          <p14:tracePt t="76309" x="9709150" y="4191000"/>
          <p14:tracePt t="76310" x="9734550" y="4171950"/>
          <p14:tracePt t="76326" x="9766300" y="4127500"/>
          <p14:tracePt t="76342" x="9785350" y="4095750"/>
          <p14:tracePt t="76358" x="9785350" y="4070350"/>
          <p14:tracePt t="76375" x="9779000" y="4032250"/>
          <p14:tracePt t="76392" x="9772650" y="4019550"/>
          <p14:tracePt t="76408" x="9747250" y="4013200"/>
          <p14:tracePt t="76425" x="9715500" y="4013200"/>
          <p14:tracePt t="76442" x="9658350" y="4032250"/>
          <p14:tracePt t="76458" x="9607550" y="4089400"/>
          <p14:tracePt t="76475" x="9582150" y="4152900"/>
          <p14:tracePt t="76492" x="9575800" y="4191000"/>
          <p14:tracePt t="76508" x="9582150" y="4235450"/>
          <p14:tracePt t="76509" x="9601200" y="4254500"/>
          <p14:tracePt t="76525" x="9696450" y="4292600"/>
          <p14:tracePt t="76542" x="9804400" y="4318000"/>
          <p14:tracePt t="76558" x="9937750" y="4305300"/>
          <p14:tracePt t="76575" x="10039350" y="4273550"/>
          <p14:tracePt t="76592" x="10096500" y="4216400"/>
          <p14:tracePt t="76608" x="10109200" y="4178300"/>
          <p14:tracePt t="76625" x="10102850" y="4114800"/>
          <p14:tracePt t="76642" x="10071100" y="4064000"/>
          <p14:tracePt t="76658" x="10007600" y="4019550"/>
          <p14:tracePt t="76675" x="9886950" y="3981450"/>
          <p14:tracePt t="76679" x="9829800" y="3962400"/>
          <p14:tracePt t="76692" x="9766300" y="3956050"/>
          <p14:tracePt t="76708" x="9664700" y="3956050"/>
          <p14:tracePt t="76710" x="9620250" y="3981450"/>
          <p14:tracePt t="76726" x="9550400" y="4051300"/>
          <p14:tracePt t="76742" x="9531350" y="4121150"/>
          <p14:tracePt t="76758" x="9525000" y="4178300"/>
          <p14:tracePt t="76775" x="9531350" y="4229100"/>
          <p14:tracePt t="76792" x="9569450" y="4254500"/>
          <p14:tracePt t="76809" x="9620250" y="4286250"/>
          <p14:tracePt t="76825" x="9715500" y="4305300"/>
          <p14:tracePt t="76842" x="9823450" y="4305300"/>
          <p14:tracePt t="76858" x="9918700" y="4267200"/>
          <p14:tracePt t="76875" x="9956800" y="4216400"/>
          <p14:tracePt t="76892" x="9963150" y="4165600"/>
          <p14:tracePt t="76894" x="9963150" y="4133850"/>
          <p14:tracePt t="76908" x="9963150" y="4089400"/>
          <p14:tracePt t="76926" x="9861550" y="3987800"/>
          <p14:tracePt t="76942" x="9728200" y="3924300"/>
          <p14:tracePt t="76958" x="9588500" y="3892550"/>
          <p14:tracePt t="76975" x="9493250" y="3886200"/>
          <p14:tracePt t="76992" x="9417050" y="3898900"/>
          <p14:tracePt t="77009" x="9378950" y="3943350"/>
          <p14:tracePt t="77025" x="9366250" y="3994150"/>
          <p14:tracePt t="77042" x="9366250" y="4038600"/>
          <p14:tracePt t="77058" x="9391650" y="4095750"/>
          <p14:tracePt t="77075" x="9448800" y="4140200"/>
          <p14:tracePt t="77091" x="9512300" y="4171950"/>
          <p14:tracePt t="77108" x="9582150" y="4197350"/>
          <p14:tracePt t="77109" x="9626600" y="4203700"/>
          <p14:tracePt t="77125" x="9645650" y="4203700"/>
          <p14:tracePt t="77141" x="9715500" y="4171950"/>
          <p14:tracePt t="77158" x="9734550" y="4121150"/>
          <p14:tracePt t="77175" x="9734550" y="4083050"/>
          <p14:tracePt t="77191" x="9728200" y="4025900"/>
          <p14:tracePt t="77208" x="9702800" y="3981450"/>
          <p14:tracePt t="77225" x="9664700" y="3962400"/>
          <p14:tracePt t="77241" x="9639300" y="3949700"/>
          <p14:tracePt t="77258" x="9601200" y="3949700"/>
          <p14:tracePt t="77275" x="9556750" y="4000500"/>
          <p14:tracePt t="77291" x="9512300" y="4089400"/>
          <p14:tracePt t="77308" x="9499600" y="4197350"/>
          <p14:tracePt t="77310" x="9499600" y="4235450"/>
          <p14:tracePt t="77325" x="9518650" y="4324350"/>
          <p14:tracePt t="77341" x="9550400" y="4368800"/>
          <p14:tracePt t="77358" x="9594850" y="4381500"/>
          <p14:tracePt t="77375" x="9645650" y="4381500"/>
          <p14:tracePt t="77391" x="9715500" y="4337050"/>
          <p14:tracePt t="77408" x="9772650" y="4260850"/>
          <p14:tracePt t="77425" x="9791700" y="4171950"/>
          <p14:tracePt t="77441" x="9791700" y="4095750"/>
          <p14:tracePt t="77458" x="9785350" y="4044950"/>
          <p14:tracePt t="77475" x="9772650" y="4019550"/>
          <p14:tracePt t="77491" x="9766300" y="4019550"/>
          <p14:tracePt t="77790" x="0" y="0"/>
        </p14:tracePtLst>
        <p14:tracePtLst>
          <p14:tracePt t="78545" x="8420100" y="6140450"/>
          <p14:tracePt t="78592" x="8426450" y="6140450"/>
          <p14:tracePt t="78603" x="8458200" y="6140450"/>
          <p14:tracePt t="78614" x="8604250" y="6140450"/>
          <p14:tracePt t="78625" x="8724900" y="6140450"/>
          <p14:tracePt t="78641" x="9023350" y="6140450"/>
          <p14:tracePt t="78658" x="9328150" y="6140450"/>
          <p14:tracePt t="78674" x="9563100" y="6140450"/>
          <p14:tracePt t="78691" x="9702800" y="6140450"/>
          <p14:tracePt t="78708" x="9753600" y="6140450"/>
          <p14:tracePt t="78709" x="9759950" y="6140450"/>
          <p14:tracePt t="78725" x="9766300" y="6140450"/>
          <p14:tracePt t="78847" x="0" y="0"/>
        </p14:tracePtLst>
        <p14:tracePtLst>
          <p14:tracePt t="80016" x="9696450" y="6032500"/>
          <p14:tracePt t="80103" x="9696450" y="6038850"/>
          <p14:tracePt t="80115" x="9696450" y="6051550"/>
          <p14:tracePt t="80127" x="9696450" y="6083300"/>
          <p14:tracePt t="80142" x="9696450" y="6115050"/>
          <p14:tracePt t="80158" x="9696450" y="6127750"/>
          <p14:tracePt t="80174" x="9696450" y="6140450"/>
          <p14:tracePt t="80191" x="9696450" y="6146800"/>
          <p14:tracePt t="80400" x="9696450" y="6153150"/>
          <p14:tracePt t="80416" x="9702800" y="6146800"/>
          <p14:tracePt t="80428" x="9702800" y="6140450"/>
          <p14:tracePt t="80441" x="9715500" y="6115050"/>
          <p14:tracePt t="80457" x="9715500" y="6096000"/>
          <p14:tracePt t="80474" x="9721850" y="6057900"/>
          <p14:tracePt t="80490" x="9728200" y="6032500"/>
          <p14:tracePt t="80507" x="9728200" y="6019800"/>
          <p14:tracePt t="80510" x="9734550" y="6007100"/>
          <p14:tracePt t="80599" x="9734550" y="6026150"/>
          <p14:tracePt t="80612" x="9734550" y="6051550"/>
          <p14:tracePt t="80624" x="9734550" y="6127750"/>
          <p14:tracePt t="80640" x="9728200" y="6197600"/>
          <p14:tracePt t="80657" x="9721850" y="6203950"/>
          <p14:tracePt t="80673" x="9721850" y="6210300"/>
          <p14:tracePt t="80751" x="9721850" y="6203950"/>
          <p14:tracePt t="80761" x="9721850" y="6191250"/>
          <p14:tracePt t="80774" x="9721850" y="6153150"/>
          <p14:tracePt t="80791" x="9721850" y="6134100"/>
          <p14:tracePt t="80895" x="9721850" y="6140450"/>
          <p14:tracePt t="81015" x="9721850" y="6127750"/>
          <p14:tracePt t="81025" x="9721850" y="6115050"/>
          <p14:tracePt t="81041" x="9728200" y="6102350"/>
          <p14:tracePt t="81057" x="9728200" y="6096000"/>
          <p14:tracePt t="81120" x="9728200" y="6102350"/>
          <p14:tracePt t="81130" x="9728200" y="6121400"/>
          <p14:tracePt t="81143" x="9728200" y="6134100"/>
          <p14:tracePt t="81263" x="9728200" y="6121400"/>
          <p14:tracePt t="81274" x="9728200" y="6115050"/>
          <p14:tracePt t="81291" x="9728200" y="6083300"/>
          <p14:tracePt t="81307" x="9728200" y="6070600"/>
          <p14:tracePt t="81310" x="9728200" y="6064250"/>
          <p14:tracePt t="81375" x="9734550" y="6064250"/>
          <p14:tracePt t="81408" x="9728200" y="6070600"/>
          <p14:tracePt t="81423" x="9721850" y="6070600"/>
          <p14:tracePt t="81436" x="9715500" y="6076950"/>
          <p14:tracePt t="81463" x="9709150" y="6076950"/>
          <p14:tracePt t="81712" x="9702800" y="6076950"/>
          <p14:tracePt t="81727" x="9690100" y="6089650"/>
          <p14:tracePt t="81727" x="0" y="0"/>
        </p14:tracePtLst>
        <p14:tracePtLst>
          <p14:tracePt t="84161" x="635000" y="3949700"/>
          <p14:tracePt t="84190" x="628650" y="3949700"/>
          <p14:tracePt t="84207" x="622300" y="3975100"/>
          <p14:tracePt t="84218" x="615950" y="3987800"/>
          <p14:tracePt t="84225" x="603250" y="4013200"/>
          <p14:tracePt t="84239" x="584200" y="4064000"/>
          <p14:tracePt t="84256" x="558800" y="4152900"/>
          <p14:tracePt t="84273" x="546100" y="4260850"/>
          <p14:tracePt t="84289" x="527050" y="4362450"/>
          <p14:tracePt t="84306" x="527050" y="4457700"/>
          <p14:tracePt t="84322" x="527050" y="4540250"/>
          <p14:tracePt t="84339" x="527050" y="4629150"/>
          <p14:tracePt t="84356" x="527050" y="4648200"/>
          <p14:tracePt t="84359" x="527050" y="4654550"/>
          <p14:tracePt t="84374" x="533400" y="4667250"/>
          <p14:tracePt t="84431" x="539750" y="4673600"/>
          <p14:tracePt t="84441" x="552450" y="4679950"/>
          <p14:tracePt t="84456" x="609600" y="4686300"/>
          <p14:tracePt t="84472" x="717550" y="4692650"/>
          <p14:tracePt t="84490" x="895350" y="4692650"/>
          <p14:tracePt t="84506" x="1200150" y="4692650"/>
          <p14:tracePt t="84523" x="1695450" y="4692650"/>
          <p14:tracePt t="84526" x="2019300" y="4692650"/>
          <p14:tracePt t="84539" x="2362200" y="4692650"/>
          <p14:tracePt t="84556" x="3092450" y="4692650"/>
          <p14:tracePt t="84560" x="3486150" y="4724400"/>
          <p14:tracePt t="84573" x="3822700" y="4768850"/>
          <p14:tracePt t="84590" x="4654550" y="4908550"/>
          <p14:tracePt t="84606" x="5054600" y="4978400"/>
          <p14:tracePt t="84622" x="5365750" y="5041900"/>
          <p14:tracePt t="84639" x="5683250" y="5105400"/>
          <p14:tracePt t="84656" x="5981700" y="5137150"/>
          <p14:tracePt t="84672" x="6223000" y="5149850"/>
          <p14:tracePt t="84689" x="6419850" y="5149850"/>
          <p14:tracePt t="84706" x="6610350" y="5149850"/>
          <p14:tracePt t="84722" x="6788150" y="5149850"/>
          <p14:tracePt t="84739" x="7004050" y="5149850"/>
          <p14:tracePt t="84742" x="7131050" y="5149850"/>
          <p14:tracePt t="84756" x="7283450" y="5149850"/>
          <p14:tracePt t="84772" x="7651750" y="5149850"/>
          <p14:tracePt t="84790" x="8318500" y="5149850"/>
          <p14:tracePt t="84806" x="8686800" y="5149850"/>
          <p14:tracePt t="84822" x="8934450" y="5149850"/>
          <p14:tracePt t="84839" x="9112250" y="5149850"/>
          <p14:tracePt t="84856" x="9264650" y="5124450"/>
          <p14:tracePt t="84872" x="9398000" y="5099050"/>
          <p14:tracePt t="84889" x="9525000" y="5073650"/>
          <p14:tracePt t="84906" x="9658350" y="5048250"/>
          <p14:tracePt t="84922" x="9817100" y="5022850"/>
          <p14:tracePt t="84939" x="9988550" y="4991100"/>
          <p14:tracePt t="84956" x="10172700" y="4953000"/>
          <p14:tracePt t="84972" x="10344150" y="4908550"/>
          <p14:tracePt t="84974" x="10433050" y="4895850"/>
          <p14:tracePt t="84989" x="10585450" y="4851400"/>
          <p14:tracePt t="85005" x="10699750" y="4813300"/>
          <p14:tracePt t="85022" x="10756900" y="4781550"/>
          <p14:tracePt t="85039" x="10795000" y="4762500"/>
          <p14:tracePt t="85055" x="10814050" y="4756150"/>
          <p14:tracePt t="85072" x="10820400" y="4743450"/>
          <p14:tracePt t="85089" x="10833100" y="4724400"/>
          <p14:tracePt t="85105" x="10845800" y="4711700"/>
          <p14:tracePt t="85122" x="10858500" y="4692650"/>
          <p14:tracePt t="85139" x="10871200" y="4667250"/>
          <p14:tracePt t="85155" x="10877550" y="4641850"/>
          <p14:tracePt t="85172" x="10883900" y="4616450"/>
          <p14:tracePt t="85174" x="10890250" y="4591050"/>
          <p14:tracePt t="85189" x="10890250" y="4578350"/>
          <p14:tracePt t="85206" x="10890250" y="4546600"/>
          <p14:tracePt t="85222" x="10890250" y="4514850"/>
          <p14:tracePt t="85239" x="10890250" y="4489450"/>
          <p14:tracePt t="85255" x="10890250" y="4483100"/>
          <p14:tracePt t="85272" x="10890250" y="4476750"/>
          <p14:tracePt t="85343" x="10890250" y="4470400"/>
          <p14:tracePt t="85351" x="10883900" y="4464050"/>
          <p14:tracePt t="85351" x="0" y="0"/>
        </p14:tracePtLst>
        <p14:tracePtLst>
          <p14:tracePt t="86327" x="1327150" y="6178550"/>
          <p14:tracePt t="86407" x="1333500" y="6178550"/>
          <p14:tracePt t="86419" x="1365250" y="6178550"/>
          <p14:tracePt t="86429" x="1428750" y="6178550"/>
          <p14:tracePt t="86439" x="1625600" y="6178550"/>
          <p14:tracePt t="86455" x="1930400" y="6178550"/>
          <p14:tracePt t="86472" x="2317750" y="6178550"/>
          <p14:tracePt t="86488" x="2749550" y="6178550"/>
          <p14:tracePt t="86505" x="3117850" y="6178550"/>
          <p14:tracePt t="86522" x="3378200" y="6178550"/>
          <p14:tracePt t="86538" x="3536950" y="6178550"/>
          <p14:tracePt t="86555" x="3613150" y="6178550"/>
          <p14:tracePt t="86572" x="3625850" y="6178550"/>
          <p14:tracePt t="86775" x="3619500" y="6178550"/>
          <p14:tracePt t="86786" x="3587750" y="6178550"/>
          <p14:tracePt t="86799" x="3416300" y="6178550"/>
          <p14:tracePt t="86814" x="3289300" y="6178550"/>
          <p14:tracePt t="86827" x="2940050" y="6178550"/>
          <p14:tracePt t="86838" x="2533650" y="6178550"/>
          <p14:tracePt t="86855" x="2203450" y="6178550"/>
          <p14:tracePt t="86872" x="2019300" y="6178550"/>
          <p14:tracePt t="86888" x="1917700" y="6184900"/>
          <p14:tracePt t="86905" x="1866900" y="6197600"/>
          <p14:tracePt t="86921" x="1847850" y="6203950"/>
          <p14:tracePt t="86938" x="1841500" y="6203950"/>
          <p14:tracePt t="86955" x="1828800" y="6203950"/>
          <p14:tracePt t="86971" x="1816100" y="6210300"/>
          <p14:tracePt t="86988" x="1809750" y="6216650"/>
          <p14:tracePt t="87152" x="1816100" y="6216650"/>
          <p14:tracePt t="87163" x="1835150" y="6216650"/>
          <p14:tracePt t="87176" x="1968500" y="6216650"/>
          <p14:tracePt t="87188" x="2063750" y="6216650"/>
          <p14:tracePt t="87191" x="2178050" y="6216650"/>
          <p14:tracePt t="87206" x="2438400" y="6216650"/>
          <p14:tracePt t="87221" x="2673350" y="6216650"/>
          <p14:tracePt t="87238" x="2851150" y="6216650"/>
          <p14:tracePt t="87255" x="3009900" y="6216650"/>
          <p14:tracePt t="87272" x="3155950" y="6216650"/>
          <p14:tracePt t="87288" x="3308350" y="6216650"/>
          <p14:tracePt t="87305" x="3454400" y="6216650"/>
          <p14:tracePt t="87322" x="3575050" y="6216650"/>
          <p14:tracePt t="87339" x="3638550" y="6216650"/>
          <p14:tracePt t="87355" x="3670300" y="6216650"/>
          <p14:tracePt t="87358" x="3676650" y="6216650"/>
          <p14:tracePt t="87439" x="3632200" y="6216650"/>
          <p14:tracePt t="87450" x="3562350" y="6216650"/>
          <p14:tracePt t="87464" x="3327400" y="6216650"/>
          <p14:tracePt t="87478" x="2914650" y="6216650"/>
          <p14:tracePt t="87488" x="2698750" y="6216650"/>
          <p14:tracePt t="87505" x="2311400" y="6216650"/>
          <p14:tracePt t="87521" x="2108200" y="6216650"/>
          <p14:tracePt t="87538" x="2051050" y="6216650"/>
          <p14:tracePt t="87555" x="2038350" y="6216650"/>
          <p14:tracePt t="87624" x="2063750" y="6216650"/>
          <p14:tracePt t="87637" x="2127250" y="6216650"/>
          <p14:tracePt t="87650" x="2349500" y="6216650"/>
          <p14:tracePt t="87665" x="2806700" y="6216650"/>
          <p14:tracePt t="87676" x="3086100" y="6216650"/>
          <p14:tracePt t="87688" x="3581400" y="6216650"/>
          <p14:tracePt t="87705" x="3879850" y="6216650"/>
          <p14:tracePt t="87721" x="3981450" y="6216650"/>
          <p14:tracePt t="87738" x="3994150" y="6216650"/>
          <p14:tracePt t="87755" x="4000500" y="6216650"/>
          <p14:tracePt t="87791" x="3975100" y="6216650"/>
          <p14:tracePt t="87799" x="3917950" y="6216650"/>
          <p14:tracePt t="87808" x="3835400" y="6216650"/>
          <p14:tracePt t="87822" x="3613150" y="6216650"/>
          <p14:tracePt t="87838" x="3416300" y="6216650"/>
          <p14:tracePt t="87855" x="3308350" y="6216650"/>
          <p14:tracePt t="87871" x="3276600" y="6216650"/>
          <p14:tracePt t="87888" x="3270250" y="6216650"/>
          <p14:tracePt t="87921" x="3352800" y="6216650"/>
          <p14:tracePt t="87938" x="3530600" y="6216650"/>
          <p14:tracePt t="87955" x="3790950" y="6216650"/>
          <p14:tracePt t="87959" x="3962400" y="6216650"/>
          <p14:tracePt t="87971" x="4133850" y="6216650"/>
          <p14:tracePt t="87988" x="4413250" y="6216650"/>
          <p14:tracePt t="87990" x="4489450" y="6216650"/>
          <p14:tracePt t="88005" x="4521200" y="6216650"/>
          <p14:tracePt t="88021" x="4540250" y="6216650"/>
          <p14:tracePt t="88056" x="4502150" y="6216650"/>
          <p14:tracePt t="88071" x="4318000" y="6216650"/>
          <p14:tracePt t="88086" x="4019550" y="6216650"/>
          <p14:tracePt t="88098" x="3822700" y="6216650"/>
          <p14:tracePt t="88109" x="3670300" y="6216650"/>
          <p14:tracePt t="88121" x="3492500" y="6216650"/>
          <p14:tracePt t="88138" x="3441700" y="6216650"/>
          <p14:tracePt t="88154" x="3435350" y="6216650"/>
          <p14:tracePt t="88207" x="3454400" y="6216650"/>
          <p14:tracePt t="88217" x="3486150" y="6216650"/>
          <p14:tracePt t="88228" x="3536950" y="6216650"/>
          <p14:tracePt t="88238" x="3727450" y="6216650"/>
          <p14:tracePt t="88254" x="3962400" y="6216650"/>
          <p14:tracePt t="88271" x="4203700" y="6216650"/>
          <p14:tracePt t="88288" x="4387850" y="6216650"/>
          <p14:tracePt t="88304" x="4464050" y="6216650"/>
          <p14:tracePt t="88321" x="4483100" y="6216650"/>
          <p14:tracePt t="88338" x="4489450" y="6216650"/>
          <p14:tracePt t="88430" x="0" y="0"/>
        </p14:tracePtLst>
        <p14:tracePtLst>
          <p14:tracePt t="89048" x="4819650" y="3981450"/>
          <p14:tracePt t="89105" x="4819650" y="4006850"/>
          <p14:tracePt t="89120" x="4819650" y="4083050"/>
          <p14:tracePt t="89138" x="4832350" y="4184650"/>
          <p14:tracePt t="89154" x="4870450" y="4248150"/>
          <p14:tracePt t="89158" x="4889500" y="4273550"/>
          <p14:tracePt t="89171" x="4927600" y="4286250"/>
          <p14:tracePt t="89187" x="5010150" y="4318000"/>
          <p14:tracePt t="89189" x="5041900" y="4324350"/>
          <p14:tracePt t="89204" x="5073650" y="4324350"/>
          <p14:tracePt t="89221" x="5156200" y="4324350"/>
          <p14:tracePt t="89222" x="5181600" y="4311650"/>
          <p14:tracePt t="89237" x="5226050" y="4260850"/>
          <p14:tracePt t="89254" x="5264150" y="4197350"/>
          <p14:tracePt t="89271" x="5276850" y="4140200"/>
          <p14:tracePt t="89287" x="5276850" y="4095750"/>
          <p14:tracePt t="89304" x="5270500" y="4057650"/>
          <p14:tracePt t="89321" x="5251450" y="4025900"/>
          <p14:tracePt t="89337" x="5238750" y="4013200"/>
          <p14:tracePt t="89354" x="5226050" y="4006850"/>
          <p14:tracePt t="89371" x="5219700" y="4006850"/>
          <p14:tracePt t="89462" x="0" y="0"/>
        </p14:tracePtLst>
        <p14:tracePtLst>
          <p14:tracePt t="89945" x="6007100" y="3949700"/>
          <p14:tracePt t="89961" x="5988050" y="3994150"/>
          <p14:tracePt t="89977" x="5975350" y="4070350"/>
          <p14:tracePt t="89988" x="5969000" y="4127500"/>
          <p14:tracePt t="90004" x="5969000" y="4235450"/>
          <p14:tracePt t="90022" x="6000750" y="4381500"/>
          <p14:tracePt t="90038" x="6038850" y="4425950"/>
          <p14:tracePt t="90054" x="6089650" y="4451350"/>
          <p14:tracePt t="90071" x="6178550" y="4476750"/>
          <p14:tracePt t="90087" x="6267450" y="4476750"/>
          <p14:tracePt t="90104" x="6369050" y="4438650"/>
          <p14:tracePt t="90121" x="6445250" y="4387850"/>
          <p14:tracePt t="90137" x="6483350" y="4337050"/>
          <p14:tracePt t="90154" x="6489700" y="4273550"/>
          <p14:tracePt t="90171" x="6489700" y="4210050"/>
          <p14:tracePt t="90187" x="6477000" y="4171950"/>
          <p14:tracePt t="90190" x="6470650" y="4159250"/>
          <p14:tracePt t="90204" x="6470650" y="4152900"/>
          <p14:tracePt t="90220" x="6451600" y="4146550"/>
          <p14:tracePt t="90222" x="6445250" y="4146550"/>
          <p14:tracePt t="90237" x="6400800" y="4133850"/>
          <p14:tracePt t="90253" x="6388100" y="4133850"/>
          <p14:tracePt t="90270" x="6375400" y="4133850"/>
          <p14:tracePt t="90287" x="6356350" y="4146550"/>
          <p14:tracePt t="90304" x="6356350" y="4178300"/>
          <p14:tracePt t="90320" x="6369050" y="4260850"/>
          <p14:tracePt t="90337" x="6407150" y="4324350"/>
          <p14:tracePt t="90354" x="6464300" y="4362450"/>
          <p14:tracePt t="90370" x="6527800" y="4381500"/>
          <p14:tracePt t="90387" x="6565900" y="4387850"/>
          <p14:tracePt t="90404" x="6604000" y="4381500"/>
          <p14:tracePt t="90406" x="6616700" y="4356100"/>
          <p14:tracePt t="90420" x="6623050" y="4330700"/>
          <p14:tracePt t="90437" x="6629400" y="4210050"/>
          <p14:tracePt t="90454" x="6604000" y="4089400"/>
          <p14:tracePt t="90470" x="6559550" y="4000500"/>
          <p14:tracePt t="90487" x="6515100" y="3968750"/>
          <p14:tracePt t="90504" x="6477000" y="3956050"/>
          <p14:tracePt t="90520" x="6457950" y="3956050"/>
          <p14:tracePt t="90537" x="6419850" y="3962400"/>
          <p14:tracePt t="90554" x="6394450" y="4006850"/>
          <p14:tracePt t="90570" x="6381750" y="4057650"/>
          <p14:tracePt t="90587" x="6381750" y="4083050"/>
          <p14:tracePt t="90590" x="6381750" y="4095750"/>
          <p14:tracePt t="90604" x="6381750" y="4102100"/>
          <p14:tracePt t="90620" x="6388100" y="4121150"/>
          <p14:tracePt t="90637" x="6394450" y="4121150"/>
          <p14:tracePt t="90654" x="6407150" y="4121150"/>
          <p14:tracePt t="90670" x="6413500" y="4121150"/>
          <p14:tracePt t="90687" x="6413500" y="4102100"/>
          <p14:tracePt t="90703" x="6413500" y="4064000"/>
          <p14:tracePt t="90720" x="6407150" y="4057650"/>
          <p14:tracePt t="90737" x="6407150" y="4044950"/>
          <p14:tracePt t="90754" x="6381750" y="4044950"/>
          <p14:tracePt t="90770" x="6343650" y="4044950"/>
          <p14:tracePt t="90787" x="6299200" y="4089400"/>
          <p14:tracePt t="90803" x="6267450" y="4127500"/>
          <p14:tracePt t="90820" x="6254750" y="4159250"/>
          <p14:tracePt t="90871" x="6254750" y="4165600"/>
          <p14:tracePt t="90895" x="6267450" y="4165600"/>
          <p14:tracePt t="90906" x="6280150" y="4152900"/>
          <p14:tracePt t="90920" x="6292850" y="4133850"/>
          <p14:tracePt t="90937" x="6299200" y="4127500"/>
          <p14:tracePt t="91054" x="0" y="0"/>
        </p14:tracePtLst>
        <p14:tracePtLst>
          <p14:tracePt t="91726" x="4991100" y="6248400"/>
          <p14:tracePt t="91789" x="5003800" y="6248400"/>
          <p14:tracePt t="91797" x="5060950" y="6248400"/>
          <p14:tracePt t="91806" x="5156200" y="6248400"/>
          <p14:tracePt t="91820" x="5302250" y="6248400"/>
          <p14:tracePt t="91836" x="5822950" y="6248400"/>
          <p14:tracePt t="91853" x="6832600" y="6248400"/>
          <p14:tracePt t="91870" x="7327900" y="6248400"/>
          <p14:tracePt t="91886" x="7518400" y="6248400"/>
          <p14:tracePt t="91903" x="7569200" y="6248400"/>
          <p14:tracePt t="91920" x="7575550" y="6248400"/>
          <p14:tracePt t="92085" x="0" y="0"/>
        </p14:tracePtLst>
        <p14:tracePtLst>
          <p14:tracePt t="92518" x="7639050" y="3962400"/>
          <p14:tracePt t="92525" x="7594600" y="3975100"/>
          <p14:tracePt t="92536" x="7556500" y="4000500"/>
          <p14:tracePt t="92553" x="7512050" y="4044950"/>
          <p14:tracePt t="92569" x="7486650" y="4102100"/>
          <p14:tracePt t="92586" x="7480300" y="4140200"/>
          <p14:tracePt t="92603" x="7480300" y="4191000"/>
          <p14:tracePt t="92619" x="7486650" y="4241800"/>
          <p14:tracePt t="92636" x="7537450" y="4279900"/>
          <p14:tracePt t="92637" x="7569200" y="4292600"/>
          <p14:tracePt t="92653" x="7683500" y="4324350"/>
          <p14:tracePt t="92669" x="7823200" y="4349750"/>
          <p14:tracePt t="92686" x="7950200" y="4349750"/>
          <p14:tracePt t="92703" x="8064500" y="4324350"/>
          <p14:tracePt t="92719" x="8140700" y="4273550"/>
          <p14:tracePt t="92736" x="8159750" y="4203700"/>
          <p14:tracePt t="92753" x="8172450" y="4133850"/>
          <p14:tracePt t="92769" x="8172450" y="4083050"/>
          <p14:tracePt t="92786" x="8166100" y="4044950"/>
          <p14:tracePt t="92886" x="0" y="0"/>
        </p14:tracePtLst>
        <p14:tracePtLst>
          <p14:tracePt t="93414" x="8794750" y="4324350"/>
          <p14:tracePt t="93462" x="8801100" y="4324350"/>
          <p14:tracePt t="93472" x="8832850" y="4324350"/>
          <p14:tracePt t="93486" x="8985250" y="4324350"/>
          <p14:tracePt t="93503" x="9226550" y="4324350"/>
          <p14:tracePt t="93520" x="9594850" y="4324350"/>
          <p14:tracePt t="93536" x="10007600" y="4324350"/>
          <p14:tracePt t="93553" x="10439400" y="4324350"/>
          <p14:tracePt t="93569" x="10763250" y="4324350"/>
          <p14:tracePt t="93586" x="10953750" y="4324350"/>
          <p14:tracePt t="93591" x="11004550" y="4324350"/>
          <p14:tracePt t="93603" x="11042650" y="4324350"/>
          <p14:tracePt t="93620" x="11068050" y="4324350"/>
          <p14:tracePt t="93622" x="11074400" y="4324350"/>
          <p14:tracePt t="93653" x="11087100" y="4324350"/>
          <p14:tracePt t="93927" x="0" y="0"/>
        </p14:tracePtLst>
        <p14:tracePtLst>
          <p14:tracePt t="94672" x="7880350" y="6229350"/>
          <p14:tracePt t="94751" x="7899400" y="6229350"/>
          <p14:tracePt t="94761" x="7918450" y="6229350"/>
          <p14:tracePt t="94772" x="7943850" y="6229350"/>
          <p14:tracePt t="94786" x="8007350" y="6229350"/>
          <p14:tracePt t="94803" x="8083550" y="6229350"/>
          <p14:tracePt t="94806" x="8128000" y="6229350"/>
          <p14:tracePt t="94819" x="8178800" y="6229350"/>
          <p14:tracePt t="94836" x="8312150" y="6229350"/>
          <p14:tracePt t="94852" x="8496300" y="6229350"/>
          <p14:tracePt t="94854" x="8616950" y="6229350"/>
          <p14:tracePt t="94869" x="8870950" y="6229350"/>
          <p14:tracePt t="94886" x="9201150" y="6229350"/>
          <p14:tracePt t="94902" x="9505950" y="6229350"/>
          <p14:tracePt t="94919" x="9740900" y="6229350"/>
          <p14:tracePt t="94935" x="9918700" y="6229350"/>
          <p14:tracePt t="94952" x="10033000" y="6229350"/>
          <p14:tracePt t="94969" x="10090150" y="6229350"/>
          <p14:tracePt t="94985" x="10147300" y="6229350"/>
          <p14:tracePt t="95002" x="10185400" y="6229350"/>
          <p14:tracePt t="95019" x="10236200" y="6229350"/>
          <p14:tracePt t="95035" x="10299700" y="6229350"/>
          <p14:tracePt t="95052" x="10388600" y="6229350"/>
          <p14:tracePt t="95069" x="10477500" y="6229350"/>
          <p14:tracePt t="95085" x="10528300" y="6229350"/>
          <p14:tracePt t="95102" x="10560050" y="6229350"/>
          <p14:tracePt t="95119" x="10579100" y="6229350"/>
          <p14:tracePt t="95135" x="10591800" y="6229350"/>
          <p14:tracePt t="95152" x="10604500" y="6229350"/>
          <p14:tracePt t="95169" x="10623550" y="6229350"/>
          <p14:tracePt t="95185" x="10636250" y="6229350"/>
          <p14:tracePt t="95202" x="10648950" y="6229350"/>
          <p14:tracePt t="95854" x="0" y="0"/>
        </p14:tracePtLst>
        <p14:tracePtLst>
          <p14:tracePt t="99790" x="3282950" y="3981450"/>
          <p14:tracePt t="99808" x="3282950" y="3994150"/>
          <p14:tracePt t="99822" x="3282950" y="4032250"/>
          <p14:tracePt t="99834" x="3282950" y="4051300"/>
          <p14:tracePt t="99851" x="3308350" y="4102100"/>
          <p14:tracePt t="99854" x="3327400" y="4127500"/>
          <p14:tracePt t="99867" x="3359150" y="4159250"/>
          <p14:tracePt t="99884" x="3441700" y="4197350"/>
          <p14:tracePt t="99886" x="3486150" y="4203700"/>
          <p14:tracePt t="99901" x="3575050" y="4229100"/>
          <p14:tracePt t="99918" x="3625850" y="4229100"/>
          <p14:tracePt t="99934" x="3663950" y="4229100"/>
          <p14:tracePt t="99951" x="3702050" y="4216400"/>
          <p14:tracePt t="99967" x="3727450" y="4197350"/>
          <p14:tracePt t="99984" x="3746500" y="4171950"/>
          <p14:tracePt t="100000" x="3759200" y="4133850"/>
          <p14:tracePt t="100017" x="3765550" y="4108450"/>
          <p14:tracePt t="100034" x="3765550" y="4089400"/>
          <p14:tracePt t="100050" x="3765550" y="4064000"/>
          <p14:tracePt t="100222" x="0" y="0"/>
        </p14:tracePtLst>
        <p14:tracePtLst>
          <p14:tracePt t="102209" x="7766050" y="3917950"/>
          <p14:tracePt t="102217" x="7753350" y="3943350"/>
          <p14:tracePt t="102233" x="7734300" y="4025900"/>
          <p14:tracePt t="102250" x="7727950" y="4089400"/>
          <p14:tracePt t="102266" x="7727950" y="4165600"/>
          <p14:tracePt t="102283" x="7753350" y="4248150"/>
          <p14:tracePt t="102286" x="7791450" y="4286250"/>
          <p14:tracePt t="102299" x="7842250" y="4311650"/>
          <p14:tracePt t="102316" x="7950200" y="4324350"/>
          <p14:tracePt t="102333" x="8140700" y="4273550"/>
          <p14:tracePt t="102350" x="8229600" y="4184650"/>
          <p14:tracePt t="102366" x="8274050" y="4089400"/>
          <p14:tracePt t="102383" x="8299450" y="4000500"/>
          <p14:tracePt t="102400" x="8305800" y="3956050"/>
          <p14:tracePt t="102416" x="8305800" y="3937000"/>
          <p14:tracePt t="102433" x="8305800" y="3930650"/>
          <p14:tracePt t="102450" x="8305800" y="3917950"/>
          <p14:tracePt t="102466" x="0" y="0"/>
        </p14:tracePtLst>
        <p14:tracePtLst>
          <p14:tracePt t="102778" x="9893300" y="3886200"/>
          <p14:tracePt t="102796" x="9848850" y="3905250"/>
          <p14:tracePt t="102815" x="9798050" y="3956050"/>
          <p14:tracePt t="102838" x="9766300" y="4044950"/>
          <p14:tracePt t="102850" x="9759950" y="4083050"/>
          <p14:tracePt t="102866" x="9759950" y="4127500"/>
          <p14:tracePt t="102883" x="9766300" y="4184650"/>
          <p14:tracePt t="102886" x="9779000" y="4203700"/>
          <p14:tracePt t="102899" x="9804400" y="4222750"/>
          <p14:tracePt t="102916" x="9886950" y="4273550"/>
          <p14:tracePt t="102934" x="10064750" y="4311650"/>
          <p14:tracePt t="102950" x="10191750" y="4311650"/>
          <p14:tracePt t="102966" x="10299700" y="4279900"/>
          <p14:tracePt t="102983" x="10369550" y="4235450"/>
          <p14:tracePt t="102999" x="10388600" y="4191000"/>
          <p14:tracePt t="103016" x="10401300" y="4140200"/>
          <p14:tracePt t="103033" x="10401300" y="4095750"/>
          <p14:tracePt t="103049" x="10401300" y="4051300"/>
          <p14:tracePt t="103066" x="10401300" y="4038600"/>
          <p14:tracePt t="103083" x="10375900" y="4019550"/>
          <p14:tracePt t="103099" x="10363200" y="4006850"/>
          <p14:tracePt t="103116" x="10337800" y="3994150"/>
          <p14:tracePt t="103133" x="10331450" y="3994150"/>
          <p14:tracePt t="103135" x="10325100" y="3994150"/>
          <p14:tracePt t="103149" x="10312400" y="3994150"/>
          <p14:tracePt t="103326" x="0" y="0"/>
        </p14:tracePtLst>
        <p14:tracePtLst>
          <p14:tracePt t="104649" x="9740900" y="3822700"/>
          <p14:tracePt t="104665" x="9709150" y="3854450"/>
          <p14:tracePt t="104682" x="9690100" y="3886200"/>
          <p14:tracePt t="104699" x="9671050" y="3924300"/>
          <p14:tracePt t="104715" x="9652000" y="3956050"/>
          <p14:tracePt t="104732" x="9639300" y="3994150"/>
          <p14:tracePt t="104749" x="9620250" y="4057650"/>
          <p14:tracePt t="104765" x="9620250" y="4108450"/>
          <p14:tracePt t="104782" x="9620250" y="4171950"/>
          <p14:tracePt t="104799" x="9620250" y="4241800"/>
          <p14:tracePt t="104815" x="9645650" y="4318000"/>
          <p14:tracePt t="104832" x="9677400" y="4362450"/>
          <p14:tracePt t="104849" x="9715500" y="4400550"/>
          <p14:tracePt t="104865" x="9753600" y="4425950"/>
          <p14:tracePt t="104882" x="9810750" y="4438650"/>
          <p14:tracePt t="104899" x="9886950" y="4438650"/>
          <p14:tracePt t="104915" x="9969500" y="4438650"/>
          <p14:tracePt t="104932" x="10090150" y="4425950"/>
          <p14:tracePt t="104935" x="10147300" y="4413250"/>
          <p14:tracePt t="104949" x="10198100" y="4406900"/>
          <p14:tracePt t="104965" x="10318750" y="4375150"/>
          <p14:tracePt t="104982" x="10375900" y="4349750"/>
          <p14:tracePt t="104999" x="10414000" y="4330700"/>
          <p14:tracePt t="105015" x="10445750" y="4298950"/>
          <p14:tracePt t="105032" x="10471150" y="4267200"/>
          <p14:tracePt t="105049" x="10496550" y="4229100"/>
          <p14:tracePt t="105065" x="10509250" y="4178300"/>
          <p14:tracePt t="105082" x="10509250" y="4140200"/>
          <p14:tracePt t="105099" x="10509250" y="4076700"/>
          <p14:tracePt t="105115" x="10509250" y="4000500"/>
          <p14:tracePt t="105132" x="10502900" y="3898900"/>
          <p14:tracePt t="105133" x="10483850" y="3854450"/>
          <p14:tracePt t="105149" x="10464800" y="3816350"/>
          <p14:tracePt t="105165" x="10388600" y="3727450"/>
          <p14:tracePt t="105182" x="10337800" y="3683000"/>
          <p14:tracePt t="105199" x="10255250" y="3663950"/>
          <p14:tracePt t="105215" x="10179050" y="3657600"/>
          <p14:tracePt t="105232" x="10077450" y="3657600"/>
          <p14:tracePt t="105249" x="9994900" y="3663950"/>
          <p14:tracePt t="105265" x="9925050" y="3683000"/>
          <p14:tracePt t="105282" x="9855200" y="3727450"/>
          <p14:tracePt t="105299" x="9804400" y="3771900"/>
          <p14:tracePt t="105315" x="9759950" y="3822700"/>
          <p14:tracePt t="105318" x="9740900" y="3860800"/>
          <p14:tracePt t="105332" x="9715500" y="3898900"/>
          <p14:tracePt t="105349" x="9671050" y="3975100"/>
          <p14:tracePt t="105350" x="9652000" y="4019550"/>
          <p14:tracePt t="105365" x="9620250" y="4121150"/>
          <p14:tracePt t="105382" x="9601200" y="4210050"/>
          <p14:tracePt t="105399" x="9601200" y="4298950"/>
          <p14:tracePt t="105415" x="9613900" y="4394200"/>
          <p14:tracePt t="105432" x="9639300" y="4476750"/>
          <p14:tracePt t="105449" x="9671050" y="4540250"/>
          <p14:tracePt t="105465" x="9715500" y="4565650"/>
          <p14:tracePt t="105482" x="9753600" y="4578350"/>
          <p14:tracePt t="105498" x="9817100" y="4597400"/>
          <p14:tracePt t="105515" x="9899650" y="4591050"/>
          <p14:tracePt t="105518" x="9944100" y="4584700"/>
          <p14:tracePt t="105532" x="9988550" y="4578350"/>
          <p14:tracePt t="105533" x="10026650" y="4565650"/>
          <p14:tracePt t="105548" x="10064750" y="4540250"/>
          <p14:tracePt t="105565" x="10134600" y="4451350"/>
          <p14:tracePt t="105582" x="10172700" y="4356100"/>
          <p14:tracePt t="105599" x="10198100" y="4273550"/>
          <p14:tracePt t="105615" x="10204450" y="4222750"/>
          <p14:tracePt t="105632" x="10204450" y="4165600"/>
          <p14:tracePt t="105648" x="10179050" y="4121150"/>
          <p14:tracePt t="105665" x="10140950" y="4070350"/>
          <p14:tracePt t="105682" x="10071100" y="4013200"/>
          <p14:tracePt t="105698" x="9969500" y="3956050"/>
          <p14:tracePt t="105715" x="9861550" y="3917950"/>
          <p14:tracePt t="105732" x="9785350" y="3892550"/>
          <p14:tracePt t="105734" x="9759950" y="3886200"/>
          <p14:tracePt t="105748" x="9740900" y="3886200"/>
          <p14:tracePt t="105765" x="9696450" y="3886200"/>
          <p14:tracePt t="105782" x="9677400" y="3886200"/>
          <p14:tracePt t="105798" x="9652000" y="3898900"/>
          <p14:tracePt t="105815" x="9626600" y="3924300"/>
          <p14:tracePt t="105832" x="9601200" y="3981450"/>
          <p14:tracePt t="105849" x="9569450" y="4051300"/>
          <p14:tracePt t="105865" x="9556750" y="4140200"/>
          <p14:tracePt t="105882" x="9556750" y="4229100"/>
          <p14:tracePt t="105899" x="9588500" y="4318000"/>
          <p14:tracePt t="105915" x="9645650" y="4400550"/>
          <p14:tracePt t="105932" x="9696450" y="4451350"/>
          <p14:tracePt t="105948" x="9759950" y="4489450"/>
          <p14:tracePt t="105950" x="9798050" y="4495800"/>
          <p14:tracePt t="105965" x="9842500" y="4495800"/>
          <p14:tracePt t="105982" x="9918700" y="4495800"/>
          <p14:tracePt t="105998" x="10013950" y="4464050"/>
          <p14:tracePt t="106015" x="10090150" y="4400550"/>
          <p14:tracePt t="106032" x="10140950" y="4337050"/>
          <p14:tracePt t="106049" x="10166350" y="4273550"/>
          <p14:tracePt t="106066" x="10185400" y="4222750"/>
          <p14:tracePt t="106082" x="10185400" y="4184650"/>
          <p14:tracePt t="106099" x="10185400" y="4114800"/>
          <p14:tracePt t="106102" x="10179050" y="4083050"/>
          <p14:tracePt t="106115" x="10166350" y="4057650"/>
          <p14:tracePt t="106132" x="10140950" y="4013200"/>
          <p14:tracePt t="106148" x="10115550" y="3975100"/>
          <p14:tracePt t="106150" x="10115550" y="3968750"/>
          <p14:tracePt t="106166" x="10096500" y="3949700"/>
          <p14:tracePt t="106182" x="10077450" y="3937000"/>
          <p14:tracePt t="106198" x="10052050" y="3917950"/>
          <p14:tracePt t="106215" x="10045700" y="3905250"/>
          <p14:tracePt t="106232" x="10033000" y="3886200"/>
          <p14:tracePt t="106262" x="10026650" y="3873500"/>
          <p14:tracePt t="106270" x="10020300" y="3860800"/>
          <p14:tracePt t="106282" x="10007600" y="3854450"/>
          <p14:tracePt t="106298" x="9994900" y="3841750"/>
          <p14:tracePt t="106315" x="9963150" y="3822700"/>
          <p14:tracePt t="106332" x="9931400" y="3803650"/>
          <p14:tracePt t="106348" x="9893300" y="3790950"/>
          <p14:tracePt t="106350" x="9874250" y="3784600"/>
          <p14:tracePt t="106366" x="9848850" y="3784600"/>
          <p14:tracePt t="106382" x="9817100" y="3784600"/>
          <p14:tracePt t="106398" x="9779000" y="3784600"/>
          <p14:tracePt t="106415" x="9728200" y="3803650"/>
          <p14:tracePt t="106432" x="9671050" y="3848100"/>
          <p14:tracePt t="106448" x="9632950" y="3917950"/>
          <p14:tracePt t="106465" x="9601200" y="3975100"/>
          <p14:tracePt t="106482" x="9582150" y="4038600"/>
          <p14:tracePt t="106498" x="9575800" y="4089400"/>
          <p14:tracePt t="106515" x="9575800" y="4152900"/>
          <p14:tracePt t="106532" x="9594850" y="4216400"/>
          <p14:tracePt t="106535" x="9620250" y="4254500"/>
          <p14:tracePt t="106548" x="9639300" y="4286250"/>
          <p14:tracePt t="106565" x="9747250" y="4381500"/>
          <p14:tracePt t="106582" x="9829800" y="4425950"/>
          <p14:tracePt t="106598" x="9918700" y="4438650"/>
          <p14:tracePt t="106615" x="9994900" y="4451350"/>
          <p14:tracePt t="106632" x="10096500" y="4432300"/>
          <p14:tracePt t="106648" x="10191750" y="4381500"/>
          <p14:tracePt t="106665" x="10248900" y="4318000"/>
          <p14:tracePt t="106682" x="10306050" y="4222750"/>
          <p14:tracePt t="106698" x="10337800" y="4133850"/>
          <p14:tracePt t="106715" x="10344150" y="4057650"/>
          <p14:tracePt t="106719" x="10344150" y="4013200"/>
          <p14:tracePt t="106732" x="10344150" y="3968750"/>
          <p14:tracePt t="106748" x="10325100" y="3905250"/>
          <p14:tracePt t="106750" x="10306050" y="3873500"/>
          <p14:tracePt t="106765" x="10287000" y="3829050"/>
          <p14:tracePt t="106781" x="10261600" y="3803650"/>
          <p14:tracePt t="106798" x="10223500" y="3784600"/>
          <p14:tracePt t="106815" x="10191750" y="3778250"/>
          <p14:tracePt t="106832" x="10140950" y="3765550"/>
          <p14:tracePt t="106848" x="10077450" y="3759200"/>
          <p14:tracePt t="106865" x="9969500" y="3759200"/>
          <p14:tracePt t="106882" x="9861550" y="3797300"/>
          <p14:tracePt t="106898" x="9779000" y="3867150"/>
          <p14:tracePt t="106915" x="9696450" y="3956050"/>
          <p14:tracePt t="106931" x="9632950" y="4051300"/>
          <p14:tracePt t="106948" x="9613900" y="4121150"/>
          <p14:tracePt t="106950" x="9594850" y="4165600"/>
          <p14:tracePt t="106965" x="9588500" y="4210050"/>
          <p14:tracePt t="106981" x="9588500" y="4343400"/>
          <p14:tracePt t="106998" x="9620250" y="4425950"/>
          <p14:tracePt t="107015" x="9664700" y="4489450"/>
          <p14:tracePt t="107031" x="9702800" y="4533900"/>
          <p14:tracePt t="107048" x="9766300" y="4565650"/>
          <p14:tracePt t="107065" x="9804400" y="4572000"/>
          <p14:tracePt t="107081" x="9874250" y="4565650"/>
          <p14:tracePt t="107098" x="9956800" y="4533900"/>
          <p14:tracePt t="107115" x="10052050" y="4470400"/>
          <p14:tracePt t="107131" x="10128250" y="4381500"/>
          <p14:tracePt t="107134" x="10160000" y="4330700"/>
          <p14:tracePt t="107148" x="10185400" y="4286250"/>
          <p14:tracePt t="107165" x="10217150" y="4184650"/>
          <p14:tracePt t="107166" x="10223500" y="4146550"/>
          <p14:tracePt t="107181" x="10229850" y="4083050"/>
          <p14:tracePt t="107198" x="10229850" y="4025900"/>
          <p14:tracePt t="107215" x="10198100" y="3981450"/>
          <p14:tracePt t="107231" x="10140950" y="3937000"/>
          <p14:tracePt t="107248" x="10058400" y="3898900"/>
          <p14:tracePt t="107265" x="9982200" y="3879850"/>
          <p14:tracePt t="107281" x="9925050" y="3867150"/>
          <p14:tracePt t="107298" x="9899650" y="3860800"/>
          <p14:tracePt t="107315" x="9886950" y="3860800"/>
          <p14:tracePt t="107455" x="0" y="0"/>
        </p14:tracePtLst>
        <p14:tracePtLst>
          <p14:tracePt t="107884" x="6419850" y="5194300"/>
          <p14:tracePt t="107898" x="6413500" y="5219700"/>
          <p14:tracePt t="107914" x="6407150" y="5257800"/>
          <p14:tracePt t="107931" x="6407150" y="5295900"/>
          <p14:tracePt t="107948" x="6432550" y="5346700"/>
          <p14:tracePt t="107964" x="6502400" y="5429250"/>
          <p14:tracePt t="107981" x="6718300" y="5537200"/>
          <p14:tracePt t="107998" x="6934200" y="5594350"/>
          <p14:tracePt t="108014" x="7213600" y="5619750"/>
          <p14:tracePt t="108031" x="7486650" y="5632450"/>
          <p14:tracePt t="108048" x="7689850" y="5594350"/>
          <p14:tracePt t="108064" x="7823200" y="5543550"/>
          <p14:tracePt t="108081" x="7899400" y="5492750"/>
          <p14:tracePt t="108098" x="7943850" y="5429250"/>
          <p14:tracePt t="108114" x="7981950" y="5334000"/>
          <p14:tracePt t="108131" x="7994650" y="5264150"/>
          <p14:tracePt t="108148" x="7994650" y="5232400"/>
          <p14:tracePt t="108164" x="7994650" y="5200650"/>
          <p14:tracePt t="108167" x="7994650" y="5187950"/>
          <p14:tracePt t="108181" x="7994650" y="5175250"/>
          <p14:tracePt t="108286" x="0" y="0"/>
        </p14:tracePtLst>
        <p14:tracePtLst>
          <p14:tracePt t="108800" x="9563100" y="3943350"/>
          <p14:tracePt t="108815" x="9556750" y="3943350"/>
          <p14:tracePt t="108823" x="9550400" y="3943350"/>
          <p14:tracePt t="108832" x="9537700" y="3943350"/>
          <p14:tracePt t="108847" x="9512300" y="3968750"/>
          <p14:tracePt t="108864" x="9480550" y="4032250"/>
          <p14:tracePt t="108881" x="9448800" y="4114800"/>
          <p14:tracePt t="108897" x="9436100" y="4222750"/>
          <p14:tracePt t="108914" x="9436100" y="4324350"/>
          <p14:tracePt t="108931" x="9467850" y="4394200"/>
          <p14:tracePt t="108947" x="9525000" y="4445000"/>
          <p14:tracePt t="108964" x="9607550" y="4476750"/>
          <p14:tracePt t="108981" x="9759950" y="4489450"/>
          <p14:tracePt t="108997" x="9925050" y="4470400"/>
          <p14:tracePt t="109014" x="10033000" y="4432300"/>
          <p14:tracePt t="109031" x="10090150" y="4387850"/>
          <p14:tracePt t="109047" x="10115550" y="4356100"/>
          <p14:tracePt t="109064" x="10121900" y="4330700"/>
          <p14:tracePt t="109081" x="10121900" y="4311650"/>
          <p14:tracePt t="109097" x="10121900" y="4292600"/>
          <p14:tracePt t="109114" x="10121900" y="4273550"/>
          <p14:tracePt t="109131" x="10121900" y="4241800"/>
          <p14:tracePt t="109147" x="10121900" y="4235450"/>
          <p14:tracePt t="109164" x="10121900" y="4222750"/>
          <p14:tracePt t="109270" x="0" y="0"/>
        </p14:tracePtLst>
        <p14:tracePtLst>
          <p14:tracePt t="109593" x="9588500" y="3790950"/>
          <p14:tracePt t="109602" x="9569450" y="3797300"/>
          <p14:tracePt t="109614" x="9531350" y="3822700"/>
          <p14:tracePt t="109631" x="9480550" y="3860800"/>
          <p14:tracePt t="109647" x="9417050" y="3937000"/>
          <p14:tracePt t="109664" x="9372600" y="4032250"/>
          <p14:tracePt t="109681" x="9347200" y="4121150"/>
          <p14:tracePt t="109698" x="9340850" y="4178300"/>
          <p14:tracePt t="109714" x="9340850" y="4241800"/>
          <p14:tracePt t="109731" x="9372600" y="4305300"/>
          <p14:tracePt t="109747" x="9410700" y="4349750"/>
          <p14:tracePt t="109764" x="9493250" y="4400550"/>
          <p14:tracePt t="109781" x="9702800" y="4464050"/>
          <p14:tracePt t="109797" x="9861550" y="4489450"/>
          <p14:tracePt t="109814" x="10013950" y="4489450"/>
          <p14:tracePt t="109831" x="10121900" y="4464050"/>
          <p14:tracePt t="109847" x="10204450" y="4432300"/>
          <p14:tracePt t="109864" x="10248900" y="4394200"/>
          <p14:tracePt t="109881" x="10293350" y="4356100"/>
          <p14:tracePt t="109897" x="10337800" y="4298950"/>
          <p14:tracePt t="109914" x="10356850" y="4241800"/>
          <p14:tracePt t="109930" x="10363200" y="4197350"/>
          <p14:tracePt t="109947" x="10363200" y="4146550"/>
          <p14:tracePt t="109964" x="10363200" y="4076700"/>
          <p14:tracePt t="109981" x="10350500" y="4032250"/>
          <p14:tracePt t="109983" x="10344150" y="4006850"/>
          <p14:tracePt t="109997" x="10312400" y="3949700"/>
          <p14:tracePt t="110014" x="10242550" y="3892550"/>
          <p14:tracePt t="110030" x="10160000" y="3854450"/>
          <p14:tracePt t="110047" x="10071100" y="3822700"/>
          <p14:tracePt t="110064" x="9982200" y="3803650"/>
          <p14:tracePt t="110080" x="9906000" y="3803650"/>
          <p14:tracePt t="110097" x="9817100" y="3803650"/>
          <p14:tracePt t="110114" x="9747250" y="3803650"/>
          <p14:tracePt t="110130" x="9671050" y="3822700"/>
          <p14:tracePt t="110147" x="9601200" y="3860800"/>
          <p14:tracePt t="110164" x="9525000" y="3905250"/>
          <p14:tracePt t="110166" x="9505950" y="3930650"/>
          <p14:tracePt t="110180" x="9474200" y="3956050"/>
          <p14:tracePt t="110197" x="9442450" y="4013200"/>
          <p14:tracePt t="110214" x="9436100" y="4057650"/>
          <p14:tracePt t="110230" x="9436100" y="4114800"/>
          <p14:tracePt t="110247" x="9436100" y="4178300"/>
          <p14:tracePt t="110263" x="9448800" y="4235450"/>
          <p14:tracePt t="110280" x="9486900" y="4279900"/>
          <p14:tracePt t="110297" x="9544050" y="4318000"/>
          <p14:tracePt t="110313" x="9613900" y="4337050"/>
          <p14:tracePt t="110330" x="9690100" y="4343400"/>
          <p14:tracePt t="110347" x="9804400" y="4343400"/>
          <p14:tracePt t="110363" x="9912350" y="4305300"/>
          <p14:tracePt t="110380" x="9994900" y="4248150"/>
          <p14:tracePt t="110382" x="10013950" y="4222750"/>
          <p14:tracePt t="110397" x="10045700" y="4159250"/>
          <p14:tracePt t="110414" x="10052050" y="4127500"/>
          <p14:tracePt t="110430" x="10052050" y="4083050"/>
          <p14:tracePt t="110447" x="10045700" y="4064000"/>
          <p14:tracePt t="110463" x="10013950" y="4038600"/>
          <p14:tracePt t="110480" x="9969500" y="4019550"/>
          <p14:tracePt t="110497" x="9931400" y="4006850"/>
          <p14:tracePt t="110513" x="9906000" y="4000500"/>
          <p14:tracePt t="110530" x="9880600" y="4000500"/>
          <p14:tracePt t="110547" x="9861550" y="4025900"/>
          <p14:tracePt t="110563" x="9829800" y="4064000"/>
          <p14:tracePt t="110580" x="9810750" y="4127500"/>
          <p14:tracePt t="110581" x="9810750" y="4152900"/>
          <p14:tracePt t="110597" x="9810750" y="4184650"/>
          <p14:tracePt t="110599" x="9810750" y="4229100"/>
          <p14:tracePt t="110613" x="9842500" y="4292600"/>
          <p14:tracePt t="110630" x="9912350" y="4343400"/>
          <p14:tracePt t="110647" x="10001250" y="4381500"/>
          <p14:tracePt t="110663" x="10102850" y="4394200"/>
          <p14:tracePt t="110680" x="10191750" y="4394200"/>
          <p14:tracePt t="110697" x="10274300" y="4356100"/>
          <p14:tracePt t="110713" x="10337800" y="4318000"/>
          <p14:tracePt t="110730" x="10375900" y="4267200"/>
          <p14:tracePt t="110747" x="10407650" y="4203700"/>
          <p14:tracePt t="110763" x="10407650" y="4159250"/>
          <p14:tracePt t="110780" x="10401300" y="4108450"/>
          <p14:tracePt t="110782" x="10394950" y="4083050"/>
          <p14:tracePt t="110797" x="10344150" y="4044950"/>
          <p14:tracePt t="110813" x="10261600" y="4006850"/>
          <p14:tracePt t="110830" x="10172700" y="3981450"/>
          <p14:tracePt t="110847" x="10115550" y="3981450"/>
          <p14:tracePt t="110863" x="10071100" y="3981450"/>
          <p14:tracePt t="110880" x="10033000" y="3994150"/>
          <p14:tracePt t="110897" x="10007600" y="4013200"/>
          <p14:tracePt t="110914" x="9988550" y="4038600"/>
          <p14:tracePt t="110930" x="9988550" y="4064000"/>
          <p14:tracePt t="110947" x="9988550" y="4102100"/>
          <p14:tracePt t="110964" x="10001250" y="4159250"/>
          <p14:tracePt t="110967" x="10013950" y="4178300"/>
          <p14:tracePt t="110980" x="10033000" y="4197350"/>
          <p14:tracePt t="110997" x="10140950" y="4235450"/>
          <p14:tracePt t="111013" x="10217150" y="4248150"/>
          <p14:tracePt t="111030" x="10306050" y="4241800"/>
          <p14:tracePt t="111047" x="10369550" y="4222750"/>
          <p14:tracePt t="111064" x="10394950" y="4191000"/>
          <p14:tracePt t="111080" x="10407650" y="4140200"/>
          <p14:tracePt t="111097" x="10407650" y="4089400"/>
          <p14:tracePt t="111113" x="10394950" y="4013200"/>
          <p14:tracePt t="111130" x="10325100" y="3924300"/>
          <p14:tracePt t="111147" x="10185400" y="3835400"/>
          <p14:tracePt t="111150" x="10090150" y="3803650"/>
          <p14:tracePt t="111163" x="9963150" y="3752850"/>
          <p14:tracePt t="111180" x="9715500" y="3708400"/>
          <p14:tracePt t="111183" x="9613900" y="3695700"/>
          <p14:tracePt t="111197" x="9544050" y="3689350"/>
          <p14:tracePt t="111199" x="9486900" y="3689350"/>
          <p14:tracePt t="111213" x="9398000" y="3702050"/>
          <p14:tracePt t="111230" x="9347200" y="3740150"/>
          <p14:tracePt t="111247" x="9296400" y="3797300"/>
          <p14:tracePt t="111263" x="9264650" y="3886200"/>
          <p14:tracePt t="111280" x="9251950" y="3987800"/>
          <p14:tracePt t="111297" x="9251950" y="4083050"/>
          <p14:tracePt t="111313" x="9283700" y="4197350"/>
          <p14:tracePt t="111330" x="9353550" y="4292600"/>
          <p14:tracePt t="111346" x="9474200" y="4375150"/>
          <p14:tracePt t="111363" x="9613900" y="4425950"/>
          <p14:tracePt t="111380" x="9798050" y="4464050"/>
          <p14:tracePt t="111382" x="9906000" y="4470400"/>
          <p14:tracePt t="111396" x="9994900" y="4470400"/>
          <p14:tracePt t="111398" x="10090150" y="4470400"/>
          <p14:tracePt t="111413" x="10242550" y="4445000"/>
          <p14:tracePt t="111430" x="10337800" y="4387850"/>
          <p14:tracePt t="111446" x="10401300" y="4318000"/>
          <p14:tracePt t="111463" x="10420350" y="4248150"/>
          <p14:tracePt t="111480" x="10420350" y="4197350"/>
          <p14:tracePt t="111496" x="10407650" y="4108450"/>
          <p14:tracePt t="111513" x="10382250" y="4032250"/>
          <p14:tracePt t="111530" x="10331450" y="3968750"/>
          <p14:tracePt t="111546" x="10248900" y="3911600"/>
          <p14:tracePt t="111563" x="10140950" y="3873500"/>
          <p14:tracePt t="111580" x="10033000" y="3841750"/>
          <p14:tracePt t="111582" x="9988550" y="3835400"/>
          <p14:tracePt t="111596" x="9956800" y="3835400"/>
          <p14:tracePt t="111600" x="9912350" y="3835400"/>
          <p14:tracePt t="111613" x="9823450" y="3841750"/>
          <p14:tracePt t="111630" x="9753600" y="3879850"/>
          <p14:tracePt t="111646" x="9664700" y="3949700"/>
          <p14:tracePt t="111663" x="9588500" y="4044950"/>
          <p14:tracePt t="111680" x="9550400" y="4140200"/>
          <p14:tracePt t="111697" x="9537700" y="4197350"/>
          <p14:tracePt t="111713" x="9537700" y="4241800"/>
          <p14:tracePt t="111730" x="9544050" y="4292600"/>
          <p14:tracePt t="111746" x="9588500" y="4343400"/>
          <p14:tracePt t="111763" x="9652000" y="4394200"/>
          <p14:tracePt t="111767" x="9690100" y="4419600"/>
          <p14:tracePt t="111780" x="9747250" y="4432300"/>
          <p14:tracePt t="111796" x="9867900" y="4457700"/>
          <p14:tracePt t="111813" x="10033000" y="4445000"/>
          <p14:tracePt t="111830" x="10115550" y="4387850"/>
          <p14:tracePt t="111846" x="10172700" y="4305300"/>
          <p14:tracePt t="111863" x="10191750" y="4210050"/>
          <p14:tracePt t="111880" x="10191750" y="4133850"/>
          <p14:tracePt t="111896" x="10166350" y="4083050"/>
          <p14:tracePt t="111913" x="10109200" y="4044950"/>
          <p14:tracePt t="111930" x="9994900" y="3994150"/>
          <p14:tracePt t="111946" x="9874250" y="3968750"/>
          <p14:tracePt t="111963" x="9759950" y="3962400"/>
          <p14:tracePt t="111980" x="9645650" y="3981450"/>
          <p14:tracePt t="111996" x="9563100" y="4032250"/>
          <p14:tracePt t="111998" x="9525000" y="4057650"/>
          <p14:tracePt t="112013" x="9499600" y="4102100"/>
          <p14:tracePt t="112030" x="9493250" y="4140200"/>
          <p14:tracePt t="112046" x="9493250" y="4178300"/>
          <p14:tracePt t="112063" x="9512300" y="4222750"/>
          <p14:tracePt t="112080" x="9563100" y="4254500"/>
          <p14:tracePt t="112097" x="9658350" y="4279900"/>
          <p14:tracePt t="112113" x="9747250" y="4305300"/>
          <p14:tracePt t="112130" x="9842500" y="4298950"/>
          <p14:tracePt t="112146" x="9906000" y="4273550"/>
          <p14:tracePt t="112163" x="9944100" y="4235450"/>
          <p14:tracePt t="112180" x="9956800" y="4184650"/>
          <p14:tracePt t="112183" x="9956800" y="4159250"/>
          <p14:tracePt t="112196" x="9956800" y="4127500"/>
          <p14:tracePt t="112213" x="9944100" y="4057650"/>
          <p14:tracePt t="112230" x="9918700" y="4025900"/>
          <p14:tracePt t="112246" x="9880600" y="4013200"/>
          <p14:tracePt t="112263" x="9867900" y="4013200"/>
          <p14:tracePt t="112280" x="9848850" y="4013200"/>
          <p14:tracePt t="112296" x="9817100" y="4032250"/>
          <p14:tracePt t="112313" x="9798050" y="4083050"/>
          <p14:tracePt t="112329" x="9798050" y="4108450"/>
          <p14:tracePt t="112346" x="9804400" y="4152900"/>
          <p14:tracePt t="112363" x="9829800" y="4165600"/>
          <p14:tracePt t="112379" x="9848850" y="4165600"/>
          <p14:tracePt t="112396" x="9880600" y="4165600"/>
          <p14:tracePt t="112413" x="9937750" y="4152900"/>
          <p14:tracePt t="112429" x="9963150" y="4114800"/>
          <p14:tracePt t="112446" x="9969500" y="4095750"/>
          <p14:tracePt t="112463" x="9969500" y="4083050"/>
          <p14:tracePt t="112630" x="0" y="0"/>
        </p14:tracePtLst>
        <p14:tracePtLst>
          <p14:tracePt t="112842" x="9582150" y="3765550"/>
          <p14:tracePt t="112856" x="9569450" y="3790950"/>
          <p14:tracePt t="112868" x="9563100" y="3803650"/>
          <p14:tracePt t="112880" x="9544050" y="3867150"/>
          <p14:tracePt t="112896" x="9544050" y="3943350"/>
          <p14:tracePt t="112913" x="9544050" y="4051300"/>
          <p14:tracePt t="112929" x="9550400" y="4178300"/>
          <p14:tracePt t="112946" x="9588500" y="4279900"/>
          <p14:tracePt t="112963" x="9671050" y="4368800"/>
          <p14:tracePt t="112980" x="9785350" y="4445000"/>
          <p14:tracePt t="112983" x="9874250" y="4489450"/>
          <p14:tracePt t="112996" x="9975850" y="4521200"/>
          <p14:tracePt t="113013" x="10337800" y="4578350"/>
          <p14:tracePt t="113029" x="10547350" y="4584700"/>
          <p14:tracePt t="113046" x="10706100" y="4578350"/>
          <p14:tracePt t="113063" x="10807700" y="4533900"/>
          <p14:tracePt t="113079" x="10852150" y="4470400"/>
          <p14:tracePt t="113096" x="10877550" y="4394200"/>
          <p14:tracePt t="113113" x="10883900" y="4311650"/>
          <p14:tracePt t="113129" x="10871200" y="4222750"/>
          <p14:tracePt t="113146" x="10845800" y="4171950"/>
          <p14:tracePt t="113163" x="10795000" y="4108450"/>
          <p14:tracePt t="113179" x="10699750" y="4019550"/>
          <p14:tracePt t="113183" x="10629900" y="3975100"/>
          <p14:tracePt t="113196" x="10541000" y="3924300"/>
          <p14:tracePt t="113213" x="10306050" y="3816350"/>
          <p14:tracePt t="113214" x="10166350" y="3759200"/>
          <p14:tracePt t="113230" x="9969500" y="3689350"/>
          <p14:tracePt t="113246" x="9842500" y="3657600"/>
          <p14:tracePt t="113262" x="9740900" y="3632200"/>
          <p14:tracePt t="113279" x="9696450" y="3632200"/>
          <p14:tracePt t="113296" x="9652000" y="3632200"/>
          <p14:tracePt t="113313" x="9594850" y="3663950"/>
          <p14:tracePt t="113329" x="9531350" y="3714750"/>
          <p14:tracePt t="113346" x="9467850" y="3790950"/>
          <p14:tracePt t="113362" x="9417050" y="3892550"/>
          <p14:tracePt t="113379" x="9385300" y="3981450"/>
          <p14:tracePt t="113396" x="9366250" y="4070350"/>
          <p14:tracePt t="113412" x="9372600" y="4140200"/>
          <p14:tracePt t="113413" x="9385300" y="4165600"/>
          <p14:tracePt t="113429" x="9404350" y="4216400"/>
          <p14:tracePt t="113446" x="9467850" y="4260850"/>
          <p14:tracePt t="113462" x="9569450" y="4298950"/>
          <p14:tracePt t="113479" x="9690100" y="4318000"/>
          <p14:tracePt t="113496" x="9810750" y="4318000"/>
          <p14:tracePt t="113513" x="9925050" y="4305300"/>
          <p14:tracePt t="113529" x="9988550" y="4267200"/>
          <p14:tracePt t="113546" x="10039350" y="4229100"/>
          <p14:tracePt t="113562" x="10064750" y="4165600"/>
          <p14:tracePt t="113579" x="10071100" y="4108450"/>
          <p14:tracePt t="113596" x="10071100" y="4051300"/>
          <p14:tracePt t="113612" x="10071100" y="4000500"/>
          <p14:tracePt t="113614" x="10064750" y="3975100"/>
          <p14:tracePt t="113629" x="10052050" y="3937000"/>
          <p14:tracePt t="113646" x="10039350" y="3911600"/>
          <p14:tracePt t="113662" x="10033000" y="3898900"/>
          <p14:tracePt t="113679" x="10020300" y="3879850"/>
          <p14:tracePt t="113910" x="0" y="0"/>
        </p14:tracePtLst>
        <p14:tracePtLst>
          <p14:tracePt t="114688" x="4876800" y="5207000"/>
          <p14:tracePt t="114695" x="4864100" y="5232400"/>
          <p14:tracePt t="114713" x="4851400" y="5295900"/>
          <p14:tracePt t="114729" x="4851400" y="5340350"/>
          <p14:tracePt t="114746" x="4851400" y="5384800"/>
          <p14:tracePt t="114762" x="4851400" y="5422900"/>
          <p14:tracePt t="114779" x="4883150" y="5461000"/>
          <p14:tracePt t="114796" x="4946650" y="5499100"/>
          <p14:tracePt t="114812" x="5073650" y="5556250"/>
          <p14:tracePt t="114814" x="5175250" y="5588000"/>
          <p14:tracePt t="114829" x="5524500" y="5619750"/>
          <p14:tracePt t="114846" x="5937250" y="5619750"/>
          <p14:tracePt t="114862" x="6324600" y="5588000"/>
          <p14:tracePt t="114879" x="6527800" y="5543550"/>
          <p14:tracePt t="114895" x="6623050" y="5505450"/>
          <p14:tracePt t="114912" x="6661150" y="5467350"/>
          <p14:tracePt t="114929" x="6673850" y="5429250"/>
          <p14:tracePt t="114945" x="6673850" y="5391150"/>
          <p14:tracePt t="114962" x="6680200" y="5334000"/>
          <p14:tracePt t="114979" x="6673850" y="5276850"/>
          <p14:tracePt t="114995" x="6642100" y="5232400"/>
          <p14:tracePt t="115012" x="6597650" y="5194300"/>
          <p14:tracePt t="115014" x="6572250" y="5187950"/>
          <p14:tracePt t="115029" x="6546850" y="5181600"/>
          <p14:tracePt t="115045" x="6477000" y="5162550"/>
          <p14:tracePt t="115062" x="6464300" y="5162550"/>
          <p14:tracePt t="115079" x="6457950" y="5162550"/>
          <p14:tracePt t="115175" x="0" y="0"/>
        </p14:tracePtLst>
        <p14:tracePtLst>
          <p14:tracePt t="115849" x="3524250" y="4019550"/>
          <p14:tracePt t="115862" x="3517900" y="4032250"/>
          <p14:tracePt t="115878" x="3517900" y="4064000"/>
          <p14:tracePt t="115895" x="3517900" y="4102100"/>
          <p14:tracePt t="115912" x="3517900" y="4133850"/>
          <p14:tracePt t="115928" x="3524250" y="4171950"/>
          <p14:tracePt t="115945" x="3549650" y="4197350"/>
          <p14:tracePt t="115962" x="3581400" y="4216400"/>
          <p14:tracePt t="115978" x="3619500" y="4229100"/>
          <p14:tracePt t="115995" x="3657600" y="4229100"/>
          <p14:tracePt t="116012" x="3695700" y="4229100"/>
          <p14:tracePt t="116014" x="3727450" y="4229100"/>
          <p14:tracePt t="116028" x="3752850" y="4229100"/>
          <p14:tracePt t="116046" x="3803650" y="4171950"/>
          <p14:tracePt t="116062" x="3822700" y="4121150"/>
          <p14:tracePt t="116078" x="3829050" y="4076700"/>
          <p14:tracePt t="116095" x="3829050" y="4051300"/>
          <p14:tracePt t="116112" x="3810000" y="4032250"/>
          <p14:tracePt t="116128" x="3810000" y="4019550"/>
          <p14:tracePt t="116145" x="3803650" y="4019550"/>
          <p14:tracePt t="116162" x="3790950" y="4019550"/>
          <p14:tracePt t="116178" x="3778250" y="4019550"/>
          <p14:tracePt t="116195" x="3759200" y="4025900"/>
          <p14:tracePt t="116198" x="3752850" y="4025900"/>
          <p14:tracePt t="116212" x="3746500" y="4032250"/>
          <p14:tracePt t="116228" x="3746500" y="4038600"/>
          <p14:tracePt t="116790" x="0" y="0"/>
        </p14:tracePtLst>
        <p14:tracePtLst>
          <p14:tracePt t="117384" x="10331450" y="3625850"/>
          <p14:tracePt t="117391" x="10261600" y="3651250"/>
          <p14:tracePt t="117399" x="10191750" y="3695700"/>
          <p14:tracePt t="117411" x="10128250" y="3727450"/>
          <p14:tracePt t="117428" x="9969500" y="3822700"/>
          <p14:tracePt t="117445" x="9823450" y="3917950"/>
          <p14:tracePt t="117446" x="9753600" y="3962400"/>
          <p14:tracePt t="117461" x="9645650" y="4025900"/>
          <p14:tracePt t="117478" x="9582150" y="4089400"/>
          <p14:tracePt t="117494" x="9563100" y="4121150"/>
          <p14:tracePt t="117511" x="9556750" y="4165600"/>
          <p14:tracePt t="117528" x="9556750" y="4210050"/>
          <p14:tracePt t="117544" x="9556750" y="4267200"/>
          <p14:tracePt t="117561" x="9582150" y="4298950"/>
          <p14:tracePt t="117578" x="9601200" y="4311650"/>
          <p14:tracePt t="117594" x="9632950" y="4318000"/>
          <p14:tracePt t="117598" x="9645650" y="4318000"/>
          <p14:tracePt t="117611" x="9671050" y="4318000"/>
          <p14:tracePt t="117628" x="9728200" y="4318000"/>
          <p14:tracePt t="117644" x="9810750" y="4305300"/>
          <p14:tracePt t="117646" x="9842500" y="4279900"/>
          <p14:tracePt t="117661" x="9899650" y="4241800"/>
          <p14:tracePt t="117678" x="9944100" y="4184650"/>
          <p14:tracePt t="117694" x="9969500" y="4121150"/>
          <p14:tracePt t="117711" x="9988550" y="4051300"/>
          <p14:tracePt t="117728" x="9988550" y="4013200"/>
          <p14:tracePt t="117744" x="9988550" y="3994150"/>
          <p14:tracePt t="117761" x="9988550" y="3975100"/>
          <p14:tracePt t="117886" x="0" y="0"/>
        </p14:tracePtLst>
        <p14:tracePtLst>
          <p14:tracePt t="118464" x="9575800" y="3892550"/>
          <p14:tracePt t="118475" x="9569450" y="3905250"/>
          <p14:tracePt t="118489" x="9550400" y="3968750"/>
          <p14:tracePt t="118502" x="9531350" y="4044950"/>
          <p14:tracePt t="118512" x="9525000" y="4102100"/>
          <p14:tracePt t="118527" x="9525000" y="4210050"/>
          <p14:tracePt t="118544" x="9525000" y="4337050"/>
          <p14:tracePt t="118561" x="9544050" y="4400550"/>
          <p14:tracePt t="118577" x="9588500" y="4432300"/>
          <p14:tracePt t="118594" x="9639300" y="4445000"/>
          <p14:tracePt t="118611" x="9690100" y="4445000"/>
          <p14:tracePt t="118614" x="9709150" y="4445000"/>
          <p14:tracePt t="118627" x="9753600" y="4445000"/>
          <p14:tracePt t="118644" x="9817100" y="4406900"/>
          <p14:tracePt t="118661" x="9893300" y="4330700"/>
          <p14:tracePt t="118677" x="9918700" y="4248150"/>
          <p14:tracePt t="118694" x="9937750" y="4171950"/>
          <p14:tracePt t="118711" x="9937750" y="4121150"/>
          <p14:tracePt t="118727" x="9937750" y="4089400"/>
          <p14:tracePt t="118744" x="9937750" y="4070350"/>
          <p14:tracePt t="118761" x="9937750" y="4057650"/>
          <p14:tracePt t="118777" x="9937750" y="4051300"/>
          <p14:tracePt t="118811" x="9937750" y="4038600"/>
          <p14:tracePt t="118811" x="0" y="0"/>
        </p14:tracePtLst>
        <p14:tracePtLst>
          <p14:tracePt t="119782" x="3543300" y="3949700"/>
          <p14:tracePt t="119789" x="3536950" y="3968750"/>
          <p14:tracePt t="119798" x="3524250" y="3987800"/>
          <p14:tracePt t="119810" x="3511550" y="4006850"/>
          <p14:tracePt t="119827" x="3505200" y="4044950"/>
          <p14:tracePt t="119844" x="3498850" y="4108450"/>
          <p14:tracePt t="119860" x="3498850" y="4152900"/>
          <p14:tracePt t="119861" x="3505200" y="4178300"/>
          <p14:tracePt t="119877" x="3530600" y="4203700"/>
          <p14:tracePt t="119894" x="3568700" y="4222750"/>
          <p14:tracePt t="119910" x="3587750" y="4229100"/>
          <p14:tracePt t="119927" x="3625850" y="4229100"/>
          <p14:tracePt t="119944" x="3663950" y="4203700"/>
          <p14:tracePt t="119960" x="3689350" y="4171950"/>
          <p14:tracePt t="119977" x="3708400" y="4133850"/>
          <p14:tracePt t="119994" x="3721100" y="4102100"/>
          <p14:tracePt t="120010" x="3721100" y="4076700"/>
          <p14:tracePt t="120027" x="3721100" y="4070350"/>
          <p14:tracePt t="120044" x="3721100" y="4064000"/>
          <p14:tracePt t="120060" x="0" y="0"/>
        </p14:tracePtLst>
        <p14:tracePtLst>
          <p14:tracePt t="120587" x="1765300" y="5035550"/>
          <p14:tracePt t="120607" x="1765300" y="5073650"/>
          <p14:tracePt t="120624" x="1765300" y="5105400"/>
          <p14:tracePt t="120634" x="1765300" y="5124450"/>
          <p14:tracePt t="120643" x="1771650" y="5156200"/>
          <p14:tracePt t="120660" x="1809750" y="5219700"/>
          <p14:tracePt t="120661" x="1835150" y="5257800"/>
          <p14:tracePt t="120677" x="1924050" y="5340350"/>
          <p14:tracePt t="120693" x="2051050" y="5397500"/>
          <p14:tracePt t="120710" x="2159000" y="5416550"/>
          <p14:tracePt t="120727" x="2222500" y="5429250"/>
          <p14:tracePt t="120743" x="2247900" y="5429250"/>
          <p14:tracePt t="120760" x="2260600" y="5429250"/>
          <p14:tracePt t="120824" x="2260600" y="5422900"/>
          <p14:tracePt t="120880" x="2260600" y="5416550"/>
          <p14:tracePt t="120897" x="2260600" y="5410200"/>
          <p14:tracePt t="120912" x="2260600" y="5397500"/>
          <p14:tracePt t="120927" x="2279650" y="5353050"/>
          <p14:tracePt t="120927" x="0" y="0"/>
        </p14:tracePtLst>
        <p14:tracePtLst>
          <p14:tracePt t="121377" x="3422650" y="3943350"/>
          <p14:tracePt t="121399" x="3416300" y="3943350"/>
          <p14:tracePt t="121410" x="3416300" y="3949700"/>
          <p14:tracePt t="121427" x="3416300" y="3987800"/>
          <p14:tracePt t="121444" x="3397250" y="4076700"/>
          <p14:tracePt t="121446" x="3397250" y="4095750"/>
          <p14:tracePt t="121460" x="3397250" y="4140200"/>
          <p14:tracePt t="121477" x="3429000" y="4229100"/>
          <p14:tracePt t="121494" x="3517900" y="4356100"/>
          <p14:tracePt t="121510" x="3600450" y="4425950"/>
          <p14:tracePt t="121527" x="3683000" y="4451350"/>
          <p14:tracePt t="121543" x="3733800" y="4464050"/>
          <p14:tracePt t="121560" x="3778250" y="4457700"/>
          <p14:tracePt t="121577" x="3822700" y="4425950"/>
          <p14:tracePt t="121593" x="3848100" y="4349750"/>
          <p14:tracePt t="121610" x="3860800" y="4305300"/>
          <p14:tracePt t="121627" x="3867150" y="4273550"/>
          <p14:tracePt t="121630" x="3867150" y="4267200"/>
          <p14:tracePt t="121643" x="3867150" y="4254500"/>
          <p14:tracePt t="121660" x="3867150" y="4241800"/>
          <p14:tracePt t="121662" x="3867150" y="4222750"/>
          <p14:tracePt t="121677" x="3867150" y="4203700"/>
          <p14:tracePt t="121693" x="3854450" y="4159250"/>
          <p14:tracePt t="121710" x="3848100" y="4146550"/>
          <p14:tracePt t="121942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12" y="1140460"/>
            <a:ext cx="7470775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408613" y="1188350"/>
            <a:ext cx="2925762" cy="20313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接口方法的访问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 f = new Bird();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f.takeOff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f.fly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f.land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2651" y="340421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的行为是鸟的飞行行为：多态</a:t>
            </a: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10003316" y="3057179"/>
            <a:ext cx="99010" cy="347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606" y="5928678"/>
            <a:ext cx="114651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这一个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UML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模型描述了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都实现了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接口，因此这三个类型都具有飞行的能力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(CANDO Fly)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。但是他们各自的飞行行为可以不一样（每个类对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takeOff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land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的具体实现都不一样），当用接口类型引用变量引用了三个类的实例时，通过接口引用变量调用接口方法就呈现出多态性。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864209" y="4797020"/>
            <a:ext cx="4148721" cy="527325"/>
          </a:xfrm>
          <a:prstGeom prst="wedgeRoundRectCallout">
            <a:avLst>
              <a:gd name="adj1" fmla="val -59504"/>
              <a:gd name="adj2" fmla="val 500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88076" y="4801125"/>
            <a:ext cx="412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注意一个具体类实现接口时，除了必须实现接口方法外，可以定义这个类其他的方法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24"/>
    </mc:Choice>
    <mc:Fallback xmlns="">
      <p:transition spd="slow" advTm="154424"/>
    </mc:Fallback>
  </mc:AlternateContent>
  <p:extLst>
    <p:ext uri="{3A86A75C-4F4B-4683-9AE1-C65F6400EC91}">
      <p14:laserTraceLst xmlns:p14="http://schemas.microsoft.com/office/powerpoint/2010/main">
        <p14:tracePtLst>
          <p14:tracePt t="5867" x="2863850" y="1111250"/>
          <p14:tracePt t="5922" x="2806700" y="1181100"/>
          <p14:tracePt t="5938" x="2794000" y="1212850"/>
          <p14:tracePt t="5955" x="2755900" y="1263650"/>
          <p14:tracePt t="5971" x="2730500" y="1339850"/>
          <p14:tracePt t="5988" x="2698750" y="1409700"/>
          <p14:tracePt t="6005" x="2667000" y="1524000"/>
          <p14:tracePt t="6022" x="2654300" y="1619250"/>
          <p14:tracePt t="6024" x="2654300" y="1663700"/>
          <p14:tracePt t="6039" x="2654300" y="1803400"/>
          <p14:tracePt t="6055" x="2673350" y="1924050"/>
          <p14:tracePt t="6072" x="2692400" y="2032000"/>
          <p14:tracePt t="6088" x="2730500" y="2127250"/>
          <p14:tracePt t="6105" x="2768600" y="2209800"/>
          <p14:tracePt t="6121" x="2800350" y="2286000"/>
          <p14:tracePt t="6138" x="2844800" y="2362200"/>
          <p14:tracePt t="6155" x="2908300" y="2451100"/>
          <p14:tracePt t="6171" x="2984500" y="2533650"/>
          <p14:tracePt t="6188" x="3067050" y="2603500"/>
          <p14:tracePt t="6205" x="3168650" y="2660650"/>
          <p14:tracePt t="6207" x="3219450" y="2692400"/>
          <p14:tracePt t="6221" x="3263900" y="2717800"/>
          <p14:tracePt t="6239" x="3422650" y="2774950"/>
          <p14:tracePt t="6255" x="3517900" y="2781300"/>
          <p14:tracePt t="6271" x="3644900" y="2781300"/>
          <p14:tracePt t="6288" x="3797300" y="2762250"/>
          <p14:tracePt t="6305" x="3943350" y="2711450"/>
          <p14:tracePt t="6321" x="4070350" y="2628900"/>
          <p14:tracePt t="6338" x="4197350" y="2527300"/>
          <p14:tracePt t="6355" x="4324350" y="2406650"/>
          <p14:tracePt t="6371" x="4445000" y="2292350"/>
          <p14:tracePt t="6388" x="4533900" y="2184400"/>
          <p14:tracePt t="6392" x="4565650" y="2146300"/>
          <p14:tracePt t="6405" x="4591050" y="2101850"/>
          <p14:tracePt t="6421" x="4610100" y="2032000"/>
          <p14:tracePt t="6438" x="4610100" y="1924050"/>
          <p14:tracePt t="6454" x="4603750" y="1822450"/>
          <p14:tracePt t="6471" x="4584700" y="1727200"/>
          <p14:tracePt t="6488" x="4540250" y="1631950"/>
          <p14:tracePt t="6505" x="4489450" y="1536700"/>
          <p14:tracePt t="6522" x="4419600" y="1441450"/>
          <p14:tracePt t="6538" x="4324350" y="1358900"/>
          <p14:tracePt t="6555" x="4222750" y="1282700"/>
          <p14:tracePt t="6571" x="4102100" y="1212850"/>
          <p14:tracePt t="6588" x="3949700" y="1162050"/>
          <p14:tracePt t="6605" x="3797300" y="1117600"/>
          <p14:tracePt t="6608" x="3721100" y="1104900"/>
          <p14:tracePt t="6621" x="3651250" y="1092200"/>
          <p14:tracePt t="6639" x="3492500" y="1085850"/>
          <p14:tracePt t="6654" x="3384550" y="1085850"/>
          <p14:tracePt t="6671" x="3289300" y="1085850"/>
          <p14:tracePt t="6688" x="3187700" y="1117600"/>
          <p14:tracePt t="6704" x="3092450" y="1168400"/>
          <p14:tracePt t="6721" x="3009900" y="1231900"/>
          <p14:tracePt t="6738" x="2927350" y="1301750"/>
          <p14:tracePt t="6754" x="2857500" y="1377950"/>
          <p14:tracePt t="6771" x="2813050" y="1492250"/>
          <p14:tracePt t="6788" x="2781300" y="1600200"/>
          <p14:tracePt t="6805" x="2762250" y="1714500"/>
          <p14:tracePt t="6808" x="2755900" y="1765300"/>
          <p14:tracePt t="6821" x="2749550" y="1809750"/>
          <p14:tracePt t="6839" x="2755900" y="1943100"/>
          <p14:tracePt t="6855" x="2787650" y="2032000"/>
          <p14:tracePt t="6871" x="2844800" y="2127250"/>
          <p14:tracePt t="6888" x="2940050" y="2228850"/>
          <p14:tracePt t="6905" x="3111500" y="2336800"/>
          <p14:tracePt t="6921" x="3308350" y="2425700"/>
          <p14:tracePt t="6938" x="3498850" y="2501900"/>
          <p14:tracePt t="6955" x="3663950" y="2552700"/>
          <p14:tracePt t="6971" x="3816350" y="2590800"/>
          <p14:tracePt t="6988" x="3968750" y="2622550"/>
          <p14:tracePt t="7005" x="4121150" y="2641600"/>
          <p14:tracePt t="7007" x="4184650" y="2641600"/>
          <p14:tracePt t="7021" x="4248150" y="2641600"/>
          <p14:tracePt t="7038" x="4368800" y="2616200"/>
          <p14:tracePt t="7055" x="4514850" y="2489200"/>
          <p14:tracePt t="7071" x="4610100" y="2362200"/>
          <p14:tracePt t="7088" x="4667250" y="2241550"/>
          <p14:tracePt t="7105" x="4705350" y="2120900"/>
          <p14:tracePt t="7121" x="4718050" y="2012950"/>
          <p14:tracePt t="7138" x="4718050" y="1892300"/>
          <p14:tracePt t="7155" x="4699000" y="1765300"/>
          <p14:tracePt t="7171" x="4654550" y="1638300"/>
          <p14:tracePt t="7188" x="4597400" y="1517650"/>
          <p14:tracePt t="7192" x="4584700" y="1473200"/>
          <p14:tracePt t="7205" x="4552950" y="1435100"/>
          <p14:tracePt t="7221" x="4483100" y="1346200"/>
          <p14:tracePt t="7224" x="4445000" y="1308100"/>
          <p14:tracePt t="7238" x="4387850" y="1276350"/>
          <p14:tracePt t="7255" x="4235450" y="1200150"/>
          <p14:tracePt t="7271" x="4140200" y="1168400"/>
          <p14:tracePt t="7288" x="4076700" y="1155700"/>
          <p14:tracePt t="7305" x="4025900" y="1143000"/>
          <p14:tracePt t="7321" x="3981450" y="1136650"/>
          <p14:tracePt t="7338" x="3949700" y="1136650"/>
          <p14:tracePt t="7355" x="3924300" y="1136650"/>
          <p14:tracePt t="7371" x="3892550" y="1136650"/>
          <p14:tracePt t="7388" x="3873500" y="1136650"/>
          <p14:tracePt t="7404" x="3860800" y="1136650"/>
          <p14:tracePt t="7407" x="3854450" y="1136650"/>
          <p14:tracePt t="7421" x="3848100" y="1136650"/>
          <p14:tracePt t="7438" x="3835400" y="1136650"/>
          <p14:tracePt t="7441" x="3829050" y="1136650"/>
          <p14:tracePt t="7455" x="3816350" y="1136650"/>
          <p14:tracePt t="7471" x="3810000" y="1136650"/>
          <p14:tracePt t="7760" x="3797300" y="1136650"/>
          <p14:tracePt t="7760" x="0" y="0"/>
        </p14:tracePtLst>
        <p14:tracePtLst>
          <p14:tracePt t="8562" x="635000" y="3517900"/>
          <p14:tracePt t="8569" x="628650" y="3530600"/>
          <p14:tracePt t="8577" x="609600" y="3556000"/>
          <p14:tracePt t="8587" x="596900" y="3581400"/>
          <p14:tracePt t="8604" x="577850" y="3651250"/>
          <p14:tracePt t="8621" x="552450" y="3752850"/>
          <p14:tracePt t="8624" x="546100" y="3803650"/>
          <p14:tracePt t="8638" x="533400" y="3854450"/>
          <p14:tracePt t="8655" x="520700" y="3994150"/>
          <p14:tracePt t="8672" x="520700" y="4089400"/>
          <p14:tracePt t="8688" x="527050" y="4210050"/>
          <p14:tracePt t="8704" x="565150" y="4330700"/>
          <p14:tracePt t="8721" x="641350" y="4457700"/>
          <p14:tracePt t="8738" x="723900" y="4584700"/>
          <p14:tracePt t="8754" x="863600" y="4692650"/>
          <p14:tracePt t="8771" x="1028700" y="4762500"/>
          <p14:tracePt t="8787" x="1193800" y="4800600"/>
          <p14:tracePt t="8804" x="1301750" y="4813300"/>
          <p14:tracePt t="8808" x="1314450" y="4813300"/>
          <p14:tracePt t="8821" x="1333500" y="4813300"/>
          <p14:tracePt t="8837" x="1346200" y="4813300"/>
          <p14:tracePt t="8855" x="1371600" y="4794250"/>
          <p14:tracePt t="8872" x="1397000" y="4749800"/>
          <p14:tracePt t="8888" x="1422400" y="4667250"/>
          <p14:tracePt t="8904" x="1441450" y="4540250"/>
          <p14:tracePt t="8921" x="1466850" y="4375150"/>
          <p14:tracePt t="8937" x="1479550" y="4248150"/>
          <p14:tracePt t="8954" x="1504950" y="4146550"/>
          <p14:tracePt t="8971" x="1511300" y="4089400"/>
          <p14:tracePt t="8987" x="1511300" y="4032250"/>
          <p14:tracePt t="8992" x="1511300" y="4019550"/>
          <p14:tracePt t="9004" x="1511300" y="4013200"/>
          <p14:tracePt t="9021" x="1511300" y="3994150"/>
          <p14:tracePt t="9127" x="0" y="0"/>
        </p14:tracePtLst>
        <p14:tracePtLst>
          <p14:tracePt t="9818" x="3124200" y="1365250"/>
          <p14:tracePt t="9832" x="3117850" y="1365250"/>
          <p14:tracePt t="9858" x="3105150" y="1365250"/>
          <p14:tracePt t="9864" x="3098800" y="1365250"/>
          <p14:tracePt t="9874" x="3079750" y="1371600"/>
          <p14:tracePt t="9888" x="3054350" y="1397000"/>
          <p14:tracePt t="9904" x="3028950" y="1460500"/>
          <p14:tracePt t="9920" x="3022600" y="1549400"/>
          <p14:tracePt t="9937" x="3022600" y="1663700"/>
          <p14:tracePt t="9953" x="3022600" y="1803400"/>
          <p14:tracePt t="9970" x="3041650" y="1943100"/>
          <p14:tracePt t="9987" x="3092450" y="2063750"/>
          <p14:tracePt t="10003" x="3162300" y="2190750"/>
          <p14:tracePt t="10020" x="3295650" y="2292350"/>
          <p14:tracePt t="10025" x="3371850" y="2343150"/>
          <p14:tracePt t="10037" x="3460750" y="2387600"/>
          <p14:tracePt t="10053" x="3644900" y="2476500"/>
          <p14:tracePt t="10070" x="3917950" y="2559050"/>
          <p14:tracePt t="10087" x="4064000" y="2565400"/>
          <p14:tracePt t="10104" x="4197350" y="2552700"/>
          <p14:tracePt t="10120" x="4298950" y="2501900"/>
          <p14:tracePt t="10137" x="4381500" y="2393950"/>
          <p14:tracePt t="10154" x="4451350" y="2247900"/>
          <p14:tracePt t="10170" x="4483100" y="2114550"/>
          <p14:tracePt t="10187" x="4489450" y="1987550"/>
          <p14:tracePt t="10203" x="4489450" y="1873250"/>
          <p14:tracePt t="10209" x="4489450" y="1816100"/>
          <p14:tracePt t="10220" x="4483100" y="1758950"/>
          <p14:tracePt t="10237" x="4451350" y="1682750"/>
          <p14:tracePt t="10253" x="4425950" y="1606550"/>
          <p14:tracePt t="10256" x="4413250" y="1581150"/>
          <p14:tracePt t="10270" x="4368800" y="1517650"/>
          <p14:tracePt t="10287" x="4343400" y="1473200"/>
          <p14:tracePt t="10303" x="4305300" y="1435100"/>
          <p14:tracePt t="10320" x="4260850" y="1409700"/>
          <p14:tracePt t="10337" x="4197350" y="1384300"/>
          <p14:tracePt t="10354" x="4121150" y="1365250"/>
          <p14:tracePt t="10370" x="4032250" y="1339850"/>
          <p14:tracePt t="10387" x="3943350" y="1327150"/>
          <p14:tracePt t="10404" x="3879850" y="1320800"/>
          <p14:tracePt t="10408" x="3848100" y="1320800"/>
          <p14:tracePt t="10420" x="3829050" y="1320800"/>
          <p14:tracePt t="10437" x="3784600" y="1320800"/>
          <p14:tracePt t="10453" x="3752850" y="1320800"/>
          <p14:tracePt t="10455" x="3733800" y="1320800"/>
          <p14:tracePt t="10470" x="3721100" y="1320800"/>
          <p14:tracePt t="10487" x="3657600" y="1333500"/>
          <p14:tracePt t="10503" x="3619500" y="1371600"/>
          <p14:tracePt t="10520" x="3587750" y="1428750"/>
          <p14:tracePt t="10537" x="3562350" y="1498600"/>
          <p14:tracePt t="10553" x="3543300" y="1587500"/>
          <p14:tracePt t="10570" x="3536950" y="1676400"/>
          <p14:tracePt t="10587" x="3536950" y="1778000"/>
          <p14:tracePt t="10603" x="3536950" y="1854200"/>
          <p14:tracePt t="10620" x="3562350" y="1949450"/>
          <p14:tracePt t="10637" x="3600450" y="2019300"/>
          <p14:tracePt t="10640" x="3619500" y="2051050"/>
          <p14:tracePt t="10653" x="3638550" y="2089150"/>
          <p14:tracePt t="10671" x="3759200" y="2203450"/>
          <p14:tracePt t="10687" x="3854450" y="2260600"/>
          <p14:tracePt t="10703" x="3968750" y="2298700"/>
          <p14:tracePt t="10720" x="4089400" y="2324100"/>
          <p14:tracePt t="10737" x="4184650" y="2330450"/>
          <p14:tracePt t="10753" x="4254500" y="2317750"/>
          <p14:tracePt t="10770" x="4305300" y="2266950"/>
          <p14:tracePt t="10787" x="4330700" y="2190750"/>
          <p14:tracePt t="10803" x="4356100" y="2070100"/>
          <p14:tracePt t="10820" x="4356100" y="1962150"/>
          <p14:tracePt t="10837" x="4356100" y="1835150"/>
          <p14:tracePt t="10840" x="4356100" y="1771650"/>
          <p14:tracePt t="10853" x="4330700" y="1714500"/>
          <p14:tracePt t="10871" x="4248150" y="1568450"/>
          <p14:tracePt t="10887" x="4203700" y="1530350"/>
          <p14:tracePt t="10903" x="4171950" y="1511300"/>
          <p14:tracePt t="10920" x="4140200" y="1498600"/>
          <p14:tracePt t="10953" x="4127500" y="1498600"/>
          <p14:tracePt t="11143" x="0" y="0"/>
        </p14:tracePtLst>
        <p14:tracePtLst>
          <p14:tracePt t="12168" x="1168400" y="3803650"/>
          <p14:tracePt t="12177" x="1149350" y="3816350"/>
          <p14:tracePt t="12186" x="1136650" y="3822700"/>
          <p14:tracePt t="12203" x="1111250" y="3841750"/>
          <p14:tracePt t="12219" x="1092200" y="3879850"/>
          <p14:tracePt t="12236" x="1073150" y="3917950"/>
          <p14:tracePt t="12253" x="1054100" y="3956050"/>
          <p14:tracePt t="12257" x="1047750" y="3981450"/>
          <p14:tracePt t="12269" x="1047750" y="4000500"/>
          <p14:tracePt t="12287" x="1047750" y="4076700"/>
          <p14:tracePt t="12303" x="1047750" y="4184650"/>
          <p14:tracePt t="12319" x="1092200" y="4286250"/>
          <p14:tracePt t="12336" x="1193800" y="4406900"/>
          <p14:tracePt t="12352" x="1352550" y="4521200"/>
          <p14:tracePt t="12369" x="1593850" y="4641850"/>
          <p14:tracePt t="12386" x="1943100" y="4743450"/>
          <p14:tracePt t="12403" x="2393950" y="4806950"/>
          <p14:tracePt t="12420" x="2749550" y="4819650"/>
          <p14:tracePt t="12423" x="2901950" y="4819650"/>
          <p14:tracePt t="12437" x="3022600" y="4806950"/>
          <p14:tracePt t="12452" x="3162300" y="4781550"/>
          <p14:tracePt t="12456" x="3206750" y="4768850"/>
          <p14:tracePt t="12469" x="3232150" y="4756150"/>
          <p14:tracePt t="12486" x="3289300" y="4711700"/>
          <p14:tracePt t="12502" x="3340100" y="4654550"/>
          <p14:tracePt t="12519" x="3365500" y="4622800"/>
          <p14:tracePt t="12537" x="3390900" y="4584700"/>
          <p14:tracePt t="12553" x="3397250" y="4572000"/>
          <p14:tracePt t="12569" x="3403600" y="4559300"/>
          <p14:tracePt t="12586" x="3403600" y="4552950"/>
          <p14:tracePt t="12648" x="0" y="0"/>
        </p14:tracePtLst>
        <p14:tracePtLst>
          <p14:tracePt t="12922" x="4019550" y="3689350"/>
          <p14:tracePt t="12937" x="4013200" y="3689350"/>
          <p14:tracePt t="12944" x="4000500" y="3689350"/>
          <p14:tracePt t="12953" x="3994150" y="3689350"/>
          <p14:tracePt t="12969" x="3949700" y="3721100"/>
          <p14:tracePt t="12986" x="3892550" y="3797300"/>
          <p14:tracePt t="13003" x="3829050" y="3911600"/>
          <p14:tracePt t="13019" x="3790950" y="4025900"/>
          <p14:tracePt t="13023" x="3771900" y="4089400"/>
          <p14:tracePt t="13036" x="3765550" y="4146550"/>
          <p14:tracePt t="13053" x="3740150" y="4254500"/>
          <p14:tracePt t="13055" x="3740150" y="4286250"/>
          <p14:tracePt t="13069" x="3740150" y="4330700"/>
          <p14:tracePt t="13087" x="3790950" y="4470400"/>
          <p14:tracePt t="13103" x="3898900" y="4565650"/>
          <p14:tracePt t="13119" x="4095750" y="4679950"/>
          <p14:tracePt t="13136" x="4470400" y="4826000"/>
          <p14:tracePt t="13153" x="4978400" y="4933950"/>
          <p14:tracePt t="13169" x="5486400" y="4972050"/>
          <p14:tracePt t="13186" x="5835650" y="4972050"/>
          <p14:tracePt t="13203" x="6026150" y="4972050"/>
          <p14:tracePt t="13219" x="6096000" y="4965700"/>
          <p14:tracePt t="13236" x="6102350" y="4965700"/>
          <p14:tracePt t="13253" x="6108700" y="4965700"/>
          <p14:tracePt t="13321" x="6108700" y="4959350"/>
          <p14:tracePt t="13328" x="6115050" y="4953000"/>
          <p14:tracePt t="13328" x="0" y="0"/>
        </p14:tracePtLst>
        <p14:tracePtLst>
          <p14:tracePt t="13648" x="6419850" y="3917950"/>
          <p14:tracePt t="13657" x="6388100" y="3917950"/>
          <p14:tracePt t="13663" x="6337300" y="3917950"/>
          <p14:tracePt t="13673" x="6286500" y="3930650"/>
          <p14:tracePt t="13687" x="6223000" y="3968750"/>
          <p14:tracePt t="13703" x="6172200" y="4051300"/>
          <p14:tracePt t="13719" x="6140450" y="4191000"/>
          <p14:tracePt t="13736" x="6115050" y="4362450"/>
          <p14:tracePt t="13752" x="6115050" y="4514850"/>
          <p14:tracePt t="13770" x="6115050" y="4660900"/>
          <p14:tracePt t="13786" x="6153150" y="4794250"/>
          <p14:tracePt t="13803" x="6203950" y="4895850"/>
          <p14:tracePt t="13819" x="6273800" y="4997450"/>
          <p14:tracePt t="13823" x="6324600" y="5035550"/>
          <p14:tracePt t="13836" x="6375400" y="5073650"/>
          <p14:tracePt t="13853" x="6496050" y="5149850"/>
          <p14:tracePt t="13858" x="6578600" y="5175250"/>
          <p14:tracePt t="13871" x="6724650" y="5213350"/>
          <p14:tracePt t="13888" x="6845300" y="5219700"/>
          <p14:tracePt t="13903" x="6940550" y="5219700"/>
          <p14:tracePt t="13919" x="7010400" y="5200650"/>
          <p14:tracePt t="13936" x="7054850" y="5181600"/>
          <p14:tracePt t="13953" x="7080250" y="5137150"/>
          <p14:tracePt t="13969" x="7092950" y="5054600"/>
          <p14:tracePt t="13986" x="7092950" y="4940300"/>
          <p14:tracePt t="14002" x="7112000" y="4781550"/>
          <p14:tracePt t="14019" x="7112000" y="4641850"/>
          <p14:tracePt t="14025" x="7112000" y="4584700"/>
          <p14:tracePt t="14036" x="7099300" y="4521200"/>
          <p14:tracePt t="14053" x="7080250" y="4451350"/>
          <p14:tracePt t="14070" x="7067550" y="4400550"/>
          <p14:tracePt t="14072" x="7061200" y="4381500"/>
          <p14:tracePt t="14086" x="7054850" y="4356100"/>
          <p14:tracePt t="14103" x="7029450" y="4292600"/>
          <p14:tracePt t="14119" x="7023100" y="4254500"/>
          <p14:tracePt t="14136" x="7004050" y="4210050"/>
          <p14:tracePt t="14152" x="6965950" y="4146550"/>
          <p14:tracePt t="14169" x="6927850" y="4089400"/>
          <p14:tracePt t="14186" x="6902450" y="4044950"/>
          <p14:tracePt t="14202" x="6877050" y="4019550"/>
          <p14:tracePt t="14219" x="6858000" y="3994150"/>
          <p14:tracePt t="14235" x="6845300" y="3981450"/>
          <p14:tracePt t="14252" x="6826250" y="3962400"/>
          <p14:tracePt t="14269" x="6794500" y="3930650"/>
          <p14:tracePt t="14272" x="6743700" y="3911600"/>
          <p14:tracePt t="14273" x="0" y="0"/>
        </p14:tracePtLst>
        <p14:tracePtLst>
          <p14:tracePt t="14722" x="3175000" y="1289050"/>
          <p14:tracePt t="14737" x="3168650" y="1282700"/>
          <p14:tracePt t="14747" x="3162300" y="1289050"/>
          <p14:tracePt t="14755" x="3149600" y="1314450"/>
          <p14:tracePt t="14769" x="3124200" y="1422400"/>
          <p14:tracePt t="14785" x="3098800" y="1574800"/>
          <p14:tracePt t="14802" x="3092450" y="1714500"/>
          <p14:tracePt t="14819" x="3092450" y="1847850"/>
          <p14:tracePt t="14836" x="3124200" y="1962150"/>
          <p14:tracePt t="14852" x="3194050" y="2070100"/>
          <p14:tracePt t="14857" x="3232150" y="2127250"/>
          <p14:tracePt t="14869" x="3295650" y="2184400"/>
          <p14:tracePt t="14885" x="3448050" y="2292350"/>
          <p14:tracePt t="14903" x="3733800" y="2425700"/>
          <p14:tracePt t="14919" x="3956050" y="2451100"/>
          <p14:tracePt t="14935" x="4127500" y="2457450"/>
          <p14:tracePt t="14952" x="4279900" y="2406650"/>
          <p14:tracePt t="14969" x="4362450" y="2317750"/>
          <p14:tracePt t="14985" x="4400550" y="2197100"/>
          <p14:tracePt t="15002" x="4419600" y="2044700"/>
          <p14:tracePt t="15019" x="4413250" y="1873250"/>
          <p14:tracePt t="15023" x="4400550" y="1797050"/>
          <p14:tracePt t="15035" x="4375150" y="1733550"/>
          <p14:tracePt t="15052" x="4330700" y="1612900"/>
          <p14:tracePt t="15056" x="4298950" y="1555750"/>
          <p14:tracePt t="15069" x="4273550" y="1504950"/>
          <p14:tracePt t="15085" x="4197350" y="1416050"/>
          <p14:tracePt t="15088" x="4165600" y="1377950"/>
          <p14:tracePt t="15103" x="4102100" y="1320800"/>
          <p14:tracePt t="15119" x="4038600" y="1289050"/>
          <p14:tracePt t="15135" x="3987800" y="1250950"/>
          <p14:tracePt t="15152" x="3956050" y="1238250"/>
          <p14:tracePt t="15168" x="3937000" y="1225550"/>
          <p14:tracePt t="15185" x="3924300" y="1225550"/>
          <p14:tracePt t="15202" x="3911600" y="1225550"/>
          <p14:tracePt t="15218" x="3879850" y="1231900"/>
          <p14:tracePt t="15235" x="3860800" y="1250950"/>
          <p14:tracePt t="15252" x="3848100" y="1263650"/>
          <p14:tracePt t="15273" x="3841750" y="1276350"/>
          <p14:tracePt t="16496" x="3835400" y="1276350"/>
          <p14:tracePt t="16504" x="3822700" y="1276350"/>
          <p14:tracePt t="16512" x="3797300" y="1276350"/>
          <p14:tracePt t="16521" x="3771900" y="1276350"/>
          <p14:tracePt t="16535" x="3727450" y="1276350"/>
          <p14:tracePt t="16551" x="3676650" y="1276350"/>
          <p14:tracePt t="16568" x="3638550" y="1276350"/>
          <p14:tracePt t="16585" x="3613150" y="1276350"/>
          <p14:tracePt t="16602" x="3575050" y="1282700"/>
          <p14:tracePt t="16618" x="3562350" y="1289050"/>
          <p14:tracePt t="16635" x="3536950" y="1301750"/>
          <p14:tracePt t="16651" x="3505200" y="1339850"/>
          <p14:tracePt t="16668" x="3479800" y="1384300"/>
          <p14:tracePt t="16672" x="3467100" y="1409700"/>
          <p14:tracePt t="16685" x="3448050" y="1447800"/>
          <p14:tracePt t="16701" x="3429000" y="1517650"/>
          <p14:tracePt t="16718" x="3403600" y="1612900"/>
          <p14:tracePt t="16720" x="3397250" y="1670050"/>
          <p14:tracePt t="16735" x="3397250" y="1790700"/>
          <p14:tracePt t="16751" x="3409950" y="1949450"/>
          <p14:tracePt t="16768" x="3460750" y="2082800"/>
          <p14:tracePt t="16784" x="3536950" y="2209800"/>
          <p14:tracePt t="16801" x="3594100" y="2286000"/>
          <p14:tracePt t="16818" x="3683000" y="2362200"/>
          <p14:tracePt t="16835" x="3778250" y="2419350"/>
          <p14:tracePt t="16852" x="3848100" y="2444750"/>
          <p14:tracePt t="16868" x="3930650" y="2470150"/>
          <p14:tracePt t="16872" x="3956050" y="2470150"/>
          <p14:tracePt t="16885" x="3987800" y="2470150"/>
          <p14:tracePt t="16901" x="4038600" y="2470150"/>
          <p14:tracePt t="16905" x="4070350" y="2457450"/>
          <p14:tracePt t="16919" x="4102100" y="2413000"/>
          <p14:tracePt t="16935" x="4140200" y="2343150"/>
          <p14:tracePt t="16951" x="4152900" y="2298700"/>
          <p14:tracePt t="16968" x="4165600" y="2247900"/>
          <p14:tracePt t="16985" x="4171950" y="2228850"/>
          <p14:tracePt t="17001" x="4171950" y="2203450"/>
          <p14:tracePt t="17160" x="0" y="0"/>
        </p14:tracePtLst>
        <p14:tracePtLst>
          <p14:tracePt t="18826" x="781050" y="3689350"/>
          <p14:tracePt t="18832" x="781050" y="3695700"/>
          <p14:tracePt t="18841" x="768350" y="3708400"/>
          <p14:tracePt t="18851" x="762000" y="3714750"/>
          <p14:tracePt t="18867" x="742950" y="3752850"/>
          <p14:tracePt t="18884" x="730250" y="3797300"/>
          <p14:tracePt t="18888" x="717550" y="3822700"/>
          <p14:tracePt t="18901" x="711200" y="3848100"/>
          <p14:tracePt t="18917" x="679450" y="3917950"/>
          <p14:tracePt t="18934" x="641350" y="4051300"/>
          <p14:tracePt t="18951" x="641350" y="4127500"/>
          <p14:tracePt t="18967" x="641350" y="4216400"/>
          <p14:tracePt t="18984" x="641350" y="4311650"/>
          <p14:tracePt t="19000" x="673100" y="4425950"/>
          <p14:tracePt t="19017" x="730250" y="4540250"/>
          <p14:tracePt t="19034" x="806450" y="4654550"/>
          <p14:tracePt t="19051" x="952500" y="4756150"/>
          <p14:tracePt t="19067" x="1143000" y="4845050"/>
          <p14:tracePt t="19071" x="1250950" y="4883150"/>
          <p14:tracePt t="19084" x="1358900" y="4908550"/>
          <p14:tracePt t="19100" x="1543050" y="4946650"/>
          <p14:tracePt t="19103" x="1606550" y="4953000"/>
          <p14:tracePt t="19117" x="1657350" y="4959350"/>
          <p14:tracePt t="19134" x="1727200" y="4959350"/>
          <p14:tracePt t="19151" x="1803400" y="4870450"/>
          <p14:tracePt t="19168" x="1854200" y="4756150"/>
          <p14:tracePt t="19184" x="1892300" y="4635500"/>
          <p14:tracePt t="19201" x="1905000" y="4495800"/>
          <p14:tracePt t="19217" x="1905000" y="4337050"/>
          <p14:tracePt t="19234" x="1898650" y="4191000"/>
          <p14:tracePt t="19251" x="1879600" y="4057650"/>
          <p14:tracePt t="19267" x="1835150" y="3956050"/>
          <p14:tracePt t="19271" x="1822450" y="3924300"/>
          <p14:tracePt t="19284" x="1803400" y="3892550"/>
          <p14:tracePt t="19300" x="1778000" y="3867150"/>
          <p14:tracePt t="19317" x="1758950" y="3854450"/>
          <p14:tracePt t="19320" x="1752600" y="3848100"/>
          <p14:tracePt t="19344" x="1746250" y="3848100"/>
          <p14:tracePt t="19361" x="1739900" y="3848100"/>
          <p14:tracePt t="19369" x="1733550" y="3848100"/>
          <p14:tracePt t="19384" x="1727200" y="3848100"/>
          <p14:tracePt t="19400" x="1714500" y="3848100"/>
          <p14:tracePt t="19417" x="0" y="0"/>
        </p14:tracePtLst>
        <p14:tracePtLst>
          <p14:tracePt t="19938" x="3333750" y="3854450"/>
          <p14:tracePt t="19944" x="3302000" y="3854450"/>
          <p14:tracePt t="19952" x="3282950" y="3867150"/>
          <p14:tracePt t="19968" x="3232150" y="3930650"/>
          <p14:tracePt t="19984" x="3187700" y="4032250"/>
          <p14:tracePt t="20000" x="3155950" y="4152900"/>
          <p14:tracePt t="20017" x="3130550" y="4273550"/>
          <p14:tracePt t="20034" x="3130550" y="4362450"/>
          <p14:tracePt t="20050" x="3130550" y="4457700"/>
          <p14:tracePt t="20067" x="3162300" y="4591050"/>
          <p14:tracePt t="20071" x="3200400" y="4654550"/>
          <p14:tracePt t="20084" x="3232150" y="4724400"/>
          <p14:tracePt t="20100" x="3327400" y="4864100"/>
          <p14:tracePt t="20117" x="3486150" y="4984750"/>
          <p14:tracePt t="20119" x="3562350" y="5035550"/>
          <p14:tracePt t="20133" x="3644900" y="5080000"/>
          <p14:tracePt t="20150" x="3873500" y="5194300"/>
          <p14:tracePt t="20166" x="4013200" y="5219700"/>
          <p14:tracePt t="20183" x="4121150" y="5226050"/>
          <p14:tracePt t="20200" x="4235450" y="5200650"/>
          <p14:tracePt t="20217" x="4324350" y="5118100"/>
          <p14:tracePt t="20233" x="4381500" y="4978400"/>
          <p14:tracePt t="20250" x="4425950" y="4794250"/>
          <p14:tracePt t="20267" x="4445000" y="4610100"/>
          <p14:tracePt t="20283" x="4432300" y="4419600"/>
          <p14:tracePt t="20300" x="4400550" y="4260850"/>
          <p14:tracePt t="20317" x="4337050" y="4102100"/>
          <p14:tracePt t="20319" x="4311650" y="4051300"/>
          <p14:tracePt t="20334" x="4292600" y="4000500"/>
          <p14:tracePt t="20351" x="4229100" y="3911600"/>
          <p14:tracePt t="20367" x="4203700" y="3892550"/>
          <p14:tracePt t="20384" x="4197350" y="3879850"/>
          <p14:tracePt t="20408" x="4184650" y="3873500"/>
          <p14:tracePt t="20424" x="4178300" y="3873500"/>
          <p14:tracePt t="20440" x="4171950" y="3873500"/>
          <p14:tracePt t="20450" x="4165600" y="3873500"/>
          <p14:tracePt t="20467" x="4159250" y="3873500"/>
          <p14:tracePt t="20483" x="0" y="0"/>
        </p14:tracePtLst>
        <p14:tracePtLst>
          <p14:tracePt t="20819" x="6565900" y="3797300"/>
          <p14:tracePt t="20825" x="6540500" y="3790950"/>
          <p14:tracePt t="20833" x="6502400" y="3790950"/>
          <p14:tracePt t="20850" x="6413500" y="3829050"/>
          <p14:tracePt t="20867" x="6311900" y="3905250"/>
          <p14:tracePt t="20883" x="6229350" y="4032250"/>
          <p14:tracePt t="20888" x="6197600" y="4108450"/>
          <p14:tracePt t="20900" x="6153150" y="4197350"/>
          <p14:tracePt t="20916" x="6089650" y="4381500"/>
          <p14:tracePt t="20933" x="6064250" y="4559300"/>
          <p14:tracePt t="20936" x="6064250" y="4635500"/>
          <p14:tracePt t="20950" x="6076950" y="4711700"/>
          <p14:tracePt t="20967" x="6178550" y="4940300"/>
          <p14:tracePt t="20983" x="6330950" y="5099050"/>
          <p14:tracePt t="21000" x="6553200" y="5245100"/>
          <p14:tracePt t="21017" x="6826250" y="5353050"/>
          <p14:tracePt t="21033" x="7061200" y="5410200"/>
          <p14:tracePt t="21050" x="7239000" y="5410200"/>
          <p14:tracePt t="21067" x="7404100" y="5372100"/>
          <p14:tracePt t="21083" x="7499350" y="5302250"/>
          <p14:tracePt t="21088" x="7531100" y="5251450"/>
          <p14:tracePt t="21100" x="7556500" y="5187950"/>
          <p14:tracePt t="21117" x="7588250" y="5054600"/>
          <p14:tracePt t="21133" x="7588250" y="4908550"/>
          <p14:tracePt t="21137" x="7562850" y="4832350"/>
          <p14:tracePt t="21151" x="7505700" y="4673600"/>
          <p14:tracePt t="21167" x="7416800" y="4521200"/>
          <p14:tracePt t="21183" x="7334250" y="4400550"/>
          <p14:tracePt t="21200" x="7277100" y="4318000"/>
          <p14:tracePt t="21217" x="7226300" y="4254500"/>
          <p14:tracePt t="21233" x="7194550" y="4216400"/>
          <p14:tracePt t="21250" x="7175500" y="4184650"/>
          <p14:tracePt t="21267" x="7150100" y="4152900"/>
          <p14:tracePt t="21283" x="7131050" y="4133850"/>
          <p14:tracePt t="21288" x="7118350" y="4127500"/>
          <p14:tracePt t="21300" x="7105650" y="4121150"/>
          <p14:tracePt t="21317" x="7099300" y="4114800"/>
          <p14:tracePt t="21333" x="7086600" y="4108450"/>
          <p14:tracePt t="21335" x="7080250" y="4108450"/>
          <p14:tracePt t="21351" x="7054850" y="4095750"/>
          <p14:tracePt t="21367" x="7023100" y="4070350"/>
          <p14:tracePt t="21383" x="6959600" y="4044950"/>
          <p14:tracePt t="21400" x="6902450" y="4019550"/>
          <p14:tracePt t="21417" x="6800850" y="3975100"/>
          <p14:tracePt t="21434" x="6686550" y="3937000"/>
          <p14:tracePt t="21450" x="6591300" y="3905250"/>
          <p14:tracePt t="21466" x="6534150" y="3898900"/>
          <p14:tracePt t="21483" x="6477000" y="3898900"/>
          <p14:tracePt t="21500" x="6419850" y="3905250"/>
          <p14:tracePt t="21517" x="6350000" y="3930650"/>
          <p14:tracePt t="21519" x="6318250" y="3949700"/>
          <p14:tracePt t="21533" x="6280150" y="3981450"/>
          <p14:tracePt t="21550" x="6197600" y="4070350"/>
          <p14:tracePt t="21567" x="6115050" y="4260850"/>
          <p14:tracePt t="21583" x="6083300" y="4381500"/>
          <p14:tracePt t="21600" x="6057900" y="4502150"/>
          <p14:tracePt t="21616" x="6057900" y="4610100"/>
          <p14:tracePt t="21633" x="6083300" y="4749800"/>
          <p14:tracePt t="21650" x="6134100" y="4902200"/>
          <p14:tracePt t="21666" x="6210300" y="5035550"/>
          <p14:tracePt t="21683" x="6324600" y="5149850"/>
          <p14:tracePt t="21700" x="6438900" y="5238750"/>
          <p14:tracePt t="21716" x="6553200" y="5295900"/>
          <p14:tracePt t="21720" x="6597650" y="5314950"/>
          <p14:tracePt t="21733" x="6623050" y="5321300"/>
          <p14:tracePt t="21750" x="6642100" y="5321300"/>
          <p14:tracePt t="21767" x="6673850" y="5289550"/>
          <p14:tracePt t="21783" x="6692900" y="5251450"/>
          <p14:tracePt t="21799" x="6699250" y="5207000"/>
          <p14:tracePt t="21816" x="6699250" y="5175250"/>
          <p14:tracePt t="21833" x="6699250" y="5130800"/>
          <p14:tracePt t="21850" x="6692900" y="5105400"/>
          <p14:tracePt t="21866" x="6680200" y="5073650"/>
          <p14:tracePt t="21885" x="6661150" y="5048250"/>
          <p14:tracePt t="21889" x="6654800" y="5035550"/>
          <p14:tracePt t="21899" x="6642100" y="5016500"/>
          <p14:tracePt t="21916" x="6604000" y="4978400"/>
          <p14:tracePt t="21916" x="0" y="0"/>
        </p14:tracePtLst>
        <p14:tracePtLst>
          <p14:tracePt t="22378" x="3282950" y="1339850"/>
          <p14:tracePt t="22384" x="3270250" y="1358900"/>
          <p14:tracePt t="22392" x="3251200" y="1377950"/>
          <p14:tracePt t="22400" x="3238500" y="1403350"/>
          <p14:tracePt t="22416" x="3213100" y="1454150"/>
          <p14:tracePt t="22433" x="3200400" y="1536700"/>
          <p14:tracePt t="22449" x="3181350" y="1625600"/>
          <p14:tracePt t="22466" x="3181350" y="1720850"/>
          <p14:tracePt t="22482" x="3187700" y="1866900"/>
          <p14:tracePt t="22499" x="3225800" y="2012950"/>
          <p14:tracePt t="22516" x="3302000" y="2159000"/>
          <p14:tracePt t="22532" x="3390900" y="2286000"/>
          <p14:tracePt t="22536" x="3448050" y="2324100"/>
          <p14:tracePt t="22550" x="3517900" y="2374900"/>
          <p14:tracePt t="22553" x="3587750" y="2419350"/>
          <p14:tracePt t="22567" x="3721100" y="2476500"/>
          <p14:tracePt t="22583" x="3835400" y="2495550"/>
          <p14:tracePt t="22599" x="3924300" y="2495550"/>
          <p14:tracePt t="22616" x="4013200" y="2438400"/>
          <p14:tracePt t="22633" x="4089400" y="2343150"/>
          <p14:tracePt t="22650" x="4140200" y="2209800"/>
          <p14:tracePt t="22666" x="4165600" y="2044700"/>
          <p14:tracePt t="22683" x="4171950" y="1879600"/>
          <p14:tracePt t="22700" x="4171950" y="1708150"/>
          <p14:tracePt t="22704" x="4165600" y="1625600"/>
          <p14:tracePt t="22716" x="4146550" y="1555750"/>
          <p14:tracePt t="22733" x="4102100" y="1454150"/>
          <p14:tracePt t="22737" x="4076700" y="1403350"/>
          <p14:tracePt t="22750" x="4051300" y="1371600"/>
          <p14:tracePt t="22767" x="3981450" y="1301750"/>
          <p14:tracePt t="22784" x="3905250" y="1263650"/>
          <p14:tracePt t="22799" x="3816350" y="1238250"/>
          <p14:tracePt t="22816" x="3727450" y="1231900"/>
          <p14:tracePt t="22833" x="3638550" y="1231900"/>
          <p14:tracePt t="22850" x="3568700" y="1231900"/>
          <p14:tracePt t="22866" x="3473450" y="1263650"/>
          <p14:tracePt t="22883" x="3397250" y="1320800"/>
          <p14:tracePt t="22900" x="3346450" y="1384300"/>
          <p14:tracePt t="22905" x="3333750" y="1428750"/>
          <p14:tracePt t="22916" x="3327400" y="1473200"/>
          <p14:tracePt t="22933" x="3314700" y="1562100"/>
          <p14:tracePt t="22949" x="3314700" y="1670050"/>
          <p14:tracePt t="22951" x="3327400" y="1727200"/>
          <p14:tracePt t="22965" x="3340100" y="1771650"/>
          <p14:tracePt t="22982" x="3429000" y="1860550"/>
          <p14:tracePt t="22999" x="3492500" y="1885950"/>
          <p14:tracePt t="23016" x="3556000" y="1892300"/>
          <p14:tracePt t="23032" x="3657600" y="1892300"/>
          <p14:tracePt t="23049" x="3740150" y="1847850"/>
          <p14:tracePt t="23066" x="3797300" y="1778000"/>
          <p14:tracePt t="23083" x="3816350" y="1676400"/>
          <p14:tracePt t="23099" x="3816350" y="1606550"/>
          <p14:tracePt t="23116" x="3816350" y="1517650"/>
          <p14:tracePt t="23133" x="3778250" y="1454150"/>
          <p14:tracePt t="23149" x="3740150" y="1409700"/>
          <p14:tracePt t="23151" x="3721100" y="1390650"/>
          <p14:tracePt t="23166" x="3695700" y="1365250"/>
          <p14:tracePt t="23183" x="3638550" y="1346200"/>
          <p14:tracePt t="23199" x="3613150" y="1346200"/>
          <p14:tracePt t="23216" x="3568700" y="1377950"/>
          <p14:tracePt t="23232" x="3530600" y="1454150"/>
          <p14:tracePt t="23249" x="3517900" y="1530350"/>
          <p14:tracePt t="23266" x="3517900" y="1600200"/>
          <p14:tracePt t="23283" x="3536950" y="1651000"/>
          <p14:tracePt t="23299" x="3575050" y="1682750"/>
          <p14:tracePt t="23316" x="3613150" y="1708150"/>
          <p14:tracePt t="23332" x="3644900" y="1714500"/>
          <p14:tracePt t="23349" x="3695700" y="1714500"/>
          <p14:tracePt t="23351" x="3721100" y="1701800"/>
          <p14:tracePt t="23366" x="3746500" y="1689100"/>
          <p14:tracePt t="23383" x="3797300" y="1631950"/>
          <p14:tracePt t="23399" x="3803650" y="1606550"/>
          <p14:tracePt t="23415" x="3803650" y="1593850"/>
          <p14:tracePt t="24583" x="0" y="0"/>
        </p14:tracePtLst>
        <p14:tracePtLst>
          <p14:tracePt t="24938" x="3378200" y="1358900"/>
          <p14:tracePt t="24944" x="3365500" y="1384300"/>
          <p14:tracePt t="24952" x="3346450" y="1409700"/>
          <p14:tracePt t="24965" x="3333750" y="1447800"/>
          <p14:tracePt t="24983" x="3289300" y="1606550"/>
          <p14:tracePt t="24999" x="3289300" y="1708150"/>
          <p14:tracePt t="25015" x="3289300" y="1809750"/>
          <p14:tracePt t="25032" x="3302000" y="1885950"/>
          <p14:tracePt t="25048" x="3333750" y="1949450"/>
          <p14:tracePt t="25065" x="3403600" y="2006600"/>
          <p14:tracePt t="25082" x="3467100" y="2032000"/>
          <p14:tracePt t="25098" x="3562350" y="2051050"/>
          <p14:tracePt t="25115" x="3663950" y="2051050"/>
          <p14:tracePt t="25132" x="3752850" y="2012950"/>
          <p14:tracePt t="25148" x="3810000" y="1962150"/>
          <p14:tracePt t="25165" x="3848100" y="1898650"/>
          <p14:tracePt t="25167" x="3860800" y="1860550"/>
          <p14:tracePt t="25182" x="3873500" y="1771650"/>
          <p14:tracePt t="25199" x="3873500" y="1695450"/>
          <p14:tracePt t="25215" x="3873500" y="1606550"/>
          <p14:tracePt t="25232" x="3854450" y="1555750"/>
          <p14:tracePt t="25249" x="3841750" y="1530350"/>
          <p14:tracePt t="25265" x="3835400" y="1517650"/>
          <p14:tracePt t="25479" x="0" y="0"/>
        </p14:tracePtLst>
        <p14:tracePtLst>
          <p14:tracePt t="27042" x="1422400" y="1714500"/>
          <p14:tracePt t="27048" x="1409700" y="1720850"/>
          <p14:tracePt t="27057" x="1390650" y="1733550"/>
          <p14:tracePt t="27065" x="1371600" y="1765300"/>
          <p14:tracePt t="27081" x="1339850" y="1847850"/>
          <p14:tracePt t="27098" x="1308100" y="1974850"/>
          <p14:tracePt t="27114" x="1276350" y="2146300"/>
          <p14:tracePt t="27132" x="1231900" y="2387600"/>
          <p14:tracePt t="27148" x="1219200" y="2660650"/>
          <p14:tracePt t="27165" x="1219200" y="2965450"/>
          <p14:tracePt t="27168" x="1225550" y="3143250"/>
          <p14:tracePt t="27181" x="1244600" y="3282950"/>
          <p14:tracePt t="27199" x="1320800" y="3625850"/>
          <p14:tracePt t="27215" x="1390650" y="3822700"/>
          <p14:tracePt t="27232" x="1479550" y="3987800"/>
          <p14:tracePt t="27248" x="1574800" y="4140200"/>
          <p14:tracePt t="27264" x="1657350" y="4286250"/>
          <p14:tracePt t="27281" x="1758950" y="4425950"/>
          <p14:tracePt t="27298" x="1892300" y="4546600"/>
          <p14:tracePt t="27314" x="2051050" y="4679950"/>
          <p14:tracePt t="27332" x="2266950" y="4819650"/>
          <p14:tracePt t="27348" x="2616200" y="4984750"/>
          <p14:tracePt t="27365" x="3098800" y="5162550"/>
          <p14:tracePt t="27368" x="3378200" y="5245100"/>
          <p14:tracePt t="27381" x="3702050" y="5314950"/>
          <p14:tracePt t="27398" x="4419600" y="5448300"/>
          <p14:tracePt t="27415" x="5549900" y="5511800"/>
          <p14:tracePt t="27432" x="6153150" y="5505450"/>
          <p14:tracePt t="27448" x="6578600" y="5416550"/>
          <p14:tracePt t="27464" x="6807200" y="5327650"/>
          <p14:tracePt t="27481" x="6965950" y="5238750"/>
          <p14:tracePt t="27498" x="7105650" y="5156200"/>
          <p14:tracePt t="27514" x="7200900" y="5067300"/>
          <p14:tracePt t="27531" x="7270750" y="4972050"/>
          <p14:tracePt t="27536" x="7289800" y="4921250"/>
          <p14:tracePt t="27548" x="7315200" y="4876800"/>
          <p14:tracePt t="27564" x="7327900" y="4787900"/>
          <p14:tracePt t="27569" x="7327900" y="4762500"/>
          <p14:tracePt t="27581" x="7327900" y="4730750"/>
          <p14:tracePt t="27598" x="7327900" y="4654550"/>
          <p14:tracePt t="27615" x="7296150" y="4559300"/>
          <p14:tracePt t="27632" x="7270750" y="4495800"/>
          <p14:tracePt t="27648" x="7245350" y="4445000"/>
          <p14:tracePt t="27665" x="7219950" y="4394200"/>
          <p14:tracePt t="27681" x="7181850" y="4349750"/>
          <p14:tracePt t="27698" x="7124700" y="4298950"/>
          <p14:tracePt t="27714" x="7042150" y="4260850"/>
          <p14:tracePt t="27714" x="0" y="0"/>
        </p14:tracePtLst>
        <p14:tracePtLst>
          <p14:tracePt t="29280" x="1270000" y="6178550"/>
          <p14:tracePt t="29288" x="1276350" y="6178550"/>
          <p14:tracePt t="29297" x="1289050" y="6172200"/>
          <p14:tracePt t="29314" x="1295400" y="6165850"/>
          <p14:tracePt t="29331" x="1327150" y="6165850"/>
          <p14:tracePt t="29347" x="1365250" y="6165850"/>
          <p14:tracePt t="29364" x="1422400" y="6165850"/>
          <p14:tracePt t="29368" x="1466850" y="6165850"/>
          <p14:tracePt t="29380" x="1511300" y="6165850"/>
          <p14:tracePt t="29397" x="1593850" y="6165850"/>
          <p14:tracePt t="29414" x="1682750" y="6165850"/>
          <p14:tracePt t="29416" x="1714500" y="6165850"/>
          <p14:tracePt t="29431" x="1778000" y="6165850"/>
          <p14:tracePt t="29447" x="1822450" y="6165850"/>
          <p14:tracePt t="29464" x="1854200" y="6165850"/>
          <p14:tracePt t="29480" x="1885950" y="6165850"/>
          <p14:tracePt t="29497" x="1924050" y="6165850"/>
          <p14:tracePt t="29513" x="1955800" y="6165850"/>
          <p14:tracePt t="29530" x="1987550" y="6165850"/>
          <p14:tracePt t="29547" x="2019300" y="6165850"/>
          <p14:tracePt t="29564" x="2038350" y="6165850"/>
          <p14:tracePt t="29568" x="2044700" y="6165850"/>
          <p14:tracePt t="29580" x="2051050" y="6165850"/>
          <p14:tracePt t="29597" x="2063750" y="6165850"/>
          <p14:tracePt t="29614" x="2070100" y="6165850"/>
          <p14:tracePt t="29631" x="2089150" y="6165850"/>
          <p14:tracePt t="29648" x="2095500" y="6165850"/>
          <p14:tracePt t="29664" x="2108200" y="6165850"/>
          <p14:tracePt t="30176" x="2120900" y="6165850"/>
          <p14:tracePt t="30184" x="2139950" y="6165850"/>
          <p14:tracePt t="30197" x="2171700" y="6165850"/>
          <p14:tracePt t="30213" x="2247900" y="6165850"/>
          <p14:tracePt t="30230" x="2374900" y="6165850"/>
          <p14:tracePt t="30247" x="2413000" y="6165850"/>
          <p14:tracePt t="30264" x="2425700" y="6165850"/>
          <p14:tracePt t="30527" x="0" y="0"/>
        </p14:tracePtLst>
        <p14:tracePtLst>
          <p14:tracePt t="31049" x="1009650" y="3613150"/>
          <p14:tracePt t="31121" x="1003300" y="3613150"/>
          <p14:tracePt t="31128" x="996950" y="3613150"/>
          <p14:tracePt t="31145" x="996950" y="3625850"/>
          <p14:tracePt t="31152" x="996950" y="3651250"/>
          <p14:tracePt t="31163" x="996950" y="3676650"/>
          <p14:tracePt t="31180" x="996950" y="3752850"/>
          <p14:tracePt t="31196" x="1022350" y="3835400"/>
          <p14:tracePt t="31200" x="1041400" y="3860800"/>
          <p14:tracePt t="31213" x="1060450" y="3886200"/>
          <p14:tracePt t="31230" x="1111250" y="3917950"/>
          <p14:tracePt t="31247" x="1136650" y="3917950"/>
          <p14:tracePt t="31263" x="1168400" y="3911600"/>
          <p14:tracePt t="31280" x="1212850" y="3867150"/>
          <p14:tracePt t="31296" x="1244600" y="3803650"/>
          <p14:tracePt t="31313" x="1270000" y="3714750"/>
          <p14:tracePt t="31329" x="1270000" y="3657600"/>
          <p14:tracePt t="31346" x="1276350" y="3587750"/>
          <p14:tracePt t="31363" x="1276350" y="3562350"/>
          <p14:tracePt t="31380" x="1270000" y="3543300"/>
          <p14:tracePt t="31396" x="1270000" y="3536950"/>
          <p14:tracePt t="31496" x="0" y="0"/>
        </p14:tracePtLst>
        <p14:tracePtLst>
          <p14:tracePt t="32169" x="3898900" y="6045200"/>
          <p14:tracePt t="32232" x="3898900" y="6051550"/>
          <p14:tracePt t="32241" x="3898900" y="6057900"/>
          <p14:tracePt t="32248" x="3898900" y="6064250"/>
          <p14:tracePt t="32263" x="3917950" y="6096000"/>
          <p14:tracePt t="32279" x="3968750" y="6127750"/>
          <p14:tracePt t="32296" x="4064000" y="6146800"/>
          <p14:tracePt t="32313" x="4127500" y="6153150"/>
          <p14:tracePt t="32330" x="4197350" y="6153150"/>
          <p14:tracePt t="32346" x="4229100" y="6146800"/>
          <p14:tracePt t="32363" x="4248150" y="6140450"/>
          <p14:tracePt t="32380" x="4254500" y="6127750"/>
          <p14:tracePt t="32396" x="4254500" y="6108700"/>
          <p14:tracePt t="32413" x="4254500" y="6076950"/>
          <p14:tracePt t="32416" x="4241800" y="6057900"/>
          <p14:tracePt t="32429" x="4222750" y="6038850"/>
          <p14:tracePt t="32447" x="4171950" y="6000750"/>
          <p14:tracePt t="32463" x="4121150" y="5988050"/>
          <p14:tracePt t="32479" x="4089400" y="5981700"/>
          <p14:tracePt t="32496" x="4070350" y="5981700"/>
          <p14:tracePt t="32583" x="0" y="0"/>
        </p14:tracePtLst>
        <p14:tracePtLst>
          <p14:tracePt t="32898" x="3765550" y="3695700"/>
          <p14:tracePt t="32905" x="3759200" y="3695700"/>
          <p14:tracePt t="32913" x="3746500" y="3702050"/>
          <p14:tracePt t="32929" x="3733800" y="3721100"/>
          <p14:tracePt t="32946" x="3689350" y="3784600"/>
          <p14:tracePt t="32963" x="3644900" y="3867150"/>
          <p14:tracePt t="32979" x="3594100" y="4000500"/>
          <p14:tracePt t="32996" x="3549650" y="4165600"/>
          <p14:tracePt t="33001" x="3524250" y="4241800"/>
          <p14:tracePt t="33013" x="3524250" y="4324350"/>
          <p14:tracePt t="33030" x="3549650" y="4540250"/>
          <p14:tracePt t="33047" x="3632200" y="4800600"/>
          <p14:tracePt t="33063" x="3727450" y="4946650"/>
          <p14:tracePt t="33079" x="3860800" y="5054600"/>
          <p14:tracePt t="33096" x="4006850" y="5143500"/>
          <p14:tracePt t="33113" x="4140200" y="5200650"/>
          <p14:tracePt t="33129" x="4260850" y="5226050"/>
          <p14:tracePt t="33146" x="4337050" y="5232400"/>
          <p14:tracePt t="33162" x="4419600" y="5194300"/>
          <p14:tracePt t="33179" x="4483100" y="5086350"/>
          <p14:tracePt t="33196" x="4533900" y="4927600"/>
          <p14:tracePt t="33200" x="4552950" y="4838700"/>
          <p14:tracePt t="33213" x="4559300" y="4756150"/>
          <p14:tracePt t="33229" x="4559300" y="4584700"/>
          <p14:tracePt t="33233" x="4552950" y="4489450"/>
          <p14:tracePt t="33247" x="4514850" y="4349750"/>
          <p14:tracePt t="33263" x="4457700" y="4222750"/>
          <p14:tracePt t="33279" x="4394200" y="4140200"/>
          <p14:tracePt t="33296" x="4356100" y="4083050"/>
          <p14:tracePt t="33313" x="4330700" y="4064000"/>
          <p14:tracePt t="33329" x="4324350" y="4051300"/>
          <p14:tracePt t="33346" x="4318000" y="4051300"/>
          <p14:tracePt t="33363" x="4311650" y="4051300"/>
          <p14:tracePt t="33378" x="0" y="0"/>
        </p14:tracePtLst>
        <p14:tracePtLst>
          <p14:tracePt t="34090" x="4959350" y="6121400"/>
          <p14:tracePt t="34137" x="4959350" y="6140450"/>
          <p14:tracePt t="34145" x="4959350" y="6172200"/>
          <p14:tracePt t="34152" x="4972050" y="6197600"/>
          <p14:tracePt t="34162" x="4991100" y="6235700"/>
          <p14:tracePt t="34179" x="5060950" y="6292850"/>
          <p14:tracePt t="34196" x="5156200" y="6330950"/>
          <p14:tracePt t="34212" x="5270500" y="6343650"/>
          <p14:tracePt t="34215" x="5327650" y="6343650"/>
          <p14:tracePt t="34229" x="5391150" y="6337300"/>
          <p14:tracePt t="34246" x="5454650" y="6305550"/>
          <p14:tracePt t="34250" x="5473700" y="6286500"/>
          <p14:tracePt t="34263" x="5499100" y="6235700"/>
          <p14:tracePt t="34279" x="5499100" y="6197600"/>
          <p14:tracePt t="34295" x="5499100" y="6159500"/>
          <p14:tracePt t="34312" x="5499100" y="6127750"/>
          <p14:tracePt t="34329" x="5499100" y="6089650"/>
          <p14:tracePt t="34345" x="5492750" y="6070600"/>
          <p14:tracePt t="34362" x="5486400" y="6064250"/>
          <p14:tracePt t="34395" x="5486400" y="6057900"/>
          <p14:tracePt t="34425" x="5486400" y="6051550"/>
          <p14:tracePt t="34440" x="0" y="0"/>
        </p14:tracePtLst>
        <p14:tracePtLst>
          <p14:tracePt t="34890" x="6096000" y="4292600"/>
          <p14:tracePt t="34896" x="6089650" y="4292600"/>
          <p14:tracePt t="34905" x="6076950" y="4292600"/>
          <p14:tracePt t="34912" x="6057900" y="4292600"/>
          <p14:tracePt t="34928" x="6032500" y="4318000"/>
          <p14:tracePt t="34945" x="5988050" y="4400550"/>
          <p14:tracePt t="34962" x="5962650" y="4552950"/>
          <p14:tracePt t="34978" x="5962650" y="4743450"/>
          <p14:tracePt t="34995" x="6000750" y="4946650"/>
          <p14:tracePt t="35012" x="6076950" y="5118100"/>
          <p14:tracePt t="35016" x="6127750" y="5200650"/>
          <p14:tracePt t="35029" x="6191250" y="5264150"/>
          <p14:tracePt t="35045" x="6337300" y="5372100"/>
          <p14:tracePt t="35062" x="6489700" y="5416550"/>
          <p14:tracePt t="35063" x="6546850" y="5422900"/>
          <p14:tracePt t="35079" x="6629400" y="5422900"/>
          <p14:tracePt t="35095" x="6705600" y="5397500"/>
          <p14:tracePt t="35112" x="6762750" y="5334000"/>
          <p14:tracePt t="35128" x="6794500" y="5200650"/>
          <p14:tracePt t="35145" x="6832600" y="5003800"/>
          <p14:tracePt t="35162" x="6838950" y="4787900"/>
          <p14:tracePt t="35178" x="6819900" y="4591050"/>
          <p14:tracePt t="35195" x="6756400" y="4394200"/>
          <p14:tracePt t="35212" x="6686550" y="4229100"/>
          <p14:tracePt t="35228" x="6610350" y="4102100"/>
          <p14:tracePt t="35245" x="6540500" y="3994150"/>
          <p14:tracePt t="35247" x="6508750" y="3956050"/>
          <p14:tracePt t="35262" x="6483350" y="3937000"/>
          <p14:tracePt t="35279" x="6426200" y="3898900"/>
          <p14:tracePt t="35295" x="6407150" y="3873500"/>
          <p14:tracePt t="35312" x="6394450" y="3867150"/>
          <p14:tracePt t="35392" x="0" y="0"/>
        </p14:tracePtLst>
        <p14:tracePtLst>
          <p14:tracePt t="36171" x="3524250" y="1263650"/>
          <p14:tracePt t="36177" x="3517900" y="1276350"/>
          <p14:tracePt t="36185" x="3511550" y="1301750"/>
          <p14:tracePt t="36194" x="3505200" y="1339850"/>
          <p14:tracePt t="36211" x="3505200" y="1409700"/>
          <p14:tracePt t="36228" x="3524250" y="1498600"/>
          <p14:tracePt t="36245" x="3581400" y="1593850"/>
          <p14:tracePt t="36247" x="3619500" y="1644650"/>
          <p14:tracePt t="36261" x="3657600" y="1682750"/>
          <p14:tracePt t="36279" x="3822700" y="1746250"/>
          <p14:tracePt t="36295" x="3930650" y="1765300"/>
          <p14:tracePt t="36311" x="4006850" y="1765300"/>
          <p14:tracePt t="36328" x="4076700" y="1733550"/>
          <p14:tracePt t="36345" x="4114800" y="1670050"/>
          <p14:tracePt t="36362" x="4133850" y="1600200"/>
          <p14:tracePt t="36378" x="4140200" y="1536700"/>
          <p14:tracePt t="36395" x="4133850" y="1460500"/>
          <p14:tracePt t="36411" x="4121150" y="1422400"/>
          <p14:tracePt t="36428" x="4102100" y="1390650"/>
          <p14:tracePt t="36431" x="4102100" y="1377950"/>
          <p14:tracePt t="36458" x="4095750" y="1371600"/>
          <p14:tracePt t="36481" x="4089400" y="1371600"/>
          <p14:tracePt t="37855" x="0" y="0"/>
        </p14:tracePtLst>
        <p14:tracePtLst>
          <p14:tracePt t="39049" x="8039100" y="6102350"/>
          <p14:tracePt t="39081" x="8039100" y="6108700"/>
          <p14:tracePt t="39097" x="8045450" y="6115050"/>
          <p14:tracePt t="39104" x="8070850" y="6121400"/>
          <p14:tracePt t="39112" x="8115300" y="6127750"/>
          <p14:tracePt t="39127" x="8255000" y="6159500"/>
          <p14:tracePt t="39144" x="8458200" y="6172200"/>
          <p14:tracePt t="39160" x="8699500" y="6172200"/>
          <p14:tracePt t="39177" x="8921750" y="6172200"/>
          <p14:tracePt t="39194" x="9086850" y="6172200"/>
          <p14:tracePt t="39211" x="9182100" y="6172200"/>
          <p14:tracePt t="39227" x="9232900" y="6172200"/>
          <p14:tracePt t="39244" x="9258300" y="6172200"/>
          <p14:tracePt t="39248" x="9277350" y="6172200"/>
          <p14:tracePt t="39260" x="9296400" y="6172200"/>
          <p14:tracePt t="39277" x="9328150" y="6172200"/>
          <p14:tracePt t="39281" x="9334500" y="6172200"/>
          <p14:tracePt t="39294" x="9340850" y="6172200"/>
          <p14:tracePt t="39310" x="9347200" y="6172200"/>
          <p14:tracePt t="39480" x="0" y="0"/>
        </p14:tracePtLst>
        <p14:tracePtLst>
          <p14:tracePt t="39969" x="533400" y="4718050"/>
          <p14:tracePt t="40073" x="577850" y="4718050"/>
          <p14:tracePt t="40080" x="673100" y="4737100"/>
          <p14:tracePt t="40094" x="825500" y="4756150"/>
          <p14:tracePt t="40111" x="1695450" y="4781550"/>
          <p14:tracePt t="40127" x="2381250" y="4781550"/>
          <p14:tracePt t="40144" x="3073400" y="4781550"/>
          <p14:tracePt t="40160" x="3695700" y="4781550"/>
          <p14:tracePt t="40177" x="4254500" y="4781550"/>
          <p14:tracePt t="40193" x="4819650" y="4781550"/>
          <p14:tracePt t="40210" x="5422900" y="4781550"/>
          <p14:tracePt t="40227" x="5918200" y="4781550"/>
          <p14:tracePt t="40243" x="6134100" y="4781550"/>
          <p14:tracePt t="40260" x="6191250" y="4781550"/>
          <p14:tracePt t="40264" x="6203950" y="4781550"/>
          <p14:tracePt t="40277" x="6210300" y="4781550"/>
          <p14:tracePt t="40440" x="6203950" y="4781550"/>
          <p14:tracePt t="40448" x="6165850" y="4775200"/>
          <p14:tracePt t="40460" x="6076950" y="4756150"/>
          <p14:tracePt t="40477" x="5727700" y="4692650"/>
          <p14:tracePt t="40493" x="4997450" y="4584700"/>
          <p14:tracePt t="40494" x="4495800" y="4540250"/>
          <p14:tracePt t="40510" x="3981450" y="4521200"/>
          <p14:tracePt t="40527" x="2432050" y="4508500"/>
          <p14:tracePt t="40543" x="1657350" y="4508500"/>
          <p14:tracePt t="40560" x="1346200" y="4508500"/>
          <p14:tracePt t="40576" x="1289050" y="4508500"/>
          <p14:tracePt t="40593" x="1276350" y="4508500"/>
          <p14:tracePt t="40672" x="1301750" y="4508500"/>
          <p14:tracePt t="40681" x="1371600" y="4508500"/>
          <p14:tracePt t="40693" x="1466850" y="4508500"/>
          <p14:tracePt t="40710" x="1771650" y="4508500"/>
          <p14:tracePt t="40727" x="2565400" y="4508500"/>
          <p14:tracePt t="40744" x="3194050" y="4508500"/>
          <p14:tracePt t="40760" x="3860800" y="4508500"/>
          <p14:tracePt t="40777" x="4356100" y="4508500"/>
          <p14:tracePt t="40794" x="4559300" y="4508500"/>
          <p14:tracePt t="40810" x="4610100" y="4508500"/>
          <p14:tracePt t="40827" x="4622800" y="4508500"/>
          <p14:tracePt t="40872" x="4616450" y="4508500"/>
          <p14:tracePt t="40880" x="4565650" y="4508500"/>
          <p14:tracePt t="40893" x="4483100" y="4495800"/>
          <p14:tracePt t="40910" x="4140200" y="4451350"/>
          <p14:tracePt t="40913" x="3911600" y="4413250"/>
          <p14:tracePt t="40927" x="3486150" y="4375150"/>
          <p14:tracePt t="40943" x="3327400" y="4368800"/>
          <p14:tracePt t="40960" x="3295650" y="4368800"/>
          <p14:tracePt t="40993" x="3371850" y="4368800"/>
          <p14:tracePt t="41010" x="3683000" y="4432300"/>
          <p14:tracePt t="41026" x="4330700" y="4502150"/>
          <p14:tracePt t="41032" x="4699000" y="4521200"/>
          <p14:tracePt t="41043" x="5041900" y="4521200"/>
          <p14:tracePt t="41060" x="5645150" y="4521200"/>
          <p14:tracePt t="41076" x="5848350" y="4521200"/>
          <p14:tracePt t="41093" x="5886450" y="4521200"/>
          <p14:tracePt t="41120" x="5880100" y="4521200"/>
          <p14:tracePt t="41128" x="5822950" y="4521200"/>
          <p14:tracePt t="41143" x="5549900" y="4476750"/>
          <p14:tracePt t="41160" x="5118100" y="4425950"/>
          <p14:tracePt t="41176" x="4914900" y="4419600"/>
          <p14:tracePt t="41193" x="4883150" y="4419600"/>
          <p14:tracePt t="41209" x="4876800" y="4419600"/>
          <p14:tracePt t="41226" x="5022850" y="4432300"/>
          <p14:tracePt t="41243" x="5327650" y="4489450"/>
          <p14:tracePt t="41260" x="5746750" y="4514850"/>
          <p14:tracePt t="41276" x="5969000" y="4521200"/>
          <p14:tracePt t="41293" x="6026150" y="4521200"/>
          <p14:tracePt t="41296" x="6032500" y="4521200"/>
          <p14:tracePt t="41320" x="6013450" y="4521200"/>
          <p14:tracePt t="41328" x="5924550" y="4521200"/>
          <p14:tracePt t="41343" x="5543550" y="4521200"/>
          <p14:tracePt t="41359" x="4705350" y="4400550"/>
          <p14:tracePt t="41376" x="3829050" y="4311650"/>
          <p14:tracePt t="41393" x="3505200" y="4298950"/>
          <p14:tracePt t="41410" x="3441700" y="4298950"/>
          <p14:tracePt t="41426" x="3467100" y="4298950"/>
          <p14:tracePt t="41443" x="3702050" y="4318000"/>
          <p14:tracePt t="41460" x="4057650" y="4387850"/>
          <p14:tracePt t="41476" x="4451350" y="4457700"/>
          <p14:tracePt t="41493" x="4686300" y="4508500"/>
          <p14:tracePt t="41495" x="4718050" y="4514850"/>
          <p14:tracePt t="41509" x="4730750" y="4514850"/>
          <p14:tracePt t="41526" x="4737100" y="4514850"/>
          <p14:tracePt t="41543" x="4584700" y="4514850"/>
          <p14:tracePt t="41559" x="4070350" y="4445000"/>
          <p14:tracePt t="41576" x="3321050" y="4356100"/>
          <p14:tracePt t="41593" x="2794000" y="4330700"/>
          <p14:tracePt t="41609" x="2667000" y="4330700"/>
          <p14:tracePt t="41626" x="2647950" y="4330700"/>
          <p14:tracePt t="41659" x="2781300" y="4343400"/>
          <p14:tracePt t="41676" x="2978150" y="4387850"/>
          <p14:tracePt t="41693" x="3238500" y="4438650"/>
          <p14:tracePt t="41697" x="3365500" y="4457700"/>
          <p14:tracePt t="41709" x="3460750" y="4476750"/>
          <p14:tracePt t="41726" x="3511550" y="4489450"/>
          <p14:tracePt t="41743" x="3505200" y="4489450"/>
          <p14:tracePt t="41759" x="3282950" y="4464050"/>
          <p14:tracePt t="41776" x="2692400" y="4337050"/>
          <p14:tracePt t="41793" x="1778000" y="4165600"/>
          <p14:tracePt t="41809" x="825500" y="3968750"/>
          <p14:tracePt t="41826" x="171450" y="3841750"/>
          <p14:tracePt t="41843" x="0" y="3810000"/>
          <p14:tracePt t="41880" x="6350" y="3810000"/>
          <p14:tracePt t="41893" x="69850" y="3816350"/>
          <p14:tracePt t="41909" x="330200" y="3867150"/>
          <p14:tracePt t="41927" x="1193800" y="4032250"/>
          <p14:tracePt t="41943" x="1911350" y="4171950"/>
          <p14:tracePt t="41959" x="2273300" y="4241800"/>
          <p14:tracePt t="41976" x="2336800" y="4254500"/>
          <p14:tracePt t="42009" x="2324100" y="4254500"/>
          <p14:tracePt t="42026" x="2139950" y="4235450"/>
          <p14:tracePt t="42043" x="1714500" y="4146550"/>
          <p14:tracePt t="42059" x="1168400" y="4038600"/>
          <p14:tracePt t="42076" x="762000" y="3987800"/>
          <p14:tracePt t="42093" x="660400" y="3981450"/>
          <p14:tracePt t="42095" x="654050" y="3981450"/>
          <p14:tracePt t="42109" x="647700" y="3981450"/>
          <p14:tracePt t="42126" x="812800" y="4000500"/>
          <p14:tracePt t="42143" x="1384300" y="4121150"/>
          <p14:tracePt t="42159" x="2273300" y="4298950"/>
          <p14:tracePt t="42176" x="3352800" y="4495800"/>
          <p14:tracePt t="42193" x="4349750" y="4692650"/>
          <p14:tracePt t="42209" x="4889500" y="4794250"/>
          <p14:tracePt t="42226" x="5003800" y="4806950"/>
          <p14:tracePt t="42242" x="5010150" y="4806950"/>
          <p14:tracePt t="42259" x="4991100" y="4806950"/>
          <p14:tracePt t="42276" x="4730750" y="4775200"/>
          <p14:tracePt t="42293" x="4318000" y="4699000"/>
          <p14:tracePt t="42295" x="4159250" y="4692650"/>
          <p14:tracePt t="42310" x="4051300" y="4679950"/>
          <p14:tracePt t="42313" x="4000500" y="4679950"/>
          <p14:tracePt t="42327" x="3962400" y="4679950"/>
          <p14:tracePt t="42360" x="4019550" y="4679950"/>
          <p14:tracePt t="42376" x="4191000" y="4705350"/>
          <p14:tracePt t="42393" x="4413250" y="4743450"/>
          <p14:tracePt t="42410" x="4673600" y="4794250"/>
          <p14:tracePt t="42426" x="4806950" y="4819650"/>
          <p14:tracePt t="42443" x="4826000" y="4819650"/>
          <p14:tracePt t="42459" x="4832350" y="4819650"/>
          <p14:tracePt t="42577" x="4838700" y="4819650"/>
          <p14:tracePt t="42584" x="4851400" y="4819650"/>
          <p14:tracePt t="42601" x="4870450" y="4819650"/>
          <p14:tracePt t="42610" x="4883150" y="4819650"/>
          <p14:tracePt t="42626" x="4933950" y="4819650"/>
          <p14:tracePt t="42643" x="4991100" y="4819650"/>
          <p14:tracePt t="42660" x="5041900" y="4819650"/>
          <p14:tracePt t="42665" x="5067300" y="4819650"/>
          <p14:tracePt t="42676" x="5080000" y="4819650"/>
          <p14:tracePt t="42693" x="5099050" y="4819650"/>
          <p14:tracePt t="42698" x="5111750" y="4819650"/>
          <p14:tracePt t="42815" x="0" y="0"/>
        </p14:tracePtLst>
        <p14:tracePtLst>
          <p14:tracePt t="43714" x="9588500" y="6159500"/>
          <p14:tracePt t="43769" x="9594850" y="6159500"/>
          <p14:tracePt t="43778" x="9626600" y="6159500"/>
          <p14:tracePt t="43784" x="9671050" y="6159500"/>
          <p14:tracePt t="43794" x="9721850" y="6159500"/>
          <p14:tracePt t="43809" x="9893300" y="6159500"/>
          <p14:tracePt t="43826" x="10071100" y="6159500"/>
          <p14:tracePt t="43842" x="10261600" y="6159500"/>
          <p14:tracePt t="43859" x="10439400" y="6159500"/>
          <p14:tracePt t="43876" x="10579100" y="6159500"/>
          <p14:tracePt t="43893" x="10706100" y="6159500"/>
          <p14:tracePt t="43896" x="10744200" y="6159500"/>
          <p14:tracePt t="43909" x="10782300" y="6159500"/>
          <p14:tracePt t="43926" x="10820400" y="6159500"/>
          <p14:tracePt t="43930" x="10833100" y="6159500"/>
          <p14:tracePt t="44153" x="10814050" y="6159500"/>
          <p14:tracePt t="44161" x="10782300" y="6159500"/>
          <p14:tracePt t="44168" x="10750550" y="6159500"/>
          <p14:tracePt t="44177" x="10706100" y="6159500"/>
          <p14:tracePt t="44192" x="10610850" y="6159500"/>
          <p14:tracePt t="44209" x="10502900" y="6159500"/>
          <p14:tracePt t="44226" x="10388600" y="6159500"/>
          <p14:tracePt t="44243" x="10267950" y="6159500"/>
          <p14:tracePt t="44259" x="10185400" y="6159500"/>
          <p14:tracePt t="44264" x="10153650" y="6159500"/>
          <p14:tracePt t="44276" x="10134600" y="6159500"/>
          <p14:tracePt t="44293" x="10121900" y="6159500"/>
          <p14:tracePt t="44309" x="10115550" y="6159500"/>
          <p14:tracePt t="44385" x="10121900" y="6159500"/>
          <p14:tracePt t="44393" x="10153650" y="6159500"/>
          <p14:tracePt t="44401" x="10210800" y="6159500"/>
          <p14:tracePt t="44410" x="10293350" y="6159500"/>
          <p14:tracePt t="44426" x="10496550" y="6159500"/>
          <p14:tracePt t="44442" x="10750550" y="6159500"/>
          <p14:tracePt t="44459" x="10991850" y="6159500"/>
          <p14:tracePt t="44476" x="11137900" y="6159500"/>
          <p14:tracePt t="44480" x="11169650" y="6159500"/>
          <p14:tracePt t="44493" x="11188700" y="6159500"/>
          <p14:tracePt t="44508" x="11195050" y="6159500"/>
          <p14:tracePt t="44705" x="11201400" y="6159500"/>
          <p14:tracePt t="44712" x="11207750" y="6159500"/>
          <p14:tracePt t="44726" x="11214100" y="6159500"/>
          <p14:tracePt t="44743" x="11303000" y="6159500"/>
          <p14:tracePt t="44759" x="11385550" y="6159500"/>
          <p14:tracePt t="44775" x="11487150" y="6159500"/>
          <p14:tracePt t="44792" x="11531600" y="6159500"/>
          <p14:tracePt t="44809" x="11550650" y="6159500"/>
          <p14:tracePt t="45177" x="11537950" y="6159500"/>
          <p14:tracePt t="45184" x="11512550" y="6159500"/>
          <p14:tracePt t="45193" x="11480800" y="6159500"/>
          <p14:tracePt t="45209" x="11417300" y="6159500"/>
          <p14:tracePt t="45225" x="11360150" y="6159500"/>
          <p14:tracePt t="45242" x="11315700" y="6159500"/>
          <p14:tracePt t="45259" x="11296650" y="6159500"/>
          <p14:tracePt t="45276" x="11290300" y="6159500"/>
          <p14:tracePt t="45490" x="11309350" y="6159500"/>
          <p14:tracePt t="45498" x="11334750" y="6159500"/>
          <p14:tracePt t="45508" x="11353800" y="6159500"/>
          <p14:tracePt t="45525" x="11410950" y="6159500"/>
          <p14:tracePt t="45528" x="11455400" y="6159500"/>
          <p14:tracePt t="45541" x="11499850" y="6159500"/>
          <p14:tracePt t="45558" x="11607800" y="6159500"/>
          <p14:tracePt t="45575" x="11645900" y="6159500"/>
          <p14:tracePt t="45591" x="11658600" y="6159500"/>
          <p14:tracePt t="45761" x="11652250" y="6159500"/>
          <p14:tracePt t="45769" x="11626850" y="6159500"/>
          <p14:tracePt t="45776" x="11588750" y="6159500"/>
          <p14:tracePt t="45791" x="11410950" y="6159500"/>
          <p14:tracePt t="45791" x="0" y="0"/>
        </p14:tracePtLst>
        <p14:tracePtLst>
          <p14:tracePt t="46648" x="958850" y="3536950"/>
          <p14:tracePt t="46696" x="952500" y="3536950"/>
          <p14:tracePt t="46704" x="946150" y="3543300"/>
          <p14:tracePt t="46713" x="946150" y="3562350"/>
          <p14:tracePt t="46724" x="939800" y="3587750"/>
          <p14:tracePt t="46741" x="939800" y="3644900"/>
          <p14:tracePt t="46757" x="946150" y="3752850"/>
          <p14:tracePt t="46759" x="977900" y="3810000"/>
          <p14:tracePt t="46774" x="1073150" y="3917950"/>
          <p14:tracePt t="46791" x="1174750" y="3981450"/>
          <p14:tracePt t="46808" x="1257300" y="4000500"/>
          <p14:tracePt t="46824" x="1289050" y="4000500"/>
          <p14:tracePt t="46841" x="1327150" y="3987800"/>
          <p14:tracePt t="46858" x="1352550" y="3905250"/>
          <p14:tracePt t="46874" x="1371600" y="3816350"/>
          <p14:tracePt t="46891" x="1358900" y="3708400"/>
          <p14:tracePt t="46908" x="1346200" y="3619500"/>
          <p14:tracePt t="46924" x="1327150" y="3568700"/>
          <p14:tracePt t="46928" x="1314450" y="3549650"/>
          <p14:tracePt t="46941" x="1308100" y="3536950"/>
          <p14:tracePt t="46958" x="1295400" y="3524250"/>
          <p14:tracePt t="47048" x="0" y="0"/>
        </p14:tracePtLst>
        <p14:tracePtLst>
          <p14:tracePt t="47753" x="3708400" y="1181100"/>
          <p14:tracePt t="47769" x="3702050" y="1181100"/>
          <p14:tracePt t="47777" x="3689350" y="1181100"/>
          <p14:tracePt t="47791" x="3689350" y="1200150"/>
          <p14:tracePt t="47808" x="3689350" y="1231900"/>
          <p14:tracePt t="47825" x="3695700" y="1289050"/>
          <p14:tracePt t="47841" x="3752850" y="1358900"/>
          <p14:tracePt t="47858" x="3841750" y="1428750"/>
          <p14:tracePt t="47874" x="3943350" y="1454150"/>
          <p14:tracePt t="47891" x="4051300" y="1473200"/>
          <p14:tracePt t="47908" x="4114800" y="1473200"/>
          <p14:tracePt t="47912" x="4140200" y="1466850"/>
          <p14:tracePt t="47924" x="4159250" y="1454150"/>
          <p14:tracePt t="47941" x="4178300" y="1435100"/>
          <p14:tracePt t="47943" x="4191000" y="1422400"/>
          <p14:tracePt t="47958" x="4203700" y="1409700"/>
          <p14:tracePt t="47975" x="4210050" y="1397000"/>
          <p14:tracePt t="47992" x="4210050" y="1384300"/>
          <p14:tracePt t="48008" x="4210050" y="1377950"/>
          <p14:tracePt t="48024" x="4210050" y="1358900"/>
          <p14:tracePt t="48024" x="0" y="0"/>
        </p14:tracePtLst>
        <p14:tracePtLst>
          <p14:tracePt t="48569" x="3562350" y="3619500"/>
          <p14:tracePt t="48625" x="3556000" y="3619500"/>
          <p14:tracePt t="48642" x="3556000" y="3638550"/>
          <p14:tracePt t="48649" x="3556000" y="3651250"/>
          <p14:tracePt t="48658" x="3556000" y="3676650"/>
          <p14:tracePt t="48674" x="3568700" y="3733800"/>
          <p14:tracePt t="48691" x="3594100" y="3797300"/>
          <p14:tracePt t="48708" x="3644900" y="3848100"/>
          <p14:tracePt t="48712" x="3683000" y="3860800"/>
          <p14:tracePt t="48724" x="3714750" y="3873500"/>
          <p14:tracePt t="48741" x="3797300" y="3898900"/>
          <p14:tracePt t="48744" x="3822700" y="3898900"/>
          <p14:tracePt t="48757" x="3854450" y="3898900"/>
          <p14:tracePt t="48774" x="3917950" y="3867150"/>
          <p14:tracePt t="48791" x="3956050" y="3790950"/>
          <p14:tracePt t="48807" x="3968750" y="3708400"/>
          <p14:tracePt t="48824" x="3975100" y="3651250"/>
          <p14:tracePt t="48840" x="3962400" y="3587750"/>
          <p14:tracePt t="48857" x="3956050" y="3549650"/>
          <p14:tracePt t="48874" x="3943350" y="3511550"/>
          <p14:tracePt t="48890" x="3937000" y="3492500"/>
          <p14:tracePt t="48912" x="3937000" y="3486150"/>
          <p14:tracePt t="48959" x="0" y="0"/>
        </p14:tracePtLst>
        <p14:tracePtLst>
          <p14:tracePt t="49729" x="3683000" y="1143000"/>
          <p14:tracePt t="49761" x="3670300" y="1143000"/>
          <p14:tracePt t="49769" x="3657600" y="1162050"/>
          <p14:tracePt t="49778" x="3651250" y="1193800"/>
          <p14:tracePt t="49792" x="3651250" y="1282700"/>
          <p14:tracePt t="49808" x="3651250" y="1397000"/>
          <p14:tracePt t="49824" x="3702050" y="1492250"/>
          <p14:tracePt t="49840" x="3752850" y="1536700"/>
          <p14:tracePt t="49857" x="3816350" y="1555750"/>
          <p14:tracePt t="49874" x="3892550" y="1562100"/>
          <p14:tracePt t="49891" x="3975100" y="1530350"/>
          <p14:tracePt t="49907" x="4044950" y="1479550"/>
          <p14:tracePt t="49924" x="4070350" y="1397000"/>
          <p14:tracePt t="49927" x="4095750" y="1352550"/>
          <p14:tracePt t="49941" x="4102100" y="1308100"/>
          <p14:tracePt t="49957" x="4108450" y="1238250"/>
          <p14:tracePt t="49974" x="4108450" y="1181100"/>
          <p14:tracePt t="49977" x="4108450" y="1143000"/>
          <p14:tracePt t="49992" x="4095750" y="1104900"/>
          <p14:tracePt t="50008" x="4089400" y="1092200"/>
          <p14:tracePt t="50024" x="4089400" y="1079500"/>
          <p14:tracePt t="50040" x="0" y="0"/>
        </p14:tracePtLst>
        <p14:tracePtLst>
          <p14:tracePt t="50827" x="6369050" y="3429000"/>
          <p14:tracePt t="50834" x="6343650" y="3429000"/>
          <p14:tracePt t="50841" x="6324600" y="3435350"/>
          <p14:tracePt t="50857" x="6286500" y="3486150"/>
          <p14:tracePt t="50873" x="6242050" y="3575050"/>
          <p14:tracePt t="50890" x="6216650" y="3721100"/>
          <p14:tracePt t="50907" x="6216650" y="3848100"/>
          <p14:tracePt t="50911" x="6216650" y="3917950"/>
          <p14:tracePt t="50923" x="6223000" y="3987800"/>
          <p14:tracePt t="50940" x="6280150" y="4089400"/>
          <p14:tracePt t="50943" x="6311900" y="4127500"/>
          <p14:tracePt t="50957" x="6343650" y="4159250"/>
          <p14:tracePt t="50974" x="6400800" y="4184650"/>
          <p14:tracePt t="50991" x="6464300" y="4197350"/>
          <p14:tracePt t="51008" x="6521450" y="4171950"/>
          <p14:tracePt t="51023" x="6565900" y="4102100"/>
          <p14:tracePt t="51040" x="6610350" y="4013200"/>
          <p14:tracePt t="51057" x="6629400" y="3911600"/>
          <p14:tracePt t="51074" x="6629400" y="3816350"/>
          <p14:tracePt t="51090" x="6629400" y="3733800"/>
          <p14:tracePt t="51095" x="6623050" y="3702050"/>
          <p14:tracePt t="51123" x="6623050" y="3689350"/>
          <p14:tracePt t="51140" x="6623050" y="3683000"/>
          <p14:tracePt t="51272" x="0" y="0"/>
        </p14:tracePtLst>
        <p14:tracePtLst>
          <p14:tracePt t="52138" x="3644900" y="1117600"/>
          <p14:tracePt t="52144" x="3638550" y="1123950"/>
          <p14:tracePt t="52156" x="3625850" y="1136650"/>
          <p14:tracePt t="52173" x="3600450" y="1168400"/>
          <p14:tracePt t="52190" x="3587750" y="1200150"/>
          <p14:tracePt t="52192" x="3587750" y="1212850"/>
          <p14:tracePt t="52207" x="3587750" y="1257300"/>
          <p14:tracePt t="52223" x="3587750" y="1301750"/>
          <p14:tracePt t="52240" x="3594100" y="1358900"/>
          <p14:tracePt t="52256" x="3619500" y="1409700"/>
          <p14:tracePt t="52273" x="3657600" y="1466850"/>
          <p14:tracePt t="52290" x="3721100" y="1504950"/>
          <p14:tracePt t="52306" x="3797300" y="1543050"/>
          <p14:tracePt t="52323" x="3886200" y="1568450"/>
          <p14:tracePt t="52339" x="3956050" y="1568450"/>
          <p14:tracePt t="52343" x="3975100" y="1568450"/>
          <p14:tracePt t="52356" x="3994150" y="1555750"/>
          <p14:tracePt t="52373" x="4025900" y="1504950"/>
          <p14:tracePt t="52376" x="4038600" y="1473200"/>
          <p14:tracePt t="52389" x="4044950" y="1441450"/>
          <p14:tracePt t="52407" x="4057650" y="1358900"/>
          <p14:tracePt t="52424" x="4057650" y="1301750"/>
          <p14:tracePt t="52439" x="4057650" y="1244600"/>
          <p14:tracePt t="52456" x="4044950" y="1219200"/>
          <p14:tracePt t="52473" x="4038600" y="1200150"/>
          <p14:tracePt t="52489" x="4032250" y="1193800"/>
          <p14:tracePt t="52506" x="4032250" y="1187450"/>
          <p14:tracePt t="52539" x="4025900" y="1187450"/>
          <p14:tracePt t="52616" x="0" y="0"/>
        </p14:tracePtLst>
        <p14:tracePtLst>
          <p14:tracePt t="55035" x="1435100" y="6394450"/>
          <p14:tracePt t="55122" x="1466850" y="6394450"/>
          <p14:tracePt t="55128" x="1543050" y="6394450"/>
          <p14:tracePt t="55138" x="1631950" y="6394450"/>
          <p14:tracePt t="55155" x="1936750" y="6394450"/>
          <p14:tracePt t="55172" x="2305050" y="6394450"/>
          <p14:tracePt t="55176" x="2476500" y="6394450"/>
          <p14:tracePt t="55189" x="2628900" y="6394450"/>
          <p14:tracePt t="55205" x="2838450" y="6394450"/>
          <p14:tracePt t="55222" x="2997200" y="6394450"/>
          <p14:tracePt t="55224" x="3060700" y="6394450"/>
          <p14:tracePt t="55239" x="3149600" y="6394450"/>
          <p14:tracePt t="55255" x="3200400" y="6394450"/>
          <p14:tracePt t="55271" x="3213100" y="6394450"/>
          <p14:tracePt t="55289" x="3219450" y="6394450"/>
          <p14:tracePt t="55368" x="3213100" y="6400800"/>
          <p14:tracePt t="55377" x="3194050" y="6400800"/>
          <p14:tracePt t="55388" x="3130550" y="6400800"/>
          <p14:tracePt t="55405" x="2921000" y="6400800"/>
          <p14:tracePt t="55421" x="2552700" y="6400800"/>
          <p14:tracePt t="55424" x="2336800" y="6400800"/>
          <p14:tracePt t="55439" x="1968500" y="6400800"/>
          <p14:tracePt t="55455" x="1739900" y="6400800"/>
          <p14:tracePt t="55471" x="1663700" y="6400800"/>
          <p14:tracePt t="55488" x="1651000" y="6400800"/>
          <p14:tracePt t="55505" x="1644650" y="6400800"/>
          <p14:tracePt t="55576" x="1670050" y="6407150"/>
          <p14:tracePt t="55584" x="1727200" y="6419850"/>
          <p14:tracePt t="55592" x="1816100" y="6426200"/>
          <p14:tracePt t="55605" x="1936750" y="6457950"/>
          <p14:tracePt t="55621" x="2400300" y="6546850"/>
          <p14:tracePt t="55624" x="2667000" y="6584950"/>
          <p14:tracePt t="55638" x="3200400" y="6642100"/>
          <p14:tracePt t="55655" x="3613150" y="6686550"/>
          <p14:tracePt t="55671" x="3740150" y="6699250"/>
          <p14:tracePt t="55688" x="3765550" y="6699250"/>
          <p14:tracePt t="55705" x="3771900" y="6699250"/>
          <p14:tracePt t="55762" x="3759200" y="6699250"/>
          <p14:tracePt t="55768" x="3714750" y="6699250"/>
          <p14:tracePt t="55776" x="3644900" y="6686550"/>
          <p14:tracePt t="55788" x="3562350" y="6673850"/>
          <p14:tracePt t="55805" x="3346450" y="6635750"/>
          <p14:tracePt t="55821" x="3105150" y="6597650"/>
          <p14:tracePt t="55824" x="3009900" y="6578600"/>
          <p14:tracePt t="55839" x="2901950" y="6559550"/>
          <p14:tracePt t="55855" x="2863850" y="6546850"/>
          <p14:tracePt t="55937" x="2882900" y="6546850"/>
          <p14:tracePt t="55944" x="2921000" y="6546850"/>
          <p14:tracePt t="55955" x="2984500" y="6546850"/>
          <p14:tracePt t="55972" x="3143250" y="6546850"/>
          <p14:tracePt t="55988" x="3282950" y="6546850"/>
          <p14:tracePt t="55992" x="3333750" y="6546850"/>
          <p14:tracePt t="56005" x="3378200" y="6546850"/>
          <p14:tracePt t="56023" x="3409950" y="6540500"/>
          <p14:tracePt t="56072" x="3403600" y="6527800"/>
          <p14:tracePt t="56080" x="3359150" y="6515100"/>
          <p14:tracePt t="56089" x="3276600" y="6508750"/>
          <p14:tracePt t="56105" x="2965450" y="6445250"/>
          <p14:tracePt t="56122" x="2457450" y="6337300"/>
          <p14:tracePt t="56138" x="1993900" y="6248400"/>
          <p14:tracePt t="56155" x="1765300" y="6210300"/>
          <p14:tracePt t="56172" x="1714500" y="6197600"/>
          <p14:tracePt t="56188" x="1708150" y="6197600"/>
          <p14:tracePt t="56241" x="1727200" y="6197600"/>
          <p14:tracePt t="56248" x="1771650" y="6197600"/>
          <p14:tracePt t="56257" x="1822450" y="6203950"/>
          <p14:tracePt t="56271" x="1974850" y="6229350"/>
          <p14:tracePt t="56288" x="2222500" y="6286500"/>
          <p14:tracePt t="56305" x="2533650" y="6350000"/>
          <p14:tracePt t="56321" x="2724150" y="6388100"/>
          <p14:tracePt t="56338" x="2800350" y="6394450"/>
          <p14:tracePt t="56355" x="2813050" y="6394450"/>
          <p14:tracePt t="56519" x="0" y="0"/>
        </p14:tracePtLst>
        <p14:tracePtLst>
          <p14:tracePt t="56939" x="1028700" y="3994150"/>
          <p14:tracePt t="56945" x="1009650" y="4000500"/>
          <p14:tracePt t="56955" x="990600" y="4013200"/>
          <p14:tracePt t="56971" x="927100" y="4057650"/>
          <p14:tracePt t="56988" x="844550" y="4171950"/>
          <p14:tracePt t="56992" x="800100" y="4241800"/>
          <p14:tracePt t="57004" x="768350" y="4318000"/>
          <p14:tracePt t="57021" x="692150" y="4483100"/>
          <p14:tracePt t="57026" x="654050" y="4572000"/>
          <p14:tracePt t="57038" x="628650" y="4648200"/>
          <p14:tracePt t="57055" x="596900" y="4832350"/>
          <p14:tracePt t="57071" x="596900" y="4940300"/>
          <p14:tracePt t="57088" x="641350" y="5029200"/>
          <p14:tracePt t="57104" x="685800" y="5073650"/>
          <p14:tracePt t="57121" x="736600" y="5105400"/>
          <p14:tracePt t="57138" x="787400" y="5124450"/>
          <p14:tracePt t="57154" x="844550" y="5124450"/>
          <p14:tracePt t="57171" x="984250" y="5099050"/>
          <p14:tracePt t="57188" x="1123950" y="5022850"/>
          <p14:tracePt t="57192" x="1181100" y="4959350"/>
          <p14:tracePt t="57204" x="1231900" y="4889500"/>
          <p14:tracePt t="57221" x="1289050" y="4749800"/>
          <p14:tracePt t="57226" x="1301750" y="4686300"/>
          <p14:tracePt t="57239" x="1295400" y="4584700"/>
          <p14:tracePt t="57255" x="1257300" y="4521200"/>
          <p14:tracePt t="57271" x="1219200" y="4476750"/>
          <p14:tracePt t="57288" x="1181100" y="4451350"/>
          <p14:tracePt t="57304" x="1111250" y="4425950"/>
          <p14:tracePt t="57321" x="1035050" y="4406900"/>
          <p14:tracePt t="57338" x="971550" y="4394200"/>
          <p14:tracePt t="57354" x="958850" y="4394200"/>
          <p14:tracePt t="57371" x="952500" y="4394200"/>
          <p14:tracePt t="57399" x="0" y="0"/>
        </p14:tracePtLst>
        <p14:tracePtLst>
          <p14:tracePt t="57737" x="3670300" y="4203700"/>
          <p14:tracePt t="57744" x="3663950" y="4203700"/>
          <p14:tracePt t="57754" x="3651250" y="4203700"/>
          <p14:tracePt t="57771" x="3632200" y="4203700"/>
          <p14:tracePt t="57787" x="3600450" y="4248150"/>
          <p14:tracePt t="57804" x="3581400" y="4337050"/>
          <p14:tracePt t="57821" x="3556000" y="4489450"/>
          <p14:tracePt t="57823" x="3556000" y="4565650"/>
          <p14:tracePt t="57837" x="3556000" y="4641850"/>
          <p14:tracePt t="57855" x="3613150" y="4838700"/>
          <p14:tracePt t="57872" x="3651250" y="4902200"/>
          <p14:tracePt t="57888" x="3708400" y="4953000"/>
          <p14:tracePt t="57904" x="3740150" y="4965700"/>
          <p14:tracePt t="57921" x="3790950" y="4965700"/>
          <p14:tracePt t="57938" x="3835400" y="4921250"/>
          <p14:tracePt t="57954" x="3898900" y="4838700"/>
          <p14:tracePt t="57971" x="3924300" y="4718050"/>
          <p14:tracePt t="57976" x="3930650" y="4648200"/>
          <p14:tracePt t="57988" x="3930650" y="4584700"/>
          <p14:tracePt t="58004" x="3924300" y="4470400"/>
          <p14:tracePt t="58008" x="3898900" y="4419600"/>
          <p14:tracePt t="58021" x="3873500" y="4381500"/>
          <p14:tracePt t="58037" x="3841750" y="4318000"/>
          <p14:tracePt t="58042" x="3829050" y="4305300"/>
          <p14:tracePt t="58054" x="3810000" y="4286250"/>
          <p14:tracePt t="58071" x="3771900" y="4248150"/>
          <p14:tracePt t="58087" x="3752850" y="4241800"/>
          <p14:tracePt t="58168" x="0" y="0"/>
        </p14:tracePtLst>
        <p14:tracePtLst>
          <p14:tracePt t="58697" x="996950" y="4508500"/>
          <p14:tracePt t="58703" x="984250" y="4533900"/>
          <p14:tracePt t="58712" x="971550" y="4559300"/>
          <p14:tracePt t="58720" x="965200" y="4578350"/>
          <p14:tracePt t="58737" x="952500" y="4635500"/>
          <p14:tracePt t="58754" x="946150" y="4679950"/>
          <p14:tracePt t="58771" x="946150" y="4718050"/>
          <p14:tracePt t="58788" x="952500" y="4768850"/>
          <p14:tracePt t="58792" x="965200" y="4794250"/>
          <p14:tracePt t="58805" x="990600" y="4832350"/>
          <p14:tracePt t="58820" x="1085850" y="4914900"/>
          <p14:tracePt t="58837" x="1238250" y="4972050"/>
          <p14:tracePt t="58840" x="1333500" y="4997450"/>
          <p14:tracePt t="58854" x="1460500" y="5029200"/>
          <p14:tracePt t="58871" x="1746250" y="5035550"/>
          <p14:tracePt t="58887" x="1854200" y="4997450"/>
          <p14:tracePt t="58904" x="1930400" y="4908550"/>
          <p14:tracePt t="58920" x="1968500" y="4794250"/>
          <p14:tracePt t="58937" x="1981200" y="4705350"/>
          <p14:tracePt t="58954" x="1987550" y="4629150"/>
          <p14:tracePt t="58970" x="1987550" y="4591050"/>
          <p14:tracePt t="58987" x="1987550" y="4565650"/>
          <p14:tracePt t="59024" x="0" y="0"/>
        </p14:tracePtLst>
        <p14:tracePtLst>
          <p14:tracePt t="59282" x="3397250" y="4540250"/>
          <p14:tracePt t="59322" x="3397250" y="4552950"/>
          <p14:tracePt t="59330" x="3397250" y="4584700"/>
          <p14:tracePt t="59337" x="3390900" y="4616450"/>
          <p14:tracePt t="59354" x="3390900" y="4711700"/>
          <p14:tracePt t="59371" x="3409950" y="4857750"/>
          <p14:tracePt t="59376" x="3435350" y="4908550"/>
          <p14:tracePt t="59387" x="3467100" y="4959350"/>
          <p14:tracePt t="59404" x="3562350" y="5029200"/>
          <p14:tracePt t="59408" x="3632200" y="5067300"/>
          <p14:tracePt t="59420" x="3708400" y="5092700"/>
          <p14:tracePt t="59437" x="3867150" y="5105400"/>
          <p14:tracePt t="59440" x="3943350" y="5105400"/>
          <p14:tracePt t="59453" x="4000500" y="5086350"/>
          <p14:tracePt t="59471" x="4083050" y="5029200"/>
          <p14:tracePt t="59487" x="4095750" y="4965700"/>
          <p14:tracePt t="59503" x="4095750" y="4902200"/>
          <p14:tracePt t="59520" x="4095750" y="4857750"/>
          <p14:tracePt t="59537" x="4095750" y="4813300"/>
          <p14:tracePt t="59553" x="4083050" y="4781550"/>
          <p14:tracePt t="59570" x="4064000" y="4749800"/>
          <p14:tracePt t="59587" x="4057650" y="4743450"/>
          <p14:tracePt t="59603" x="4057650" y="4737100"/>
          <p14:tracePt t="59656" x="0" y="0"/>
        </p14:tracePtLst>
        <p14:tracePtLst>
          <p14:tracePt t="60377" x="1066800" y="4260850"/>
          <p14:tracePt t="60384" x="1054100" y="4260850"/>
          <p14:tracePt t="60392" x="1041400" y="4260850"/>
          <p14:tracePt t="60403" x="1041400" y="4267200"/>
          <p14:tracePt t="60421" x="1028700" y="4273550"/>
          <p14:tracePt t="60437" x="1022350" y="4292600"/>
          <p14:tracePt t="60440" x="1016000" y="4298950"/>
          <p14:tracePt t="60453" x="1016000" y="4305300"/>
          <p14:tracePt t="60471" x="1016000" y="4356100"/>
          <p14:tracePt t="60487" x="1028700" y="4406900"/>
          <p14:tracePt t="60503" x="1047750" y="4445000"/>
          <p14:tracePt t="60520" x="1098550" y="4476750"/>
          <p14:tracePt t="60537" x="1149350" y="4508500"/>
          <p14:tracePt t="60553" x="1212850" y="4514850"/>
          <p14:tracePt t="60570" x="1282700" y="4514850"/>
          <p14:tracePt t="60587" x="1358900" y="4483100"/>
          <p14:tracePt t="60603" x="1416050" y="4425950"/>
          <p14:tracePt t="60620" x="1435100" y="4362450"/>
          <p14:tracePt t="60636" x="1447800" y="4305300"/>
          <p14:tracePt t="60653" x="1447800" y="4273550"/>
          <p14:tracePt t="60670" x="1447800" y="4254500"/>
          <p14:tracePt t="60671" x="1447800" y="4248150"/>
          <p14:tracePt t="60713" x="1441450" y="4248150"/>
          <p14:tracePt t="60722" x="1435100" y="4248150"/>
          <p14:tracePt t="60746" x="1428750" y="4248150"/>
          <p14:tracePt t="60754" x="1422400" y="4248150"/>
          <p14:tracePt t="60769" x="1416050" y="4248150"/>
          <p14:tracePt t="60785" x="1416050" y="4254500"/>
          <p14:tracePt t="60793" x="1416050" y="4273550"/>
          <p14:tracePt t="60804" x="1416050" y="4286250"/>
          <p14:tracePt t="60821" x="1416050" y="4318000"/>
          <p14:tracePt t="60837" x="1422400" y="4349750"/>
          <p14:tracePt t="60842" x="1422400" y="4356100"/>
          <p14:tracePt t="60938" x="1409700" y="4343400"/>
          <p14:tracePt t="60947" x="1384300" y="4337050"/>
          <p14:tracePt t="60955" x="1358900" y="4324350"/>
          <p14:tracePt t="60970" x="1314450" y="4311650"/>
          <p14:tracePt t="60986" x="1250950" y="4298950"/>
          <p14:tracePt t="61003" x="1219200" y="4298950"/>
          <p14:tracePt t="61020" x="1187450" y="4298950"/>
          <p14:tracePt t="61024" x="1174750" y="4305300"/>
          <p14:tracePt t="61037" x="1162050" y="4318000"/>
          <p14:tracePt t="61053" x="1136650" y="4349750"/>
          <p14:tracePt t="61057" x="1130300" y="4368800"/>
          <p14:tracePt t="61070" x="1130300" y="4381500"/>
          <p14:tracePt t="61087" x="1130300" y="4400550"/>
          <p14:tracePt t="61103" x="1130300" y="4413250"/>
          <p14:tracePt t="61120" x="1136650" y="4419600"/>
          <p14:tracePt t="61360" x="1143000" y="4419600"/>
          <p14:tracePt t="61360" x="0" y="0"/>
        </p14:tracePtLst>
        <p14:tracePtLst>
          <p14:tracePt t="61819" x="3695700" y="4286250"/>
          <p14:tracePt t="61828" x="3683000" y="4286250"/>
          <p14:tracePt t="61836" x="3663950" y="4292600"/>
          <p14:tracePt t="61853" x="3632200" y="4324350"/>
          <p14:tracePt t="61869" x="3600450" y="4375150"/>
          <p14:tracePt t="61872" x="3594100" y="4413250"/>
          <p14:tracePt t="61887" x="3594100" y="4457700"/>
          <p14:tracePt t="61903" x="3600450" y="4508500"/>
          <p14:tracePt t="61919" x="3619500" y="4533900"/>
          <p14:tracePt t="61936" x="3638550" y="4540250"/>
          <p14:tracePt t="61952" x="3670300" y="4546600"/>
          <p14:tracePt t="61969" x="3689350" y="4546600"/>
          <p14:tracePt t="61986" x="3721100" y="4533900"/>
          <p14:tracePt t="62003" x="3746500" y="4495800"/>
          <p14:tracePt t="62019" x="3752850" y="4425950"/>
          <p14:tracePt t="62036" x="3752850" y="4349750"/>
          <p14:tracePt t="62053" x="3740150" y="4311650"/>
          <p14:tracePt t="62056" x="3733800" y="4305300"/>
          <p14:tracePt t="62069" x="3721100" y="4292600"/>
          <p14:tracePt t="62086" x="3670300" y="4273550"/>
          <p14:tracePt t="62103" x="3651250" y="4273550"/>
          <p14:tracePt t="62119" x="3632200" y="4273550"/>
          <p14:tracePt t="62136" x="3625850" y="4273550"/>
          <p14:tracePt t="62422" x="0" y="0"/>
        </p14:tracePtLst>
        <p14:tracePtLst>
          <p14:tracePt t="63841" x="6140450" y="4286250"/>
          <p14:tracePt t="63880" x="6134100" y="4286250"/>
          <p14:tracePt t="63888" x="6134100" y="4292600"/>
          <p14:tracePt t="63903" x="6121400" y="4343400"/>
          <p14:tracePt t="63919" x="6115050" y="4400550"/>
          <p14:tracePt t="63935" x="6115050" y="4476750"/>
          <p14:tracePt t="63952" x="6140450" y="4527550"/>
          <p14:tracePt t="63969" x="6165850" y="4559300"/>
          <p14:tracePt t="63985" x="6184900" y="4572000"/>
          <p14:tracePt t="64003" x="6191250" y="4572000"/>
          <p14:tracePt t="64019" x="6229350" y="4572000"/>
          <p14:tracePt t="64036" x="6261100" y="4521200"/>
          <p14:tracePt t="64041" x="6273800" y="4476750"/>
          <p14:tracePt t="64053" x="6286500" y="4432300"/>
          <p14:tracePt t="64069" x="6286500" y="4362450"/>
          <p14:tracePt t="64086" x="6286500" y="4298950"/>
          <p14:tracePt t="64088" x="6286500" y="4273550"/>
          <p14:tracePt t="64103" x="6273800" y="4254500"/>
          <p14:tracePt t="64119" x="6267450" y="4254500"/>
          <p14:tracePt t="64137" x="6261100" y="4254500"/>
          <p14:tracePt t="64153" x="6248400" y="4254500"/>
          <p14:tracePt t="64255" x="0" y="0"/>
        </p14:tracePtLst>
        <p14:tracePtLst>
          <p14:tracePt t="64987" x="3543300" y="1924050"/>
          <p14:tracePt t="64993" x="3536950" y="1936750"/>
          <p14:tracePt t="65001" x="3536950" y="1949450"/>
          <p14:tracePt t="65018" x="3536950" y="1987550"/>
          <p14:tracePt t="65035" x="3536950" y="2044700"/>
          <p14:tracePt t="65038" x="3543300" y="2063750"/>
          <p14:tracePt t="65051" x="3549650" y="2070100"/>
          <p14:tracePt t="65068" x="3568700" y="2089150"/>
          <p14:tracePt t="65104" x="3575050" y="2089150"/>
          <p14:tracePt t="65112" x="3581400" y="2089150"/>
          <p14:tracePt t="65120" x="3587750" y="2089150"/>
          <p14:tracePt t="65135" x="3587750" y="2070100"/>
          <p14:tracePt t="65151" x="3600450" y="2012950"/>
          <p14:tracePt t="65168" x="3600450" y="1974850"/>
          <p14:tracePt t="65185" x="3600450" y="1930400"/>
          <p14:tracePt t="65202" x="3600450" y="1924050"/>
          <p14:tracePt t="65218" x="3600450" y="1905000"/>
          <p14:tracePt t="65272" x="0" y="0"/>
        </p14:tracePtLst>
        <p14:tracePtLst>
          <p14:tracePt t="68546" x="3460750" y="1720850"/>
          <p14:tracePt t="68552" x="3460750" y="1752600"/>
          <p14:tracePt t="68560" x="3460750" y="1784350"/>
          <p14:tracePt t="68568" x="3460750" y="1828800"/>
          <p14:tracePt t="68584" x="3479800" y="1911350"/>
          <p14:tracePt t="68600" x="3505200" y="1974850"/>
          <p14:tracePt t="68617" x="3536950" y="2000250"/>
          <p14:tracePt t="68634" x="3568700" y="2019300"/>
          <p14:tracePt t="68651" x="3594100" y="2025650"/>
          <p14:tracePt t="68667" x="3619500" y="2025650"/>
          <p14:tracePt t="68684" x="3632200" y="2025650"/>
          <p14:tracePt t="68688" x="3644900" y="2025650"/>
          <p14:tracePt t="68717" x="3657600" y="2019300"/>
          <p14:tracePt t="68734" x="3683000" y="2000250"/>
          <p14:tracePt t="68736" x="3683000" y="1981200"/>
          <p14:tracePt t="68751" x="3683000" y="1930400"/>
          <p14:tracePt t="68767" x="3683000" y="1885950"/>
          <p14:tracePt t="68784" x="3683000" y="1854200"/>
          <p14:tracePt t="68800" x="3683000" y="1835150"/>
          <p14:tracePt t="68834" x="3676650" y="1835150"/>
          <p14:tracePt t="68851" x="3670300" y="1835150"/>
          <p14:tracePt t="68872" x="3663950" y="1835150"/>
          <p14:tracePt t="68983" x="0" y="0"/>
        </p14:tracePtLst>
        <p14:tracePtLst>
          <p14:tracePt t="70257" x="3403600" y="2133600"/>
          <p14:tracePt t="70296" x="3397250" y="2133600"/>
          <p14:tracePt t="70304" x="3397250" y="2139950"/>
          <p14:tracePt t="70317" x="3397250" y="2152650"/>
          <p14:tracePt t="70333" x="3397250" y="2184400"/>
          <p14:tracePt t="70351" x="3397250" y="2235200"/>
          <p14:tracePt t="70367" x="3397250" y="2279650"/>
          <p14:tracePt t="70384" x="3416300" y="2298700"/>
          <p14:tracePt t="70400" x="3429000" y="2311400"/>
          <p14:tracePt t="70417" x="3441700" y="2311400"/>
          <p14:tracePt t="70433" x="3460750" y="2311400"/>
          <p14:tracePt t="70450" x="3492500" y="2311400"/>
          <p14:tracePt t="70466" x="3505200" y="2279650"/>
          <p14:tracePt t="70483" x="3517900" y="2260600"/>
          <p14:tracePt t="70499" x="3517900" y="2241550"/>
          <p14:tracePt t="70516" x="3517900" y="2222500"/>
          <p14:tracePt t="70533" x="3524250" y="2190750"/>
          <p14:tracePt t="70535" x="3524250" y="2184400"/>
          <p14:tracePt t="70551" x="3524250" y="2171700"/>
          <p14:tracePt t="70566" x="3524250" y="2165350"/>
          <p14:tracePt t="70600" x="3524250" y="2159000"/>
          <p14:tracePt t="70832" x="0" y="0"/>
        </p14:tracePtLst>
        <p14:tracePtLst>
          <p14:tracePt t="71305" x="3390900" y="2387600"/>
          <p14:tracePt t="71312" x="3384550" y="2387600"/>
          <p14:tracePt t="71329" x="3378200" y="2393950"/>
          <p14:tracePt t="71336" x="3371850" y="2406650"/>
          <p14:tracePt t="71350" x="3371850" y="2419350"/>
          <p14:tracePt t="71367" x="3371850" y="2470150"/>
          <p14:tracePt t="71384" x="3371850" y="2501900"/>
          <p14:tracePt t="71400" x="3378200" y="2546350"/>
          <p14:tracePt t="71416" x="3397250" y="2565400"/>
          <p14:tracePt t="71433" x="3409950" y="2571750"/>
          <p14:tracePt t="71450" x="3422650" y="2571750"/>
          <p14:tracePt t="71466" x="3460750" y="2571750"/>
          <p14:tracePt t="71483" x="3479800" y="2540000"/>
          <p14:tracePt t="71500" x="3492500" y="2501900"/>
          <p14:tracePt t="71504" x="3492500" y="2489200"/>
          <p14:tracePt t="71516" x="3498850" y="2476500"/>
          <p14:tracePt t="71533" x="3505200" y="2451100"/>
          <p14:tracePt t="71538" x="3505200" y="2444750"/>
          <p14:tracePt t="71551" x="3505200" y="2432050"/>
          <p14:tracePt t="71566" x="3505200" y="2425700"/>
          <p14:tracePt t="71592" x="3505200" y="2413000"/>
          <p14:tracePt t="71616" x="3505200" y="2406650"/>
          <p14:tracePt t="71639" x="3498850" y="2400300"/>
          <p14:tracePt t="71663" x="0" y="0"/>
        </p14:tracePtLst>
        <p14:tracePtLst>
          <p14:tracePt t="76218" x="4984750" y="6381750"/>
          <p14:tracePt t="76368" x="5003800" y="6381750"/>
          <p14:tracePt t="76376" x="5035550" y="6381750"/>
          <p14:tracePt t="76385" x="5067300" y="6381750"/>
          <p14:tracePt t="76399" x="5175250" y="6381750"/>
          <p14:tracePt t="76415" x="5302250" y="6381750"/>
          <p14:tracePt t="76431" x="5429250" y="6381750"/>
          <p14:tracePt t="76448" x="5518150" y="6381750"/>
          <p14:tracePt t="76464" x="5556250" y="6381750"/>
          <p14:tracePt t="76481" x="5575300" y="6381750"/>
          <p14:tracePt t="76498" x="5588000" y="6381750"/>
          <p14:tracePt t="76536" x="5594350" y="6381750"/>
          <p14:tracePt t="76548" x="5600700" y="6381750"/>
          <p14:tracePt t="76601" x="5607050" y="6381750"/>
          <p14:tracePt t="76608" x="5613400" y="6381750"/>
          <p14:tracePt t="76617" x="5619750" y="6388100"/>
          <p14:tracePt t="76633" x="5626100" y="6388100"/>
          <p14:tracePt t="76647" x="5645150" y="6394450"/>
          <p14:tracePt t="76664" x="5683250" y="6400800"/>
          <p14:tracePt t="76681" x="5715000" y="6407150"/>
          <p14:tracePt t="76698" x="5746750" y="6413500"/>
          <p14:tracePt t="76714" x="5759450" y="6413500"/>
          <p14:tracePt t="76960" x="0" y="0"/>
        </p14:tracePtLst>
        <p14:tracePtLst>
          <p14:tracePt t="77433" x="2235200" y="4927600"/>
          <p14:tracePt t="77505" x="2279650" y="4927600"/>
          <p14:tracePt t="77512" x="2330450" y="4946650"/>
          <p14:tracePt t="77520" x="2432050" y="4965700"/>
          <p14:tracePt t="77531" x="2584450" y="4991100"/>
          <p14:tracePt t="77548" x="3276600" y="5124450"/>
          <p14:tracePt t="77564" x="4349750" y="5295900"/>
          <p14:tracePt t="77568" x="4965700" y="5378450"/>
          <p14:tracePt t="77581" x="5632450" y="5410200"/>
          <p14:tracePt t="77598" x="6877050" y="5448300"/>
          <p14:tracePt t="77615" x="7893050" y="5448300"/>
          <p14:tracePt t="77631" x="7988300" y="5448300"/>
          <p14:tracePt t="77647" x="8001000" y="5448300"/>
          <p14:tracePt t="77664" x="8007350" y="5448300"/>
          <p14:tracePt t="77736" x="0" y="0"/>
        </p14:tracePtLst>
        <p14:tracePtLst>
          <p14:tracePt t="78208" x="5899150" y="6388100"/>
          <p14:tracePt t="78281" x="5918200" y="6394450"/>
          <p14:tracePt t="78288" x="5962650" y="6400800"/>
          <p14:tracePt t="78297" x="6026150" y="6413500"/>
          <p14:tracePt t="78314" x="6223000" y="6413500"/>
          <p14:tracePt t="78331" x="6432550" y="6413500"/>
          <p14:tracePt t="78347" x="6584950" y="6413500"/>
          <p14:tracePt t="78364" x="6623050" y="6413500"/>
          <p14:tracePt t="78380" x="6642100" y="6413500"/>
          <p14:tracePt t="78503" x="0" y="0"/>
        </p14:tracePtLst>
        <p14:tracePtLst>
          <p14:tracePt t="78745" x="6731000" y="6413500"/>
          <p14:tracePt t="78769" x="6737350" y="6413500"/>
          <p14:tracePt t="78777" x="6743700" y="6413500"/>
          <p14:tracePt t="78785" x="6750050" y="6413500"/>
          <p14:tracePt t="78798" x="6762750" y="6413500"/>
          <p14:tracePt t="78814" x="6794500" y="6413500"/>
          <p14:tracePt t="78817" x="6819900" y="6413500"/>
          <p14:tracePt t="78831" x="6896100" y="6413500"/>
          <p14:tracePt t="78847" x="6978650" y="6413500"/>
          <p14:tracePt t="78864" x="7067550" y="6413500"/>
          <p14:tracePt t="78880" x="7150100" y="6413500"/>
          <p14:tracePt t="78897" x="7239000" y="6413500"/>
          <p14:tracePt t="78914" x="7296150" y="6413500"/>
          <p14:tracePt t="78931" x="7327900" y="6413500"/>
          <p14:tracePt t="78947" x="7346950" y="6413500"/>
          <p14:tracePt t="78964" x="7353300" y="6413500"/>
          <p14:tracePt t="79081" x="7359650" y="6413500"/>
          <p14:tracePt t="79097" x="7366000" y="6413500"/>
          <p14:tracePt t="79104" x="7378700" y="6413500"/>
          <p14:tracePt t="79114" x="7397750" y="6413500"/>
          <p14:tracePt t="79131" x="7442200" y="6413500"/>
          <p14:tracePt t="79147" x="7505700" y="6413500"/>
          <p14:tracePt t="79164" x="7562850" y="6413500"/>
          <p14:tracePt t="79168" x="7613650" y="6413500"/>
          <p14:tracePt t="79180" x="7658100" y="6413500"/>
          <p14:tracePt t="79197" x="7721600" y="6413500"/>
          <p14:tracePt t="79214" x="7753350" y="6413500"/>
          <p14:tracePt t="79217" x="7759700" y="6413500"/>
          <p14:tracePt t="79231" x="7766050" y="6413500"/>
          <p14:tracePt t="79375" x="0" y="0"/>
        </p14:tracePtLst>
        <p14:tracePtLst>
          <p14:tracePt t="79817" x="4070350" y="4679950"/>
          <p14:tracePt t="79921" x="4102100" y="4679950"/>
          <p14:tracePt t="79929" x="4159250" y="4686300"/>
          <p14:tracePt t="79937" x="4254500" y="4705350"/>
          <p14:tracePt t="79947" x="4375150" y="4737100"/>
          <p14:tracePt t="79963" x="4838700" y="4826000"/>
          <p14:tracePt t="79980" x="5327650" y="4864100"/>
          <p14:tracePt t="79983" x="5543550" y="4864100"/>
          <p14:tracePt t="79998" x="5715000" y="4864100"/>
          <p14:tracePt t="80014" x="5918200" y="4864100"/>
          <p14:tracePt t="80031" x="6026150" y="4864100"/>
          <p14:tracePt t="80048" x="6045200" y="4864100"/>
          <p14:tracePt t="80080" x="6051550" y="4864100"/>
          <p14:tracePt t="80088" x="6057900" y="4864100"/>
          <p14:tracePt t="80096" x="6064250" y="4864100"/>
          <p14:tracePt t="80162" x="6070600" y="4864100"/>
          <p14:tracePt t="80177" x="6076950" y="4864100"/>
          <p14:tracePt t="80186" x="6083300" y="4864100"/>
          <p14:tracePt t="80197" x="6102350" y="4864100"/>
          <p14:tracePt t="80214" x="6159500" y="4864100"/>
          <p14:tracePt t="80231" x="6381750" y="4883150"/>
          <p14:tracePt t="80247" x="6534150" y="4895850"/>
          <p14:tracePt t="80263" x="6629400" y="4895850"/>
          <p14:tracePt t="80280" x="6661150" y="4895850"/>
          <p14:tracePt t="80296" x="6667500" y="4895850"/>
          <p14:tracePt t="80440" x="6654800" y="4895850"/>
          <p14:tracePt t="80448" x="6610350" y="4895850"/>
          <p14:tracePt t="80457" x="6559550" y="4895850"/>
          <p14:tracePt t="80465" x="6464300" y="4895850"/>
          <p14:tracePt t="80480" x="6223000" y="4895850"/>
          <p14:tracePt t="80497" x="5765800" y="4895850"/>
          <p14:tracePt t="80513" x="5124450" y="4895850"/>
          <p14:tracePt t="80530" x="4432300" y="4895850"/>
          <p14:tracePt t="80546" x="3784600" y="4895850"/>
          <p14:tracePt t="80563" x="3314700" y="4895850"/>
          <p14:tracePt t="80580" x="3098800" y="4895850"/>
          <p14:tracePt t="80596" x="3035300" y="4895850"/>
          <p14:tracePt t="80613" x="3028950" y="4895850"/>
          <p14:tracePt t="80641" x="3028950" y="4902200"/>
          <p14:tracePt t="80648" x="3060700" y="4908550"/>
          <p14:tracePt t="80664" x="3225800" y="4940300"/>
          <p14:tracePt t="80679" x="3556000" y="4997450"/>
          <p14:tracePt t="80696" x="4121150" y="5105400"/>
          <p14:tracePt t="80713" x="4787900" y="5194300"/>
          <p14:tracePt t="80730" x="5295900" y="5219700"/>
          <p14:tracePt t="80746" x="5454650" y="5219700"/>
          <p14:tracePt t="80763" x="5480050" y="5219700"/>
          <p14:tracePt t="80780" x="5486400" y="5219700"/>
          <p14:tracePt t="80796" x="5441950" y="5219700"/>
          <p14:tracePt t="80814" x="4902200" y="5124450"/>
          <p14:tracePt t="80831" x="4521200" y="5048250"/>
          <p14:tracePt t="80847" x="3168650" y="4806950"/>
          <p14:tracePt t="80863" x="2578100" y="4762500"/>
          <p14:tracePt t="80880" x="2438400" y="4762500"/>
          <p14:tracePt t="80896" x="2413000" y="4762500"/>
          <p14:tracePt t="80930" x="2495550" y="4768850"/>
          <p14:tracePt t="80946" x="2667000" y="4768850"/>
          <p14:tracePt t="80963" x="3016250" y="4781550"/>
          <p14:tracePt t="80980" x="3498850" y="4806950"/>
          <p14:tracePt t="80997" x="4000500" y="4883150"/>
          <p14:tracePt t="81000" x="4159250" y="4902200"/>
          <p14:tracePt t="81013" x="4248150" y="4914900"/>
          <p14:tracePt t="81030" x="4292600" y="4921250"/>
          <p14:tracePt t="81033" x="4298950" y="4921250"/>
          <p14:tracePt t="81056" x="4292600" y="4921250"/>
          <p14:tracePt t="81064" x="4235450" y="4921250"/>
          <p14:tracePt t="81080" x="4013200" y="4921250"/>
          <p14:tracePt t="81096" x="3683000" y="4921250"/>
          <p14:tracePt t="81113" x="3460750" y="4921250"/>
          <p14:tracePt t="81130" x="3397250" y="4921250"/>
          <p14:tracePt t="81146" x="3384550" y="4921250"/>
          <p14:tracePt t="81163" x="3409950" y="4927600"/>
          <p14:tracePt t="81180" x="3575050" y="4940300"/>
          <p14:tracePt t="81197" x="3898900" y="4940300"/>
          <p14:tracePt t="81200" x="4159250" y="4940300"/>
          <p14:tracePt t="81213" x="4464050" y="4940300"/>
          <p14:tracePt t="81229" x="5086350" y="4940300"/>
          <p14:tracePt t="81247" x="5626100" y="4953000"/>
          <p14:tracePt t="81263" x="5676900" y="4959350"/>
          <p14:tracePt t="81280" x="5689600" y="4959350"/>
          <p14:tracePt t="81313" x="5695950" y="4965700"/>
          <p14:tracePt t="81329" x="5683250" y="4965700"/>
          <p14:tracePt t="81346" x="5676900" y="4965700"/>
          <p14:tracePt t="82079" x="0" y="0"/>
        </p14:tracePtLst>
        <p14:tracePtLst>
          <p14:tracePt t="84817" x="10280650" y="6438900"/>
          <p14:tracePt t="85001" x="10287000" y="6438900"/>
          <p14:tracePt t="85008" x="10293350" y="6438900"/>
          <p14:tracePt t="85016" x="10318750" y="6445250"/>
          <p14:tracePt t="85028" x="10344150" y="6451600"/>
          <p14:tracePt t="85045" x="10375900" y="6451600"/>
          <p14:tracePt t="85062" x="10433050" y="6451600"/>
          <p14:tracePt t="85064" x="10458450" y="6451600"/>
          <p14:tracePt t="85079" x="10490200" y="6451600"/>
          <p14:tracePt t="85095" x="10509250" y="6451600"/>
          <p14:tracePt t="85169" x="10515600" y="6451600"/>
          <p14:tracePt t="85176" x="10521950" y="6451600"/>
          <p14:tracePt t="85184" x="10534650" y="6457950"/>
          <p14:tracePt t="85195" x="10547350" y="6457950"/>
          <p14:tracePt t="85212" x="10604500" y="6470650"/>
          <p14:tracePt t="85228" x="10648950" y="6470650"/>
          <p14:tracePt t="85232" x="10680700" y="6470650"/>
          <p14:tracePt t="85245" x="10706100" y="6470650"/>
          <p14:tracePt t="85262" x="10763250" y="6470650"/>
          <p14:tracePt t="85279" x="10826750" y="6470650"/>
          <p14:tracePt t="85295" x="10877550" y="6470650"/>
          <p14:tracePt t="85312" x="10934700" y="6470650"/>
          <p14:tracePt t="85328" x="10985500" y="6470650"/>
          <p14:tracePt t="85345" x="11017250" y="6470650"/>
          <p14:tracePt t="85362" x="11036300" y="6470650"/>
          <p14:tracePt t="85378" x="11068050" y="6457950"/>
          <p14:tracePt t="85395" x="11080750" y="6445250"/>
          <p14:tracePt t="85412" x="11112500" y="6426200"/>
          <p14:tracePt t="85428" x="11137900" y="6413500"/>
          <p14:tracePt t="85432" x="11144250" y="6413500"/>
          <p14:tracePt t="85445" x="11150600" y="6407150"/>
          <p14:tracePt t="85462" x="11150600" y="6394450"/>
          <p14:tracePt t="85479" x="11163300" y="6362700"/>
          <p14:tracePt t="85495" x="11163300" y="6350000"/>
          <p14:tracePt t="85512" x="11163300" y="6343650"/>
          <p14:tracePt t="85528" x="11163300" y="6330950"/>
          <p14:tracePt t="85545" x="11163300" y="6318250"/>
          <p14:tracePt t="85562" x="11137900" y="6299200"/>
          <p14:tracePt t="85578" x="11074400" y="6273800"/>
          <p14:tracePt t="85595" x="10966450" y="6248400"/>
          <p14:tracePt t="85612" x="10864850" y="6223000"/>
          <p14:tracePt t="85628" x="10782300" y="6216650"/>
          <p14:tracePt t="85632" x="10737850" y="6216650"/>
          <p14:tracePt t="85645" x="10706100" y="6216650"/>
          <p14:tracePt t="85662" x="10629900" y="6216650"/>
          <p14:tracePt t="85664" x="10585450" y="6216650"/>
          <p14:tracePt t="85679" x="10534650" y="6216650"/>
          <p14:tracePt t="85695" x="10477500" y="6229350"/>
          <p14:tracePt t="85711" x="10439400" y="6254750"/>
          <p14:tracePt t="85728" x="10420350" y="6261100"/>
          <p14:tracePt t="85745" x="10401300" y="6280150"/>
          <p14:tracePt t="85761" x="10394950" y="6292850"/>
          <p14:tracePt t="85778" x="10388600" y="6324600"/>
          <p14:tracePt t="85795" x="10388600" y="6343650"/>
          <p14:tracePt t="85812" x="10388600" y="6369050"/>
          <p14:tracePt t="85828" x="10388600" y="6400800"/>
          <p14:tracePt t="85845" x="10394950" y="6438900"/>
          <p14:tracePt t="85847" x="10401300" y="6457950"/>
          <p14:tracePt t="85861" x="10420350" y="6477000"/>
          <p14:tracePt t="85879" x="10541000" y="6527800"/>
          <p14:tracePt t="85895" x="10674350" y="6553200"/>
          <p14:tracePt t="85911" x="10769600" y="6572250"/>
          <p14:tracePt t="85928" x="10833100" y="6578600"/>
          <p14:tracePt t="85945" x="10883900" y="6578600"/>
          <p14:tracePt t="85961" x="10928350" y="6578600"/>
          <p14:tracePt t="85978" x="10985500" y="6572250"/>
          <p14:tracePt t="85995" x="11017250" y="6559550"/>
          <p14:tracePt t="86012" x="11055350" y="6540500"/>
          <p14:tracePt t="86028" x="11087100" y="6515100"/>
          <p14:tracePt t="86031" x="11106150" y="6502400"/>
          <p14:tracePt t="86045" x="11118850" y="6483350"/>
          <p14:tracePt t="86049" x="11125200" y="6464300"/>
          <p14:tracePt t="86061" x="11131550" y="6457950"/>
          <p14:tracePt t="86079" x="11137900" y="6426200"/>
          <p14:tracePt t="86095" x="11137900" y="6400800"/>
          <p14:tracePt t="86112" x="11137900" y="6375400"/>
          <p14:tracePt t="86128" x="11125200" y="6356350"/>
          <p14:tracePt t="86144" x="11112500" y="6330950"/>
          <p14:tracePt t="86161" x="11061700" y="6311900"/>
          <p14:tracePt t="86178" x="11023600" y="6305550"/>
          <p14:tracePt t="86194" x="10998200" y="6305550"/>
          <p14:tracePt t="86212" x="10966450" y="6305550"/>
          <p14:tracePt t="86228" x="10941050" y="6305550"/>
          <p14:tracePt t="86231" x="10934700" y="6305550"/>
          <p14:tracePt t="86244" x="10922000" y="6305550"/>
          <p14:tracePt t="86261" x="10902950" y="6305550"/>
          <p14:tracePt t="86263" x="10890250" y="6318250"/>
          <p14:tracePt t="86279" x="10883900" y="6330950"/>
          <p14:tracePt t="86295" x="10883900" y="6350000"/>
          <p14:tracePt t="86311" x="10883900" y="6369050"/>
          <p14:tracePt t="86328" x="10883900" y="6394450"/>
          <p14:tracePt t="86344" x="10909300" y="6419850"/>
          <p14:tracePt t="86361" x="10991850" y="6451600"/>
          <p14:tracePt t="86378" x="11112500" y="6464300"/>
          <p14:tracePt t="86394" x="11226800" y="6464300"/>
          <p14:tracePt t="86411" x="11334750" y="6464300"/>
          <p14:tracePt t="86428" x="11410950" y="6457950"/>
          <p14:tracePt t="86444" x="11449050" y="6445250"/>
          <p14:tracePt t="86448" x="11461750" y="6438900"/>
          <p14:tracePt t="86461" x="11468100" y="6432550"/>
          <p14:tracePt t="86478" x="11487150" y="6419850"/>
          <p14:tracePt t="86494" x="11493500" y="6413500"/>
          <p14:tracePt t="86512" x="11499850" y="6407150"/>
          <p14:tracePt t="86528" x="11506200" y="6400800"/>
          <p14:tracePt t="86720" x="11512550" y="6400800"/>
          <p14:tracePt t="86727" x="11518900" y="6400800"/>
          <p14:tracePt t="86744" x="11525250" y="6400800"/>
          <p14:tracePt t="86761" x="11537950" y="6394450"/>
          <p14:tracePt t="86775" x="11550650" y="6381750"/>
          <p14:tracePt t="86783" x="11550650" y="6375400"/>
          <p14:tracePt t="86794" x="11550650" y="6369050"/>
          <p14:tracePt t="86811" x="11550650" y="6343650"/>
          <p14:tracePt t="86828" x="11550650" y="6324600"/>
          <p14:tracePt t="86844" x="11550650" y="6318250"/>
          <p14:tracePt t="86861" x="11550650" y="6311900"/>
          <p14:tracePt t="87168" x="0" y="0"/>
        </p14:tracePtLst>
        <p14:tracePtLst>
          <p14:tracePt t="88226" x="1016000" y="6457950"/>
          <p14:tracePt t="88248" x="1016000" y="6464300"/>
          <p14:tracePt t="88257" x="1016000" y="6477000"/>
          <p14:tracePt t="88264" x="1022350" y="6489700"/>
          <p14:tracePt t="88277" x="1035050" y="6502400"/>
          <p14:tracePt t="88294" x="1060450" y="6521450"/>
          <p14:tracePt t="88297" x="1079500" y="6534150"/>
          <p14:tracePt t="88311" x="1117600" y="6553200"/>
          <p14:tracePt t="88327" x="1181100" y="6578600"/>
          <p14:tracePt t="88344" x="1263650" y="6597650"/>
          <p14:tracePt t="88361" x="1358900" y="6604000"/>
          <p14:tracePt t="88377" x="1485900" y="6604000"/>
          <p14:tracePt t="88394" x="1587500" y="6604000"/>
          <p14:tracePt t="88410" x="1651000" y="6604000"/>
          <p14:tracePt t="88427" x="1708150" y="6604000"/>
          <p14:tracePt t="88443" x="1733550" y="6597650"/>
          <p14:tracePt t="88460" x="1752600" y="6584950"/>
          <p14:tracePt t="88536" x="1752600" y="6578600"/>
          <p14:tracePt t="88552" x="1752600" y="6572250"/>
          <p14:tracePt t="88560" x="1752600" y="6559550"/>
          <p14:tracePt t="88568" x="1746250" y="6553200"/>
          <p14:tracePt t="88578" x="1733550" y="6534150"/>
          <p14:tracePt t="88594" x="1695450" y="6508750"/>
          <p14:tracePt t="88610" x="1631950" y="6470650"/>
          <p14:tracePt t="88627" x="1568450" y="6445250"/>
          <p14:tracePt t="88644" x="1543050" y="6438900"/>
          <p14:tracePt t="88661" x="1530350" y="6438900"/>
          <p14:tracePt t="88681" x="1524000" y="6438900"/>
          <p14:tracePt t="88694" x="1504950" y="6445250"/>
          <p14:tracePt t="88710" x="1492250" y="6470650"/>
          <p14:tracePt t="88727" x="1473200" y="6502400"/>
          <p14:tracePt t="88743" x="1473200" y="6527800"/>
          <p14:tracePt t="88760" x="1473200" y="6559550"/>
          <p14:tracePt t="88777" x="1473200" y="6591300"/>
          <p14:tracePt t="88794" x="1485900" y="6604000"/>
          <p14:tracePt t="88810" x="1517650" y="6623050"/>
          <p14:tracePt t="88827" x="1543050" y="6623050"/>
          <p14:tracePt t="88844" x="1587500" y="6623050"/>
          <p14:tracePt t="88860" x="1651000" y="6623050"/>
          <p14:tracePt t="88864" x="1701800" y="6623050"/>
          <p14:tracePt t="88878" x="1752600" y="6610350"/>
          <p14:tracePt t="88894" x="1822450" y="6572250"/>
          <p14:tracePt t="88911" x="1917700" y="6515100"/>
          <p14:tracePt t="88928" x="1936750" y="6496050"/>
          <p14:tracePt t="88944" x="1949450" y="6477000"/>
          <p14:tracePt t="89051" x="1949450" y="6483350"/>
          <p14:tracePt t="89056" x="1949450" y="6489700"/>
          <p14:tracePt t="89065" x="1962150" y="6515100"/>
          <p14:tracePt t="89077" x="1974850" y="6534150"/>
          <p14:tracePt t="89094" x="2025650" y="6572250"/>
          <p14:tracePt t="89111" x="2108200" y="6616700"/>
          <p14:tracePt t="89127" x="2165350" y="6616700"/>
          <p14:tracePt t="89144" x="2209800" y="6616700"/>
          <p14:tracePt t="89160" x="2241550" y="6610350"/>
          <p14:tracePt t="89177" x="2260600" y="6584950"/>
          <p14:tracePt t="89194" x="2260600" y="6572250"/>
          <p14:tracePt t="89304" x="2273300" y="6578600"/>
          <p14:tracePt t="89312" x="2292350" y="6591300"/>
          <p14:tracePt t="89320" x="2311400" y="6604000"/>
          <p14:tracePt t="89329" x="2336800" y="6616700"/>
          <p14:tracePt t="89344" x="2387600" y="6623050"/>
          <p14:tracePt t="89360" x="2438400" y="6623050"/>
          <p14:tracePt t="89377" x="2444750" y="6623050"/>
          <p14:tracePt t="89394" x="2457450" y="6623050"/>
          <p14:tracePt t="89411" x="2457450" y="6610350"/>
          <p14:tracePt t="89427" x="2457450" y="6591300"/>
          <p14:tracePt t="89432" x="2457450" y="6584950"/>
          <p14:tracePt t="89444" x="2457450" y="6572250"/>
          <p14:tracePt t="89460" x="2457450" y="6559550"/>
          <p14:tracePt t="89477" x="2451100" y="6553200"/>
          <p14:tracePt t="89521" x="2444750" y="6553200"/>
          <p14:tracePt t="89536" x="2444750" y="6559550"/>
          <p14:tracePt t="89545" x="2444750" y="6565900"/>
          <p14:tracePt t="89553" x="2444750" y="6584950"/>
          <p14:tracePt t="89561" x="2444750" y="6597650"/>
          <p14:tracePt t="89601" x="2444750" y="6604000"/>
          <p14:tracePt t="89641" x="2451100" y="6604000"/>
          <p14:tracePt t="89650" x="2457450" y="6604000"/>
          <p14:tracePt t="89666" x="2457450" y="6597650"/>
          <p14:tracePt t="89677" x="2457450" y="6584950"/>
          <p14:tracePt t="89693" x="2457450" y="6565900"/>
          <p14:tracePt t="89710" x="2457450" y="6553200"/>
          <p14:tracePt t="89728" x="2451100" y="6540500"/>
          <p14:tracePt t="89743" x="2438400" y="6540500"/>
          <p14:tracePt t="89760" x="2425700" y="6540500"/>
          <p14:tracePt t="89776" x="2406650" y="6540500"/>
          <p14:tracePt t="89793" x="2393950" y="6546850"/>
          <p14:tracePt t="89810" x="2393950" y="6559550"/>
          <p14:tracePt t="89827" x="2393950" y="6572250"/>
          <p14:tracePt t="89843" x="2393950" y="6578600"/>
          <p14:tracePt t="89860" x="2406650" y="6591300"/>
          <p14:tracePt t="89864" x="2406650" y="6597650"/>
          <p14:tracePt t="89877" x="2413000" y="6597650"/>
          <p14:tracePt t="89893" x="2419350" y="6597650"/>
          <p14:tracePt t="89911" x="2432050" y="6597650"/>
          <p14:tracePt t="89927" x="2438400" y="6597650"/>
          <p14:tracePt t="89943" x="2444750" y="6591300"/>
          <p14:tracePt t="89960" x="2444750" y="6578600"/>
          <p14:tracePt t="89977" x="2444750" y="6572250"/>
          <p14:tracePt t="89993" x="2444750" y="6565900"/>
          <p14:tracePt t="90010" x="2432050" y="6553200"/>
          <p14:tracePt t="90027" x="2425700" y="6553200"/>
          <p14:tracePt t="90043" x="2400300" y="6553200"/>
          <p14:tracePt t="90060" x="2400300" y="6559550"/>
          <p14:tracePt t="90077" x="2400300" y="6572250"/>
          <p14:tracePt t="90093" x="2406650" y="6616700"/>
          <p14:tracePt t="90096" x="2413000" y="6623050"/>
          <p14:tracePt t="90111" x="2444750" y="6648450"/>
          <p14:tracePt t="90127" x="2470150" y="6654800"/>
          <p14:tracePt t="90143" x="2489200" y="6654800"/>
          <p14:tracePt t="90160" x="2514600" y="6654800"/>
          <p14:tracePt t="90177" x="2514600" y="6648450"/>
          <p14:tracePt t="90193" x="2514600" y="6623050"/>
          <p14:tracePt t="90210" x="2514600" y="6578600"/>
          <p14:tracePt t="90227" x="2476500" y="6546850"/>
          <p14:tracePt t="90243" x="2400300" y="6521450"/>
          <p14:tracePt t="90260" x="2336800" y="6508750"/>
          <p14:tracePt t="90263" x="2317750" y="6508750"/>
          <p14:tracePt t="90277" x="2298700" y="6508750"/>
          <p14:tracePt t="90293" x="2279650" y="6508750"/>
          <p14:tracePt t="90295" x="2266950" y="6521450"/>
          <p14:tracePt t="90310" x="2260600" y="6534150"/>
          <p14:tracePt t="90327" x="2260600" y="6565900"/>
          <p14:tracePt t="90343" x="2279650" y="6597650"/>
          <p14:tracePt t="90360" x="2324100" y="6623050"/>
          <p14:tracePt t="90376" x="2381250" y="6629400"/>
          <p14:tracePt t="90393" x="2419350" y="6629400"/>
          <p14:tracePt t="90410" x="2451100" y="6629400"/>
          <p14:tracePt t="90427" x="2457450" y="6623050"/>
          <p14:tracePt t="90443" x="2457450" y="6610350"/>
          <p14:tracePt t="90460" x="2457450" y="6591300"/>
          <p14:tracePt t="90463" x="2457450" y="6584950"/>
          <p14:tracePt t="90477" x="2451100" y="6578600"/>
          <p14:tracePt t="90493" x="2438400" y="6578600"/>
          <p14:tracePt t="90586" x="2444750" y="6578600"/>
          <p14:tracePt t="90594" x="2463800" y="6578600"/>
          <p14:tracePt t="90610" x="2482850" y="6578600"/>
          <p14:tracePt t="91936" x="0" y="0"/>
        </p14:tracePtLst>
        <p14:tracePtLst>
          <p14:tracePt t="92736" x="3263900" y="6489700"/>
          <p14:tracePt t="92752" x="3257550" y="6502400"/>
          <p14:tracePt t="92760" x="3251200" y="6502400"/>
          <p14:tracePt t="92768" x="3251200" y="6508750"/>
          <p14:tracePt t="92783" x="3251200" y="6515100"/>
          <p14:tracePt t="92792" x="3251200" y="6527800"/>
          <p14:tracePt t="92809" x="3251200" y="6546850"/>
          <p14:tracePt t="92825" x="3251200" y="6559550"/>
          <p14:tracePt t="92842" x="3251200" y="6572250"/>
          <p14:tracePt t="92859" x="3270250" y="6584950"/>
          <p14:tracePt t="92876" x="3327400" y="6597650"/>
          <p14:tracePt t="92879" x="3371850" y="6604000"/>
          <p14:tracePt t="92892" x="3429000" y="6610350"/>
          <p14:tracePt t="92909" x="3543300" y="6610350"/>
          <p14:tracePt t="92911" x="3594100" y="6610350"/>
          <p14:tracePt t="92926" x="3651250" y="6610350"/>
          <p14:tracePt t="92943" x="3765550" y="6604000"/>
          <p14:tracePt t="92959" x="3803650" y="6591300"/>
          <p14:tracePt t="92976" x="3829050" y="6578600"/>
          <p14:tracePt t="92992" x="3829050" y="6572250"/>
          <p14:tracePt t="93009" x="3841750" y="6572250"/>
          <p14:tracePt t="93122" x="3848100" y="6572250"/>
          <p14:tracePt t="93136" x="3867150" y="6572250"/>
          <p14:tracePt t="93152" x="3879850" y="6578600"/>
          <p14:tracePt t="93160" x="3905250" y="6584950"/>
          <p14:tracePt t="93175" x="3956050" y="6597650"/>
          <p14:tracePt t="93192" x="4025900" y="6604000"/>
          <p14:tracePt t="93209" x="4114800" y="6616700"/>
          <p14:tracePt t="93226" x="4178300" y="6616700"/>
          <p14:tracePt t="93242" x="4210050" y="6616700"/>
          <p14:tracePt t="93505" x="4216400" y="6616700"/>
          <p14:tracePt t="93512" x="4222750" y="6616700"/>
          <p14:tracePt t="93525" x="4229100" y="6616700"/>
          <p14:tracePt t="93543" x="4241800" y="6616700"/>
          <p14:tracePt t="93559" x="4254500" y="6616700"/>
          <p14:tracePt t="93575" x="4279900" y="6616700"/>
          <p14:tracePt t="93592" x="4330700" y="6623050"/>
          <p14:tracePt t="93609" x="4356100" y="6629400"/>
          <p14:tracePt t="93625" x="4387850" y="6629400"/>
          <p14:tracePt t="93643" x="4394200" y="6629400"/>
          <p14:tracePt t="94032" x="0" y="0"/>
        </p14:tracePtLst>
        <p14:tracePtLst>
          <p14:tracePt t="94273" x="5035550" y="6597650"/>
          <p14:tracePt t="94393" x="5035550" y="6591300"/>
          <p14:tracePt t="94408" x="5048250" y="6578600"/>
          <p14:tracePt t="94409" x="0" y="0"/>
        </p14:tracePtLst>
        <p14:tracePtLst>
          <p14:tracePt t="94929" x="3549650" y="1771650"/>
          <p14:tracePt t="94976" x="3549650" y="1778000"/>
          <p14:tracePt t="94993" x="3549650" y="1790700"/>
          <p14:tracePt t="95000" x="3549650" y="1809750"/>
          <p14:tracePt t="95009" x="3549650" y="1822450"/>
          <p14:tracePt t="95025" x="3549650" y="1866900"/>
          <p14:tracePt t="95042" x="3568700" y="1917700"/>
          <p14:tracePt t="95058" x="3600450" y="1943100"/>
          <p14:tracePt t="95064" x="3613150" y="1955800"/>
          <p14:tracePt t="95075" x="3638550" y="1968500"/>
          <p14:tracePt t="95092" x="3676650" y="1974850"/>
          <p14:tracePt t="95108" x="3689350" y="1974850"/>
          <p14:tracePt t="95111" x="3695700" y="1974850"/>
          <p14:tracePt t="95160" x="3702050" y="1974850"/>
          <p14:tracePt t="95169" x="3708400" y="1968500"/>
          <p14:tracePt t="95177" x="3708400" y="1955800"/>
          <p14:tracePt t="95191" x="3708400" y="1936750"/>
          <p14:tracePt t="95208" x="3708400" y="1911350"/>
          <p14:tracePt t="95225" x="3708400" y="1898650"/>
          <p14:tracePt t="95312" x="0" y="0"/>
        </p14:tracePtLst>
        <p14:tracePtLst>
          <p14:tracePt t="95913" x="6064250" y="6661150"/>
          <p14:tracePt t="95919" x="6096000" y="6686550"/>
          <p14:tracePt t="95929" x="6146800" y="6711950"/>
          <p14:tracePt t="95941" x="6203950" y="6724650"/>
          <p14:tracePt t="95958" x="6330950" y="6750050"/>
          <p14:tracePt t="95975" x="6521450" y="6756400"/>
          <p14:tracePt t="95992" x="6623050" y="6750050"/>
          <p14:tracePt t="96008" x="6686550" y="6718300"/>
          <p14:tracePt t="96025" x="6724650" y="6680200"/>
          <p14:tracePt t="96041" x="6743700" y="6629400"/>
          <p14:tracePt t="96058" x="6756400" y="6572250"/>
          <p14:tracePt t="96063" x="6756400" y="6559550"/>
          <p14:tracePt t="96075" x="6756400" y="6534150"/>
          <p14:tracePt t="96092" x="6756400" y="6483350"/>
          <p14:tracePt t="96096" x="6750050" y="6464300"/>
          <p14:tracePt t="96108" x="6737350" y="6451600"/>
          <p14:tracePt t="96125" x="6711950" y="6432550"/>
          <p14:tracePt t="96142" x="6673850" y="6413500"/>
          <p14:tracePt t="96144" x="6654800" y="6407150"/>
          <p14:tracePt t="96161" x="6642100" y="6407150"/>
          <p14:tracePt t="96175" x="6629400" y="6407150"/>
          <p14:tracePt t="96191" x="6604000" y="6413500"/>
          <p14:tracePt t="96208" x="6584950" y="6445250"/>
          <p14:tracePt t="96224" x="6584950" y="6470650"/>
          <p14:tracePt t="96241" x="6584950" y="6508750"/>
          <p14:tracePt t="96258" x="6610350" y="6540500"/>
          <p14:tracePt t="96274" x="6654800" y="6572250"/>
          <p14:tracePt t="96291" x="6699250" y="6584950"/>
          <p14:tracePt t="96308" x="6724650" y="6584950"/>
          <p14:tracePt t="96324" x="6750050" y="6584950"/>
          <p14:tracePt t="96328" x="6756400" y="6584950"/>
          <p14:tracePt t="96341" x="6769100" y="6578600"/>
          <p14:tracePt t="96358" x="6775450" y="6572250"/>
          <p14:tracePt t="96374" x="6775450" y="6559550"/>
          <p14:tracePt t="96457" x="6788150" y="6553200"/>
          <p14:tracePt t="96465" x="6807200" y="6553200"/>
          <p14:tracePt t="96474" x="6838950" y="6559550"/>
          <p14:tracePt t="96491" x="6921500" y="6584950"/>
          <p14:tracePt t="96508" x="6978650" y="6591300"/>
          <p14:tracePt t="96524" x="7016750" y="6591300"/>
          <p14:tracePt t="96541" x="7023100" y="6591300"/>
          <p14:tracePt t="97936" x="0" y="0"/>
        </p14:tracePtLst>
        <p14:tracePtLst>
          <p14:tracePt t="100632" x="8648700" y="1708150"/>
          <p14:tracePt t="100713" x="8655050" y="1708150"/>
          <p14:tracePt t="100721" x="8699500" y="1708150"/>
          <p14:tracePt t="100728" x="8743950" y="1714500"/>
          <p14:tracePt t="100739" x="8807450" y="1727200"/>
          <p14:tracePt t="100756" x="8947150" y="1739900"/>
          <p14:tracePt t="100772" x="9074150" y="1739900"/>
          <p14:tracePt t="100789" x="9137650" y="1739900"/>
          <p14:tracePt t="100806" x="9182100" y="1733550"/>
          <p14:tracePt t="100807" x="9194800" y="1727200"/>
          <p14:tracePt t="100822" x="9201150" y="1714500"/>
          <p14:tracePt t="100839" x="9207500" y="1689100"/>
          <p14:tracePt t="100856" x="9207500" y="1657350"/>
          <p14:tracePt t="100872" x="9194800" y="1612900"/>
          <p14:tracePt t="100889" x="9175750" y="1562100"/>
          <p14:tracePt t="100906" x="9112250" y="1511300"/>
          <p14:tracePt t="100922" x="9029700" y="1466850"/>
          <p14:tracePt t="100939" x="8959850" y="1454150"/>
          <p14:tracePt t="100956" x="8921750" y="1447800"/>
          <p14:tracePt t="100972" x="8902700" y="1447800"/>
          <p14:tracePt t="100989" x="8883650" y="1447800"/>
          <p14:tracePt t="101006" x="8864600" y="1447800"/>
          <p14:tracePt t="101006" x="8858250" y="1447800"/>
          <p14:tracePt t="101022" x="8826500" y="1479550"/>
          <p14:tracePt t="101039" x="8788400" y="1524000"/>
          <p14:tracePt t="101056" x="8750300" y="1587500"/>
          <p14:tracePt t="101072" x="8724900" y="1657350"/>
          <p14:tracePt t="101089" x="8724900" y="1708150"/>
          <p14:tracePt t="101106" x="8724900" y="1765300"/>
          <p14:tracePt t="101123" x="8737600" y="1816100"/>
          <p14:tracePt t="101139" x="8769350" y="1847850"/>
          <p14:tracePt t="101156" x="8788400" y="1873250"/>
          <p14:tracePt t="101173" x="8807450" y="1885950"/>
          <p14:tracePt t="101189" x="8813800" y="1885950"/>
          <p14:tracePt t="101207" x="8839200" y="1885950"/>
          <p14:tracePt t="101223" x="8877300" y="1879600"/>
          <p14:tracePt t="101239" x="8909050" y="1835150"/>
          <p14:tracePt t="101256" x="8940800" y="1752600"/>
          <p14:tracePt t="101273" x="8947150" y="1701800"/>
          <p14:tracePt t="101289" x="8947150" y="1657350"/>
          <p14:tracePt t="101306" x="8947150" y="1644650"/>
          <p14:tracePt t="101323" x="8947150" y="1631950"/>
          <p14:tracePt t="101360" x="8940800" y="1625600"/>
          <p14:tracePt t="101385" x="8940800" y="1631950"/>
          <p14:tracePt t="101392" x="8934450" y="1644650"/>
          <p14:tracePt t="101408" x="8934450" y="1663700"/>
          <p14:tracePt t="101423" x="8940800" y="1689100"/>
          <p14:tracePt t="101439" x="8959850" y="1708150"/>
          <p14:tracePt t="101456" x="8972550" y="1708150"/>
          <p14:tracePt t="101473" x="8991600" y="1708150"/>
          <p14:tracePt t="101489" x="8997950" y="1682750"/>
          <p14:tracePt t="101506" x="8997950" y="1625600"/>
          <p14:tracePt t="101523" x="8978900" y="1574800"/>
          <p14:tracePt t="101539" x="8921750" y="1530350"/>
          <p14:tracePt t="101556" x="8813800" y="1517650"/>
          <p14:tracePt t="101560" x="8769350" y="1511300"/>
          <p14:tracePt t="101573" x="8731250" y="1511300"/>
          <p14:tracePt t="101589" x="8642350" y="1530350"/>
          <p14:tracePt t="101607" x="8578850" y="1593850"/>
          <p14:tracePt t="101623" x="8566150" y="1651000"/>
          <p14:tracePt t="101640" x="8566150" y="1695450"/>
          <p14:tracePt t="101656" x="8572500" y="1733550"/>
          <p14:tracePt t="101673" x="8604250" y="1771650"/>
          <p14:tracePt t="101690" x="8642350" y="1784350"/>
          <p14:tracePt t="101706" x="8680450" y="1790700"/>
          <p14:tracePt t="101723" x="8731250" y="1790700"/>
          <p14:tracePt t="101739" x="8775700" y="1771650"/>
          <p14:tracePt t="101756" x="8801100" y="1720850"/>
          <p14:tracePt t="101761" x="8807450" y="1695450"/>
          <p14:tracePt t="101773" x="8807450" y="1676400"/>
          <p14:tracePt t="101789" x="8807450" y="1651000"/>
          <p14:tracePt t="101792" x="8807450" y="1631950"/>
          <p14:tracePt t="101806" x="8801100" y="1631950"/>
          <p14:tracePt t="101975" x="0" y="0"/>
        </p14:tracePtLst>
        <p14:tracePtLst>
          <p14:tracePt t="102442" x="9353550" y="1447800"/>
          <p14:tracePt t="102449" x="9347200" y="1485900"/>
          <p14:tracePt t="102456" x="9334500" y="1511300"/>
          <p14:tracePt t="102472" x="9334500" y="1574800"/>
          <p14:tracePt t="102489" x="9334500" y="1670050"/>
          <p14:tracePt t="102506" x="9334500" y="1758950"/>
          <p14:tracePt t="102523" x="9353550" y="1854200"/>
          <p14:tracePt t="102539" x="9385300" y="1936750"/>
          <p14:tracePt t="102556" x="9410700" y="2000250"/>
          <p14:tracePt t="102560" x="9417050" y="2025650"/>
          <p14:tracePt t="102572" x="9423400" y="2038350"/>
          <p14:tracePt t="102665" x="9417050" y="2025650"/>
          <p14:tracePt t="102673" x="9404350" y="2006600"/>
          <p14:tracePt t="102682" x="9391650" y="1987550"/>
          <p14:tracePt t="102689" x="9372600" y="1968500"/>
          <p14:tracePt t="102706" x="9334500" y="1924050"/>
          <p14:tracePt t="102722" x="9302750" y="1885950"/>
          <p14:tracePt t="102739" x="9290050" y="1854200"/>
          <p14:tracePt t="102755" x="9277350" y="1828800"/>
          <p14:tracePt t="102772" x="9271000" y="1816100"/>
          <p14:tracePt t="102789" x="9271000" y="1803400"/>
          <p14:tracePt t="102806" x="9271000" y="1790700"/>
          <p14:tracePt t="102823" x="9271000" y="1758950"/>
          <p14:tracePt t="102839" x="9271000" y="1739900"/>
          <p14:tracePt t="102856" x="9271000" y="1727200"/>
          <p14:tracePt t="102872" x="9271000" y="1708150"/>
          <p14:tracePt t="103104" x="0" y="0"/>
        </p14:tracePtLst>
        <p14:tracePtLst>
          <p14:tracePt t="103642" x="9601200" y="1619250"/>
          <p14:tracePt t="103648" x="9607550" y="1619250"/>
          <p14:tracePt t="103657" x="9613900" y="1619250"/>
          <p14:tracePt t="103673" x="9620250" y="1619250"/>
          <p14:tracePt t="103705" x="9626600" y="1619250"/>
          <p14:tracePt t="103728" x="9632950" y="1619250"/>
          <p14:tracePt t="103761" x="9639300" y="1619250"/>
          <p14:tracePt t="103768" x="9645650" y="1619250"/>
          <p14:tracePt t="103807" x="0" y="0"/>
        </p14:tracePtLst>
        <p14:tracePtLst>
          <p14:tracePt t="104097" x="9645650" y="1625600"/>
          <p14:tracePt t="104177" x="9645650" y="1631950"/>
          <p14:tracePt t="104194" x="9664700" y="1631950"/>
          <p14:tracePt t="104200" x="9677400" y="1631950"/>
          <p14:tracePt t="104209" x="9696450" y="1631950"/>
          <p14:tracePt t="104223" x="9734550" y="1631950"/>
          <p14:tracePt t="104239" x="9766300" y="1631950"/>
          <p14:tracePt t="104239" x="0" y="0"/>
        </p14:tracePtLst>
        <p14:tracePtLst>
          <p14:tracePt t="104595" x="10007600" y="1422400"/>
          <p14:tracePt t="104601" x="9988550" y="1422400"/>
          <p14:tracePt t="104610" x="9969500" y="1435100"/>
          <p14:tracePt t="104623" x="9937750" y="1485900"/>
          <p14:tracePt t="104640" x="9912350" y="1555750"/>
          <p14:tracePt t="104656" x="9893300" y="1657350"/>
          <p14:tracePt t="104672" x="9893300" y="1733550"/>
          <p14:tracePt t="104688" x="9906000" y="1822450"/>
          <p14:tracePt t="104705" x="9925050" y="1873250"/>
          <p14:tracePt t="104722" x="9969500" y="1911350"/>
          <p14:tracePt t="104739" x="10001250" y="1930400"/>
          <p14:tracePt t="104756" x="10026650" y="1930400"/>
          <p14:tracePt t="104761" x="10039350" y="1930400"/>
          <p14:tracePt t="104772" x="10064750" y="1924050"/>
          <p14:tracePt t="104789" x="10090150" y="1879600"/>
          <p14:tracePt t="104805" x="10121900" y="1803400"/>
          <p14:tracePt t="104807" x="10140950" y="1758950"/>
          <p14:tracePt t="104821" x="10153650" y="1714500"/>
          <p14:tracePt t="104839" x="10166350" y="1631950"/>
          <p14:tracePt t="104855" x="10166350" y="1600200"/>
          <p14:tracePt t="104952" x="0" y="0"/>
        </p14:tracePtLst>
        <p14:tracePtLst>
          <p14:tracePt t="105202" x="10655300" y="1473200"/>
          <p14:tracePt t="105250" x="10655300" y="1485900"/>
          <p14:tracePt t="105257" x="10655300" y="1504950"/>
          <p14:tracePt t="105272" x="10655300" y="1536700"/>
          <p14:tracePt t="105288" x="10674350" y="1587500"/>
          <p14:tracePt t="105305" x="10693400" y="1612900"/>
          <p14:tracePt t="105322" x="10718800" y="1625600"/>
          <p14:tracePt t="105338" x="10725150" y="1625600"/>
          <p14:tracePt t="105372" x="10737850" y="1625600"/>
          <p14:tracePt t="105388" x="10750550" y="1625600"/>
          <p14:tracePt t="105405" x="10763250" y="1600200"/>
          <p14:tracePt t="105422" x="10763250" y="1581150"/>
          <p14:tracePt t="105425" x="10763250" y="1568450"/>
          <p14:tracePt t="105439" x="10763250" y="1555750"/>
          <p14:tracePt t="105455" x="10763250" y="1549400"/>
          <p14:tracePt t="105505" x="10756900" y="1549400"/>
          <p14:tracePt t="105514" x="10750550" y="1555750"/>
          <p14:tracePt t="105521" x="10737850" y="1574800"/>
          <p14:tracePt t="105538" x="10725150" y="1612900"/>
          <p14:tracePt t="105555" x="10725150" y="1644650"/>
          <p14:tracePt t="105560" x="10725150" y="1670050"/>
          <p14:tracePt t="105572" x="10725150" y="1682750"/>
          <p14:tracePt t="105588" x="10731500" y="1733550"/>
          <p14:tracePt t="105592" x="10744200" y="1752600"/>
          <p14:tracePt t="105605" x="10769600" y="1771650"/>
          <p14:tracePt t="105621" x="10826750" y="1803400"/>
          <p14:tracePt t="105639" x="10890250" y="1809750"/>
          <p14:tracePt t="105655" x="10928350" y="1797050"/>
          <p14:tracePt t="105672" x="10941050" y="1758950"/>
          <p14:tracePt t="105688" x="10947400" y="1689100"/>
          <p14:tracePt t="105705" x="10947400" y="1612900"/>
          <p14:tracePt t="105721" x="10941050" y="1543050"/>
          <p14:tracePt t="105738" x="10915650" y="1517650"/>
          <p14:tracePt t="105755" x="10877550" y="1504950"/>
          <p14:tracePt t="105771" x="10864850" y="1504950"/>
          <p14:tracePt t="105789" x="10833100" y="1511300"/>
          <p14:tracePt t="105792" x="10820400" y="1536700"/>
          <p14:tracePt t="105805" x="10801350" y="1574800"/>
          <p14:tracePt t="105821" x="10788650" y="1644650"/>
          <p14:tracePt t="105838" x="10788650" y="1689100"/>
          <p14:tracePt t="105839" x="10788650" y="1720850"/>
          <p14:tracePt t="105855" x="10807700" y="1758950"/>
          <p14:tracePt t="105871" x="10826750" y="1778000"/>
          <p14:tracePt t="105888" x="10839450" y="1784350"/>
          <p14:tracePt t="105905" x="10852150" y="1784350"/>
          <p14:tracePt t="105921" x="10877550" y="1778000"/>
          <p14:tracePt t="105938" x="10896600" y="1739900"/>
          <p14:tracePt t="105955" x="10896600" y="1689100"/>
          <p14:tracePt t="105972" x="10896600" y="1593850"/>
          <p14:tracePt t="105976" x="10883900" y="1555750"/>
          <p14:tracePt t="105988" x="10858500" y="1517650"/>
          <p14:tracePt t="106005" x="10820400" y="1479550"/>
          <p14:tracePt t="106008" x="10801350" y="1466850"/>
          <p14:tracePt t="106021" x="10775950" y="1454150"/>
          <p14:tracePt t="106039" x="10718800" y="1447800"/>
          <p14:tracePt t="106055" x="10680700" y="1447800"/>
          <p14:tracePt t="106072" x="10655300" y="1492250"/>
          <p14:tracePt t="106088" x="10642600" y="1543050"/>
          <p14:tracePt t="106105" x="10642600" y="1581150"/>
          <p14:tracePt t="106121" x="10648950" y="1625600"/>
          <p14:tracePt t="106138" x="10668000" y="1644650"/>
          <p14:tracePt t="106155" x="10699750" y="1651000"/>
          <p14:tracePt t="106172" x="10731500" y="1651000"/>
          <p14:tracePt t="106175" x="10750550" y="1651000"/>
          <p14:tracePt t="106188" x="10763250" y="1638300"/>
          <p14:tracePt t="106204" x="10775950" y="1612900"/>
          <p14:tracePt t="106221" x="10782300" y="1562100"/>
          <p14:tracePt t="106225" x="10782300" y="1530350"/>
          <p14:tracePt t="106238" x="10782300" y="1485900"/>
          <p14:tracePt t="106255" x="10763250" y="1435100"/>
          <p14:tracePt t="106271" x="10763250" y="1428750"/>
          <p14:tracePt t="106392" x="0" y="0"/>
        </p14:tracePtLst>
        <p14:tracePtLst>
          <p14:tracePt t="108385" x="8528050" y="2120900"/>
          <p14:tracePt t="108392" x="8521700" y="2120900"/>
          <p14:tracePt t="108403" x="8509000" y="2133600"/>
          <p14:tracePt t="108420" x="8502650" y="2165350"/>
          <p14:tracePt t="108437" x="8489950" y="2190750"/>
          <p14:tracePt t="108453" x="8477250" y="2228850"/>
          <p14:tracePt t="108471" x="8477250" y="2279650"/>
          <p14:tracePt t="108487" x="8502650" y="2324100"/>
          <p14:tracePt t="108503" x="8547100" y="2362200"/>
          <p14:tracePt t="108520" x="8648700" y="2400300"/>
          <p14:tracePt t="108537" x="8813800" y="2406650"/>
          <p14:tracePt t="108553" x="8997950" y="2406650"/>
          <p14:tracePt t="108570" x="9175750" y="2381250"/>
          <p14:tracePt t="108587" x="9277350" y="2324100"/>
          <p14:tracePt t="108603" x="9328150" y="2292350"/>
          <p14:tracePt t="108620" x="9385300" y="2254250"/>
          <p14:tracePt t="108637" x="9429750" y="2235200"/>
          <p14:tracePt t="108639" x="9442450" y="2228850"/>
          <p14:tracePt t="108653" x="9467850" y="2222500"/>
          <p14:tracePt t="108670" x="9537700" y="2209800"/>
          <p14:tracePt t="108687" x="9582150" y="2203450"/>
          <p14:tracePt t="108703" x="9620250" y="2203450"/>
          <p14:tracePt t="108720" x="9626600" y="2203450"/>
          <p14:tracePt t="108761" x="9632950" y="2197100"/>
          <p14:tracePt t="108784" x="9632950" y="2190750"/>
          <p14:tracePt t="108792" x="9632950" y="2184400"/>
          <p14:tracePt t="108803" x="9632950" y="2165350"/>
          <p14:tracePt t="108820" x="9613900" y="2146300"/>
          <p14:tracePt t="108837" x="9588500" y="2120900"/>
          <p14:tracePt t="108840" x="9563100" y="2108200"/>
          <p14:tracePt t="108854" x="9537700" y="2095500"/>
          <p14:tracePt t="108871" x="9448800" y="2070100"/>
          <p14:tracePt t="108887" x="9410700" y="2070100"/>
          <p14:tracePt t="108903" x="9366250" y="2070100"/>
          <p14:tracePt t="108920" x="9321800" y="2070100"/>
          <p14:tracePt t="108937" x="9271000" y="2070100"/>
          <p14:tracePt t="108954" x="9245600" y="2076450"/>
          <p14:tracePt t="108970" x="9220200" y="2076450"/>
          <p14:tracePt t="108987" x="9201150" y="2082800"/>
          <p14:tracePt t="109048" x="0" y="0"/>
        </p14:tracePtLst>
        <p14:tracePtLst>
          <p14:tracePt t="109434" x="8642350" y="2432050"/>
          <p14:tracePt t="109448" x="8636000" y="2432050"/>
          <p14:tracePt t="109458" x="8623300" y="2432050"/>
          <p14:tracePt t="109472" x="8604250" y="2438400"/>
          <p14:tracePt t="109487" x="8585200" y="2463800"/>
          <p14:tracePt t="109503" x="8566150" y="2501900"/>
          <p14:tracePt t="109520" x="8559800" y="2527300"/>
          <p14:tracePt t="109537" x="8559800" y="2571750"/>
          <p14:tracePt t="109554" x="8559800" y="2578100"/>
          <p14:tracePt t="109570" x="8572500" y="2590800"/>
          <p14:tracePt t="109586" x="8585200" y="2609850"/>
          <p14:tracePt t="109603" x="8591550" y="2609850"/>
          <p14:tracePt t="109620" x="8597900" y="2609850"/>
          <p14:tracePt t="110121" x="8604250" y="2609850"/>
          <p14:tracePt t="110129" x="8616950" y="2609850"/>
          <p14:tracePt t="110136" x="8648700" y="2609850"/>
          <p14:tracePt t="110153" x="8750300" y="2609850"/>
          <p14:tracePt t="110170" x="8851900" y="2609850"/>
          <p14:tracePt t="110187" x="8972550" y="2603500"/>
          <p14:tracePt t="110203" x="9055100" y="2590800"/>
          <p14:tracePt t="110220" x="9112250" y="2578100"/>
          <p14:tracePt t="110237" x="9131300" y="2578100"/>
          <p14:tracePt t="110239" x="9144000" y="2571750"/>
          <p14:tracePt t="110383" x="0" y="0"/>
        </p14:tracePtLst>
        <p14:tracePtLst>
          <p14:tracePt t="110721" x="8655050" y="2692400"/>
          <p14:tracePt t="110729" x="8642350" y="2698750"/>
          <p14:tracePt t="110737" x="8636000" y="2705100"/>
          <p14:tracePt t="110753" x="8623300" y="2711450"/>
          <p14:tracePt t="110770" x="8616950" y="2717800"/>
          <p14:tracePt t="110786" x="8610600" y="2743200"/>
          <p14:tracePt t="110803" x="8597900" y="2774950"/>
          <p14:tracePt t="110819" x="8597900" y="2794000"/>
          <p14:tracePt t="110836" x="8597900" y="2813050"/>
          <p14:tracePt t="110853" x="8597900" y="2825750"/>
          <p14:tracePt t="110869" x="8604250" y="2844800"/>
          <p14:tracePt t="110871" x="8610600" y="2851150"/>
          <p14:tracePt t="110889" x="8623300" y="2857500"/>
          <p14:tracePt t="110905" x="8648700" y="2863850"/>
          <p14:tracePt t="110919" x="8705850" y="2870200"/>
          <p14:tracePt t="110936" x="8813800" y="2895600"/>
          <p14:tracePt t="110953" x="8947150" y="2908300"/>
          <p14:tracePt t="110970" x="9061450" y="2908300"/>
          <p14:tracePt t="110987" x="9150350" y="2908300"/>
          <p14:tracePt t="111003" x="9182100" y="2908300"/>
          <p14:tracePt t="111020" x="9194800" y="2908300"/>
          <p14:tracePt t="111036" x="9207500" y="2908300"/>
          <p14:tracePt t="111053" x="9213850" y="2908300"/>
          <p14:tracePt t="111070" x="9226550" y="2908300"/>
          <p14:tracePt t="111086" x="9232900" y="2908300"/>
          <p14:tracePt t="111105" x="9239250" y="2908300"/>
          <p14:tracePt t="111120" x="9245600" y="2908300"/>
          <p14:tracePt t="111185" x="9251950" y="2901950"/>
          <p14:tracePt t="111240" x="9251950" y="2895600"/>
          <p14:tracePt t="111735" x="0" y="0"/>
        </p14:tracePtLst>
        <p14:tracePtLst>
          <p14:tracePt t="112305" x="9956800" y="3841750"/>
          <p14:tracePt t="112320" x="9950450" y="3841750"/>
          <p14:tracePt t="112336" x="9937750" y="3841750"/>
          <p14:tracePt t="112344" x="9931400" y="3841750"/>
          <p14:tracePt t="112352" x="9912350" y="3841750"/>
          <p14:tracePt t="112369" x="9886950" y="3829050"/>
          <p14:tracePt t="112386" x="9874250" y="3829050"/>
          <p14:tracePt t="112403" x="9867900" y="3829050"/>
          <p14:tracePt t="112419" x="9861550" y="3829050"/>
          <p14:tracePt t="112481" x="9861550" y="3822700"/>
          <p14:tracePt t="112488" x="9874250" y="3816350"/>
          <p14:tracePt t="112496" x="9912350" y="3810000"/>
          <p14:tracePt t="112505" x="9988550" y="3803650"/>
          <p14:tracePt t="112519" x="10210800" y="3803650"/>
          <p14:tracePt t="112536" x="10541000" y="3803650"/>
          <p14:tracePt t="112552" x="10883900" y="3803650"/>
          <p14:tracePt t="112569" x="11144250" y="3803650"/>
          <p14:tracePt t="112586" x="11303000" y="3803650"/>
          <p14:tracePt t="112602" x="11334750" y="3803650"/>
          <p14:tracePt t="112619" x="11347450" y="3803650"/>
          <p14:tracePt t="112689" x="11328400" y="3803650"/>
          <p14:tracePt t="112697" x="11283950" y="3803650"/>
          <p14:tracePt t="112704" x="11195050" y="3803650"/>
          <p14:tracePt t="112719" x="10953750" y="3803650"/>
          <p14:tracePt t="112736" x="10693400" y="3803650"/>
          <p14:tracePt t="112752" x="10464800" y="3803650"/>
          <p14:tracePt t="112769" x="10350500" y="3803650"/>
          <p14:tracePt t="112786" x="10312400" y="3803650"/>
          <p14:tracePt t="112802" x="10306050" y="3803650"/>
          <p14:tracePt t="112865" x="10337800" y="3803650"/>
          <p14:tracePt t="112872" x="10394950" y="3803650"/>
          <p14:tracePt t="112887" x="10458450" y="3803650"/>
          <p14:tracePt t="112903" x="10731500" y="3803650"/>
          <p14:tracePt t="112919" x="10890250" y="3803650"/>
          <p14:tracePt t="112936" x="10941050" y="3803650"/>
          <p14:tracePt t="112976" x="10922000" y="3803650"/>
          <p14:tracePt t="112985" x="10839450" y="3797300"/>
          <p14:tracePt t="113002" x="10483850" y="3727450"/>
          <p14:tracePt t="113019" x="9925050" y="3644900"/>
          <p14:tracePt t="113036" x="9550400" y="3632200"/>
          <p14:tracePt t="113040" x="9436100" y="3632200"/>
          <p14:tracePt t="113053" x="9372600" y="3632200"/>
          <p14:tracePt t="113069" x="9334500" y="3632200"/>
          <p14:tracePt t="113086" x="9328150" y="3632200"/>
          <p14:tracePt t="113129" x="9372600" y="3632200"/>
          <p14:tracePt t="113136" x="9436100" y="3632200"/>
          <p14:tracePt t="113144" x="9518650" y="3632200"/>
          <p14:tracePt t="113153" x="9632950" y="3632200"/>
          <p14:tracePt t="113169" x="9937750" y="3632200"/>
          <p14:tracePt t="113186" x="10280650" y="3632200"/>
          <p14:tracePt t="113202" x="10572750" y="3632200"/>
          <p14:tracePt t="113219" x="10687050" y="3632200"/>
          <p14:tracePt t="113235" x="10712450" y="3632200"/>
          <p14:tracePt t="113272" x="10661650" y="3632200"/>
          <p14:tracePt t="113286" x="10591800" y="3632200"/>
          <p14:tracePt t="113303" x="10287000" y="3632200"/>
          <p14:tracePt t="113319" x="10134600" y="3632200"/>
          <p14:tracePt t="113335" x="10096500" y="3632200"/>
          <p14:tracePt t="113352" x="10083800" y="3632200"/>
          <p14:tracePt t="113385" x="10109200" y="3632200"/>
          <p14:tracePt t="113403" x="10223500" y="3644900"/>
          <p14:tracePt t="113419" x="10458450" y="3644900"/>
          <p14:tracePt t="113436" x="10782300" y="3644900"/>
          <p14:tracePt t="113440" x="10960100" y="3644900"/>
          <p14:tracePt t="113452" x="11087100" y="3644900"/>
          <p14:tracePt t="113456" x="11195050" y="3644900"/>
          <p14:tracePt t="113469" x="11258550" y="3644900"/>
          <p14:tracePt t="113486" x="11309350" y="3644900"/>
          <p14:tracePt t="113503" x="11315700" y="3644900"/>
          <p14:tracePt t="113521" x="11309350" y="3644900"/>
          <p14:tracePt t="113535" x="11201400" y="3644900"/>
          <p14:tracePt t="113552" x="11017250" y="3644900"/>
          <p14:tracePt t="113569" x="10826750" y="3644900"/>
          <p14:tracePt t="113585" x="10674350" y="3644900"/>
          <p14:tracePt t="113603" x="10610850" y="3644900"/>
          <p14:tracePt t="113607" x="10598150" y="3644900"/>
          <p14:tracePt t="113784" x="10591800" y="3651250"/>
          <p14:tracePt t="113792" x="10572750" y="3657600"/>
          <p14:tracePt t="113802" x="10553700" y="3663950"/>
          <p14:tracePt t="113818" x="10515600" y="3670300"/>
          <p14:tracePt t="113835" x="10490200" y="3676650"/>
          <p14:tracePt t="113880" x="10483850" y="3676650"/>
          <p14:tracePt t="113906" x="10483850" y="3683000"/>
          <p14:tracePt t="113913" x="10496550" y="3689350"/>
          <p14:tracePt t="113921" x="10521950" y="3695700"/>
          <p14:tracePt t="113935" x="10623550" y="3708400"/>
          <p14:tracePt t="113952" x="10750550" y="3733800"/>
          <p14:tracePt t="113969" x="10902950" y="3771900"/>
          <p14:tracePt t="113985" x="10991850" y="3790950"/>
          <p14:tracePt t="114002" x="11023600" y="3790950"/>
          <p14:tracePt t="114073" x="10991850" y="3790950"/>
          <p14:tracePt t="114081" x="10934700" y="3790950"/>
          <p14:tracePt t="114092" x="10871200" y="3790950"/>
          <p14:tracePt t="114103" x="10737850" y="3790950"/>
          <p14:tracePt t="114120" x="10629900" y="3790950"/>
          <p14:tracePt t="114136" x="10579100" y="3790950"/>
          <p14:tracePt t="114152" x="10572750" y="3790950"/>
          <p14:tracePt t="114225" x="10591800" y="3797300"/>
          <p14:tracePt t="114232" x="10636250" y="3803650"/>
          <p14:tracePt t="114242" x="10693400" y="3822700"/>
          <p14:tracePt t="114252" x="10756900" y="3829050"/>
          <p14:tracePt t="114269" x="10915650" y="3835400"/>
          <p14:tracePt t="114285" x="11093450" y="3835400"/>
          <p14:tracePt t="114288" x="11182350" y="3835400"/>
          <p14:tracePt t="114303" x="11277600" y="3835400"/>
          <p14:tracePt t="114319" x="11290300" y="3835400"/>
          <p14:tracePt t="114335" x="11296650" y="3835400"/>
          <p14:tracePt t="114368" x="11264900" y="3835400"/>
          <p14:tracePt t="114376" x="11188700" y="3835400"/>
          <p14:tracePt t="114385" x="11093450" y="3835400"/>
          <p14:tracePt t="114402" x="10902950" y="3835400"/>
          <p14:tracePt t="114418" x="10775950" y="3835400"/>
          <p14:tracePt t="114435" x="10731500" y="3835400"/>
          <p14:tracePt t="114452" x="10725150" y="3835400"/>
          <p14:tracePt t="114496" x="10731500" y="3835400"/>
          <p14:tracePt t="114504" x="10763250" y="3835400"/>
          <p14:tracePt t="114519" x="10852150" y="3835400"/>
          <p14:tracePt t="114535" x="10966450" y="3835400"/>
          <p14:tracePt t="114551" x="11087100" y="3835400"/>
          <p14:tracePt t="114568" x="11144250" y="3835400"/>
          <p14:tracePt t="114585" x="11156950" y="3835400"/>
          <p14:tracePt t="114602" x="11163300" y="3835400"/>
          <p14:tracePt t="114751" x="0" y="0"/>
        </p14:tracePtLst>
        <p14:tracePtLst>
          <p14:tracePt t="115362" x="9347200" y="1543050"/>
          <p14:tracePt t="115369" x="9340850" y="1543050"/>
          <p14:tracePt t="115376" x="9334500" y="1543050"/>
          <p14:tracePt t="115385" x="9328150" y="1543050"/>
          <p14:tracePt t="115402" x="9302750" y="1562100"/>
          <p14:tracePt t="115418" x="9283700" y="1606550"/>
          <p14:tracePt t="115435" x="9264650" y="1663700"/>
          <p14:tracePt t="115452" x="9251950" y="1746250"/>
          <p14:tracePt t="115456" x="9251950" y="1771650"/>
          <p14:tracePt t="115469" x="9251950" y="1809750"/>
          <p14:tracePt t="115485" x="9251950" y="1866900"/>
          <p14:tracePt t="115502" x="9264650" y="1905000"/>
          <p14:tracePt t="115505" x="9277350" y="1924050"/>
          <p14:tracePt t="115519" x="9321800" y="1955800"/>
          <p14:tracePt t="115535" x="9385300" y="1974850"/>
          <p14:tracePt t="115552" x="9423400" y="1974850"/>
          <p14:tracePt t="115568" x="9467850" y="1974850"/>
          <p14:tracePt t="115585" x="9499600" y="1962150"/>
          <p14:tracePt t="115602" x="9525000" y="1930400"/>
          <p14:tracePt t="115618" x="9537700" y="1905000"/>
          <p14:tracePt t="115635" x="9537700" y="1866900"/>
          <p14:tracePt t="115652" x="9544050" y="1803400"/>
          <p14:tracePt t="115655" x="9544050" y="1784350"/>
          <p14:tracePt t="115668" x="9544050" y="1765300"/>
          <p14:tracePt t="115685" x="9544050" y="1714500"/>
          <p14:tracePt t="115702" x="9544050" y="1682750"/>
          <p14:tracePt t="115705" x="9537700" y="1663700"/>
          <p14:tracePt t="115718" x="9531350" y="1651000"/>
          <p14:tracePt t="115737" x="9531350" y="1644650"/>
          <p14:tracePt t="115785" x="9531350" y="1638300"/>
          <p14:tracePt t="115793" x="9531350" y="1631950"/>
          <p14:tracePt t="115808" x="9518650" y="1625600"/>
          <p14:tracePt t="115818" x="9512300" y="1619250"/>
          <p14:tracePt t="115834" x="9493250" y="1606550"/>
          <p14:tracePt t="115851" x="9474200" y="1606550"/>
          <p14:tracePt t="115868" x="9448800" y="1593850"/>
          <p14:tracePt t="115884" x="9436100" y="1593850"/>
          <p14:tracePt t="115901" x="9417050" y="1581150"/>
          <p14:tracePt t="115918" x="9410700" y="1581150"/>
          <p14:tracePt t="115935" x="9391650" y="1581150"/>
          <p14:tracePt t="115951" x="9366250" y="1581150"/>
          <p14:tracePt t="115968" x="9340850" y="1593850"/>
          <p14:tracePt t="115984" x="9321800" y="1612900"/>
          <p14:tracePt t="116001" x="9302750" y="1651000"/>
          <p14:tracePt t="116018" x="9296400" y="1689100"/>
          <p14:tracePt t="116034" x="9296400" y="1746250"/>
          <p14:tracePt t="116051" x="9309100" y="1809750"/>
          <p14:tracePt t="116068" x="9328150" y="1841500"/>
          <p14:tracePt t="116084" x="9353550" y="1873250"/>
          <p14:tracePt t="116101" x="9391650" y="1885950"/>
          <p14:tracePt t="116118" x="9423400" y="1892300"/>
          <p14:tracePt t="116120" x="9448800" y="1892300"/>
          <p14:tracePt t="116135" x="9512300" y="1892300"/>
          <p14:tracePt t="116151" x="9569450" y="1860550"/>
          <p14:tracePt t="116168" x="9607550" y="1816100"/>
          <p14:tracePt t="116185" x="9632950" y="1752600"/>
          <p14:tracePt t="116201" x="9639300" y="1689100"/>
          <p14:tracePt t="116218" x="9639300" y="1600200"/>
          <p14:tracePt t="116234" x="9620250" y="1530350"/>
          <p14:tracePt t="116251" x="9582150" y="1479550"/>
          <p14:tracePt t="116257" x="9569450" y="1460500"/>
          <p14:tracePt t="116268" x="9531350" y="1435100"/>
          <p14:tracePt t="116285" x="9455150" y="1409700"/>
          <p14:tracePt t="116290" x="9423400" y="1403350"/>
          <p14:tracePt t="116301" x="9391650" y="1397000"/>
          <p14:tracePt t="116318" x="9347200" y="1397000"/>
          <p14:tracePt t="116335" x="9290050" y="1416050"/>
          <p14:tracePt t="116351" x="9258300" y="1460500"/>
          <p14:tracePt t="116368" x="9245600" y="1511300"/>
          <p14:tracePt t="116384" x="9239250" y="1536700"/>
          <p14:tracePt t="116401" x="9239250" y="1574800"/>
          <p14:tracePt t="116417" x="9251950" y="1606550"/>
          <p14:tracePt t="116434" x="9258300" y="1619250"/>
          <p14:tracePt t="116451" x="9264650" y="1619250"/>
          <p14:tracePt t="116468" x="9271000" y="1619250"/>
          <p14:tracePt t="116501" x="9277350" y="1619250"/>
          <p14:tracePt t="116518" x="9283700" y="1619250"/>
          <p14:tracePt t="116912" x="0" y="0"/>
        </p14:tracePtLst>
        <p14:tracePtLst>
          <p14:tracePt t="117212" x="10134600" y="1530350"/>
          <p14:tracePt t="117233" x="10128250" y="1530350"/>
          <p14:tracePt t="117248" x="10115550" y="1530350"/>
          <p14:tracePt t="117257" x="10102850" y="1549400"/>
          <p14:tracePt t="117267" x="10090150" y="1562100"/>
          <p14:tracePt t="117284" x="10071100" y="1625600"/>
          <p14:tracePt t="117301" x="10058400" y="1701800"/>
          <p14:tracePt t="117303" x="10052050" y="1746250"/>
          <p14:tracePt t="117317" x="10052050" y="1778000"/>
          <p14:tracePt t="117334" x="10058400" y="1860550"/>
          <p14:tracePt t="117351" x="10140950" y="1962150"/>
          <p14:tracePt t="117367" x="10274300" y="2012950"/>
          <p14:tracePt t="117384" x="10471150" y="2057400"/>
          <p14:tracePt t="117400" x="10648950" y="2063750"/>
          <p14:tracePt t="117417" x="10807700" y="2063750"/>
          <p14:tracePt t="117434" x="10896600" y="2038350"/>
          <p14:tracePt t="117450" x="10947400" y="1987550"/>
          <p14:tracePt t="117467" x="10966450" y="1936750"/>
          <p14:tracePt t="117484" x="10985500" y="1854200"/>
          <p14:tracePt t="117501" x="11004550" y="1765300"/>
          <p14:tracePt t="117517" x="10991850" y="1657350"/>
          <p14:tracePt t="117519" x="10979150" y="1600200"/>
          <p14:tracePt t="117534" x="10953750" y="1543050"/>
          <p14:tracePt t="117551" x="10801350" y="1397000"/>
          <p14:tracePt t="117567" x="10648950" y="1327150"/>
          <p14:tracePt t="117584" x="10515600" y="1295400"/>
          <p14:tracePt t="117601" x="10439400" y="1282700"/>
          <p14:tracePt t="117617" x="10375900" y="1282700"/>
          <p14:tracePt t="117634" x="10318750" y="1327150"/>
          <p14:tracePt t="117651" x="10274300" y="1428750"/>
          <p14:tracePt t="117667" x="10236200" y="1574800"/>
          <p14:tracePt t="117684" x="10242550" y="1701800"/>
          <p14:tracePt t="117688" x="10248900" y="1752600"/>
          <p14:tracePt t="117701" x="10261600" y="1803400"/>
          <p14:tracePt t="117717" x="10293350" y="1847850"/>
          <p14:tracePt t="117721" x="10306050" y="1860550"/>
          <p14:tracePt t="117735" x="10350500" y="1866900"/>
          <p14:tracePt t="117751" x="10394950" y="1866900"/>
          <p14:tracePt t="117767" x="10477500" y="1866900"/>
          <p14:tracePt t="117784" x="10560050" y="1828800"/>
          <p14:tracePt t="117801" x="10604500" y="1784350"/>
          <p14:tracePt t="117817" x="10623550" y="1733550"/>
          <p14:tracePt t="117834" x="10636250" y="1689100"/>
          <p14:tracePt t="117850" x="10636250" y="1676400"/>
          <p14:tracePt t="117867" x="10636250" y="1670050"/>
          <p14:tracePt t="117906" x="10636250" y="1663700"/>
          <p14:tracePt t="117921" x="10636250" y="1676400"/>
          <p14:tracePt t="117929" x="10623550" y="1714500"/>
          <p14:tracePt t="117936" x="10617200" y="1746250"/>
          <p14:tracePt t="117952" x="10610850" y="1835150"/>
          <p14:tracePt t="117967" x="10610850" y="1943100"/>
          <p14:tracePt t="117984" x="10661650" y="2006600"/>
          <p14:tracePt t="118001" x="10725150" y="2038350"/>
          <p14:tracePt t="118017" x="10795000" y="2051050"/>
          <p14:tracePt t="118034" x="10852150" y="2051050"/>
          <p14:tracePt t="118051" x="10890250" y="2012950"/>
          <p14:tracePt t="118067" x="10922000" y="1955800"/>
          <p14:tracePt t="118072" x="10928350" y="1930400"/>
          <p14:tracePt t="118084" x="10928350" y="1911350"/>
          <p14:tracePt t="118101" x="10928350" y="1822450"/>
          <p14:tracePt t="118104" x="10915650" y="1790700"/>
          <p14:tracePt t="118117" x="10890250" y="1752600"/>
          <p14:tracePt t="118134" x="10763250" y="1670050"/>
          <p14:tracePt t="118151" x="10623550" y="1625600"/>
          <p14:tracePt t="118168" x="10534650" y="1619250"/>
          <p14:tracePt t="118184" x="10477500" y="1619250"/>
          <p14:tracePt t="118201" x="10452100" y="1644650"/>
          <p14:tracePt t="118217" x="10439400" y="1670050"/>
          <p14:tracePt t="118234" x="10433050" y="1701800"/>
          <p14:tracePt t="118251" x="10439400" y="1746250"/>
          <p14:tracePt t="118267" x="10458450" y="1771650"/>
          <p14:tracePt t="118272" x="10483850" y="1784350"/>
          <p14:tracePt t="118284" x="10521950" y="1803400"/>
          <p14:tracePt t="118300" x="10572750" y="1809750"/>
          <p14:tracePt t="118303" x="10591800" y="1809750"/>
          <p14:tracePt t="118317" x="10598150" y="1809750"/>
          <p14:tracePt t="118334" x="10623550" y="1803400"/>
          <p14:tracePt t="118336" x="10623550" y="1790700"/>
          <p14:tracePt t="118351" x="10636250" y="1733550"/>
          <p14:tracePt t="118367" x="10629900" y="1651000"/>
          <p14:tracePt t="118383" x="10598150" y="1574800"/>
          <p14:tracePt t="118401" x="10560050" y="1530350"/>
          <p14:tracePt t="118417" x="10547350" y="1517650"/>
          <p14:tracePt t="118455" x="10541000" y="1517650"/>
          <p14:tracePt t="118482" x="10534650" y="1517650"/>
          <p14:tracePt t="118488" x="10534650" y="1524000"/>
          <p14:tracePt t="118501" x="10534650" y="1530350"/>
          <p14:tracePt t="118517" x="10534650" y="1536700"/>
          <p14:tracePt t="118534" x="10534650" y="1543050"/>
          <p14:tracePt t="119089" x="10534650" y="1549400"/>
          <p14:tracePt t="119100" x="10521950" y="1574800"/>
          <p14:tracePt t="119107" x="10509250" y="1600200"/>
          <p14:tracePt t="119117" x="10502900" y="1625600"/>
          <p14:tracePt t="119134" x="10490200" y="1689100"/>
          <p14:tracePt t="119151" x="10502900" y="1778000"/>
          <p14:tracePt t="119167" x="10560050" y="1816100"/>
          <p14:tracePt t="119183" x="10623550" y="1847850"/>
          <p14:tracePt t="119200" x="10668000" y="1860550"/>
          <p14:tracePt t="119217" x="10699750" y="1860550"/>
          <p14:tracePt t="119233" x="10718800" y="1860550"/>
          <p14:tracePt t="119250" x="10731500" y="1854200"/>
          <p14:tracePt t="119267" x="10737850" y="1822450"/>
          <p14:tracePt t="119283" x="10744200" y="1778000"/>
          <p14:tracePt t="119300" x="10744200" y="1701800"/>
          <p14:tracePt t="119317" x="10718800" y="1638300"/>
          <p14:tracePt t="119334" x="10706100" y="1606550"/>
          <p14:tracePt t="119336" x="10693400" y="1600200"/>
          <p14:tracePt t="119350" x="10693400" y="1593850"/>
          <p14:tracePt t="119441" x="10687050" y="1593850"/>
          <p14:tracePt t="119808" x="0" y="0"/>
        </p14:tracePtLst>
        <p14:tracePtLst>
          <p14:tracePt t="120512" x="8585200" y="3676650"/>
          <p14:tracePt t="120555" x="8597900" y="3676650"/>
          <p14:tracePt t="120561" x="8629650" y="3676650"/>
          <p14:tracePt t="120569" x="8674100" y="3676650"/>
          <p14:tracePt t="120584" x="8820150" y="3676650"/>
          <p14:tracePt t="120600" x="9042400" y="3676650"/>
          <p14:tracePt t="120616" x="9391650" y="3676650"/>
          <p14:tracePt t="120633" x="9829800" y="3676650"/>
          <p14:tracePt t="120650" x="10325100" y="3676650"/>
          <p14:tracePt t="120667" x="10775950" y="3676650"/>
          <p14:tracePt t="120683" x="11144250" y="3676650"/>
          <p14:tracePt t="120700" x="11391900" y="3676650"/>
          <p14:tracePt t="120703" x="11487150" y="3676650"/>
          <p14:tracePt t="120716" x="11569700" y="3676650"/>
          <p14:tracePt t="120733" x="11677650" y="3676650"/>
          <p14:tracePt t="120737" x="11703050" y="3676650"/>
          <p14:tracePt t="120750" x="11715750" y="3676650"/>
          <p14:tracePt t="120767" x="11741150" y="3676650"/>
          <p14:tracePt t="120784" x="11753850" y="3676650"/>
          <p14:tracePt t="120801" x="11760200" y="3676650"/>
          <p14:tracePt t="120936" x="11753850" y="3676650"/>
          <p14:tracePt t="120945" x="11728450" y="3676650"/>
          <p14:tracePt t="120953" x="11677650" y="3676650"/>
          <p14:tracePt t="120967" x="11493500" y="3676650"/>
          <p14:tracePt t="120983" x="11207750" y="3676650"/>
          <p14:tracePt t="121000" x="10801350" y="3676650"/>
          <p14:tracePt t="121016" x="10388600" y="3676650"/>
          <p14:tracePt t="121033" x="9975850" y="3676650"/>
          <p14:tracePt t="121050" x="9728200" y="3676650"/>
          <p14:tracePt t="121066" x="9613900" y="3676650"/>
          <p14:tracePt t="121083" x="9569450" y="3676650"/>
          <p14:tracePt t="121088" x="9563100" y="3676650"/>
          <p14:tracePt t="121177" x="9582150" y="3676650"/>
          <p14:tracePt t="121185" x="9613900" y="3676650"/>
          <p14:tracePt t="121193" x="9677400" y="3676650"/>
          <p14:tracePt t="121202" x="9759950" y="3676650"/>
          <p14:tracePt t="121216" x="10001250" y="3676650"/>
          <p14:tracePt t="121233" x="10401300" y="3702050"/>
          <p14:tracePt t="121250" x="10858500" y="3778250"/>
          <p14:tracePt t="121266" x="11144250" y="3829050"/>
          <p14:tracePt t="121283" x="11226800" y="3841750"/>
          <p14:tracePt t="121300" x="11233150" y="3841750"/>
          <p14:tracePt t="121337" x="11233150" y="3848100"/>
          <p14:tracePt t="121344" x="11214100" y="3854450"/>
          <p14:tracePt t="121353" x="11182350" y="3854450"/>
          <p14:tracePt t="121367" x="10979150" y="3854450"/>
          <p14:tracePt t="121384" x="10598150" y="3854450"/>
          <p14:tracePt t="121400" x="10039350" y="3854450"/>
          <p14:tracePt t="121416" x="9588500" y="3854450"/>
          <p14:tracePt t="121433" x="9404350" y="3854450"/>
          <p14:tracePt t="121450" x="9353550" y="3860800"/>
          <p14:tracePt t="121466" x="9347200" y="3860800"/>
          <p14:tracePt t="121521" x="9359900" y="3860800"/>
          <p14:tracePt t="121528" x="9391650" y="3860800"/>
          <p14:tracePt t="121537" x="9448800" y="3860800"/>
          <p14:tracePt t="121550" x="9512300" y="3860800"/>
          <p14:tracePt t="121567" x="9804400" y="3860800"/>
          <p14:tracePt t="121584" x="10083800" y="3860800"/>
          <p14:tracePt t="121600" x="10306050" y="3860800"/>
          <p14:tracePt t="121616" x="10420350" y="3860800"/>
          <p14:tracePt t="121633" x="10458450" y="3860800"/>
          <p14:tracePt t="121697" x="10439400" y="3860800"/>
          <p14:tracePt t="121703" x="10382250" y="3860800"/>
          <p14:tracePt t="121716" x="10287000" y="3848100"/>
          <p14:tracePt t="121733" x="10077450" y="3841750"/>
          <p14:tracePt t="121749" x="9899650" y="3841750"/>
          <p14:tracePt t="121751" x="9829800" y="3841750"/>
          <p14:tracePt t="121766" x="9779000" y="3841750"/>
          <p14:tracePt t="121783" x="9740900" y="3841750"/>
          <p14:tracePt t="121842" x="9779000" y="3841750"/>
          <p14:tracePt t="121848" x="9880600" y="3854450"/>
          <p14:tracePt t="121858" x="10013950" y="3873500"/>
          <p14:tracePt t="121866" x="10172700" y="3879850"/>
          <p14:tracePt t="121882" x="10566400" y="3892550"/>
          <p14:tracePt t="121899" x="11061700" y="3892550"/>
          <p14:tracePt t="121916" x="11410950" y="3892550"/>
          <p14:tracePt t="121933" x="11525250" y="3892550"/>
          <p14:tracePt t="121937" x="11537950" y="3892550"/>
          <p14:tracePt t="121953" x="11544300" y="3892550"/>
          <p14:tracePt t="122735" x="0" y="0"/>
        </p14:tracePtLst>
        <p14:tracePtLst>
          <p14:tracePt t="123913" x="5861050" y="4483100"/>
          <p14:tracePt t="123968" x="5854700" y="4489450"/>
          <p14:tracePt t="123977" x="5848350" y="4495800"/>
          <p14:tracePt t="123985" x="5848350" y="4502150"/>
          <p14:tracePt t="123999" x="5842000" y="4546600"/>
          <p14:tracePt t="124015" x="5835650" y="4591050"/>
          <p14:tracePt t="124032" x="5816600" y="4679950"/>
          <p14:tracePt t="124048" x="5822950" y="4787900"/>
          <p14:tracePt t="124065" x="5848350" y="4876800"/>
          <p14:tracePt t="124082" x="5899150" y="4972050"/>
          <p14:tracePt t="124099" x="5962650" y="5060950"/>
          <p14:tracePt t="124103" x="6000750" y="5086350"/>
          <p14:tracePt t="124115" x="6026150" y="5111750"/>
          <p14:tracePt t="124132" x="6070600" y="5143500"/>
          <p14:tracePt t="124136" x="6089650" y="5149850"/>
          <p14:tracePt t="124148" x="6096000" y="5149850"/>
          <p14:tracePt t="124280" x="0" y="0"/>
        </p14:tracePtLst>
        <p14:tracePtLst>
          <p14:tracePt t="125226" x="5962650" y="3657600"/>
          <p14:tracePt t="125232" x="5949950" y="3670300"/>
          <p14:tracePt t="125240" x="5943600" y="3676650"/>
          <p14:tracePt t="125249" x="5930900" y="3695700"/>
          <p14:tracePt t="125265" x="5905500" y="3759200"/>
          <p14:tracePt t="125281" x="5892800" y="3816350"/>
          <p14:tracePt t="125298" x="5899150" y="3905250"/>
          <p14:tracePt t="125315" x="5937250" y="3987800"/>
          <p14:tracePt t="125331" x="6032500" y="4057650"/>
          <p14:tracePt t="125348" x="6184900" y="4102100"/>
          <p14:tracePt t="125352" x="6280150" y="4108450"/>
          <p14:tracePt t="125365" x="6394450" y="4114800"/>
          <p14:tracePt t="125381" x="6673850" y="4114800"/>
          <p14:tracePt t="125398" x="6902450" y="4070350"/>
          <p14:tracePt t="125400" x="6991350" y="4032250"/>
          <p14:tracePt t="125415" x="7080250" y="3962400"/>
          <p14:tracePt t="125431" x="7105650" y="3873500"/>
          <p14:tracePt t="125448" x="7105650" y="3771900"/>
          <p14:tracePt t="125464" x="7061200" y="3670300"/>
          <p14:tracePt t="125482" x="6965950" y="3568700"/>
          <p14:tracePt t="125498" x="6838950" y="3479800"/>
          <p14:tracePt t="125515" x="6705600" y="3422650"/>
          <p14:tracePt t="125531" x="6584950" y="3403600"/>
          <p14:tracePt t="125548" x="6534150" y="3403600"/>
          <p14:tracePt t="125552" x="6515100" y="3416300"/>
          <p14:tracePt t="125565" x="6496050" y="3429000"/>
          <p14:tracePt t="125582" x="6464300" y="3460750"/>
          <p14:tracePt t="125598" x="6438900" y="3517900"/>
          <p14:tracePt t="125602" x="6432550" y="3549650"/>
          <p14:tracePt t="125615" x="6432550" y="3600450"/>
          <p14:tracePt t="125632" x="6432550" y="3644900"/>
          <p14:tracePt t="125648" x="6451600" y="3676650"/>
          <p14:tracePt t="125664" x="6457950" y="3689350"/>
          <p14:tracePt t="125682" x="6470650" y="3695700"/>
          <p14:tracePt t="125849" x="6457950" y="3695700"/>
          <p14:tracePt t="125856" x="6413500" y="3708400"/>
          <p14:tracePt t="125864" x="6369050" y="3714750"/>
          <p14:tracePt t="125881" x="6248400" y="3752850"/>
          <p14:tracePt t="125898" x="6121400" y="3803650"/>
          <p14:tracePt t="125914" x="6038850" y="3848100"/>
          <p14:tracePt t="125932" x="6013450" y="3879850"/>
          <p14:tracePt t="125936" x="6013450" y="3892550"/>
          <p14:tracePt t="125948" x="6013450" y="3898900"/>
          <p14:tracePt t="125964" x="6013450" y="3924300"/>
          <p14:tracePt t="125981" x="6013450" y="3962400"/>
          <p14:tracePt t="125985" x="6026150" y="3975100"/>
          <p14:tracePt t="125999" x="6096000" y="3994150"/>
          <p14:tracePt t="126015" x="6229350" y="4019550"/>
          <p14:tracePt t="126031" x="6369050" y="4013200"/>
          <p14:tracePt t="126048" x="6470650" y="3981450"/>
          <p14:tracePt t="126064" x="6515100" y="3937000"/>
          <p14:tracePt t="126081" x="6534150" y="3873500"/>
          <p14:tracePt t="126098" x="6534150" y="3829050"/>
          <p14:tracePt t="126115" x="6515100" y="3765550"/>
          <p14:tracePt t="126132" x="6464300" y="3727450"/>
          <p14:tracePt t="126148" x="6400800" y="3714750"/>
          <p14:tracePt t="126153" x="6394450" y="3714750"/>
          <p14:tracePt t="126165" x="6381750" y="3714750"/>
          <p14:tracePt t="126181" x="6362700" y="3714750"/>
          <p14:tracePt t="126199" x="6343650" y="3721100"/>
          <p14:tracePt t="126215" x="6337300" y="3733800"/>
          <p14:tracePt t="126231" x="6337300" y="3740150"/>
          <p14:tracePt t="126264" x="6337300" y="3746500"/>
          <p14:tracePt t="126272" x="6337300" y="3752850"/>
          <p14:tracePt t="126375" x="0" y="0"/>
        </p14:tracePtLst>
        <p14:tracePtLst>
          <p14:tracePt t="126961" x="3733800" y="1758950"/>
          <p14:tracePt t="126968" x="3689350" y="1765300"/>
          <p14:tracePt t="126981" x="3651250" y="1778000"/>
          <p14:tracePt t="126997" x="3606800" y="1803400"/>
          <p14:tracePt t="127014" x="3556000" y="1854200"/>
          <p14:tracePt t="127031" x="3543300" y="1892300"/>
          <p14:tracePt t="127047" x="3524250" y="1943100"/>
          <p14:tracePt t="127064" x="3517900" y="2000250"/>
          <p14:tracePt t="127081" x="3524250" y="2076450"/>
          <p14:tracePt t="127098" x="3587750" y="2184400"/>
          <p14:tracePt t="127114" x="3708400" y="2292350"/>
          <p14:tracePt t="127119" x="3797300" y="2349500"/>
          <p14:tracePt t="127131" x="3898900" y="2400300"/>
          <p14:tracePt t="127148" x="4083050" y="2463800"/>
          <p14:tracePt t="127164" x="4210050" y="2476500"/>
          <p14:tracePt t="127168" x="4235450" y="2476500"/>
          <p14:tracePt t="127181" x="4267200" y="2476500"/>
          <p14:tracePt t="127198" x="4324350" y="2432050"/>
          <p14:tracePt t="127203" x="4343400" y="2381250"/>
          <p14:tracePt t="127215" x="4375150" y="2260600"/>
          <p14:tracePt t="127232" x="4381500" y="2114550"/>
          <p14:tracePt t="127247" x="4337050" y="1962150"/>
          <p14:tracePt t="127264" x="4260850" y="1822450"/>
          <p14:tracePt t="127281" x="4165600" y="1708150"/>
          <p14:tracePt t="127298" x="4051300" y="1625600"/>
          <p14:tracePt t="127314" x="3905250" y="1555750"/>
          <p14:tracePt t="127332" x="3733800" y="1492250"/>
          <p14:tracePt t="127337" x="3644900" y="1479550"/>
          <p14:tracePt t="127347" x="3562350" y="1466850"/>
          <p14:tracePt t="127364" x="3467100" y="1466850"/>
          <p14:tracePt t="127381" x="3416300" y="1466850"/>
          <p14:tracePt t="127383" x="3397250" y="1473200"/>
          <p14:tracePt t="127397" x="3384550" y="1485900"/>
          <p14:tracePt t="127414" x="3365500" y="1536700"/>
          <p14:tracePt t="127431" x="3352800" y="1651000"/>
          <p14:tracePt t="127447" x="3352800" y="1752600"/>
          <p14:tracePt t="127464" x="3384550" y="1905000"/>
          <p14:tracePt t="127481" x="3460750" y="2044700"/>
          <p14:tracePt t="127497" x="3549650" y="2133600"/>
          <p14:tracePt t="127514" x="3594100" y="2171700"/>
          <p14:tracePt t="127531" x="3606800" y="2178050"/>
          <p14:tracePt t="128296" x="3613150" y="2178050"/>
          <p14:tracePt t="128312" x="3613150" y="2171700"/>
          <p14:tracePt t="128320" x="3613150" y="2152650"/>
          <p14:tracePt t="128331" x="3619500" y="2120900"/>
          <p14:tracePt t="128347" x="3625850" y="2057400"/>
          <p14:tracePt t="128364" x="3644900" y="1949450"/>
          <p14:tracePt t="128368" x="3644900" y="1917700"/>
          <p14:tracePt t="128380" x="3644900" y="1873250"/>
          <p14:tracePt t="128397" x="3644900" y="1784350"/>
          <p14:tracePt t="128413" x="3638550" y="1720850"/>
          <p14:tracePt t="128415" x="3638550" y="1701800"/>
          <p14:tracePt t="128430" x="3625850" y="1689100"/>
          <p14:tracePt t="128447" x="3606800" y="1676400"/>
          <p14:tracePt t="128463" x="3594100" y="1670050"/>
          <p14:tracePt t="128480" x="3568700" y="1670050"/>
          <p14:tracePt t="128497" x="3530600" y="1727200"/>
          <p14:tracePt t="128513" x="3498850" y="1828800"/>
          <p14:tracePt t="128531" x="3498850" y="1924050"/>
          <p14:tracePt t="128547" x="3511550" y="2025650"/>
          <p14:tracePt t="128563" x="3549650" y="2095500"/>
          <p14:tracePt t="128580" x="3594100" y="2139950"/>
          <p14:tracePt t="128597" x="3613150" y="2146300"/>
          <p14:tracePt t="128632" x="3619500" y="2146300"/>
          <p14:tracePt t="128640" x="3638550" y="2146300"/>
          <p14:tracePt t="128664" x="3638550" y="2139950"/>
          <p14:tracePt t="128673" x="3638550" y="2133600"/>
          <p14:tracePt t="128831" x="0" y="0"/>
        </p14:tracePtLst>
        <p14:tracePtLst>
          <p14:tracePt t="129914" x="10839450" y="5010150"/>
          <p14:tracePt t="130000" x="10852150" y="5010150"/>
          <p14:tracePt t="130009" x="10883900" y="5010150"/>
          <p14:tracePt t="130016" x="10947400" y="5010150"/>
          <p14:tracePt t="130030" x="11023600" y="5010150"/>
          <p14:tracePt t="130047" x="11309350" y="5010150"/>
          <p14:tracePt t="130064" x="11487150" y="5010150"/>
          <p14:tracePt t="130080" x="11658600" y="5010150"/>
          <p14:tracePt t="130096" x="11734800" y="5010150"/>
          <p14:tracePt t="130113" x="11753850" y="5010150"/>
          <p14:tracePt t="130130" x="11760200" y="5010150"/>
          <p14:tracePt t="130240" x="11753850" y="5003800"/>
          <p14:tracePt t="130240" x="0" y="0"/>
        </p14:tracePtLst>
        <p14:tracePtLst>
          <p14:tracePt t="130657" x="5607050" y="4152900"/>
          <p14:tracePt t="130663" x="5600700" y="4152900"/>
          <p14:tracePt t="130672" x="5594350" y="4152900"/>
          <p14:tracePt t="130680" x="5588000" y="4165600"/>
          <p14:tracePt t="130696" x="5568950" y="4203700"/>
          <p14:tracePt t="130713" x="5556250" y="4286250"/>
          <p14:tracePt t="130729" x="5556250" y="4381500"/>
          <p14:tracePt t="130746" x="5556250" y="4489450"/>
          <p14:tracePt t="130763" x="5556250" y="4578350"/>
          <p14:tracePt t="130780" x="5594350" y="4641850"/>
          <p14:tracePt t="130783" x="5626100" y="4679950"/>
          <p14:tracePt t="130796" x="5670550" y="4711700"/>
          <p14:tracePt t="130813" x="5816600" y="4768850"/>
          <p14:tracePt t="130829" x="5956300" y="4819650"/>
          <p14:tracePt t="130831" x="6026150" y="4826000"/>
          <p14:tracePt t="130846" x="6076950" y="4838700"/>
          <p14:tracePt t="130863" x="6165850" y="4845050"/>
          <p14:tracePt t="130879" x="6210300" y="4845050"/>
          <p14:tracePt t="130896" x="6261100" y="4826000"/>
          <p14:tracePt t="130913" x="6292850" y="4800600"/>
          <p14:tracePt t="130929" x="6305550" y="4787900"/>
          <p14:tracePt t="130946" x="6311900" y="4781550"/>
          <p14:tracePt t="130963" x="6318250" y="4775200"/>
          <p14:tracePt t="131104" x="6318250" y="4768850"/>
          <p14:tracePt t="131128" x="6318250" y="4762500"/>
          <p14:tracePt t="131137" x="6318250" y="4749800"/>
          <p14:tracePt t="131146" x="6324600" y="4730750"/>
          <p14:tracePt t="131163" x="6324600" y="4686300"/>
          <p14:tracePt t="131180" x="6324600" y="4654550"/>
          <p14:tracePt t="131184" x="6324600" y="4629150"/>
          <p14:tracePt t="131196" x="6324600" y="4616450"/>
          <p14:tracePt t="131213" x="6299200" y="4578350"/>
          <p14:tracePt t="131218" x="6286500" y="4552950"/>
          <p14:tracePt t="131231" x="6235700" y="4502150"/>
          <p14:tracePt t="131247" x="6153150" y="4451350"/>
          <p14:tracePt t="131264" x="6057900" y="4400550"/>
          <p14:tracePt t="131279" x="5969000" y="4375150"/>
          <p14:tracePt t="131296" x="5899150" y="4356100"/>
          <p14:tracePt t="131313" x="5861050" y="4356100"/>
          <p14:tracePt t="131330" x="5829300" y="4349750"/>
          <p14:tracePt t="131347" x="5816600" y="4349750"/>
          <p14:tracePt t="131363" x="5797550" y="4349750"/>
          <p14:tracePt t="131379" x="5784850" y="4349750"/>
          <p14:tracePt t="131383" x="5778500" y="4349750"/>
          <p14:tracePt t="131413" x="5759450" y="4349750"/>
          <p14:tracePt t="131429" x="5753100" y="4362450"/>
          <p14:tracePt t="131433" x="5740400" y="4375150"/>
          <p14:tracePt t="131447" x="5721350" y="4432300"/>
          <p14:tracePt t="131464" x="5708650" y="4508500"/>
          <p14:tracePt t="131479" x="5708650" y="4578350"/>
          <p14:tracePt t="131496" x="5708650" y="4635500"/>
          <p14:tracePt t="131513" x="5708650" y="4699000"/>
          <p14:tracePt t="131529" x="5734050" y="4737100"/>
          <p14:tracePt t="131546" x="5772150" y="4768850"/>
          <p14:tracePt t="131563" x="5848350" y="4800600"/>
          <p14:tracePt t="131579" x="5962650" y="4851400"/>
          <p14:tracePt t="131583" x="6026150" y="4870450"/>
          <p14:tracePt t="131596" x="6096000" y="4883150"/>
          <p14:tracePt t="131613" x="6254750" y="4908550"/>
          <p14:tracePt t="131616" x="6318250" y="4914900"/>
          <p14:tracePt t="131629" x="6362700" y="4914900"/>
          <p14:tracePt t="131647" x="6464300" y="4876800"/>
          <p14:tracePt t="131663" x="6496050" y="4800600"/>
          <p14:tracePt t="131679" x="6521450" y="4711700"/>
          <p14:tracePt t="131696" x="6521450" y="4622800"/>
          <p14:tracePt t="131713" x="6502400" y="4533900"/>
          <p14:tracePt t="131729" x="6483350" y="4464050"/>
          <p14:tracePt t="131746" x="6457950" y="4400550"/>
          <p14:tracePt t="131762" x="6413500" y="4356100"/>
          <p14:tracePt t="131779" x="6381750" y="4318000"/>
          <p14:tracePt t="131796" x="6356350" y="4298950"/>
          <p14:tracePt t="131812" x="6337300" y="4286250"/>
          <p14:tracePt t="131829" x="6318250" y="4279900"/>
          <p14:tracePt t="131846" x="6318250" y="4273550"/>
          <p14:tracePt t="132040" x="0" y="0"/>
        </p14:tracePtLst>
        <p14:tracePtLst>
          <p14:tracePt t="132929" x="8763000" y="5194300"/>
          <p14:tracePt t="133040" x="8769350" y="5200650"/>
          <p14:tracePt t="133049" x="8775700" y="5200650"/>
          <p14:tracePt t="133062" x="8807450" y="5207000"/>
          <p14:tracePt t="133065" x="8851900" y="5213350"/>
          <p14:tracePt t="133079" x="8972550" y="5226050"/>
          <p14:tracePt t="133095" x="9144000" y="5238750"/>
          <p14:tracePt t="133112" x="9372600" y="5238750"/>
          <p14:tracePt t="133129" x="9582150" y="5238750"/>
          <p14:tracePt t="133145" x="9740900" y="5238750"/>
          <p14:tracePt t="133162" x="9810750" y="5238750"/>
          <p14:tracePt t="133179" x="9823450" y="5238750"/>
          <p14:tracePt t="133264" x="9829800" y="5238750"/>
          <p14:tracePt t="133288" x="9836150" y="5238750"/>
          <p14:tracePt t="133296" x="9842500" y="5238750"/>
          <p14:tracePt t="133408" x="9829800" y="5238750"/>
          <p14:tracePt t="133417" x="9779000" y="5238750"/>
          <p14:tracePt t="133429" x="9715500" y="5238750"/>
          <p14:tracePt t="133445" x="9505950" y="5238750"/>
          <p14:tracePt t="133463" x="9169400" y="5238750"/>
          <p14:tracePt t="133479" x="8991600" y="5238750"/>
          <p14:tracePt t="133495" x="8883650" y="5238750"/>
          <p14:tracePt t="133512" x="8839200" y="5238750"/>
          <p14:tracePt t="133529" x="8807450" y="5245100"/>
          <p14:tracePt t="133546" x="8801100" y="5245100"/>
          <p14:tracePt t="133649" x="8813800" y="5245100"/>
          <p14:tracePt t="133657" x="8845550" y="5245100"/>
          <p14:tracePt t="133665" x="8896350" y="5245100"/>
          <p14:tracePt t="133679" x="9074150" y="5245100"/>
          <p14:tracePt t="133696" x="9315450" y="5245100"/>
          <p14:tracePt t="133712" x="9563100" y="5245100"/>
          <p14:tracePt t="133729" x="9721850" y="5245100"/>
          <p14:tracePt t="133746" x="9766300" y="5245100"/>
          <p14:tracePt t="133762" x="9772650" y="5245100"/>
          <p14:tracePt t="133809" x="9759950" y="5245100"/>
          <p14:tracePt t="133817" x="9721850" y="5245100"/>
          <p14:tracePt t="133829" x="9645650" y="5245100"/>
          <p14:tracePt t="133845" x="9410700" y="5245100"/>
          <p14:tracePt t="133861" x="9086850" y="5245100"/>
          <p14:tracePt t="133864" x="8915400" y="5245100"/>
          <p14:tracePt t="133879" x="8680450" y="5245100"/>
          <p14:tracePt t="133895" x="8572500" y="5245100"/>
          <p14:tracePt t="133911" x="8553450" y="5245100"/>
          <p14:tracePt t="133985" x="8572500" y="5245100"/>
          <p14:tracePt t="133994" x="8610600" y="5245100"/>
          <p14:tracePt t="134001" x="8661400" y="5245100"/>
          <p14:tracePt t="134012" x="8724900" y="5245100"/>
          <p14:tracePt t="134029" x="8909050" y="5245100"/>
          <p14:tracePt t="134046" x="9163050" y="5245100"/>
          <p14:tracePt t="134049" x="9340850" y="5245100"/>
          <p14:tracePt t="134062" x="9512300" y="5245100"/>
          <p14:tracePt t="134065" x="9690100" y="5245100"/>
          <p14:tracePt t="134079" x="9931400" y="5245100"/>
          <p14:tracePt t="134095" x="10039350" y="5245100"/>
          <p14:tracePt t="134112" x="10071100" y="5245100"/>
          <p14:tracePt t="134129" x="10077450" y="5245100"/>
          <p14:tracePt t="134179" x="10058400" y="5245100"/>
          <p14:tracePt t="134185" x="10020300" y="5245100"/>
          <p14:tracePt t="134195" x="9963150" y="5245100"/>
          <p14:tracePt t="134212" x="9880600" y="5245100"/>
          <p14:tracePt t="134229" x="9855200" y="5245100"/>
          <p14:tracePt t="134232" x="9848850" y="5245100"/>
          <p14:tracePt t="134289" x="9880600" y="5245100"/>
          <p14:tracePt t="134296" x="9937750" y="5245100"/>
          <p14:tracePt t="134304" x="10007600" y="5245100"/>
          <p14:tracePt t="134313" x="10083800" y="5245100"/>
          <p14:tracePt t="134328" x="10229850" y="5245100"/>
          <p14:tracePt t="134345" x="10318750" y="5245100"/>
          <p14:tracePt t="134362" x="10331450" y="5245100"/>
          <p14:tracePt t="134378" x="10337800" y="5245100"/>
          <p14:tracePt t="134448" x="10331450" y="5245100"/>
          <p14:tracePt t="134448" x="0" y="0"/>
        </p14:tracePtLst>
        <p14:tracePtLst>
          <p14:tracePt t="134770" x="5295900" y="4051300"/>
          <p14:tracePt t="134777" x="5283200" y="4051300"/>
          <p14:tracePt t="134784" x="5270500" y="4064000"/>
          <p14:tracePt t="134795" x="5264150" y="4083050"/>
          <p14:tracePt t="134812" x="5245100" y="4133850"/>
          <p14:tracePt t="134828" x="5238750" y="4197350"/>
          <p14:tracePt t="134845" x="5238750" y="4305300"/>
          <p14:tracePt t="134861" x="5276850" y="4457700"/>
          <p14:tracePt t="134863" x="5308600" y="4521200"/>
          <p14:tracePt t="134878" x="5365750" y="4591050"/>
          <p14:tracePt t="134895" x="5702300" y="4800600"/>
          <p14:tracePt t="134911" x="6026150" y="4889500"/>
          <p14:tracePt t="134928" x="6261100" y="4927600"/>
          <p14:tracePt t="134945" x="6394450" y="4933950"/>
          <p14:tracePt t="134961" x="6464300" y="4933950"/>
          <p14:tracePt t="134978" x="6477000" y="4933950"/>
          <p14:tracePt t="134995" x="6489700" y="4933950"/>
          <p14:tracePt t="135240" x="0" y="0"/>
        </p14:tracePtLst>
        <p14:tracePtLst>
          <p14:tracePt t="135873" x="5861050" y="4419600"/>
          <p14:tracePt t="135913" x="5886450" y="4419600"/>
          <p14:tracePt t="135920" x="5949950" y="4419600"/>
          <p14:tracePt t="135929" x="6045200" y="4419600"/>
          <p14:tracePt t="135944" x="6286500" y="4419600"/>
          <p14:tracePt t="135961" x="6572250" y="4419600"/>
          <p14:tracePt t="135978" x="6750050" y="4419600"/>
          <p14:tracePt t="135995" x="6807200" y="4419600"/>
          <p14:tracePt t="136011" x="6819900" y="4419600"/>
          <p14:tracePt t="136119" x="0" y="0"/>
        </p14:tracePtLst>
        <p14:tracePtLst>
          <p14:tracePt t="136466" x="5822950" y="4572000"/>
          <p14:tracePt t="136530" x="5848350" y="4578350"/>
          <p14:tracePt t="136537" x="5911850" y="4584700"/>
          <p14:tracePt t="136545" x="5994400" y="4584700"/>
          <p14:tracePt t="136561" x="6229350" y="4584700"/>
          <p14:tracePt t="136578" x="6438900" y="4584700"/>
          <p14:tracePt t="136594" x="6534150" y="4584700"/>
          <p14:tracePt t="136611" x="6553200" y="4584700"/>
          <p14:tracePt t="136617" x="6559550" y="4584700"/>
          <p14:tracePt t="136687" x="0" y="0"/>
        </p14:tracePtLst>
        <p14:tracePtLst>
          <p14:tracePt t="136937" x="5772150" y="4749800"/>
          <p14:tracePt t="137003" x="5791200" y="4749800"/>
          <p14:tracePt t="137009" x="5816600" y="4749800"/>
          <p14:tracePt t="137017" x="5848350" y="4749800"/>
          <p14:tracePt t="137028" x="5880100" y="4749800"/>
          <p14:tracePt t="137045" x="5975350" y="4749800"/>
          <p14:tracePt t="137061" x="6070600" y="4749800"/>
          <p14:tracePt t="137064" x="6115050" y="4749800"/>
          <p14:tracePt t="137078" x="6159500" y="4749800"/>
          <p14:tracePt t="137095" x="6216650" y="4749800"/>
          <p14:tracePt t="137215" x="0" y="0"/>
        </p14:tracePtLst>
        <p14:tracePtLst>
          <p14:tracePt t="137642" x="6305550" y="3441700"/>
          <p14:tracePt t="137649" x="6273800" y="3441700"/>
          <p14:tracePt t="137660" x="6261100" y="3441700"/>
          <p14:tracePt t="137677" x="6216650" y="3441700"/>
          <p14:tracePt t="137694" x="6203950" y="3454400"/>
          <p14:tracePt t="137697" x="6197600" y="3467100"/>
          <p14:tracePt t="137711" x="6184900" y="3517900"/>
          <p14:tracePt t="137727" x="6165850" y="3594100"/>
          <p14:tracePt t="137744" x="6165850" y="3670300"/>
          <p14:tracePt t="137760" x="6172200" y="3759200"/>
          <p14:tracePt t="137777" x="6203950" y="3848100"/>
          <p14:tracePt t="137794" x="6254750" y="3917950"/>
          <p14:tracePt t="137811" x="6337300" y="3968750"/>
          <p14:tracePt t="137827" x="6445250" y="3994150"/>
          <p14:tracePt t="137844" x="6553200" y="4000500"/>
          <p14:tracePt t="137848" x="6610350" y="4000500"/>
          <p14:tracePt t="137860" x="6661150" y="4000500"/>
          <p14:tracePt t="137877" x="6724650" y="3981450"/>
          <p14:tracePt t="137879" x="6743700" y="3968750"/>
          <p14:tracePt t="137894" x="6762750" y="3943350"/>
          <p14:tracePt t="137911" x="6788150" y="3829050"/>
          <p14:tracePt t="137927" x="6788150" y="3771900"/>
          <p14:tracePt t="137943" x="6781800" y="3714750"/>
          <p14:tracePt t="137960" x="6762750" y="3676650"/>
          <p14:tracePt t="137977" x="6699250" y="3638550"/>
          <p14:tracePt t="137993" x="6610350" y="3600450"/>
          <p14:tracePt t="138010" x="6464300" y="3575050"/>
          <p14:tracePt t="138027" x="6350000" y="3575050"/>
          <p14:tracePt t="138043" x="6242050" y="3587750"/>
          <p14:tracePt t="138061" x="6172200" y="3632200"/>
          <p14:tracePt t="138077" x="6153150" y="3663950"/>
          <p14:tracePt t="138080" x="6146800" y="3676650"/>
          <p14:tracePt t="138093" x="6140450" y="3689350"/>
          <p14:tracePt t="138111" x="6140450" y="3759200"/>
          <p14:tracePt t="138127" x="6178550" y="3841750"/>
          <p14:tracePt t="138143" x="6248400" y="3917950"/>
          <p14:tracePt t="138160" x="6350000" y="3975100"/>
          <p14:tracePt t="138177" x="6470650" y="3994150"/>
          <p14:tracePt t="138193" x="6591300" y="4019550"/>
          <p14:tracePt t="138210" x="6692900" y="4019550"/>
          <p14:tracePt t="138227" x="6750050" y="3994150"/>
          <p14:tracePt t="138243" x="6775450" y="3943350"/>
          <p14:tracePt t="138260" x="6788150" y="3873500"/>
          <p14:tracePt t="138277" x="6781800" y="3784600"/>
          <p14:tracePt t="138279" x="6769100" y="3752850"/>
          <p14:tracePt t="138293" x="6756400" y="3727450"/>
          <p14:tracePt t="138311" x="6680200" y="3657600"/>
          <p14:tracePt t="138327" x="6591300" y="3625850"/>
          <p14:tracePt t="138343" x="6521450" y="3619500"/>
          <p14:tracePt t="138360" x="6457950" y="3619500"/>
          <p14:tracePt t="138377" x="6413500" y="3651250"/>
          <p14:tracePt t="138393" x="6381750" y="3695700"/>
          <p14:tracePt t="138410" x="6375400" y="3733800"/>
          <p14:tracePt t="138427" x="6375400" y="3771900"/>
          <p14:tracePt t="138443" x="6381750" y="3797300"/>
          <p14:tracePt t="138460" x="6426200" y="3822700"/>
          <p14:tracePt t="138477" x="6489700" y="3841750"/>
          <p14:tracePt t="138479" x="6508750" y="3841750"/>
          <p14:tracePt t="138493" x="6534150" y="3841750"/>
          <p14:tracePt t="138511" x="6623050" y="3810000"/>
          <p14:tracePt t="138527" x="6642100" y="3771900"/>
          <p14:tracePt t="138543" x="6654800" y="3727450"/>
          <p14:tracePt t="138560" x="6654800" y="3676650"/>
          <p14:tracePt t="138577" x="6642100" y="3644900"/>
          <p14:tracePt t="138593" x="6604000" y="3613150"/>
          <p14:tracePt t="138610" x="6521450" y="3581400"/>
          <p14:tracePt t="138627" x="6477000" y="3575050"/>
          <p14:tracePt t="138643" x="6445250" y="3575050"/>
          <p14:tracePt t="138660" x="6419850" y="3587750"/>
          <p14:tracePt t="138664" x="6413500" y="3606800"/>
          <p14:tracePt t="138680" x="6413500" y="3625850"/>
          <p14:tracePt t="138693" x="6413500" y="3632200"/>
          <p14:tracePt t="138711" x="6413500" y="3651250"/>
          <p14:tracePt t="138727" x="6432550" y="3663950"/>
          <p14:tracePt t="138743" x="6457950" y="3663950"/>
          <p14:tracePt t="138760" x="6477000" y="3663950"/>
          <p14:tracePt t="138777" x="6483350" y="3663950"/>
          <p14:tracePt t="138810" x="6483350" y="3657600"/>
          <p14:tracePt t="138827" x="6483350" y="3651250"/>
          <p14:tracePt t="138843" x="6483350" y="3644900"/>
          <p14:tracePt t="139183" x="0" y="0"/>
        </p14:tracePtLst>
        <p14:tracePtLst>
          <p14:tracePt t="139833" x="6013450" y="4381500"/>
          <p14:tracePt t="139960" x="0" y="0"/>
        </p14:tracePtLst>
        <p14:tracePtLst>
          <p14:tracePt t="140657" x="5930900" y="4400550"/>
          <p14:tracePt t="140808" x="0" y="0"/>
        </p14:tracePtLst>
        <p14:tracePtLst>
          <p14:tracePt t="141425" x="5943600" y="4603750"/>
          <p14:tracePt t="141512" x="0" y="0"/>
        </p14:tracePtLst>
        <p14:tracePtLst>
          <p14:tracePt t="141817" x="5803900" y="4775200"/>
          <p14:tracePt t="141927" x="0" y="0"/>
        </p14:tracePtLst>
        <p14:tracePtLst>
          <p14:tracePt t="142768" x="6096000" y="4794250"/>
          <p14:tracePt t="142840" x="6121400" y="4794250"/>
          <p14:tracePt t="142848" x="6184900" y="4794250"/>
          <p14:tracePt t="142859" x="6267450" y="4794250"/>
          <p14:tracePt t="142875" x="6502400" y="4794250"/>
          <p14:tracePt t="142892" x="6750050" y="4794250"/>
          <p14:tracePt t="142908" x="6927850" y="4794250"/>
          <p14:tracePt t="142925" x="7004050" y="4794250"/>
          <p14:tracePt t="142927" x="7016750" y="4794250"/>
          <p14:tracePt t="142943" x="7023100" y="4794250"/>
          <p14:tracePt t="142984" x="7029450" y="4794250"/>
          <p14:tracePt t="143001" x="7035800" y="4794250"/>
          <p14:tracePt t="143009" x="7035800" y="4787900"/>
          <p14:tracePt t="143017" x="7035800" y="4775200"/>
          <p14:tracePt t="143025" x="7035800" y="4749800"/>
          <p14:tracePt t="143042" x="7035800" y="4686300"/>
          <p14:tracePt t="143059" x="7010400" y="4591050"/>
          <p14:tracePt t="143075" x="6978650" y="4521200"/>
          <p14:tracePt t="143080" x="6965950" y="4483100"/>
          <p14:tracePt t="143092" x="6953250" y="4451350"/>
          <p14:tracePt t="143109" x="6934200" y="4387850"/>
          <p14:tracePt t="143111" x="6921500" y="4362450"/>
          <p14:tracePt t="143125" x="6908800" y="4343400"/>
          <p14:tracePt t="143143" x="6889750" y="4318000"/>
          <p14:tracePt t="143224" x="6883400" y="4318000"/>
          <p14:tracePt t="143233" x="6877050" y="4318000"/>
          <p14:tracePt t="143464" x="0" y="0"/>
        </p14:tracePtLst>
        <p14:tracePtLst>
          <p14:tracePt t="144032" x="3683000" y="1460500"/>
          <p14:tracePt t="144040" x="3670300" y="1473200"/>
          <p14:tracePt t="144048" x="3657600" y="1492250"/>
          <p14:tracePt t="144058" x="3644900" y="1524000"/>
          <p14:tracePt t="144075" x="3587750" y="1625600"/>
          <p14:tracePt t="144091" x="3530600" y="1784350"/>
          <p14:tracePt t="144108" x="3498850" y="1924050"/>
          <p14:tracePt t="144125" x="3498850" y="2051050"/>
          <p14:tracePt t="144128" x="3505200" y="2127250"/>
          <p14:tracePt t="144142" x="3530600" y="2197100"/>
          <p14:tracePt t="144158" x="3651250" y="2343150"/>
          <p14:tracePt t="144175" x="3771900" y="2425700"/>
          <p14:tracePt t="144191" x="3905250" y="2476500"/>
          <p14:tracePt t="144208" x="4032250" y="2501900"/>
          <p14:tracePt t="144225" x="4121150" y="2501900"/>
          <p14:tracePt t="144242" x="4191000" y="2476500"/>
          <p14:tracePt t="144258" x="4248150" y="2393950"/>
          <p14:tracePt t="144275" x="4273550" y="2273300"/>
          <p14:tracePt t="144292" x="4267200" y="2152650"/>
          <p14:tracePt t="144308" x="4248150" y="2051050"/>
          <p14:tracePt t="144325" x="4216400" y="1993900"/>
          <p14:tracePt t="144328" x="4203700" y="1974850"/>
          <p14:tracePt t="144341" x="4191000" y="1955800"/>
          <p14:tracePt t="144359" x="4089400" y="1905000"/>
          <p14:tracePt t="144375" x="3981450" y="1873250"/>
          <p14:tracePt t="144391" x="3873500" y="1866900"/>
          <p14:tracePt t="144408" x="3784600" y="1866900"/>
          <p14:tracePt t="144425" x="3740150" y="1879600"/>
          <p14:tracePt t="144442" x="3721100" y="1905000"/>
          <p14:tracePt t="144458" x="3714750" y="1917700"/>
          <p14:tracePt t="144475" x="3714750" y="1949450"/>
          <p14:tracePt t="144492" x="3714750" y="2000250"/>
          <p14:tracePt t="144508" x="3746500" y="2101850"/>
          <p14:tracePt t="144525" x="3829050" y="2209800"/>
          <p14:tracePt t="144528" x="3886200" y="2247900"/>
          <p14:tracePt t="144541" x="3943350" y="2279650"/>
          <p14:tracePt t="144559" x="4044950" y="2324100"/>
          <p14:tracePt t="144576" x="4051300" y="2324100"/>
          <p14:tracePt t="144592" x="4064000" y="2311400"/>
          <p14:tracePt t="144608" x="4064000" y="2222500"/>
          <p14:tracePt t="144625" x="4044950" y="2101850"/>
          <p14:tracePt t="144642" x="3987800" y="2000250"/>
          <p14:tracePt t="144658" x="3911600" y="1924050"/>
          <p14:tracePt t="144675" x="3816350" y="1866900"/>
          <p14:tracePt t="144692" x="3727450" y="1841500"/>
          <p14:tracePt t="144708" x="3663950" y="1841500"/>
          <p14:tracePt t="144725" x="3619500" y="1847850"/>
          <p14:tracePt t="144728" x="3600450" y="1866900"/>
          <p14:tracePt t="144741" x="3587750" y="1885950"/>
          <p14:tracePt t="144759" x="3568700" y="1981200"/>
          <p14:tracePt t="144775" x="3568700" y="2032000"/>
          <p14:tracePt t="144792" x="3581400" y="2082800"/>
          <p14:tracePt t="144808" x="3619500" y="2108200"/>
          <p14:tracePt t="144825" x="3651250" y="2120900"/>
          <p14:tracePt t="144842" x="3663950" y="2120900"/>
          <p14:tracePt t="144858" x="3683000" y="2120900"/>
          <p14:tracePt t="144874" x="3695700" y="2108200"/>
          <p14:tracePt t="144891" x="3695700" y="2095500"/>
          <p14:tracePt t="145080" x="0" y="0"/>
        </p14:tracePtLst>
        <p14:tracePtLst>
          <p14:tracePt t="146090" x="6432550" y="5016500"/>
          <p14:tracePt t="146104" x="6426200" y="5016500"/>
          <p14:tracePt t="146136" x="6419850" y="5016500"/>
          <p14:tracePt t="146153" x="6407150" y="5022850"/>
          <p14:tracePt t="146160" x="6400800" y="5035550"/>
          <p14:tracePt t="146175" x="6381750" y="5067300"/>
          <p14:tracePt t="146192" x="6362700" y="5130800"/>
          <p14:tracePt t="146208" x="6350000" y="5187950"/>
          <p14:tracePt t="146224" x="6337300" y="5257800"/>
          <p14:tracePt t="146241" x="6324600" y="5314950"/>
          <p14:tracePt t="146258" x="6318250" y="5365750"/>
          <p14:tracePt t="146274" x="6318250" y="5422900"/>
          <p14:tracePt t="146292" x="6318250" y="5467350"/>
          <p14:tracePt t="146295" x="6318250" y="5492750"/>
          <p14:tracePt t="146308" x="6318250" y="5524500"/>
          <p14:tracePt t="146325" x="6324600" y="5562600"/>
          <p14:tracePt t="146328" x="6330950" y="5575300"/>
          <p14:tracePt t="146342" x="6337300" y="5588000"/>
          <p14:tracePt t="146358" x="6356350" y="5619750"/>
          <p14:tracePt t="146375" x="6394450" y="5670550"/>
          <p14:tracePt t="146391" x="6426200" y="5695950"/>
          <p14:tracePt t="146408" x="6464300" y="5715000"/>
          <p14:tracePt t="146424" x="6489700" y="5721350"/>
          <p14:tracePt t="146441" x="6521450" y="5721350"/>
          <p14:tracePt t="146457" x="6553200" y="5721350"/>
          <p14:tracePt t="146474" x="6604000" y="5708650"/>
          <p14:tracePt t="146491" x="6642100" y="5676900"/>
          <p14:tracePt t="146508" x="6673850" y="5619750"/>
          <p14:tracePt t="146512" x="6686550" y="5588000"/>
          <p14:tracePt t="146524" x="6692900" y="5543550"/>
          <p14:tracePt t="146541" x="6718300" y="5422900"/>
          <p14:tracePt t="146545" x="6724650" y="5365750"/>
          <p14:tracePt t="146557" x="6731000" y="5314950"/>
          <p14:tracePt t="146575" x="6731000" y="5232400"/>
          <p14:tracePt t="146591" x="6731000" y="5194300"/>
          <p14:tracePt t="146608" x="6731000" y="5162550"/>
          <p14:tracePt t="146624" x="6731000" y="5137150"/>
          <p14:tracePt t="146641" x="6699250" y="5105400"/>
          <p14:tracePt t="146658" x="6642100" y="5073650"/>
          <p14:tracePt t="146674" x="6508750" y="5016500"/>
          <p14:tracePt t="146691" x="6337300" y="4965700"/>
          <p14:tracePt t="146707" x="6197600" y="4940300"/>
          <p14:tracePt t="146712" x="6153150" y="4927600"/>
          <p14:tracePt t="146724" x="6134100" y="4927600"/>
          <p14:tracePt t="146741" x="6115050" y="4927600"/>
          <p14:tracePt t="146757" x="6102350" y="4927600"/>
          <p14:tracePt t="146759" x="6096000" y="4933950"/>
          <p14:tracePt t="146774" x="6089650" y="4940300"/>
          <p14:tracePt t="146790" x="6076950" y="4984750"/>
          <p14:tracePt t="146807" x="6051550" y="5041900"/>
          <p14:tracePt t="146824" x="6045200" y="5130800"/>
          <p14:tracePt t="146841" x="6045200" y="5257800"/>
          <p14:tracePt t="146857" x="6051550" y="5384800"/>
          <p14:tracePt t="146874" x="6070600" y="5473700"/>
          <p14:tracePt t="146891" x="6108700" y="5537200"/>
          <p14:tracePt t="146907" x="6140450" y="5588000"/>
          <p14:tracePt t="146924" x="6172200" y="5607050"/>
          <p14:tracePt t="146941" x="6203950" y="5613400"/>
          <p14:tracePt t="146959" x="6343650" y="5613400"/>
          <p14:tracePt t="146975" x="6477000" y="5568950"/>
          <p14:tracePt t="146992" x="6597650" y="5511800"/>
          <p14:tracePt t="147008" x="6692900" y="5435600"/>
          <p14:tracePt t="147024" x="6743700" y="5340350"/>
          <p14:tracePt t="147041" x="6750050" y="5264150"/>
          <p14:tracePt t="147058" x="6750050" y="5213350"/>
          <p14:tracePt t="147074" x="6743700" y="5181600"/>
          <p14:tracePt t="147091" x="6724650" y="5143500"/>
          <p14:tracePt t="147108" x="6692900" y="5118100"/>
          <p14:tracePt t="147115" x="6680200" y="5111750"/>
          <p14:tracePt t="147124" x="6667500" y="5105400"/>
          <p14:tracePt t="147141" x="6661150" y="5105400"/>
          <p14:tracePt t="147158" x="6648450" y="5105400"/>
          <p14:tracePt t="147175" x="6635750" y="5105400"/>
          <p14:tracePt t="147192" x="6616700" y="5175250"/>
          <p14:tracePt t="147208" x="6584950" y="5295900"/>
          <p14:tracePt t="147224" x="6565900" y="5441950"/>
          <p14:tracePt t="147241" x="6565900" y="5543550"/>
          <p14:tracePt t="147258" x="6591300" y="5594350"/>
          <p14:tracePt t="147274" x="6597650" y="5619750"/>
          <p14:tracePt t="147291" x="6604000" y="5619750"/>
          <p14:tracePt t="147307" x="6610350" y="5619750"/>
          <p14:tracePt t="147324" x="6623050" y="5619750"/>
          <p14:tracePt t="147340" x="6642100" y="5619750"/>
          <p14:tracePt t="147344" x="6661150" y="5619750"/>
          <p14:tracePt t="147374" x="6680200" y="5613400"/>
          <p14:tracePt t="147391" x="6686550" y="5600700"/>
          <p14:tracePt t="147408" x="6686550" y="5594350"/>
          <p14:tracePt t="147473" x="6686550" y="5588000"/>
          <p14:tracePt t="147482" x="6692900" y="5575300"/>
          <p14:tracePt t="147491" x="6699250" y="5575300"/>
          <p14:tracePt t="147508" x="6699250" y="5562600"/>
          <p14:tracePt t="147524" x="6711950" y="5537200"/>
          <p14:tracePt t="147541" x="6737350" y="5492750"/>
          <p14:tracePt t="147545" x="6762750" y="5454650"/>
          <p14:tracePt t="147558" x="6775450" y="5429250"/>
          <p14:tracePt t="147575" x="6788150" y="5397500"/>
          <p14:tracePt t="147591" x="6794500" y="5378450"/>
          <p14:tracePt t="148111" x="0" y="0"/>
        </p14:tracePtLst>
        <p14:tracePtLst>
          <p14:tracePt t="148362" x="6648450" y="4902200"/>
          <p14:tracePt t="148375" x="6629400" y="4902200"/>
          <p14:tracePt t="148383" x="6616700" y="4908550"/>
          <p14:tracePt t="148391" x="6604000" y="4921250"/>
          <p14:tracePt t="148406" x="6572250" y="4953000"/>
          <p14:tracePt t="148423" x="6546850" y="5010150"/>
          <p14:tracePt t="148440" x="6515100" y="5092700"/>
          <p14:tracePt t="148457" x="6508750" y="5143500"/>
          <p14:tracePt t="148473" x="6508750" y="5187950"/>
          <p14:tracePt t="148490" x="6508750" y="5226050"/>
          <p14:tracePt t="148507" x="6515100" y="5232400"/>
          <p14:tracePt t="148524" x="6534150" y="5238750"/>
          <p14:tracePt t="148540" x="6559550" y="5238750"/>
          <p14:tracePt t="148544" x="6572250" y="5238750"/>
          <p14:tracePt t="148557" x="6591300" y="5238750"/>
          <p14:tracePt t="148573" x="6616700" y="5238750"/>
          <p14:tracePt t="148577" x="6629400" y="5232400"/>
          <p14:tracePt t="148591" x="6635750" y="5213350"/>
          <p14:tracePt t="148607" x="6635750" y="5175250"/>
          <p14:tracePt t="148623" x="6623050" y="5124450"/>
          <p14:tracePt t="148640" x="6597650" y="5086350"/>
          <p14:tracePt t="148657" x="6553200" y="5048250"/>
          <p14:tracePt t="148673" x="6508750" y="5029200"/>
          <p14:tracePt t="148691" x="6483350" y="5029200"/>
          <p14:tracePt t="148707" x="6477000" y="5029200"/>
          <p14:tracePt t="148740" x="6470650" y="5035550"/>
          <p14:tracePt t="148757" x="6470650" y="5067300"/>
          <p14:tracePt t="148773" x="6508750" y="5137150"/>
          <p14:tracePt t="148776" x="6553200" y="5168900"/>
          <p14:tracePt t="148791" x="6648450" y="5219700"/>
          <p14:tracePt t="148807" x="6699250" y="5232400"/>
          <p14:tracePt t="148823" x="6711950" y="5232400"/>
          <p14:tracePt t="148840" x="6718300" y="5226050"/>
          <p14:tracePt t="148857" x="6718300" y="5168900"/>
          <p14:tracePt t="148873" x="6692900" y="5111750"/>
          <p14:tracePt t="148890" x="6667500" y="5067300"/>
          <p14:tracePt t="148907" x="6661150" y="5060950"/>
          <p14:tracePt t="148940" x="6654800" y="5060950"/>
          <p14:tracePt t="148957" x="6648450" y="5060950"/>
          <p14:tracePt t="148973" x="6642100" y="5060950"/>
          <p14:tracePt t="148991" x="6642100" y="5073650"/>
          <p14:tracePt t="149152" x="6635750" y="5073650"/>
          <p14:tracePt t="149161" x="6623050" y="5080000"/>
          <p14:tracePt t="149173" x="6616700" y="5086350"/>
          <p14:tracePt t="149191" x="6584950" y="5124450"/>
          <p14:tracePt t="149207" x="6565900" y="5162550"/>
          <p14:tracePt t="149223" x="6559550" y="5187950"/>
          <p14:tracePt t="149240" x="6559550" y="5200650"/>
          <p14:tracePt t="149297" x="6565900" y="5200650"/>
          <p14:tracePt t="149304" x="6578600" y="5187950"/>
          <p14:tracePt t="149313" x="6591300" y="5175250"/>
          <p14:tracePt t="149323" x="6597650" y="5156200"/>
          <p14:tracePt t="149340" x="6616700" y="5130800"/>
          <p14:tracePt t="149357" x="6616700" y="5118100"/>
          <p14:tracePt t="149497" x="6623050" y="5105400"/>
          <p14:tracePt t="149505" x="6629400" y="5092700"/>
          <p14:tracePt t="149514" x="6642100" y="5067300"/>
          <p14:tracePt t="149523" x="6648450" y="5048250"/>
          <p14:tracePt t="149540" x="6654800" y="5003800"/>
          <p14:tracePt t="149557" x="6654800" y="4984750"/>
          <p14:tracePt t="149560" x="6654800" y="4978400"/>
          <p14:tracePt t="149573" x="6654800" y="4972050"/>
          <p14:tracePt t="149601" x="6642100" y="4972050"/>
          <p14:tracePt t="149609" x="6629400" y="4984750"/>
          <p14:tracePt t="149624" x="6604000" y="5029200"/>
          <p14:tracePt t="149640" x="6591300" y="5060950"/>
          <p14:tracePt t="149657" x="6591300" y="5080000"/>
          <p14:tracePt t="149673" x="6591300" y="5086350"/>
          <p14:tracePt t="149690" x="6591300" y="5092700"/>
          <p14:tracePt t="149707" x="6610350" y="5092700"/>
          <p14:tracePt t="149724" x="6629400" y="5092700"/>
          <p14:tracePt t="149727" x="6635750" y="5092700"/>
          <p14:tracePt t="150071" x="0" y="0"/>
        </p14:tracePtLst>
        <p14:tracePtLst>
          <p14:tracePt t="150578" x="6381750" y="5327650"/>
          <p14:tracePt t="150601" x="6375400" y="5327650"/>
          <p14:tracePt t="150617" x="6369050" y="5327650"/>
          <p14:tracePt t="150633" x="6369050" y="5334000"/>
          <p14:tracePt t="150641" x="6369050" y="5346700"/>
          <p14:tracePt t="150649" x="6369050" y="5378450"/>
          <p14:tracePt t="150657" x="6375400" y="5397500"/>
          <p14:tracePt t="150673" x="6400800" y="5429250"/>
          <p14:tracePt t="150690" x="6438900" y="5448300"/>
          <p14:tracePt t="150707" x="6470650" y="5454650"/>
          <p14:tracePt t="150723" x="6508750" y="5454650"/>
          <p14:tracePt t="150729" x="6540500" y="5441950"/>
          <p14:tracePt t="150740" x="6565900" y="5422900"/>
          <p14:tracePt t="150756" x="6597650" y="5365750"/>
          <p14:tracePt t="150773" x="6610350" y="5308600"/>
          <p14:tracePt t="150775" x="6610350" y="5295900"/>
          <p14:tracePt t="150789" x="6610350" y="5283200"/>
          <p14:tracePt t="150807" x="6610350" y="5257800"/>
          <p14:tracePt t="150823" x="6604000" y="5257800"/>
          <p14:tracePt t="150839" x="6597650" y="5257800"/>
          <p14:tracePt t="150856" x="6584950" y="5257800"/>
          <p14:tracePt t="150873" x="6578600" y="5257800"/>
          <p14:tracePt t="151031" x="0" y="0"/>
        </p14:tracePtLst>
        <p14:tracePtLst>
          <p14:tracePt t="151800" x="5835650" y="5499100"/>
          <p14:tracePt t="151807" x="5829300" y="5499100"/>
          <p14:tracePt t="151816" x="5822950" y="5499100"/>
          <p14:tracePt t="151832" x="5810250" y="5505450"/>
          <p14:tracePt t="151839" x="5803900" y="5511800"/>
          <p14:tracePt t="151855" x="5803900" y="5543550"/>
          <p14:tracePt t="151872" x="5803900" y="5568950"/>
          <p14:tracePt t="151889" x="5803900" y="5594350"/>
          <p14:tracePt t="151906" x="5816600" y="5613400"/>
          <p14:tracePt t="151922" x="5842000" y="5619750"/>
          <p14:tracePt t="151939" x="5899150" y="5619750"/>
          <p14:tracePt t="151956" x="5962650" y="5613400"/>
          <p14:tracePt t="151972" x="6007100" y="5613400"/>
          <p14:tracePt t="151989" x="6032500" y="5600700"/>
          <p14:tracePt t="152006" x="6057900" y="5575300"/>
          <p14:tracePt t="152024" x="6057900" y="5568950"/>
          <p14:tracePt t="152120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9600" y="1262946"/>
            <a:ext cx="6502400" cy="5249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56256" y="3471917"/>
            <a:ext cx="506964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接口描述了能力，继承描述了类之间的血缘关系。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来自不同继承链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树）的类可以具有相同的能力。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例如：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来自不同的继承链（即来自不同的家族，没有血缘关系），但他们都实现了接口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，都具有飞行的能力。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6DE266-B322-4F8E-B6A9-6C7B51DFC156}"/>
              </a:ext>
            </a:extLst>
          </p:cNvPr>
          <p:cNvSpPr txBox="1"/>
          <p:nvPr/>
        </p:nvSpPr>
        <p:spPr>
          <a:xfrm>
            <a:off x="7370957" y="1570201"/>
            <a:ext cx="596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接口和继承的区别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66"/>
    </mc:Choice>
    <mc:Fallback xmlns="">
      <p:transition spd="slow" advTm="79266"/>
    </mc:Fallback>
  </mc:AlternateContent>
  <p:extLst>
    <p:ext uri="{3A86A75C-4F4B-4683-9AE1-C65F6400EC91}">
      <p14:laserTraceLst xmlns:p14="http://schemas.microsoft.com/office/powerpoint/2010/main">
        <p14:tracePtLst>
          <p14:tracePt t="1448" x="7442200" y="1193800"/>
          <p14:tracePt t="1487" x="7270750" y="1276350"/>
          <p14:tracePt t="1495" x="7251700" y="1289050"/>
          <p14:tracePt t="1511" x="7226300" y="1346200"/>
          <p14:tracePt t="1528" x="7200900" y="1416050"/>
          <p14:tracePt t="1544" x="7194550" y="1504950"/>
          <p14:tracePt t="1561" x="7194550" y="1606550"/>
          <p14:tracePt t="1578" x="7207250" y="1708150"/>
          <p14:tracePt t="1594" x="7245350" y="1803400"/>
          <p14:tracePt t="1611" x="7315200" y="1898650"/>
          <p14:tracePt t="1628" x="7435850" y="2000250"/>
          <p14:tracePt t="1630" x="7524750" y="2051050"/>
          <p14:tracePt t="1644" x="7626350" y="2108200"/>
          <p14:tracePt t="1661" x="8077200" y="2286000"/>
          <p14:tracePt t="1678" x="8420100" y="2362200"/>
          <p14:tracePt t="1694" x="8724900" y="2419350"/>
          <p14:tracePt t="1711" x="8934450" y="2425700"/>
          <p14:tracePt t="1728" x="9118600" y="2425700"/>
          <p14:tracePt t="1744" x="9302750" y="2425700"/>
          <p14:tracePt t="1761" x="9505950" y="2425700"/>
          <p14:tracePt t="1778" x="9683750" y="2425700"/>
          <p14:tracePt t="1795" x="9829800" y="2387600"/>
          <p14:tracePt t="1811" x="9918700" y="2362200"/>
          <p14:tracePt t="1814" x="9937750" y="2343150"/>
          <p14:tracePt t="1828" x="9950450" y="2324100"/>
          <p14:tracePt t="1831" x="9956800" y="2298700"/>
          <p14:tracePt t="1845" x="9969500" y="2247900"/>
          <p14:tracePt t="1861" x="9969500" y="2203450"/>
          <p14:tracePt t="1878" x="9969500" y="2146300"/>
          <p14:tracePt t="1895" x="9963150" y="2038350"/>
          <p14:tracePt t="1911" x="9918700" y="1924050"/>
          <p14:tracePt t="1928" x="9848850" y="1778000"/>
          <p14:tracePt t="1945" x="9734550" y="1644650"/>
          <p14:tracePt t="1961" x="9588500" y="1511300"/>
          <p14:tracePt t="1978" x="9404350" y="1371600"/>
          <p14:tracePt t="1995" x="9207500" y="1263650"/>
          <p14:tracePt t="1998" x="9093200" y="1219200"/>
          <p14:tracePt t="2011" x="8972550" y="1168400"/>
          <p14:tracePt t="2014" x="8877300" y="1130300"/>
          <p14:tracePt t="2028" x="8782050" y="1104900"/>
          <p14:tracePt t="2045" x="8597900" y="1060450"/>
          <p14:tracePt t="2061" x="8286750" y="1028700"/>
          <p14:tracePt t="2078" x="8089900" y="1028700"/>
          <p14:tracePt t="2095" x="7886700" y="1028700"/>
          <p14:tracePt t="2111" x="7708900" y="1073150"/>
          <p14:tracePt t="2128" x="7550150" y="1123950"/>
          <p14:tracePt t="2145" x="7448550" y="1187450"/>
          <p14:tracePt t="2161" x="7359650" y="1270000"/>
          <p14:tracePt t="2178" x="7296150" y="1346200"/>
          <p14:tracePt t="2195" x="7245350" y="1428750"/>
          <p14:tracePt t="2198" x="7213600" y="1466850"/>
          <p14:tracePt t="2211" x="7194550" y="1504950"/>
          <p14:tracePt t="2228" x="7169150" y="1587500"/>
          <p14:tracePt t="2230" x="7156450" y="1619250"/>
          <p14:tracePt t="2245" x="7150100" y="1657350"/>
          <p14:tracePt t="2261" x="7150100" y="1765300"/>
          <p14:tracePt t="2278" x="7150100" y="1854200"/>
          <p14:tracePt t="2295" x="7162800" y="1930400"/>
          <p14:tracePt t="2311" x="7188200" y="1993900"/>
          <p14:tracePt t="2328" x="7245350" y="2057400"/>
          <p14:tracePt t="2345" x="7321550" y="2127250"/>
          <p14:tracePt t="2361" x="7454900" y="2203450"/>
          <p14:tracePt t="2378" x="7658100" y="2286000"/>
          <p14:tracePt t="2394" x="7905750" y="2374900"/>
          <p14:tracePt t="2398" x="8058150" y="2419350"/>
          <p14:tracePt t="2411" x="8229600" y="2451100"/>
          <p14:tracePt t="2428" x="8559800" y="2520950"/>
          <p14:tracePt t="2431" x="8724900" y="2540000"/>
          <p14:tracePt t="2444" x="8858250" y="2552700"/>
          <p14:tracePt t="2461" x="9194800" y="2546350"/>
          <p14:tracePt t="2478" x="9366250" y="2520950"/>
          <p14:tracePt t="2494" x="9499600" y="2482850"/>
          <p14:tracePt t="2511" x="9594850" y="2425700"/>
          <p14:tracePt t="2528" x="9652000" y="2368550"/>
          <p14:tracePt t="2544" x="9696450" y="2292350"/>
          <p14:tracePt t="2561" x="9721850" y="2216150"/>
          <p14:tracePt t="2578" x="9747250" y="2139950"/>
          <p14:tracePt t="2594" x="9759950" y="2063750"/>
          <p14:tracePt t="2611" x="9759950" y="2006600"/>
          <p14:tracePt t="2614" x="9759950" y="1974850"/>
          <p14:tracePt t="2628" x="9759950" y="1943100"/>
          <p14:tracePt t="2644" x="9759950" y="1879600"/>
          <p14:tracePt t="2661" x="9759950" y="1797050"/>
          <p14:tracePt t="2678" x="9759950" y="1758950"/>
          <p14:tracePt t="2694" x="9740900" y="1695450"/>
          <p14:tracePt t="2711" x="9721850" y="1663700"/>
          <p14:tracePt t="2728" x="9696450" y="1625600"/>
          <p14:tracePt t="2744" x="9658350" y="1587500"/>
          <p14:tracePt t="2761" x="9582150" y="1543050"/>
          <p14:tracePt t="2778" x="9480550" y="1504950"/>
          <p14:tracePt t="2794" x="9366250" y="1454150"/>
          <p14:tracePt t="2811" x="9245600" y="1422400"/>
          <p14:tracePt t="2827" x="9080500" y="1397000"/>
          <p14:tracePt t="2830" x="9010650" y="1377950"/>
          <p14:tracePt t="2844" x="8934450" y="1371600"/>
          <p14:tracePt t="2861" x="8699500" y="1346200"/>
          <p14:tracePt t="2877" x="8540750" y="1346200"/>
          <p14:tracePt t="2894" x="8388350" y="1346200"/>
          <p14:tracePt t="2911" x="8242300" y="1346200"/>
          <p14:tracePt t="2927" x="8115300" y="1365250"/>
          <p14:tracePt t="2944" x="8013700" y="1384300"/>
          <p14:tracePt t="2961" x="7924800" y="1409700"/>
          <p14:tracePt t="2977" x="7842250" y="1428750"/>
          <p14:tracePt t="2994" x="7785100" y="1473200"/>
          <p14:tracePt t="3011" x="7747000" y="1511300"/>
          <p14:tracePt t="3027" x="7715250" y="1555750"/>
          <p14:tracePt t="3030" x="7708900" y="1568450"/>
          <p14:tracePt t="3044" x="7696200" y="1587500"/>
          <p14:tracePt t="3061" x="7677150" y="1631950"/>
          <p14:tracePt t="3077" x="7670800" y="1663700"/>
          <p14:tracePt t="3094" x="7670800" y="1689100"/>
          <p14:tracePt t="3111" x="7670800" y="1720850"/>
          <p14:tracePt t="3127" x="7670800" y="1758950"/>
          <p14:tracePt t="3144" x="7670800" y="1797050"/>
          <p14:tracePt t="3161" x="7677150" y="1841500"/>
          <p14:tracePt t="3177" x="7702550" y="1892300"/>
          <p14:tracePt t="3194" x="7721600" y="1943100"/>
          <p14:tracePt t="3211" x="7753350" y="1987550"/>
          <p14:tracePt t="3227" x="7804150" y="2044700"/>
          <p14:tracePt t="3244" x="7880350" y="2095500"/>
          <p14:tracePt t="3261" x="8083550" y="2197100"/>
          <p14:tracePt t="3277" x="8286750" y="2266950"/>
          <p14:tracePt t="3294" x="8578850" y="2317750"/>
          <p14:tracePt t="3311" x="8915400" y="2343150"/>
          <p14:tracePt t="3327" x="9163050" y="2343150"/>
          <p14:tracePt t="3344" x="9366250" y="2311400"/>
          <p14:tracePt t="3361" x="9486900" y="2279650"/>
          <p14:tracePt t="3377" x="9569450" y="2247900"/>
          <p14:tracePt t="3394" x="9632950" y="2209800"/>
          <p14:tracePt t="3411" x="9690100" y="2165350"/>
          <p14:tracePt t="3427" x="9728200" y="2127250"/>
          <p14:tracePt t="3430" x="9734550" y="2114550"/>
          <p14:tracePt t="3444" x="9747250" y="2095500"/>
          <p14:tracePt t="3461" x="9759950" y="2038350"/>
          <p14:tracePt t="3477" x="9772650" y="1987550"/>
          <p14:tracePt t="3494" x="9772650" y="1943100"/>
          <p14:tracePt t="3511" x="9772650" y="1905000"/>
          <p14:tracePt t="3527" x="9759950" y="1866900"/>
          <p14:tracePt t="3544" x="9747250" y="1841500"/>
          <p14:tracePt t="3561" x="9728200" y="1816100"/>
          <p14:tracePt t="3577" x="9721850" y="1809750"/>
          <p14:tracePt t="3766" x="0" y="0"/>
        </p14:tracePtLst>
        <p14:tracePtLst>
          <p14:tracePt t="5711" x="7143750" y="3619500"/>
          <p14:tracePt t="5744" x="7143750" y="3625850"/>
          <p14:tracePt t="5755" x="7143750" y="3632200"/>
          <p14:tracePt t="5791" x="7143750" y="3644900"/>
          <p14:tracePt t="5802" x="7143750" y="3651250"/>
          <p14:tracePt t="5815" x="7194550" y="3670300"/>
          <p14:tracePt t="5827" x="7251700" y="3689350"/>
          <p14:tracePt t="5843" x="7404100" y="3721100"/>
          <p14:tracePt t="5860" x="7600950" y="3740150"/>
          <p14:tracePt t="5862" x="7708900" y="3740150"/>
          <p14:tracePt t="5877" x="7950200" y="3740150"/>
          <p14:tracePt t="5894" x="8153400" y="3740150"/>
          <p14:tracePt t="5910" x="8299450" y="3740150"/>
          <p14:tracePt t="5927" x="8394700" y="3740150"/>
          <p14:tracePt t="5943" x="8426450" y="3740150"/>
          <p14:tracePt t="5960" x="8432800" y="3733800"/>
          <p14:tracePt t="5993" x="8439150" y="3727450"/>
          <p14:tracePt t="6014" x="8439150" y="3721100"/>
          <p14:tracePt t="6027" x="8439150" y="3714750"/>
          <p14:tracePt t="6043" x="8439150" y="3695700"/>
          <p14:tracePt t="6060" x="8439150" y="3670300"/>
          <p14:tracePt t="6061" x="8439150" y="3657600"/>
          <p14:tracePt t="6076" x="8439150" y="3638550"/>
          <p14:tracePt t="6093" x="8413750" y="3556000"/>
          <p14:tracePt t="6110" x="8337550" y="3492500"/>
          <p14:tracePt t="6126" x="8248650" y="3441700"/>
          <p14:tracePt t="6143" x="8140700" y="3390900"/>
          <p14:tracePt t="6160" x="8026400" y="3352800"/>
          <p14:tracePt t="6176" x="7912100" y="3321050"/>
          <p14:tracePt t="6193" x="7804150" y="3314700"/>
          <p14:tracePt t="6210" x="7689850" y="3314700"/>
          <p14:tracePt t="6226" x="7581900" y="3314700"/>
          <p14:tracePt t="6243" x="7493000" y="3327400"/>
          <p14:tracePt t="6260" x="7397750" y="3365500"/>
          <p14:tracePt t="6276" x="7334250" y="3409950"/>
          <p14:tracePt t="6278" x="7308850" y="3422650"/>
          <p14:tracePt t="6293" x="7264400" y="3448050"/>
          <p14:tracePt t="6310" x="7232650" y="3486150"/>
          <p14:tracePt t="6326" x="7207250" y="3517900"/>
          <p14:tracePt t="6343" x="7194550" y="3543300"/>
          <p14:tracePt t="6360" x="7194550" y="3556000"/>
          <p14:tracePt t="6376" x="7194550" y="3568700"/>
          <p14:tracePt t="6393" x="7194550" y="3587750"/>
          <p14:tracePt t="6410" x="7232650" y="3606800"/>
          <p14:tracePt t="6426" x="7321550" y="3638550"/>
          <p14:tracePt t="6443" x="7473950" y="3670300"/>
          <p14:tracePt t="6446" x="7569200" y="3676650"/>
          <p14:tracePt t="6460" x="7651750" y="3676650"/>
          <p14:tracePt t="6476" x="7861300" y="3676650"/>
          <p14:tracePt t="6478" x="7956550" y="3676650"/>
          <p14:tracePt t="6493" x="8089900" y="3676650"/>
          <p14:tracePt t="6510" x="8147050" y="3670300"/>
          <p14:tracePt t="6526" x="8172450" y="3663950"/>
          <p14:tracePt t="6543" x="8185150" y="3651250"/>
          <p14:tracePt t="6560" x="8197850" y="3638550"/>
          <p14:tracePt t="6576" x="8204200" y="3632200"/>
          <p14:tracePt t="6593" x="8204200" y="3619500"/>
          <p14:tracePt t="6610" x="8204200" y="3606800"/>
          <p14:tracePt t="6626" x="8204200" y="3600450"/>
          <p14:tracePt t="6660" x="8204200" y="3594100"/>
          <p14:tracePt t="6676" x="8185150" y="3581400"/>
          <p14:tracePt t="6693" x="8070850" y="3549650"/>
          <p14:tracePt t="6709" x="7981950" y="3543300"/>
          <p14:tracePt t="6726" x="7880350" y="3543300"/>
          <p14:tracePt t="6743" x="7772400" y="3543300"/>
          <p14:tracePt t="6760" x="7696200" y="3543300"/>
          <p14:tracePt t="6776" x="7632700" y="3543300"/>
          <p14:tracePt t="6793" x="7569200" y="3549650"/>
          <p14:tracePt t="6810" x="7524750" y="3568700"/>
          <p14:tracePt t="6826" x="7499350" y="3587750"/>
          <p14:tracePt t="6829" x="7493000" y="3594100"/>
          <p14:tracePt t="6843" x="7480300" y="3600450"/>
          <p14:tracePt t="6860" x="7480300" y="3606800"/>
          <p14:tracePt t="6878" x="7480300" y="3613150"/>
          <p14:tracePt t="6894" x="7480300" y="3619500"/>
          <p14:tracePt t="6909" x="7486650" y="3638550"/>
          <p14:tracePt t="6926" x="7537450" y="3676650"/>
          <p14:tracePt t="6943" x="7658100" y="3689350"/>
          <p14:tracePt t="6959" x="7848600" y="3714750"/>
          <p14:tracePt t="6976" x="8039100" y="3714750"/>
          <p14:tracePt t="6993" x="8166100" y="3714750"/>
          <p14:tracePt t="7010" x="8242300" y="3714750"/>
          <p14:tracePt t="7026" x="8255000" y="3714750"/>
          <p14:tracePt t="7043" x="8261350" y="3708400"/>
          <p14:tracePt t="7078" x="8261350" y="3702050"/>
          <p14:tracePt t="7118" x="8261350" y="3695700"/>
          <p14:tracePt t="7127" x="8261350" y="3689350"/>
          <p14:tracePt t="8102" x="0" y="0"/>
        </p14:tracePtLst>
        <p14:tracePtLst>
          <p14:tracePt t="8928" x="8858250" y="3670300"/>
          <p14:tracePt t="8999" x="8870950" y="3670300"/>
          <p14:tracePt t="9009" x="8890000" y="3670300"/>
          <p14:tracePt t="9026" x="8985250" y="3670300"/>
          <p14:tracePt t="9043" x="9124950" y="3670300"/>
          <p14:tracePt t="9046" x="9194800" y="3670300"/>
          <p14:tracePt t="9059" x="9283700" y="3670300"/>
          <p14:tracePt t="9075" x="9448800" y="3670300"/>
          <p14:tracePt t="9092" x="9588500" y="3670300"/>
          <p14:tracePt t="9109" x="9696450" y="3670300"/>
          <p14:tracePt t="9125" x="9728200" y="3670300"/>
          <p14:tracePt t="9408" x="9715500" y="3670300"/>
          <p14:tracePt t="9418" x="9690100" y="3670300"/>
          <p14:tracePt t="9427" x="9658350" y="3670300"/>
          <p14:tracePt t="9443" x="9582150" y="3670300"/>
          <p14:tracePt t="9459" x="9512300" y="3670300"/>
          <p14:tracePt t="9462" x="9474200" y="3670300"/>
          <p14:tracePt t="9475" x="9436100" y="3670300"/>
          <p14:tracePt t="9492" x="9366250" y="3670300"/>
          <p14:tracePt t="9508" x="9309100" y="3670300"/>
          <p14:tracePt t="9509" x="9283700" y="3670300"/>
          <p14:tracePt t="9525" x="9258300" y="3670300"/>
          <p14:tracePt t="9542" x="9251950" y="3670300"/>
          <p14:tracePt t="9687" x="9271000" y="3670300"/>
          <p14:tracePt t="9697" x="9315450" y="3670300"/>
          <p14:tracePt t="9709" x="9429750" y="3670300"/>
          <p14:tracePt t="9726" x="9575800" y="3670300"/>
          <p14:tracePt t="9742" x="9683750" y="3670300"/>
          <p14:tracePt t="9759" x="9747250" y="3670300"/>
          <p14:tracePt t="9776" x="9759950" y="3670300"/>
          <p14:tracePt t="11136" x="9772650" y="3670300"/>
          <p14:tracePt t="11146" x="9791700" y="3670300"/>
          <p14:tracePt t="11158" x="9886950" y="3676650"/>
          <p14:tracePt t="11175" x="9994900" y="3676650"/>
          <p14:tracePt t="11192" x="10134600" y="3676650"/>
          <p14:tracePt t="11208" x="10261600" y="3676650"/>
          <p14:tracePt t="11224" x="10363200" y="3676650"/>
          <p14:tracePt t="11241" x="10407650" y="3676650"/>
          <p14:tracePt t="11258" x="10426700" y="3676650"/>
          <p14:tracePt t="11275" x="10433050" y="3676650"/>
          <p14:tracePt t="11479" x="10420350" y="3676650"/>
          <p14:tracePt t="11489" x="10388600" y="3676650"/>
          <p14:tracePt t="11500" x="10331450" y="3676650"/>
          <p14:tracePt t="11510" x="10172700" y="3676650"/>
          <p14:tracePt t="11525" x="9944100" y="3676650"/>
          <p14:tracePt t="11541" x="9575800" y="3676650"/>
          <p14:tracePt t="11558" x="9271000" y="3676650"/>
          <p14:tracePt t="11575" x="9086850" y="3676650"/>
          <p14:tracePt t="11591" x="9010650" y="3676650"/>
          <p14:tracePt t="11608" x="8997950" y="3676650"/>
          <p14:tracePt t="11743" x="9023350" y="3676650"/>
          <p14:tracePt t="11752" x="9086850" y="3676650"/>
          <p14:tracePt t="11762" x="9163050" y="3676650"/>
          <p14:tracePt t="11775" x="9372600" y="3676650"/>
          <p14:tracePt t="11791" x="9652000" y="3676650"/>
          <p14:tracePt t="11808" x="9956800" y="3676650"/>
          <p14:tracePt t="11825" x="10191750" y="3676650"/>
          <p14:tracePt t="11841" x="10337800" y="3676650"/>
          <p14:tracePt t="11858" x="10388600" y="3676650"/>
          <p14:tracePt t="11875" x="10401300" y="3676650"/>
          <p14:tracePt t="11959" x="10375900" y="3676650"/>
          <p14:tracePt t="11968" x="10337800" y="3676650"/>
          <p14:tracePt t="11979" x="10267950" y="3676650"/>
          <p14:tracePt t="11991" x="10083800" y="3676650"/>
          <p14:tracePt t="12008" x="9880600" y="3676650"/>
          <p14:tracePt t="12024" x="9734550" y="3676650"/>
          <p14:tracePt t="12041" x="9671050" y="3676650"/>
          <p14:tracePt t="12058" x="9664700" y="3676650"/>
          <p14:tracePt t="12151" x="9683750" y="3676650"/>
          <p14:tracePt t="12161" x="9715500" y="3676650"/>
          <p14:tracePt t="12175" x="9829800" y="3676650"/>
          <p14:tracePt t="12191" x="10013950" y="3676650"/>
          <p14:tracePt t="12208" x="10229850" y="3676650"/>
          <p14:tracePt t="12225" x="10420350" y="3676650"/>
          <p14:tracePt t="12241" x="10553700" y="3689350"/>
          <p14:tracePt t="12258" x="10566400" y="3689350"/>
          <p14:tracePt t="12275" x="10572750" y="3689350"/>
          <p14:tracePt t="12336" x="10560050" y="3689350"/>
          <p14:tracePt t="12346" x="10528300" y="3689350"/>
          <p14:tracePt t="12358" x="10407650" y="3689350"/>
          <p14:tracePt t="12375" x="10267950" y="3689350"/>
          <p14:tracePt t="12391" x="10172700" y="3689350"/>
          <p14:tracePt t="12408" x="10147300" y="3689350"/>
          <p14:tracePt t="12425" x="10140950" y="3689350"/>
          <p14:tracePt t="12463" x="10147300" y="3689350"/>
          <p14:tracePt t="12473" x="10166350" y="3689350"/>
          <p14:tracePt t="12483" x="10198100" y="3689350"/>
          <p14:tracePt t="12493" x="10255250" y="3689350"/>
          <p14:tracePt t="12508" x="10369550" y="3689350"/>
          <p14:tracePt t="12525" x="10541000" y="3689350"/>
          <p14:tracePt t="12541" x="10610850" y="3689350"/>
          <p14:tracePt t="12557" x="10623550" y="3689350"/>
          <p14:tracePt t="12574" x="10629900" y="3689350"/>
          <p14:tracePt t="12655" x="10623550" y="3689350"/>
          <p14:tracePt t="12799" x="10629900" y="3689350"/>
          <p14:tracePt t="12809" x="10636250" y="3689350"/>
          <p14:tracePt t="12825" x="10661650" y="3689350"/>
          <p14:tracePt t="12841" x="10706100" y="3689350"/>
          <p14:tracePt t="12858" x="10763250" y="3689350"/>
          <p14:tracePt t="12875" x="10845800" y="3689350"/>
          <p14:tracePt t="12891" x="10934700" y="3689350"/>
          <p14:tracePt t="12894" x="10979150" y="3689350"/>
          <p14:tracePt t="12908" x="10998200" y="3689350"/>
          <p14:tracePt t="12924" x="11017250" y="3689350"/>
          <p14:tracePt t="12974" x="10998200" y="3689350"/>
          <p14:tracePt t="12983" x="10966450" y="3689350"/>
          <p14:tracePt t="12991" x="10928350" y="3689350"/>
          <p14:tracePt t="13007" x="10820400" y="3689350"/>
          <p14:tracePt t="13024" x="10725150" y="3689350"/>
          <p14:tracePt t="13041" x="10680700" y="3689350"/>
          <p14:tracePt t="13057" x="10674350" y="3689350"/>
          <p14:tracePt t="13103" x="10693400" y="3689350"/>
          <p14:tracePt t="13113" x="10712450" y="3689350"/>
          <p14:tracePt t="13124" x="10744200" y="3689350"/>
          <p14:tracePt t="13142" x="10883900" y="3689350"/>
          <p14:tracePt t="13158" x="10922000" y="3689350"/>
          <p14:tracePt t="13174" x="10941050" y="3689350"/>
          <p14:tracePt t="13247" x="10934700" y="3689350"/>
          <p14:tracePt t="13257" x="10928350" y="3689350"/>
          <p14:tracePt t="13274" x="10922000" y="3689350"/>
          <p14:tracePt t="14504" x="10915650" y="3689350"/>
          <p14:tracePt t="14511" x="0" y="0"/>
        </p14:tracePtLst>
        <p14:tracePtLst>
          <p14:tracePt t="15144" x="11741150" y="3803650"/>
          <p14:tracePt t="15232" x="11747500" y="3803650"/>
          <p14:tracePt t="15242" x="11753850" y="3803650"/>
          <p14:tracePt t="15257" x="11779250" y="3803650"/>
          <p14:tracePt t="15274" x="11798300" y="3803650"/>
          <p14:tracePt t="15290" x="11804650" y="3803650"/>
          <p14:tracePt t="15342" x="0" y="0"/>
        </p14:tracePtLst>
        <p14:tracePtLst>
          <p14:tracePt t="16376" x="7258050" y="3975100"/>
          <p14:tracePt t="16488" x="7270750" y="3975100"/>
          <p14:tracePt t="16499" x="7302500" y="3975100"/>
          <p14:tracePt t="16510" x="7385050" y="3975100"/>
          <p14:tracePt t="16523" x="7448550" y="3975100"/>
          <p14:tracePt t="16540" x="7620000" y="3975100"/>
          <p14:tracePt t="16542" x="7702550" y="3975100"/>
          <p14:tracePt t="16557" x="7791450" y="3975100"/>
          <p14:tracePt t="16573" x="7969250" y="3975100"/>
          <p14:tracePt t="16590" x="8007350" y="3975100"/>
          <p14:tracePt t="16606" x="8026400" y="3975100"/>
          <p14:tracePt t="16822" x="0" y="0"/>
        </p14:tracePtLst>
        <p14:tracePtLst>
          <p14:tracePt t="17184" x="7918450" y="4006850"/>
          <p14:tracePt t="17255" x="7931150" y="4006850"/>
          <p14:tracePt t="17267" x="7962900" y="4006850"/>
          <p14:tracePt t="17279" x="8070850" y="4006850"/>
          <p14:tracePt t="17290" x="8153400" y="4006850"/>
          <p14:tracePt t="17306" x="8343900" y="4006850"/>
          <p14:tracePt t="17323" x="8502650" y="4006850"/>
          <p14:tracePt t="17339" x="8585200" y="4006850"/>
          <p14:tracePt t="17343" x="8604250" y="4006850"/>
          <p14:tracePt t="17356" x="8610600" y="4006850"/>
          <p14:tracePt t="17501" x="0" y="0"/>
        </p14:tracePtLst>
        <p14:tracePtLst>
          <p14:tracePt t="17749" x="8864600" y="4064000"/>
          <p14:tracePt t="17829" x="8870950" y="4064000"/>
          <p14:tracePt t="17837" x="8883650" y="4064000"/>
          <p14:tracePt t="17845" x="8896350" y="4064000"/>
          <p14:tracePt t="17856" x="8915400" y="4064000"/>
          <p14:tracePt t="17872" x="8978900" y="4064000"/>
          <p14:tracePt t="17889" x="9099550" y="4064000"/>
          <p14:tracePt t="17906" x="9232900" y="4064000"/>
          <p14:tracePt t="17922" x="9404350" y="4064000"/>
          <p14:tracePt t="17939" x="9531350" y="4064000"/>
          <p14:tracePt t="17956" x="9607550" y="4064000"/>
          <p14:tracePt t="17972" x="9639300" y="4064000"/>
          <p14:tracePt t="17989" x="9645650" y="4064000"/>
          <p14:tracePt t="18182" x="9639300" y="4064000"/>
          <p14:tracePt t="18190" x="9607550" y="4064000"/>
          <p14:tracePt t="18198" x="9556750" y="4064000"/>
          <p14:tracePt t="18206" x="9480550" y="4057650"/>
          <p14:tracePt t="18222" x="9290050" y="4025900"/>
          <p14:tracePt t="18239" x="8997950" y="3962400"/>
          <p14:tracePt t="18255" x="8718550" y="3924300"/>
          <p14:tracePt t="18273" x="8566150" y="3911600"/>
          <p14:tracePt t="18289" x="8496300" y="3911600"/>
          <p14:tracePt t="18306" x="8483600" y="3911600"/>
          <p14:tracePt t="18413" x="8489950" y="3911600"/>
          <p14:tracePt t="18421" x="8521700" y="3911600"/>
          <p14:tracePt t="18429" x="8578850" y="3911600"/>
          <p14:tracePt t="18439" x="8648700" y="3911600"/>
          <p14:tracePt t="18455" x="8858250" y="3911600"/>
          <p14:tracePt t="18472" x="9175750" y="3911600"/>
          <p14:tracePt t="18489" x="9569450" y="3911600"/>
          <p14:tracePt t="18505" x="9912350" y="3911600"/>
          <p14:tracePt t="18522" x="10147300" y="3911600"/>
          <p14:tracePt t="18539" x="10312400" y="3911600"/>
          <p14:tracePt t="18555" x="10414000" y="3911600"/>
          <p14:tracePt t="18572" x="10445750" y="3911600"/>
          <p14:tracePt t="18589" x="10452100" y="3911600"/>
          <p14:tracePt t="18637" x="10458450" y="3911600"/>
          <p14:tracePt t="18669" x="10464800" y="3911600"/>
          <p14:tracePt t="18685" x="10477500" y="3911600"/>
          <p14:tracePt t="18693" x="10490200" y="3911600"/>
          <p14:tracePt t="18705" x="10502900" y="3911600"/>
          <p14:tracePt t="18722" x="10566400" y="3911600"/>
          <p14:tracePt t="18739" x="10687050" y="3911600"/>
          <p14:tracePt t="18755" x="10852150" y="3911600"/>
          <p14:tracePt t="18757" x="10928350" y="3911600"/>
          <p14:tracePt t="18772" x="11004550" y="3911600"/>
          <p14:tracePt t="18789" x="11131550" y="3917950"/>
          <p14:tracePt t="18805" x="11156950" y="3917950"/>
          <p14:tracePt t="18822" x="11163300" y="3917950"/>
          <p14:tracePt t="18989" x="11163300" y="3930650"/>
          <p14:tracePt t="18997" x="11156950" y="3937000"/>
          <p14:tracePt t="19005" x="11131550" y="3943350"/>
          <p14:tracePt t="19022" x="11049000" y="3956050"/>
          <p14:tracePt t="19038" x="10896600" y="3987800"/>
          <p14:tracePt t="19055" x="10668000" y="4000500"/>
          <p14:tracePt t="19072" x="10350500" y="4000500"/>
          <p14:tracePt t="19089" x="9963150" y="4000500"/>
          <p14:tracePt t="19105" x="9525000" y="4000500"/>
          <p14:tracePt t="19122" x="9023350" y="3981450"/>
          <p14:tracePt t="19139" x="8699500" y="3981450"/>
          <p14:tracePt t="19155" x="8483600" y="3981450"/>
          <p14:tracePt t="19172" x="8337550" y="3981450"/>
          <p14:tracePt t="19188" x="8261350" y="3981450"/>
          <p14:tracePt t="19189" x="8235950" y="3981450"/>
          <p14:tracePt t="19205" x="8216900" y="3981450"/>
          <p14:tracePt t="19222" x="8210550" y="3981450"/>
          <p14:tracePt t="19295" x="8229600" y="3981450"/>
          <p14:tracePt t="19309" x="8267700" y="3981450"/>
          <p14:tracePt t="19322" x="8407400" y="3981450"/>
          <p14:tracePt t="19339" x="8636000" y="3981450"/>
          <p14:tracePt t="19342" x="8858250" y="3981450"/>
          <p14:tracePt t="19356" x="9093200" y="3981450"/>
          <p14:tracePt t="19373" x="9632950" y="3981450"/>
          <p14:tracePt t="19374" x="9893300" y="3981450"/>
          <p14:tracePt t="19389" x="10344150" y="3981450"/>
          <p14:tracePt t="19405" x="10547350" y="3981450"/>
          <p14:tracePt t="19422" x="10604500" y="3981450"/>
          <p14:tracePt t="19439" x="10610850" y="3981450"/>
          <p14:tracePt t="19805" x="0" y="0"/>
        </p14:tracePtLst>
        <p14:tracePtLst>
          <p14:tracePt t="20376" x="2279650" y="1955800"/>
          <p14:tracePt t="20388" x="2241550" y="1968500"/>
          <p14:tracePt t="20405" x="2139950" y="2038350"/>
          <p14:tracePt t="20422" x="2070100" y="2095500"/>
          <p14:tracePt t="20438" x="2006600" y="2203450"/>
          <p14:tracePt t="20455" x="1962150" y="2317750"/>
          <p14:tracePt t="20472" x="1917700" y="2457450"/>
          <p14:tracePt t="20488" x="1892300" y="2597150"/>
          <p14:tracePt t="20505" x="1866900" y="2749550"/>
          <p14:tracePt t="20522" x="1866900" y="2895600"/>
          <p14:tracePt t="20538" x="1885950" y="3086100"/>
          <p14:tracePt t="20555" x="1911350" y="3270250"/>
          <p14:tracePt t="20572" x="1987550" y="3479800"/>
          <p14:tracePt t="20588" x="2076450" y="3695700"/>
          <p14:tracePt t="20605" x="2298700" y="4019550"/>
          <p14:tracePt t="20621" x="2451100" y="4191000"/>
          <p14:tracePt t="20638" x="2622550" y="4343400"/>
          <p14:tracePt t="20655" x="2787650" y="4457700"/>
          <p14:tracePt t="20671" x="2965450" y="4565650"/>
          <p14:tracePt t="20688" x="3200400" y="4660900"/>
          <p14:tracePt t="20705" x="3543300" y="4756150"/>
          <p14:tracePt t="20721" x="4006850" y="4857750"/>
          <p14:tracePt t="20738" x="4445000" y="4921250"/>
          <p14:tracePt t="20755" x="4737100" y="4933950"/>
          <p14:tracePt t="20771" x="4921250" y="4902200"/>
          <p14:tracePt t="20788" x="5035550" y="4813300"/>
          <p14:tracePt t="20790" x="5080000" y="4749800"/>
          <p14:tracePt t="20805" x="5162550" y="4597400"/>
          <p14:tracePt t="20821" x="5270500" y="4311650"/>
          <p14:tracePt t="20838" x="5372100" y="3886200"/>
          <p14:tracePt t="20855" x="5435600" y="3409950"/>
          <p14:tracePt t="20871" x="5448300" y="2997200"/>
          <p14:tracePt t="20888" x="5441950" y="2660650"/>
          <p14:tracePt t="20905" x="5391150" y="2438400"/>
          <p14:tracePt t="20921" x="5302250" y="2254250"/>
          <p14:tracePt t="20938" x="5175250" y="2095500"/>
          <p14:tracePt t="20955" x="5016500" y="1962150"/>
          <p14:tracePt t="20971" x="4813300" y="1860550"/>
          <p14:tracePt t="20988" x="4610100" y="1803400"/>
          <p14:tracePt t="21005" x="4451350" y="1790700"/>
          <p14:tracePt t="21021" x="4311650" y="1790700"/>
          <p14:tracePt t="21038" x="4241800" y="1803400"/>
          <p14:tracePt t="21054" x="4178300" y="1822450"/>
          <p14:tracePt t="21071" x="4127500" y="1860550"/>
          <p14:tracePt t="21088" x="4089400" y="1879600"/>
          <p14:tracePt t="21105" x="4057650" y="1898650"/>
          <p14:tracePt t="21121" x="4038600" y="1917700"/>
          <p14:tracePt t="21138" x="4019550" y="1943100"/>
          <p14:tracePt t="21155" x="4006850" y="1968500"/>
          <p14:tracePt t="21171" x="4000500" y="1993900"/>
          <p14:tracePt t="21175" x="4000500" y="2012950"/>
          <p14:tracePt t="21188" x="3987800" y="2032000"/>
          <p14:tracePt t="21205" x="3962400" y="2082800"/>
          <p14:tracePt t="21221" x="3943350" y="2114550"/>
          <p14:tracePt t="21238" x="3930650" y="2152650"/>
          <p14:tracePt t="21255" x="3924300" y="2171700"/>
          <p14:tracePt t="21271" x="3917950" y="2190750"/>
          <p14:tracePt t="21288" x="3911600" y="2190750"/>
          <p14:tracePt t="21454" x="0" y="0"/>
        </p14:tracePtLst>
        <p14:tracePtLst>
          <p14:tracePt t="22255" x="2279650" y="1968500"/>
          <p14:tracePt t="22266" x="2260600" y="1974850"/>
          <p14:tracePt t="22278" x="2203450" y="1993900"/>
          <p14:tracePt t="22288" x="2171700" y="2012950"/>
          <p14:tracePt t="22305" x="2108200" y="2082800"/>
          <p14:tracePt t="22321" x="2032000" y="2197100"/>
          <p14:tracePt t="22338" x="1962150" y="2355850"/>
          <p14:tracePt t="22354" x="1892300" y="2559050"/>
          <p14:tracePt t="22371" x="1835150" y="2794000"/>
          <p14:tracePt t="22375" x="1816100" y="2914650"/>
          <p14:tracePt t="22388" x="1797050" y="3022600"/>
          <p14:tracePt t="22404" x="1765300" y="3232150"/>
          <p14:tracePt t="22407" x="1752600" y="3327400"/>
          <p14:tracePt t="22421" x="1752600" y="3511550"/>
          <p14:tracePt t="22438" x="1790700" y="3714750"/>
          <p14:tracePt t="22455" x="1873250" y="3917950"/>
          <p14:tracePt t="22471" x="2044700" y="4178300"/>
          <p14:tracePt t="22488" x="2336800" y="4470400"/>
          <p14:tracePt t="22504" x="2794000" y="4787900"/>
          <p14:tracePt t="22521" x="3365500" y="5092700"/>
          <p14:tracePt t="22538" x="4025900" y="5378450"/>
          <p14:tracePt t="22554" x="4629150" y="5568950"/>
          <p14:tracePt t="22571" x="5194300" y="5664200"/>
          <p14:tracePt t="22574" x="5422900" y="5689600"/>
          <p14:tracePt t="22587" x="5619750" y="5702300"/>
          <p14:tracePt t="22604" x="5886450" y="5676900"/>
          <p14:tracePt t="22621" x="6121400" y="5556250"/>
          <p14:tracePt t="22637" x="6229350" y="5435600"/>
          <p14:tracePt t="22654" x="6318250" y="5264150"/>
          <p14:tracePt t="22671" x="6394450" y="5022850"/>
          <p14:tracePt t="22688" x="6445250" y="4768850"/>
          <p14:tracePt t="22704" x="6470650" y="4514850"/>
          <p14:tracePt t="22721" x="6470650" y="4260850"/>
          <p14:tracePt t="22737" x="6400800" y="3924300"/>
          <p14:tracePt t="22754" x="6324600" y="3587750"/>
          <p14:tracePt t="22771" x="6223000" y="3257550"/>
          <p14:tracePt t="22787" x="6121400" y="3003550"/>
          <p14:tracePt t="22804" x="6038850" y="2851150"/>
          <p14:tracePt t="22806" x="6026150" y="2800350"/>
          <p14:tracePt t="22821" x="5994400" y="2736850"/>
          <p14:tracePt t="22837" x="5975350" y="2705100"/>
          <p14:tracePt t="22854" x="5949950" y="2679700"/>
          <p14:tracePt t="22871" x="5918200" y="2660650"/>
          <p14:tracePt t="22887" x="5873750" y="2635250"/>
          <p14:tracePt t="22904" x="5810250" y="2603500"/>
          <p14:tracePt t="22921" x="5734050" y="2578100"/>
          <p14:tracePt t="22937" x="5638800" y="2552700"/>
          <p14:tracePt t="22954" x="5556250" y="2514600"/>
          <p14:tracePt t="22971" x="5467350" y="2489200"/>
          <p14:tracePt t="22988" x="5384800" y="2438400"/>
          <p14:tracePt t="22990" x="5334000" y="2419350"/>
          <p14:tracePt t="23004" x="5276850" y="2381250"/>
          <p14:tracePt t="23021" x="5092700" y="2273300"/>
          <p14:tracePt t="23037" x="4965700" y="2190750"/>
          <p14:tracePt t="23054" x="4813300" y="2120900"/>
          <p14:tracePt t="23071" x="4648200" y="2051050"/>
          <p14:tracePt t="23087" x="4495800" y="1993900"/>
          <p14:tracePt t="23104" x="4330700" y="1924050"/>
          <p14:tracePt t="23121" x="4146550" y="1854200"/>
          <p14:tracePt t="23137" x="3968750" y="1784350"/>
          <p14:tracePt t="23154" x="3797300" y="1733550"/>
          <p14:tracePt t="23171" x="3613150" y="1689100"/>
          <p14:tracePt t="23187" x="3429000" y="1651000"/>
          <p14:tracePt t="23190" x="3346450" y="1638300"/>
          <p14:tracePt t="23204" x="3270250" y="1619250"/>
          <p14:tracePt t="23221" x="3073400" y="1593850"/>
          <p14:tracePt t="23237" x="2978150" y="1581150"/>
          <p14:tracePt t="23254" x="2901950" y="1581150"/>
          <p14:tracePt t="23271" x="2800350" y="1581150"/>
          <p14:tracePt t="23287" x="2705100" y="1581150"/>
          <p14:tracePt t="23304" x="2609850" y="1581150"/>
          <p14:tracePt t="23321" x="2501900" y="1581150"/>
          <p14:tracePt t="23337" x="2419350" y="1581150"/>
          <p14:tracePt t="23354" x="2330450" y="1581150"/>
          <p14:tracePt t="23371" x="2254250" y="1581150"/>
          <p14:tracePt t="23374" x="2209800" y="1581150"/>
          <p14:tracePt t="23387" x="2171700" y="1581150"/>
          <p14:tracePt t="23404" x="2095500" y="1581150"/>
          <p14:tracePt t="23406" x="2051050" y="1581150"/>
          <p14:tracePt t="23421" x="1987550" y="1581150"/>
          <p14:tracePt t="23437" x="1917700" y="1581150"/>
          <p14:tracePt t="23454" x="1854200" y="1581150"/>
          <p14:tracePt t="23471" x="1790700" y="1600200"/>
          <p14:tracePt t="23487" x="1752600" y="1619250"/>
          <p14:tracePt t="23504" x="1720850" y="1644650"/>
          <p14:tracePt t="23521" x="1689100" y="1676400"/>
          <p14:tracePt t="23537" x="1638300" y="1746250"/>
          <p14:tracePt t="23554" x="1593850" y="1828800"/>
          <p14:tracePt t="23558" x="1555750" y="1885950"/>
          <p14:tracePt t="23571" x="1536700" y="1955800"/>
          <p14:tracePt t="23587" x="1498600" y="2114550"/>
          <p14:tracePt t="23604" x="1466850" y="2298700"/>
          <p14:tracePt t="23605" x="1447800" y="2406650"/>
          <p14:tracePt t="23621" x="1428750" y="2508250"/>
          <p14:tracePt t="23637" x="1384300" y="2851150"/>
          <p14:tracePt t="23654" x="1384300" y="3073400"/>
          <p14:tracePt t="23671" x="1416050" y="3263900"/>
          <p14:tracePt t="23687" x="1447800" y="3435350"/>
          <p14:tracePt t="23704" x="1498600" y="3587750"/>
          <p14:tracePt t="23721" x="1549400" y="3733800"/>
          <p14:tracePt t="23737" x="1631950" y="3867150"/>
          <p14:tracePt t="23754" x="1708150" y="4006850"/>
          <p14:tracePt t="23770" x="1803400" y="4140200"/>
          <p14:tracePt t="23787" x="1930400" y="4292600"/>
          <p14:tracePt t="23804" x="2076450" y="4413250"/>
          <p14:tracePt t="23806" x="2165350" y="4489450"/>
          <p14:tracePt t="23821" x="2457450" y="4629150"/>
          <p14:tracePt t="23837" x="2921000" y="4813300"/>
          <p14:tracePt t="23854" x="3517900" y="4959350"/>
          <p14:tracePt t="23871" x="4216400" y="5105400"/>
          <p14:tracePt t="23887" x="4819650" y="5194300"/>
          <p14:tracePt t="23904" x="5156200" y="5207000"/>
          <p14:tracePt t="23920" x="5314950" y="5194300"/>
          <p14:tracePt t="23937" x="5372100" y="5175250"/>
          <p14:tracePt t="23954" x="5372100" y="5156200"/>
          <p14:tracePt t="23971" x="5372100" y="5124450"/>
          <p14:tracePt t="23974" x="5378450" y="5105400"/>
          <p14:tracePt t="23987" x="5378450" y="5086350"/>
          <p14:tracePt t="24004" x="5403850" y="5016500"/>
          <p14:tracePt t="24021" x="5416550" y="4946650"/>
          <p14:tracePt t="24022" x="5422900" y="4921250"/>
          <p14:tracePt t="24037" x="5435600" y="4864100"/>
          <p14:tracePt t="24054" x="5441950" y="4813300"/>
          <p14:tracePt t="24070" x="5441950" y="4756150"/>
          <p14:tracePt t="24087" x="5441950" y="4724400"/>
          <p14:tracePt t="24104" x="5441950" y="4711700"/>
          <p14:tracePt t="24121" x="5435600" y="4686300"/>
          <p14:tracePt t="24454" x="0" y="0"/>
        </p14:tracePtLst>
        <p14:tracePtLst>
          <p14:tracePt t="26614" x="514350" y="2368550"/>
          <p14:tracePt t="26622" x="508000" y="2368550"/>
          <p14:tracePt t="26638" x="501650" y="2374900"/>
          <p14:tracePt t="26653" x="488950" y="2413000"/>
          <p14:tracePt t="26669" x="469900" y="2489200"/>
          <p14:tracePt t="26686" x="450850" y="2609850"/>
          <p14:tracePt t="26703" x="425450" y="2749550"/>
          <p14:tracePt t="26719" x="406400" y="2901950"/>
          <p14:tracePt t="26736" x="387350" y="3079750"/>
          <p14:tracePt t="26753" x="374650" y="3295650"/>
          <p14:tracePt t="26770" x="361950" y="3505200"/>
          <p14:tracePt t="26786" x="342900" y="3771900"/>
          <p14:tracePt t="26803" x="292100" y="4038600"/>
          <p14:tracePt t="26819" x="279400" y="4273550"/>
          <p14:tracePt t="26836" x="279400" y="4470400"/>
          <p14:tracePt t="26838" x="279400" y="4565650"/>
          <p14:tracePt t="26853" x="298450" y="4768850"/>
          <p14:tracePt t="26869" x="330200" y="4940300"/>
          <p14:tracePt t="26886" x="355600" y="5105400"/>
          <p14:tracePt t="26903" x="387350" y="5245100"/>
          <p14:tracePt t="26919" x="425450" y="5365750"/>
          <p14:tracePt t="26936" x="444500" y="5454650"/>
          <p14:tracePt t="26953" x="476250" y="5537200"/>
          <p14:tracePt t="26970" x="495300" y="5619750"/>
          <p14:tracePt t="26986" x="514350" y="5676900"/>
          <p14:tracePt t="27003" x="533400" y="5715000"/>
          <p14:tracePt t="27019" x="552450" y="5746750"/>
          <p14:tracePt t="27023" x="565150" y="5765800"/>
          <p14:tracePt t="27036" x="584200" y="5784850"/>
          <p14:tracePt t="27053" x="654050" y="5842000"/>
          <p14:tracePt t="27069" x="749300" y="5873750"/>
          <p14:tracePt t="27086" x="876300" y="5905500"/>
          <p14:tracePt t="27103" x="1028700" y="5930900"/>
          <p14:tracePt t="27119" x="1181100" y="5956300"/>
          <p14:tracePt t="27136" x="1320800" y="5956300"/>
          <p14:tracePt t="27153" x="1447800" y="5937250"/>
          <p14:tracePt t="27170" x="1543050" y="5911850"/>
          <p14:tracePt t="27186" x="1612900" y="5880100"/>
          <p14:tracePt t="27203" x="1682750" y="5854700"/>
          <p14:tracePt t="27219" x="1746250" y="5822950"/>
          <p14:tracePt t="27222" x="1784350" y="5810250"/>
          <p14:tracePt t="27236" x="1809750" y="5803900"/>
          <p14:tracePt t="27253" x="1854200" y="5772150"/>
          <p14:tracePt t="27269" x="1879600" y="5759450"/>
          <p14:tracePt t="27286" x="1911350" y="5727700"/>
          <p14:tracePt t="27303" x="1930400" y="5695950"/>
          <p14:tracePt t="27319" x="1949450" y="5670550"/>
          <p14:tracePt t="27336" x="1949450" y="5645150"/>
          <p14:tracePt t="27353" x="1962150" y="5607050"/>
          <p14:tracePt t="27369" x="1974850" y="5581650"/>
          <p14:tracePt t="27386" x="1987550" y="5549900"/>
          <p14:tracePt t="27403" x="2000250" y="5518150"/>
          <p14:tracePt t="27419" x="2006600" y="5480050"/>
          <p14:tracePt t="27436" x="2012950" y="5435600"/>
          <p14:tracePt t="27437" x="2019300" y="5397500"/>
          <p14:tracePt t="27453" x="2032000" y="5353050"/>
          <p14:tracePt t="27469" x="2063750" y="5175250"/>
          <p14:tracePt t="27486" x="2063750" y="5041900"/>
          <p14:tracePt t="27503" x="2063750" y="4857750"/>
          <p14:tracePt t="27519" x="2076450" y="4648200"/>
          <p14:tracePt t="27536" x="2076450" y="4387850"/>
          <p14:tracePt t="27553" x="2076450" y="4146550"/>
          <p14:tracePt t="27569" x="2076450" y="3917950"/>
          <p14:tracePt t="27586" x="2070100" y="3695700"/>
          <p14:tracePt t="27602" x="2044700" y="3486150"/>
          <p14:tracePt t="27619" x="2000250" y="3282950"/>
          <p14:tracePt t="27622" x="1993900" y="3187700"/>
          <p14:tracePt t="27636" x="1968500" y="3098800"/>
          <p14:tracePt t="27652" x="1905000" y="2933700"/>
          <p14:tracePt t="27654" x="1879600" y="2857500"/>
          <p14:tracePt t="27669" x="1822450" y="2705100"/>
          <p14:tracePt t="27686" x="1758950" y="2559050"/>
          <p14:tracePt t="27702" x="1720850" y="2444750"/>
          <p14:tracePt t="27719" x="1670050" y="2349500"/>
          <p14:tracePt t="27736" x="1625600" y="2279650"/>
          <p14:tracePt t="27752" x="1593850" y="2216150"/>
          <p14:tracePt t="27769" x="1568450" y="2171700"/>
          <p14:tracePt t="27786" x="1530350" y="2114550"/>
          <p14:tracePt t="27790" x="1504950" y="2089150"/>
          <p14:tracePt t="27803" x="1485900" y="2070100"/>
          <p14:tracePt t="27820" x="1447800" y="2019300"/>
          <p14:tracePt t="27822" x="1422400" y="1993900"/>
          <p14:tracePt t="27836" x="1390650" y="1968500"/>
          <p14:tracePt t="27853" x="1308100" y="1924050"/>
          <p14:tracePt t="27870" x="1149350" y="1847850"/>
          <p14:tracePt t="27886" x="1022350" y="1816100"/>
          <p14:tracePt t="27902" x="908050" y="1809750"/>
          <p14:tracePt t="27919" x="787400" y="1809750"/>
          <p14:tracePt t="27936" x="679450" y="1828800"/>
          <p14:tracePt t="27952" x="565150" y="1866900"/>
          <p14:tracePt t="27969" x="444500" y="1924050"/>
          <p14:tracePt t="27986" x="317500" y="2019300"/>
          <p14:tracePt t="28002" x="190500" y="2120900"/>
          <p14:tracePt t="28019" x="82550" y="2222500"/>
          <p14:tracePt t="28036" x="0" y="2349500"/>
          <p14:tracePt t="28038" x="0" y="2425700"/>
          <p14:tracePt t="28052" x="0" y="2514600"/>
          <p14:tracePt t="28069" x="0" y="2870200"/>
          <p14:tracePt t="28086" x="0" y="3200400"/>
          <p14:tracePt t="28102" x="0" y="3581400"/>
          <p14:tracePt t="28119" x="0" y="3956050"/>
          <p14:tracePt t="28136" x="0" y="4356100"/>
          <p14:tracePt t="28152" x="19050" y="4756150"/>
          <p14:tracePt t="28169" x="101600" y="5156200"/>
          <p14:tracePt t="28186" x="228600" y="5568950"/>
          <p14:tracePt t="28202" x="400050" y="5937250"/>
          <p14:tracePt t="28219" x="571500" y="6229350"/>
          <p14:tracePt t="28236" x="717550" y="6451600"/>
          <p14:tracePt t="28238" x="793750" y="6546850"/>
          <p14:tracePt t="28252" x="857250" y="6610350"/>
          <p14:tracePt t="28269" x="1003300" y="6819900"/>
          <p14:tracePt t="28286" x="1104900" y="6851650"/>
          <p14:tracePt t="28302" x="1200150" y="6851650"/>
          <p14:tracePt t="28319" x="1301750" y="6851650"/>
          <p14:tracePt t="28336" x="1428750" y="6851650"/>
          <p14:tracePt t="28352" x="1549400" y="6832600"/>
          <p14:tracePt t="28369" x="1695450" y="6775450"/>
          <p14:tracePt t="28386" x="1835150" y="6635750"/>
          <p14:tracePt t="28402" x="1974850" y="6400800"/>
          <p14:tracePt t="28419" x="2114550" y="6038850"/>
          <p14:tracePt t="28435" x="2228850" y="5607050"/>
          <p14:tracePt t="28438" x="2279650" y="5378450"/>
          <p14:tracePt t="28452" x="2317750" y="5168900"/>
          <p14:tracePt t="28469" x="2400300" y="4616450"/>
          <p14:tracePt t="28485" x="2413000" y="4375150"/>
          <p14:tracePt t="28502" x="2400300" y="4159250"/>
          <p14:tracePt t="28519" x="2400300" y="4044950"/>
          <p14:tracePt t="28535" x="2393950" y="3975100"/>
          <p14:tracePt t="28552" x="2387600" y="3949700"/>
          <p14:tracePt t="28569" x="2387600" y="3930650"/>
          <p14:tracePt t="28602" x="2381250" y="3930650"/>
          <p14:tracePt t="28629" x="0" y="0"/>
        </p14:tracePtLst>
        <p14:tracePtLst>
          <p14:tracePt t="29106" x="4127500" y="1193800"/>
          <p14:tracePt t="29119" x="4114800" y="1193800"/>
          <p14:tracePt t="29135" x="4089400" y="1206500"/>
          <p14:tracePt t="29152" x="4038600" y="1244600"/>
          <p14:tracePt t="29169" x="3987800" y="1339850"/>
          <p14:tracePt t="29186" x="3911600" y="1498600"/>
          <p14:tracePt t="29202" x="3816350" y="1739900"/>
          <p14:tracePt t="29219" x="3740150" y="2101850"/>
          <p14:tracePt t="29235" x="3663950" y="2540000"/>
          <p14:tracePt t="29238" x="3638550" y="2787650"/>
          <p14:tracePt t="29252" x="3625850" y="3009900"/>
          <p14:tracePt t="29269" x="3613150" y="3765550"/>
          <p14:tracePt t="29286" x="3632200" y="4248150"/>
          <p14:tracePt t="29302" x="3683000" y="4679950"/>
          <p14:tracePt t="29319" x="3746500" y="5016500"/>
          <p14:tracePt t="29335" x="3784600" y="5219700"/>
          <p14:tracePt t="29352" x="3810000" y="5353050"/>
          <p14:tracePt t="29369" x="3822700" y="5429250"/>
          <p14:tracePt t="29385" x="3822700" y="5467350"/>
          <p14:tracePt t="29402" x="3822700" y="5486400"/>
          <p14:tracePt t="29419" x="3822700" y="5492750"/>
          <p14:tracePt t="29435" x="3810000" y="5518150"/>
          <p14:tracePt t="29452" x="3752850" y="5530850"/>
          <p14:tracePt t="29454" x="3708400" y="5537200"/>
          <p14:tracePt t="29469" x="3568700" y="5562600"/>
          <p14:tracePt t="29485" x="3429000" y="5568950"/>
          <p14:tracePt t="29502" x="3295650" y="5568950"/>
          <p14:tracePt t="29519" x="3206750" y="5568950"/>
          <p14:tracePt t="29535" x="3168650" y="5568950"/>
          <p14:tracePt t="29552" x="3149600" y="5568950"/>
          <p14:tracePt t="29568" x="3143250" y="5575300"/>
          <p14:tracePt t="29602" x="3130550" y="5581650"/>
          <p14:tracePt t="29618" x="3124200" y="5594350"/>
          <p14:tracePt t="29635" x="3117850" y="5626100"/>
          <p14:tracePt t="29652" x="3111500" y="5689600"/>
          <p14:tracePt t="29668" x="3111500" y="5784850"/>
          <p14:tracePt t="29670" x="3111500" y="5835650"/>
          <p14:tracePt t="29685" x="3149600" y="5988050"/>
          <p14:tracePt t="29702" x="3251200" y="6165850"/>
          <p14:tracePt t="29718" x="3511550" y="6394450"/>
          <p14:tracePt t="29735" x="4038600" y="6692900"/>
          <p14:tracePt t="29752" x="4838700" y="6851650"/>
          <p14:tracePt t="29768" x="5695950" y="6851650"/>
          <p14:tracePt t="29785" x="6432550" y="6845300"/>
          <p14:tracePt t="29802" x="6902450" y="6724650"/>
          <p14:tracePt t="29818" x="7092950" y="6604000"/>
          <p14:tracePt t="29836" x="7162800" y="6508750"/>
          <p14:tracePt t="29838" x="7181850" y="6464300"/>
          <p14:tracePt t="29852" x="7188200" y="6419850"/>
          <p14:tracePt t="29868" x="7207250" y="6305550"/>
          <p14:tracePt t="29885" x="7213600" y="6096000"/>
          <p14:tracePt t="29902" x="7213600" y="5905500"/>
          <p14:tracePt t="29918" x="7213600" y="5645150"/>
          <p14:tracePt t="29935" x="7169150" y="5321300"/>
          <p14:tracePt t="29952" x="7131050" y="4959350"/>
          <p14:tracePt t="29968" x="7092950" y="4654550"/>
          <p14:tracePt t="29985" x="7023100" y="4337050"/>
          <p14:tracePt t="30002" x="6985000" y="4051300"/>
          <p14:tracePt t="30018" x="6864350" y="3702050"/>
          <p14:tracePt t="30035" x="6724650" y="3340100"/>
          <p14:tracePt t="30052" x="6546850" y="3009900"/>
          <p14:tracePt t="30055" x="6464300" y="2863850"/>
          <p14:tracePt t="30068" x="6388100" y="2717800"/>
          <p14:tracePt t="30085" x="6184900" y="2393950"/>
          <p14:tracePt t="30101" x="6076950" y="2216150"/>
          <p14:tracePt t="30118" x="5981700" y="2063750"/>
          <p14:tracePt t="30135" x="5905500" y="1924050"/>
          <p14:tracePt t="30152" x="5822950" y="1803400"/>
          <p14:tracePt t="30168" x="5721350" y="1682750"/>
          <p14:tracePt t="30185" x="5638800" y="1587500"/>
          <p14:tracePt t="30202" x="5524500" y="1498600"/>
          <p14:tracePt t="30218" x="5403850" y="1428750"/>
          <p14:tracePt t="30235" x="5264150" y="1365250"/>
          <p14:tracePt t="30252" x="5099050" y="1314450"/>
          <p14:tracePt t="30254" x="5022850" y="1301750"/>
          <p14:tracePt t="30268" x="4946650" y="1282700"/>
          <p14:tracePt t="30285" x="4762500" y="1244600"/>
          <p14:tracePt t="30301" x="4692650" y="1225550"/>
          <p14:tracePt t="30318" x="4673600" y="1225550"/>
          <p14:tracePt t="30335" x="4667250" y="1225550"/>
          <p14:tracePt t="30504" x="4660900" y="1225550"/>
          <p14:tracePt t="30520" x="4641850" y="1225550"/>
          <p14:tracePt t="30534" x="4578350" y="1257300"/>
          <p14:tracePt t="30552" x="4464050" y="1333500"/>
          <p14:tracePt t="30568" x="4356100" y="1416050"/>
          <p14:tracePt t="30585" x="4273550" y="1473200"/>
          <p14:tracePt t="30590" x="4241800" y="1504950"/>
          <p14:tracePt t="30602" x="4222750" y="1530350"/>
          <p14:tracePt t="30618" x="4184650" y="1587500"/>
          <p14:tracePt t="30635" x="4140200" y="1651000"/>
          <p14:tracePt t="30651" x="4095750" y="1727200"/>
          <p14:tracePt t="30668" x="4057650" y="1816100"/>
          <p14:tracePt t="30685" x="4044950" y="1936750"/>
          <p14:tracePt t="30701" x="4044950" y="2012950"/>
          <p14:tracePt t="30718" x="4044950" y="2120900"/>
          <p14:tracePt t="30735" x="4064000" y="2254250"/>
          <p14:tracePt t="30752" x="4083050" y="2393950"/>
          <p14:tracePt t="30768" x="4108450" y="2540000"/>
          <p14:tracePt t="30785" x="4108450" y="2679700"/>
          <p14:tracePt t="30802" x="4108450" y="2825750"/>
          <p14:tracePt t="30818" x="4095750" y="2990850"/>
          <p14:tracePt t="30822" x="4083050" y="3067050"/>
          <p14:tracePt t="30835" x="4064000" y="3143250"/>
          <p14:tracePt t="30852" x="4006850" y="3282950"/>
          <p14:tracePt t="30854" x="3962400" y="3352800"/>
          <p14:tracePt t="30868" x="3898900" y="3409950"/>
          <p14:tracePt t="30885" x="3594100" y="3581400"/>
          <p14:tracePt t="30901" x="3308350" y="3676650"/>
          <p14:tracePt t="30918" x="3028950" y="3746500"/>
          <p14:tracePt t="30935" x="2762250" y="3790950"/>
          <p14:tracePt t="30952" x="2597150" y="3797300"/>
          <p14:tracePt t="30968" x="2476500" y="3797300"/>
          <p14:tracePt t="30985" x="2413000" y="3803650"/>
          <p14:tracePt t="31001" x="2381250" y="3816350"/>
          <p14:tracePt t="31018" x="2349500" y="3841750"/>
          <p14:tracePt t="31024" x="2336800" y="3854450"/>
          <p14:tracePt t="31035" x="2330450" y="3873500"/>
          <p14:tracePt t="31051" x="2298700" y="3911600"/>
          <p14:tracePt t="31055" x="2286000" y="3937000"/>
          <p14:tracePt t="31068" x="2279650" y="3981450"/>
          <p14:tracePt t="31086" x="2260600" y="4133850"/>
          <p14:tracePt t="31101" x="2260600" y="4305300"/>
          <p14:tracePt t="31118" x="2260600" y="4464050"/>
          <p14:tracePt t="31135" x="2260600" y="4641850"/>
          <p14:tracePt t="31151" x="2260600" y="4819650"/>
          <p14:tracePt t="31168" x="2260600" y="4997450"/>
          <p14:tracePt t="31185" x="2266950" y="5187950"/>
          <p14:tracePt t="31201" x="2266950" y="5365750"/>
          <p14:tracePt t="31218" x="2292350" y="5537200"/>
          <p14:tracePt t="31235" x="2317750" y="5689600"/>
          <p14:tracePt t="31251" x="2368550" y="5822950"/>
          <p14:tracePt t="31268" x="2419350" y="5924550"/>
          <p14:tracePt t="31285" x="2520950" y="6026150"/>
          <p14:tracePt t="31285" x="2597150" y="6070600"/>
          <p14:tracePt t="31301" x="2787650" y="6159500"/>
          <p14:tracePt t="31318" x="3194050" y="6254750"/>
          <p14:tracePt t="31334" x="3790950" y="6381750"/>
          <p14:tracePt t="31351" x="4419600" y="6515100"/>
          <p14:tracePt t="31368" x="4953000" y="6623050"/>
          <p14:tracePt t="31384" x="5410200" y="6699250"/>
          <p14:tracePt t="31401" x="5746750" y="6762750"/>
          <p14:tracePt t="31418" x="5943600" y="6800850"/>
          <p14:tracePt t="31435" x="6127750" y="6807200"/>
          <p14:tracePt t="31451" x="6305550" y="6807200"/>
          <p14:tracePt t="31455" x="6400800" y="6807200"/>
          <p14:tracePt t="31468" x="6483350" y="6807200"/>
          <p14:tracePt t="31485" x="6667500" y="6781800"/>
          <p14:tracePt t="31501" x="6731000" y="6718300"/>
          <p14:tracePt t="31518" x="6762750" y="6635750"/>
          <p14:tracePt t="31534" x="6775450" y="6546850"/>
          <p14:tracePt t="31551" x="6781800" y="6489700"/>
          <p14:tracePt t="31568" x="6781800" y="6432550"/>
          <p14:tracePt t="31584" x="6762750" y="6330950"/>
          <p14:tracePt t="31601" x="6750050" y="6235700"/>
          <p14:tracePt t="31618" x="6724650" y="6140450"/>
          <p14:tracePt t="31635" x="6718300" y="6083300"/>
          <p14:tracePt t="31651" x="6705600" y="6038850"/>
          <p14:tracePt t="31654" x="6705600" y="6032500"/>
          <p14:tracePt t="31668" x="6705600" y="6019800"/>
          <p14:tracePt t="31684" x="6705600" y="6013450"/>
          <p14:tracePt t="31686" x="6699250" y="5994400"/>
          <p14:tracePt t="31701" x="6686550" y="5981700"/>
          <p14:tracePt t="31718" x="6680200" y="5962650"/>
          <p14:tracePt t="31734" x="6635750" y="5930900"/>
          <p14:tracePt t="31735" x="0" y="0"/>
        </p14:tracePtLst>
        <p14:tracePtLst>
          <p14:tracePt t="32439" x="673100" y="2374900"/>
          <p14:tracePt t="32451" x="647700" y="2374900"/>
          <p14:tracePt t="32468" x="565150" y="2381250"/>
          <p14:tracePt t="32469" x="514350" y="2393950"/>
          <p14:tracePt t="32484" x="469900" y="2413000"/>
          <p14:tracePt t="32487" x="412750" y="2438400"/>
          <p14:tracePt t="32501" x="330200" y="2482850"/>
          <p14:tracePt t="32518" x="234950" y="2546350"/>
          <p14:tracePt t="32534" x="158750" y="2647950"/>
          <p14:tracePt t="32551" x="44450" y="2819400"/>
          <p14:tracePt t="32568" x="0" y="3073400"/>
          <p14:tracePt t="32584" x="0" y="3371850"/>
          <p14:tracePt t="32601" x="0" y="3632200"/>
          <p14:tracePt t="32618" x="0" y="3860800"/>
          <p14:tracePt t="32634" x="0" y="4083050"/>
          <p14:tracePt t="32651" x="0" y="4305300"/>
          <p14:tracePt t="32654" x="0" y="4406900"/>
          <p14:tracePt t="32667" x="0" y="4527550"/>
          <p14:tracePt t="32684" x="44450" y="4749800"/>
          <p14:tracePt t="32686" x="82550" y="4864100"/>
          <p14:tracePt t="32701" x="184150" y="5111750"/>
          <p14:tracePt t="32718" x="349250" y="5391150"/>
          <p14:tracePt t="32734" x="527050" y="5619750"/>
          <p14:tracePt t="32751" x="723900" y="5803900"/>
          <p14:tracePt t="32768" x="939800" y="5930900"/>
          <p14:tracePt t="32784" x="1104900" y="5994400"/>
          <p14:tracePt t="32801" x="1212850" y="6000750"/>
          <p14:tracePt t="32818" x="1320800" y="5994400"/>
          <p14:tracePt t="32834" x="1441450" y="5899150"/>
          <p14:tracePt t="32851" x="1555750" y="5721350"/>
          <p14:tracePt t="32867" x="1695450" y="5397500"/>
          <p14:tracePt t="32869" x="1752600" y="5226050"/>
          <p14:tracePt t="32884" x="1797050" y="5048250"/>
          <p14:tracePt t="32901" x="1892300" y="4432300"/>
          <p14:tracePt t="32917" x="1917700" y="4051300"/>
          <p14:tracePt t="32934" x="1917700" y="3746500"/>
          <p14:tracePt t="32951" x="1917700" y="3549650"/>
          <p14:tracePt t="32967" x="1917700" y="3429000"/>
          <p14:tracePt t="32984" x="1917700" y="3365500"/>
          <p14:tracePt t="33001" x="1917700" y="3333750"/>
          <p14:tracePt t="33017" x="1917700" y="3327400"/>
          <p14:tracePt t="33086" x="0" y="0"/>
        </p14:tracePtLst>
        <p14:tracePtLst>
          <p14:tracePt t="34002" x="4864100" y="1339850"/>
          <p14:tracePt t="34017" x="4857750" y="1339850"/>
          <p14:tracePt t="34034" x="4826000" y="1346200"/>
          <p14:tracePt t="34050" x="4787900" y="1377950"/>
          <p14:tracePt t="34067" x="4730750" y="1435100"/>
          <p14:tracePt t="34070" x="4711700" y="1473200"/>
          <p14:tracePt t="34084" x="4699000" y="1498600"/>
          <p14:tracePt t="34087" x="4679950" y="1536700"/>
          <p14:tracePt t="34100" x="4667250" y="1574800"/>
          <p14:tracePt t="34117" x="4654550" y="1695450"/>
          <p14:tracePt t="34134" x="4679950" y="1784350"/>
          <p14:tracePt t="34150" x="4756150" y="1866900"/>
          <p14:tracePt t="34167" x="4870450" y="1911350"/>
          <p14:tracePt t="34184" x="4978400" y="1936750"/>
          <p14:tracePt t="34200" x="5099050" y="1936750"/>
          <p14:tracePt t="34217" x="5181600" y="1898650"/>
          <p14:tracePt t="34234" x="5257800" y="1835150"/>
          <p14:tracePt t="34251" x="5283200" y="1765300"/>
          <p14:tracePt t="34267" x="5308600" y="1695450"/>
          <p14:tracePt t="34284" x="5308600" y="1619250"/>
          <p14:tracePt t="34285" x="5308600" y="1587500"/>
          <p14:tracePt t="34300" x="5302250" y="1543050"/>
          <p14:tracePt t="34317" x="5264150" y="1454150"/>
          <p14:tracePt t="34334" x="5213350" y="1397000"/>
          <p14:tracePt t="34350" x="5187950" y="1377950"/>
          <p14:tracePt t="34367" x="5168900" y="1377950"/>
          <p14:tracePt t="34400" x="5156200" y="1377950"/>
          <p14:tracePt t="34438" x="5149850" y="1377950"/>
          <p14:tracePt t="34718" x="0" y="0"/>
        </p14:tracePtLst>
        <p14:tracePtLst>
          <p14:tracePt t="35338" x="4940300" y="1250950"/>
          <p14:tracePt t="35352" x="4921250" y="1257300"/>
          <p14:tracePt t="35367" x="4883150" y="1289050"/>
          <p14:tracePt t="35383" x="4857750" y="1339850"/>
          <p14:tracePt t="35400" x="4838700" y="1390650"/>
          <p14:tracePt t="35417" x="4832350" y="1441450"/>
          <p14:tracePt t="35433" x="4832350" y="1498600"/>
          <p14:tracePt t="35450" x="4845050" y="1536700"/>
          <p14:tracePt t="35467" x="4876800" y="1581150"/>
          <p14:tracePt t="35483" x="4921250" y="1612900"/>
          <p14:tracePt t="35486" x="4946650" y="1619250"/>
          <p14:tracePt t="35500" x="4965700" y="1631950"/>
          <p14:tracePt t="35517" x="4991100" y="1638300"/>
          <p14:tracePt t="35533" x="5010150" y="1638300"/>
          <p14:tracePt t="35550" x="5016500" y="1631950"/>
          <p14:tracePt t="35566" x="5029200" y="1612900"/>
          <p14:tracePt t="35583" x="5029200" y="1593850"/>
          <p14:tracePt t="35622" x="5029200" y="1587500"/>
          <p14:tracePt t="35630" x="5029200" y="1581150"/>
          <p14:tracePt t="35638" x="0" y="0"/>
        </p14:tracePtLst>
        <p14:tracePtLst>
          <p14:tracePt t="35922" x="4921250" y="2114550"/>
          <p14:tracePt t="35936" x="4921250" y="2127250"/>
          <p14:tracePt t="35950" x="4921250" y="2159000"/>
          <p14:tracePt t="35966" x="4940300" y="2197100"/>
          <p14:tracePt t="35983" x="4953000" y="2260600"/>
          <p14:tracePt t="36000" x="4972050" y="2381250"/>
          <p14:tracePt t="36017" x="4991100" y="2501900"/>
          <p14:tracePt t="36033" x="5003800" y="2641600"/>
          <p14:tracePt t="36050" x="5010150" y="2768600"/>
          <p14:tracePt t="36053" x="5016500" y="2813050"/>
          <p14:tracePt t="36067" x="5022850" y="2851150"/>
          <p14:tracePt t="36083" x="5022850" y="2889250"/>
          <p14:tracePt t="36086" x="5022850" y="2901950"/>
          <p14:tracePt t="36103" x="5022850" y="2914650"/>
          <p14:tracePt t="36116" x="5022850" y="2921000"/>
          <p14:tracePt t="36133" x="5022850" y="2959100"/>
          <p14:tracePt t="36150" x="4978400" y="3022600"/>
          <p14:tracePt t="36166" x="4876800" y="3111500"/>
          <p14:tracePt t="36183" x="4718050" y="3206750"/>
          <p14:tracePt t="36200" x="4495800" y="3327400"/>
          <p14:tracePt t="36216" x="4191000" y="3460750"/>
          <p14:tracePt t="36233" x="3854450" y="3600450"/>
          <p14:tracePt t="36250" x="3543300" y="3746500"/>
          <p14:tracePt t="36266" x="3352800" y="3867150"/>
          <p14:tracePt t="36270" x="3270250" y="3917950"/>
          <p14:tracePt t="36283" x="3213100" y="3962400"/>
          <p14:tracePt t="36300" x="3098800" y="4044950"/>
          <p14:tracePt t="36302" x="3048000" y="4083050"/>
          <p14:tracePt t="36316" x="2997200" y="4127500"/>
          <p14:tracePt t="36333" x="2895600" y="4273550"/>
          <p14:tracePt t="36350" x="2857500" y="4375150"/>
          <p14:tracePt t="36366" x="2825750" y="4476750"/>
          <p14:tracePt t="36383" x="2806700" y="4572000"/>
          <p14:tracePt t="36400" x="2806700" y="4648200"/>
          <p14:tracePt t="36416" x="2806700" y="4737100"/>
          <p14:tracePt t="36433" x="2806700" y="4819650"/>
          <p14:tracePt t="36450" x="2806700" y="4889500"/>
          <p14:tracePt t="36466" x="2819400" y="4984750"/>
          <p14:tracePt t="36470" x="2832100" y="5029200"/>
          <p14:tracePt t="36483" x="2838450" y="5073650"/>
          <p14:tracePt t="36500" x="2863850" y="5149850"/>
          <p14:tracePt t="36502" x="2876550" y="5175250"/>
          <p14:tracePt t="36516" x="2882900" y="5187950"/>
          <p14:tracePt t="36533" x="2908300" y="5219700"/>
          <p14:tracePt t="36550" x="2914650" y="5219700"/>
          <p14:tracePt t="36583" x="2921000" y="5219700"/>
          <p14:tracePt t="36600" x="2933700" y="5219700"/>
          <p14:tracePt t="36616" x="2965450" y="5219700"/>
          <p14:tracePt t="36633" x="2997200" y="5200650"/>
          <p14:tracePt t="36650" x="3035300" y="5181600"/>
          <p14:tracePt t="36666" x="3054350" y="5175250"/>
          <p14:tracePt t="36683" x="3067050" y="5162550"/>
          <p14:tracePt t="36686" x="3073400" y="5156200"/>
          <p14:tracePt t="36699" x="3079750" y="5156200"/>
          <p14:tracePt t="36716" x="3079750" y="5149850"/>
          <p14:tracePt t="37400" x="3086100" y="5149850"/>
          <p14:tracePt t="37413" x="3098800" y="5137150"/>
          <p14:tracePt t="37414" x="0" y="0"/>
        </p14:tracePtLst>
        <p14:tracePtLst>
          <p14:tracePt t="38202" x="6026150" y="3041650"/>
          <p14:tracePt t="38216" x="6007100" y="3060700"/>
          <p14:tracePt t="38232" x="5981700" y="3086100"/>
          <p14:tracePt t="38249" x="5969000" y="3130550"/>
          <p14:tracePt t="38266" x="5956300" y="3168650"/>
          <p14:tracePt t="38282" x="5956300" y="3200400"/>
          <p14:tracePt t="38299" x="5956300" y="3219450"/>
          <p14:tracePt t="38302" x="5956300" y="3232150"/>
          <p14:tracePt t="38316" x="5956300" y="3257550"/>
          <p14:tracePt t="38332" x="5981700" y="3302000"/>
          <p14:tracePt t="38334" x="6000750" y="3314700"/>
          <p14:tracePt t="38349" x="6064250" y="3359150"/>
          <p14:tracePt t="38366" x="6159500" y="3397250"/>
          <p14:tracePt t="38382" x="6261100" y="3429000"/>
          <p14:tracePt t="38399" x="6337300" y="3435350"/>
          <p14:tracePt t="38416" x="6381750" y="3435350"/>
          <p14:tracePt t="38432" x="6432550" y="3435350"/>
          <p14:tracePt t="38449" x="6457950" y="3416300"/>
          <p14:tracePt t="38466" x="6483350" y="3403600"/>
          <p14:tracePt t="38482" x="6496050" y="3371850"/>
          <p14:tracePt t="38499" x="6508750" y="3340100"/>
          <p14:tracePt t="38515" x="6508750" y="3308350"/>
          <p14:tracePt t="38532" x="6508750" y="3276600"/>
          <p14:tracePt t="38533" x="6508750" y="3257550"/>
          <p14:tracePt t="38549" x="6508750" y="3225800"/>
          <p14:tracePt t="38565" x="6496050" y="3187700"/>
          <p14:tracePt t="38582" x="6457950" y="3149600"/>
          <p14:tracePt t="38599" x="6400800" y="3111500"/>
          <p14:tracePt t="38615" x="6330950" y="3079750"/>
          <p14:tracePt t="38632" x="6248400" y="3060700"/>
          <p14:tracePt t="38649" x="6172200" y="3048000"/>
          <p14:tracePt t="38665" x="6115050" y="3048000"/>
          <p14:tracePt t="38682" x="6051550" y="3048000"/>
          <p14:tracePt t="38699" x="5988050" y="3079750"/>
          <p14:tracePt t="38702" x="5956300" y="3105150"/>
          <p14:tracePt t="38715" x="5918200" y="3130550"/>
          <p14:tracePt t="38732" x="5861050" y="3200400"/>
          <p14:tracePt t="38734" x="5842000" y="3238500"/>
          <p14:tracePt t="38749" x="5797550" y="3314700"/>
          <p14:tracePt t="38765" x="5778500" y="3371850"/>
          <p14:tracePt t="38782" x="5778500" y="3422650"/>
          <p14:tracePt t="38799" x="5778500" y="3467100"/>
          <p14:tracePt t="38815" x="5784850" y="3517900"/>
          <p14:tracePt t="38832" x="5803900" y="3556000"/>
          <p14:tracePt t="38849" x="5842000" y="3581400"/>
          <p14:tracePt t="38865" x="5892800" y="3619500"/>
          <p14:tracePt t="38882" x="5988050" y="3638550"/>
          <p14:tracePt t="38899" x="6083300" y="3638550"/>
          <p14:tracePt t="38915" x="6203950" y="3632200"/>
          <p14:tracePt t="38918" x="6248400" y="3613150"/>
          <p14:tracePt t="38932" x="6292850" y="3600450"/>
          <p14:tracePt t="38949" x="6375400" y="3530600"/>
          <p14:tracePt t="38965" x="6419850" y="3473450"/>
          <p14:tracePt t="38982" x="6445250" y="3409950"/>
          <p14:tracePt t="38999" x="6457950" y="3371850"/>
          <p14:tracePt t="39015" x="6457950" y="3340100"/>
          <p14:tracePt t="39032" x="6457950" y="3302000"/>
          <p14:tracePt t="39049" x="6445250" y="3263900"/>
          <p14:tracePt t="39065" x="6407150" y="3213100"/>
          <p14:tracePt t="39082" x="6330950" y="3155950"/>
          <p14:tracePt t="39099" x="6203950" y="3105150"/>
          <p14:tracePt t="39115" x="6102350" y="3067050"/>
          <p14:tracePt t="39118" x="6057900" y="3048000"/>
          <p14:tracePt t="39132" x="6026150" y="3041650"/>
          <p14:tracePt t="39149" x="5981700" y="3041650"/>
          <p14:tracePt t="39165" x="5943600" y="3054350"/>
          <p14:tracePt t="39182" x="5918200" y="3086100"/>
          <p14:tracePt t="39199" x="5880100" y="3155950"/>
          <p14:tracePt t="39215" x="5848350" y="3244850"/>
          <p14:tracePt t="39232" x="5842000" y="3314700"/>
          <p14:tracePt t="39249" x="5842000" y="3371850"/>
          <p14:tracePt t="39265" x="5848350" y="3409950"/>
          <p14:tracePt t="39282" x="5873750" y="3441700"/>
          <p14:tracePt t="39299" x="5899150" y="3454400"/>
          <p14:tracePt t="39315" x="5949950" y="3467100"/>
          <p14:tracePt t="39332" x="5994400" y="3467100"/>
          <p14:tracePt t="39335" x="6032500" y="3454400"/>
          <p14:tracePt t="39348" x="6057900" y="3441700"/>
          <p14:tracePt t="39365" x="6127750" y="3378200"/>
          <p14:tracePt t="39382" x="6146800" y="3333750"/>
          <p14:tracePt t="39398" x="6153150" y="3302000"/>
          <p14:tracePt t="39415" x="6165850" y="3263900"/>
          <p14:tracePt t="39432" x="6165850" y="3244850"/>
          <p14:tracePt t="39448" x="6165850" y="3232150"/>
          <p14:tracePt t="39465" x="6165850" y="3225800"/>
          <p14:tracePt t="39482" x="6165850" y="3219450"/>
          <p14:tracePt t="39498" x="6165850" y="3213100"/>
          <p14:tracePt t="39515" x="6165850" y="3200400"/>
          <p14:tracePt t="39702" x="0" y="0"/>
        </p14:tracePtLst>
        <p14:tracePtLst>
          <p14:tracePt t="40223" x="5867400" y="4413250"/>
          <p14:tracePt t="40256" x="5854700" y="4413250"/>
          <p14:tracePt t="40275" x="5848350" y="4438650"/>
          <p14:tracePt t="40294" x="5822950" y="4572000"/>
          <p14:tracePt t="40305" x="5816600" y="4622800"/>
          <p14:tracePt t="40315" x="5810250" y="4679950"/>
          <p14:tracePt t="40332" x="5810250" y="4775200"/>
          <p14:tracePt t="40349" x="5829300" y="4826000"/>
          <p14:tracePt t="40351" x="5842000" y="4838700"/>
          <p14:tracePt t="40365" x="5892800" y="4870450"/>
          <p14:tracePt t="40382" x="5962650" y="4889500"/>
          <p14:tracePt t="40398" x="6051550" y="4895850"/>
          <p14:tracePt t="40415" x="6146800" y="4883150"/>
          <p14:tracePt t="40432" x="6223000" y="4851400"/>
          <p14:tracePt t="40448" x="6254750" y="4819650"/>
          <p14:tracePt t="40465" x="6267450" y="4794250"/>
          <p14:tracePt t="40482" x="6273800" y="4787900"/>
          <p14:tracePt t="40498" x="6273800" y="4781550"/>
          <p14:tracePt t="40638" x="0" y="0"/>
        </p14:tracePtLst>
        <p14:tracePtLst>
          <p14:tracePt t="41096" x="6102350" y="3143250"/>
          <p14:tracePt t="41191" x="6096000" y="3143250"/>
          <p14:tracePt t="41206" x="6083300" y="3143250"/>
          <p14:tracePt t="41217" x="6083300" y="3149600"/>
          <p14:tracePt t="41237" x="6083300" y="3155950"/>
          <p14:tracePt t="41391" x="6083300" y="3168650"/>
          <p14:tracePt t="41403" x="6076950" y="3187700"/>
          <p14:tracePt t="41416" x="6076950" y="3225800"/>
          <p14:tracePt t="41432" x="6064250" y="3295650"/>
          <p14:tracePt t="41448" x="6064250" y="3346450"/>
          <p14:tracePt t="41465" x="6064250" y="3416300"/>
          <p14:tracePt t="41481" x="6070600" y="3454400"/>
          <p14:tracePt t="41498" x="6070600" y="3460750"/>
          <p14:tracePt t="41515" x="6076950" y="3473450"/>
          <p14:tracePt t="41531" x="6089650" y="3479800"/>
          <p14:tracePt t="41548" x="6102350" y="3479800"/>
          <p14:tracePt t="41552" x="6127750" y="3479800"/>
          <p14:tracePt t="41565" x="6134100" y="3473450"/>
          <p14:tracePt t="41582" x="6178550" y="3435350"/>
          <p14:tracePt t="41598" x="6203950" y="3403600"/>
          <p14:tracePt t="41615" x="6210300" y="3352800"/>
          <p14:tracePt t="41631" x="6216650" y="3333750"/>
          <p14:tracePt t="41648" x="6216650" y="3314700"/>
          <p14:tracePt t="42118" x="0" y="0"/>
        </p14:tracePtLst>
        <p14:tracePtLst>
          <p14:tracePt t="42567" x="6057900" y="4610100"/>
          <p14:tracePt t="42583" x="6051550" y="4610100"/>
          <p14:tracePt t="42599" x="6051550" y="4629150"/>
          <p14:tracePt t="42611" x="6051550" y="4641850"/>
          <p14:tracePt t="42626" x="6051550" y="4686300"/>
          <p14:tracePt t="42639" x="6051550" y="4705350"/>
          <p14:tracePt t="42647" x="6051550" y="4711700"/>
          <p14:tracePt t="42694" x="6057900" y="4705350"/>
          <p14:tracePt t="42702" x="6070600" y="4692650"/>
          <p14:tracePt t="42702" x="0" y="0"/>
        </p14:tracePtLst>
        <p14:tracePtLst>
          <p14:tracePt t="43031" x="6038850" y="3073400"/>
          <p14:tracePt t="43055" x="6032500" y="3073400"/>
          <p14:tracePt t="43078" x="6026150" y="3073400"/>
          <p14:tracePt t="43095" x="6026150" y="3079750"/>
          <p14:tracePt t="43103" x="6026150" y="3092450"/>
          <p14:tracePt t="43114" x="6026150" y="3111500"/>
          <p14:tracePt t="43131" x="6026150" y="3168650"/>
          <p14:tracePt t="43147" x="6038850" y="3276600"/>
          <p14:tracePt t="43151" x="6064250" y="3314700"/>
          <p14:tracePt t="43164" x="6083300" y="3359150"/>
          <p14:tracePt t="43181" x="6127750" y="3416300"/>
          <p14:tracePt t="43197" x="6165850" y="3441700"/>
          <p14:tracePt t="43231" x="6172200" y="3441700"/>
          <p14:tracePt t="43247" x="6184900" y="3435350"/>
          <p14:tracePt t="43264" x="6203950" y="3416300"/>
          <p14:tracePt t="43281" x="6216650" y="3397250"/>
          <p14:tracePt t="43297" x="6223000" y="3384550"/>
          <p14:tracePt t="43422" x="0" y="0"/>
        </p14:tracePtLst>
        <p14:tracePtLst>
          <p14:tracePt t="44272" x="5238750" y="1231900"/>
          <p14:tracePt t="44286" x="5213350" y="1231900"/>
          <p14:tracePt t="44297" x="5194300" y="1231900"/>
          <p14:tracePt t="44314" x="5149850" y="1231900"/>
          <p14:tracePt t="44319" x="5124450" y="1231900"/>
          <p14:tracePt t="44330" x="5099050" y="1231900"/>
          <p14:tracePt t="44347" x="5035550" y="1238250"/>
          <p14:tracePt t="44350" x="4997450" y="1244600"/>
          <p14:tracePt t="44364" x="4953000" y="1250950"/>
          <p14:tracePt t="44380" x="4864100" y="1270000"/>
          <p14:tracePt t="44383" x="4832350" y="1270000"/>
          <p14:tracePt t="44397" x="4711700" y="1295400"/>
          <p14:tracePt t="44413" x="4635500" y="1314450"/>
          <p14:tracePt t="44430" x="4552950" y="1352550"/>
          <p14:tracePt t="44447" x="4495800" y="1390650"/>
          <p14:tracePt t="44464" x="4425950" y="1460500"/>
          <p14:tracePt t="44480" x="4381500" y="1524000"/>
          <p14:tracePt t="44497" x="4356100" y="1606550"/>
          <p14:tracePt t="44514" x="4330700" y="1708150"/>
          <p14:tracePt t="44530" x="4311650" y="1835150"/>
          <p14:tracePt t="44547" x="4305300" y="1974850"/>
          <p14:tracePt t="44563" x="4305300" y="2127250"/>
          <p14:tracePt t="44567" x="4305300" y="2209800"/>
          <p14:tracePt t="44580" x="4305300" y="2292350"/>
          <p14:tracePt t="44597" x="4305300" y="2590800"/>
          <p14:tracePt t="44613" x="4305300" y="2774950"/>
          <p14:tracePt t="44630" x="4305300" y="2933700"/>
          <p14:tracePt t="44647" x="4305300" y="3054350"/>
          <p14:tracePt t="44663" x="4279900" y="3162300"/>
          <p14:tracePt t="44680" x="4267200" y="3232150"/>
          <p14:tracePt t="44696" x="4254500" y="3276600"/>
          <p14:tracePt t="44713" x="4241800" y="3302000"/>
          <p14:tracePt t="44730" x="4210050" y="3333750"/>
          <p14:tracePt t="44746" x="4171950" y="3371850"/>
          <p14:tracePt t="44763" x="4102100" y="3403600"/>
          <p14:tracePt t="44780" x="4000500" y="3435350"/>
          <p14:tracePt t="44797" x="3829050" y="3511550"/>
          <p14:tracePt t="44813" x="3676650" y="3549650"/>
          <p14:tracePt t="44830" x="3524250" y="3600450"/>
          <p14:tracePt t="44847" x="3365500" y="3663950"/>
          <p14:tracePt t="44863" x="3219450" y="3727450"/>
          <p14:tracePt t="44880" x="3067050" y="3829050"/>
          <p14:tracePt t="44896" x="2940050" y="3937000"/>
          <p14:tracePt t="44913" x="2800350" y="4038600"/>
          <p14:tracePt t="44930" x="2679700" y="4121150"/>
          <p14:tracePt t="44947" x="2616200" y="4191000"/>
          <p14:tracePt t="44963" x="2559050" y="4235450"/>
          <p14:tracePt t="44980" x="2520950" y="4286250"/>
          <p14:tracePt t="44996" x="2476500" y="4330700"/>
          <p14:tracePt t="44997" x="2470150" y="4349750"/>
          <p14:tracePt t="45013" x="2444750" y="4394200"/>
          <p14:tracePt t="45030" x="2419350" y="4445000"/>
          <p14:tracePt t="45046" x="2406650" y="4495800"/>
          <p14:tracePt t="45063" x="2406650" y="4565650"/>
          <p14:tracePt t="45080" x="2406650" y="4686300"/>
          <p14:tracePt t="45096" x="2413000" y="4845050"/>
          <p14:tracePt t="45113" x="2470150" y="5029200"/>
          <p14:tracePt t="45130" x="2546350" y="5226050"/>
          <p14:tracePt t="45146" x="2628900" y="5435600"/>
          <p14:tracePt t="45163" x="2755900" y="5664200"/>
          <p14:tracePt t="45180" x="2927350" y="5905500"/>
          <p14:tracePt t="45196" x="3155950" y="6178550"/>
          <p14:tracePt t="45198" x="3276600" y="6305550"/>
          <p14:tracePt t="45213" x="3619500" y="6578600"/>
          <p14:tracePt t="45230" x="4025900" y="6851650"/>
          <p14:tracePt t="45246" x="4483100" y="6851650"/>
          <p14:tracePt t="45263" x="4940300" y="6851650"/>
          <p14:tracePt t="45280" x="5378450" y="6851650"/>
          <p14:tracePt t="45296" x="5772150" y="6851650"/>
          <p14:tracePt t="45313" x="6165850" y="6851650"/>
          <p14:tracePt t="45330" x="6445250" y="6826250"/>
          <p14:tracePt t="45346" x="6623050" y="6800850"/>
          <p14:tracePt t="45363" x="6750050" y="6756400"/>
          <p14:tracePt t="45380" x="6832600" y="6699250"/>
          <p14:tracePt t="45381" x="6870700" y="6661150"/>
          <p14:tracePt t="45396" x="6902450" y="6623050"/>
          <p14:tracePt t="45413" x="7004050" y="6432550"/>
          <p14:tracePt t="45430" x="7061200" y="6273800"/>
          <p14:tracePt t="45446" x="7105650" y="6115050"/>
          <p14:tracePt t="45463" x="7137400" y="5962650"/>
          <p14:tracePt t="45480" x="7181850" y="5791200"/>
          <p14:tracePt t="45496" x="7207250" y="5575300"/>
          <p14:tracePt t="45513" x="7239000" y="5340350"/>
          <p14:tracePt t="45530" x="7258050" y="5067300"/>
          <p14:tracePt t="45546" x="7264400" y="4806950"/>
          <p14:tracePt t="45563" x="7296150" y="4527550"/>
          <p14:tracePt t="45566" x="7315200" y="4406900"/>
          <p14:tracePt t="45580" x="7340600" y="4305300"/>
          <p14:tracePt t="45583" x="7359650" y="4203700"/>
          <p14:tracePt t="45596" x="7366000" y="4108450"/>
          <p14:tracePt t="45613" x="7366000" y="3841750"/>
          <p14:tracePt t="45630" x="7378700" y="3663950"/>
          <p14:tracePt t="45646" x="7372350" y="3473450"/>
          <p14:tracePt t="45663" x="7353300" y="3270250"/>
          <p14:tracePt t="45680" x="7289800" y="3054350"/>
          <p14:tracePt t="45696" x="7200900" y="2857500"/>
          <p14:tracePt t="45713" x="7092950" y="2679700"/>
          <p14:tracePt t="45730" x="7016750" y="2520950"/>
          <p14:tracePt t="45746" x="6921500" y="2374900"/>
          <p14:tracePt t="45763" x="6826250" y="2241550"/>
          <p14:tracePt t="45780" x="6743700" y="2095500"/>
          <p14:tracePt t="45781" x="6692900" y="2025650"/>
          <p14:tracePt t="45796" x="6642100" y="1955800"/>
          <p14:tracePt t="45813" x="6483350" y="1765300"/>
          <p14:tracePt t="45830" x="6394450" y="1651000"/>
          <p14:tracePt t="45846" x="6299200" y="1530350"/>
          <p14:tracePt t="45863" x="6210300" y="1435100"/>
          <p14:tracePt t="45880" x="6115050" y="1352550"/>
          <p14:tracePt t="45896" x="6026150" y="1289050"/>
          <p14:tracePt t="45913" x="5956300" y="1244600"/>
          <p14:tracePt t="45930" x="5861050" y="1200150"/>
          <p14:tracePt t="45946" x="5772150" y="1168400"/>
          <p14:tracePt t="45963" x="5676900" y="1130300"/>
          <p14:tracePt t="45966" x="5632450" y="1104900"/>
          <p14:tracePt t="45980" x="5581650" y="1092200"/>
          <p14:tracePt t="45996" x="5461000" y="1066800"/>
          <p14:tracePt t="45998" x="5397500" y="1054100"/>
          <p14:tracePt t="46013" x="5245100" y="1016000"/>
          <p14:tracePt t="46030" x="5092700" y="990600"/>
          <p14:tracePt t="46046" x="4978400" y="990600"/>
          <p14:tracePt t="46063" x="4851400" y="1003300"/>
          <p14:tracePt t="46080" x="4737100" y="1054100"/>
          <p14:tracePt t="46096" x="4597400" y="1136650"/>
          <p14:tracePt t="46113" x="4457700" y="1270000"/>
          <p14:tracePt t="46130" x="4324350" y="1441450"/>
          <p14:tracePt t="46146" x="4210050" y="1631950"/>
          <p14:tracePt t="46163" x="4114800" y="1879600"/>
          <p14:tracePt t="46167" x="4076700" y="2012950"/>
          <p14:tracePt t="46179" x="4044950" y="2159000"/>
          <p14:tracePt t="46196" x="4013200" y="2476500"/>
          <p14:tracePt t="46213" x="4013200" y="2914650"/>
          <p14:tracePt t="46229" x="4038600" y="3213100"/>
          <p14:tracePt t="46246" x="4083050" y="3435350"/>
          <p14:tracePt t="46263" x="4121150" y="3600450"/>
          <p14:tracePt t="46279" x="4133850" y="3708400"/>
          <p14:tracePt t="46296" x="4133850" y="3746500"/>
          <p14:tracePt t="46313" x="4133850" y="3784600"/>
          <p14:tracePt t="46330" x="4133850" y="3841750"/>
          <p14:tracePt t="46346" x="4121150" y="3886200"/>
          <p14:tracePt t="46363" x="4089400" y="3949700"/>
          <p14:tracePt t="46380" x="4032250" y="4025900"/>
          <p14:tracePt t="46396" x="3949700" y="4089400"/>
          <p14:tracePt t="46398" x="3898900" y="4121150"/>
          <p14:tracePt t="46413" x="3765550" y="4191000"/>
          <p14:tracePt t="46429" x="3651250" y="4260850"/>
          <p14:tracePt t="46446" x="3543300" y="4330700"/>
          <p14:tracePt t="46463" x="3479800" y="4368800"/>
          <p14:tracePt t="46479" x="3441700" y="4400550"/>
          <p14:tracePt t="46496" x="3416300" y="4419600"/>
          <p14:tracePt t="46513" x="3403600" y="4432300"/>
          <p14:tracePt t="46529" x="3384550" y="4445000"/>
          <p14:tracePt t="46546" x="3340100" y="4476750"/>
          <p14:tracePt t="46563" x="3270250" y="4521200"/>
          <p14:tracePt t="46579" x="3200400" y="4565650"/>
          <p14:tracePt t="46596" x="3136900" y="4610100"/>
          <p14:tracePt t="46598" x="3098800" y="4622800"/>
          <p14:tracePt t="46613" x="3035300" y="4654550"/>
          <p14:tracePt t="46629" x="2971800" y="4692650"/>
          <p14:tracePt t="46646" x="2927350" y="4730750"/>
          <p14:tracePt t="46663" x="2895600" y="4768850"/>
          <p14:tracePt t="46679" x="2870200" y="4800600"/>
          <p14:tracePt t="46696" x="2851150" y="4845050"/>
          <p14:tracePt t="46713" x="2844800" y="4895850"/>
          <p14:tracePt t="46729" x="2844800" y="4965700"/>
          <p14:tracePt t="46746" x="2863850" y="5067300"/>
          <p14:tracePt t="46763" x="2908300" y="5162550"/>
          <p14:tracePt t="46766" x="2940050" y="5207000"/>
          <p14:tracePt t="46779" x="2984500" y="5257800"/>
          <p14:tracePt t="46796" x="3111500" y="5378450"/>
          <p14:tracePt t="46798" x="3194050" y="5448300"/>
          <p14:tracePt t="46813" x="3409950" y="5594350"/>
          <p14:tracePt t="46830" x="3689350" y="5784850"/>
          <p14:tracePt t="46846" x="4044950" y="5981700"/>
          <p14:tracePt t="46863" x="4432300" y="6159500"/>
          <p14:tracePt t="46879" x="4851400" y="6311900"/>
          <p14:tracePt t="46896" x="5219700" y="6407150"/>
          <p14:tracePt t="46913" x="5588000" y="6464300"/>
          <p14:tracePt t="46929" x="5810250" y="6483350"/>
          <p14:tracePt t="46946" x="5930900" y="6483350"/>
          <p14:tracePt t="46963" x="6019800" y="6470650"/>
          <p14:tracePt t="46979" x="6070600" y="6451600"/>
          <p14:tracePt t="46996" x="6102350" y="6432550"/>
          <p14:tracePt t="46998" x="6127750" y="6419850"/>
          <p14:tracePt t="47013" x="6146800" y="6400800"/>
          <p14:tracePt t="47029" x="6261100" y="6292850"/>
          <p14:tracePt t="47046" x="6350000" y="6165850"/>
          <p14:tracePt t="47063" x="6426200" y="6019800"/>
          <p14:tracePt t="47079" x="6496050" y="5854700"/>
          <p14:tracePt t="47096" x="6565900" y="5645150"/>
          <p14:tracePt t="47113" x="6686550" y="5295900"/>
          <p14:tracePt t="47129" x="6781800" y="4889500"/>
          <p14:tracePt t="47146" x="6870700" y="4425950"/>
          <p14:tracePt t="47163" x="6972300" y="3981450"/>
          <p14:tracePt t="47179" x="7048500" y="3581400"/>
          <p14:tracePt t="47196" x="7067550" y="3289300"/>
          <p14:tracePt t="47198" x="7073900" y="3175000"/>
          <p14:tracePt t="47213" x="7073900" y="3067050"/>
          <p14:tracePt t="47229" x="7086600" y="2762250"/>
          <p14:tracePt t="47246" x="7054850" y="2590800"/>
          <p14:tracePt t="47263" x="6997700" y="2444750"/>
          <p14:tracePt t="47279" x="6934200" y="2324100"/>
          <p14:tracePt t="47296" x="6858000" y="2197100"/>
          <p14:tracePt t="47313" x="6775450" y="2101850"/>
          <p14:tracePt t="47329" x="6692900" y="2012950"/>
          <p14:tracePt t="47346" x="6616700" y="1924050"/>
          <p14:tracePt t="47363" x="6546850" y="1847850"/>
          <p14:tracePt t="47379" x="6457950" y="1758950"/>
          <p14:tracePt t="47383" x="6407150" y="1708150"/>
          <p14:tracePt t="47396" x="6350000" y="1657350"/>
          <p14:tracePt t="47413" x="6223000" y="1574800"/>
          <p14:tracePt t="47429" x="6038850" y="1441450"/>
          <p14:tracePt t="47446" x="5892800" y="1352550"/>
          <p14:tracePt t="47462" x="5734050" y="1257300"/>
          <p14:tracePt t="47479" x="5619750" y="1200150"/>
          <p14:tracePt t="47496" x="5524500" y="1162050"/>
          <p14:tracePt t="47512" x="5492750" y="1155700"/>
          <p14:tracePt t="47529" x="5467350" y="1155700"/>
          <p14:tracePt t="47546" x="5435600" y="1155700"/>
          <p14:tracePt t="47562" x="5397500" y="1168400"/>
          <p14:tracePt t="47579" x="5283200" y="1212850"/>
          <p14:tracePt t="47582" x="5226050" y="1257300"/>
          <p14:tracePt t="47596" x="5156200" y="1301750"/>
          <p14:tracePt t="47599" x="5099050" y="1333500"/>
          <p14:tracePt t="47612" x="5029200" y="1365250"/>
          <p14:tracePt t="47630" x="4889500" y="1422400"/>
          <p14:tracePt t="47646" x="4813300" y="1435100"/>
          <p14:tracePt t="47662" x="4756150" y="1435100"/>
          <p14:tracePt t="47679" x="4705350" y="1435100"/>
          <p14:tracePt t="47696" x="4635500" y="1447800"/>
          <p14:tracePt t="47712" x="4584700" y="1466850"/>
          <p14:tracePt t="47729" x="4533900" y="1485900"/>
          <p14:tracePt t="47746" x="4495800" y="1511300"/>
          <p14:tracePt t="47762" x="4464050" y="1543050"/>
          <p14:tracePt t="47779" x="4438650" y="1568450"/>
          <p14:tracePt t="47796" x="4406900" y="1606550"/>
          <p14:tracePt t="47812" x="4381500" y="1644650"/>
          <p14:tracePt t="47814" x="4362450" y="1657350"/>
          <p14:tracePt t="47829" x="4337050" y="1701800"/>
          <p14:tracePt t="47846" x="4311650" y="1739900"/>
          <p14:tracePt t="47862" x="4298950" y="1784350"/>
          <p14:tracePt t="47879" x="4286250" y="1822450"/>
          <p14:tracePt t="47896" x="4260850" y="1885950"/>
          <p14:tracePt t="47912" x="4235450" y="1993900"/>
          <p14:tracePt t="47929" x="4191000" y="2139950"/>
          <p14:tracePt t="47946" x="4146550" y="2343150"/>
          <p14:tracePt t="47962" x="4121150" y="2578100"/>
          <p14:tracePt t="47979" x="4121150" y="2857500"/>
          <p14:tracePt t="47996" x="4121150" y="3117850"/>
          <p14:tracePt t="48012" x="4127500" y="3384550"/>
          <p14:tracePt t="48014" x="4146550" y="3505200"/>
          <p14:tracePt t="48029" x="4184650" y="3765550"/>
          <p14:tracePt t="48046" x="4210050" y="4025900"/>
          <p14:tracePt t="48062" x="4248150" y="4229100"/>
          <p14:tracePt t="48079" x="4273550" y="4368800"/>
          <p14:tracePt t="48096" x="4273550" y="4419600"/>
          <p14:tracePt t="48112" x="4273550" y="4451350"/>
          <p14:tracePt t="48129" x="4254500" y="4476750"/>
          <p14:tracePt t="48146" x="4191000" y="4514850"/>
          <p14:tracePt t="48162" x="4083050" y="4546600"/>
          <p14:tracePt t="48179" x="3917950" y="4578350"/>
          <p14:tracePt t="48182" x="3822700" y="4597400"/>
          <p14:tracePt t="48196" x="3714750" y="4616450"/>
          <p14:tracePt t="48212" x="3454400" y="4654550"/>
          <p14:tracePt t="48214" x="3302000" y="4660900"/>
          <p14:tracePt t="48229" x="3028950" y="4673600"/>
          <p14:tracePt t="48246" x="2889250" y="4692650"/>
          <p14:tracePt t="48262" x="2832100" y="4705350"/>
          <p14:tracePt t="48279" x="2825750" y="4705350"/>
          <p14:tracePt t="48296" x="2819400" y="4711700"/>
          <p14:tracePt t="48312" x="2819400" y="4724400"/>
          <p14:tracePt t="48329" x="2819400" y="4762500"/>
          <p14:tracePt t="48345" x="2832100" y="4857750"/>
          <p14:tracePt t="48362" x="2895600" y="4984750"/>
          <p14:tracePt t="48379" x="3003550" y="5162550"/>
          <p14:tracePt t="48395" x="3187700" y="5340350"/>
          <p14:tracePt t="48412" x="3422650" y="5543550"/>
          <p14:tracePt t="48413" x="3530600" y="5626100"/>
          <p14:tracePt t="48429" x="3752850" y="5778500"/>
          <p14:tracePt t="48445" x="3987800" y="5918200"/>
          <p14:tracePt t="48462" x="4178300" y="6026150"/>
          <p14:tracePt t="48479" x="4356100" y="6134100"/>
          <p14:tracePt t="48496" x="4502150" y="6210300"/>
          <p14:tracePt t="48512" x="4635500" y="6261100"/>
          <p14:tracePt t="48529" x="4756150" y="6311900"/>
          <p14:tracePt t="48545" x="4870450" y="6350000"/>
          <p14:tracePt t="48562" x="4946650" y="6362700"/>
          <p14:tracePt t="48579" x="5035550" y="6362700"/>
          <p14:tracePt t="48582" x="5092700" y="6356350"/>
          <p14:tracePt t="48595" x="5156200" y="6330950"/>
          <p14:tracePt t="48612" x="5308600" y="6273800"/>
          <p14:tracePt t="48614" x="5397500" y="6235700"/>
          <p14:tracePt t="48629" x="5575300" y="6159500"/>
          <p14:tracePt t="48645" x="5740400" y="6051550"/>
          <p14:tracePt t="48662" x="5867400" y="5949950"/>
          <p14:tracePt t="48679" x="5956300" y="5803900"/>
          <p14:tracePt t="48695" x="6007100" y="5613400"/>
          <p14:tracePt t="48712" x="6051550" y="5397500"/>
          <p14:tracePt t="48729" x="6108700" y="5149850"/>
          <p14:tracePt t="48745" x="6172200" y="4851400"/>
          <p14:tracePt t="48762" x="6203950" y="4597400"/>
          <p14:tracePt t="48779" x="6223000" y="4362450"/>
          <p14:tracePt t="48795" x="6229350" y="4165600"/>
          <p14:tracePt t="48812" x="6229350" y="3956050"/>
          <p14:tracePt t="48829" x="6229350" y="3752850"/>
          <p14:tracePt t="48830" x="6229350" y="3670300"/>
          <p14:tracePt t="48845" x="6229350" y="3511550"/>
          <p14:tracePt t="48862" x="6216650" y="3359150"/>
          <p14:tracePt t="48879" x="6178550" y="3238500"/>
          <p14:tracePt t="48895" x="6108700" y="3086100"/>
          <p14:tracePt t="48912" x="6026150" y="2940050"/>
          <p14:tracePt t="48929" x="5924550" y="2781300"/>
          <p14:tracePt t="48945" x="5842000" y="2647950"/>
          <p14:tracePt t="48962" x="5765800" y="2520950"/>
          <p14:tracePt t="48979" x="5702300" y="2425700"/>
          <p14:tracePt t="48982" x="5676900" y="2374900"/>
          <p14:tracePt t="48995" x="5645150" y="2330450"/>
          <p14:tracePt t="49012" x="5575300" y="2235200"/>
          <p14:tracePt t="49014" x="5543550" y="2184400"/>
          <p14:tracePt t="49029" x="5461000" y="2095500"/>
          <p14:tracePt t="49045" x="5378450" y="2025650"/>
          <p14:tracePt t="49062" x="5289550" y="1974850"/>
          <p14:tracePt t="49079" x="5213350" y="1943100"/>
          <p14:tracePt t="49095" x="5124450" y="1930400"/>
          <p14:tracePt t="49112" x="5048250" y="1930400"/>
          <p14:tracePt t="49129" x="4927600" y="1943100"/>
          <p14:tracePt t="49145" x="4813300" y="1987550"/>
          <p14:tracePt t="49162" x="4718050" y="2038350"/>
          <p14:tracePt t="49179" x="4622800" y="2114550"/>
          <p14:tracePt t="49182" x="4584700" y="2146300"/>
          <p14:tracePt t="49195" x="4546600" y="2184400"/>
          <p14:tracePt t="49212" x="4470400" y="2286000"/>
          <p14:tracePt t="49214" x="4432300" y="2349500"/>
          <p14:tracePt t="49229" x="4368800" y="2470150"/>
          <p14:tracePt t="49246" x="4330700" y="2635250"/>
          <p14:tracePt t="49262" x="4286250" y="2819400"/>
          <p14:tracePt t="49279" x="4267200" y="2997200"/>
          <p14:tracePt t="49295" x="4267200" y="3187700"/>
          <p14:tracePt t="49312" x="4286250" y="3390900"/>
          <p14:tracePt t="49329" x="4311650" y="3562350"/>
          <p14:tracePt t="49345" x="4356100" y="3714750"/>
          <p14:tracePt t="49362" x="4406900" y="3835400"/>
          <p14:tracePt t="49379" x="4451350" y="3943350"/>
          <p14:tracePt t="49382" x="4483100" y="4000500"/>
          <p14:tracePt t="49395" x="4514850" y="4038600"/>
          <p14:tracePt t="49412" x="4552950" y="4108450"/>
          <p14:tracePt t="49429" x="4591050" y="4178300"/>
          <p14:tracePt t="49445" x="4603750" y="4210050"/>
          <p14:tracePt t="49462" x="4603750" y="4235450"/>
          <p14:tracePt t="49479" x="4603750" y="4279900"/>
          <p14:tracePt t="49495" x="4572000" y="4330700"/>
          <p14:tracePt t="49512" x="4489450" y="4413250"/>
          <p14:tracePt t="49528" x="4375150" y="4483100"/>
          <p14:tracePt t="49545" x="4235450" y="4533900"/>
          <p14:tracePt t="49562" x="4102100" y="4584700"/>
          <p14:tracePt t="49578" x="4006850" y="4629150"/>
          <p14:tracePt t="49595" x="3930650" y="4660900"/>
          <p14:tracePt t="49612" x="3898900" y="4679950"/>
          <p14:tracePt t="49613" x="3886200" y="4686300"/>
          <p14:tracePt t="49628" x="3879850" y="4686300"/>
          <p14:tracePt t="49645" x="3860800" y="4718050"/>
          <p14:tracePt t="49662" x="3848100" y="4743450"/>
          <p14:tracePt t="49678" x="3835400" y="4794250"/>
          <p14:tracePt t="49695" x="3835400" y="4838700"/>
          <p14:tracePt t="49712" x="3835400" y="4927600"/>
          <p14:tracePt t="49728" x="3867150" y="5067300"/>
          <p14:tracePt t="49745" x="3924300" y="5200650"/>
          <p14:tracePt t="49762" x="4025900" y="5334000"/>
          <p14:tracePt t="49778" x="4133850" y="5441950"/>
          <p14:tracePt t="49795" x="4241800" y="5524500"/>
          <p14:tracePt t="49812" x="4356100" y="5562600"/>
          <p14:tracePt t="49814" x="4419600" y="5581650"/>
          <p14:tracePt t="49828" x="4483100" y="5588000"/>
          <p14:tracePt t="49845" x="4705350" y="5588000"/>
          <p14:tracePt t="49861" x="4832350" y="5594350"/>
          <p14:tracePt t="49878" x="4895850" y="5607050"/>
          <p14:tracePt t="49895" x="4914900" y="5607050"/>
          <p14:tracePt t="49912" x="4921250" y="5607050"/>
          <p14:tracePt t="50102" x="0" y="0"/>
        </p14:tracePtLst>
        <p14:tracePtLst>
          <p14:tracePt t="51095" x="660400" y="2311400"/>
          <p14:tracePt t="51111" x="628650" y="2317750"/>
          <p14:tracePt t="51128" x="590550" y="2336800"/>
          <p14:tracePt t="51145" x="527050" y="2393950"/>
          <p14:tracePt t="51161" x="450850" y="2482850"/>
          <p14:tracePt t="51178" x="349250" y="2609850"/>
          <p14:tracePt t="51195" x="247650" y="2781300"/>
          <p14:tracePt t="51198" x="215900" y="2876550"/>
          <p14:tracePt t="51211" x="190500" y="2971800"/>
          <p14:tracePt t="51228" x="158750" y="3206750"/>
          <p14:tracePt t="51229" x="152400" y="3321050"/>
          <p14:tracePt t="51244" x="152400" y="3441700"/>
          <p14:tracePt t="51261" x="222250" y="3803650"/>
          <p14:tracePt t="51278" x="298450" y="4051300"/>
          <p14:tracePt t="51294" x="444500" y="4337050"/>
          <p14:tracePt t="51311" x="590550" y="4591050"/>
          <p14:tracePt t="51328" x="730250" y="4819650"/>
          <p14:tracePt t="51344" x="844550" y="5016500"/>
          <p14:tracePt t="51361" x="939800" y="5162550"/>
          <p14:tracePt t="51378" x="1016000" y="5289550"/>
          <p14:tracePt t="51394" x="1060450" y="5372100"/>
          <p14:tracePt t="51411" x="1092200" y="5435600"/>
          <p14:tracePt t="51428" x="1098550" y="5467350"/>
          <p14:tracePt t="51444" x="1111250" y="5499100"/>
          <p14:tracePt t="51446" x="1111250" y="5511800"/>
          <p14:tracePt t="51461" x="1117600" y="5543550"/>
          <p14:tracePt t="51478" x="1123950" y="5575300"/>
          <p14:tracePt t="51494" x="1136650" y="5645150"/>
          <p14:tracePt t="51511" x="1155700" y="5734050"/>
          <p14:tracePt t="51528" x="1181100" y="5829300"/>
          <p14:tracePt t="51544" x="1219200" y="5911850"/>
          <p14:tracePt t="51561" x="1238250" y="5956300"/>
          <p14:tracePt t="51578" x="1244600" y="5956300"/>
          <p14:tracePt t="51654" x="1250950" y="5962650"/>
          <p14:tracePt t="51671" x="1250950" y="5956300"/>
          <p14:tracePt t="51687" x="1250950" y="5937250"/>
          <p14:tracePt t="51699" x="1250950" y="5924550"/>
          <p14:tracePt t="51711" x="1250950" y="5892800"/>
          <p14:tracePt t="51711" x="0" y="0"/>
        </p14:tracePtLst>
        <p14:tracePtLst>
          <p14:tracePt t="52118" x="1060450" y="4686300"/>
          <p14:tracePt t="52168" x="1054100" y="4686300"/>
          <p14:tracePt t="52181" x="1047750" y="4679950"/>
          <p14:tracePt t="52194" x="1041400" y="4679950"/>
          <p14:tracePt t="52212" x="1028700" y="4679950"/>
          <p14:tracePt t="52228" x="1022350" y="4679950"/>
          <p14:tracePt t="52462" x="0" y="0"/>
        </p14:tracePtLst>
        <p14:tracePtLst>
          <p14:tracePt t="53047" x="812800" y="2825750"/>
          <p14:tracePt t="53160" x="812800" y="2838450"/>
          <p14:tracePt t="53174" x="812800" y="2882900"/>
          <p14:tracePt t="53188" x="812800" y="2914650"/>
          <p14:tracePt t="53202" x="831850" y="3028950"/>
          <p14:tracePt t="53206" x="857250" y="3086100"/>
          <p14:tracePt t="53218" x="882650" y="3149600"/>
          <p14:tracePt t="53228" x="901700" y="3200400"/>
          <p14:tracePt t="53244" x="946150" y="3251200"/>
          <p14:tracePt t="53246" x="952500" y="3270250"/>
          <p14:tracePt t="53261" x="965200" y="3289300"/>
          <p14:tracePt t="53311" x="977900" y="3289300"/>
          <p14:tracePt t="53319" x="990600" y="3282950"/>
          <p14:tracePt t="53328" x="1003300" y="3270250"/>
          <p14:tracePt t="53344" x="1022350" y="3225800"/>
          <p14:tracePt t="53361" x="1047750" y="3181350"/>
          <p14:tracePt t="53377" x="1054100" y="3149600"/>
          <p14:tracePt t="53394" x="1060450" y="3117850"/>
          <p14:tracePt t="53411" x="1060450" y="3092450"/>
          <p14:tracePt t="53427" x="1066800" y="3073400"/>
          <p14:tracePt t="53518" x="0" y="0"/>
        </p14:tracePtLst>
        <p14:tracePtLst>
          <p14:tracePt t="53863" x="723900" y="2222500"/>
          <p14:tracePt t="53873" x="717550" y="2222500"/>
          <p14:tracePt t="53882" x="711200" y="2222500"/>
          <p14:tracePt t="53894" x="685800" y="2222500"/>
          <p14:tracePt t="53910" x="609600" y="2228850"/>
          <p14:tracePt t="53927" x="546100" y="2260600"/>
          <p14:tracePt t="53944" x="457200" y="2298700"/>
          <p14:tracePt t="53960" x="349250" y="2362200"/>
          <p14:tracePt t="53977" x="241300" y="2438400"/>
          <p14:tracePt t="53994" x="146050" y="2527300"/>
          <p14:tracePt t="54010" x="76200" y="2622550"/>
          <p14:tracePt t="54027" x="12700" y="2698750"/>
          <p14:tracePt t="54031" x="0" y="2743200"/>
          <p14:tracePt t="54044" x="0" y="2794000"/>
          <p14:tracePt t="54060" x="0" y="2895600"/>
          <p14:tracePt t="54077" x="0" y="3079750"/>
          <p14:tracePt t="54094" x="0" y="3238500"/>
          <p14:tracePt t="54110" x="0" y="3448050"/>
          <p14:tracePt t="54127" x="38100" y="3689350"/>
          <p14:tracePt t="54144" x="101600" y="4000500"/>
          <p14:tracePt t="54160" x="152400" y="4273550"/>
          <p14:tracePt t="54177" x="190500" y="4483100"/>
          <p14:tracePt t="54194" x="222250" y="4654550"/>
          <p14:tracePt t="54210" x="260350" y="4838700"/>
          <p14:tracePt t="54227" x="292100" y="5003800"/>
          <p14:tracePt t="54231" x="311150" y="5073650"/>
          <p14:tracePt t="54244" x="330200" y="5162550"/>
          <p14:tracePt t="54260" x="355600" y="5346700"/>
          <p14:tracePt t="54277" x="406400" y="5632450"/>
          <p14:tracePt t="54293" x="476250" y="5829300"/>
          <p14:tracePt t="54310" x="539750" y="6013450"/>
          <p14:tracePt t="54327" x="609600" y="6178550"/>
          <p14:tracePt t="54344" x="673100" y="6292850"/>
          <p14:tracePt t="54360" x="742950" y="6381750"/>
          <p14:tracePt t="54377" x="825500" y="6464300"/>
          <p14:tracePt t="54393" x="920750" y="6540500"/>
          <p14:tracePt t="54410" x="1035050" y="6584950"/>
          <p14:tracePt t="54427" x="1155700" y="6629400"/>
          <p14:tracePt t="54443" x="1276350" y="6654800"/>
          <p14:tracePt t="54446" x="1333500" y="6661150"/>
          <p14:tracePt t="54460" x="1365250" y="6661150"/>
          <p14:tracePt t="54477" x="1454150" y="6661150"/>
          <p14:tracePt t="54493" x="1504950" y="6661150"/>
          <p14:tracePt t="54510" x="1536700" y="6642100"/>
          <p14:tracePt t="54527" x="1568450" y="6623050"/>
          <p14:tracePt t="54543" x="1606550" y="6578600"/>
          <p14:tracePt t="54560" x="1663700" y="6489700"/>
          <p14:tracePt t="54577" x="1714500" y="6330950"/>
          <p14:tracePt t="54593" x="1771650" y="6064250"/>
          <p14:tracePt t="54610" x="1854200" y="5683250"/>
          <p14:tracePt t="54627" x="1936750" y="5302250"/>
          <p14:tracePt t="54643" x="2006600" y="4965700"/>
          <p14:tracePt t="54660" x="2044700" y="4705350"/>
          <p14:tracePt t="54677" x="2070100" y="4375150"/>
          <p14:tracePt t="54693" x="2082800" y="4146550"/>
          <p14:tracePt t="54710" x="2089150" y="3937000"/>
          <p14:tracePt t="54727" x="2089150" y="3746500"/>
          <p14:tracePt t="54744" x="2082800" y="3575050"/>
          <p14:tracePt t="54760" x="2044700" y="3422650"/>
          <p14:tracePt t="54777" x="1987550" y="3257550"/>
          <p14:tracePt t="54793" x="1898650" y="3073400"/>
          <p14:tracePt t="54810" x="1758950" y="2825750"/>
          <p14:tracePt t="54827" x="1625600" y="2609850"/>
          <p14:tracePt t="54830" x="1562100" y="2520950"/>
          <p14:tracePt t="54843" x="1511300" y="2438400"/>
          <p14:tracePt t="54860" x="1416050" y="2311400"/>
          <p14:tracePt t="54862" x="1384300" y="2273300"/>
          <p14:tracePt t="54877" x="1339850" y="2190750"/>
          <p14:tracePt t="54893" x="1308100" y="2139950"/>
          <p14:tracePt t="54910" x="1282700" y="2101850"/>
          <p14:tracePt t="54927" x="1257300" y="2076450"/>
          <p14:tracePt t="54943" x="1244600" y="2057400"/>
          <p14:tracePt t="54960" x="1238250" y="2051050"/>
          <p14:tracePt t="54977" x="1231900" y="2051050"/>
          <p14:tracePt t="55070" x="0" y="0"/>
        </p14:tracePtLst>
        <p14:tracePtLst>
          <p14:tracePt t="57753" x="774700" y="4375150"/>
          <p14:tracePt t="57766" x="755650" y="4387850"/>
          <p14:tracePt t="57780" x="742950" y="4400550"/>
          <p14:tracePt t="57793" x="723900" y="4445000"/>
          <p14:tracePt t="57809" x="711200" y="4483100"/>
          <p14:tracePt t="57826" x="698500" y="4533900"/>
          <p14:tracePt t="57843" x="698500" y="4578350"/>
          <p14:tracePt t="57859" x="698500" y="4629150"/>
          <p14:tracePt t="57876" x="711200" y="4699000"/>
          <p14:tracePt t="57878" x="736600" y="4724400"/>
          <p14:tracePt t="57893" x="762000" y="4743450"/>
          <p14:tracePt t="57909" x="857250" y="4787900"/>
          <p14:tracePt t="57926" x="927100" y="4794250"/>
          <p14:tracePt t="57942" x="977900" y="4794250"/>
          <p14:tracePt t="57959" x="1028700" y="4781550"/>
          <p14:tracePt t="57976" x="1060450" y="4743450"/>
          <p14:tracePt t="57993" x="1085850" y="4654550"/>
          <p14:tracePt t="58009" x="1085850" y="4559300"/>
          <p14:tracePt t="58026" x="1085850" y="4464050"/>
          <p14:tracePt t="58042" x="1079500" y="4394200"/>
          <p14:tracePt t="58059" x="1066800" y="4362450"/>
          <p14:tracePt t="58076" x="1054100" y="4356100"/>
          <p14:tracePt t="58078" x="1041400" y="4349750"/>
          <p14:tracePt t="58092" x="1035050" y="4349750"/>
          <p14:tracePt t="58109" x="996950" y="4349750"/>
          <p14:tracePt t="58125" x="958850" y="4349750"/>
          <p14:tracePt t="58142" x="933450" y="4368800"/>
          <p14:tracePt t="58159" x="914400" y="4381500"/>
          <p14:tracePt t="58176" x="908050" y="4394200"/>
          <p14:tracePt t="58192" x="901700" y="4400550"/>
          <p14:tracePt t="58226" x="901700" y="4406900"/>
          <p14:tracePt t="58242" x="901700" y="4425950"/>
          <p14:tracePt t="58259" x="901700" y="4445000"/>
          <p14:tracePt t="58838" x="0" y="0"/>
        </p14:tracePtLst>
        <p14:tracePtLst>
          <p14:tracePt t="59424" x="5956300" y="4457700"/>
          <p14:tracePt t="59456" x="5956300" y="4464050"/>
          <p14:tracePt t="59476" x="5956300" y="4483100"/>
          <p14:tracePt t="59492" x="5949950" y="4527550"/>
          <p14:tracePt t="59494" x="5949950" y="4540250"/>
          <p14:tracePt t="59508" x="5949950" y="4565650"/>
          <p14:tracePt t="59525" x="5949950" y="4635500"/>
          <p14:tracePt t="59542" x="5975350" y="4667250"/>
          <p14:tracePt t="59558" x="6019800" y="4686300"/>
          <p14:tracePt t="59575" x="6057900" y="4699000"/>
          <p14:tracePt t="59592" x="6089650" y="4699000"/>
          <p14:tracePt t="59609" x="6127750" y="4699000"/>
          <p14:tracePt t="59625" x="6172200" y="4692650"/>
          <p14:tracePt t="59642" x="6197600" y="4679950"/>
          <p14:tracePt t="59658" x="6210300" y="4667250"/>
          <p14:tracePt t="59675" x="6210300" y="4660900"/>
          <p14:tracePt t="60102" x="0" y="0"/>
        </p14:tracePtLst>
        <p14:tracePtLst>
          <p14:tracePt t="60810" x="1276350" y="4851400"/>
          <p14:tracePt t="60879" x="1276350" y="4838700"/>
          <p14:tracePt t="60889" x="1276350" y="4819650"/>
          <p14:tracePt t="60902" x="1276350" y="4711700"/>
          <p14:tracePt t="60914" x="1276350" y="4648200"/>
          <p14:tracePt t="60927" x="1270000" y="4476750"/>
          <p14:tracePt t="60941" x="1250950" y="4298950"/>
          <p14:tracePt t="60958" x="1212850" y="4108450"/>
          <p14:tracePt t="60975" x="1162050" y="3911600"/>
          <p14:tracePt t="60991" x="1117600" y="3721100"/>
          <p14:tracePt t="61008" x="1092200" y="3530600"/>
          <p14:tracePt t="61025" x="1066800" y="3365500"/>
          <p14:tracePt t="61041" x="1047750" y="3276600"/>
          <p14:tracePt t="61058" x="1035050" y="3225800"/>
          <p14:tracePt t="61075" x="1035050" y="3219450"/>
          <p14:tracePt t="61091" x="1035050" y="3213100"/>
          <p14:tracePt t="61294" x="0" y="0"/>
        </p14:tracePtLst>
        <p14:tracePtLst>
          <p14:tracePt t="61784" x="5797550" y="4737100"/>
          <p14:tracePt t="61847" x="5797550" y="4724400"/>
          <p14:tracePt t="61860" x="5797550" y="4705350"/>
          <p14:tracePt t="61875" x="5816600" y="4622800"/>
          <p14:tracePt t="61892" x="5848350" y="4502150"/>
          <p14:tracePt t="61895" x="5873750" y="4425950"/>
          <p14:tracePt t="61908" x="5892800" y="4337050"/>
          <p14:tracePt t="61924" x="5918200" y="4159250"/>
          <p14:tracePt t="61926" x="5930900" y="4051300"/>
          <p14:tracePt t="61941" x="5943600" y="3835400"/>
          <p14:tracePt t="61957" x="5943600" y="3638550"/>
          <p14:tracePt t="61974" x="5943600" y="3498850"/>
          <p14:tracePt t="61991" x="5943600" y="3441700"/>
          <p14:tracePt t="62008" x="5943600" y="3416300"/>
          <p14:tracePt t="62024" x="5943600" y="3409950"/>
          <p14:tracePt t="62262" x="5943600" y="3422650"/>
          <p14:tracePt t="62262" x="0" y="0"/>
        </p14:tracePtLst>
        <p14:tracePtLst>
          <p14:tracePt t="62520" x="5708650" y="4921250"/>
          <p14:tracePt t="62591" x="5708650" y="4908550"/>
          <p14:tracePt t="62605" x="5708650" y="4889500"/>
          <p14:tracePt t="62620" x="5715000" y="4794250"/>
          <p14:tracePt t="62632" x="5759450" y="4660900"/>
          <p14:tracePt t="62641" x="5778500" y="4572000"/>
          <p14:tracePt t="62657" x="5810250" y="4394200"/>
          <p14:tracePt t="62674" x="5854700" y="4197350"/>
          <p14:tracePt t="62691" x="5880100" y="4006850"/>
          <p14:tracePt t="62707" x="5880100" y="3860800"/>
          <p14:tracePt t="62724" x="5880100" y="3752850"/>
          <p14:tracePt t="62741" x="5880100" y="3695700"/>
          <p14:tracePt t="62758" x="5880100" y="3676650"/>
          <p14:tracePt t="62895" x="0" y="0"/>
        </p14:tracePtLst>
        <p14:tracePtLst>
          <p14:tracePt t="63560" x="1022350" y="5048250"/>
          <p14:tracePt t="63655" x="1016000" y="5041900"/>
          <p14:tracePt t="63679" x="1022350" y="5035550"/>
          <p14:tracePt t="63686" x="1035050" y="5035550"/>
          <p14:tracePt t="63686" x="0" y="0"/>
        </p14:tracePtLst>
        <p14:tracePtLst>
          <p14:tracePt t="64107" x="6051550" y="5099050"/>
          <p14:tracePt t="64214" x="0" y="0"/>
        </p14:tracePtLst>
        <p14:tracePtLst>
          <p14:tracePt t="64663" x="984250" y="5099050"/>
          <p14:tracePt t="64783" x="0" y="0"/>
        </p14:tracePtLst>
        <p14:tracePtLst>
          <p14:tracePt t="65071" x="5397500" y="5334000"/>
          <p14:tracePt t="65174" x="0" y="0"/>
        </p14:tracePtLst>
        <p14:tracePtLst>
          <p14:tracePt t="66057" x="5886450" y="4394200"/>
          <p14:tracePt t="66071" x="5880100" y="4368800"/>
          <p14:tracePt t="66199" x="5873750" y="4362450"/>
          <p14:tracePt t="66215" x="5867400" y="4349750"/>
          <p14:tracePt t="66228" x="5861050" y="4343400"/>
          <p14:tracePt t="66241" x="5829300" y="4318000"/>
          <p14:tracePt t="66256" x="5772150" y="4279900"/>
          <p14:tracePt t="66273" x="5683250" y="4248150"/>
          <p14:tracePt t="66290" x="5568950" y="4210050"/>
          <p14:tracePt t="66306" x="5480050" y="4191000"/>
          <p14:tracePt t="66323" x="5422900" y="4184650"/>
          <p14:tracePt t="66339" x="5372100" y="4184650"/>
          <p14:tracePt t="66356" x="5314950" y="4184650"/>
          <p14:tracePt t="66373" x="5105400" y="4203700"/>
          <p14:tracePt t="66389" x="4883150" y="4203700"/>
          <p14:tracePt t="66406" x="4641850" y="4203700"/>
          <p14:tracePt t="66423" x="4375150" y="4203700"/>
          <p14:tracePt t="66439" x="4064000" y="4191000"/>
          <p14:tracePt t="66456" x="3816350" y="4140200"/>
          <p14:tracePt t="66473" x="3632200" y="4114800"/>
          <p14:tracePt t="66489" x="3524250" y="4108450"/>
          <p14:tracePt t="66506" x="3409950" y="4108450"/>
          <p14:tracePt t="66523" x="3270250" y="4108450"/>
          <p14:tracePt t="66539" x="3124200" y="4108450"/>
          <p14:tracePt t="66556" x="2971800" y="4108450"/>
          <p14:tracePt t="66558" x="2901950" y="4108450"/>
          <p14:tracePt t="66573" x="2762250" y="4108450"/>
          <p14:tracePt t="66589" x="2641600" y="4108450"/>
          <p14:tracePt t="66606" x="2565400" y="4108450"/>
          <p14:tracePt t="66623" x="2520950" y="4108450"/>
          <p14:tracePt t="66639" x="2489200" y="4108450"/>
          <p14:tracePt t="66656" x="2470150" y="4108450"/>
          <p14:tracePt t="66673" x="2457450" y="4108450"/>
          <p14:tracePt t="66689" x="2438400" y="4108450"/>
          <p14:tracePt t="66706" x="2419350" y="4108450"/>
          <p14:tracePt t="66723" x="2393950" y="4108450"/>
          <p14:tracePt t="66739" x="2381250" y="4108450"/>
          <p14:tracePt t="66756" x="2362200" y="4108450"/>
          <p14:tracePt t="66773" x="2311400" y="4095750"/>
          <p14:tracePt t="66789" x="2266950" y="4083050"/>
          <p14:tracePt t="66806" x="2222500" y="4057650"/>
          <p14:tracePt t="66823" x="2190750" y="4038600"/>
          <p14:tracePt t="66839" x="2152650" y="4025900"/>
          <p14:tracePt t="66856" x="2127250" y="4000500"/>
          <p14:tracePt t="66873" x="2114550" y="3981450"/>
          <p14:tracePt t="66889" x="2108200" y="3943350"/>
          <p14:tracePt t="66906" x="2108200" y="3873500"/>
          <p14:tracePt t="66923" x="2139950" y="3752850"/>
          <p14:tracePt t="66939" x="2203450" y="3587750"/>
          <p14:tracePt t="66942" x="2235200" y="3498850"/>
          <p14:tracePt t="66956" x="2273300" y="3409950"/>
          <p14:tracePt t="66973" x="2324100" y="3276600"/>
          <p14:tracePt t="66990" x="2393950" y="3117850"/>
          <p14:tracePt t="67006" x="2419350" y="3054350"/>
          <p14:tracePt t="67023" x="2457450" y="3003550"/>
          <p14:tracePt t="67039" x="2482850" y="2940050"/>
          <p14:tracePt t="67056" x="2520950" y="2882900"/>
          <p14:tracePt t="67073" x="2546350" y="2844800"/>
          <p14:tracePt t="67089" x="2565400" y="2806700"/>
          <p14:tracePt t="67106" x="2584450" y="2774950"/>
          <p14:tracePt t="67123" x="2609850" y="2736850"/>
          <p14:tracePt t="67139" x="2635250" y="2692400"/>
          <p14:tracePt t="67142" x="2654300" y="2667000"/>
          <p14:tracePt t="67156" x="2673350" y="2647950"/>
          <p14:tracePt t="67172" x="2711450" y="2590800"/>
          <p14:tracePt t="67174" x="2724150" y="2565400"/>
          <p14:tracePt t="67189" x="2743200" y="2508250"/>
          <p14:tracePt t="67206" x="2755900" y="2444750"/>
          <p14:tracePt t="67222" x="2755900" y="2374900"/>
          <p14:tracePt t="67239" x="2755900" y="2305050"/>
          <p14:tracePt t="67256" x="2749550" y="2286000"/>
          <p14:tracePt t="67272" x="2743200" y="2260600"/>
          <p14:tracePt t="67289" x="2736850" y="2260600"/>
          <p14:tracePt t="67306" x="2724150" y="2260600"/>
          <p14:tracePt t="67322" x="2673350" y="2273300"/>
          <p14:tracePt t="67339" x="2609850" y="2343150"/>
          <p14:tracePt t="67341" x="2565400" y="2406650"/>
          <p14:tracePt t="67356" x="2520950" y="2489200"/>
          <p14:tracePt t="67372" x="2413000" y="2717800"/>
          <p14:tracePt t="67374" x="2368550" y="2838450"/>
          <p14:tracePt t="67389" x="2317750" y="3086100"/>
          <p14:tracePt t="67406" x="2311400" y="3314700"/>
          <p14:tracePt t="67422" x="2349500" y="3530600"/>
          <p14:tracePt t="67439" x="2425700" y="3708400"/>
          <p14:tracePt t="67456" x="2508250" y="3822700"/>
          <p14:tracePt t="67473" x="2603500" y="3898900"/>
          <p14:tracePt t="67489" x="2717800" y="3930650"/>
          <p14:tracePt t="67506" x="2844800" y="3937000"/>
          <p14:tracePt t="67522" x="3016250" y="3937000"/>
          <p14:tracePt t="67539" x="3168650" y="3873500"/>
          <p14:tracePt t="67556" x="3289300" y="3784600"/>
          <p14:tracePt t="67559" x="3340100" y="3714750"/>
          <p14:tracePt t="67573" x="3384550" y="3625850"/>
          <p14:tracePt t="67575" x="3416300" y="3530600"/>
          <p14:tracePt t="67589" x="3435350" y="3340100"/>
          <p14:tracePt t="67606" x="3435350" y="3155950"/>
          <p14:tracePt t="67622" x="3390900" y="2997200"/>
          <p14:tracePt t="67639" x="3314700" y="2838450"/>
          <p14:tracePt t="67656" x="3200400" y="2698750"/>
          <p14:tracePt t="67672" x="3079750" y="2584450"/>
          <p14:tracePt t="67689" x="2933700" y="2495550"/>
          <p14:tracePt t="67706" x="2800350" y="2425700"/>
          <p14:tracePt t="67722" x="2698750" y="2387600"/>
          <p14:tracePt t="67739" x="2647950" y="2374900"/>
          <p14:tracePt t="67756" x="2641600" y="2374900"/>
          <p14:tracePt t="67772" x="2635250" y="2374900"/>
          <p14:tracePt t="67789" x="2603500" y="2406650"/>
          <p14:tracePt t="67806" x="2552700" y="2520950"/>
          <p14:tracePt t="67822" x="2527300" y="2698750"/>
          <p14:tracePt t="67839" x="2527300" y="2921000"/>
          <p14:tracePt t="67856" x="2559050" y="3238500"/>
          <p14:tracePt t="67872" x="2667000" y="3530600"/>
          <p14:tracePt t="67889" x="2844800" y="3778250"/>
          <p14:tracePt t="67906" x="3016250" y="3911600"/>
          <p14:tracePt t="67922" x="3162300" y="3968750"/>
          <p14:tracePt t="67939" x="3238500" y="3975100"/>
          <p14:tracePt t="67956" x="3340100" y="3968750"/>
          <p14:tracePt t="67972" x="3397250" y="3892550"/>
          <p14:tracePt t="67975" x="3441700" y="3822700"/>
          <p14:tracePt t="67989" x="3498850" y="3638550"/>
          <p14:tracePt t="68005" x="3530600" y="3454400"/>
          <p14:tracePt t="68022" x="3524250" y="3257550"/>
          <p14:tracePt t="68039" x="3479800" y="3086100"/>
          <p14:tracePt t="68056" x="3397250" y="2927350"/>
          <p14:tracePt t="68072" x="3295650" y="2806700"/>
          <p14:tracePt t="68089" x="3175000" y="2724150"/>
          <p14:tracePt t="68106" x="3041650" y="2686050"/>
          <p14:tracePt t="68122" x="2927350" y="2667000"/>
          <p14:tracePt t="68139" x="2806700" y="2667000"/>
          <p14:tracePt t="68156" x="2743200" y="2717800"/>
          <p14:tracePt t="68159" x="2711450" y="2755900"/>
          <p14:tracePt t="68172" x="2686050" y="2813050"/>
          <p14:tracePt t="68189" x="2667000" y="3016250"/>
          <p14:tracePt t="68205" x="2686050" y="3149600"/>
          <p14:tracePt t="68222" x="2762250" y="3244850"/>
          <p14:tracePt t="68239" x="2857500" y="3308350"/>
          <p14:tracePt t="68255" x="2978150" y="3333750"/>
          <p14:tracePt t="68272" x="3073400" y="3333750"/>
          <p14:tracePt t="68289" x="3149600" y="3276600"/>
          <p14:tracePt t="68305" x="3213100" y="3162300"/>
          <p14:tracePt t="68322" x="3257550" y="3009900"/>
          <p14:tracePt t="68339" x="3263900" y="2870200"/>
          <p14:tracePt t="68355" x="3257550" y="2743200"/>
          <p14:tracePt t="68372" x="3225800" y="2654300"/>
          <p14:tracePt t="68389" x="3181350" y="2590800"/>
          <p14:tracePt t="68405" x="3117850" y="2552700"/>
          <p14:tracePt t="68422" x="3041650" y="2533650"/>
          <p14:tracePt t="68439" x="2959100" y="2527300"/>
          <p14:tracePt t="68455" x="2895600" y="2527300"/>
          <p14:tracePt t="68472" x="2857500" y="2540000"/>
          <p14:tracePt t="68489" x="2844800" y="2565400"/>
          <p14:tracePt t="68505" x="2832100" y="2609850"/>
          <p14:tracePt t="68522" x="2832100" y="2673350"/>
          <p14:tracePt t="68539" x="2832100" y="2730500"/>
          <p14:tracePt t="68555" x="2838450" y="2762250"/>
          <p14:tracePt t="68572" x="2838450" y="2768600"/>
          <p14:tracePt t="68758" x="0" y="0"/>
        </p14:tracePtLst>
        <p14:tracePtLst>
          <p14:tracePt t="70369" x="984250" y="4521200"/>
          <p14:tracePt t="70379" x="984250" y="4527550"/>
          <p14:tracePt t="70391" x="984250" y="4533900"/>
          <p14:tracePt t="70405" x="984250" y="4540250"/>
          <p14:tracePt t="70422" x="990600" y="4559300"/>
          <p14:tracePt t="70438" x="1066800" y="4584700"/>
          <p14:tracePt t="70455" x="1212850" y="4622800"/>
          <p14:tracePt t="70471" x="1517650" y="4660900"/>
          <p14:tracePt t="70488" x="1866900" y="4673600"/>
          <p14:tracePt t="70505" x="2216150" y="4673600"/>
          <p14:tracePt t="70521" x="2451100" y="4660900"/>
          <p14:tracePt t="70538" x="2603500" y="4622800"/>
          <p14:tracePt t="70555" x="2717800" y="4578350"/>
          <p14:tracePt t="70571" x="2819400" y="4546600"/>
          <p14:tracePt t="70588" x="2914650" y="4508500"/>
          <p14:tracePt t="70589" x="2959100" y="4483100"/>
          <p14:tracePt t="70605" x="3041650" y="4451350"/>
          <p14:tracePt t="70621" x="3105150" y="4425950"/>
          <p14:tracePt t="70638" x="3136900" y="4406900"/>
          <p14:tracePt t="70655" x="3155950" y="4394200"/>
          <p14:tracePt t="70671" x="3162300" y="4387850"/>
          <p14:tracePt t="70688" x="3187700" y="4375150"/>
          <p14:tracePt t="70705" x="3194050" y="4368800"/>
          <p14:tracePt t="70721" x="3200400" y="4362450"/>
          <p14:tracePt t="70738" x="3206750" y="4362450"/>
          <p14:tracePt t="70758" x="3206750" y="4356100"/>
          <p14:tracePt t="70771" x="3206750" y="4349750"/>
          <p14:tracePt t="70788" x="3206750" y="4343400"/>
          <p14:tracePt t="70806" x="3213100" y="4324350"/>
          <p14:tracePt t="70822" x="3213100" y="4305300"/>
          <p14:tracePt t="70838" x="3213100" y="4229100"/>
          <p14:tracePt t="70855" x="3213100" y="4102100"/>
          <p14:tracePt t="70871" x="3194050" y="3956050"/>
          <p14:tracePt t="70888" x="3162300" y="3784600"/>
          <p14:tracePt t="70904" x="3124200" y="3600450"/>
          <p14:tracePt t="70921" x="3092450" y="3416300"/>
          <p14:tracePt t="70938" x="3054350" y="3232150"/>
          <p14:tracePt t="70954" x="3028950" y="3060700"/>
          <p14:tracePt t="70971" x="3022600" y="2933700"/>
          <p14:tracePt t="70988" x="3022600" y="2819400"/>
          <p14:tracePt t="70989" x="3022600" y="2774950"/>
          <p14:tracePt t="71004" x="3022600" y="2730500"/>
          <p14:tracePt t="71021" x="3022600" y="2660650"/>
          <p14:tracePt t="71038" x="3022600" y="2622550"/>
          <p14:tracePt t="71054" x="3028950" y="2616200"/>
          <p14:tracePt t="71071" x="3028950" y="2603500"/>
          <p14:tracePt t="71110" x="3028950" y="2597150"/>
          <p14:tracePt t="71121" x="3028950" y="2590800"/>
          <p14:tracePt t="71138" x="3035300" y="2590800"/>
          <p14:tracePt t="71154" x="3041650" y="2578100"/>
          <p14:tracePt t="71230" x="3041650" y="2603500"/>
          <p14:tracePt t="71238" x="3022600" y="2647950"/>
          <p14:tracePt t="71246" x="3009900" y="2717800"/>
          <p14:tracePt t="71254" x="2984500" y="2800350"/>
          <p14:tracePt t="71271" x="2940050" y="3028950"/>
          <p14:tracePt t="71288" x="2908300" y="3327400"/>
          <p14:tracePt t="71304" x="2895600" y="3581400"/>
          <p14:tracePt t="71321" x="2901950" y="3810000"/>
          <p14:tracePt t="71338" x="2940050" y="3987800"/>
          <p14:tracePt t="71354" x="2971800" y="4076700"/>
          <p14:tracePt t="71371" x="2978150" y="4089400"/>
          <p14:tracePt t="71414" x="2984500" y="4102100"/>
          <p14:tracePt t="71431" x="2997200" y="4114800"/>
          <p14:tracePt t="71438" x="3003550" y="4121150"/>
          <p14:tracePt t="71446" x="3028950" y="4133850"/>
          <p14:tracePt t="71454" x="3067050" y="4146550"/>
          <p14:tracePt t="71471" x="3181350" y="4178300"/>
          <p14:tracePt t="71488" x="3409950" y="4216400"/>
          <p14:tracePt t="71504" x="3822700" y="4273550"/>
          <p14:tracePt t="71521" x="4349750" y="4311650"/>
          <p14:tracePt t="71538" x="4806950" y="4311650"/>
          <p14:tracePt t="71554" x="5118100" y="4311650"/>
          <p14:tracePt t="71571" x="5264150" y="4311650"/>
          <p14:tracePt t="71574" x="5289550" y="4311650"/>
          <p14:tracePt t="71588" x="5295900" y="4311650"/>
          <p14:tracePt t="71604" x="5302250" y="4311650"/>
          <p14:tracePt t="71621" x="5308600" y="4318000"/>
          <p14:tracePt t="71638" x="5314950" y="4337050"/>
          <p14:tracePt t="71654" x="5340350" y="4368800"/>
          <p14:tracePt t="71671" x="5365750" y="4406900"/>
          <p14:tracePt t="71688" x="5397500" y="4464050"/>
          <p14:tracePt t="71704" x="5454650" y="4572000"/>
          <p14:tracePt t="71721" x="5518150" y="4667250"/>
          <p14:tracePt t="71738" x="5562600" y="4730750"/>
          <p14:tracePt t="71754" x="5581650" y="4768850"/>
          <p14:tracePt t="71771" x="5581650" y="4775200"/>
          <p14:tracePt t="71788" x="5581650" y="4781550"/>
          <p14:tracePt t="72278" x="0" y="0"/>
        </p14:tracePtLst>
        <p14:tracePtLst>
          <p14:tracePt t="73543" x="11664950" y="3816350"/>
          <p14:tracePt t="73599" x="11664950" y="3810000"/>
          <p14:tracePt t="73609" x="11671300" y="3810000"/>
          <p14:tracePt t="73621" x="11728450" y="3810000"/>
          <p14:tracePt t="73638" x="11823700" y="3810000"/>
          <p14:tracePt t="73654" x="11918950" y="3810000"/>
          <p14:tracePt t="73670" x="11995150" y="3810000"/>
          <p14:tracePt t="73687" x="12039600" y="3810000"/>
          <p14:tracePt t="73704" x="12058650" y="3810000"/>
          <p14:tracePt t="73830" x="12058650" y="3797300"/>
          <p14:tracePt t="73830" x="0" y="0"/>
        </p14:tracePtLst>
        <p14:tracePtLst>
          <p14:tracePt t="74639" x="7226300" y="3924300"/>
          <p14:tracePt t="74670" x="7239000" y="3924300"/>
          <p14:tracePt t="74678" x="7264400" y="3924300"/>
          <p14:tracePt t="74686" x="7302500" y="3924300"/>
          <p14:tracePt t="74704" x="7416800" y="3924300"/>
          <p14:tracePt t="74720" x="7537450" y="3924300"/>
          <p14:tracePt t="74737" x="7632700" y="3924300"/>
          <p14:tracePt t="74754" x="7696200" y="3924300"/>
          <p14:tracePt t="74770" x="7734300" y="3924300"/>
          <p14:tracePt t="74787" x="7759700" y="3924300"/>
          <p14:tracePt t="74803" x="7778750" y="3924300"/>
          <p14:tracePt t="74806" x="7785100" y="3924300"/>
          <p14:tracePt t="74837" x="7804150" y="3924300"/>
          <p14:tracePt t="74853" x="7816850" y="3924300"/>
          <p14:tracePt t="75006" x="0" y="0"/>
        </p14:tracePtLst>
        <p14:tracePtLst>
          <p14:tracePt t="75504" x="7759700" y="3968750"/>
          <p14:tracePt t="75560" x="7766050" y="3968750"/>
          <p14:tracePt t="75574" x="7854950" y="3968750"/>
          <p14:tracePt t="75587" x="7918450" y="3968750"/>
          <p14:tracePt t="75592" x="7988300" y="3968750"/>
          <p14:tracePt t="75604" x="8077200" y="3968750"/>
          <p14:tracePt t="75620" x="8274050" y="3968750"/>
          <p14:tracePt t="75636" x="8445500" y="3968750"/>
          <p14:tracePt t="75639" x="8496300" y="3968750"/>
          <p14:tracePt t="75653" x="8547100" y="3968750"/>
          <p14:tracePt t="75669" x="8559800" y="3968750"/>
          <p14:tracePt t="75855" x="8566150" y="3968750"/>
          <p14:tracePt t="75864" x="8578850" y="3975100"/>
          <p14:tracePt t="75878" x="8636000" y="3981450"/>
          <p14:tracePt t="75890" x="8693150" y="3987800"/>
          <p14:tracePt t="75904" x="8832850" y="4019550"/>
          <p14:tracePt t="75920" x="9029700" y="4057650"/>
          <p14:tracePt t="75937" x="9239250" y="4102100"/>
          <p14:tracePt t="75953" x="9461500" y="4146550"/>
          <p14:tracePt t="75969" x="9607550" y="4171950"/>
          <p14:tracePt t="75986" x="9664700" y="4184650"/>
          <p14:tracePt t="76003" x="9671050" y="4191000"/>
          <p14:tracePt t="76112" x="9664700" y="4197350"/>
          <p14:tracePt t="76125" x="9639300" y="4197350"/>
          <p14:tracePt t="76136" x="9505950" y="4197350"/>
          <p14:tracePt t="76153" x="9296400" y="4197350"/>
          <p14:tracePt t="76170" x="9010650" y="4191000"/>
          <p14:tracePt t="76186" x="8680450" y="4140200"/>
          <p14:tracePt t="76191" x="8553450" y="4108450"/>
          <p14:tracePt t="76203" x="8458200" y="4089400"/>
          <p14:tracePt t="76219" x="8337550" y="4064000"/>
          <p14:tracePt t="76236" x="8293100" y="4057650"/>
          <p14:tracePt t="76238" x="8280400" y="4057650"/>
          <p14:tracePt t="76253" x="8274050" y="4057650"/>
          <p14:tracePt t="76408" x="8286750" y="4051300"/>
          <p14:tracePt t="76418" x="8312150" y="4051300"/>
          <p14:tracePt t="76431" x="8451850" y="4051300"/>
          <p14:tracePt t="76444" x="8566150" y="4051300"/>
          <p14:tracePt t="76458" x="8909050" y="4051300"/>
          <p14:tracePt t="76462" x="9144000" y="4051300"/>
          <p14:tracePt t="76474" x="9404350" y="4051300"/>
          <p14:tracePt t="76486" x="9855200" y="4051300"/>
          <p14:tracePt t="76503" x="10147300" y="4051300"/>
          <p14:tracePt t="76519" x="10261600" y="4051300"/>
          <p14:tracePt t="76536" x="10299700" y="4051300"/>
          <p14:tracePt t="76553" x="10306050" y="4051300"/>
          <p14:tracePt t="76670" x="10299700" y="4051300"/>
          <p14:tracePt t="76678" x="10248900" y="4051300"/>
          <p14:tracePt t="76687" x="10172700" y="4051300"/>
          <p14:tracePt t="76703" x="9956800" y="4051300"/>
          <p14:tracePt t="76719" x="9639300" y="4051300"/>
          <p14:tracePt t="76736" x="9163050" y="4000500"/>
          <p14:tracePt t="76753" x="8788400" y="3924300"/>
          <p14:tracePt t="76769" x="8604250" y="3892550"/>
          <p14:tracePt t="76786" x="8547100" y="3879850"/>
          <p14:tracePt t="76803" x="8540750" y="3879850"/>
          <p14:tracePt t="76855" x="8572500" y="3879850"/>
          <p14:tracePt t="76862" x="8661400" y="3892550"/>
          <p14:tracePt t="76870" x="8763000" y="3905250"/>
          <p14:tracePt t="76886" x="9048750" y="3956050"/>
          <p14:tracePt t="76903" x="9474200" y="3981450"/>
          <p14:tracePt t="76919" x="9906000" y="3981450"/>
          <p14:tracePt t="76936" x="10293350" y="3981450"/>
          <p14:tracePt t="76953" x="10439400" y="3981450"/>
          <p14:tracePt t="76969" x="10477500" y="3981450"/>
          <p14:tracePt t="77030" x="10452100" y="3981450"/>
          <p14:tracePt t="77038" x="10407650" y="3981450"/>
          <p14:tracePt t="77052" x="10331450" y="3981450"/>
          <p14:tracePt t="77069" x="10052050" y="3943350"/>
          <p14:tracePt t="77086" x="9944100" y="3930650"/>
          <p14:tracePt t="77102" x="9925050" y="3924300"/>
          <p14:tracePt t="77119" x="9918700" y="3924300"/>
          <p14:tracePt t="77150" x="9931400" y="3924300"/>
          <p14:tracePt t="77159" x="9969500" y="3924300"/>
          <p14:tracePt t="77169" x="10013950" y="3924300"/>
          <p14:tracePt t="77186" x="10140950" y="3924300"/>
          <p14:tracePt t="77202" x="10299700" y="3924300"/>
          <p14:tracePt t="77205" x="10375900" y="3924300"/>
          <p14:tracePt t="77219" x="10439400" y="3924300"/>
          <p14:tracePt t="77236" x="10515600" y="3924300"/>
          <p14:tracePt t="77237" x="10528300" y="3930650"/>
          <p14:tracePt t="77312" x="10521950" y="3930650"/>
          <p14:tracePt t="77320" x="10515600" y="3930650"/>
          <p14:tracePt t="77336" x="10509250" y="3930650"/>
          <p14:tracePt t="7831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3347" y="1157802"/>
            <a:ext cx="9308212" cy="4560888"/>
            <a:chOff x="982663" y="1400175"/>
            <a:chExt cx="9308212" cy="456088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982663" y="1400175"/>
              <a:ext cx="9308212" cy="4560888"/>
            </a:xfrm>
            <a:prstGeom prst="rect">
              <a:avLst/>
            </a:prstGeom>
            <a:noFill/>
          </p:spPr>
        </p:pic>
        <p:cxnSp>
          <p:nvCxnSpPr>
            <p:cNvPr id="3" name="肘形连接符 2"/>
            <p:cNvCxnSpPr/>
            <p:nvPr/>
          </p:nvCxnSpPr>
          <p:spPr>
            <a:xfrm flipV="1">
              <a:off x="4770304" y="3349128"/>
              <a:ext cx="3360144" cy="2533879"/>
            </a:xfrm>
            <a:prstGeom prst="bentConnector3">
              <a:avLst>
                <a:gd name="adj1" fmla="val 99836"/>
              </a:avLst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35975" y="5696656"/>
            <a:ext cx="660094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这个图描述了二个继承树（二个家族），二个接口，其中：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Airplane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RiverBarge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，这意味着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同时具有飞行能力和海上巡航的能力。这个例子说明了一个类可以实现多个接口（具备多种能力）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55"/>
    </mc:Choice>
    <mc:Fallback xmlns="">
      <p:transition spd="slow" advTm="120355"/>
    </mc:Fallback>
  </mc:AlternateContent>
  <p:extLst>
    <p:ext uri="{3A86A75C-4F4B-4683-9AE1-C65F6400EC91}">
      <p14:laserTraceLst xmlns:p14="http://schemas.microsoft.com/office/powerpoint/2010/main">
        <p14:tracePtLst>
          <p14:tracePt t="6274" x="4178300" y="1130300"/>
          <p14:tracePt t="6314" x="4165600" y="1130300"/>
          <p14:tracePt t="6457" x="4152900" y="1130300"/>
          <p14:tracePt t="6464" x="4140200" y="1149350"/>
          <p14:tracePt t="6472" x="4114800" y="1174750"/>
          <p14:tracePt t="6481" x="4057650" y="1225550"/>
          <p14:tracePt t="6497" x="3829050" y="1397000"/>
          <p14:tracePt t="6514" x="3429000" y="1644650"/>
          <p14:tracePt t="6531" x="2997200" y="1911350"/>
          <p14:tracePt t="6548" x="2597150" y="2146300"/>
          <p14:tracePt t="6564" x="2362200" y="2298700"/>
          <p14:tracePt t="6568" x="2292350" y="2349500"/>
          <p14:tracePt t="6581" x="2254250" y="2393950"/>
          <p14:tracePt t="6597" x="2197100" y="2457450"/>
          <p14:tracePt t="6601" x="2190750" y="2482850"/>
          <p14:tracePt t="6614" x="2178050" y="2508250"/>
          <p14:tracePt t="6631" x="2178050" y="2584450"/>
          <p14:tracePt t="6647" x="2190750" y="2673350"/>
          <p14:tracePt t="6664" x="2228850" y="2768600"/>
          <p14:tracePt t="6681" x="2298700" y="2863850"/>
          <p14:tracePt t="6697" x="2451100" y="2965450"/>
          <p14:tracePt t="6714" x="2736850" y="3098800"/>
          <p14:tracePt t="6731" x="3162300" y="3194050"/>
          <p14:tracePt t="6747" x="3695700" y="3238500"/>
          <p14:tracePt t="6764" x="4171950" y="3238500"/>
          <p14:tracePt t="6781" x="4533900" y="3206750"/>
          <p14:tracePt t="6783" x="4654550" y="3187700"/>
          <p14:tracePt t="6797" x="4749800" y="3175000"/>
          <p14:tracePt t="6814" x="4940300" y="3117850"/>
          <p14:tracePt t="6831" x="5010150" y="3079750"/>
          <p14:tracePt t="6847" x="5067300" y="3048000"/>
          <p14:tracePt t="6864" x="5118100" y="3003550"/>
          <p14:tracePt t="6881" x="5156200" y="2959100"/>
          <p14:tracePt t="6897" x="5200650" y="2914650"/>
          <p14:tracePt t="6914" x="5226050" y="2857500"/>
          <p14:tracePt t="6930" x="5251450" y="2800350"/>
          <p14:tracePt t="6947" x="5276850" y="2736850"/>
          <p14:tracePt t="6964" x="5308600" y="2686050"/>
          <p14:tracePt t="6981" x="5327650" y="2622550"/>
          <p14:tracePt t="6983" x="5334000" y="2597150"/>
          <p14:tracePt t="6997" x="5346700" y="2565400"/>
          <p14:tracePt t="7015" x="5365750" y="2470150"/>
          <p14:tracePt t="7031" x="5372100" y="2413000"/>
          <p14:tracePt t="7047" x="5372100" y="2355850"/>
          <p14:tracePt t="7064" x="5372100" y="2292350"/>
          <p14:tracePt t="7081" x="5365750" y="2241550"/>
          <p14:tracePt t="7098" x="5365750" y="2203450"/>
          <p14:tracePt t="7114" x="5365750" y="2159000"/>
          <p14:tracePt t="7131" x="5359400" y="2120900"/>
          <p14:tracePt t="7147" x="5340350" y="2076450"/>
          <p14:tracePt t="7164" x="5327650" y="2038350"/>
          <p14:tracePt t="7181" x="5314950" y="2006600"/>
          <p14:tracePt t="7183" x="5308600" y="1987550"/>
          <p14:tracePt t="7197" x="5302250" y="1974850"/>
          <p14:tracePt t="7214" x="5289550" y="1943100"/>
          <p14:tracePt t="7216" x="5283200" y="1930400"/>
          <p14:tracePt t="7231" x="5264150" y="1911350"/>
          <p14:tracePt t="7247" x="5251450" y="1885950"/>
          <p14:tracePt t="7264" x="5226050" y="1866900"/>
          <p14:tracePt t="7281" x="5213350" y="1866900"/>
          <p14:tracePt t="7298" x="5200650" y="1866900"/>
          <p14:tracePt t="7314" x="5175250" y="1866900"/>
          <p14:tracePt t="7330" x="5149850" y="1866900"/>
          <p14:tracePt t="7347" x="5111750" y="1898650"/>
          <p14:tracePt t="7364" x="5073650" y="1943100"/>
          <p14:tracePt t="7381" x="5048250" y="1981200"/>
          <p14:tracePt t="7383" x="5048250" y="2000250"/>
          <p14:tracePt t="7397" x="5035550" y="2012950"/>
          <p14:tracePt t="7414" x="5022850" y="2044700"/>
          <p14:tracePt t="7430" x="5022850" y="2076450"/>
          <p14:tracePt t="7447" x="5022850" y="2095500"/>
          <p14:tracePt t="7463" x="5022850" y="2127250"/>
          <p14:tracePt t="7480" x="5022850" y="2165350"/>
          <p14:tracePt t="7497" x="5022850" y="2197100"/>
          <p14:tracePt t="7514" x="5022850" y="2222500"/>
          <p14:tracePt t="7530" x="5022850" y="2247900"/>
          <p14:tracePt t="7547" x="5022850" y="2273300"/>
          <p14:tracePt t="7563" x="5022850" y="2298700"/>
          <p14:tracePt t="7580" x="5029200" y="2317750"/>
          <p14:tracePt t="7597" x="5035550" y="2349500"/>
          <p14:tracePt t="7614" x="5041900" y="2387600"/>
          <p14:tracePt t="7616" x="5048250" y="2406650"/>
          <p14:tracePt t="7631" x="5060950" y="2451100"/>
          <p14:tracePt t="7647" x="5067300" y="2501900"/>
          <p14:tracePt t="7664" x="5080000" y="2552700"/>
          <p14:tracePt t="7680" x="5111750" y="2616200"/>
          <p14:tracePt t="7697" x="5149850" y="2660650"/>
          <p14:tracePt t="7714" x="5194300" y="2698750"/>
          <p14:tracePt t="7731" x="5276850" y="2743200"/>
          <p14:tracePt t="7747" x="5378450" y="2781300"/>
          <p14:tracePt t="7763" x="5524500" y="2806700"/>
          <p14:tracePt t="7780" x="5657850" y="2819400"/>
          <p14:tracePt t="7797" x="5803900" y="2800350"/>
          <p14:tracePt t="7799" x="5861050" y="2774950"/>
          <p14:tracePt t="7813" x="5905500" y="2749550"/>
          <p14:tracePt t="7831" x="6026150" y="2654300"/>
          <p14:tracePt t="7847" x="6076950" y="2590800"/>
          <p14:tracePt t="7863" x="6115050" y="2520950"/>
          <p14:tracePt t="7880" x="6127750" y="2451100"/>
          <p14:tracePt t="7897" x="6153150" y="2381250"/>
          <p14:tracePt t="7913" x="6172200" y="2298700"/>
          <p14:tracePt t="7930" x="6172200" y="2254250"/>
          <p14:tracePt t="7947" x="6172200" y="2203450"/>
          <p14:tracePt t="7963" x="6165850" y="2171700"/>
          <p14:tracePt t="7980" x="6153150" y="2127250"/>
          <p14:tracePt t="7996" x="6121400" y="2076450"/>
          <p14:tracePt t="8013" x="6076950" y="2025650"/>
          <p14:tracePt t="8030" x="5949950" y="1943100"/>
          <p14:tracePt t="8047" x="5861050" y="1892300"/>
          <p14:tracePt t="8064" x="5810250" y="1885950"/>
          <p14:tracePt t="8080" x="5765800" y="1885950"/>
          <p14:tracePt t="8097" x="5721350" y="1885950"/>
          <p14:tracePt t="8114" x="5676900" y="1898650"/>
          <p14:tracePt t="8130" x="5619750" y="1943100"/>
          <p14:tracePt t="8147" x="5581650" y="2006600"/>
          <p14:tracePt t="8163" x="5524500" y="2095500"/>
          <p14:tracePt t="8180" x="5486400" y="2203450"/>
          <p14:tracePt t="8197" x="5461000" y="2317750"/>
          <p14:tracePt t="8199" x="5454650" y="2381250"/>
          <p14:tracePt t="8213" x="5454650" y="2425700"/>
          <p14:tracePt t="8231" x="5480050" y="2559050"/>
          <p14:tracePt t="8247" x="5530850" y="2641600"/>
          <p14:tracePt t="8264" x="5619750" y="2724150"/>
          <p14:tracePt t="8280" x="5721350" y="2755900"/>
          <p14:tracePt t="8297" x="5822950" y="2762250"/>
          <p14:tracePt t="8313" x="5918200" y="2743200"/>
          <p14:tracePt t="8330" x="6007100" y="2673350"/>
          <p14:tracePt t="8347" x="6070600" y="2578100"/>
          <p14:tracePt t="8363" x="6096000" y="2470150"/>
          <p14:tracePt t="8380" x="6102350" y="2387600"/>
          <p14:tracePt t="8397" x="6102350" y="2330450"/>
          <p14:tracePt t="8413" x="6089650" y="2254250"/>
          <p14:tracePt t="8416" x="6064250" y="2222500"/>
          <p14:tracePt t="8430" x="6026150" y="2190750"/>
          <p14:tracePt t="8447" x="5867400" y="2114550"/>
          <p14:tracePt t="8464" x="5746750" y="2101850"/>
          <p14:tracePt t="8480" x="5670550" y="2101850"/>
          <p14:tracePt t="8497" x="5607050" y="2108200"/>
          <p14:tracePt t="8513" x="5575300" y="2133600"/>
          <p14:tracePt t="8530" x="5543550" y="2178050"/>
          <p14:tracePt t="8547" x="5524500" y="2216150"/>
          <p14:tracePt t="8563" x="5524500" y="2260600"/>
          <p14:tracePt t="8580" x="5537200" y="2336800"/>
          <p14:tracePt t="8597" x="5575300" y="2406650"/>
          <p14:tracePt t="8600" x="5600700" y="2432050"/>
          <p14:tracePt t="8613" x="5638800" y="2451100"/>
          <p14:tracePt t="8631" x="5778500" y="2482850"/>
          <p14:tracePt t="8648" x="5822950" y="2482850"/>
          <p14:tracePt t="8664" x="5873750" y="2438400"/>
          <p14:tracePt t="8680" x="5911850" y="2355850"/>
          <p14:tracePt t="8697" x="5924550" y="2266950"/>
          <p14:tracePt t="8713" x="5905500" y="2159000"/>
          <p14:tracePt t="8730" x="5867400" y="2063750"/>
          <p14:tracePt t="8747" x="5810250" y="2006600"/>
          <p14:tracePt t="8763" x="5746750" y="1974850"/>
          <p14:tracePt t="8780" x="5708650" y="1968500"/>
          <p14:tracePt t="8797" x="5657850" y="1968500"/>
          <p14:tracePt t="8800" x="5632450" y="1981200"/>
          <p14:tracePt t="8813" x="5607050" y="2000250"/>
          <p14:tracePt t="8830" x="5568950" y="2089150"/>
          <p14:tracePt t="8848" x="5568950" y="2133600"/>
          <p14:tracePt t="8863" x="5568950" y="2165350"/>
          <p14:tracePt t="8880" x="5581650" y="2190750"/>
          <p14:tracePt t="8897" x="5613400" y="2209800"/>
          <p14:tracePt t="8913" x="5657850" y="2228850"/>
          <p14:tracePt t="8930" x="5702300" y="2228850"/>
          <p14:tracePt t="8947" x="5740400" y="2228850"/>
          <p14:tracePt t="8963" x="5778500" y="2228850"/>
          <p14:tracePt t="8980" x="5791200" y="2228850"/>
          <p14:tracePt t="8997" x="5797550" y="2222500"/>
          <p14:tracePt t="9376" x="0" y="0"/>
        </p14:tracePtLst>
        <p14:tracePtLst>
          <p14:tracePt t="10259" x="800100" y="1943100"/>
          <p14:tracePt t="10264" x="787400" y="1943100"/>
          <p14:tracePt t="10280" x="755650" y="1943100"/>
          <p14:tracePt t="10297" x="723900" y="1943100"/>
          <p14:tracePt t="10313" x="666750" y="1943100"/>
          <p14:tracePt t="10330" x="596900" y="1962150"/>
          <p14:tracePt t="10346" x="514350" y="1993900"/>
          <p14:tracePt t="10363" x="438150" y="2038350"/>
          <p14:tracePt t="10380" x="342900" y="2095500"/>
          <p14:tracePt t="10397" x="260350" y="2146300"/>
          <p14:tracePt t="10400" x="228600" y="2178050"/>
          <p14:tracePt t="10413" x="209550" y="2216150"/>
          <p14:tracePt t="10430" x="165100" y="2266950"/>
          <p14:tracePt t="10433" x="158750" y="2292350"/>
          <p14:tracePt t="10446" x="152400" y="2343150"/>
          <p14:tracePt t="10463" x="152400" y="2381250"/>
          <p14:tracePt t="10479" x="152400" y="2432050"/>
          <p14:tracePt t="10496" x="158750" y="2489200"/>
          <p14:tracePt t="10513" x="190500" y="2540000"/>
          <p14:tracePt t="10529" x="241300" y="2597150"/>
          <p14:tracePt t="10546" x="317500" y="2647950"/>
          <p14:tracePt t="10562" x="406400" y="2698750"/>
          <p14:tracePt t="10579" x="514350" y="2743200"/>
          <p14:tracePt t="10596" x="654050" y="2781300"/>
          <p14:tracePt t="10612" x="793750" y="2806700"/>
          <p14:tracePt t="10629" x="882650" y="2806700"/>
          <p14:tracePt t="10631" x="920750" y="2806700"/>
          <p14:tracePt t="10646" x="971550" y="2794000"/>
          <p14:tracePt t="10663" x="1060450" y="2736850"/>
          <p14:tracePt t="10679" x="1104900" y="2673350"/>
          <p14:tracePt t="10696" x="1149350" y="2571750"/>
          <p14:tracePt t="10713" x="1181100" y="2489200"/>
          <p14:tracePt t="10729" x="1193800" y="2400300"/>
          <p14:tracePt t="10746" x="1193800" y="2349500"/>
          <p14:tracePt t="10762" x="1193800" y="2305050"/>
          <p14:tracePt t="10780" x="1181100" y="2254250"/>
          <p14:tracePt t="10796" x="1155700" y="2209800"/>
          <p14:tracePt t="10800" x="1136650" y="2190750"/>
          <p14:tracePt t="10813" x="1111250" y="2165350"/>
          <p14:tracePt t="10829" x="1016000" y="2114550"/>
          <p14:tracePt t="10847" x="793750" y="2038350"/>
          <p14:tracePt t="10863" x="622300" y="2006600"/>
          <p14:tracePt t="10880" x="476250" y="1987550"/>
          <p14:tracePt t="10896" x="355600" y="1987550"/>
          <p14:tracePt t="10913" x="279400" y="1987550"/>
          <p14:tracePt t="10929" x="234950" y="1987550"/>
          <p14:tracePt t="10946" x="203200" y="2006600"/>
          <p14:tracePt t="10963" x="184150" y="2051050"/>
          <p14:tracePt t="10979" x="158750" y="2120900"/>
          <p14:tracePt t="10996" x="146050" y="2190750"/>
          <p14:tracePt t="11001" x="146050" y="2222500"/>
          <p14:tracePt t="11013" x="146050" y="2254250"/>
          <p14:tracePt t="11029" x="146050" y="2317750"/>
          <p14:tracePt t="11047" x="158750" y="2413000"/>
          <p14:tracePt t="11063" x="196850" y="2482850"/>
          <p14:tracePt t="11079" x="273050" y="2559050"/>
          <p14:tracePt t="11096" x="374650" y="2616200"/>
          <p14:tracePt t="11112" x="520700" y="2660650"/>
          <p14:tracePt t="11129" x="673100" y="2679700"/>
          <p14:tracePt t="11146" x="806450" y="2673350"/>
          <p14:tracePt t="11162" x="933450" y="2635250"/>
          <p14:tracePt t="11179" x="1054100" y="2584450"/>
          <p14:tracePt t="11196" x="1143000" y="2520950"/>
          <p14:tracePt t="11213" x="1212850" y="2425700"/>
          <p14:tracePt t="11229" x="1257300" y="2330450"/>
          <p14:tracePt t="11246" x="1276350" y="2254250"/>
          <p14:tracePt t="11247" x="1276350" y="2235200"/>
          <p14:tracePt t="11262" x="1276350" y="2178050"/>
          <p14:tracePt t="11279" x="1276350" y="2146300"/>
          <p14:tracePt t="11296" x="1270000" y="2114550"/>
          <p14:tracePt t="11312" x="1244600" y="2082800"/>
          <p14:tracePt t="11329" x="1200150" y="2057400"/>
          <p14:tracePt t="11346" x="1123950" y="2038350"/>
          <p14:tracePt t="11363" x="1035050" y="2025650"/>
          <p14:tracePt t="11380" x="914400" y="2025650"/>
          <p14:tracePt t="11383" x="850900" y="2032000"/>
          <p14:tracePt t="11396" x="787400" y="2038350"/>
          <p14:tracePt t="11413" x="673100" y="2076450"/>
          <p14:tracePt t="11416" x="628650" y="2101850"/>
          <p14:tracePt t="11429" x="584200" y="2127250"/>
          <p14:tracePt t="11446" x="508000" y="2184400"/>
          <p14:tracePt t="11448" x="476250" y="2216150"/>
          <p14:tracePt t="11463" x="438150" y="2286000"/>
          <p14:tracePt t="11479" x="419100" y="2381250"/>
          <p14:tracePt t="11495" x="406400" y="2444750"/>
          <p14:tracePt t="11512" x="425450" y="2520950"/>
          <p14:tracePt t="11529" x="463550" y="2597150"/>
          <p14:tracePt t="11546" x="501650" y="2654300"/>
          <p14:tracePt t="11563" x="577850" y="2698750"/>
          <p14:tracePt t="11579" x="641350" y="2724150"/>
          <p14:tracePt t="11596" x="717550" y="2736850"/>
          <p14:tracePt t="11602" x="749300" y="2736850"/>
          <p14:tracePt t="11612" x="806450" y="2736850"/>
          <p14:tracePt t="11629" x="933450" y="2736850"/>
          <p14:tracePt t="11646" x="1066800" y="2679700"/>
          <p14:tracePt t="11648" x="1123950" y="2635250"/>
          <p14:tracePt t="11663" x="1193800" y="2559050"/>
          <p14:tracePt t="11679" x="1231900" y="2463800"/>
          <p14:tracePt t="11695" x="1238250" y="2387600"/>
          <p14:tracePt t="11712" x="1238250" y="2311400"/>
          <p14:tracePt t="11729" x="1219200" y="2228850"/>
          <p14:tracePt t="11746" x="1174750" y="2165350"/>
          <p14:tracePt t="11762" x="1098550" y="2120900"/>
          <p14:tracePt t="11779" x="977900" y="2082800"/>
          <p14:tracePt t="11796" x="838200" y="2057400"/>
          <p14:tracePt t="11812" x="685800" y="2051050"/>
          <p14:tracePt t="11829" x="546100" y="2082800"/>
          <p14:tracePt t="11831" x="476250" y="2108200"/>
          <p14:tracePt t="11846" x="419100" y="2139950"/>
          <p14:tracePt t="11863" x="349250" y="2241550"/>
          <p14:tracePt t="11879" x="330200" y="2311400"/>
          <p14:tracePt t="11895" x="330200" y="2374900"/>
          <p14:tracePt t="11912" x="355600" y="2476500"/>
          <p14:tracePt t="11929" x="431800" y="2578100"/>
          <p14:tracePt t="11946" x="558800" y="2660650"/>
          <p14:tracePt t="11962" x="742950" y="2717800"/>
          <p14:tracePt t="11979" x="946150" y="2749550"/>
          <p14:tracePt t="11996" x="1104900" y="2743200"/>
          <p14:tracePt t="12012" x="1193800" y="2705100"/>
          <p14:tracePt t="12017" x="1225550" y="2679700"/>
          <p14:tracePt t="12029" x="1244600" y="2628900"/>
          <p14:tracePt t="12046" x="1270000" y="2520950"/>
          <p14:tracePt t="12063" x="1238250" y="2343150"/>
          <p14:tracePt t="12079" x="1200150" y="2235200"/>
          <p14:tracePt t="12095" x="1117600" y="2146300"/>
          <p14:tracePt t="12112" x="1003300" y="2076450"/>
          <p14:tracePt t="12129" x="882650" y="2051050"/>
          <p14:tracePt t="12146" x="774700" y="2044700"/>
          <p14:tracePt t="12162" x="692150" y="2063750"/>
          <p14:tracePt t="12179" x="615950" y="2114550"/>
          <p14:tracePt t="12195" x="571500" y="2216150"/>
          <p14:tracePt t="12213" x="546100" y="2349500"/>
          <p14:tracePt t="12215" x="539750" y="2413000"/>
          <p14:tracePt t="12229" x="539750" y="2463800"/>
          <p14:tracePt t="12245" x="552450" y="2559050"/>
          <p14:tracePt t="12248" x="577850" y="2590800"/>
          <p14:tracePt t="12262" x="603250" y="2622550"/>
          <p14:tracePt t="12279" x="723900" y="2679700"/>
          <p14:tracePt t="12295" x="812800" y="2705100"/>
          <p14:tracePt t="12312" x="882650" y="2705100"/>
          <p14:tracePt t="12329" x="927100" y="2679700"/>
          <p14:tracePt t="12345" x="952500" y="2616200"/>
          <p14:tracePt t="12362" x="984250" y="2527300"/>
          <p14:tracePt t="12379" x="984250" y="2451100"/>
          <p14:tracePt t="12395" x="984250" y="2381250"/>
          <p14:tracePt t="12412" x="952500" y="2330450"/>
          <p14:tracePt t="12428" x="927100" y="2311400"/>
          <p14:tracePt t="12445" x="895350" y="2298700"/>
          <p14:tracePt t="12463" x="850900" y="2298700"/>
          <p14:tracePt t="12479" x="812800" y="2336800"/>
          <p14:tracePt t="12495" x="800100" y="2432050"/>
          <p14:tracePt t="12512" x="800100" y="2527300"/>
          <p14:tracePt t="12528" x="800100" y="2628900"/>
          <p14:tracePt t="12545" x="850900" y="2692400"/>
          <p14:tracePt t="12562" x="920750" y="2743200"/>
          <p14:tracePt t="12579" x="1022350" y="2781300"/>
          <p14:tracePt t="12595" x="1117600" y="2794000"/>
          <p14:tracePt t="12612" x="1212850" y="2768600"/>
          <p14:tracePt t="12628" x="1270000" y="2692400"/>
          <p14:tracePt t="12645" x="1295400" y="2584450"/>
          <p14:tracePt t="12648" x="1295400" y="2540000"/>
          <p14:tracePt t="12662" x="1295400" y="2413000"/>
          <p14:tracePt t="12679" x="1250950" y="2286000"/>
          <p14:tracePt t="12695" x="1181100" y="2203450"/>
          <p14:tracePt t="12712" x="1073150" y="2120900"/>
          <p14:tracePt t="12728" x="908050" y="2057400"/>
          <p14:tracePt t="12745" x="730250" y="2032000"/>
          <p14:tracePt t="12762" x="546100" y="2032000"/>
          <p14:tracePt t="12779" x="406400" y="2095500"/>
          <p14:tracePt t="12795" x="323850" y="2184400"/>
          <p14:tracePt t="12812" x="285750" y="2292350"/>
          <p14:tracePt t="12828" x="279400" y="2381250"/>
          <p14:tracePt t="12845" x="298450" y="2432050"/>
          <p14:tracePt t="12847" x="311150" y="2451100"/>
          <p14:tracePt t="12863" x="355600" y="2489200"/>
          <p14:tracePt t="12879" x="438150" y="2527300"/>
          <p14:tracePt t="12895" x="577850" y="2559050"/>
          <p14:tracePt t="12912" x="755650" y="2571750"/>
          <p14:tracePt t="12928" x="939800" y="2552700"/>
          <p14:tracePt t="12945" x="1066800" y="2501900"/>
          <p14:tracePt t="12962" x="1111250" y="2425700"/>
          <p14:tracePt t="12978" x="1111250" y="2368550"/>
          <p14:tracePt t="12995" x="1098550" y="2311400"/>
          <p14:tracePt t="13012" x="1073150" y="2266950"/>
          <p14:tracePt t="13016" x="1060450" y="2254250"/>
          <p14:tracePt t="13028" x="1041400" y="2241550"/>
          <p14:tracePt t="13045" x="996950" y="2222500"/>
          <p14:tracePt t="13063" x="908050" y="2222500"/>
          <p14:tracePt t="13079" x="812800" y="2266950"/>
          <p14:tracePt t="13095" x="730250" y="2349500"/>
          <p14:tracePt t="13112" x="685800" y="2457450"/>
          <p14:tracePt t="13128" x="685800" y="2533650"/>
          <p14:tracePt t="13145" x="692150" y="2590800"/>
          <p14:tracePt t="13162" x="717550" y="2622550"/>
          <p14:tracePt t="13178" x="755650" y="2635250"/>
          <p14:tracePt t="13195" x="781050" y="2635250"/>
          <p14:tracePt t="13212" x="838200" y="2622550"/>
          <p14:tracePt t="13228" x="882650" y="2533650"/>
          <p14:tracePt t="13245" x="908050" y="2406650"/>
          <p14:tracePt t="13248" x="927100" y="2330450"/>
          <p14:tracePt t="13262" x="927100" y="2178050"/>
          <p14:tracePt t="13279" x="895350" y="2057400"/>
          <p14:tracePt t="13295" x="857250" y="1987550"/>
          <p14:tracePt t="13312" x="819150" y="1962150"/>
          <p14:tracePt t="13328" x="793750" y="1949450"/>
          <p14:tracePt t="13345" x="742950" y="1962150"/>
          <p14:tracePt t="13362" x="673100" y="2038350"/>
          <p14:tracePt t="13378" x="615950" y="2152650"/>
          <p14:tracePt t="13395" x="590550" y="2273300"/>
          <p14:tracePt t="13412" x="590550" y="2336800"/>
          <p14:tracePt t="13415" x="596900" y="2355850"/>
          <p14:tracePt t="13428" x="609600" y="2374900"/>
          <p14:tracePt t="13445" x="622300" y="2387600"/>
          <p14:tracePt t="13447" x="628650" y="2387600"/>
          <p14:tracePt t="13462" x="660400" y="2387600"/>
          <p14:tracePt t="13479" x="704850" y="2374900"/>
          <p14:tracePt t="13495" x="736600" y="2330450"/>
          <p14:tracePt t="13512" x="749300" y="2286000"/>
          <p14:tracePt t="13528" x="749300" y="2241550"/>
          <p14:tracePt t="13545" x="736600" y="2216150"/>
          <p14:tracePt t="13562" x="723900" y="2203450"/>
          <p14:tracePt t="13578" x="685800" y="2203450"/>
          <p14:tracePt t="13595" x="628650" y="2209800"/>
          <p14:tracePt t="13612" x="565150" y="2247900"/>
          <p14:tracePt t="13628" x="527050" y="2311400"/>
          <p14:tracePt t="13645" x="520700" y="2355850"/>
          <p14:tracePt t="13647" x="520700" y="2381250"/>
          <p14:tracePt t="13662" x="527050" y="2400300"/>
          <p14:tracePt t="13679" x="609600" y="2438400"/>
          <p14:tracePt t="13695" x="692150" y="2444750"/>
          <p14:tracePt t="13711" x="793750" y="2432050"/>
          <p14:tracePt t="13728" x="869950" y="2393950"/>
          <p14:tracePt t="13745" x="908050" y="2355850"/>
          <p14:tracePt t="13762" x="927100" y="2305050"/>
          <p14:tracePt t="13778" x="927100" y="2273300"/>
          <p14:tracePt t="13795" x="920750" y="2228850"/>
          <p14:tracePt t="13812" x="901700" y="2203450"/>
          <p14:tracePt t="13829" x="895350" y="2197100"/>
          <p14:tracePt t="13845" x="889000" y="2197100"/>
          <p14:tracePt t="13978" x="889000" y="2209800"/>
          <p14:tracePt t="13985" x="908050" y="2222500"/>
          <p14:tracePt t="13995" x="920750" y="2241550"/>
          <p14:tracePt t="14012" x="952500" y="2298700"/>
          <p14:tracePt t="14019" x="965200" y="2324100"/>
          <p14:tracePt t="14029" x="971550" y="2336800"/>
          <p14:tracePt t="14045" x="984250" y="2374900"/>
          <p14:tracePt t="14061" x="996950" y="2387600"/>
          <p14:tracePt t="14063" x="996950" y="2393950"/>
          <p14:tracePt t="14078" x="1003300" y="2413000"/>
          <p14:tracePt t="14121" x="990600" y="2413000"/>
          <p14:tracePt t="14129" x="952500" y="2413000"/>
          <p14:tracePt t="14145" x="819150" y="2400300"/>
          <p14:tracePt t="14161" x="628650" y="2355850"/>
          <p14:tracePt t="14178" x="463550" y="2317750"/>
          <p14:tracePt t="14194" x="368300" y="2298700"/>
          <p14:tracePt t="14211" x="336550" y="2292350"/>
          <p14:tracePt t="14229" x="330200" y="2292350"/>
          <p14:tracePt t="14257" x="330200" y="2286000"/>
          <p14:tracePt t="14273" x="349250" y="2279650"/>
          <p14:tracePt t="14282" x="393700" y="2273300"/>
          <p14:tracePt t="14296" x="546100" y="2241550"/>
          <p14:tracePt t="14312" x="723900" y="2197100"/>
          <p14:tracePt t="14329" x="882650" y="2127250"/>
          <p14:tracePt t="14345" x="952500" y="2057400"/>
          <p14:tracePt t="14361" x="971550" y="2019300"/>
          <p14:tracePt t="14378" x="971550" y="1993900"/>
          <p14:tracePt t="14395" x="946150" y="1968500"/>
          <p14:tracePt t="14411" x="895350" y="1949450"/>
          <p14:tracePt t="14428" x="819150" y="1943100"/>
          <p14:tracePt t="14445" x="698500" y="1943100"/>
          <p14:tracePt t="14449" x="622300" y="1962150"/>
          <p14:tracePt t="14461" x="558800" y="1993900"/>
          <p14:tracePt t="14479" x="381000" y="2139950"/>
          <p14:tracePt t="14495" x="323850" y="2241550"/>
          <p14:tracePt t="14511" x="298450" y="2343150"/>
          <p14:tracePt t="14528" x="298450" y="2406650"/>
          <p14:tracePt t="14545" x="342900" y="2501900"/>
          <p14:tracePt t="14561" x="419100" y="2590800"/>
          <p14:tracePt t="14578" x="546100" y="2654300"/>
          <p14:tracePt t="14595" x="704850" y="2692400"/>
          <p14:tracePt t="14611" x="895350" y="2698750"/>
          <p14:tracePt t="14628" x="1079500" y="2673350"/>
          <p14:tracePt t="14631" x="1149350" y="2635250"/>
          <p14:tracePt t="14645" x="1187450" y="2590800"/>
          <p14:tracePt t="14661" x="1244600" y="2463800"/>
          <p14:tracePt t="14664" x="1250950" y="2400300"/>
          <p14:tracePt t="14678" x="1250950" y="2355850"/>
          <p14:tracePt t="14695" x="1225550" y="2209800"/>
          <p14:tracePt t="14711" x="1162050" y="2146300"/>
          <p14:tracePt t="14728" x="1066800" y="2108200"/>
          <p14:tracePt t="14745" x="971550" y="2082800"/>
          <p14:tracePt t="14761" x="889000" y="2076450"/>
          <p14:tracePt t="14778" x="812800" y="2095500"/>
          <p14:tracePt t="14795" x="749300" y="2184400"/>
          <p14:tracePt t="14811" x="723900" y="2305050"/>
          <p14:tracePt t="14828" x="723900" y="2400300"/>
          <p14:tracePt t="14831" x="736600" y="2438400"/>
          <p14:tracePt t="14845" x="762000" y="2476500"/>
          <p14:tracePt t="14861" x="812800" y="2533650"/>
          <p14:tracePt t="14864" x="838200" y="2546350"/>
          <p14:tracePt t="14878" x="876300" y="2559050"/>
          <p14:tracePt t="14895" x="965200" y="2571750"/>
          <p14:tracePt t="14911" x="1035050" y="2559050"/>
          <p14:tracePt t="14928" x="1085850" y="2501900"/>
          <p14:tracePt t="14945" x="1104900" y="2400300"/>
          <p14:tracePt t="14961" x="1111250" y="2279650"/>
          <p14:tracePt t="14978" x="1104900" y="2152650"/>
          <p14:tracePt t="14995" x="1079500" y="2089150"/>
          <p14:tracePt t="15011" x="1041400" y="2044700"/>
          <p14:tracePt t="15016" x="1035050" y="2032000"/>
          <p14:tracePt t="15028" x="1016000" y="2019300"/>
          <p14:tracePt t="15045" x="977900" y="2019300"/>
          <p14:tracePt t="15061" x="939800" y="2051050"/>
          <p14:tracePt t="15064" x="908050" y="2101850"/>
          <p14:tracePt t="15078" x="889000" y="2165350"/>
          <p14:tracePt t="15095" x="838200" y="2362200"/>
          <p14:tracePt t="15111" x="838200" y="2438400"/>
          <p14:tracePt t="15128" x="850900" y="2501900"/>
          <p14:tracePt t="15144" x="908050" y="2540000"/>
          <p14:tracePt t="15161" x="1003300" y="2565400"/>
          <p14:tracePt t="15178" x="1143000" y="2565400"/>
          <p14:tracePt t="15194" x="1276350" y="2508250"/>
          <p14:tracePt t="15211" x="1358900" y="2406650"/>
          <p14:tracePt t="15228" x="1384300" y="2286000"/>
          <p14:tracePt t="15244" x="1390650" y="2197100"/>
          <p14:tracePt t="15248" x="1390650" y="2159000"/>
          <p14:tracePt t="15261" x="1384300" y="2108200"/>
          <p14:tracePt t="15278" x="1358900" y="2063750"/>
          <p14:tracePt t="15295" x="1308100" y="2038350"/>
          <p14:tracePt t="15311" x="1263650" y="2038350"/>
          <p14:tracePt t="15328" x="1200150" y="2082800"/>
          <p14:tracePt t="15344" x="1117600" y="2197100"/>
          <p14:tracePt t="15361" x="1054100" y="2343150"/>
          <p14:tracePt t="15378" x="1041400" y="2451100"/>
          <p14:tracePt t="15394" x="1041400" y="2508250"/>
          <p14:tracePt t="15411" x="1047750" y="2527300"/>
          <p14:tracePt t="15428" x="1060450" y="2540000"/>
          <p14:tracePt t="15444" x="1066800" y="2540000"/>
          <p14:tracePt t="15461" x="1098550" y="2520950"/>
          <p14:tracePt t="15464" x="1111250" y="2489200"/>
          <p14:tracePt t="15478" x="1130300" y="2444750"/>
          <p14:tracePt t="15495" x="1149350" y="2279650"/>
          <p14:tracePt t="15511" x="1149350" y="2171700"/>
          <p14:tracePt t="15528" x="1130300" y="2108200"/>
          <p14:tracePt t="15544" x="1092200" y="2070100"/>
          <p14:tracePt t="15561" x="1028700" y="2057400"/>
          <p14:tracePt t="15578" x="965200" y="2057400"/>
          <p14:tracePt t="15594" x="869950" y="2114550"/>
          <p14:tracePt t="15611" x="787400" y="2216150"/>
          <p14:tracePt t="15628" x="749300" y="2330450"/>
          <p14:tracePt t="15644" x="742950" y="2406650"/>
          <p14:tracePt t="15648" x="742950" y="2463800"/>
          <p14:tracePt t="15661" x="762000" y="2508250"/>
          <p14:tracePt t="15678" x="812800" y="2578100"/>
          <p14:tracePt t="15695" x="869950" y="2603500"/>
          <p14:tracePt t="15711" x="895350" y="2603500"/>
          <p14:tracePt t="15728" x="933450" y="2597150"/>
          <p14:tracePt t="15744" x="958850" y="2533650"/>
          <p14:tracePt t="15762" x="965200" y="2425700"/>
          <p14:tracePt t="15778" x="965200" y="2298700"/>
          <p14:tracePt t="15794" x="946150" y="2203450"/>
          <p14:tracePt t="15811" x="901700" y="2139950"/>
          <p14:tracePt t="15828" x="838200" y="2108200"/>
          <p14:tracePt t="15832" x="800100" y="2101850"/>
          <p14:tracePt t="15844" x="755650" y="2095500"/>
          <p14:tracePt t="15861" x="698500" y="2108200"/>
          <p14:tracePt t="15864" x="666750" y="2127250"/>
          <p14:tracePt t="15877" x="641350" y="2159000"/>
          <p14:tracePt t="15895" x="603250" y="2260600"/>
          <p14:tracePt t="15911" x="603250" y="2311400"/>
          <p14:tracePt t="15927" x="603250" y="2349500"/>
          <p14:tracePt t="15944" x="622300" y="2374900"/>
          <p14:tracePt t="15961" x="641350" y="2387600"/>
          <p14:tracePt t="15978" x="673100" y="2387600"/>
          <p14:tracePt t="15994" x="717550" y="2355850"/>
          <p14:tracePt t="16011" x="762000" y="2273300"/>
          <p14:tracePt t="16015" x="768350" y="2222500"/>
          <p14:tracePt t="16028" x="774700" y="2165350"/>
          <p14:tracePt t="16044" x="774700" y="2089150"/>
          <p14:tracePt t="16061" x="774700" y="2038350"/>
          <p14:tracePt t="16064" x="768350" y="2032000"/>
          <p14:tracePt t="16080" x="768350" y="2025650"/>
          <p14:tracePt t="16094" x="768350" y="2019300"/>
          <p14:tracePt t="16121" x="762000" y="2019300"/>
          <p14:tracePt t="16136" x="755650" y="2019300"/>
          <p14:tracePt t="16519" x="0" y="0"/>
        </p14:tracePtLst>
        <p14:tracePtLst>
          <p14:tracePt t="17017" x="749300" y="1701800"/>
          <p14:tracePt t="17024" x="742950" y="1701800"/>
          <p14:tracePt t="17040" x="736600" y="1701800"/>
          <p14:tracePt t="17050" x="723900" y="1701800"/>
          <p14:tracePt t="17061" x="717550" y="1701800"/>
          <p14:tracePt t="17078" x="679450" y="1714500"/>
          <p14:tracePt t="17096" x="622300" y="1797050"/>
          <p14:tracePt t="17112" x="571500" y="1898650"/>
          <p14:tracePt t="17127" x="520700" y="2025650"/>
          <p14:tracePt t="17144" x="488950" y="2165350"/>
          <p14:tracePt t="17161" x="482600" y="2305050"/>
          <p14:tracePt t="17177" x="482600" y="2438400"/>
          <p14:tracePt t="17194" x="495300" y="2540000"/>
          <p14:tracePt t="17211" x="520700" y="2628900"/>
          <p14:tracePt t="17227" x="539750" y="2711450"/>
          <p14:tracePt t="17244" x="565150" y="2755900"/>
          <p14:tracePt t="17260" x="590550" y="2781300"/>
          <p14:tracePt t="17277" x="609600" y="2800350"/>
          <p14:tracePt t="17293" x="628650" y="2806700"/>
          <p14:tracePt t="17295" x="635000" y="2806700"/>
          <p14:tracePt t="17311" x="679450" y="2806700"/>
          <p14:tracePt t="17327" x="755650" y="2794000"/>
          <p14:tracePt t="17344" x="863600" y="2724150"/>
          <p14:tracePt t="17360" x="977900" y="2635250"/>
          <p14:tracePt t="17377" x="1060450" y="2527300"/>
          <p14:tracePt t="17394" x="1117600" y="2432050"/>
          <p14:tracePt t="17411" x="1155700" y="2362200"/>
          <p14:tracePt t="17427" x="1168400" y="2292350"/>
          <p14:tracePt t="17444" x="1168400" y="2228850"/>
          <p14:tracePt t="17461" x="1168400" y="2159000"/>
          <p14:tracePt t="17464" x="1155700" y="2114550"/>
          <p14:tracePt t="17477" x="1143000" y="2076450"/>
          <p14:tracePt t="17494" x="1104900" y="2006600"/>
          <p14:tracePt t="17510" x="1003300" y="1879600"/>
          <p14:tracePt t="17527" x="920750" y="1803400"/>
          <p14:tracePt t="17543" x="844550" y="1746250"/>
          <p14:tracePt t="17560" x="800100" y="1727200"/>
          <p14:tracePt t="17577" x="781050" y="1720850"/>
          <p14:tracePt t="17593" x="774700" y="1720850"/>
          <p14:tracePt t="17610" x="762000" y="1720850"/>
          <p14:tracePt t="17627" x="742950" y="1727200"/>
          <p14:tracePt t="17644" x="711200" y="1790700"/>
          <p14:tracePt t="17661" x="660400" y="1892300"/>
          <p14:tracePt t="17663" x="647700" y="1943100"/>
          <p14:tracePt t="17677" x="635000" y="1974850"/>
          <p14:tracePt t="17694" x="622300" y="2038350"/>
          <p14:tracePt t="17711" x="615950" y="2120900"/>
          <p14:tracePt t="17728" x="615950" y="2171700"/>
          <p14:tracePt t="17744" x="622300" y="2279650"/>
          <p14:tracePt t="17760" x="641350" y="2400300"/>
          <p14:tracePt t="17777" x="666750" y="2501900"/>
          <p14:tracePt t="17794" x="685800" y="2571750"/>
          <p14:tracePt t="17810" x="711200" y="2635250"/>
          <p14:tracePt t="17827" x="723900" y="2679700"/>
          <p14:tracePt t="17844" x="755650" y="2724150"/>
          <p14:tracePt t="17848" x="774700" y="2743200"/>
          <p14:tracePt t="17860" x="793750" y="2755900"/>
          <p14:tracePt t="17877" x="831850" y="2787650"/>
          <p14:tracePt t="17880" x="850900" y="2806700"/>
          <p14:tracePt t="17894" x="869950" y="2813050"/>
          <p14:tracePt t="17911" x="914400" y="2832100"/>
          <p14:tracePt t="17928" x="952500" y="2813050"/>
          <p14:tracePt t="17944" x="996950" y="2736850"/>
          <p14:tracePt t="17960" x="1073150" y="2628900"/>
          <p14:tracePt t="17977" x="1111250" y="2508250"/>
          <p14:tracePt t="17994" x="1136650" y="2368550"/>
          <p14:tracePt t="18010" x="1136650" y="2260600"/>
          <p14:tracePt t="18028" x="1136650" y="2152650"/>
          <p14:tracePt t="18043" x="1123950" y="2032000"/>
          <p14:tracePt t="18060" x="1079500" y="1924050"/>
          <p14:tracePt t="18063" x="1060450" y="1873250"/>
          <p14:tracePt t="18077" x="1028700" y="1828800"/>
          <p14:tracePt t="18094" x="933450" y="1727200"/>
          <p14:tracePt t="18097" x="889000" y="1695450"/>
          <p14:tracePt t="18111" x="774700" y="1651000"/>
          <p14:tracePt t="18127" x="673100" y="1631950"/>
          <p14:tracePt t="18144" x="635000" y="1631950"/>
          <p14:tracePt t="18160" x="590550" y="1644650"/>
          <p14:tracePt t="18177" x="539750" y="1720850"/>
          <p14:tracePt t="18193" x="495300" y="1854200"/>
          <p14:tracePt t="18210" x="450850" y="2044700"/>
          <p14:tracePt t="18227" x="438150" y="2216150"/>
          <p14:tracePt t="18244" x="444500" y="2374900"/>
          <p14:tracePt t="18248" x="457200" y="2438400"/>
          <p14:tracePt t="18260" x="482600" y="2495550"/>
          <p14:tracePt t="18277" x="527050" y="2590800"/>
          <p14:tracePt t="18294" x="577850" y="2654300"/>
          <p14:tracePt t="18297" x="596900" y="2667000"/>
          <p14:tracePt t="18311" x="641350" y="2686050"/>
          <p14:tracePt t="18327" x="673100" y="2686050"/>
          <p14:tracePt t="18343" x="762000" y="2673350"/>
          <p14:tracePt t="18360" x="857250" y="2597150"/>
          <p14:tracePt t="18377" x="952500" y="2470150"/>
          <p14:tracePt t="18393" x="1003300" y="2336800"/>
          <p14:tracePt t="18410" x="1022350" y="2216150"/>
          <p14:tracePt t="18427" x="1035050" y="2108200"/>
          <p14:tracePt t="18444" x="1035050" y="2025650"/>
          <p14:tracePt t="18460" x="1028700" y="1962150"/>
          <p14:tracePt t="18463" x="1028700" y="1955800"/>
          <p14:tracePt t="18477" x="1028700" y="1949450"/>
          <p14:tracePt t="18493" x="1016000" y="1936750"/>
          <p14:tracePt t="18543" x="1009650" y="1936750"/>
          <p14:tracePt t="18618" x="1003300" y="1936750"/>
          <p14:tracePt t="18624" x="1003300" y="1943100"/>
          <p14:tracePt t="18642" x="1003300" y="1949450"/>
          <p14:tracePt t="18720" x="1003300" y="1943100"/>
          <p14:tracePt t="18728" x="990600" y="1917700"/>
          <p14:tracePt t="18737" x="984250" y="1892300"/>
          <p14:tracePt t="18747" x="971550" y="1866900"/>
          <p14:tracePt t="18760" x="939800" y="1822450"/>
          <p14:tracePt t="18776" x="914400" y="1797050"/>
          <p14:tracePt t="18793" x="889000" y="1784350"/>
          <p14:tracePt t="18810" x="869950" y="1784350"/>
          <p14:tracePt t="18827" x="838200" y="1784350"/>
          <p14:tracePt t="18843" x="787400" y="1803400"/>
          <p14:tracePt t="18860" x="755650" y="1866900"/>
          <p14:tracePt t="18877" x="711200" y="1930400"/>
          <p14:tracePt t="18893" x="685800" y="2006600"/>
          <p14:tracePt t="18896" x="666750" y="2038350"/>
          <p14:tracePt t="18910" x="660400" y="2063750"/>
          <p14:tracePt t="18927" x="654050" y="2146300"/>
          <p14:tracePt t="18943" x="654050" y="2203450"/>
          <p14:tracePt t="18960" x="679450" y="2241550"/>
          <p14:tracePt t="18976" x="698500" y="2266950"/>
          <p14:tracePt t="18993" x="723900" y="2279650"/>
          <p14:tracePt t="19010" x="768350" y="2292350"/>
          <p14:tracePt t="19026" x="806450" y="2292350"/>
          <p14:tracePt t="19043" x="876300" y="2273300"/>
          <p14:tracePt t="19060" x="927100" y="2203450"/>
          <p14:tracePt t="19076" x="958850" y="2120900"/>
          <p14:tracePt t="19093" x="971550" y="2051050"/>
          <p14:tracePt t="19112" x="971550" y="1981200"/>
          <p14:tracePt t="19128" x="965200" y="1955800"/>
          <p14:tracePt t="19144" x="952500" y="1930400"/>
          <p14:tracePt t="19160" x="939800" y="1924050"/>
          <p14:tracePt t="19177" x="920750" y="1911350"/>
          <p14:tracePt t="19194" x="895350" y="1905000"/>
          <p14:tracePt t="19210" x="863600" y="1905000"/>
          <p14:tracePt t="19216" x="857250" y="1905000"/>
          <p14:tracePt t="19226" x="844550" y="1905000"/>
          <p14:tracePt t="19243" x="838200" y="1905000"/>
          <p14:tracePt t="19259" x="825500" y="1905000"/>
          <p14:tracePt t="19293" x="819150" y="1905000"/>
          <p14:tracePt t="19309" x="812800" y="1905000"/>
          <p14:tracePt t="19326" x="806450" y="1905000"/>
          <p14:tracePt t="19344" x="800100" y="1905000"/>
          <p14:tracePt t="19360" x="793750" y="1905000"/>
          <p14:tracePt t="19442" x="787400" y="1905000"/>
          <p14:tracePt t="19450" x="781050" y="1905000"/>
          <p14:tracePt t="19460" x="774700" y="1905000"/>
          <p14:tracePt t="19477" x="755650" y="1905000"/>
          <p14:tracePt t="19493" x="723900" y="1917700"/>
          <p14:tracePt t="19495" x="711200" y="1930400"/>
          <p14:tracePt t="19509" x="698500" y="1936750"/>
          <p14:tracePt t="19512" x="685800" y="1955800"/>
          <p14:tracePt t="19526" x="660400" y="2006600"/>
          <p14:tracePt t="19544" x="641350" y="2057400"/>
          <p14:tracePt t="19560" x="628650" y="2120900"/>
          <p14:tracePt t="19577" x="622300" y="2159000"/>
          <p14:tracePt t="19594" x="615950" y="2203450"/>
          <p14:tracePt t="19610" x="609600" y="2247900"/>
          <p14:tracePt t="19627" x="603250" y="2305050"/>
          <p14:tracePt t="19644" x="596900" y="2349500"/>
          <p14:tracePt t="19648" x="596900" y="2381250"/>
          <p14:tracePt t="19660" x="596900" y="2406650"/>
          <p14:tracePt t="19676" x="596900" y="2444750"/>
          <p14:tracePt t="19693" x="603250" y="2476500"/>
          <p14:tracePt t="19696" x="609600" y="2495550"/>
          <p14:tracePt t="19710" x="615950" y="2514600"/>
          <p14:tracePt t="19727" x="641350" y="2559050"/>
          <p14:tracePt t="19743" x="647700" y="2584450"/>
          <p14:tracePt t="19759" x="666750" y="2603500"/>
          <p14:tracePt t="19776" x="673100" y="2622550"/>
          <p14:tracePt t="19793" x="673100" y="2635250"/>
          <p14:tracePt t="19810" x="679450" y="2647950"/>
          <p14:tracePt t="19889" x="679450" y="2654300"/>
          <p14:tracePt t="19930" x="679450" y="2660650"/>
          <p14:tracePt t="19937" x="679450" y="2667000"/>
          <p14:tracePt t="19953" x="666750" y="2679700"/>
          <p14:tracePt t="19962" x="660400" y="2679700"/>
          <p14:tracePt t="19976" x="641350" y="2705100"/>
          <p14:tracePt t="19993" x="622300" y="2717800"/>
          <p14:tracePt t="20010" x="603250" y="2743200"/>
          <p14:tracePt t="20016" x="590550" y="2755900"/>
          <p14:tracePt t="20028" x="584200" y="2762250"/>
          <p14:tracePt t="20044" x="584200" y="2768600"/>
          <p14:tracePt t="20060" x="584200" y="2774950"/>
          <p14:tracePt t="20076" x="584200" y="2781300"/>
          <p14:tracePt t="20122" x="577850" y="2787650"/>
          <p14:tracePt t="20153" x="571500" y="2787650"/>
          <p14:tracePt t="20169" x="558800" y="2787650"/>
          <p14:tracePt t="20177" x="546100" y="2781300"/>
          <p14:tracePt t="20185" x="539750" y="2774950"/>
          <p14:tracePt t="20195" x="533400" y="2768600"/>
          <p14:tracePt t="20209" x="514350" y="2749550"/>
          <p14:tracePt t="20226" x="501650" y="2730500"/>
          <p14:tracePt t="20243" x="495300" y="2717800"/>
          <p14:tracePt t="20259" x="488950" y="2705100"/>
          <p14:tracePt t="20276" x="482600" y="2673350"/>
          <p14:tracePt t="20293" x="482600" y="2660650"/>
          <p14:tracePt t="20296" x="482600" y="2647950"/>
          <p14:tracePt t="20309" x="482600" y="2641600"/>
          <p14:tracePt t="20326" x="476250" y="2622550"/>
          <p14:tracePt t="20343" x="476250" y="2603500"/>
          <p14:tracePt t="20359" x="476250" y="2584450"/>
          <p14:tracePt t="20376" x="476250" y="2559050"/>
          <p14:tracePt t="20393" x="488950" y="2546350"/>
          <p14:tracePt t="20409" x="514350" y="2546350"/>
          <p14:tracePt t="20426" x="552450" y="2546350"/>
          <p14:tracePt t="20443" x="577850" y="2546350"/>
          <p14:tracePt t="20459" x="584200" y="2546350"/>
          <p14:tracePt t="20476" x="596900" y="2546350"/>
          <p14:tracePt t="20492" x="603250" y="2546350"/>
          <p14:tracePt t="20509" x="609600" y="2552700"/>
          <p14:tracePt t="20512" x="615950" y="2559050"/>
          <p14:tracePt t="20526" x="622300" y="2571750"/>
          <p14:tracePt t="20543" x="635000" y="2616200"/>
          <p14:tracePt t="20559" x="641350" y="2647950"/>
          <p14:tracePt t="20576" x="641350" y="2679700"/>
          <p14:tracePt t="20593" x="641350" y="2692400"/>
          <p14:tracePt t="20610" x="641350" y="2698750"/>
          <p14:tracePt t="20626" x="635000" y="2698750"/>
          <p14:tracePt t="20643" x="603250" y="2698750"/>
          <p14:tracePt t="20659" x="558800" y="2698750"/>
          <p14:tracePt t="20676" x="495300" y="2692400"/>
          <p14:tracePt t="20693" x="463550" y="2679700"/>
          <p14:tracePt t="20696" x="457200" y="2667000"/>
          <p14:tracePt t="20709" x="450850" y="2660650"/>
          <p14:tracePt t="20727" x="444500" y="2654300"/>
          <p14:tracePt t="20743" x="444500" y="2635250"/>
          <p14:tracePt t="20760" x="444500" y="2603500"/>
          <p14:tracePt t="20776" x="444500" y="2578100"/>
          <p14:tracePt t="20793" x="450850" y="2559050"/>
          <p14:tracePt t="20809" x="469900" y="2527300"/>
          <p14:tracePt t="20826" x="501650" y="2501900"/>
          <p14:tracePt t="20842" x="565150" y="2489200"/>
          <p14:tracePt t="20859" x="615950" y="2489200"/>
          <p14:tracePt t="20876" x="654050" y="2489200"/>
          <p14:tracePt t="20893" x="679450" y="2489200"/>
          <p14:tracePt t="20909" x="692150" y="2489200"/>
          <p14:tracePt t="20926" x="698500" y="2501900"/>
          <p14:tracePt t="20928" x="704850" y="2501900"/>
          <p14:tracePt t="20952" x="711200" y="2514600"/>
          <p14:tracePt t="21057" x="704850" y="2514600"/>
          <p14:tracePt t="21065" x="685800" y="2514600"/>
          <p14:tracePt t="21076" x="660400" y="2514600"/>
          <p14:tracePt t="21093" x="615950" y="2514600"/>
          <p14:tracePt t="21097" x="590550" y="2514600"/>
          <p14:tracePt t="21110" x="577850" y="2514600"/>
          <p14:tracePt t="21127" x="558800" y="2514600"/>
          <p14:tracePt t="21201" x="565150" y="2520950"/>
          <p14:tracePt t="21208" x="590550" y="2527300"/>
          <p14:tracePt t="21217" x="609600" y="2527300"/>
          <p14:tracePt t="21226" x="641350" y="2527300"/>
          <p14:tracePt t="21243" x="711200" y="2527300"/>
          <p14:tracePt t="21260" x="755650" y="2527300"/>
          <p14:tracePt t="21265" x="768350" y="2527300"/>
          <p14:tracePt t="21275" x="774700" y="2527300"/>
          <p14:tracePt t="21343" x="755650" y="2527300"/>
          <p14:tracePt t="21351" x="717550" y="2527300"/>
          <p14:tracePt t="21358" x="660400" y="2527300"/>
          <p14:tracePt t="21375" x="527050" y="2527300"/>
          <p14:tracePt t="21392" x="419100" y="2527300"/>
          <p14:tracePt t="21408" x="361950" y="2527300"/>
          <p14:tracePt t="21425" x="349250" y="2527300"/>
          <p14:tracePt t="21442" x="342900" y="2527300"/>
          <p14:tracePt t="21459" x="336550" y="2527300"/>
          <p14:tracePt t="21476" x="342900" y="2533650"/>
          <p14:tracePt t="21492" x="393700" y="2546350"/>
          <p14:tracePt t="21509" x="463550" y="2552700"/>
          <p14:tracePt t="21525" x="565150" y="2559050"/>
          <p14:tracePt t="21542" x="819150" y="2597150"/>
          <p14:tracePt t="21559" x="1003300" y="2628900"/>
          <p14:tracePt t="21575" x="1130300" y="2654300"/>
          <p14:tracePt t="21592" x="1155700" y="2660650"/>
          <p14:tracePt t="21609" x="1162050" y="2660650"/>
          <p14:tracePt t="22487" x="0" y="0"/>
        </p14:tracePtLst>
        <p14:tracePtLst>
          <p14:tracePt t="22961" x="908050" y="1778000"/>
          <p14:tracePt t="22969" x="901700" y="1778000"/>
          <p14:tracePt t="22993" x="895350" y="1778000"/>
          <p14:tracePt t="23001" x="889000" y="1778000"/>
          <p14:tracePt t="23011" x="882650" y="1778000"/>
          <p14:tracePt t="23026" x="863600" y="1778000"/>
          <p14:tracePt t="23043" x="831850" y="1784350"/>
          <p14:tracePt t="23059" x="800100" y="1816100"/>
          <p14:tracePt t="23075" x="781050" y="1847850"/>
          <p14:tracePt t="23081" x="768350" y="1873250"/>
          <p14:tracePt t="23092" x="762000" y="1898650"/>
          <p14:tracePt t="23109" x="762000" y="1943100"/>
          <p14:tracePt t="23112" x="762000" y="1974850"/>
          <p14:tracePt t="23127" x="749300" y="2025650"/>
          <p14:tracePt t="23143" x="742950" y="2057400"/>
          <p14:tracePt t="23160" x="742950" y="2089150"/>
          <p14:tracePt t="23175" x="742950" y="2120900"/>
          <p14:tracePt t="23192" x="742950" y="2159000"/>
          <p14:tracePt t="23209" x="742950" y="2203450"/>
          <p14:tracePt t="23225" x="762000" y="2235200"/>
          <p14:tracePt t="23242" x="781050" y="2266950"/>
          <p14:tracePt t="23259" x="787400" y="2279650"/>
          <p14:tracePt t="23275" x="793750" y="2286000"/>
          <p14:tracePt t="23292" x="800100" y="2286000"/>
          <p14:tracePt t="23309" x="819150" y="2298700"/>
          <p14:tracePt t="23325" x="850900" y="2305050"/>
          <p14:tracePt t="23328" x="863600" y="2305050"/>
          <p14:tracePt t="23342" x="876300" y="2305050"/>
          <p14:tracePt t="23359" x="914400" y="2305050"/>
          <p14:tracePt t="23375" x="933450" y="2298700"/>
          <p14:tracePt t="23392" x="958850" y="2273300"/>
          <p14:tracePt t="23408" x="977900" y="2222500"/>
          <p14:tracePt t="23425" x="996950" y="2171700"/>
          <p14:tracePt t="23442" x="1003300" y="2127250"/>
          <p14:tracePt t="23458" x="1009650" y="2082800"/>
          <p14:tracePt t="23475" x="1016000" y="2057400"/>
          <p14:tracePt t="23492" x="1016000" y="2032000"/>
          <p14:tracePt t="23508" x="1028700" y="2000250"/>
          <p14:tracePt t="23525" x="1028700" y="1981200"/>
          <p14:tracePt t="23528" x="1028700" y="1962150"/>
          <p14:tracePt t="23542" x="1028700" y="1955800"/>
          <p14:tracePt t="23559" x="1028700" y="1911350"/>
          <p14:tracePt t="23575" x="1022350" y="1873250"/>
          <p14:tracePt t="23592" x="1016000" y="1854200"/>
          <p14:tracePt t="23608" x="990600" y="1822450"/>
          <p14:tracePt t="23625" x="952500" y="1797050"/>
          <p14:tracePt t="23641" x="920750" y="1771650"/>
          <p14:tracePt t="23658" x="895350" y="1746250"/>
          <p14:tracePt t="23674" x="876300" y="1739900"/>
          <p14:tracePt t="23691" x="857250" y="1739900"/>
          <p14:tracePt t="23708" x="838200" y="1739900"/>
          <p14:tracePt t="23724" x="819150" y="1739900"/>
          <p14:tracePt t="23741" x="793750" y="1752600"/>
          <p14:tracePt t="23758" x="768350" y="1778000"/>
          <p14:tracePt t="23759" x="755650" y="1790700"/>
          <p14:tracePt t="23774" x="749300" y="1816100"/>
          <p14:tracePt t="23791" x="730250" y="1854200"/>
          <p14:tracePt t="23808" x="717550" y="1885950"/>
          <p14:tracePt t="23824" x="698500" y="1936750"/>
          <p14:tracePt t="23841" x="685800" y="2006600"/>
          <p14:tracePt t="23858" x="685800" y="2070100"/>
          <p14:tracePt t="23875" x="685800" y="2133600"/>
          <p14:tracePt t="23891" x="685800" y="2203450"/>
          <p14:tracePt t="23908" x="711200" y="2254250"/>
          <p14:tracePt t="23925" x="730250" y="2292350"/>
          <p14:tracePt t="23928" x="736600" y="2305050"/>
          <p14:tracePt t="23942" x="762000" y="2330450"/>
          <p14:tracePt t="23959" x="793750" y="2368550"/>
          <p14:tracePt t="23975" x="819150" y="2400300"/>
          <p14:tracePt t="23991" x="844550" y="2413000"/>
          <p14:tracePt t="24008" x="889000" y="2432050"/>
          <p14:tracePt t="24025" x="908050" y="2432050"/>
          <p14:tracePt t="24042" x="933450" y="2432050"/>
          <p14:tracePt t="24058" x="958850" y="2425700"/>
          <p14:tracePt t="24075" x="977900" y="2393950"/>
          <p14:tracePt t="24092" x="1003300" y="2355850"/>
          <p14:tracePt t="24108" x="1022350" y="2317750"/>
          <p14:tracePt t="24125" x="1041400" y="2273300"/>
          <p14:tracePt t="24127" x="1041400" y="2254250"/>
          <p14:tracePt t="24142" x="1041400" y="2241550"/>
          <p14:tracePt t="24159" x="1041400" y="2197100"/>
          <p14:tracePt t="24175" x="1041400" y="2178050"/>
          <p14:tracePt t="24191" x="1041400" y="2165350"/>
          <p14:tracePt t="24208" x="1041400" y="2146300"/>
          <p14:tracePt t="24225" x="1041400" y="2139950"/>
          <p14:tracePt t="24242" x="1035050" y="2114550"/>
          <p14:tracePt t="24264" x="1035050" y="2108200"/>
          <p14:tracePt t="24275" x="1035050" y="2095500"/>
          <p14:tracePt t="24292" x="1028700" y="2070100"/>
          <p14:tracePt t="24308" x="1022350" y="2038350"/>
          <p14:tracePt t="24312" x="1016000" y="2019300"/>
          <p14:tracePt t="24325" x="1009650" y="2000250"/>
          <p14:tracePt t="24342" x="990600" y="1962150"/>
          <p14:tracePt t="24344" x="984250" y="1955800"/>
          <p14:tracePt t="24359" x="971550" y="1924050"/>
          <p14:tracePt t="24375" x="958850" y="1898650"/>
          <p14:tracePt t="24391" x="939800" y="1885950"/>
          <p14:tracePt t="24408" x="920750" y="1879600"/>
          <p14:tracePt t="24425" x="914400" y="1879600"/>
          <p14:tracePt t="24441" x="901700" y="1879600"/>
          <p14:tracePt t="24458" x="889000" y="1879600"/>
          <p14:tracePt t="24475" x="869950" y="1879600"/>
          <p14:tracePt t="24491" x="844550" y="1879600"/>
          <p14:tracePt t="24508" x="825500" y="1892300"/>
          <p14:tracePt t="24524" x="806450" y="1905000"/>
          <p14:tracePt t="24527" x="806450" y="1917700"/>
          <p14:tracePt t="24541" x="793750" y="1930400"/>
          <p14:tracePt t="24543" x="787400" y="1943100"/>
          <p14:tracePt t="24558" x="781050" y="1955800"/>
          <p14:tracePt t="24575" x="768350" y="1993900"/>
          <p14:tracePt t="24591" x="755650" y="2038350"/>
          <p14:tracePt t="24608" x="755650" y="2076450"/>
          <p14:tracePt t="24624" x="755650" y="2133600"/>
          <p14:tracePt t="24642" x="762000" y="2178050"/>
          <p14:tracePt t="24658" x="781050" y="2216150"/>
          <p14:tracePt t="24675" x="800100" y="2254250"/>
          <p14:tracePt t="24680" x="812800" y="2273300"/>
          <p14:tracePt t="24692" x="831850" y="2286000"/>
          <p14:tracePt t="24708" x="850900" y="2298700"/>
          <p14:tracePt t="24712" x="857250" y="2311400"/>
          <p14:tracePt t="24725" x="869950" y="2317750"/>
          <p14:tracePt t="24742" x="901700" y="2336800"/>
          <p14:tracePt t="24745" x="920750" y="2336800"/>
          <p14:tracePt t="24758" x="946150" y="2336800"/>
          <p14:tracePt t="24775" x="1035050" y="2317750"/>
          <p14:tracePt t="24791" x="1073150" y="2286000"/>
          <p14:tracePt t="24808" x="1104900" y="2228850"/>
          <p14:tracePt t="24824" x="1117600" y="2178050"/>
          <p14:tracePt t="24841" x="1117600" y="2146300"/>
          <p14:tracePt t="24857" x="1117600" y="2101850"/>
          <p14:tracePt t="24874" x="1117600" y="2057400"/>
          <p14:tracePt t="24891" x="1104900" y="2025650"/>
          <p14:tracePt t="24907" x="1092200" y="1987550"/>
          <p14:tracePt t="24924" x="1060450" y="1955800"/>
          <p14:tracePt t="24941" x="1022350" y="1936750"/>
          <p14:tracePt t="24957" x="996950" y="1917700"/>
          <p14:tracePt t="24959" x="984250" y="1911350"/>
          <p14:tracePt t="24974" x="971550" y="1905000"/>
          <p14:tracePt t="24991" x="952500" y="1898650"/>
          <p14:tracePt t="25008" x="946150" y="1898650"/>
          <p14:tracePt t="25024" x="933450" y="1898650"/>
          <p14:tracePt t="25041" x="914400" y="1898650"/>
          <p14:tracePt t="25058" x="901700" y="1898650"/>
          <p14:tracePt t="25075" x="882650" y="1898650"/>
          <p14:tracePt t="25091" x="857250" y="1898650"/>
          <p14:tracePt t="25108" x="838200" y="1917700"/>
          <p14:tracePt t="25125" x="819150" y="1936750"/>
          <p14:tracePt t="25141" x="800100" y="1974850"/>
          <p14:tracePt t="25143" x="793750" y="1993900"/>
          <p14:tracePt t="25158" x="781050" y="2012950"/>
          <p14:tracePt t="25175" x="768350" y="2063750"/>
          <p14:tracePt t="25191" x="768350" y="2095500"/>
          <p14:tracePt t="25208" x="768350" y="2120900"/>
          <p14:tracePt t="25224" x="768350" y="2152650"/>
          <p14:tracePt t="25241" x="768350" y="2171700"/>
          <p14:tracePt t="25258" x="768350" y="2197100"/>
          <p14:tracePt t="25274" x="787400" y="2222500"/>
          <p14:tracePt t="25291" x="800100" y="2247900"/>
          <p14:tracePt t="25308" x="831850" y="2279650"/>
          <p14:tracePt t="25324" x="869950" y="2298700"/>
          <p14:tracePt t="25341" x="901700" y="2317750"/>
          <p14:tracePt t="25343" x="920750" y="2324100"/>
          <p14:tracePt t="25358" x="933450" y="2324100"/>
          <p14:tracePt t="25375" x="984250" y="2324100"/>
          <p14:tracePt t="25391" x="1009650" y="2317750"/>
          <p14:tracePt t="25407" x="1028700" y="2298700"/>
          <p14:tracePt t="25424" x="1035050" y="2260600"/>
          <p14:tracePt t="25441" x="1035050" y="2235200"/>
          <p14:tracePt t="25457" x="1035050" y="2190750"/>
          <p14:tracePt t="25474" x="1035050" y="2152650"/>
          <p14:tracePt t="25491" x="1035050" y="2120900"/>
          <p14:tracePt t="25507" x="1035050" y="2082800"/>
          <p14:tracePt t="25524" x="1035050" y="2076450"/>
          <p14:tracePt t="25541" x="1028700" y="2057400"/>
          <p14:tracePt t="25558" x="1022350" y="2044700"/>
          <p14:tracePt t="25560" x="1016000" y="2038350"/>
          <p14:tracePt t="25575" x="1016000" y="2025650"/>
          <p14:tracePt t="25592" x="1003300" y="2006600"/>
          <p14:tracePt t="25607" x="996950" y="2000250"/>
          <p14:tracePt t="25624" x="984250" y="1987550"/>
          <p14:tracePt t="25641" x="977900" y="1981200"/>
          <p14:tracePt t="25658" x="965200" y="1974850"/>
          <p14:tracePt t="25674" x="958850" y="1968500"/>
          <p14:tracePt t="25691" x="939800" y="1955800"/>
          <p14:tracePt t="25708" x="927100" y="1955800"/>
          <p14:tracePt t="25724" x="914400" y="1955800"/>
          <p14:tracePt t="25729" x="901700" y="1955800"/>
          <p14:tracePt t="25741" x="889000" y="1955800"/>
          <p14:tracePt t="25757" x="869950" y="1955800"/>
          <p14:tracePt t="25775" x="831850" y="1974850"/>
          <p14:tracePt t="25791" x="812800" y="1987550"/>
          <p14:tracePt t="25808" x="787400" y="2006600"/>
          <p14:tracePt t="25824" x="768350" y="2025650"/>
          <p14:tracePt t="25841" x="749300" y="2057400"/>
          <p14:tracePt t="25858" x="736600" y="2082800"/>
          <p14:tracePt t="25874" x="736600" y="2114550"/>
          <p14:tracePt t="25891" x="730250" y="2139950"/>
          <p14:tracePt t="25908" x="730250" y="2152650"/>
          <p14:tracePt t="25924" x="730250" y="2171700"/>
          <p14:tracePt t="25928" x="730250" y="2178050"/>
          <p14:tracePt t="25941" x="730250" y="2190750"/>
          <p14:tracePt t="25945" x="730250" y="2197100"/>
          <p14:tracePt t="25958" x="730250" y="2216150"/>
          <p14:tracePt t="25975" x="762000" y="2247900"/>
          <p14:tracePt t="25991" x="793750" y="2279650"/>
          <p14:tracePt t="26007" x="869950" y="2311400"/>
          <p14:tracePt t="26024" x="946150" y="2330450"/>
          <p14:tracePt t="26040" x="996950" y="2330450"/>
          <p14:tracePt t="26057" x="1047750" y="2330450"/>
          <p14:tracePt t="26074" x="1073150" y="2305050"/>
          <p14:tracePt t="26090" x="1092200" y="2286000"/>
          <p14:tracePt t="26107" x="1104900" y="2247900"/>
          <p14:tracePt t="26124" x="1104900" y="2222500"/>
          <p14:tracePt t="26140" x="1104900" y="2184400"/>
          <p14:tracePt t="26157" x="1104900" y="2146300"/>
          <p14:tracePt t="26175" x="1104900" y="2101850"/>
          <p14:tracePt t="26192" x="1104900" y="2089150"/>
          <p14:tracePt t="26207" x="1098550" y="2082800"/>
          <p14:tracePt t="26609" x="1092200" y="2076450"/>
          <p14:tracePt t="26625" x="1079500" y="2070100"/>
          <p14:tracePt t="26632" x="1073150" y="2063750"/>
          <p14:tracePt t="26633" x="0" y="0"/>
        </p14:tracePtLst>
        <p14:tracePtLst>
          <p14:tracePt t="27169" x="495300" y="2432050"/>
          <p14:tracePt t="27177" x="482600" y="2438400"/>
          <p14:tracePt t="27184" x="476250" y="2444750"/>
          <p14:tracePt t="27193" x="463550" y="2451100"/>
          <p14:tracePt t="27208" x="450850" y="2476500"/>
          <p14:tracePt t="27224" x="438150" y="2508250"/>
          <p14:tracePt t="27241" x="431800" y="2527300"/>
          <p14:tracePt t="27257" x="425450" y="2552700"/>
          <p14:tracePt t="27274" x="425450" y="2571750"/>
          <p14:tracePt t="27291" x="425450" y="2597150"/>
          <p14:tracePt t="27307" x="431800" y="2609850"/>
          <p14:tracePt t="27324" x="444500" y="2622550"/>
          <p14:tracePt t="27341" x="450850" y="2628900"/>
          <p14:tracePt t="27343" x="463550" y="2635250"/>
          <p14:tracePt t="27357" x="476250" y="2641600"/>
          <p14:tracePt t="27375" x="514350" y="2641600"/>
          <p14:tracePt t="27378" x="539750" y="2641600"/>
          <p14:tracePt t="27392" x="590550" y="2641600"/>
          <p14:tracePt t="27408" x="635000" y="2628900"/>
          <p14:tracePt t="27424" x="673100" y="2609850"/>
          <p14:tracePt t="27441" x="698500" y="2584450"/>
          <p14:tracePt t="27457" x="717550" y="2559050"/>
          <p14:tracePt t="27474" x="717550" y="2546350"/>
          <p14:tracePt t="27490" x="723900" y="2533650"/>
          <p14:tracePt t="27507" x="723900" y="2527300"/>
          <p14:tracePt t="27568" x="717550" y="2527300"/>
          <p14:tracePt t="27576" x="711200" y="2527300"/>
          <p14:tracePt t="27583" x="698500" y="2527300"/>
          <p14:tracePt t="27593" x="692150" y="2527300"/>
          <p14:tracePt t="27607" x="666750" y="2527300"/>
          <p14:tracePt t="27624" x="647700" y="2533650"/>
          <p14:tracePt t="27640" x="635000" y="2533650"/>
          <p14:tracePt t="27657" x="622300" y="2540000"/>
          <p14:tracePt t="27691" x="622300" y="2552700"/>
          <p14:tracePt t="27753" x="622300" y="2559050"/>
          <p14:tracePt t="27769" x="628650" y="2559050"/>
          <p14:tracePt t="27778" x="641350" y="2559050"/>
          <p14:tracePt t="27792" x="666750" y="2559050"/>
          <p14:tracePt t="27808" x="692150" y="2546350"/>
          <p14:tracePt t="27824" x="692150" y="2533650"/>
          <p14:tracePt t="27840" x="692150" y="2520950"/>
          <p14:tracePt t="27857" x="692150" y="2501900"/>
          <p14:tracePt t="27874" x="679450" y="2482850"/>
          <p14:tracePt t="27891" x="660400" y="2476500"/>
          <p14:tracePt t="27908" x="647700" y="2476500"/>
          <p14:tracePt t="27912" x="641350" y="2476500"/>
          <p14:tracePt t="27923" x="635000" y="2476500"/>
          <p14:tracePt t="27940" x="628650" y="2476500"/>
          <p14:tracePt t="27957" x="622300" y="2476500"/>
          <p14:tracePt t="28145" x="615950" y="2476500"/>
          <p14:tracePt t="28153" x="609600" y="2476500"/>
          <p14:tracePt t="28162" x="603250" y="2476500"/>
          <p14:tracePt t="28174" x="596900" y="2482850"/>
          <p14:tracePt t="28192" x="558800" y="2501900"/>
          <p14:tracePt t="28226" x="552450" y="2508250"/>
          <p14:tracePt t="28257" x="552450" y="2514600"/>
          <p14:tracePt t="28273" x="552450" y="2520950"/>
          <p14:tracePt t="28281" x="552450" y="2527300"/>
          <p14:tracePt t="28290" x="552450" y="2533650"/>
          <p14:tracePt t="28308" x="552450" y="2552700"/>
          <p14:tracePt t="28323" x="565150" y="2559050"/>
          <p14:tracePt t="28340" x="596900" y="2571750"/>
          <p14:tracePt t="28357" x="622300" y="2571750"/>
          <p14:tracePt t="28361" x="635000" y="2571750"/>
          <p14:tracePt t="28375" x="654050" y="2571750"/>
          <p14:tracePt t="28392" x="685800" y="2571750"/>
          <p14:tracePt t="28408" x="698500" y="2571750"/>
          <p14:tracePt t="28424" x="717550" y="2565400"/>
          <p14:tracePt t="28457" x="717550" y="2559050"/>
          <p14:tracePt t="28474" x="717550" y="2546350"/>
          <p14:tracePt t="28490" x="698500" y="2540000"/>
          <p14:tracePt t="28536" x="692150" y="2540000"/>
          <p14:tracePt t="28889" x="673100" y="2533650"/>
          <p14:tracePt t="28911" x="0" y="0"/>
        </p14:tracePtLst>
        <p14:tracePtLst>
          <p14:tracePt t="29377" x="444500" y="2616200"/>
          <p14:tracePt t="29480" x="444500" y="2628900"/>
          <p14:tracePt t="29488" x="444500" y="2647950"/>
          <p14:tracePt t="29504" x="444500" y="2660650"/>
          <p14:tracePt t="29512" x="457200" y="2673350"/>
          <p14:tracePt t="29523" x="469900" y="2686050"/>
          <p14:tracePt t="29539" x="501650" y="2717800"/>
          <p14:tracePt t="29556" x="552450" y="2743200"/>
          <p14:tracePt t="29572" x="603250" y="2755900"/>
          <p14:tracePt t="29590" x="647700" y="2762250"/>
          <p14:tracePt t="29592" x="685800" y="2762250"/>
          <p14:tracePt t="29607" x="742950" y="2762250"/>
          <p14:tracePt t="29623" x="787400" y="2755900"/>
          <p14:tracePt t="29639" x="806450" y="2749550"/>
          <p14:tracePt t="29656" x="825500" y="2730500"/>
          <p14:tracePt t="29688" x="825500" y="2724150"/>
          <p14:tracePt t="29697" x="825500" y="2717800"/>
          <p14:tracePt t="29737" x="825500" y="2711450"/>
          <p14:tracePt t="29747" x="825500" y="2705100"/>
          <p14:tracePt t="29756" x="825500" y="2698750"/>
          <p14:tracePt t="29773" x="825500" y="2686050"/>
          <p14:tracePt t="29776" x="819150" y="2679700"/>
          <p14:tracePt t="29790" x="812800" y="2679700"/>
          <p14:tracePt t="29793" x="800100" y="2679700"/>
          <p14:tracePt t="29807" x="774700" y="2679700"/>
          <p14:tracePt t="29823" x="736600" y="2679700"/>
          <p14:tracePt t="29840" x="717550" y="2679700"/>
          <p14:tracePt t="29857" x="698500" y="2679700"/>
          <p14:tracePt t="29874" x="692150" y="2692400"/>
          <p14:tracePt t="29890" x="679450" y="2698750"/>
          <p14:tracePt t="29907" x="673100" y="2705100"/>
          <p14:tracePt t="29923" x="666750" y="2711450"/>
          <p14:tracePt t="29940" x="666750" y="2717800"/>
          <p14:tracePt t="29956" x="666750" y="2724150"/>
          <p14:tracePt t="29973" x="666750" y="2736850"/>
          <p14:tracePt t="29990" x="666750" y="2743200"/>
          <p14:tracePt t="30007" x="666750" y="2755900"/>
          <p14:tracePt t="30023" x="673100" y="2755900"/>
          <p14:tracePt t="30040" x="692150" y="2755900"/>
          <p14:tracePt t="30057" x="711200" y="2755900"/>
          <p14:tracePt t="30073" x="730250" y="2755900"/>
          <p14:tracePt t="30106" x="736600" y="2755900"/>
          <p14:tracePt t="30123" x="742950" y="2755900"/>
          <p14:tracePt t="30139" x="730250" y="2736850"/>
          <p14:tracePt t="30156" x="704850" y="2730500"/>
          <p14:tracePt t="30159" x="698500" y="2724150"/>
          <p14:tracePt t="30173" x="692150" y="2724150"/>
          <p14:tracePt t="30189" x="673100" y="2724150"/>
          <p14:tracePt t="30192" x="660400" y="2724150"/>
          <p14:tracePt t="30208" x="654050" y="2724150"/>
          <p14:tracePt t="30690" x="647700" y="2724150"/>
          <p14:tracePt t="30697" x="641350" y="2724150"/>
          <p14:tracePt t="30706" x="622300" y="2717800"/>
          <p14:tracePt t="30706" x="0" y="0"/>
        </p14:tracePtLst>
        <p14:tracePtLst>
          <p14:tracePt t="31945" x="717550" y="1403350"/>
          <p14:tracePt t="31952" x="711200" y="1409700"/>
          <p14:tracePt t="31961" x="704850" y="1422400"/>
          <p14:tracePt t="31972" x="685800" y="1428750"/>
          <p14:tracePt t="31989" x="654050" y="1492250"/>
          <p14:tracePt t="32006" x="615950" y="1612900"/>
          <p14:tracePt t="32008" x="584200" y="1701800"/>
          <p14:tracePt t="32023" x="539750" y="1892300"/>
          <p14:tracePt t="32039" x="488950" y="2108200"/>
          <p14:tracePt t="32055" x="469900" y="2343150"/>
          <p14:tracePt t="32072" x="469900" y="2565400"/>
          <p14:tracePt t="32089" x="539750" y="2736850"/>
          <p14:tracePt t="32105" x="654050" y="2863850"/>
          <p14:tracePt t="32122" x="787400" y="2971800"/>
          <p14:tracePt t="32139" x="946150" y="3022600"/>
          <p14:tracePt t="32155" x="1079500" y="3028950"/>
          <p14:tracePt t="32172" x="1225550" y="3003550"/>
          <p14:tracePt t="32189" x="1301750" y="2933700"/>
          <p14:tracePt t="32191" x="1333500" y="2876550"/>
          <p14:tracePt t="32206" x="1346200" y="2813050"/>
          <p14:tracePt t="32223" x="1358900" y="2578100"/>
          <p14:tracePt t="32239" x="1358900" y="2438400"/>
          <p14:tracePt t="32256" x="1358900" y="2343150"/>
          <p14:tracePt t="32272" x="1358900" y="2286000"/>
          <p14:tracePt t="32289" x="1346200" y="2260600"/>
          <p14:tracePt t="32305" x="1346200" y="2241550"/>
          <p14:tracePt t="32322" x="1339850" y="2241550"/>
          <p14:tracePt t="32355" x="1333500" y="2235200"/>
          <p14:tracePt t="32377" x="1327150" y="2228850"/>
          <p14:tracePt t="32389" x="1314450" y="2222500"/>
          <p14:tracePt t="32405" x="1308100" y="2216150"/>
          <p14:tracePt t="32406" x="0" y="0"/>
        </p14:tracePtLst>
        <p14:tracePtLst>
          <p14:tracePt t="32890" x="5156200" y="1828800"/>
          <p14:tracePt t="32936" x="5156200" y="1841500"/>
          <p14:tracePt t="32944" x="5156200" y="1892300"/>
          <p14:tracePt t="32955" x="5156200" y="1974850"/>
          <p14:tracePt t="32972" x="5143500" y="2184400"/>
          <p14:tracePt t="32976" x="5143500" y="2292350"/>
          <p14:tracePt t="32989" x="5143500" y="2419350"/>
          <p14:tracePt t="33005" x="5168900" y="2654300"/>
          <p14:tracePt t="33008" x="5194300" y="2730500"/>
          <p14:tracePt t="33022" x="5226050" y="2787650"/>
          <p14:tracePt t="33024" x="5264150" y="2838450"/>
          <p14:tracePt t="33039" x="5353050" y="2895600"/>
          <p14:tracePt t="33055" x="5441950" y="2914650"/>
          <p14:tracePt t="33072" x="5518150" y="2914650"/>
          <p14:tracePt t="33088" x="5613400" y="2901950"/>
          <p14:tracePt t="33105" x="5689600" y="2857500"/>
          <p14:tracePt t="33122" x="5727700" y="2813050"/>
          <p14:tracePt t="33139" x="5759450" y="2762250"/>
          <p14:tracePt t="33155" x="5772150" y="2698750"/>
          <p14:tracePt t="33172" x="5784850" y="2667000"/>
          <p14:tracePt t="33177" x="5791200" y="2641600"/>
          <p14:tracePt t="33188" x="5791200" y="2635250"/>
          <p14:tracePt t="33205" x="5791200" y="2622550"/>
          <p14:tracePt t="33222" x="5791200" y="2616200"/>
          <p14:tracePt t="33312" x="0" y="0"/>
        </p14:tracePtLst>
        <p14:tracePtLst>
          <p14:tracePt t="35050" x="7645400" y="984250"/>
          <p14:tracePt t="35057" x="7632700" y="977900"/>
          <p14:tracePt t="35071" x="7594600" y="965200"/>
          <p14:tracePt t="35087" x="7562850" y="958850"/>
          <p14:tracePt t="35104" x="7537450" y="946150"/>
          <p14:tracePt t="35121" x="7518400" y="946150"/>
          <p14:tracePt t="35138" x="7505700" y="946150"/>
          <p14:tracePt t="35154" x="7493000" y="946150"/>
          <p14:tracePt t="35171" x="7467600" y="952500"/>
          <p14:tracePt t="35188" x="7435850" y="977900"/>
          <p14:tracePt t="35204" x="7391400" y="1066800"/>
          <p14:tracePt t="35221" x="7346950" y="1187450"/>
          <p14:tracePt t="35224" x="7321550" y="1263650"/>
          <p14:tracePt t="35238" x="7302500" y="1346200"/>
          <p14:tracePt t="35255" x="7270750" y="1701800"/>
          <p14:tracePt t="35271" x="7283450" y="2000250"/>
          <p14:tracePt t="35287" x="7366000" y="2362200"/>
          <p14:tracePt t="35304" x="7480300" y="2692400"/>
          <p14:tracePt t="35321" x="7594600" y="2952750"/>
          <p14:tracePt t="35338" x="7670800" y="3136900"/>
          <p14:tracePt t="35354" x="7715250" y="3289300"/>
          <p14:tracePt t="35371" x="7721600" y="3378200"/>
          <p14:tracePt t="35388" x="7721600" y="3435350"/>
          <p14:tracePt t="35404" x="7721600" y="3473450"/>
          <p14:tracePt t="35421" x="7696200" y="3505200"/>
          <p14:tracePt t="35424" x="7664450" y="3524250"/>
          <p14:tracePt t="35438" x="7620000" y="3536950"/>
          <p14:tracePt t="35455" x="7346950" y="3543300"/>
          <p14:tracePt t="35471" x="6978650" y="3543300"/>
          <p14:tracePt t="35487" x="6521450" y="3543300"/>
          <p14:tracePt t="35504" x="6140450" y="3530600"/>
          <p14:tracePt t="35521" x="5956300" y="3530600"/>
          <p14:tracePt t="35537" x="5867400" y="3530600"/>
          <p14:tracePt t="35554" x="5822950" y="3530600"/>
          <p14:tracePt t="35572" x="5784850" y="3536950"/>
          <p14:tracePt t="35588" x="5759450" y="3543300"/>
          <p14:tracePt t="35592" x="5746750" y="3556000"/>
          <p14:tracePt t="35604" x="5734050" y="3562350"/>
          <p14:tracePt t="35621" x="5708650" y="3581400"/>
          <p14:tracePt t="35623" x="5695950" y="3587750"/>
          <p14:tracePt t="35637" x="5683250" y="3594100"/>
          <p14:tracePt t="35655" x="5651500" y="3613150"/>
          <p14:tracePt t="35671" x="5626100" y="3638550"/>
          <p14:tracePt t="35687" x="5613400" y="3663950"/>
          <p14:tracePt t="35704" x="5594350" y="3708400"/>
          <p14:tracePt t="35721" x="5581650" y="3778250"/>
          <p14:tracePt t="35738" x="5581650" y="3841750"/>
          <p14:tracePt t="35754" x="5581650" y="3949700"/>
          <p14:tracePt t="35771" x="5613400" y="4076700"/>
          <p14:tracePt t="35788" x="5676900" y="4222750"/>
          <p14:tracePt t="35804" x="5803900" y="4375150"/>
          <p14:tracePt t="35807" x="5892800" y="4432300"/>
          <p14:tracePt t="35821" x="6013450" y="4502150"/>
          <p14:tracePt t="35838" x="6388100" y="4686300"/>
          <p14:tracePt t="35855" x="7181850" y="4908550"/>
          <p14:tracePt t="35872" x="7791450" y="5035550"/>
          <p14:tracePt t="35887" x="8375650" y="5105400"/>
          <p14:tracePt t="35904" x="8851900" y="5118100"/>
          <p14:tracePt t="35921" x="9220200" y="5118100"/>
          <p14:tracePt t="35938" x="9550400" y="5118100"/>
          <p14:tracePt t="35954" x="9791700" y="5118100"/>
          <p14:tracePt t="35971" x="9982200" y="5118100"/>
          <p14:tracePt t="35988" x="10121900" y="5092700"/>
          <p14:tracePt t="35993" x="10179050" y="5086350"/>
          <p14:tracePt t="36004" x="10223500" y="5073650"/>
          <p14:tracePt t="36021" x="10293350" y="5048250"/>
          <p14:tracePt t="36026" x="10318750" y="5041900"/>
          <p14:tracePt t="36037" x="10337800" y="5029200"/>
          <p14:tracePt t="36054" x="10369550" y="4984750"/>
          <p14:tracePt t="36071" x="10375900" y="4946650"/>
          <p14:tracePt t="36087" x="10394950" y="4876800"/>
          <p14:tracePt t="36104" x="10394950" y="4794250"/>
          <p14:tracePt t="36121" x="10369550" y="4629150"/>
          <p14:tracePt t="36137" x="10337800" y="4438650"/>
          <p14:tracePt t="36154" x="10274300" y="4222750"/>
          <p14:tracePt t="36171" x="10147300" y="3962400"/>
          <p14:tracePt t="36187" x="9994900" y="3676650"/>
          <p14:tracePt t="36204" x="9829800" y="3416300"/>
          <p14:tracePt t="36221" x="9683750" y="3162300"/>
          <p14:tracePt t="36237" x="9544050" y="2933700"/>
          <p14:tracePt t="36239" x="9486900" y="2825750"/>
          <p14:tracePt t="36254" x="9436100" y="2743200"/>
          <p14:tracePt t="36271" x="9283700" y="2527300"/>
          <p14:tracePt t="36287" x="9201150" y="2406650"/>
          <p14:tracePt t="36304" x="9099550" y="2292350"/>
          <p14:tracePt t="36321" x="8997950" y="2171700"/>
          <p14:tracePt t="36337" x="8902700" y="2063750"/>
          <p14:tracePt t="36354" x="8782050" y="1943100"/>
          <p14:tracePt t="36371" x="8655050" y="1841500"/>
          <p14:tracePt t="36387" x="8547100" y="1765300"/>
          <p14:tracePt t="36404" x="8464550" y="1720850"/>
          <p14:tracePt t="36421" x="8401050" y="1689100"/>
          <p14:tracePt t="36437" x="8324850" y="1644650"/>
          <p14:tracePt t="36439" x="8280400" y="1612900"/>
          <p14:tracePt t="36454" x="8210550" y="1574800"/>
          <p14:tracePt t="36471" x="7975600" y="1447800"/>
          <p14:tracePt t="36487" x="7829550" y="1371600"/>
          <p14:tracePt t="36504" x="7708900" y="1320800"/>
          <p14:tracePt t="36520" x="7613650" y="1289050"/>
          <p14:tracePt t="36537" x="7594600" y="1282700"/>
          <p14:tracePt t="36554" x="7588250" y="1276350"/>
          <p14:tracePt t="36687" x="0" y="0"/>
        </p14:tracePtLst>
        <p14:tracePtLst>
          <p14:tracePt t="37345" x="3136900" y="1847850"/>
          <p14:tracePt t="37368" x="3130550" y="1847850"/>
          <p14:tracePt t="37377" x="3124200" y="1847850"/>
          <p14:tracePt t="37393" x="3111500" y="1847850"/>
          <p14:tracePt t="37404" x="3098800" y="1860550"/>
          <p14:tracePt t="37421" x="3054350" y="1879600"/>
          <p14:tracePt t="37437" x="2971800" y="1949450"/>
          <p14:tracePt t="37440" x="2921000" y="1981200"/>
          <p14:tracePt t="37454" x="2863850" y="2019300"/>
          <p14:tracePt t="37471" x="2698750" y="2152650"/>
          <p14:tracePt t="37488" x="2597150" y="2235200"/>
          <p14:tracePt t="37504" x="2508250" y="2330450"/>
          <p14:tracePt t="37520" x="2451100" y="2419350"/>
          <p14:tracePt t="37537" x="2400300" y="2495550"/>
          <p14:tracePt t="37553" x="2355850" y="2565400"/>
          <p14:tracePt t="37570" x="2298700" y="2654300"/>
          <p14:tracePt t="37587" x="2247900" y="2736850"/>
          <p14:tracePt t="37603" x="2203450" y="2819400"/>
          <p14:tracePt t="37620" x="2159000" y="2901950"/>
          <p14:tracePt t="37637" x="2114550" y="2978150"/>
          <p14:tracePt t="37640" x="2095500" y="3003550"/>
          <p14:tracePt t="37654" x="2089150" y="3028950"/>
          <p14:tracePt t="37671" x="2051050" y="3117850"/>
          <p14:tracePt t="37687" x="2025650" y="3168650"/>
          <p14:tracePt t="37704" x="2006600" y="3219450"/>
          <p14:tracePt t="37720" x="1987550" y="3257550"/>
          <p14:tracePt t="37737" x="1962150" y="3282950"/>
          <p14:tracePt t="37753" x="1930400" y="3321050"/>
          <p14:tracePt t="37771" x="1885950" y="3346450"/>
          <p14:tracePt t="37787" x="1828800" y="3365500"/>
          <p14:tracePt t="37804" x="1746250" y="3390900"/>
          <p14:tracePt t="37809" x="1701800" y="3403600"/>
          <p14:tracePt t="37821" x="1644650" y="3409950"/>
          <p14:tracePt t="37837" x="1536700" y="3429000"/>
          <p14:tracePt t="37853" x="1454150" y="3448050"/>
          <p14:tracePt t="37856" x="1435100" y="3454400"/>
          <p14:tracePt t="37871" x="1397000" y="3460750"/>
          <p14:tracePt t="37887" x="1358900" y="3473450"/>
          <p14:tracePt t="37903" x="1333500" y="3486150"/>
          <p14:tracePt t="37920" x="1314450" y="3492500"/>
          <p14:tracePt t="37937" x="1301750" y="3505200"/>
          <p14:tracePt t="37954" x="1289050" y="3530600"/>
          <p14:tracePt t="37971" x="1282700" y="3581400"/>
          <p14:tracePt t="37987" x="1282700" y="3644900"/>
          <p14:tracePt t="38004" x="1282700" y="3752850"/>
          <p14:tracePt t="38009" x="1295400" y="3816350"/>
          <p14:tracePt t="38020" x="1314450" y="3886200"/>
          <p14:tracePt t="38037" x="1390650" y="4032250"/>
          <p14:tracePt t="38053" x="1498600" y="4210050"/>
          <p14:tracePt t="38057" x="1562100" y="4311650"/>
          <p14:tracePt t="38071" x="1733550" y="4521200"/>
          <p14:tracePt t="38088" x="1943100" y="4743450"/>
          <p14:tracePt t="38104" x="2159000" y="4921250"/>
          <p14:tracePt t="38120" x="2368550" y="5092700"/>
          <p14:tracePt t="38137" x="2603500" y="5232400"/>
          <p14:tracePt t="38153" x="2787650" y="5314950"/>
          <p14:tracePt t="38170" x="2921000" y="5359400"/>
          <p14:tracePt t="38187" x="3028950" y="5378450"/>
          <p14:tracePt t="38203" x="3149600" y="5403850"/>
          <p14:tracePt t="38208" x="3213100" y="5410200"/>
          <p14:tracePt t="38220" x="3289300" y="5429250"/>
          <p14:tracePt t="38237" x="3524250" y="5473700"/>
          <p14:tracePt t="38240" x="3689350" y="5511800"/>
          <p14:tracePt t="38253" x="3879850" y="5543550"/>
          <p14:tracePt t="38271" x="4597400" y="5702300"/>
          <p14:tracePt t="38288" x="5016500" y="5772150"/>
          <p14:tracePt t="38304" x="5270500" y="5835650"/>
          <p14:tracePt t="38320" x="5372100" y="5848350"/>
          <p14:tracePt t="38337" x="5397500" y="5854700"/>
          <p14:tracePt t="38353" x="5410200" y="5854700"/>
          <p14:tracePt t="38370" x="5422900" y="5854700"/>
          <p14:tracePt t="38387" x="5429250" y="5854700"/>
          <p14:tracePt t="38404" x="5454650" y="5848350"/>
          <p14:tracePt t="38408" x="5461000" y="5842000"/>
          <p14:tracePt t="38420" x="5486400" y="5816600"/>
          <p14:tracePt t="38437" x="5530850" y="5746750"/>
          <p14:tracePt t="38453" x="5575300" y="5676900"/>
          <p14:tracePt t="38456" x="5588000" y="5638800"/>
          <p14:tracePt t="38471" x="5619750" y="5588000"/>
          <p14:tracePt t="38488" x="5645150" y="5537200"/>
          <p14:tracePt t="38504" x="5689600" y="5461000"/>
          <p14:tracePt t="38520" x="5715000" y="5372100"/>
          <p14:tracePt t="38536" x="5759450" y="5276850"/>
          <p14:tracePt t="38553" x="5772150" y="5175250"/>
          <p14:tracePt t="38570" x="5778500" y="5099050"/>
          <p14:tracePt t="38587" x="5778500" y="5016500"/>
          <p14:tracePt t="38603" x="5778500" y="4914900"/>
          <p14:tracePt t="38608" x="5778500" y="4851400"/>
          <p14:tracePt t="38620" x="5759450" y="4794250"/>
          <p14:tracePt t="38637" x="5708650" y="4654550"/>
          <p14:tracePt t="38639" x="5683250" y="4565650"/>
          <p14:tracePt t="38653" x="5638800" y="4489450"/>
          <p14:tracePt t="38670" x="5543550" y="4324350"/>
          <p14:tracePt t="38687" x="5416550" y="4089400"/>
          <p14:tracePt t="38703" x="5314950" y="3911600"/>
          <p14:tracePt t="38720" x="5232400" y="3746500"/>
          <p14:tracePt t="38736" x="5130800" y="3568700"/>
          <p14:tracePt t="38753" x="5029200" y="3390900"/>
          <p14:tracePt t="38770" x="4889500" y="3194050"/>
          <p14:tracePt t="38786" x="4686300" y="2959100"/>
          <p14:tracePt t="38803" x="4381500" y="2698750"/>
          <p14:tracePt t="38820" x="3968750" y="2387600"/>
          <p14:tracePt t="38836" x="3702050" y="2203450"/>
          <p14:tracePt t="38853" x="3632200" y="2133600"/>
          <p14:tracePt t="38856" x="3613150" y="2114550"/>
          <p14:tracePt t="38871" x="3600450" y="2095500"/>
          <p14:tracePt t="38888" x="3581400" y="2057400"/>
          <p14:tracePt t="38904" x="3568700" y="2038350"/>
          <p14:tracePt t="38920" x="3549650" y="2012950"/>
          <p14:tracePt t="38937" x="3536950" y="1993900"/>
          <p14:tracePt t="38953" x="3524250" y="1968500"/>
          <p14:tracePt t="38970" x="3511550" y="1949450"/>
          <p14:tracePt t="38987" x="3505200" y="1936750"/>
          <p14:tracePt t="39004" x="3498850" y="1936750"/>
          <p14:tracePt t="39020" x="3479800" y="1911350"/>
          <p14:tracePt t="39037" x="3460750" y="1892300"/>
          <p14:tracePt t="39040" x="3454400" y="1879600"/>
          <p14:tracePt t="39053" x="3448050" y="1866900"/>
          <p14:tracePt t="39070" x="3429000" y="1860550"/>
          <p14:tracePt t="39112" x="3422650" y="1860550"/>
          <p14:tracePt t="39122" x="3416300" y="1860550"/>
          <p14:tracePt t="39137" x="3403600" y="1866900"/>
          <p14:tracePt t="39153" x="3384550" y="1885950"/>
          <p14:tracePt t="39170" x="3378200" y="1905000"/>
          <p14:tracePt t="39375" x="0" y="0"/>
        </p14:tracePtLst>
        <p14:tracePtLst>
          <p14:tracePt t="40425" x="2603500" y="1898650"/>
          <p14:tracePt t="40432" x="2578100" y="1898650"/>
          <p14:tracePt t="40440" x="2559050" y="1898650"/>
          <p14:tracePt t="40453" x="2533650" y="1898650"/>
          <p14:tracePt t="40469" x="2501900" y="1924050"/>
          <p14:tracePt t="40486" x="2463800" y="1981200"/>
          <p14:tracePt t="40503" x="2438400" y="2032000"/>
          <p14:tracePt t="40519" x="2406650" y="2114550"/>
          <p14:tracePt t="40536" x="2393950" y="2203450"/>
          <p14:tracePt t="40552" x="2393950" y="2330450"/>
          <p14:tracePt t="40569" x="2432050" y="2489200"/>
          <p14:tracePt t="40586" x="2514600" y="2635250"/>
          <p14:tracePt t="40602" x="2654300" y="2768600"/>
          <p14:tracePt t="40619" x="2838450" y="2882900"/>
          <p14:tracePt t="40636" x="3060700" y="2959100"/>
          <p14:tracePt t="40653" x="3289300" y="2997200"/>
          <p14:tracePt t="40656" x="3390900" y="3003550"/>
          <p14:tracePt t="40669" x="3486150" y="3003550"/>
          <p14:tracePt t="40686" x="3657600" y="2997200"/>
          <p14:tracePt t="40702" x="3752850" y="2901950"/>
          <p14:tracePt t="40719" x="3784600" y="2825750"/>
          <p14:tracePt t="40735" x="3797300" y="2724150"/>
          <p14:tracePt t="40752" x="3797300" y="2628900"/>
          <p14:tracePt t="40769" x="3771900" y="2508250"/>
          <p14:tracePt t="40785" x="3727450" y="2381250"/>
          <p14:tracePt t="40802" x="3657600" y="2266950"/>
          <p14:tracePt t="40819" x="3568700" y="2171700"/>
          <p14:tracePt t="40835" x="3473450" y="2095500"/>
          <p14:tracePt t="40852" x="3378200" y="2051050"/>
          <p14:tracePt t="40869" x="3289300" y="2019300"/>
          <p14:tracePt t="40885" x="3200400" y="2006600"/>
          <p14:tracePt t="40902" x="3079750" y="2000250"/>
          <p14:tracePt t="40919" x="2990850" y="2000250"/>
          <p14:tracePt t="40935" x="2927350" y="2025650"/>
          <p14:tracePt t="40952" x="2870200" y="2076450"/>
          <p14:tracePt t="40969" x="2819400" y="2159000"/>
          <p14:tracePt t="40985" x="2794000" y="2247900"/>
          <p14:tracePt t="41002" x="2787650" y="2336800"/>
          <p14:tracePt t="41019" x="2813050" y="2451100"/>
          <p14:tracePt t="41035" x="2889250" y="2559050"/>
          <p14:tracePt t="41052" x="3016250" y="2660650"/>
          <p14:tracePt t="41069" x="3149600" y="2724150"/>
          <p14:tracePt t="41085" x="3263900" y="2749550"/>
          <p14:tracePt t="41087" x="3295650" y="2755900"/>
          <p14:tracePt t="41102" x="3308350" y="2755900"/>
          <p14:tracePt t="41118" x="3352800" y="2736850"/>
          <p14:tracePt t="41135" x="3359150" y="2692400"/>
          <p14:tracePt t="41152" x="3359150" y="2628900"/>
          <p14:tracePt t="41168" x="3352800" y="2590800"/>
          <p14:tracePt t="41185" x="3352800" y="2584450"/>
          <p14:tracePt t="41202" x="3352800" y="2578100"/>
          <p14:tracePt t="41247" x="3346450" y="2571750"/>
          <p14:tracePt t="41271" x="3340100" y="2571750"/>
          <p14:tracePt t="41287" x="3333750" y="2571750"/>
          <p14:tracePt t="41295" x="3314700" y="2571750"/>
          <p14:tracePt t="41303" x="0" y="0"/>
        </p14:tracePtLst>
        <p14:tracePtLst>
          <p14:tracePt t="42600" x="1816100" y="3460750"/>
          <p14:tracePt t="42689" x="1835150" y="3467100"/>
          <p14:tracePt t="42697" x="1866900" y="3473450"/>
          <p14:tracePt t="42704" x="1924050" y="3492500"/>
          <p14:tracePt t="42719" x="2089150" y="3517900"/>
          <p14:tracePt t="42735" x="2292350" y="3562350"/>
          <p14:tracePt t="42752" x="2470150" y="3594100"/>
          <p14:tracePt t="42769" x="2571750" y="3613150"/>
          <p14:tracePt t="42785" x="2584450" y="3613150"/>
          <p14:tracePt t="42802" x="2590800" y="3613150"/>
          <p14:tracePt t="43016" x="0" y="0"/>
        </p14:tracePtLst>
        <p14:tracePtLst>
          <p14:tracePt t="43657" x="3746500" y="3409950"/>
          <p14:tracePt t="44184" x="3771900" y="3409950"/>
          <p14:tracePt t="44193" x="3803650" y="3409950"/>
          <p14:tracePt t="44201" x="3854450" y="3409950"/>
          <p14:tracePt t="44218" x="4006850" y="3409950"/>
          <p14:tracePt t="44235" x="4184650" y="3409950"/>
          <p14:tracePt t="44251" x="4375150" y="3409950"/>
          <p14:tracePt t="44268" x="4540250" y="3409950"/>
          <p14:tracePt t="44285" x="4616450" y="3409950"/>
          <p14:tracePt t="44287" x="4635500" y="3409950"/>
          <p14:tracePt t="44301" x="4641850" y="3409950"/>
          <p14:tracePt t="44711" x="0" y="0"/>
        </p14:tracePtLst>
        <p14:tracePtLst>
          <p14:tracePt t="45824" x="3917950" y="3359150"/>
          <p14:tracePt t="45937" x="3937000" y="3359150"/>
          <p14:tracePt t="45944" x="3968750" y="3365500"/>
          <p14:tracePt t="45952" x="4025900" y="3371850"/>
          <p14:tracePt t="45967" x="4171950" y="3409950"/>
          <p14:tracePt t="45984" x="4337050" y="3416300"/>
          <p14:tracePt t="46001" x="4470400" y="3416300"/>
          <p14:tracePt t="46018" x="4559300" y="3416300"/>
          <p14:tracePt t="46034" x="4578350" y="3416300"/>
          <p14:tracePt t="46051" x="4584700" y="3416300"/>
          <p14:tracePt t="46303" x="0" y="0"/>
        </p14:tracePtLst>
        <p14:tracePtLst>
          <p14:tracePt t="48042" x="3092450" y="5067300"/>
          <p14:tracePt t="48129" x="3105150" y="5067300"/>
          <p14:tracePt t="48136" x="3136900" y="5067300"/>
          <p14:tracePt t="48144" x="3187700" y="5067300"/>
          <p14:tracePt t="48152" x="3263900" y="5067300"/>
          <p14:tracePt t="48167" x="3422650" y="5067300"/>
          <p14:tracePt t="48183" x="3536950" y="5067300"/>
          <p14:tracePt t="48200" x="3568700" y="5067300"/>
          <p14:tracePt t="48217" x="3581400" y="5067300"/>
          <p14:tracePt t="48304" x="3575050" y="5067300"/>
          <p14:tracePt t="48312" x="3543300" y="5067300"/>
          <p14:tracePt t="48321" x="3498850" y="5067300"/>
          <p14:tracePt t="48333" x="3448050" y="5067300"/>
          <p14:tracePt t="48351" x="3276600" y="5067300"/>
          <p14:tracePt t="48367" x="3213100" y="5067300"/>
          <p14:tracePt t="48383" x="3187700" y="5067300"/>
          <p14:tracePt t="48432" x="3181350" y="5067300"/>
          <p14:tracePt t="48457" x="3187700" y="5073650"/>
          <p14:tracePt t="48464" x="3206750" y="5073650"/>
          <p14:tracePt t="48473" x="3238500" y="5080000"/>
          <p14:tracePt t="48483" x="3270250" y="5086350"/>
          <p14:tracePt t="48500" x="3321050" y="5086350"/>
          <p14:tracePt t="48517" x="3340100" y="5092700"/>
          <p14:tracePt t="48559" x="3302000" y="5092700"/>
          <p14:tracePt t="48567" x="3219450" y="5092700"/>
          <p14:tracePt t="48576" x="3111500" y="5092700"/>
          <p14:tracePt t="48583" x="2965450" y="5092700"/>
          <p14:tracePt t="48600" x="2730500" y="5092700"/>
          <p14:tracePt t="48616" x="2616200" y="5092700"/>
          <p14:tracePt t="48633" x="2590800" y="5092700"/>
          <p14:tracePt t="48650" x="2584450" y="5092700"/>
          <p14:tracePt t="48683" x="2584450" y="5099050"/>
          <p14:tracePt t="48700" x="2616200" y="5099050"/>
          <p14:tracePt t="48717" x="2705100" y="5099050"/>
          <p14:tracePt t="48719" x="2781300" y="5099050"/>
          <p14:tracePt t="48733" x="2857500" y="5099050"/>
          <p14:tracePt t="48750" x="2971800" y="5099050"/>
          <p14:tracePt t="48767" x="3054350" y="5111750"/>
          <p14:tracePt t="48783" x="3060700" y="5111750"/>
          <p14:tracePt t="48905" x="3067050" y="5111750"/>
          <p14:tracePt t="48913" x="3086100" y="5118100"/>
          <p14:tracePt t="48920" x="3130550" y="5124450"/>
          <p14:tracePt t="48933" x="3194050" y="5124450"/>
          <p14:tracePt t="48950" x="3390900" y="5124450"/>
          <p14:tracePt t="48967" x="3676650" y="5124450"/>
          <p14:tracePt t="48983" x="3708400" y="5124450"/>
          <p14:tracePt t="49000" x="3714750" y="5124450"/>
          <p14:tracePt t="49033" x="3695700" y="5124450"/>
          <p14:tracePt t="49050" x="3594100" y="5124450"/>
          <p14:tracePt t="49067" x="3435350" y="5124450"/>
          <p14:tracePt t="49083" x="3276600" y="5124450"/>
          <p14:tracePt t="49100" x="3219450" y="5124450"/>
          <p14:tracePt t="49116" x="3200400" y="5124450"/>
          <p14:tracePt t="49184" x="3219450" y="5124450"/>
          <p14:tracePt t="49192" x="3244850" y="5124450"/>
          <p14:tracePt t="49200" x="3276600" y="5124450"/>
          <p14:tracePt t="49216" x="3327400" y="5124450"/>
          <p14:tracePt t="49233" x="3346450" y="5124450"/>
          <p14:tracePt t="49288" x="3340100" y="5124450"/>
          <p14:tracePt t="49296" x="3314700" y="5124450"/>
          <p14:tracePt t="49304" x="3282950" y="5124450"/>
          <p14:tracePt t="49316" x="3263900" y="5124450"/>
          <p14:tracePt t="49333" x="3244850" y="5124450"/>
          <p14:tracePt t="49384" x="3276600" y="5130800"/>
          <p14:tracePt t="49393" x="3321050" y="5137150"/>
          <p14:tracePt t="49401" x="3384550" y="5149850"/>
          <p14:tracePt t="49416" x="3492500" y="5149850"/>
          <p14:tracePt t="49433" x="3575050" y="5149850"/>
          <p14:tracePt t="49450" x="3600450" y="5149850"/>
          <p14:tracePt t="49466" x="3606800" y="5149850"/>
          <p14:tracePt t="49505" x="3600450" y="5149850"/>
          <p14:tracePt t="49516" x="3581400" y="5149850"/>
          <p14:tracePt t="49533" x="3556000" y="5149850"/>
          <p14:tracePt t="49550" x="3543300" y="5149850"/>
          <p14:tracePt t="49728" x="0" y="0"/>
        </p14:tracePtLst>
        <p14:tracePtLst>
          <p14:tracePt t="50242" x="4978400" y="4851400"/>
          <p14:tracePt t="50249" x="4965700" y="4851400"/>
          <p14:tracePt t="50265" x="4953000" y="4851400"/>
          <p14:tracePt t="50273" x="4933950" y="4851400"/>
          <p14:tracePt t="50283" x="4927600" y="4851400"/>
          <p14:tracePt t="50300" x="4889500" y="4864100"/>
          <p14:tracePt t="50316" x="4870450" y="4889500"/>
          <p14:tracePt t="50321" x="4857750" y="4895850"/>
          <p14:tracePt t="50333" x="4845050" y="4914900"/>
          <p14:tracePt t="50349" x="4819650" y="4953000"/>
          <p14:tracePt t="50366" x="4813300" y="4984750"/>
          <p14:tracePt t="50367" x="4813300" y="5003800"/>
          <p14:tracePt t="50383" x="4813300" y="5035550"/>
          <p14:tracePt t="50399" x="4826000" y="5086350"/>
          <p14:tracePt t="50416" x="4883150" y="5143500"/>
          <p14:tracePt t="50432" x="4997450" y="5175250"/>
          <p14:tracePt t="50449" x="5118100" y="5200650"/>
          <p14:tracePt t="50466" x="5194300" y="5200650"/>
          <p14:tracePt t="50482" x="5219700" y="5200650"/>
          <p14:tracePt t="50499" x="5232400" y="5200650"/>
          <p14:tracePt t="50516" x="5232400" y="5181600"/>
          <p14:tracePt t="50519" x="5232400" y="5162550"/>
          <p14:tracePt t="50532" x="5219700" y="5130800"/>
          <p14:tracePt t="50549" x="5175250" y="5080000"/>
          <p14:tracePt t="50566" x="5060950" y="5022850"/>
          <p14:tracePt t="50568" x="4991100" y="4997450"/>
          <p14:tracePt t="50582" x="4870450" y="4959350"/>
          <p14:tracePt t="50599" x="4813300" y="4953000"/>
          <p14:tracePt t="50616" x="4800600" y="4953000"/>
          <p14:tracePt t="50633" x="4794250" y="4953000"/>
          <p14:tracePt t="50649" x="4794250" y="4965700"/>
          <p14:tracePt t="50666" x="4794250" y="4991100"/>
          <p14:tracePt t="50683" x="4813300" y="5010150"/>
          <p14:tracePt t="50699" x="4832350" y="5029200"/>
          <p14:tracePt t="50716" x="4838700" y="5035550"/>
          <p14:tracePt t="50733" x="4845050" y="5035550"/>
          <p14:tracePt t="50832" x="0" y="0"/>
        </p14:tracePtLst>
        <p14:tracePtLst>
          <p14:tracePt t="52698" x="3346450" y="2000250"/>
          <p14:tracePt t="52704" x="3340100" y="1993900"/>
          <p14:tracePt t="52715" x="3333750" y="1993900"/>
          <p14:tracePt t="52732" x="3327400" y="1993900"/>
          <p14:tracePt t="52749" x="3289300" y="1993900"/>
          <p14:tracePt t="52765" x="3244850" y="1993900"/>
          <p14:tracePt t="52768" x="3213100" y="1993900"/>
          <p14:tracePt t="52783" x="3111500" y="2000250"/>
          <p14:tracePt t="52799" x="3003550" y="2032000"/>
          <p14:tracePt t="52815" x="2876550" y="2082800"/>
          <p14:tracePt t="52832" x="2724150" y="2159000"/>
          <p14:tracePt t="52849" x="2565400" y="2247900"/>
          <p14:tracePt t="52865" x="2419350" y="2343150"/>
          <p14:tracePt t="52882" x="2279650" y="2444750"/>
          <p14:tracePt t="52899" x="2152650" y="2546350"/>
          <p14:tracePt t="52915" x="2044700" y="2635250"/>
          <p14:tracePt t="52932" x="1968500" y="2736850"/>
          <p14:tracePt t="52949" x="1905000" y="2832100"/>
          <p14:tracePt t="52954" x="1885950" y="2882900"/>
          <p14:tracePt t="52965" x="1860550" y="2940050"/>
          <p14:tracePt t="52983" x="1784350" y="3162300"/>
          <p14:tracePt t="52999" x="1752600" y="3295650"/>
          <p14:tracePt t="53016" x="1727200" y="3435350"/>
          <p14:tracePt t="53032" x="1701800" y="3594100"/>
          <p14:tracePt t="53048" x="1676400" y="3778250"/>
          <p14:tracePt t="53065" x="1670050" y="3975100"/>
          <p14:tracePt t="53082" x="1670050" y="4191000"/>
          <p14:tracePt t="53099" x="1670050" y="4375150"/>
          <p14:tracePt t="53115" x="1682750" y="4565650"/>
          <p14:tracePt t="53132" x="1714500" y="4730750"/>
          <p14:tracePt t="53148" x="1765300" y="4902200"/>
          <p14:tracePt t="53165" x="1816100" y="5054600"/>
          <p14:tracePt t="53168" x="1854200" y="5137150"/>
          <p14:tracePt t="53182" x="1885950" y="5213350"/>
          <p14:tracePt t="53199" x="2006600" y="5454650"/>
          <p14:tracePt t="53216" x="2101850" y="5613400"/>
          <p14:tracePt t="53232" x="2216150" y="5740400"/>
          <p14:tracePt t="53248" x="2355850" y="5861050"/>
          <p14:tracePt t="53265" x="2597150" y="5981700"/>
          <p14:tracePt t="53282" x="2882900" y="6076950"/>
          <p14:tracePt t="53299" x="3225800" y="6159500"/>
          <p14:tracePt t="53303" x="3384550" y="6165850"/>
          <p14:tracePt t="53315" x="3562350" y="6178550"/>
          <p14:tracePt t="53332" x="3841750" y="6178550"/>
          <p14:tracePt t="53348" x="4127500" y="6159500"/>
          <p14:tracePt t="53353" x="4235450" y="6146800"/>
          <p14:tracePt t="53365" x="4318000" y="6127750"/>
          <p14:tracePt t="53382" x="4470400" y="6096000"/>
          <p14:tracePt t="53385" x="4540250" y="6083300"/>
          <p14:tracePt t="53399" x="4667250" y="6057900"/>
          <p14:tracePt t="53415" x="4781550" y="6013450"/>
          <p14:tracePt t="53432" x="4895850" y="5981700"/>
          <p14:tracePt t="53448" x="5016500" y="5962650"/>
          <p14:tracePt t="53465" x="5092700" y="5930900"/>
          <p14:tracePt t="53482" x="5149850" y="5911850"/>
          <p14:tracePt t="53498" x="5175250" y="5892800"/>
          <p14:tracePt t="53515" x="5207000" y="5867400"/>
          <p14:tracePt t="53532" x="5251450" y="5842000"/>
          <p14:tracePt t="53536" x="5276850" y="5822950"/>
          <p14:tracePt t="53548" x="5295900" y="5797550"/>
          <p14:tracePt t="53565" x="5353050" y="5715000"/>
          <p14:tracePt t="53581" x="5397500" y="5600700"/>
          <p14:tracePt t="53585" x="5422900" y="5524500"/>
          <p14:tracePt t="53598" x="5461000" y="5448300"/>
          <p14:tracePt t="53615" x="5511800" y="5187950"/>
          <p14:tracePt t="53631" x="5518150" y="5010150"/>
          <p14:tracePt t="53648" x="5518150" y="4826000"/>
          <p14:tracePt t="53665" x="5499100" y="4635500"/>
          <p14:tracePt t="53682" x="5448300" y="4464050"/>
          <p14:tracePt t="53698" x="5397500" y="4311650"/>
          <p14:tracePt t="53715" x="5346700" y="4184650"/>
          <p14:tracePt t="53731" x="5295900" y="4070350"/>
          <p14:tracePt t="53748" x="5270500" y="4000500"/>
          <p14:tracePt t="53765" x="5226050" y="3917950"/>
          <p14:tracePt t="53781" x="5168900" y="3835400"/>
          <p14:tracePt t="53783" x="5137150" y="3784600"/>
          <p14:tracePt t="53799" x="5073650" y="3676650"/>
          <p14:tracePt t="53815" x="5016500" y="3587750"/>
          <p14:tracePt t="53831" x="4965700" y="3498850"/>
          <p14:tracePt t="53848" x="4895850" y="3409950"/>
          <p14:tracePt t="53865" x="4832350" y="3333750"/>
          <p14:tracePt t="53881" x="4787900" y="3263900"/>
          <p14:tracePt t="53898" x="4724400" y="3175000"/>
          <p14:tracePt t="53915" x="4654550" y="3079750"/>
          <p14:tracePt t="53932" x="4578350" y="2984500"/>
          <p14:tracePt t="53936" x="4540250" y="2946400"/>
          <p14:tracePt t="53948" x="4521200" y="2895600"/>
          <p14:tracePt t="53965" x="4470400" y="2832100"/>
          <p14:tracePt t="53968" x="4432300" y="2800350"/>
          <p14:tracePt t="53981" x="4400550" y="2762250"/>
          <p14:tracePt t="53999" x="4324350" y="2654300"/>
          <p14:tracePt t="54014" x="4260850" y="2552700"/>
          <p14:tracePt t="54031" x="4197350" y="2476500"/>
          <p14:tracePt t="54048" x="4114800" y="2381250"/>
          <p14:tracePt t="54065" x="4051300" y="2305050"/>
          <p14:tracePt t="54081" x="3968750" y="2228850"/>
          <p14:tracePt t="54098" x="3892550" y="2165350"/>
          <p14:tracePt t="54115" x="3829050" y="2114550"/>
          <p14:tracePt t="54131" x="3771900" y="2076450"/>
          <p14:tracePt t="54148" x="3733800" y="2044700"/>
          <p14:tracePt t="54165" x="3702050" y="2025650"/>
          <p14:tracePt t="54181" x="3663950" y="2006600"/>
          <p14:tracePt t="54183" x="3651250" y="1993900"/>
          <p14:tracePt t="54198" x="3632200" y="1987550"/>
          <p14:tracePt t="54215" x="3575050" y="1955800"/>
          <p14:tracePt t="54231" x="3549650" y="1936750"/>
          <p14:tracePt t="54248" x="3536950" y="1930400"/>
          <p14:tracePt t="54265" x="3524250" y="1930400"/>
          <p14:tracePt t="54281" x="3511550" y="1924050"/>
          <p14:tracePt t="54298" x="3479800" y="1917700"/>
          <p14:tracePt t="54314" x="3454400" y="1917700"/>
          <p14:tracePt t="54331" x="3390900" y="1917700"/>
          <p14:tracePt t="54348" x="3333750" y="1917700"/>
          <p14:tracePt t="54352" x="3302000" y="1917700"/>
          <p14:tracePt t="54365" x="3276600" y="1917700"/>
          <p14:tracePt t="54381" x="3232150" y="1917700"/>
          <p14:tracePt t="54385" x="3219450" y="1924050"/>
          <p14:tracePt t="54399" x="3194050" y="1924050"/>
          <p14:tracePt t="54415" x="3181350" y="1936750"/>
          <p14:tracePt t="54431" x="3168650" y="1943100"/>
          <p14:tracePt t="54448" x="3143250" y="1962150"/>
          <p14:tracePt t="54465" x="3111500" y="1993900"/>
          <p14:tracePt t="54481" x="3086100" y="2044700"/>
          <p14:tracePt t="54498" x="3054350" y="2108200"/>
          <p14:tracePt t="54515" x="3035300" y="2152650"/>
          <p14:tracePt t="54531" x="3028950" y="2159000"/>
          <p14:tracePt t="54537" x="3028950" y="2165350"/>
          <p14:tracePt t="54548" x="3028950" y="2171700"/>
          <p14:tracePt t="54688" x="0" y="0"/>
        </p14:tracePtLst>
        <p14:tracePtLst>
          <p14:tracePt t="55537" x="6959600" y="5892800"/>
          <p14:tracePt t="55552" x="6978650" y="5892800"/>
          <p14:tracePt t="55561" x="6991350" y="5892800"/>
          <p14:tracePt t="55569" x="7029450" y="5899150"/>
          <p14:tracePt t="55581" x="7048500" y="5899150"/>
          <p14:tracePt t="55597" x="7143750" y="5911850"/>
          <p14:tracePt t="55615" x="7251700" y="5937250"/>
          <p14:tracePt t="55631" x="7296150" y="5943600"/>
          <p14:tracePt t="55647" x="7346950" y="5956300"/>
          <p14:tracePt t="55664" x="7435850" y="5975350"/>
          <p14:tracePt t="55681" x="7537450" y="5981700"/>
          <p14:tracePt t="55697" x="7651750" y="5981700"/>
          <p14:tracePt t="55714" x="7721600" y="5981700"/>
          <p14:tracePt t="55731" x="7734300" y="5981700"/>
          <p14:tracePt t="55747" x="7740650" y="5981700"/>
          <p14:tracePt t="55977" x="7759700" y="5981700"/>
          <p14:tracePt t="55985" x="7791450" y="5981700"/>
          <p14:tracePt t="55998" x="7842250" y="5981700"/>
          <p14:tracePt t="56015" x="8096250" y="5981700"/>
          <p14:tracePt t="56031" x="8286750" y="5981700"/>
          <p14:tracePt t="56048" x="8401050" y="5981700"/>
          <p14:tracePt t="56064" x="8426450" y="5981700"/>
          <p14:tracePt t="56081" x="8432800" y="5981700"/>
          <p14:tracePt t="56295" x="0" y="0"/>
        </p14:tracePtLst>
        <p14:tracePtLst>
          <p14:tracePt t="56778" x="2565400" y="1898650"/>
          <p14:tracePt t="56850" x="2552700" y="1905000"/>
          <p14:tracePt t="56858" x="2546350" y="1924050"/>
          <p14:tracePt t="56866" x="2540000" y="1949450"/>
          <p14:tracePt t="56881" x="2501900" y="2006600"/>
          <p14:tracePt t="56897" x="2444750" y="2076450"/>
          <p14:tracePt t="56914" x="2387600" y="2178050"/>
          <p14:tracePt t="56931" x="2292350" y="2330450"/>
          <p14:tracePt t="56948" x="2203450" y="2482850"/>
          <p14:tracePt t="56952" x="2159000" y="2552700"/>
          <p14:tracePt t="56964" x="2108200" y="2622550"/>
          <p14:tracePt t="56980" x="2019300" y="2749550"/>
          <p14:tracePt t="56984" x="1974850" y="2819400"/>
          <p14:tracePt t="56997" x="1924050" y="2876550"/>
          <p14:tracePt t="57014" x="1835150" y="2984500"/>
          <p14:tracePt t="57032" x="1701800" y="3136900"/>
          <p14:tracePt t="57048" x="1606550" y="3257550"/>
          <p14:tracePt t="57064" x="1543050" y="3371850"/>
          <p14:tracePt t="57080" x="1485900" y="3473450"/>
          <p14:tracePt t="57097" x="1447800" y="3587750"/>
          <p14:tracePt t="57113" x="1416050" y="3727450"/>
          <p14:tracePt t="57130" x="1403350" y="3892550"/>
          <p14:tracePt t="57147" x="1422400" y="4089400"/>
          <p14:tracePt t="57163" x="1479550" y="4324350"/>
          <p14:tracePt t="57180" x="1625600" y="4660900"/>
          <p14:tracePt t="57197" x="1854200" y="5067300"/>
          <p14:tracePt t="57199" x="2019300" y="5283200"/>
          <p14:tracePt t="57213" x="2216150" y="5505450"/>
          <p14:tracePt t="57231" x="2914650" y="6134100"/>
          <p14:tracePt t="57247" x="3409950" y="6477000"/>
          <p14:tracePt t="57263" x="3848100" y="6699250"/>
          <p14:tracePt t="57280" x="4203700" y="6819900"/>
          <p14:tracePt t="57297" x="4438650" y="6838950"/>
          <p14:tracePt t="57313" x="4616450" y="6819900"/>
          <p14:tracePt t="57330" x="4762500" y="6762750"/>
          <p14:tracePt t="57347" x="4883150" y="6661150"/>
          <p14:tracePt t="57363" x="4997450" y="6502400"/>
          <p14:tracePt t="57380" x="5124450" y="6273800"/>
          <p14:tracePt t="57397" x="5219700" y="5988050"/>
          <p14:tracePt t="57401" x="5276850" y="5810250"/>
          <p14:tracePt t="57413" x="5308600" y="5664200"/>
          <p14:tracePt t="57431" x="5346700" y="5334000"/>
          <p14:tracePt t="57447" x="5346700" y="5162550"/>
          <p14:tracePt t="57463" x="5334000" y="5022850"/>
          <p14:tracePt t="57480" x="5321300" y="4921250"/>
          <p14:tracePt t="57497" x="5302250" y="4851400"/>
          <p14:tracePt t="57513" x="5283200" y="4813300"/>
          <p14:tracePt t="57530" x="5270500" y="4794250"/>
          <p14:tracePt t="57546" x="5264150" y="4781550"/>
          <p14:tracePt t="57672" x="0" y="0"/>
        </p14:tracePtLst>
        <p14:tracePtLst>
          <p14:tracePt t="62123" x="4057650" y="3454400"/>
          <p14:tracePt t="62168" x="4051300" y="3454400"/>
          <p14:tracePt t="62177" x="4044950" y="3454400"/>
          <p14:tracePt t="62193" x="4038600" y="3454400"/>
          <p14:tracePt t="62209" x="4032250" y="3460750"/>
          <p14:tracePt t="62217" x="4025900" y="3473450"/>
          <p14:tracePt t="62228" x="4019550" y="3473450"/>
          <p14:tracePt t="62246" x="4019550" y="3492500"/>
          <p14:tracePt t="62249" x="4019550" y="3511550"/>
          <p14:tracePt t="62262" x="4019550" y="3530600"/>
          <p14:tracePt t="62279" x="4076700" y="3600450"/>
          <p14:tracePt t="62295" x="4159250" y="3632200"/>
          <p14:tracePt t="62312" x="4267200" y="3657600"/>
          <p14:tracePt t="62328" x="4368800" y="3651250"/>
          <p14:tracePt t="62345" x="4432300" y="3613150"/>
          <p14:tracePt t="62362" x="4445000" y="3530600"/>
          <p14:tracePt t="62379" x="4419600" y="3403600"/>
          <p14:tracePt t="62395" x="4362450" y="3289300"/>
          <p14:tracePt t="62412" x="4260850" y="3187700"/>
          <p14:tracePt t="62429" x="4159250" y="3130550"/>
          <p14:tracePt t="62446" x="4076700" y="3111500"/>
          <p14:tracePt t="62448" x="4051300" y="3105150"/>
          <p14:tracePt t="62462" x="4044950" y="3105150"/>
          <p14:tracePt t="62478" x="4032250" y="3105150"/>
          <p14:tracePt t="62561" x="4025900" y="3105150"/>
          <p14:tracePt t="62567" x="0" y="0"/>
        </p14:tracePtLst>
        <p14:tracePtLst>
          <p14:tracePt t="63113" x="6032500" y="3225800"/>
          <p14:tracePt t="63128" x="6026150" y="3225800"/>
          <p14:tracePt t="63137" x="6019800" y="3225800"/>
          <p14:tracePt t="63145" x="6013450" y="3225800"/>
          <p14:tracePt t="63162" x="5988050" y="3244850"/>
          <p14:tracePt t="63179" x="5981700" y="3321050"/>
          <p14:tracePt t="63195" x="5981700" y="3429000"/>
          <p14:tracePt t="63211" x="6000750" y="3562350"/>
          <p14:tracePt t="63228" x="6083300" y="3657600"/>
          <p14:tracePt t="63245" x="6197600" y="3714750"/>
          <p14:tracePt t="63262" x="6318250" y="3740150"/>
          <p14:tracePt t="63264" x="6362700" y="3740150"/>
          <p14:tracePt t="63279" x="6438900" y="3727450"/>
          <p14:tracePt t="63295" x="6496050" y="3689350"/>
          <p14:tracePt t="63311" x="6515100" y="3638550"/>
          <p14:tracePt t="63328" x="6515100" y="3581400"/>
          <p14:tracePt t="63345" x="6508750" y="3505200"/>
          <p14:tracePt t="63361" x="6502400" y="3454400"/>
          <p14:tracePt t="63378" x="6496050" y="3422650"/>
          <p14:tracePt t="63395" x="6477000" y="3390900"/>
          <p14:tracePt t="63412" x="6470650" y="3384550"/>
          <p14:tracePt t="63428" x="6464300" y="3371850"/>
          <p14:tracePt t="63480" x="0" y="0"/>
        </p14:tracePtLst>
        <p14:tracePtLst>
          <p14:tracePt t="64082" x="8318500" y="3314700"/>
          <p14:tracePt t="64104" x="8312150" y="3314700"/>
          <p14:tracePt t="64114" x="8305800" y="3333750"/>
          <p14:tracePt t="64121" x="8299450" y="3352800"/>
          <p14:tracePt t="64129" x="8293100" y="3378200"/>
          <p14:tracePt t="64145" x="8293100" y="3416300"/>
          <p14:tracePt t="64161" x="8293100" y="3486150"/>
          <p14:tracePt t="64179" x="8337550" y="3530600"/>
          <p14:tracePt t="64195" x="8407400" y="3581400"/>
          <p14:tracePt t="64212" x="8521700" y="3625850"/>
          <p14:tracePt t="64216" x="8585200" y="3632200"/>
          <p14:tracePt t="64228" x="8655050" y="3638550"/>
          <p14:tracePt t="64245" x="8756650" y="3638550"/>
          <p14:tracePt t="64248" x="8813800" y="3638550"/>
          <p14:tracePt t="64262" x="8839200" y="3632200"/>
          <p14:tracePt t="64279" x="8877300" y="3606800"/>
          <p14:tracePt t="64296" x="8883650" y="3600450"/>
          <p14:tracePt t="64312" x="8883650" y="3581400"/>
          <p14:tracePt t="64328" x="8883650" y="3562350"/>
          <p14:tracePt t="64345" x="8877300" y="3536950"/>
          <p14:tracePt t="64361" x="8870950" y="3524250"/>
          <p14:tracePt t="64378" x="8864600" y="3517900"/>
          <p14:tracePt t="64394" x="8858250" y="3511550"/>
          <p14:tracePt t="64503" x="0" y="0"/>
        </p14:tracePtLst>
        <p14:tracePtLst>
          <p14:tracePt t="64691" x="8915400" y="3943350"/>
          <p14:tracePt t="64698" x="8915400" y="3962400"/>
          <p14:tracePt t="64711" x="8902700" y="3981450"/>
          <p14:tracePt t="64728" x="8870950" y="4006850"/>
          <p14:tracePt t="64744" x="8820150" y="4038600"/>
          <p14:tracePt t="64761" x="8712200" y="4070350"/>
          <p14:tracePt t="64777" x="8540750" y="4076700"/>
          <p14:tracePt t="64794" x="8299450" y="4076700"/>
          <p14:tracePt t="64811" x="7778750" y="4019550"/>
          <p14:tracePt t="64828" x="7042150" y="3867150"/>
          <p14:tracePt t="64844" x="6235700" y="3714750"/>
          <p14:tracePt t="64861" x="5594350" y="3536950"/>
          <p14:tracePt t="64878" x="5295900" y="3429000"/>
          <p14:tracePt t="64895" x="5162550" y="3321050"/>
          <p14:tracePt t="64912" x="5124450" y="3238500"/>
          <p14:tracePt t="64928" x="5099050" y="3136900"/>
          <p14:tracePt t="64944" x="5073650" y="3022600"/>
          <p14:tracePt t="64961" x="5067300" y="2946400"/>
          <p14:tracePt t="64978" x="5067300" y="2844800"/>
          <p14:tracePt t="64994" x="5067300" y="2724150"/>
          <p14:tracePt t="65011" x="5067300" y="2578100"/>
          <p14:tracePt t="65028" x="5067300" y="2400300"/>
          <p14:tracePt t="65045" x="5048250" y="2203450"/>
          <p14:tracePt t="65048" x="5022850" y="2108200"/>
          <p14:tracePt t="65061" x="4991100" y="2019300"/>
          <p14:tracePt t="65078" x="4927600" y="1879600"/>
          <p14:tracePt t="65095" x="4851400" y="1758950"/>
          <p14:tracePt t="65111" x="4832350" y="1733550"/>
          <p14:tracePt t="65128" x="4819650" y="1727200"/>
          <p14:tracePt t="65170" x="4813300" y="1727200"/>
          <p14:tracePt t="65178" x="4800600" y="1727200"/>
          <p14:tracePt t="65194" x="4768850" y="1746250"/>
          <p14:tracePt t="65211" x="4705350" y="1822450"/>
          <p14:tracePt t="65228" x="4622800" y="1962150"/>
          <p14:tracePt t="65245" x="4578350" y="2133600"/>
          <p14:tracePt t="65261" x="4578350" y="2292350"/>
          <p14:tracePt t="65264" x="4622800" y="2368550"/>
          <p14:tracePt t="65278" x="4673600" y="2425700"/>
          <p14:tracePt t="65295" x="4984750" y="2565400"/>
          <p14:tracePt t="65311" x="5372100" y="2609850"/>
          <p14:tracePt t="65327" x="5727700" y="2622550"/>
          <p14:tracePt t="65344" x="6013450" y="2590800"/>
          <p14:tracePt t="65361" x="6121400" y="2540000"/>
          <p14:tracePt t="65378" x="6172200" y="2457450"/>
          <p14:tracePt t="65394" x="6178550" y="2368550"/>
          <p14:tracePt t="65411" x="6178550" y="2260600"/>
          <p14:tracePt t="65428" x="6153150" y="2171700"/>
          <p14:tracePt t="65445" x="6115050" y="2089150"/>
          <p14:tracePt t="65448" x="6096000" y="2051050"/>
          <p14:tracePt t="65461" x="6070600" y="2025650"/>
          <p14:tracePt t="65478" x="6045200" y="2006600"/>
          <p14:tracePt t="65495" x="6032500" y="2000250"/>
          <p14:tracePt t="65663" x="0" y="0"/>
        </p14:tracePtLst>
        <p14:tracePtLst>
          <p14:tracePt t="66105" x="4210050" y="3149600"/>
          <p14:tracePt t="66112" x="4114800" y="3149600"/>
          <p14:tracePt t="66122" x="4025900" y="3149600"/>
          <p14:tracePt t="66128" x="3943350" y="3168650"/>
          <p14:tracePt t="66144" x="3810000" y="3200400"/>
          <p14:tracePt t="66160" x="3746500" y="3244850"/>
          <p14:tracePt t="66177" x="3708400" y="3289300"/>
          <p14:tracePt t="66194" x="3695700" y="3352800"/>
          <p14:tracePt t="66211" x="3695700" y="3416300"/>
          <p14:tracePt t="66227" x="3702050" y="3505200"/>
          <p14:tracePt t="66244" x="3752850" y="3568700"/>
          <p14:tracePt t="66260" x="3848100" y="3632200"/>
          <p14:tracePt t="66277" x="4032250" y="3676650"/>
          <p14:tracePt t="66294" x="4381500" y="3695700"/>
          <p14:tracePt t="66311" x="4895850" y="3625850"/>
          <p14:tracePt t="66327" x="5035550" y="3568700"/>
          <p14:tracePt t="66344" x="5099050" y="3511550"/>
          <p14:tracePt t="66360" x="5111750" y="3454400"/>
          <p14:tracePt t="66377" x="5111750" y="3409950"/>
          <p14:tracePt t="66394" x="5111750" y="3378200"/>
          <p14:tracePt t="66411" x="5111750" y="3365500"/>
          <p14:tracePt t="66427" x="5111750" y="3352800"/>
          <p14:tracePt t="66489" x="5111750" y="3346450"/>
          <p14:tracePt t="66495" x="5118100" y="3346450"/>
          <p14:tracePt t="66496" x="0" y="0"/>
        </p14:tracePtLst>
        <p14:tracePtLst>
          <p14:tracePt t="66820" x="6559550" y="3257550"/>
          <p14:tracePt t="66825" x="6540500" y="3251200"/>
          <p14:tracePt t="66832" x="6521450" y="3244850"/>
          <p14:tracePt t="66844" x="6508750" y="3244850"/>
          <p14:tracePt t="66860" x="6470650" y="3244850"/>
          <p14:tracePt t="66877" x="6432550" y="3263900"/>
          <p14:tracePt t="66880" x="6419850" y="3276600"/>
          <p14:tracePt t="66894" x="6388100" y="3295650"/>
          <p14:tracePt t="66911" x="6324600" y="3403600"/>
          <p14:tracePt t="66927" x="6292850" y="3505200"/>
          <p14:tracePt t="66944" x="6286500" y="3581400"/>
          <p14:tracePt t="66960" x="6343650" y="3689350"/>
          <p14:tracePt t="66977" x="6483350" y="3771900"/>
          <p14:tracePt t="66993" x="6711950" y="3829050"/>
          <p14:tracePt t="67010" x="7048500" y="3848100"/>
          <p14:tracePt t="67027" x="7346950" y="3829050"/>
          <p14:tracePt t="67044" x="7556500" y="3784600"/>
          <p14:tracePt t="67060" x="7632700" y="3727450"/>
          <p14:tracePt t="67065" x="7645400" y="3702050"/>
          <p14:tracePt t="67077" x="7651750" y="3676650"/>
          <p14:tracePt t="67093" x="7658100" y="3638550"/>
          <p14:tracePt t="67111" x="7639050" y="3543300"/>
          <p14:tracePt t="67127" x="7626350" y="3511550"/>
          <p14:tracePt t="67144" x="7620000" y="3498850"/>
          <p14:tracePt t="67192" x="0" y="0"/>
        </p14:tracePtLst>
        <p14:tracePtLst>
          <p14:tracePt t="67508" x="8718550" y="3289300"/>
          <p14:tracePt t="67517" x="8699500" y="3289300"/>
          <p14:tracePt t="67527" x="8655050" y="3289300"/>
          <p14:tracePt t="67543" x="8623300" y="3321050"/>
          <p14:tracePt t="67560" x="8585200" y="3359150"/>
          <p14:tracePt t="67577" x="8559800" y="3422650"/>
          <p14:tracePt t="67593" x="8540750" y="3473450"/>
          <p14:tracePt t="67610" x="8534400" y="3505200"/>
          <p14:tracePt t="67627" x="8547100" y="3549650"/>
          <p14:tracePt t="67643" x="8623300" y="3587750"/>
          <p14:tracePt t="67660" x="8743950" y="3606800"/>
          <p14:tracePt t="67677" x="8883650" y="3606800"/>
          <p14:tracePt t="67693" x="8991600" y="3594100"/>
          <p14:tracePt t="67696" x="9017000" y="3587750"/>
          <p14:tracePt t="67711" x="9029700" y="3568700"/>
          <p14:tracePt t="67727" x="9029700" y="3562350"/>
          <p14:tracePt t="67743" x="9029700" y="3549650"/>
          <p14:tracePt t="67760" x="9023350" y="3517900"/>
          <p14:tracePt t="67777" x="8997950" y="3498850"/>
          <p14:tracePt t="67793" x="8978900" y="3473450"/>
          <p14:tracePt t="67810" x="8953500" y="3467100"/>
          <p14:tracePt t="67827" x="8940800" y="3448050"/>
          <p14:tracePt t="67843" x="8915400" y="3435350"/>
          <p14:tracePt t="67860" x="8896350" y="3416300"/>
          <p14:tracePt t="67876" x="8870950" y="3397250"/>
          <p14:tracePt t="67877" x="0" y="0"/>
        </p14:tracePtLst>
        <p14:tracePtLst>
          <p14:tracePt t="68691" x="5480050" y="2025650"/>
          <p14:tracePt t="68697" x="5467350" y="2038350"/>
          <p14:tracePt t="68710" x="5461000" y="2051050"/>
          <p14:tracePt t="68727" x="5429250" y="2095500"/>
          <p14:tracePt t="68744" x="5416550" y="2133600"/>
          <p14:tracePt t="68760" x="5410200" y="2171700"/>
          <p14:tracePt t="68777" x="5410200" y="2247900"/>
          <p14:tracePt t="68793" x="5416550" y="2343150"/>
          <p14:tracePt t="68810" x="5461000" y="2438400"/>
          <p14:tracePt t="68827" x="5562600" y="2540000"/>
          <p14:tracePt t="68843" x="5715000" y="2622550"/>
          <p14:tracePt t="68860" x="5848350" y="2660650"/>
          <p14:tracePt t="68877" x="5969000" y="2667000"/>
          <p14:tracePt t="68880" x="6032500" y="2667000"/>
          <p14:tracePt t="68893" x="6070600" y="2641600"/>
          <p14:tracePt t="68910" x="6115050" y="2559050"/>
          <p14:tracePt t="68914" x="6121400" y="2482850"/>
          <p14:tracePt t="68927" x="6121400" y="2324100"/>
          <p14:tracePt t="68943" x="6102350" y="2120900"/>
          <p14:tracePt t="68960" x="6038850" y="1936750"/>
          <p14:tracePt t="68976" x="6000750" y="1816100"/>
          <p14:tracePt t="68994" x="5962650" y="1752600"/>
          <p14:tracePt t="69010" x="5930900" y="1714500"/>
          <p14:tracePt t="69027" x="5911850" y="1701800"/>
          <p14:tracePt t="69043" x="5905500" y="1701800"/>
          <p14:tracePt t="69176" x="0" y="0"/>
        </p14:tracePtLst>
        <p14:tracePtLst>
          <p14:tracePt t="70778" x="1841500" y="3041650"/>
          <p14:tracePt t="70785" x="1828800" y="3048000"/>
          <p14:tracePt t="70793" x="1809750" y="3060700"/>
          <p14:tracePt t="70809" x="1771650" y="3124200"/>
          <p14:tracePt t="70826" x="1752600" y="3213100"/>
          <p14:tracePt t="70842" x="1752600" y="3276600"/>
          <p14:tracePt t="70859" x="1784350" y="3371850"/>
          <p14:tracePt t="70876" x="1841500" y="3435350"/>
          <p14:tracePt t="70880" x="1892300" y="3460750"/>
          <p14:tracePt t="70893" x="1949450" y="3486150"/>
          <p14:tracePt t="70909" x="2076450" y="3511550"/>
          <p14:tracePt t="70912" x="2152650" y="3517900"/>
          <p14:tracePt t="70926" x="2216150" y="3517900"/>
          <p14:tracePt t="70943" x="2393950" y="3479800"/>
          <p14:tracePt t="70959" x="2438400" y="3384550"/>
          <p14:tracePt t="70975" x="2451100" y="3295650"/>
          <p14:tracePt t="70992" x="2432050" y="3206750"/>
          <p14:tracePt t="71009" x="2400300" y="3162300"/>
          <p14:tracePt t="71026" x="2368550" y="3143250"/>
          <p14:tracePt t="71042" x="2336800" y="3136900"/>
          <p14:tracePt t="71059" x="2286000" y="3136900"/>
          <p14:tracePt t="71076" x="2209800" y="3143250"/>
          <p14:tracePt t="71080" x="2184400" y="3155950"/>
          <p14:tracePt t="71092" x="2146300" y="3181350"/>
          <p14:tracePt t="71109" x="2082800" y="3276600"/>
          <p14:tracePt t="71112" x="2057400" y="3352800"/>
          <p14:tracePt t="71126" x="2044700" y="3448050"/>
          <p14:tracePt t="71143" x="2057400" y="3683000"/>
          <p14:tracePt t="71159" x="2082800" y="3752850"/>
          <p14:tracePt t="71175" x="2101850" y="3771900"/>
          <p14:tracePt t="71192" x="2108200" y="3771900"/>
          <p14:tracePt t="71209" x="2127250" y="3740150"/>
          <p14:tracePt t="71226" x="2146300" y="3651250"/>
          <p14:tracePt t="71242" x="2146300" y="3556000"/>
          <p14:tracePt t="71259" x="2139950" y="3467100"/>
          <p14:tracePt t="71276" x="2133600" y="3435350"/>
          <p14:tracePt t="71292" x="2133600" y="3429000"/>
          <p14:tracePt t="71328" x="2133600" y="3441700"/>
          <p14:tracePt t="71336" x="2133600" y="3467100"/>
          <p14:tracePt t="71344" x="2139950" y="3498850"/>
          <p14:tracePt t="71359" x="2178050" y="3530600"/>
          <p14:tracePt t="71375" x="2235200" y="3543300"/>
          <p14:tracePt t="71392" x="2298700" y="3543300"/>
          <p14:tracePt t="71409" x="2368550" y="3517900"/>
          <p14:tracePt t="71425" x="2387600" y="3460750"/>
          <p14:tracePt t="71442" x="2393950" y="3390900"/>
          <p14:tracePt t="71459" x="2368550" y="3270250"/>
          <p14:tracePt t="71475" x="2311400" y="3206750"/>
          <p14:tracePt t="71492" x="2260600" y="3168650"/>
          <p14:tracePt t="71509" x="2228850" y="3162300"/>
          <p14:tracePt t="71525" x="2203450" y="3162300"/>
          <p14:tracePt t="71528" x="2190750" y="3181350"/>
          <p14:tracePt t="71542" x="2178050" y="3213100"/>
          <p14:tracePt t="71559" x="2159000" y="3295650"/>
          <p14:tracePt t="71575" x="2159000" y="3327400"/>
          <p14:tracePt t="71592" x="2165350" y="3340100"/>
          <p14:tracePt t="71609" x="2184400" y="3352800"/>
          <p14:tracePt t="71625" x="2190750" y="3352800"/>
          <p14:tracePt t="71642" x="2203450" y="3352800"/>
          <p14:tracePt t="71659" x="2228850" y="3333750"/>
          <p14:tracePt t="71675" x="2235200" y="3302000"/>
          <p14:tracePt t="71692" x="2235200" y="3263900"/>
          <p14:tracePt t="71709" x="2235200" y="3251200"/>
          <p14:tracePt t="71725" x="2222500" y="3225800"/>
          <p14:tracePt t="71742" x="2203450" y="3225800"/>
          <p14:tracePt t="71759" x="2178050" y="3232150"/>
          <p14:tracePt t="71775" x="2146300" y="3257550"/>
          <p14:tracePt t="71792" x="2133600" y="3276600"/>
          <p14:tracePt t="71809" x="2133600" y="3289300"/>
          <p14:tracePt t="71826" x="2133600" y="3302000"/>
          <p14:tracePt t="71843" x="2146300" y="3321050"/>
          <p14:tracePt t="71859" x="2197100" y="3346450"/>
          <p14:tracePt t="71875" x="2260600" y="3390900"/>
          <p14:tracePt t="71880" x="2298700" y="3403600"/>
          <p14:tracePt t="71892" x="2330450" y="3416300"/>
          <p14:tracePt t="71909" x="2381250" y="3435350"/>
          <p14:tracePt t="71912" x="2400300" y="3441700"/>
          <p14:tracePt t="71925" x="2419350" y="3448050"/>
          <p14:tracePt t="71942" x="2438400" y="3460750"/>
          <p14:tracePt t="71960" x="2444750" y="3467100"/>
          <p14:tracePt t="71976" x="2451100" y="3486150"/>
          <p14:tracePt t="71992" x="2457450" y="3511550"/>
          <p14:tracePt t="72009" x="2457450" y="3530600"/>
          <p14:tracePt t="72026" x="2457450" y="3549650"/>
          <p14:tracePt t="72043" x="2457450" y="3562350"/>
          <p14:tracePt t="72059" x="2457450" y="3568700"/>
          <p14:tracePt t="72367" x="0" y="0"/>
        </p14:tracePtLst>
        <p14:tracePtLst>
          <p14:tracePt t="72794" x="2298700" y="3340100"/>
          <p14:tracePt t="72801" x="2305050" y="3333750"/>
          <p14:tracePt t="72817" x="2311400" y="3333750"/>
          <p14:tracePt t="72833" x="2317750" y="3346450"/>
          <p14:tracePt t="72842" x="2324100" y="3359150"/>
          <p14:tracePt t="72859" x="2343150" y="3397250"/>
          <p14:tracePt t="72875" x="2355850" y="3441700"/>
          <p14:tracePt t="72879" x="2362200" y="3467100"/>
          <p14:tracePt t="72892" x="2368550" y="3492500"/>
          <p14:tracePt t="72909" x="2368550" y="3524250"/>
          <p14:tracePt t="72912" x="2368550" y="3543300"/>
          <p14:tracePt t="72925" x="2368550" y="3549650"/>
          <p14:tracePt t="72942" x="2368550" y="3575050"/>
          <p14:tracePt t="72944" x="2368550" y="3587750"/>
          <p14:tracePt t="72959" x="2368550" y="3619500"/>
          <p14:tracePt t="72975" x="2355850" y="3638550"/>
          <p14:tracePt t="72992" x="2311400" y="3657600"/>
          <p14:tracePt t="73008" x="2241550" y="3657600"/>
          <p14:tracePt t="73025" x="2063750" y="3657600"/>
          <p14:tracePt t="73042" x="1797050" y="3619500"/>
          <p14:tracePt t="73058" x="1543050" y="3556000"/>
          <p14:tracePt t="73075" x="1358900" y="3505200"/>
          <p14:tracePt t="73079" x="1308100" y="3479800"/>
          <p14:tracePt t="73091" x="1244600" y="3448050"/>
          <p14:tracePt t="73108" x="1181100" y="3378200"/>
          <p14:tracePt t="73125" x="1104900" y="3295650"/>
          <p14:tracePt t="73142" x="1060450" y="3200400"/>
          <p14:tracePt t="73144" x="1047750" y="3143250"/>
          <p14:tracePt t="73159" x="1028700" y="3022600"/>
          <p14:tracePt t="73175" x="1016000" y="2882900"/>
          <p14:tracePt t="73191" x="1016000" y="2743200"/>
          <p14:tracePt t="73208" x="1060450" y="2590800"/>
          <p14:tracePt t="73225" x="1117600" y="2451100"/>
          <p14:tracePt t="73242" x="1174750" y="2292350"/>
          <p14:tracePt t="73258" x="1225550" y="2159000"/>
          <p14:tracePt t="73275" x="1257300" y="2038350"/>
          <p14:tracePt t="73291" x="1276350" y="1930400"/>
          <p14:tracePt t="73308" x="1276350" y="1847850"/>
          <p14:tracePt t="73312" x="1276350" y="1803400"/>
          <p14:tracePt t="73325" x="1276350" y="1758950"/>
          <p14:tracePt t="73342" x="1250950" y="1670050"/>
          <p14:tracePt t="73344" x="1238250" y="1631950"/>
          <p14:tracePt t="73359" x="1193800" y="1555750"/>
          <p14:tracePt t="73375" x="1143000" y="1517650"/>
          <p14:tracePt t="73392" x="1060450" y="1479550"/>
          <p14:tracePt t="73408" x="971550" y="1447800"/>
          <p14:tracePt t="73425" x="844550" y="1435100"/>
          <p14:tracePt t="73442" x="711200" y="1435100"/>
          <p14:tracePt t="73458" x="565150" y="1441450"/>
          <p14:tracePt t="73475" x="444500" y="1485900"/>
          <p14:tracePt t="73491" x="355600" y="1555750"/>
          <p14:tracePt t="73508" x="285750" y="1638300"/>
          <p14:tracePt t="73525" x="228600" y="1752600"/>
          <p14:tracePt t="73528" x="209550" y="1822450"/>
          <p14:tracePt t="73541" x="203200" y="1898650"/>
          <p14:tracePt t="73559" x="222250" y="2152650"/>
          <p14:tracePt t="73576" x="298450" y="2330450"/>
          <p14:tracePt t="73592" x="412750" y="2463800"/>
          <p14:tracePt t="73608" x="558800" y="2552700"/>
          <p14:tracePt t="73625" x="704850" y="2609850"/>
          <p14:tracePt t="73642" x="831850" y="2635250"/>
          <p14:tracePt t="73658" x="933450" y="2635250"/>
          <p14:tracePt t="73675" x="1022350" y="2603500"/>
          <p14:tracePt t="73691" x="1079500" y="2508250"/>
          <p14:tracePt t="73708" x="1111250" y="2374900"/>
          <p14:tracePt t="73725" x="1117600" y="2241550"/>
          <p14:tracePt t="73742" x="1117600" y="2101850"/>
          <p14:tracePt t="73745" x="1111250" y="2057400"/>
          <p14:tracePt t="73759" x="1085850" y="1987550"/>
          <p14:tracePt t="73776" x="1066800" y="1943100"/>
          <p14:tracePt t="73792" x="1016000" y="1892300"/>
          <p14:tracePt t="73808" x="952500" y="1860550"/>
          <p14:tracePt t="73825" x="901700" y="1847850"/>
          <p14:tracePt t="73842" x="869950" y="1847850"/>
          <p14:tracePt t="73858" x="844550" y="1847850"/>
          <p14:tracePt t="73875" x="825500" y="1847850"/>
          <p14:tracePt t="73892" x="812800" y="1847850"/>
          <p14:tracePt t="73908" x="787400" y="1860550"/>
          <p14:tracePt t="73925" x="755650" y="1905000"/>
          <p14:tracePt t="73928" x="736600" y="1943100"/>
          <p14:tracePt t="73942" x="723900" y="1987550"/>
          <p14:tracePt t="73959" x="679450" y="2197100"/>
          <p14:tracePt t="73976" x="673100" y="2343150"/>
          <p14:tracePt t="73992" x="673100" y="2514600"/>
          <p14:tracePt t="74008" x="730250" y="2660650"/>
          <p14:tracePt t="74025" x="819150" y="2774950"/>
          <p14:tracePt t="74041" x="914400" y="2857500"/>
          <p14:tracePt t="74058" x="1016000" y="2901950"/>
          <p14:tracePt t="74075" x="1085850" y="2908300"/>
          <p14:tracePt t="74092" x="1162050" y="2863850"/>
          <p14:tracePt t="74098" x="1187450" y="2825750"/>
          <p14:tracePt t="74108" x="1206500" y="2762250"/>
          <p14:tracePt t="74125" x="1250950" y="2590800"/>
          <p14:tracePt t="74141" x="1257300" y="2419350"/>
          <p14:tracePt t="74144" x="1257300" y="2336800"/>
          <p14:tracePt t="74159" x="1212850" y="2190750"/>
          <p14:tracePt t="74175" x="1162050" y="2095500"/>
          <p14:tracePt t="74192" x="1092200" y="2032000"/>
          <p14:tracePt t="74208" x="1016000" y="1993900"/>
          <p14:tracePt t="74225" x="971550" y="1981200"/>
          <p14:tracePt t="74241" x="939800" y="1981200"/>
          <p14:tracePt t="74258" x="882650" y="2000250"/>
          <p14:tracePt t="74275" x="812800" y="2101850"/>
          <p14:tracePt t="74292" x="723900" y="2247900"/>
          <p14:tracePt t="74308" x="666750" y="2406650"/>
          <p14:tracePt t="74312" x="647700" y="2482850"/>
          <p14:tracePt t="74325" x="641350" y="2559050"/>
          <p14:tracePt t="74341" x="647700" y="2692400"/>
          <p14:tracePt t="74359" x="723900" y="2813050"/>
          <p14:tracePt t="74361" x="774700" y="2863850"/>
          <p14:tracePt t="74375" x="889000" y="2914650"/>
          <p14:tracePt t="74392" x="1028700" y="2921000"/>
          <p14:tracePt t="74408" x="1206500" y="2895600"/>
          <p14:tracePt t="74424" x="1377950" y="2781300"/>
          <p14:tracePt t="74441" x="1473200" y="2603500"/>
          <p14:tracePt t="74458" x="1517650" y="2393950"/>
          <p14:tracePt t="74475" x="1517650" y="2216150"/>
          <p14:tracePt t="74492" x="1447800" y="2038350"/>
          <p14:tracePt t="74508" x="1371600" y="1924050"/>
          <p14:tracePt t="74524" x="1282700" y="1841500"/>
          <p14:tracePt t="74527" x="1238250" y="1809750"/>
          <p14:tracePt t="74541" x="1187450" y="1797050"/>
          <p14:tracePt t="74558" x="1066800" y="1771650"/>
          <p14:tracePt t="74575" x="914400" y="1765300"/>
          <p14:tracePt t="74592" x="844550" y="1797050"/>
          <p14:tracePt t="74608" x="800100" y="1828800"/>
          <p14:tracePt t="74624" x="781050" y="1841500"/>
          <p14:tracePt t="74641" x="774700" y="1854200"/>
          <p14:tracePt t="74703" x="0" y="0"/>
        </p14:tracePtLst>
        <p14:tracePtLst>
          <p14:tracePt t="75147" x="1936750" y="3054350"/>
          <p14:tracePt t="75156" x="1898650" y="3067050"/>
          <p14:tracePt t="75164" x="1860550" y="3086100"/>
          <p14:tracePt t="75175" x="1797050" y="3130550"/>
          <p14:tracePt t="75191" x="1739900" y="3175000"/>
          <p14:tracePt t="75207" x="1720850" y="3219450"/>
          <p14:tracePt t="75224" x="1708150" y="3276600"/>
          <p14:tracePt t="75241" x="1708150" y="3333750"/>
          <p14:tracePt t="75257" x="1727200" y="3416300"/>
          <p14:tracePt t="75274" x="1790700" y="3511550"/>
          <p14:tracePt t="75291" x="1879600" y="3581400"/>
          <p14:tracePt t="75308" x="1962150" y="3625850"/>
          <p14:tracePt t="75324" x="2032000" y="3638550"/>
          <p14:tracePt t="75328" x="2063750" y="3644900"/>
          <p14:tracePt t="75341" x="2082800" y="3644900"/>
          <p14:tracePt t="75357" x="2127250" y="3644900"/>
          <p14:tracePt t="75375" x="2197100" y="3625850"/>
          <p14:tracePt t="75391" x="2241550" y="3562350"/>
          <p14:tracePt t="75407" x="2273300" y="3473450"/>
          <p14:tracePt t="75424" x="2279650" y="3384550"/>
          <p14:tracePt t="75440" x="2273300" y="3308350"/>
          <p14:tracePt t="75457" x="2247900" y="3238500"/>
          <p14:tracePt t="75474" x="2209800" y="3194050"/>
          <p14:tracePt t="75491" x="2159000" y="3168650"/>
          <p14:tracePt t="75507" x="2114550" y="3162300"/>
          <p14:tracePt t="75511" x="2095500" y="3162300"/>
          <p14:tracePt t="75524" x="2076450" y="3162300"/>
          <p14:tracePt t="75541" x="2038350" y="3162300"/>
          <p14:tracePt t="75543" x="2032000" y="3162300"/>
          <p14:tracePt t="75557" x="2012950" y="3162300"/>
          <p14:tracePt t="75575" x="1968500" y="3181350"/>
          <p14:tracePt t="75591" x="1949450" y="3194050"/>
          <p14:tracePt t="75607" x="1930400" y="3225800"/>
          <p14:tracePt t="75624" x="1917700" y="3257550"/>
          <p14:tracePt t="75641" x="1911350" y="3289300"/>
          <p14:tracePt t="75657" x="1911350" y="3321050"/>
          <p14:tracePt t="75674" x="1930400" y="3384550"/>
          <p14:tracePt t="75691" x="1974850" y="3422650"/>
          <p14:tracePt t="75707" x="2019300" y="3454400"/>
          <p14:tracePt t="75724" x="2057400" y="3467100"/>
          <p14:tracePt t="75728" x="2063750" y="3473450"/>
          <p14:tracePt t="75741" x="2070100" y="3473450"/>
          <p14:tracePt t="75757" x="2076450" y="3473450"/>
          <p14:tracePt t="76050" x="2070100" y="3473450"/>
          <p14:tracePt t="76069" x="2057400" y="3473450"/>
          <p14:tracePt t="76072" x="2044700" y="3460750"/>
          <p14:tracePt t="76072" x="0" y="0"/>
        </p14:tracePtLst>
        <p14:tracePtLst>
          <p14:tracePt t="76261" x="2095500" y="3371850"/>
          <p14:tracePt t="76264" x="2101850" y="3378200"/>
          <p14:tracePt t="76280" x="2120900" y="3416300"/>
          <p14:tracePt t="76291" x="2127250" y="3441700"/>
          <p14:tracePt t="76308" x="2133600" y="3492500"/>
          <p14:tracePt t="76311" x="2133600" y="3524250"/>
          <p14:tracePt t="76324" x="2133600" y="3549650"/>
          <p14:tracePt t="76341" x="2133600" y="3594100"/>
          <p14:tracePt t="76357" x="2114550" y="3619500"/>
          <p14:tracePt t="76360" x="2101850" y="3625850"/>
          <p14:tracePt t="76374" x="2082800" y="3625850"/>
          <p14:tracePt t="76391" x="1892300" y="3619500"/>
          <p14:tracePt t="76407" x="1701800" y="3587750"/>
          <p14:tracePt t="76424" x="1409700" y="3498850"/>
          <p14:tracePt t="76440" x="1028700" y="3352800"/>
          <p14:tracePt t="76458" x="704850" y="3219450"/>
          <p14:tracePt t="76474" x="546100" y="3111500"/>
          <p14:tracePt t="76491" x="450850" y="2990850"/>
          <p14:tracePt t="76507" x="412750" y="2851150"/>
          <p14:tracePt t="76524" x="374650" y="2698750"/>
          <p14:tracePt t="76528" x="361950" y="2622550"/>
          <p14:tracePt t="76541" x="342900" y="2533650"/>
          <p14:tracePt t="76557" x="317500" y="2362200"/>
          <p14:tracePt t="76575" x="317500" y="2152650"/>
          <p14:tracePt t="76591" x="323850" y="2012950"/>
          <p14:tracePt t="76607" x="342900" y="1892300"/>
          <p14:tracePt t="76624" x="374650" y="1771650"/>
          <p14:tracePt t="76640" x="412750" y="1682750"/>
          <p14:tracePt t="76657" x="431800" y="1619250"/>
          <p14:tracePt t="76673" x="438150" y="1606550"/>
          <p14:tracePt t="76690" x="438150" y="1600200"/>
          <p14:tracePt t="76952" x="0" y="0"/>
        </p14:tracePtLst>
        <p14:tracePtLst>
          <p14:tracePt t="78242" x="2774950" y="4584700"/>
          <p14:tracePt t="78249" x="2736850" y="4597400"/>
          <p14:tracePt t="78257" x="2711450" y="4603750"/>
          <p14:tracePt t="78274" x="2667000" y="4635500"/>
          <p14:tracePt t="78290" x="2635250" y="4679950"/>
          <p14:tracePt t="78307" x="2622550" y="4724400"/>
          <p14:tracePt t="78323" x="2597150" y="4781550"/>
          <p14:tracePt t="78340" x="2584450" y="4883150"/>
          <p14:tracePt t="78357" x="2578100" y="5010150"/>
          <p14:tracePt t="78359" x="2578100" y="5086350"/>
          <p14:tracePt t="78373" x="2578100" y="5168900"/>
          <p14:tracePt t="78391" x="2597150" y="5321300"/>
          <p14:tracePt t="78407" x="2673350" y="5549900"/>
          <p14:tracePt t="78423" x="2768600" y="5689600"/>
          <p14:tracePt t="78440" x="2882900" y="5797550"/>
          <p14:tracePt t="78457" x="3041650" y="5873750"/>
          <p14:tracePt t="78473" x="3225800" y="5937250"/>
          <p14:tracePt t="78489" x="3409950" y="5969000"/>
          <p14:tracePt t="78506" x="3530600" y="5975350"/>
          <p14:tracePt t="78523" x="3632200" y="5937250"/>
          <p14:tracePt t="78540" x="3689350" y="5880100"/>
          <p14:tracePt t="78556" x="3714750" y="5797550"/>
          <p14:tracePt t="78573" x="3752850" y="5676900"/>
          <p14:tracePt t="78577" x="3759200" y="5600700"/>
          <p14:tracePt t="78590" x="3759200" y="5537200"/>
          <p14:tracePt t="78594" x="3746500" y="5461000"/>
          <p14:tracePt t="78607" x="3714750" y="5334000"/>
          <p14:tracePt t="78623" x="3657600" y="5207000"/>
          <p14:tracePt t="78640" x="3556000" y="5080000"/>
          <p14:tracePt t="78656" x="3448050" y="4991100"/>
          <p14:tracePt t="78673" x="3333750" y="4921250"/>
          <p14:tracePt t="78689" x="3251200" y="4883150"/>
          <p14:tracePt t="78706" x="3200400" y="4876800"/>
          <p14:tracePt t="78723" x="3155950" y="4876800"/>
          <p14:tracePt t="78740" x="3124200" y="4876800"/>
          <p14:tracePt t="78756" x="3079750" y="4883150"/>
          <p14:tracePt t="78773" x="3035300" y="4921250"/>
          <p14:tracePt t="78790" x="2971800" y="4997450"/>
          <p14:tracePt t="78792" x="2959100" y="5048250"/>
          <p14:tracePt t="78807" x="2933700" y="5175250"/>
          <p14:tracePt t="78823" x="2927350" y="5302250"/>
          <p14:tracePt t="78840" x="2946400" y="5448300"/>
          <p14:tracePt t="78856" x="3022600" y="5568950"/>
          <p14:tracePt t="78873" x="3149600" y="5670550"/>
          <p14:tracePt t="78890" x="3302000" y="5740400"/>
          <p14:tracePt t="78906" x="3422650" y="5784850"/>
          <p14:tracePt t="78923" x="3511550" y="5791200"/>
          <p14:tracePt t="78940" x="3600450" y="5772150"/>
          <p14:tracePt t="78944" x="3632200" y="5753100"/>
          <p14:tracePt t="78957" x="3663950" y="5708650"/>
          <p14:tracePt t="78975" x="3708400" y="5581650"/>
          <p14:tracePt t="78978" x="3727450" y="5505450"/>
          <p14:tracePt t="78990" x="3727450" y="5454650"/>
          <p14:tracePt t="79007" x="3683000" y="5257800"/>
          <p14:tracePt t="79023" x="3594100" y="5137150"/>
          <p14:tracePt t="79040" x="3454400" y="5041900"/>
          <p14:tracePt t="79056" x="3314700" y="4984750"/>
          <p14:tracePt t="79073" x="3200400" y="4959350"/>
          <p14:tracePt t="79090" x="3155950" y="4959350"/>
          <p14:tracePt t="79096" x="3136900" y="4959350"/>
          <p14:tracePt t="79106" x="3105150" y="4972050"/>
          <p14:tracePt t="79123" x="3060700" y="5029200"/>
          <p14:tracePt t="79140" x="3028950" y="5149850"/>
          <p14:tracePt t="79157" x="3016250" y="5270500"/>
          <p14:tracePt t="79160" x="3016250" y="5327650"/>
          <p14:tracePt t="79173" x="3016250" y="5391150"/>
          <p14:tracePt t="79190" x="3073400" y="5486400"/>
          <p14:tracePt t="79193" x="3111500" y="5524500"/>
          <p14:tracePt t="79207" x="3232150" y="5588000"/>
          <p14:tracePt t="79224" x="3384550" y="5626100"/>
          <p14:tracePt t="79239" x="3486150" y="5632450"/>
          <p14:tracePt t="79256" x="3556000" y="5619750"/>
          <p14:tracePt t="79273" x="3594100" y="5575300"/>
          <p14:tracePt t="79289" x="3625850" y="5473700"/>
          <p14:tracePt t="79306" x="3625850" y="5384800"/>
          <p14:tracePt t="79323" x="3581400" y="5289550"/>
          <p14:tracePt t="79339" x="3536950" y="5226050"/>
          <p14:tracePt t="79356" x="3479800" y="5181600"/>
          <p14:tracePt t="79373" x="3422650" y="5162550"/>
          <p14:tracePt t="79389" x="3403600" y="5162550"/>
          <p14:tracePt t="79407" x="3384550" y="5162550"/>
          <p14:tracePt t="79423" x="3371850" y="5175250"/>
          <p14:tracePt t="79439" x="3371850" y="5213350"/>
          <p14:tracePt t="79456" x="3371850" y="5264150"/>
          <p14:tracePt t="79473" x="3409950" y="5359400"/>
          <p14:tracePt t="79489" x="3486150" y="5422900"/>
          <p14:tracePt t="79506" x="3568700" y="5454650"/>
          <p14:tracePt t="79523" x="3606800" y="5461000"/>
          <p14:tracePt t="79539" x="3638550" y="5454650"/>
          <p14:tracePt t="79556" x="3657600" y="5429250"/>
          <p14:tracePt t="79573" x="3670300" y="5372100"/>
          <p14:tracePt t="79576" x="3670300" y="5353050"/>
          <p14:tracePt t="79589" x="3670300" y="5314950"/>
          <p14:tracePt t="79592" x="3670300" y="5257800"/>
          <p14:tracePt t="79607" x="3613150" y="5156200"/>
          <p14:tracePt t="79623" x="3511550" y="5035550"/>
          <p14:tracePt t="79639" x="3340100" y="4921250"/>
          <p14:tracePt t="79656" x="3168650" y="4845050"/>
          <p14:tracePt t="79673" x="3067050" y="4813300"/>
          <p14:tracePt t="79689" x="3035300" y="4806950"/>
          <p14:tracePt t="79706" x="3009900" y="4819650"/>
          <p14:tracePt t="79723" x="2990850" y="4908550"/>
          <p14:tracePt t="79739" x="2990850" y="5041900"/>
          <p14:tracePt t="79756" x="3028950" y="5194300"/>
          <p14:tracePt t="79773" x="3130550" y="5365750"/>
          <p14:tracePt t="79775" x="3194050" y="5448300"/>
          <p14:tracePt t="79789" x="3270250" y="5511800"/>
          <p14:tracePt t="79806" x="3416300" y="5607050"/>
          <p14:tracePt t="79823" x="3575050" y="5645150"/>
          <p14:tracePt t="79839" x="3600450" y="5638800"/>
          <p14:tracePt t="79856" x="3625850" y="5575300"/>
          <p14:tracePt t="79872" x="3638550" y="5492750"/>
          <p14:tracePt t="79890" x="3638550" y="5372100"/>
          <p14:tracePt t="79906" x="3594100" y="5238750"/>
          <p14:tracePt t="79923" x="3498850" y="5130800"/>
          <p14:tracePt t="79940" x="3352800" y="5054600"/>
          <p14:tracePt t="79956" x="3213100" y="5010150"/>
          <p14:tracePt t="79960" x="3155950" y="5003800"/>
          <p14:tracePt t="79973" x="3124200" y="5003800"/>
          <p14:tracePt t="79990" x="3067050" y="5003800"/>
          <p14:tracePt t="79993" x="3054350" y="5016500"/>
          <p14:tracePt t="80007" x="3041650" y="5035550"/>
          <p14:tracePt t="80024" x="3022600" y="5092700"/>
          <p14:tracePt t="80040" x="3022600" y="5149850"/>
          <p14:tracePt t="80056" x="3035300" y="5213350"/>
          <p14:tracePt t="80073" x="3086100" y="5283200"/>
          <p14:tracePt t="80090" x="3162300" y="5353050"/>
          <p14:tracePt t="80097" x="3206750" y="5365750"/>
          <p14:tracePt t="80107" x="3238500" y="5378450"/>
          <p14:tracePt t="80123" x="3270250" y="5391150"/>
          <p14:tracePt t="80139" x="3282950" y="5391150"/>
          <p14:tracePt t="80400" x="0" y="0"/>
        </p14:tracePtLst>
        <p14:tracePtLst>
          <p14:tracePt t="80777" x="3117850" y="4933950"/>
          <p14:tracePt t="80784" x="3111500" y="4933950"/>
          <p14:tracePt t="80809" x="3105150" y="4933950"/>
          <p14:tracePt t="80817" x="3092450" y="4933950"/>
          <p14:tracePt t="80825" x="3086100" y="4933950"/>
          <p14:tracePt t="80840" x="3054350" y="4972050"/>
          <p14:tracePt t="80855" x="3009900" y="5048250"/>
          <p14:tracePt t="80872" x="2978150" y="5156200"/>
          <p14:tracePt t="80889" x="2952750" y="5289550"/>
          <p14:tracePt t="80906" x="2946400" y="5410200"/>
          <p14:tracePt t="80922" x="2946400" y="5524500"/>
          <p14:tracePt t="80939" x="2946400" y="5645150"/>
          <p14:tracePt t="80956" x="2965450" y="5734050"/>
          <p14:tracePt t="80973" x="3003550" y="5803900"/>
          <p14:tracePt t="80976" x="3035300" y="5842000"/>
          <p14:tracePt t="80989" x="3067050" y="5873750"/>
          <p14:tracePt t="81006" x="3136900" y="5924550"/>
          <p14:tracePt t="81023" x="3244850" y="5969000"/>
          <p14:tracePt t="81039" x="3276600" y="5969000"/>
          <p14:tracePt t="81055" x="3295650" y="5969000"/>
          <p14:tracePt t="81089" x="3308350" y="5969000"/>
          <p14:tracePt t="81106" x="3314700" y="5969000"/>
          <p14:tracePt t="81122" x="3314700" y="5956300"/>
          <p14:tracePt t="81139" x="3314700" y="5949950"/>
          <p14:tracePt t="81156" x="3314700" y="5937250"/>
          <p14:tracePt t="81173" x="3302000" y="5911850"/>
          <p14:tracePt t="81189" x="3276600" y="5880100"/>
          <p14:tracePt t="81192" x="3257550" y="5873750"/>
          <p14:tracePt t="81206" x="3225800" y="5861050"/>
          <p14:tracePt t="81222" x="3155950" y="5822950"/>
          <p14:tracePt t="81222" x="3117850" y="5803900"/>
          <p14:tracePt t="81223" x="0" y="0"/>
        </p14:tracePtLst>
        <p14:tracePtLst>
          <p14:tracePt t="81786" x="2495550" y="5340350"/>
          <p14:tracePt t="81970" x="2482850" y="5340350"/>
          <p14:tracePt t="81978" x="2444750" y="5334000"/>
          <p14:tracePt t="81989" x="2387600" y="5321300"/>
          <p14:tracePt t="82006" x="2247900" y="5289550"/>
          <p14:tracePt t="82023" x="2012950" y="5245100"/>
          <p14:tracePt t="82040" x="1866900" y="5226050"/>
          <p14:tracePt t="82056" x="1739900" y="5200650"/>
          <p14:tracePt t="82072" x="1619250" y="5175250"/>
          <p14:tracePt t="82089" x="1543050" y="5162550"/>
          <p14:tracePt t="82105" x="1454150" y="5143500"/>
          <p14:tracePt t="82111" x="1409700" y="5137150"/>
          <p14:tracePt t="82122" x="1358900" y="5130800"/>
          <p14:tracePt t="82139" x="1270000" y="5105400"/>
          <p14:tracePt t="82156" x="1168400" y="5086350"/>
          <p14:tracePt t="82161" x="1123950" y="5080000"/>
          <p14:tracePt t="82172" x="1092200" y="5067300"/>
          <p14:tracePt t="82190" x="1041400" y="5060950"/>
          <p14:tracePt t="82205" x="1022350" y="5060950"/>
          <p14:tracePt t="82209" x="1016000" y="5060950"/>
          <p14:tracePt t="82223" x="990600" y="5048250"/>
          <p14:tracePt t="82240" x="977900" y="5048250"/>
          <p14:tracePt t="82256" x="952500" y="5041900"/>
          <p14:tracePt t="82272" x="901700" y="5029200"/>
          <p14:tracePt t="82289" x="857250" y="5010150"/>
          <p14:tracePt t="82305" x="825500" y="4984750"/>
          <p14:tracePt t="82322" x="787400" y="4953000"/>
          <p14:tracePt t="82340" x="755650" y="4914900"/>
          <p14:tracePt t="82356" x="736600" y="4845050"/>
          <p14:tracePt t="82360" x="711200" y="4800600"/>
          <p14:tracePt t="82372" x="698500" y="4743450"/>
          <p14:tracePt t="82389" x="666750" y="4622800"/>
          <p14:tracePt t="82393" x="647700" y="4559300"/>
          <p14:tracePt t="82405" x="641350" y="4489450"/>
          <p14:tracePt t="82423" x="615950" y="4248150"/>
          <p14:tracePt t="82439" x="603250" y="4057650"/>
          <p14:tracePt t="82456" x="603250" y="3867150"/>
          <p14:tracePt t="82472" x="603250" y="3689350"/>
          <p14:tracePt t="82488" x="603250" y="3530600"/>
          <p14:tracePt t="82505" x="603250" y="3384550"/>
          <p14:tracePt t="82522" x="603250" y="3251200"/>
          <p14:tracePt t="82539" x="609600" y="3143250"/>
          <p14:tracePt t="82556" x="622300" y="3067050"/>
          <p14:tracePt t="82560" x="622300" y="3041650"/>
          <p14:tracePt t="82572" x="628650" y="3003550"/>
          <p14:tracePt t="82589" x="647700" y="2952750"/>
          <p14:tracePt t="82593" x="654050" y="2933700"/>
          <p14:tracePt t="82605" x="654050" y="2927350"/>
          <p14:tracePt t="82623" x="660400" y="2870200"/>
          <p14:tracePt t="82639" x="660400" y="2844800"/>
          <p14:tracePt t="82656" x="660400" y="2832100"/>
          <p14:tracePt t="82784" x="666750" y="2825750"/>
          <p14:tracePt t="82801" x="679450" y="2819400"/>
          <p14:tracePt t="82810" x="692150" y="2813050"/>
          <p14:tracePt t="82823" x="717550" y="2813050"/>
          <p14:tracePt t="82840" x="730250" y="2806700"/>
          <p14:tracePt t="82856" x="749300" y="2794000"/>
          <p14:tracePt t="82872" x="762000" y="2787650"/>
          <p14:tracePt t="82888" x="774700" y="2787650"/>
          <p14:tracePt t="82905" x="787400" y="2781300"/>
          <p14:tracePt t="82937" x="793750" y="2781300"/>
          <p14:tracePt t="82985" x="800100" y="2781300"/>
          <p14:tracePt t="82993" x="819150" y="2781300"/>
          <p14:tracePt t="83010" x="831850" y="2787650"/>
          <p14:tracePt t="83022" x="844550" y="2794000"/>
          <p14:tracePt t="83039" x="844550" y="2800350"/>
          <p14:tracePt t="83085" x="850900" y="2800350"/>
          <p14:tracePt t="83091" x="850900" y="2813050"/>
          <p14:tracePt t="83105" x="831850" y="2832100"/>
          <p14:tracePt t="83122" x="793750" y="2870200"/>
          <p14:tracePt t="83139" x="762000" y="2908300"/>
          <p14:tracePt t="83155" x="742950" y="2921000"/>
          <p14:tracePt t="83225" x="742950" y="2927350"/>
          <p14:tracePt t="83232" x="762000" y="2933700"/>
          <p14:tracePt t="83241" x="793750" y="2946400"/>
          <p14:tracePt t="83256" x="895350" y="2959100"/>
          <p14:tracePt t="83272" x="965200" y="2959100"/>
          <p14:tracePt t="83288" x="1022350" y="2959100"/>
          <p14:tracePt t="83305" x="1060450" y="2959100"/>
          <p14:tracePt t="83322" x="1079500" y="2959100"/>
          <p14:tracePt t="83339" x="1092200" y="2952750"/>
          <p14:tracePt t="83355" x="1104900" y="2952750"/>
          <p14:tracePt t="83361" x="1111250" y="2946400"/>
          <p14:tracePt t="83440" x="1111250" y="2940050"/>
          <p14:tracePt t="83449" x="1111250" y="2927350"/>
          <p14:tracePt t="83457" x="1111250" y="2908300"/>
          <p14:tracePt t="83471" x="1098550" y="2876550"/>
          <p14:tracePt t="83472" x="0" y="0"/>
        </p14:tracePtLst>
        <p14:tracePtLst>
          <p14:tracePt t="83817" x="736600" y="2006600"/>
          <p14:tracePt t="83825" x="730250" y="2000250"/>
          <p14:tracePt t="83838" x="723900" y="2000250"/>
          <p14:tracePt t="83858" x="717550" y="2000250"/>
          <p14:tracePt t="83890" x="711200" y="2000250"/>
          <p14:tracePt t="83898" x="704850" y="2000250"/>
          <p14:tracePt t="83914" x="704850" y="2012950"/>
          <p14:tracePt t="83921" x="704850" y="2025650"/>
          <p14:tracePt t="83938" x="704850" y="2070100"/>
          <p14:tracePt t="83955" x="730250" y="2139950"/>
          <p14:tracePt t="83962" x="749300" y="2165350"/>
          <p14:tracePt t="83971" x="787400" y="2203450"/>
          <p14:tracePt t="83988" x="869950" y="2260600"/>
          <p14:tracePt t="84005" x="1003300" y="2298700"/>
          <p14:tracePt t="84021" x="1104900" y="2317750"/>
          <p14:tracePt t="84023" x="1117600" y="2317750"/>
          <p14:tracePt t="84038" x="1136650" y="2317750"/>
          <p14:tracePt t="84055" x="1174750" y="2286000"/>
          <p14:tracePt t="84071" x="1174750" y="2254250"/>
          <p14:tracePt t="84088" x="1174750" y="2197100"/>
          <p14:tracePt t="84104" x="1168400" y="2127250"/>
          <p14:tracePt t="84121" x="1162050" y="2089150"/>
          <p14:tracePt t="84138" x="1149350" y="2063750"/>
          <p14:tracePt t="84154" x="1149350" y="2051050"/>
          <p14:tracePt t="84171" x="1143000" y="2038350"/>
          <p14:tracePt t="84208" x="0" y="0"/>
        </p14:tracePtLst>
        <p14:tracePtLst>
          <p14:tracePt t="84922" x="2978150" y="5010150"/>
          <p14:tracePt t="84929" x="2971800" y="5010150"/>
          <p14:tracePt t="84938" x="2965450" y="5010150"/>
          <p14:tracePt t="84954" x="2959100" y="5010150"/>
          <p14:tracePt t="84971" x="2940050" y="5016500"/>
          <p14:tracePt t="84988" x="2933700" y="5029200"/>
          <p14:tracePt t="85004" x="2927350" y="5060950"/>
          <p14:tracePt t="85021" x="2921000" y="5099050"/>
          <p14:tracePt t="85024" x="2921000" y="5130800"/>
          <p14:tracePt t="85038" x="2921000" y="5181600"/>
          <p14:tracePt t="85054" x="2971800" y="5302250"/>
          <p14:tracePt t="85071" x="3060700" y="5372100"/>
          <p14:tracePt t="85087" x="3162300" y="5410200"/>
          <p14:tracePt t="85104" x="3282950" y="5435600"/>
          <p14:tracePt t="85121" x="3371850" y="5435600"/>
          <p14:tracePt t="85137" x="3422650" y="5403850"/>
          <p14:tracePt t="85154" x="3448050" y="5365750"/>
          <p14:tracePt t="85171" x="3460750" y="5314950"/>
          <p14:tracePt t="85187" x="3460750" y="5270500"/>
          <p14:tracePt t="85204" x="3460750" y="5194300"/>
          <p14:tracePt t="85221" x="3448050" y="5143500"/>
          <p14:tracePt t="85224" x="3441700" y="5118100"/>
          <p14:tracePt t="85237" x="3435350" y="5105400"/>
          <p14:tracePt t="85254" x="3429000" y="5086350"/>
          <p14:tracePt t="85407" x="0" y="0"/>
        </p14:tracePtLst>
        <p14:tracePtLst>
          <p14:tracePt t="86017" x="704850" y="1866900"/>
          <p14:tracePt t="86033" x="698500" y="1866900"/>
          <p14:tracePt t="86040" x="692150" y="1866900"/>
          <p14:tracePt t="86055" x="685800" y="1898650"/>
          <p14:tracePt t="86071" x="679450" y="1943100"/>
          <p14:tracePt t="86087" x="679450" y="2000250"/>
          <p14:tracePt t="86104" x="679450" y="2082800"/>
          <p14:tracePt t="86121" x="717550" y="2159000"/>
          <p14:tracePt t="86137" x="768350" y="2235200"/>
          <p14:tracePt t="86154" x="844550" y="2305050"/>
          <p14:tracePt t="86171" x="927100" y="2343150"/>
          <p14:tracePt t="86188" x="996950" y="2362200"/>
          <p14:tracePt t="86204" x="1022350" y="2368550"/>
          <p14:tracePt t="86207" x="1028700" y="2368550"/>
          <p14:tracePt t="86221" x="1041400" y="2368550"/>
          <p14:tracePt t="86237" x="1066800" y="2349500"/>
          <p14:tracePt t="86255" x="1079500" y="2298700"/>
          <p14:tracePt t="86257" x="1098550" y="2266950"/>
          <p14:tracePt t="86271" x="1098550" y="2209800"/>
          <p14:tracePt t="86288" x="1092200" y="2108200"/>
          <p14:tracePt t="86304" x="1079500" y="2044700"/>
          <p14:tracePt t="86321" x="1060450" y="1981200"/>
          <p14:tracePt t="86337" x="1054100" y="1968500"/>
          <p14:tracePt t="86370" x="1047750" y="1962150"/>
          <p14:tracePt t="86511" x="0" y="0"/>
        </p14:tracePtLst>
        <p14:tracePtLst>
          <p14:tracePt t="88265" x="3911600" y="5638800"/>
          <p14:tracePt t="88273" x="3930650" y="5638800"/>
          <p14:tracePt t="88287" x="3975100" y="5638800"/>
          <p14:tracePt t="88303" x="4051300" y="5645150"/>
          <p14:tracePt t="88320" x="4171950" y="5657850"/>
          <p14:tracePt t="88336" x="4356100" y="5695950"/>
          <p14:tracePt t="88353" x="4584700" y="5746750"/>
          <p14:tracePt t="88370" x="4883150" y="5778500"/>
          <p14:tracePt t="88387" x="5124450" y="5778500"/>
          <p14:tracePt t="88404" x="5346700" y="5778500"/>
          <p14:tracePt t="88420" x="5537200" y="5778500"/>
          <p14:tracePt t="88437" x="5695950" y="5778500"/>
          <p14:tracePt t="88440" x="5765800" y="5778500"/>
          <p14:tracePt t="88453" x="5842000" y="5778500"/>
          <p14:tracePt t="88470" x="6000750" y="5778500"/>
          <p14:tracePt t="88473" x="6076950" y="5778500"/>
          <p14:tracePt t="88488" x="6223000" y="5778500"/>
          <p14:tracePt t="88503" x="6369050" y="5778500"/>
          <p14:tracePt t="88520" x="6508750" y="5778500"/>
          <p14:tracePt t="88536" x="6623050" y="5778500"/>
          <p14:tracePt t="88553" x="6743700" y="5778500"/>
          <p14:tracePt t="88570" x="6858000" y="5778500"/>
          <p14:tracePt t="88587" x="6978650" y="5778500"/>
          <p14:tracePt t="88603" x="7092950" y="5778500"/>
          <p14:tracePt t="88620" x="7213600" y="5778500"/>
          <p14:tracePt t="88637" x="7296150" y="5778500"/>
          <p14:tracePt t="88640" x="7327900" y="5778500"/>
          <p14:tracePt t="88653" x="7366000" y="5778500"/>
          <p14:tracePt t="88670" x="7378700" y="5772150"/>
          <p14:tracePt t="88673" x="7385050" y="5772150"/>
          <p14:tracePt t="88686" x="7391400" y="5772150"/>
          <p14:tracePt t="88703" x="7397750" y="5772150"/>
          <p14:tracePt t="88719" x="7410450" y="5765800"/>
          <p14:tracePt t="88736" x="7423150" y="5759450"/>
          <p14:tracePt t="88753" x="7442200" y="5740400"/>
          <p14:tracePt t="88769" x="7454900" y="5734050"/>
          <p14:tracePt t="88787" x="7461250" y="5721350"/>
          <p14:tracePt t="88803" x="7473950" y="5702300"/>
          <p14:tracePt t="88820" x="7473950" y="5695950"/>
          <p14:tracePt t="88836" x="7486650" y="5651500"/>
          <p14:tracePt t="88839" x="7499350" y="5626100"/>
          <p14:tracePt t="88853" x="7505700" y="5594350"/>
          <p14:tracePt t="88870" x="7505700" y="5543550"/>
          <p14:tracePt t="88887" x="7512050" y="5384800"/>
          <p14:tracePt t="88903" x="7512050" y="5289550"/>
          <p14:tracePt t="88919" x="7493000" y="5156200"/>
          <p14:tracePt t="88936" x="7467600" y="5022850"/>
          <p14:tracePt t="88952" x="7435850" y="4895850"/>
          <p14:tracePt t="88969" x="7410450" y="4756150"/>
          <p14:tracePt t="88986" x="7385050" y="4622800"/>
          <p14:tracePt t="89002" x="7359650" y="4483100"/>
          <p14:tracePt t="89019" x="7353300" y="4330700"/>
          <p14:tracePt t="89036" x="7334250" y="4203700"/>
          <p14:tracePt t="89052" x="7321550" y="4076700"/>
          <p14:tracePt t="89069" x="7315200" y="3968750"/>
          <p14:tracePt t="89071" x="7302500" y="3911600"/>
          <p14:tracePt t="89086" x="7302500" y="3867150"/>
          <p14:tracePt t="89089" x="7302500" y="3822700"/>
          <p14:tracePt t="89103" x="7296150" y="3727450"/>
          <p14:tracePt t="89119" x="7283450" y="3651250"/>
          <p14:tracePt t="89136" x="7277100" y="3594100"/>
          <p14:tracePt t="89153" x="7277100" y="3543300"/>
          <p14:tracePt t="89169" x="7277100" y="3498850"/>
          <p14:tracePt t="89186" x="7277100" y="3441700"/>
          <p14:tracePt t="89203" x="7277100" y="3378200"/>
          <p14:tracePt t="89219" x="7277100" y="3321050"/>
          <p14:tracePt t="89236" x="7277100" y="3263900"/>
          <p14:tracePt t="89253" x="7277100" y="3206750"/>
          <p14:tracePt t="89269" x="7277100" y="3168650"/>
          <p14:tracePt t="89271" x="7277100" y="3155950"/>
          <p14:tracePt t="89432" x="7270750" y="3149600"/>
          <p14:tracePt t="89441" x="7270750" y="3143250"/>
          <p14:tracePt t="89453" x="7251700" y="3136900"/>
          <p14:tracePt t="89470" x="7162800" y="3124200"/>
          <p14:tracePt t="89474" x="7086600" y="3111500"/>
          <p14:tracePt t="89487" x="6908800" y="3073400"/>
          <p14:tracePt t="89503" x="6711950" y="3041650"/>
          <p14:tracePt t="89519" x="6540500" y="3003550"/>
          <p14:tracePt t="89536" x="6400800" y="2971800"/>
          <p14:tracePt t="89553" x="6299200" y="2952750"/>
          <p14:tracePt t="89569" x="6191250" y="2940050"/>
          <p14:tracePt t="89586" x="6051550" y="2908300"/>
          <p14:tracePt t="89603" x="5867400" y="2870200"/>
          <p14:tracePt t="89609" x="5784850" y="2857500"/>
          <p14:tracePt t="89619" x="5708650" y="2838450"/>
          <p14:tracePt t="89636" x="5613400" y="2813050"/>
          <p14:tracePt t="89653" x="5600700" y="2806700"/>
          <p14:tracePt t="89656" x="5594350" y="2806700"/>
          <p14:tracePt t="89778" x="5581650" y="2806700"/>
          <p14:tracePt t="89793" x="5581650" y="2794000"/>
          <p14:tracePt t="89816" x="5575300" y="2781300"/>
          <p14:tracePt t="89833" x="5568950" y="2768600"/>
          <p14:tracePt t="89841" x="5562600" y="2755900"/>
          <p14:tracePt t="89853" x="5556250" y="2755900"/>
          <p14:tracePt t="89870" x="5549900" y="2724150"/>
          <p14:tracePt t="89887" x="5518150" y="2679700"/>
          <p14:tracePt t="89903" x="5499100" y="2641600"/>
          <p14:tracePt t="89919" x="5486400" y="2616200"/>
          <p14:tracePt t="89936" x="5486400" y="2597150"/>
          <p14:tracePt t="89952" x="5480050" y="2578100"/>
          <p14:tracePt t="89969" x="5473700" y="2565400"/>
          <p14:tracePt t="89986" x="5473700" y="2540000"/>
          <p14:tracePt t="90002" x="5473700" y="2508250"/>
          <p14:tracePt t="90019" x="5473700" y="2470150"/>
          <p14:tracePt t="90036" x="5473700" y="2451100"/>
          <p14:tracePt t="90039" x="5473700" y="2444750"/>
          <p14:tracePt t="90052" x="5473700" y="2438400"/>
          <p14:tracePt t="90069" x="5473700" y="2425700"/>
          <p14:tracePt t="90102" x="5473700" y="2413000"/>
          <p14:tracePt t="90287" x="0" y="0"/>
        </p14:tracePtLst>
        <p14:tracePtLst>
          <p14:tracePt t="90931" x="2622550" y="4711700"/>
          <p14:tracePt t="90939" x="2616200" y="4724400"/>
          <p14:tracePt t="90952" x="2609850" y="4775200"/>
          <p14:tracePt t="90969" x="2597150" y="4870450"/>
          <p14:tracePt t="90986" x="2597150" y="5010150"/>
          <p14:tracePt t="91003" x="2609850" y="5207000"/>
          <p14:tracePt t="91019" x="2679700" y="5365750"/>
          <p14:tracePt t="91036" x="2762250" y="5461000"/>
          <p14:tracePt t="91052" x="2863850" y="5518150"/>
          <p14:tracePt t="91069" x="2997200" y="5543550"/>
          <p14:tracePt t="91086" x="3111500" y="5543550"/>
          <p14:tracePt t="91090" x="3162300" y="5524500"/>
          <p14:tracePt t="91103" x="3257550" y="5461000"/>
          <p14:tracePt t="91119" x="3333750" y="5403850"/>
          <p14:tracePt t="91135" x="3403600" y="5321300"/>
          <p14:tracePt t="91152" x="3429000" y="5245100"/>
          <p14:tracePt t="91169" x="3441700" y="5181600"/>
          <p14:tracePt t="91185" x="3454400" y="5124450"/>
          <p14:tracePt t="91202" x="3467100" y="5080000"/>
          <p14:tracePt t="91218" x="3467100" y="5067300"/>
          <p14:tracePt t="91391" x="0" y="0"/>
        </p14:tracePtLst>
        <p14:tracePtLst>
          <p14:tracePt t="92033" x="5753100" y="1733550"/>
          <p14:tracePt t="92048" x="5746750" y="1733550"/>
          <p14:tracePt t="92057" x="5746750" y="1739900"/>
          <p14:tracePt t="92069" x="5740400" y="1746250"/>
          <p14:tracePt t="92085" x="5727700" y="1790700"/>
          <p14:tracePt t="92091" x="5721350" y="1809750"/>
          <p14:tracePt t="92103" x="5715000" y="1841500"/>
          <p14:tracePt t="92119" x="5715000" y="1879600"/>
          <p14:tracePt t="92135" x="5715000" y="1949450"/>
          <p14:tracePt t="92152" x="5753100" y="2012950"/>
          <p14:tracePt t="92169" x="5810250" y="2070100"/>
          <p14:tracePt t="92185" x="5892800" y="2114550"/>
          <p14:tracePt t="92203" x="5962650" y="2127250"/>
          <p14:tracePt t="92219" x="5988050" y="2127250"/>
          <p14:tracePt t="92235" x="6007100" y="2127250"/>
          <p14:tracePt t="92240" x="6019800" y="2108200"/>
          <p14:tracePt t="92252" x="6026150" y="2089150"/>
          <p14:tracePt t="92255" x="6026150" y="2070100"/>
          <p14:tracePt t="92268" x="6026150" y="2044700"/>
          <p14:tracePt t="92285" x="6026150" y="1987550"/>
          <p14:tracePt t="92288" x="6026150" y="1955800"/>
          <p14:tracePt t="92303" x="6013450" y="1924050"/>
          <p14:tracePt t="92320" x="6000750" y="1885950"/>
          <p14:tracePt t="92336" x="5962650" y="1854200"/>
          <p14:tracePt t="92352" x="5930900" y="1847850"/>
          <p14:tracePt t="92369" x="5905500" y="1828800"/>
          <p14:tracePt t="92385" x="5892800" y="1816100"/>
          <p14:tracePt t="92471" x="0" y="0"/>
        </p14:tracePtLst>
        <p14:tracePtLst>
          <p14:tracePt t="93753" x="5956300" y="6540500"/>
          <p14:tracePt t="93864" x="5962650" y="6540500"/>
          <p14:tracePt t="93873" x="5988050" y="6540500"/>
          <p14:tracePt t="93885" x="6019800" y="6540500"/>
          <p14:tracePt t="93902" x="6134100" y="6540500"/>
          <p14:tracePt t="93919" x="6438900" y="6540500"/>
          <p14:tracePt t="93935" x="6661150" y="6540500"/>
          <p14:tracePt t="93951" x="6807200" y="6540500"/>
          <p14:tracePt t="93968" x="6870700" y="6540500"/>
          <p14:tracePt t="93985" x="6889750" y="6540500"/>
          <p14:tracePt t="94376" x="6896100" y="6540500"/>
          <p14:tracePt t="94384" x="6908800" y="6540500"/>
          <p14:tracePt t="94392" x="6921500" y="6540500"/>
          <p14:tracePt t="94401" x="6940550" y="6540500"/>
          <p14:tracePt t="94419" x="6978650" y="6540500"/>
          <p14:tracePt t="94434" x="7035800" y="6540500"/>
          <p14:tracePt t="94451" x="7112000" y="6540500"/>
          <p14:tracePt t="94468" x="7207250" y="6540500"/>
          <p14:tracePt t="94484" x="7315200" y="6540500"/>
          <p14:tracePt t="94488" x="7359650" y="6540500"/>
          <p14:tracePt t="94501" x="7404100" y="6540500"/>
          <p14:tracePt t="94518" x="7461250" y="6540500"/>
          <p14:tracePt t="94535" x="7493000" y="6540500"/>
          <p14:tracePt t="94551" x="7499350" y="6540500"/>
          <p14:tracePt t="94568" x="7505700" y="6540500"/>
          <p14:tracePt t="94585" x="7512050" y="6540500"/>
          <p14:tracePt t="94601" x="7518400" y="6540500"/>
          <p14:tracePt t="94618" x="7524750" y="6540500"/>
          <p14:tracePt t="94634" x="7531100" y="6540500"/>
          <p14:tracePt t="94651" x="7537450" y="6540500"/>
          <p14:tracePt t="94668" x="7543800" y="6540500"/>
          <p14:tracePt t="94721" x="7550150" y="6540500"/>
          <p14:tracePt t="94729" x="7556500" y="6540500"/>
          <p14:tracePt t="94753" x="7562850" y="6540500"/>
          <p14:tracePt t="94759" x="7569200" y="6540500"/>
          <p14:tracePt t="95064" x="7575550" y="6540500"/>
          <p14:tracePt t="95089" x="7581900" y="6540500"/>
          <p14:tracePt t="95097" x="7588250" y="6540500"/>
          <p14:tracePt t="95105" x="7594600" y="6540500"/>
          <p14:tracePt t="95118" x="7600950" y="6540500"/>
          <p14:tracePt t="95257" x="7594600" y="6540500"/>
          <p14:tracePt t="95265" x="7575550" y="6540500"/>
          <p14:tracePt t="95273" x="7556500" y="6540500"/>
          <p14:tracePt t="95284" x="7537450" y="6540500"/>
          <p14:tracePt t="95301" x="7524750" y="6540500"/>
          <p14:tracePt t="95318" x="7518400" y="6540500"/>
          <p14:tracePt t="95393" x="7531100" y="6540500"/>
          <p14:tracePt t="95401" x="7556500" y="6540500"/>
          <p14:tracePt t="95410" x="7581900" y="6540500"/>
          <p14:tracePt t="95418" x="7613650" y="6540500"/>
          <p14:tracePt t="95434" x="7721600" y="6540500"/>
          <p14:tracePt t="95451" x="7835900" y="6540500"/>
          <p14:tracePt t="95468" x="7981950" y="6540500"/>
          <p14:tracePt t="95472" x="8070850" y="6546850"/>
          <p14:tracePt t="95484" x="8147050" y="6553200"/>
          <p14:tracePt t="95501" x="8255000" y="6559550"/>
          <p14:tracePt t="95504" x="8286750" y="6559550"/>
          <p14:tracePt t="95518" x="8299450" y="6559550"/>
          <p14:tracePt t="95534" x="8318500" y="6559550"/>
          <p14:tracePt t="95864" x="8331200" y="6559550"/>
          <p14:tracePt t="95873" x="8350250" y="6559550"/>
          <p14:tracePt t="95884" x="8369300" y="6559550"/>
          <p14:tracePt t="95901" x="8439150" y="6559550"/>
          <p14:tracePt t="95918" x="8540750" y="6559550"/>
          <p14:tracePt t="95921" x="8597900" y="6559550"/>
          <p14:tracePt t="95934" x="8648700" y="6559550"/>
          <p14:tracePt t="95952" x="8788400" y="6559550"/>
          <p14:tracePt t="95968" x="8839200" y="6559550"/>
          <p14:tracePt t="95984" x="8858250" y="6559550"/>
          <p14:tracePt t="96001" x="8870950" y="6559550"/>
          <p14:tracePt t="96073" x="8877300" y="6559550"/>
          <p14:tracePt t="96081" x="8883650" y="6559550"/>
          <p14:tracePt t="96648" x="0" y="0"/>
        </p14:tracePtLst>
        <p14:tracePtLst>
          <p14:tracePt t="97266" x="9544050" y="6559550"/>
          <p14:tracePt t="97313" x="9556750" y="6559550"/>
          <p14:tracePt t="97321" x="9588500" y="6559550"/>
          <p14:tracePt t="97334" x="9645650" y="6559550"/>
          <p14:tracePt t="97351" x="9886950" y="6559550"/>
          <p14:tracePt t="97368" x="10109200" y="6559550"/>
          <p14:tracePt t="97384" x="10337800" y="6559550"/>
          <p14:tracePt t="97400" x="10534650" y="6559550"/>
          <p14:tracePt t="97417" x="10718800" y="6559550"/>
          <p14:tracePt t="97434" x="10820400" y="6559550"/>
          <p14:tracePt t="97450" x="10845800" y="6559550"/>
          <p14:tracePt t="97483" x="10852150" y="6559550"/>
          <p14:tracePt t="97623" x="0" y="0"/>
        </p14:tracePtLst>
        <p14:tracePtLst>
          <p14:tracePt t="98007" x="10598150" y="6540500"/>
          <p14:tracePt t="98063" x="10604500" y="6540500"/>
          <p14:tracePt t="98071" x="10629900" y="6540500"/>
          <p14:tracePt t="98079" x="10661650" y="6540500"/>
          <p14:tracePt t="98086" x="10693400" y="6534150"/>
          <p14:tracePt t="98099" x="10725150" y="6527800"/>
          <p14:tracePt t="98116" x="10763250" y="6508750"/>
          <p14:tracePt t="98133" x="10782300" y="6489700"/>
          <p14:tracePt t="98149" x="10788650" y="6470650"/>
          <p14:tracePt t="98166" x="10788650" y="6457950"/>
          <p14:tracePt t="98167" x="10788650" y="6438900"/>
          <p14:tracePt t="98183" x="10756900" y="6394450"/>
          <p14:tracePt t="98199" x="10661650" y="6356350"/>
          <p14:tracePt t="98216" x="10572750" y="6330950"/>
          <p14:tracePt t="98233" x="10528300" y="6330950"/>
          <p14:tracePt t="98249" x="10496550" y="6330950"/>
          <p14:tracePt t="98266" x="10477500" y="6330950"/>
          <p14:tracePt t="98283" x="10471150" y="6343650"/>
          <p14:tracePt t="98299" x="10458450" y="6369050"/>
          <p14:tracePt t="98316" x="10458450" y="6381750"/>
          <p14:tracePt t="98333" x="10458450" y="6400800"/>
          <p14:tracePt t="98335" x="10458450" y="6413500"/>
          <p14:tracePt t="98349" x="10464800" y="6419850"/>
          <p14:tracePt t="98367" x="10502900" y="6451600"/>
          <p14:tracePt t="98383" x="10560050" y="6464300"/>
          <p14:tracePt t="98399" x="10623550" y="6470650"/>
          <p14:tracePt t="98416" x="10655300" y="6470650"/>
          <p14:tracePt t="98433" x="10668000" y="6470650"/>
          <p14:tracePt t="98511" x="10661650" y="6470650"/>
          <p14:tracePt t="98519" x="10642600" y="6464300"/>
          <p14:tracePt t="98535" x="10629900" y="6464300"/>
          <p14:tracePt t="98543" x="10610850" y="6464300"/>
          <p14:tracePt t="98552" x="10604500" y="6470650"/>
          <p14:tracePt t="98566" x="10585450" y="6496050"/>
          <p14:tracePt t="98582" x="10585450" y="6521450"/>
          <p14:tracePt t="98599" x="10610850" y="6572250"/>
          <p14:tracePt t="98616" x="10712450" y="6610350"/>
          <p14:tracePt t="98633" x="10877550" y="6635750"/>
          <p14:tracePt t="98649" x="11055350" y="6642100"/>
          <p14:tracePt t="98666" x="11176000" y="6610350"/>
          <p14:tracePt t="98683" x="11239500" y="6572250"/>
          <p14:tracePt t="98699" x="11252200" y="6534150"/>
          <p14:tracePt t="98716" x="11252200" y="6508750"/>
          <p14:tracePt t="98732" x="11252200" y="6496050"/>
          <p14:tracePt t="98855" x="11258550" y="6489700"/>
          <p14:tracePt t="98863" x="11264900" y="6483350"/>
          <p14:tracePt t="98871" x="11271250" y="6477000"/>
          <p14:tracePt t="98882" x="11283950" y="6477000"/>
          <p14:tracePt t="98899" x="11315700" y="6464300"/>
          <p14:tracePt t="98916" x="11347450" y="6464300"/>
          <p14:tracePt t="98932" x="11372850" y="6464300"/>
          <p14:tracePt t="98949" x="11379200" y="6464300"/>
          <p14:tracePt t="99191" x="11385550" y="6464300"/>
          <p14:tracePt t="99198" x="11391900" y="6470650"/>
          <p14:tracePt t="99207" x="11398250" y="6483350"/>
          <p14:tracePt t="99216" x="11404600" y="6489700"/>
          <p14:tracePt t="99232" x="11430000" y="6515100"/>
          <p14:tracePt t="99249" x="11474450" y="6540500"/>
          <p14:tracePt t="99266" x="11525250" y="6553200"/>
          <p14:tracePt t="99282" x="11563350" y="6565900"/>
          <p14:tracePt t="99299" x="11576050" y="6565900"/>
          <p14:tracePt t="99316" x="11582400" y="6565900"/>
          <p14:tracePt t="99332" x="11588750" y="6565900"/>
          <p14:tracePt t="99367" x="11601450" y="6559550"/>
          <p14:tracePt t="99383" x="11614150" y="6553200"/>
          <p14:tracePt t="99399" x="11645900" y="6546850"/>
          <p14:tracePt t="99416" x="11671300" y="6546850"/>
          <p14:tracePt t="99432" x="11715750" y="6534150"/>
          <p14:tracePt t="99449" x="11728450" y="6527800"/>
          <p14:tracePt t="99466" x="11734800" y="6527800"/>
          <p14:tracePt t="99599" x="11715750" y="6515100"/>
          <p14:tracePt t="99607" x="11671300" y="6502400"/>
          <p14:tracePt t="99607" x="0" y="0"/>
        </p14:tracePtLst>
        <p14:tracePtLst>
          <p14:tracePt t="100232" x="5848350" y="6673850"/>
          <p14:tracePt t="100328" x="5842000" y="6673850"/>
          <p14:tracePt t="100337" x="5848350" y="6680200"/>
          <p14:tracePt t="100349" x="5886450" y="6692900"/>
          <p14:tracePt t="100366" x="6013450" y="6724650"/>
          <p14:tracePt t="100383" x="6242050" y="6750050"/>
          <p14:tracePt t="100400" x="6324600" y="6750050"/>
          <p14:tracePt t="100416" x="6362700" y="6750050"/>
          <p14:tracePt t="100599" x="0" y="0"/>
        </p14:tracePtLst>
        <p14:tracePtLst>
          <p14:tracePt t="100991" x="6216650" y="6750050"/>
          <p14:tracePt t="101055" x="6235700" y="6762750"/>
          <p14:tracePt t="101063" x="6261100" y="6769100"/>
          <p14:tracePt t="101070" x="6292850" y="6775450"/>
          <p14:tracePt t="101082" x="6350000" y="6788150"/>
          <p14:tracePt t="101098" x="6502400" y="6800850"/>
          <p14:tracePt t="101115" x="6667500" y="6800850"/>
          <p14:tracePt t="101132" x="6838950" y="6800850"/>
          <p14:tracePt t="101148" x="6921500" y="6800850"/>
          <p14:tracePt t="101165" x="6959600" y="6800850"/>
          <p14:tracePt t="101182" x="6972300" y="6800850"/>
          <p14:tracePt t="101198" x="6978650" y="6800850"/>
          <p14:tracePt t="101215" x="6991350" y="6800850"/>
          <p14:tracePt t="101232" x="7010400" y="6800850"/>
          <p14:tracePt t="101248" x="7016750" y="6794500"/>
          <p14:tracePt t="101265" x="7023100" y="6794500"/>
          <p14:tracePt t="101282" x="7029450" y="6788150"/>
          <p14:tracePt t="101319" x="7029450" y="6781800"/>
          <p14:tracePt t="101343" x="7029450" y="6775450"/>
          <p14:tracePt t="101351" x="7029450" y="6762750"/>
          <p14:tracePt t="101359" x="7023100" y="6756400"/>
          <p14:tracePt t="101367" x="7016750" y="6743700"/>
          <p14:tracePt t="101382" x="7004050" y="6737350"/>
          <p14:tracePt t="101398" x="6953250" y="6724650"/>
          <p14:tracePt t="101415" x="6927850" y="6724650"/>
          <p14:tracePt t="101431" x="6883400" y="6724650"/>
          <p14:tracePt t="101448" x="6858000" y="6724650"/>
          <p14:tracePt t="101465" x="6845300" y="6724650"/>
          <p14:tracePt t="101511" x="6838950" y="6724650"/>
          <p14:tracePt t="101527" x="6838950" y="6731000"/>
          <p14:tracePt t="101535" x="6838950" y="6737350"/>
          <p14:tracePt t="101548" x="6851650" y="6743700"/>
          <p14:tracePt t="101565" x="6908800" y="6756400"/>
          <p14:tracePt t="101581" x="6965950" y="6756400"/>
          <p14:tracePt t="101582" x="6997700" y="6756400"/>
          <p14:tracePt t="101598" x="7035800" y="6756400"/>
          <p14:tracePt t="101615" x="7042150" y="6756400"/>
          <p14:tracePt t="101911" x="0" y="0"/>
        </p14:tracePtLst>
        <p14:tracePtLst>
          <p14:tracePt t="103967" x="7550150" y="6762750"/>
          <p14:tracePt t="103999" x="7569200" y="6762750"/>
          <p14:tracePt t="104007" x="7588250" y="6762750"/>
          <p14:tracePt t="104014" x="7632700" y="6762750"/>
          <p14:tracePt t="104031" x="7778750" y="6762750"/>
          <p14:tracePt t="104047" x="7988300" y="6762750"/>
          <p14:tracePt t="104064" x="8267700" y="6762750"/>
          <p14:tracePt t="104081" x="8636000" y="6762750"/>
          <p14:tracePt t="104097" x="8940800" y="6762750"/>
          <p14:tracePt t="104114" x="9150350" y="6762750"/>
          <p14:tracePt t="104131" x="9290050" y="6762750"/>
          <p14:tracePt t="104147" x="9347200" y="6762750"/>
          <p14:tracePt t="104164" x="9359900" y="6762750"/>
          <p14:tracePt t="104303" x="9347200" y="6762750"/>
          <p14:tracePt t="104310" x="9302750" y="6762750"/>
          <p14:tracePt t="104319" x="9239250" y="6762750"/>
          <p14:tracePt t="104330" x="9169400" y="6762750"/>
          <p14:tracePt t="104347" x="8997950" y="6762750"/>
          <p14:tracePt t="104364" x="8851900" y="6762750"/>
          <p14:tracePt t="104380" x="8801100" y="6762750"/>
          <p14:tracePt t="104397" x="8788400" y="6762750"/>
          <p14:tracePt t="104479" x="8807450" y="6762750"/>
          <p14:tracePt t="104486" x="8845550" y="6762750"/>
          <p14:tracePt t="104497" x="8909050" y="6762750"/>
          <p14:tracePt t="104514" x="9086850" y="6762750"/>
          <p14:tracePt t="104530" x="9296400" y="6762750"/>
          <p14:tracePt t="104547" x="9486900" y="6762750"/>
          <p14:tracePt t="104564" x="9626600" y="6762750"/>
          <p14:tracePt t="104581" x="9677400" y="6762750"/>
          <p14:tracePt t="104597" x="9683750" y="6762750"/>
          <p14:tracePt t="104777" x="9690100" y="6762750"/>
          <p14:tracePt t="104784" x="9696450" y="6762750"/>
          <p14:tracePt t="104792" x="9709150" y="6762750"/>
          <p14:tracePt t="104801" x="9740900" y="6762750"/>
          <p14:tracePt t="104815" x="9823450" y="6762750"/>
          <p14:tracePt t="104831" x="9982200" y="6762750"/>
          <p14:tracePt t="104848" x="10166350" y="6762750"/>
          <p14:tracePt t="104864" x="10344150" y="6762750"/>
          <p14:tracePt t="104881" x="10471150" y="6762750"/>
          <p14:tracePt t="104897" x="10547350" y="6762750"/>
          <p14:tracePt t="104914" x="10572750" y="6762750"/>
          <p14:tracePt t="104931" x="10579100" y="6762750"/>
          <p14:tracePt t="104976" x="10572750" y="6762750"/>
          <p14:tracePt t="104985" x="10541000" y="6762750"/>
          <p14:tracePt t="104998" x="10490200" y="6762750"/>
          <p14:tracePt t="105014" x="10344150" y="6762750"/>
          <p14:tracePt t="105031" x="10058400" y="6762750"/>
          <p14:tracePt t="105047" x="9918700" y="6762750"/>
          <p14:tracePt t="105064" x="9836150" y="6762750"/>
          <p14:tracePt t="105080" x="9817100" y="6762750"/>
          <p14:tracePt t="105120" x="9810750" y="6769100"/>
          <p14:tracePt t="105129" x="9810750" y="6775450"/>
          <p14:tracePt t="105144" x="9836150" y="6775450"/>
          <p14:tracePt t="105152" x="9867900" y="6775450"/>
          <p14:tracePt t="105164" x="9918700" y="6775450"/>
          <p14:tracePt t="105181" x="10045700" y="6775450"/>
          <p14:tracePt t="105184" x="10109200" y="6775450"/>
          <p14:tracePt t="105197" x="10160000" y="6775450"/>
          <p14:tracePt t="105214" x="10198100" y="6775450"/>
          <p14:tracePt t="105216" x="10204450" y="6775450"/>
          <p14:tracePt t="105265" x="10198100" y="6781800"/>
          <p14:tracePt t="105272" x="10172700" y="6781800"/>
          <p14:tracePt t="105281" x="10109200" y="6781800"/>
          <p14:tracePt t="105297" x="9925050" y="6781800"/>
          <p14:tracePt t="105314" x="9772650" y="6781800"/>
          <p14:tracePt t="105331" x="9664700" y="6781800"/>
          <p14:tracePt t="105347" x="9626600" y="6781800"/>
          <p14:tracePt t="105416" x="9639300" y="6781800"/>
          <p14:tracePt t="105424" x="9690100" y="6781800"/>
          <p14:tracePt t="105433" x="9753600" y="6781800"/>
          <p14:tracePt t="105447" x="9918700" y="6781800"/>
          <p14:tracePt t="105464" x="10121900" y="6781800"/>
          <p14:tracePt t="105481" x="10280650" y="6781800"/>
          <p14:tracePt t="105497" x="10337800" y="6781800"/>
          <p14:tracePt t="105514" x="10350500" y="6781800"/>
          <p14:tracePt t="105552" x="10318750" y="6781800"/>
          <p14:tracePt t="105561" x="10255250" y="6781800"/>
          <p14:tracePt t="105568" x="10172700" y="6781800"/>
          <p14:tracePt t="105581" x="10077450" y="6781800"/>
          <p14:tracePt t="105597" x="9874250" y="6781800"/>
          <p14:tracePt t="105614" x="9779000" y="6781800"/>
          <p14:tracePt t="105617" x="9766300" y="6781800"/>
          <p14:tracePt t="105633" x="9759950" y="6781800"/>
          <p14:tracePt t="105665" x="9772650" y="6781800"/>
          <p14:tracePt t="105673" x="9810750" y="6781800"/>
          <p14:tracePt t="105682" x="9867900" y="6781800"/>
          <p14:tracePt t="105697" x="10026650" y="6781800"/>
          <p14:tracePt t="105714" x="10185400" y="6781800"/>
          <p14:tracePt t="105731" x="10312400" y="6781800"/>
          <p14:tracePt t="105747" x="10375900" y="6781800"/>
          <p14:tracePt t="105752" x="10394950" y="6781800"/>
          <p14:tracePt t="105764" x="10407650" y="6781800"/>
          <p14:tracePt t="105832" x="10388600" y="6781800"/>
          <p14:tracePt t="105840" x="10369550" y="6781800"/>
          <p14:tracePt t="105848" x="10350500" y="6781800"/>
          <p14:tracePt t="105864" x="10325100" y="6781800"/>
          <p14:tracePt t="105935" x="10350500" y="6781800"/>
          <p14:tracePt t="105943" x="10375900" y="6781800"/>
          <p14:tracePt t="105951" x="10401300" y="6781800"/>
          <p14:tracePt t="105963" x="10426700" y="6781800"/>
          <p14:tracePt t="105980" x="10464800" y="6781800"/>
          <p14:tracePt t="105997" x="10471150" y="6781800"/>
          <p14:tracePt t="106264" x="10464800" y="6781800"/>
          <p14:tracePt t="106272" x="10458450" y="6781800"/>
          <p14:tracePt t="106329" x="10464800" y="6781800"/>
          <p14:tracePt t="106337" x="10477500" y="6781800"/>
          <p14:tracePt t="106347" x="10502900" y="6781800"/>
          <p14:tracePt t="106364" x="10541000" y="6781800"/>
          <p14:tracePt t="106381" x="10560050" y="6781800"/>
          <p14:tracePt t="106398" x="10566400" y="6781800"/>
          <p14:tracePt t="106457" x="10534650" y="6781800"/>
          <p14:tracePt t="106464" x="10490200" y="6775450"/>
          <p14:tracePt t="106473" x="10420350" y="6756400"/>
          <p14:tracePt t="106482" x="10369550" y="6750050"/>
          <p14:tracePt t="106498" x="10337800" y="6750050"/>
          <p14:tracePt t="106514" x="10331450" y="6750050"/>
          <p14:tracePt t="106554" x="10356850" y="6750050"/>
          <p14:tracePt t="106564" x="10401300" y="6750050"/>
          <p14:tracePt t="106581" x="10483850" y="6750050"/>
          <p14:tracePt t="106598" x="10572750" y="6750050"/>
          <p14:tracePt t="106601" x="10598150" y="6750050"/>
          <p14:tracePt t="106614" x="10604500" y="6750050"/>
          <p14:tracePt t="106631" x="10617200" y="6750050"/>
          <p14:tracePt t="106689" x="10598150" y="6750050"/>
          <p14:tracePt t="106697" x="10591800" y="6750050"/>
          <p14:tracePt t="106705" x="10585450" y="6750050"/>
          <p14:tracePt t="106714" x="10579100" y="6750050"/>
          <p14:tracePt t="106753" x="10585450" y="6750050"/>
          <p14:tracePt t="106760" x="10598150" y="6750050"/>
          <p14:tracePt t="106769" x="10617200" y="6750050"/>
          <p14:tracePt t="106780" x="10648950" y="6750050"/>
          <p14:tracePt t="106797" x="10718800" y="6750050"/>
          <p14:tracePt t="106813" x="10775950" y="6750050"/>
          <p14:tracePt t="106815" x="10782300" y="6750050"/>
          <p14:tracePt t="106830" x="10788650" y="6750050"/>
          <p14:tracePt t="106896" x="10782300" y="6750050"/>
          <p14:tracePt t="106904" x="10769600" y="6750050"/>
          <p14:tracePt t="106914" x="10756900" y="6750050"/>
          <p14:tracePt t="107009" x="10769600" y="6750050"/>
          <p14:tracePt t="107017" x="10788650" y="6750050"/>
          <p14:tracePt t="107033" x="10801350" y="6750050"/>
          <p14:tracePt t="107161" x="10807700" y="6750050"/>
          <p14:tracePt t="107170" x="10820400" y="6750050"/>
          <p14:tracePt t="107180" x="10852150" y="6756400"/>
          <p14:tracePt t="107197" x="10960100" y="6781800"/>
          <p14:tracePt t="107213" x="11125200" y="6819900"/>
          <p14:tracePt t="107216" x="11201400" y="6832600"/>
          <p14:tracePt t="107230" x="11264900" y="6838950"/>
          <p14:tracePt t="107246" x="11347450" y="6851650"/>
          <p14:tracePt t="107263" x="11360150" y="6851650"/>
          <p14:tracePt t="107386" x="11347450" y="6851650"/>
          <p14:tracePt t="107393" x="11296650" y="6851650"/>
          <p14:tracePt t="107402" x="11252200" y="6851650"/>
          <p14:tracePt t="107414" x="11188700" y="6851650"/>
          <p14:tracePt t="107431" x="11036300" y="6851650"/>
          <p14:tracePt t="107448" x="11017250" y="6851650"/>
          <p14:tracePt t="107464" x="11010900" y="6851650"/>
          <p14:tracePt t="107528" x="11029950" y="6851650"/>
          <p14:tracePt t="107535" x="11061700" y="6851650"/>
          <p14:tracePt t="107546" x="11087100" y="6851650"/>
          <p14:tracePt t="107563" x="11144250" y="6851650"/>
          <p14:tracePt t="107580" x="11182350" y="6851650"/>
          <p14:tracePt t="107596" x="11195050" y="6851650"/>
          <p14:tracePt t="107665" x="11195050" y="6845300"/>
          <p14:tracePt t="107672" x="11169650" y="6838950"/>
          <p14:tracePt t="107680" x="11118850" y="6832600"/>
          <p14:tracePt t="107697" x="10953750" y="6800850"/>
          <p14:tracePt t="107713" x="10852150" y="6781800"/>
          <p14:tracePt t="107730" x="10839450" y="6781800"/>
          <p14:tracePt t="107747" x="10833100" y="6781800"/>
          <p14:tracePt t="107775" x="10852150" y="6781800"/>
          <p14:tracePt t="107784" x="10877550" y="6781800"/>
          <p14:tracePt t="107796" x="10909300" y="6781800"/>
          <p14:tracePt t="107813" x="10972800" y="6781800"/>
          <p14:tracePt t="107830" x="11017250" y="6781800"/>
          <p14:tracePt t="107832" x="11023600" y="6781800"/>
          <p14:tracePt t="107847" x="11049000" y="6781800"/>
          <p14:tracePt t="107863" x="11074400" y="6781800"/>
          <p14:tracePt t="107880" x="11106150" y="6781800"/>
          <p14:tracePt t="107896" x="11137900" y="6775450"/>
          <p14:tracePt t="107913" x="11144250" y="6775450"/>
          <p14:tracePt t="107993" x="11137900" y="6769100"/>
          <p14:tracePt t="108002" x="11131550" y="6769100"/>
          <p14:tracePt t="108014" x="11118850" y="6769100"/>
          <p14:tracePt t="108031" x="11093450" y="6769100"/>
          <p14:tracePt t="108129" x="11106150" y="6769100"/>
          <p14:tracePt t="108137" x="11112500" y="6769100"/>
          <p14:tracePt t="108218" x="11106150" y="6769100"/>
          <p14:tracePt t="108225" x="11068050" y="6762750"/>
          <p14:tracePt t="108234" x="10998200" y="6750050"/>
          <p14:tracePt t="108247" x="10820400" y="6718300"/>
          <p14:tracePt t="108263" x="10604500" y="6673850"/>
          <p14:tracePt t="108280" x="10445750" y="6654800"/>
          <p14:tracePt t="108296" x="10401300" y="6654800"/>
          <p14:tracePt t="108313" x="10394950" y="6654800"/>
          <p14:tracePt t="108368" x="10414000" y="6654800"/>
          <p14:tracePt t="108377" x="10445750" y="6654800"/>
          <p14:tracePt t="108385" x="10496550" y="6654800"/>
          <p14:tracePt t="108397" x="10560050" y="6654800"/>
          <p14:tracePt t="108413" x="10731500" y="6654800"/>
          <p14:tracePt t="108419" x="10845800" y="6661150"/>
          <p14:tracePt t="108431" x="11036300" y="6686550"/>
          <p14:tracePt t="108448" x="11214100" y="6718300"/>
          <p14:tracePt t="108464" x="11322050" y="6743700"/>
          <p14:tracePt t="108480" x="11347450" y="6750050"/>
          <p14:tracePt t="108496" x="11353800" y="6750050"/>
          <p14:tracePt t="108545" x="11322050" y="6750050"/>
          <p14:tracePt t="108553" x="11277600" y="6750050"/>
          <p14:tracePt t="108564" x="11201400" y="6750050"/>
          <p14:tracePt t="108580" x="11068050" y="6750050"/>
          <p14:tracePt t="108596" x="10998200" y="6750050"/>
          <p14:tracePt t="108601" x="10979150" y="6750050"/>
          <p14:tracePt t="108659" x="10979150" y="6756400"/>
          <p14:tracePt t="108666" x="10998200" y="6756400"/>
          <p14:tracePt t="108680" x="11087100" y="6769100"/>
          <p14:tracePt t="108697" x="11226800" y="6775450"/>
          <p14:tracePt t="108713" x="11334750" y="6781800"/>
          <p14:tracePt t="108730" x="11410950" y="6781800"/>
          <p14:tracePt t="108747" x="11430000" y="6781800"/>
          <p14:tracePt t="108906" x="11436350" y="6781800"/>
          <p14:tracePt t="108913" x="11449050" y="6781800"/>
          <p14:tracePt t="108923" x="11468100" y="6781800"/>
          <p14:tracePt t="108930" x="11487150" y="6781800"/>
          <p14:tracePt t="108947" x="11512550" y="6781800"/>
          <p14:tracePt t="108963" x="11525250" y="6781800"/>
          <p14:tracePt t="108979" x="11531600" y="6781800"/>
          <p14:tracePt t="108996" x="11537950" y="6781800"/>
          <p14:tracePt t="109013" x="11544300" y="6781800"/>
          <p14:tracePt t="109029" x="11557000" y="6781800"/>
          <p14:tracePt t="109031" x="11576050" y="6781800"/>
          <p14:tracePt t="109046" x="11595100" y="6781800"/>
          <p14:tracePt t="109063" x="11614150" y="6781800"/>
          <p14:tracePt t="109154" x="11595100" y="6781800"/>
          <p14:tracePt t="109162" x="11557000" y="6781800"/>
          <p14:tracePt t="109170" x="11480800" y="6781800"/>
          <p14:tracePt t="109180" x="11404600" y="6781800"/>
          <p14:tracePt t="109196" x="11220450" y="6781800"/>
          <p14:tracePt t="109214" x="11093450" y="6781800"/>
          <p14:tracePt t="109218" x="11068050" y="6781800"/>
          <p14:tracePt t="109230" x="11055350" y="6781800"/>
          <p14:tracePt t="109272" x="11087100" y="6781800"/>
          <p14:tracePt t="109280" x="11137900" y="6781800"/>
          <p14:tracePt t="109288" x="11195050" y="6781800"/>
          <p14:tracePt t="109296" x="11245850" y="6781800"/>
          <p14:tracePt t="109312" x="11366500" y="6781800"/>
          <p14:tracePt t="109329" x="11442700" y="6781800"/>
          <p14:tracePt t="109346" x="11461750" y="6781800"/>
          <p14:tracePt t="109363" x="11468100" y="6781800"/>
          <p14:tracePt t="109409" x="11461750" y="6781800"/>
          <p14:tracePt t="109417" x="11442700" y="6781800"/>
          <p14:tracePt t="109430" x="11410950" y="6781800"/>
          <p14:tracePt t="109448" x="11347450" y="6781800"/>
          <p14:tracePt t="109463" x="11341100" y="6781800"/>
          <p14:tracePt t="109497" x="11334750" y="6781800"/>
          <p14:tracePt t="109529" x="11341100" y="6781800"/>
          <p14:tracePt t="109538" x="11347450" y="6781800"/>
          <p14:tracePt t="109546" x="11353800" y="6781800"/>
          <p14:tracePt t="109563" x="11366500" y="6781800"/>
          <p14:tracePt t="109580" x="11372850" y="6781800"/>
          <p14:tracePt t="109596" x="11379200" y="6781800"/>
          <p14:tracePt t="109650" x="11366500" y="6781800"/>
          <p14:tracePt t="109657" x="11328400" y="6781800"/>
          <p14:tracePt t="109665" x="11264900" y="6781800"/>
          <p14:tracePt t="109680" x="11087100" y="6781800"/>
          <p14:tracePt t="109696" x="10915650" y="6781800"/>
          <p14:tracePt t="109713" x="10839450" y="6781800"/>
          <p14:tracePt t="109730" x="10826750" y="6781800"/>
          <p14:tracePt t="109746" x="10820400" y="6781800"/>
          <p14:tracePt t="109779" x="10826750" y="6781800"/>
          <p14:tracePt t="109796" x="10928350" y="6794500"/>
          <p14:tracePt t="109812" x="11049000" y="6819900"/>
          <p14:tracePt t="109815" x="11112500" y="6826250"/>
          <p14:tracePt t="109829" x="11169650" y="6838950"/>
          <p14:tracePt t="109846" x="11283950" y="6851650"/>
          <p14:tracePt t="109847" x="11309350" y="6851650"/>
          <p14:tracePt t="109862" x="11334750" y="6851650"/>
          <p14:tracePt t="109879" x="11347450" y="6851650"/>
          <p14:tracePt t="109945" x="11322050" y="6851650"/>
          <p14:tracePt t="109953" x="11283950" y="6845300"/>
          <p14:tracePt t="109963" x="11233150" y="6838950"/>
          <p14:tracePt t="109980" x="11163300" y="6838950"/>
          <p14:tracePt t="109996" x="11131550" y="6838950"/>
          <p14:tracePt t="110000" x="11125200" y="6838950"/>
          <p14:tracePt t="110065" x="11131550" y="6838950"/>
          <p14:tracePt t="110073" x="11156950" y="6838950"/>
          <p14:tracePt t="110082" x="11176000" y="6838950"/>
          <p14:tracePt t="110096" x="11207750" y="6838950"/>
          <p14:tracePt t="110112" x="11233150" y="6838950"/>
          <p14:tracePt t="110129" x="11245850" y="6838950"/>
          <p14:tracePt t="110194" x="11226800" y="6838950"/>
          <p14:tracePt t="110202" x="11195050" y="6838950"/>
          <p14:tracePt t="110213" x="11169650" y="6838950"/>
          <p14:tracePt t="110229" x="11118850" y="6838950"/>
          <p14:tracePt t="110246" x="11093450" y="6838950"/>
          <p14:tracePt t="110262" x="11087100" y="6838950"/>
          <p14:tracePt t="110313" x="11093450" y="6838950"/>
          <p14:tracePt t="110321" x="11118850" y="6845300"/>
          <p14:tracePt t="110331" x="11137900" y="6845300"/>
          <p14:tracePt t="110346" x="11195050" y="6851650"/>
          <p14:tracePt t="110362" x="11207750" y="6851650"/>
          <p14:tracePt t="110379" x="11214100" y="6851650"/>
          <p14:tracePt t="110426" x="11207750" y="6851650"/>
          <p14:tracePt t="110434" x="11176000" y="6851650"/>
          <p14:tracePt t="110447" x="11144250" y="6851650"/>
          <p14:tracePt t="110464" x="11074400" y="6851650"/>
          <p14:tracePt t="110537" x="11087100" y="6851650"/>
          <p14:tracePt t="110546" x="11118850" y="6851650"/>
          <p14:tracePt t="110553" x="11150600" y="6851650"/>
          <p14:tracePt t="110563" x="11176000" y="6851650"/>
          <p14:tracePt t="110579" x="11226800" y="6851650"/>
          <p14:tracePt t="110596" x="11245850" y="6851650"/>
          <p14:tracePt t="110599" x="11252200" y="6851650"/>
          <p14:tracePt t="110666" x="11239500" y="6851650"/>
          <p14:tracePt t="110673" x="11188700" y="6851650"/>
          <p14:tracePt t="110681" x="11137900" y="6851650"/>
          <p14:tracePt t="110696" x="11029950" y="6851650"/>
          <p14:tracePt t="110713" x="10998200" y="6851650"/>
          <p14:tracePt t="110729" x="10985500" y="6851650"/>
          <p14:tracePt t="110794" x="10991850" y="6851650"/>
          <p14:tracePt t="110801" x="11023600" y="6851650"/>
          <p14:tracePt t="110816" x="11118850" y="6851650"/>
          <p14:tracePt t="110829" x="11169650" y="6851650"/>
          <p14:tracePt t="110831" x="11233150" y="6851650"/>
          <p14:tracePt t="110845" x="11296650" y="6851650"/>
          <p14:tracePt t="110862" x="11417300" y="6851650"/>
          <p14:tracePt t="110879" x="11442700" y="6851650"/>
          <p14:tracePt t="111471" x="11436350" y="6851650"/>
          <p14:tracePt t="111478" x="11410950" y="6845300"/>
          <p14:tracePt t="111486" x="11391900" y="6845300"/>
          <p14:tracePt t="111495" x="11328400" y="6832600"/>
          <p14:tracePt t="111511" x="11201400" y="6807200"/>
          <p14:tracePt t="111528" x="11036300" y="6781800"/>
          <p14:tracePt t="111545" x="10928350" y="6775450"/>
          <p14:tracePt t="111561" x="10871200" y="6775450"/>
          <p14:tracePt t="111578" x="10858500" y="6775450"/>
          <p14:tracePt t="112200" x="0" y="0"/>
        </p14:tracePtLst>
        <p14:tracePtLst>
          <p14:tracePt t="113153" x="9029700" y="6724650"/>
          <p14:tracePt t="113233" x="9036050" y="6724650"/>
          <p14:tracePt t="113241" x="9067800" y="6724650"/>
          <p14:tracePt t="113249" x="9124950" y="6724650"/>
          <p14:tracePt t="113261" x="9188450" y="6724650"/>
          <p14:tracePt t="113279" x="9512300" y="6724650"/>
          <p14:tracePt t="113295" x="9798050" y="6724650"/>
          <p14:tracePt t="113311" x="10020300" y="6724650"/>
          <p14:tracePt t="113328" x="10153650" y="6724650"/>
          <p14:tracePt t="113345" x="10204450" y="6724650"/>
          <p14:tracePt t="113361" x="10217150" y="6724650"/>
          <p14:tracePt t="114008" x="0" y="0"/>
        </p14:tracePtLst>
        <p14:tracePtLst>
          <p14:tracePt t="114393" x="9550400" y="6724650"/>
          <p14:tracePt t="114458" x="9569450" y="6724650"/>
          <p14:tracePt t="114464" x="9607550" y="6724650"/>
          <p14:tracePt t="114478" x="9671050" y="6724650"/>
          <p14:tracePt t="114495" x="9969500" y="6724650"/>
          <p14:tracePt t="114511" x="10147300" y="6724650"/>
          <p14:tracePt t="114528" x="10255250" y="6724650"/>
          <p14:tracePt t="114544" x="10280650" y="6724650"/>
          <p14:tracePt t="114561" x="10287000" y="6724650"/>
          <p14:tracePt t="114943" x="0" y="0"/>
        </p14:tracePtLst>
        <p14:tracePtLst>
          <p14:tracePt t="115354" x="10617200" y="6762750"/>
          <p14:tracePt t="115823" x="0" y="0"/>
        </p14:tracePtLst>
        <p14:tracePtLst>
          <p14:tracePt t="116464" x="9061450" y="6762750"/>
          <p14:tracePt t="116608" x="9067800" y="6762750"/>
          <p14:tracePt t="116617" x="9086850" y="6762750"/>
          <p14:tracePt t="116627" x="9105900" y="6762750"/>
          <p14:tracePt t="116644" x="9163050" y="6762750"/>
          <p14:tracePt t="116660" x="9239250" y="6762750"/>
          <p14:tracePt t="116664" x="9290050" y="6762750"/>
          <p14:tracePt t="116677" x="9328150" y="6762750"/>
          <p14:tracePt t="116694" x="9404350" y="6762750"/>
          <p14:tracePt t="116711" x="9467850" y="6762750"/>
          <p14:tracePt t="116727" x="9486900" y="6762750"/>
          <p14:tracePt t="116743" x="9512300" y="6762750"/>
          <p14:tracePt t="116760" x="9518650" y="6762750"/>
          <p14:tracePt t="116888" x="0" y="0"/>
        </p14:tracePtLst>
        <p14:tracePtLst>
          <p14:tracePt t="117224" x="10623550" y="6769100"/>
          <p14:tracePt t="117384" x="10629900" y="6769100"/>
          <p14:tracePt t="117393" x="10642600" y="6769100"/>
          <p14:tracePt t="117400" x="10655300" y="6769100"/>
          <p14:tracePt t="117411" x="10680700" y="6769100"/>
          <p14:tracePt t="117427" x="10769600" y="6769100"/>
          <p14:tracePt t="117443" x="10902950" y="6769100"/>
          <p14:tracePt t="117460" x="11061700" y="6769100"/>
          <p14:tracePt t="117477" x="11239500" y="6769100"/>
          <p14:tracePt t="117480" x="11328400" y="6769100"/>
          <p14:tracePt t="117493" x="11398250" y="6769100"/>
          <p14:tracePt t="117511" x="11518900" y="6769100"/>
          <p14:tracePt t="117527" x="11531600" y="6769100"/>
          <p14:tracePt t="117713" x="11537950" y="6769100"/>
          <p14:tracePt t="117720" x="11544300" y="6769100"/>
          <p14:tracePt t="117729" x="11550650" y="6769100"/>
          <p14:tracePt t="117743" x="11569700" y="6769100"/>
          <p14:tracePt t="117760" x="11588750" y="6769100"/>
          <p14:tracePt t="117777" x="11614150" y="6769100"/>
          <p14:tracePt t="117793" x="11652250" y="6769100"/>
          <p14:tracePt t="117810" x="11677650" y="6769100"/>
          <p14:tracePt t="117827" x="11696700" y="6769100"/>
          <p14:tracePt t="117843" x="11715750" y="6769100"/>
          <p14:tracePt t="117860" x="11734800" y="6769100"/>
          <p14:tracePt t="117877" x="11753850" y="6769100"/>
          <p14:tracePt t="117893" x="11766550" y="6769100"/>
          <p14:tracePt t="117897" x="11772900" y="6769100"/>
          <p14:tracePt t="117910" x="11779250" y="6769100"/>
          <p14:tracePt t="117927" x="11785600" y="6769100"/>
          <p14:tracePt t="11923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1410" y="1325940"/>
            <a:ext cx="10349694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接口不是类（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支持单继承类），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一个接口可以继承多个接口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语法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{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declaration*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如果接口声明中提供了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子句，那么该接口就继承了父接口的方法和常量。被继承的接口称为声明接口的直接父接口。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任何实现该接口的类，必须实现该接口继承的其他接口。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华文行楷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50"/>
    </mc:Choice>
    <mc:Fallback xmlns="">
      <p:transition spd="slow" advTm="83750"/>
    </mc:Fallback>
  </mc:AlternateContent>
  <p:extLst>
    <p:ext uri="{3A86A75C-4F4B-4683-9AE1-C65F6400EC91}">
      <p14:laserTraceLst xmlns:p14="http://schemas.microsoft.com/office/powerpoint/2010/main">
        <p14:tracePtLst>
          <p14:tracePt t="1782" x="1803400" y="685800"/>
          <p14:tracePt t="1841" x="1943100" y="730250"/>
          <p14:tracePt t="1849" x="2025650" y="736600"/>
          <p14:tracePt t="1866" x="2292350" y="787400"/>
          <p14:tracePt t="1883" x="2673350" y="869950"/>
          <p14:tracePt t="1900" x="3232150" y="920750"/>
          <p14:tracePt t="1916" x="3454400" y="920750"/>
          <p14:tracePt t="1933" x="3600450" y="920750"/>
          <p14:tracePt t="1949" x="3689350" y="920750"/>
          <p14:tracePt t="1966" x="3759200" y="914400"/>
          <p14:tracePt t="1983" x="3810000" y="895350"/>
          <p14:tracePt t="2000" x="3860800" y="869950"/>
          <p14:tracePt t="2016" x="3892550" y="850900"/>
          <p14:tracePt t="2033" x="3917950" y="812800"/>
          <p14:tracePt t="2049" x="3930650" y="774700"/>
          <p14:tracePt t="2066" x="3937000" y="742950"/>
          <p14:tracePt t="2083" x="3949700" y="692150"/>
          <p14:tracePt t="2085" x="3949700" y="685800"/>
          <p14:tracePt t="2100" x="3949700" y="647700"/>
          <p14:tracePt t="2116" x="3949700" y="615950"/>
          <p14:tracePt t="2133" x="3949700" y="596900"/>
          <p14:tracePt t="2149" x="3949700" y="571500"/>
          <p14:tracePt t="2166" x="3937000" y="546100"/>
          <p14:tracePt t="2183" x="3924300" y="527050"/>
          <p14:tracePt t="2199" x="3892550" y="508000"/>
          <p14:tracePt t="2216" x="3841750" y="463550"/>
          <p14:tracePt t="2233" x="3746500" y="419100"/>
          <p14:tracePt t="2249" x="3619500" y="368300"/>
          <p14:tracePt t="2266" x="3479800" y="336550"/>
          <p14:tracePt t="2283" x="3340100" y="304800"/>
          <p14:tracePt t="2285" x="3276600" y="298450"/>
          <p14:tracePt t="2299" x="3219450" y="285750"/>
          <p14:tracePt t="2316" x="3092450" y="260350"/>
          <p14:tracePt t="2333" x="3067050" y="260350"/>
          <p14:tracePt t="2349" x="3048000" y="260350"/>
          <p14:tracePt t="2366" x="3028950" y="260350"/>
          <p14:tracePt t="2383" x="3003550" y="260350"/>
          <p14:tracePt t="2400" x="2997200" y="260350"/>
          <p14:tracePt t="2416" x="2990850" y="260350"/>
          <p14:tracePt t="2501" x="2984500" y="260350"/>
          <p14:tracePt t="2502" x="0" y="0"/>
        </p14:tracePtLst>
        <p14:tracePtLst>
          <p14:tracePt t="3696" x="1422400" y="1397000"/>
          <p14:tracePt t="3706" x="1416050" y="1397000"/>
          <p14:tracePt t="3716" x="1403350" y="1403350"/>
          <p14:tracePt t="3732" x="1403350" y="1409700"/>
          <p14:tracePt t="3749" x="1397000" y="1441450"/>
          <p14:tracePt t="3766" x="1397000" y="1498600"/>
          <p14:tracePt t="3783" x="1397000" y="1574800"/>
          <p14:tracePt t="3799" x="1454150" y="1663700"/>
          <p14:tracePt t="3816" x="1536700" y="1733550"/>
          <p14:tracePt t="3832" x="1701800" y="1790700"/>
          <p14:tracePt t="3849" x="1930400" y="1835150"/>
          <p14:tracePt t="3866" x="2108200" y="1860550"/>
          <p14:tracePt t="3882" x="2197100" y="1860550"/>
          <p14:tracePt t="3899" x="2222500" y="1860550"/>
          <p14:tracePt t="3900" x="2235200" y="1860550"/>
          <p14:tracePt t="3916" x="2247900" y="1835150"/>
          <p14:tracePt t="3932" x="2254250" y="1809750"/>
          <p14:tracePt t="3949" x="2260600" y="1790700"/>
          <p14:tracePt t="3965" x="2260600" y="1778000"/>
          <p14:tracePt t="3982" x="2260600" y="1758950"/>
          <p14:tracePt t="3999" x="2260600" y="1739900"/>
          <p14:tracePt t="4015" x="2260600" y="1727200"/>
          <p14:tracePt t="4110" x="0" y="0"/>
        </p14:tracePtLst>
        <p14:tracePtLst>
          <p14:tracePt t="4399" x="2413000" y="1314450"/>
          <p14:tracePt t="4415" x="2406650" y="1314450"/>
          <p14:tracePt t="4433" x="2387600" y="1327150"/>
          <p14:tracePt t="4449" x="2374900" y="1358900"/>
          <p14:tracePt t="4465" x="2362200" y="1441450"/>
          <p14:tracePt t="4482" x="2368550" y="1536700"/>
          <p14:tracePt t="4498" x="2400300" y="1638300"/>
          <p14:tracePt t="4515" x="2470150" y="1739900"/>
          <p14:tracePt t="4516" x="2520950" y="1778000"/>
          <p14:tracePt t="4532" x="2616200" y="1841500"/>
          <p14:tracePt t="4549" x="2660650" y="1860550"/>
          <p14:tracePt t="4565" x="2667000" y="1860550"/>
          <p14:tracePt t="4582" x="2679700" y="1860550"/>
          <p14:tracePt t="4598" x="2692400" y="1854200"/>
          <p14:tracePt t="4615" x="2705100" y="1822450"/>
          <p14:tracePt t="4632" x="2705100" y="1784350"/>
          <p14:tracePt t="4648" x="2705100" y="1752600"/>
          <p14:tracePt t="4665" x="2705100" y="1720850"/>
          <p14:tracePt t="4682" x="2692400" y="1689100"/>
          <p14:tracePt t="4698" x="2686050" y="1670050"/>
          <p14:tracePt t="4716" x="2679700" y="1663700"/>
          <p14:tracePt t="4917" x="0" y="0"/>
        </p14:tracePtLst>
        <p14:tracePtLst>
          <p14:tracePt t="5727" x="3448050" y="1485900"/>
          <p14:tracePt t="5751" x="3441700" y="1485900"/>
          <p14:tracePt t="5765" x="3441700" y="1498600"/>
          <p14:tracePt t="5781" x="3441700" y="1543050"/>
          <p14:tracePt t="5789" x="3441700" y="1574800"/>
          <p14:tracePt t="5799" x="3441700" y="1612900"/>
          <p14:tracePt t="5815" x="3441700" y="1701800"/>
          <p14:tracePt t="5832" x="3467100" y="1803400"/>
          <p14:tracePt t="5848" x="3505200" y="1847850"/>
          <p14:tracePt t="5865" x="3543300" y="1873250"/>
          <p14:tracePt t="5882" x="3568700" y="1879600"/>
          <p14:tracePt t="5884" x="3587750" y="1879600"/>
          <p14:tracePt t="5898" x="3606800" y="1879600"/>
          <p14:tracePt t="5915" x="3644900" y="1879600"/>
          <p14:tracePt t="5917" x="3663950" y="1879600"/>
          <p14:tracePt t="5932" x="3714750" y="1866900"/>
          <p14:tracePt t="5948" x="3746500" y="1847850"/>
          <p14:tracePt t="5965" x="3778250" y="1822450"/>
          <p14:tracePt t="5981" x="3790950" y="1809750"/>
          <p14:tracePt t="5998" x="3797300" y="1784350"/>
          <p14:tracePt t="6015" x="3797300" y="1778000"/>
          <p14:tracePt t="6085" x="0" y="0"/>
        </p14:tracePtLst>
        <p14:tracePtLst>
          <p14:tracePt t="6342" x="4356100" y="1860550"/>
          <p14:tracePt t="6353" x="4375150" y="1866900"/>
          <p14:tracePt t="6365" x="4419600" y="1873250"/>
          <p14:tracePt t="6381" x="4502150" y="1892300"/>
          <p14:tracePt t="6398" x="4591050" y="1905000"/>
          <p14:tracePt t="6415" x="4673600" y="1905000"/>
          <p14:tracePt t="6431" x="4762500" y="1905000"/>
          <p14:tracePt t="6448" x="4800600" y="1905000"/>
          <p14:tracePt t="6465" x="4832350" y="1905000"/>
          <p14:tracePt t="6481" x="4838700" y="1898650"/>
          <p14:tracePt t="6498" x="4845050" y="1892300"/>
          <p14:tracePt t="6515" x="4851400" y="1873250"/>
          <p14:tracePt t="6531" x="4857750" y="1854200"/>
          <p14:tracePt t="6532" x="4857750" y="1841500"/>
          <p14:tracePt t="6548" x="4857750" y="1809750"/>
          <p14:tracePt t="6564" x="4845050" y="1739900"/>
          <p14:tracePt t="6581" x="4800600" y="1651000"/>
          <p14:tracePt t="6598" x="4737100" y="1555750"/>
          <p14:tracePt t="6614" x="4635500" y="1454150"/>
          <p14:tracePt t="6631" x="4514850" y="1358900"/>
          <p14:tracePt t="6648" x="4381500" y="1282700"/>
          <p14:tracePt t="6664" x="4254500" y="1225550"/>
          <p14:tracePt t="6681" x="4165600" y="1193800"/>
          <p14:tracePt t="6698" x="4095750" y="1181100"/>
          <p14:tracePt t="6715" x="4051300" y="1181100"/>
          <p14:tracePt t="6731" x="3994150" y="1181100"/>
          <p14:tracePt t="6733" x="3956050" y="1187450"/>
          <p14:tracePt t="6748" x="3886200" y="1231900"/>
          <p14:tracePt t="6764" x="3816350" y="1301750"/>
          <p14:tracePt t="6781" x="3765550" y="1371600"/>
          <p14:tracePt t="6798" x="3721100" y="1435100"/>
          <p14:tracePt t="6814" x="3695700" y="1479550"/>
          <p14:tracePt t="6831" x="3683000" y="1511300"/>
          <p14:tracePt t="6848" x="3683000" y="1524000"/>
          <p14:tracePt t="6864" x="3676650" y="1543050"/>
          <p14:tracePt t="6982" x="3676650" y="1549400"/>
          <p14:tracePt t="6998" x="3676650" y="1555750"/>
          <p14:tracePt t="7009" x="3676650" y="1562100"/>
          <p14:tracePt t="7020" x="3676650" y="1574800"/>
          <p14:tracePt t="7031" x="3676650" y="1587500"/>
          <p14:tracePt t="7048" x="3702050" y="1631950"/>
          <p14:tracePt t="7065" x="3778250" y="1714500"/>
          <p14:tracePt t="7081" x="3917950" y="1797050"/>
          <p14:tracePt t="7098" x="4102100" y="1866900"/>
          <p14:tracePt t="7101" x="4197350" y="1892300"/>
          <p14:tracePt t="7114" x="4292600" y="1917700"/>
          <p14:tracePt t="7131" x="4464050" y="1936750"/>
          <p14:tracePt t="7134" x="4514850" y="1936750"/>
          <p14:tracePt t="7148" x="4603750" y="1936750"/>
          <p14:tracePt t="7165" x="4660900" y="1930400"/>
          <p14:tracePt t="7181" x="4699000" y="1905000"/>
          <p14:tracePt t="7198" x="4737100" y="1860550"/>
          <p14:tracePt t="7215" x="4768850" y="1803400"/>
          <p14:tracePt t="7231" x="4794250" y="1733550"/>
          <p14:tracePt t="7248" x="4806950" y="1682750"/>
          <p14:tracePt t="7264" x="4806950" y="1625600"/>
          <p14:tracePt t="7281" x="4806950" y="1593850"/>
          <p14:tracePt t="7298" x="4794250" y="1549400"/>
          <p14:tracePt t="7300" x="4781550" y="1543050"/>
          <p14:tracePt t="7314" x="4768850" y="1524000"/>
          <p14:tracePt t="7331" x="4737100" y="1504950"/>
          <p14:tracePt t="7334" x="4711700" y="1498600"/>
          <p14:tracePt t="7348" x="4667250" y="1492250"/>
          <p14:tracePt t="7364" x="4622800" y="1492250"/>
          <p14:tracePt t="7381" x="4591050" y="1492250"/>
          <p14:tracePt t="7398" x="4552950" y="1498600"/>
          <p14:tracePt t="7414" x="4533900" y="1511300"/>
          <p14:tracePt t="7431" x="4514850" y="1543050"/>
          <p14:tracePt t="7448" x="4508500" y="1574800"/>
          <p14:tracePt t="7464" x="4508500" y="1625600"/>
          <p14:tracePt t="7481" x="4527550" y="1695450"/>
          <p14:tracePt t="7498" x="4597400" y="1758950"/>
          <p14:tracePt t="7514" x="4699000" y="1809750"/>
          <p14:tracePt t="7517" x="4756150" y="1822450"/>
          <p14:tracePt t="7531" x="4819650" y="1841500"/>
          <p14:tracePt t="7548" x="4984750" y="1866900"/>
          <p14:tracePt t="7564" x="5105400" y="1866900"/>
          <p14:tracePt t="7581" x="5194300" y="1835150"/>
          <p14:tracePt t="7597" x="5276850" y="1790700"/>
          <p14:tracePt t="7614" x="5327650" y="1746250"/>
          <p14:tracePt t="7631" x="5346700" y="1708150"/>
          <p14:tracePt t="7648" x="5346700" y="1682750"/>
          <p14:tracePt t="7664" x="5346700" y="1663700"/>
          <p14:tracePt t="7681" x="5346700" y="1657350"/>
          <p14:tracePt t="7698" x="5346700" y="1644650"/>
          <p14:tracePt t="7701" x="5334000" y="1638300"/>
          <p14:tracePt t="7731" x="5295900" y="1638300"/>
          <p14:tracePt t="7734" x="5276850" y="1651000"/>
          <p14:tracePt t="7748" x="5245100" y="1682750"/>
          <p14:tracePt t="7764" x="5238750" y="1708150"/>
          <p14:tracePt t="7781" x="5238750" y="1765300"/>
          <p14:tracePt t="7798" x="5270500" y="1803400"/>
          <p14:tracePt t="7814" x="5359400" y="1835150"/>
          <p14:tracePt t="7831" x="5473700" y="1847850"/>
          <p14:tracePt t="7848" x="5568950" y="1841500"/>
          <p14:tracePt t="7864" x="5613400" y="1816100"/>
          <p14:tracePt t="7881" x="5626100" y="1765300"/>
          <p14:tracePt t="7898" x="5626100" y="1727200"/>
          <p14:tracePt t="7914" x="5594350" y="1644650"/>
          <p14:tracePt t="7931" x="5518150" y="1549400"/>
          <p14:tracePt t="7933" x="5448300" y="1504950"/>
          <p14:tracePt t="7948" x="5283200" y="1435100"/>
          <p14:tracePt t="7964" x="5118100" y="1409700"/>
          <p14:tracePt t="7981" x="5041900" y="1403350"/>
          <p14:tracePt t="7997" x="5003800" y="1403350"/>
          <p14:tracePt t="8014" x="4991100" y="1428750"/>
          <p14:tracePt t="8031" x="4991100" y="1466850"/>
          <p14:tracePt t="8047" x="4991100" y="1504950"/>
          <p14:tracePt t="8064" x="4997450" y="1543050"/>
          <p14:tracePt t="8081" x="5010150" y="1562100"/>
          <p14:tracePt t="8097" x="5041900" y="1581150"/>
          <p14:tracePt t="8100" x="5054600" y="1587500"/>
          <p14:tracePt t="8114" x="5060950" y="1593850"/>
          <p14:tracePt t="8365" x="0" y="0"/>
        </p14:tracePtLst>
        <p14:tracePtLst>
          <p14:tracePt t="9035" x="6273800" y="1771650"/>
          <p14:tracePt t="9096" x="6286500" y="1771650"/>
          <p14:tracePt t="9113" x="6369050" y="1771650"/>
          <p14:tracePt t="9123" x="6426200" y="1784350"/>
          <p14:tracePt t="9125" x="6502400" y="1797050"/>
          <p14:tracePt t="9136" x="6597650" y="1816100"/>
          <p14:tracePt t="9147" x="6718300" y="1835150"/>
          <p14:tracePt t="9164" x="7054850" y="1841500"/>
          <p14:tracePt t="9180" x="7296150" y="1841500"/>
          <p14:tracePt t="9197" x="7518400" y="1841500"/>
          <p14:tracePt t="9214" x="7664450" y="1841500"/>
          <p14:tracePt t="9230" x="7740650" y="1841500"/>
          <p14:tracePt t="9247" x="7778750" y="1841500"/>
          <p14:tracePt t="9264" x="7804150" y="1841500"/>
          <p14:tracePt t="9280" x="7810500" y="1841500"/>
          <p14:tracePt t="9542" x="7791450" y="1841500"/>
          <p14:tracePt t="9551" x="7727950" y="1841500"/>
          <p14:tracePt t="9565" x="7550150" y="1816100"/>
          <p14:tracePt t="9581" x="7207250" y="1739900"/>
          <p14:tracePt t="9597" x="6807200" y="1670050"/>
          <p14:tracePt t="9614" x="6540500" y="1638300"/>
          <p14:tracePt t="9631" x="6451600" y="1631950"/>
          <p14:tracePt t="9647" x="6438900" y="1631950"/>
          <p14:tracePt t="9664" x="6432550" y="1631950"/>
          <p14:tracePt t="9741" x="6438900" y="1631950"/>
          <p14:tracePt t="9749" x="6483350" y="1631950"/>
          <p14:tracePt t="9764" x="6629400" y="1631950"/>
          <p14:tracePt t="9780" x="6838950" y="1631950"/>
          <p14:tracePt t="9797" x="7118350" y="1631950"/>
          <p14:tracePt t="9814" x="7366000" y="1631950"/>
          <p14:tracePt t="9830" x="7537450" y="1631950"/>
          <p14:tracePt t="9847" x="7620000" y="1631950"/>
          <p14:tracePt t="9864" x="7645400" y="1631950"/>
          <p14:tracePt t="9942" x="7626350" y="1631950"/>
          <p14:tracePt t="9953" x="7594600" y="1631950"/>
          <p14:tracePt t="9965" x="7518400" y="1631950"/>
          <p14:tracePt t="9981" x="7435850" y="1631950"/>
          <p14:tracePt t="9997" x="7327900" y="1631950"/>
          <p14:tracePt t="10014" x="7232650" y="1631950"/>
          <p14:tracePt t="10030" x="7175500" y="1631950"/>
          <p14:tracePt t="10047" x="7150100" y="1631950"/>
          <p14:tracePt t="10141" x="7175500" y="1631950"/>
          <p14:tracePt t="10157" x="7258050" y="1638300"/>
          <p14:tracePt t="10168" x="7315200" y="1638300"/>
          <p14:tracePt t="10180" x="7486650" y="1644650"/>
          <p14:tracePt t="10197" x="7721600" y="1663700"/>
          <p14:tracePt t="10213" x="7975600" y="1682750"/>
          <p14:tracePt t="10230" x="8185150" y="1695450"/>
          <p14:tracePt t="10247" x="8362950" y="1695450"/>
          <p14:tracePt t="10263" x="8483600" y="1695450"/>
          <p14:tracePt t="10280" x="8540750" y="1695450"/>
          <p14:tracePt t="10297" x="8559800" y="1695450"/>
          <p14:tracePt t="10313" x="8566150" y="1695450"/>
          <p14:tracePt t="10330" x="8572500" y="1695450"/>
          <p14:tracePt t="10347" x="8578850" y="1695450"/>
          <p14:tracePt t="10363" x="8591550" y="1695450"/>
          <p14:tracePt t="10364" x="8610600" y="1695450"/>
          <p14:tracePt t="10380" x="8648700" y="1695450"/>
          <p14:tracePt t="10397" x="8712200" y="1695450"/>
          <p14:tracePt t="10413" x="8820150" y="1701800"/>
          <p14:tracePt t="10430" x="8959850" y="1714500"/>
          <p14:tracePt t="10447" x="9124950" y="1752600"/>
          <p14:tracePt t="10464" x="9315450" y="1784350"/>
          <p14:tracePt t="10480" x="9467850" y="1797050"/>
          <p14:tracePt t="10497" x="9594850" y="1797050"/>
          <p14:tracePt t="10513" x="9677400" y="1797050"/>
          <p14:tracePt t="10530" x="9747250" y="1803400"/>
          <p14:tracePt t="10546" x="9766300" y="1803400"/>
          <p14:tracePt t="10563" x="9779000" y="1803400"/>
          <p14:tracePt t="11204" x="0" y="0"/>
        </p14:tracePtLst>
        <p14:tracePtLst>
          <p14:tracePt t="12699" x="2336800" y="558800"/>
          <p14:tracePt t="12701" x="2336800" y="565150"/>
          <p14:tracePt t="12713" x="2330450" y="590550"/>
          <p14:tracePt t="12730" x="2330450" y="628650"/>
          <p14:tracePt t="12733" x="2336800" y="660400"/>
          <p14:tracePt t="12746" x="2362200" y="685800"/>
          <p14:tracePt t="12763" x="2457450" y="755650"/>
          <p14:tracePt t="12765" x="2533650" y="787400"/>
          <p14:tracePt t="12779" x="2641600" y="812800"/>
          <p14:tracePt t="12781" x="2749550" y="838200"/>
          <p14:tracePt t="12796" x="2971800" y="869950"/>
          <p14:tracePt t="12813" x="3181350" y="863600"/>
          <p14:tracePt t="12829" x="3346450" y="819150"/>
          <p14:tracePt t="12846" x="3460750" y="774700"/>
          <p14:tracePt t="12863" x="3530600" y="736600"/>
          <p14:tracePt t="12879" x="3575050" y="711200"/>
          <p14:tracePt t="12896" x="3600450" y="692150"/>
          <p14:tracePt t="12913" x="3613150" y="660400"/>
          <p14:tracePt t="12929" x="3613150" y="647700"/>
          <p14:tracePt t="12946" x="3613150" y="635000"/>
          <p14:tracePt t="13061" x="0" y="0"/>
        </p14:tracePtLst>
        <p14:tracePtLst>
          <p14:tracePt t="16111" x="3067050" y="2565400"/>
          <p14:tracePt t="16174" x="3073400" y="2565400"/>
          <p14:tracePt t="16185" x="3073400" y="2571750"/>
          <p14:tracePt t="16195" x="3073400" y="2584450"/>
          <p14:tracePt t="16212" x="3079750" y="2667000"/>
          <p14:tracePt t="16229" x="3111500" y="2730500"/>
          <p14:tracePt t="16246" x="3168650" y="2774950"/>
          <p14:tracePt t="16261" x="3232150" y="2800350"/>
          <p14:tracePt t="16278" x="3289300" y="2819400"/>
          <p14:tracePt t="16294" x="3321050" y="2819400"/>
          <p14:tracePt t="16311" x="3346450" y="2819400"/>
          <p14:tracePt t="16328" x="3371850" y="2806700"/>
          <p14:tracePt t="16345" x="3384550" y="2774950"/>
          <p14:tracePt t="16361" x="3384550" y="2743200"/>
          <p14:tracePt t="16378" x="3384550" y="2698750"/>
          <p14:tracePt t="16394" x="3384550" y="2654300"/>
          <p14:tracePt t="16411" x="3384550" y="2622550"/>
          <p14:tracePt t="16428" x="3365500" y="2590800"/>
          <p14:tracePt t="16685" x="0" y="0"/>
        </p14:tracePtLst>
        <p14:tracePtLst>
          <p14:tracePt t="17248" x="4933950" y="2559050"/>
          <p14:tracePt t="17261" x="4908550" y="2552700"/>
          <p14:tracePt t="17278" x="4889500" y="2552700"/>
          <p14:tracePt t="17294" x="4857750" y="2552700"/>
          <p14:tracePt t="17311" x="4838700" y="2559050"/>
          <p14:tracePt t="17328" x="4800600" y="2578100"/>
          <p14:tracePt t="17344" x="4762500" y="2622550"/>
          <p14:tracePt t="17361" x="4718050" y="2679700"/>
          <p14:tracePt t="17378" x="4692650" y="2749550"/>
          <p14:tracePt t="17394" x="4679950" y="2819400"/>
          <p14:tracePt t="17411" x="4673600" y="2876550"/>
          <p14:tracePt t="17412" x="4673600" y="2901950"/>
          <p14:tracePt t="17428" x="4679950" y="2965450"/>
          <p14:tracePt t="17444" x="4699000" y="3003550"/>
          <p14:tracePt t="17461" x="4762500" y="3054350"/>
          <p14:tracePt t="17478" x="4838700" y="3098800"/>
          <p14:tracePt t="17494" x="4940300" y="3117850"/>
          <p14:tracePt t="17511" x="5048250" y="3136900"/>
          <p14:tracePt t="17528" x="5118100" y="3136900"/>
          <p14:tracePt t="17544" x="5194300" y="3130550"/>
          <p14:tracePt t="17561" x="5226050" y="3105150"/>
          <p14:tracePt t="17578" x="5251450" y="3041650"/>
          <p14:tracePt t="17594" x="5257800" y="2978150"/>
          <p14:tracePt t="17611" x="5257800" y="2889250"/>
          <p14:tracePt t="17612" x="5257800" y="2844800"/>
          <p14:tracePt t="17628" x="5232400" y="2743200"/>
          <p14:tracePt t="17644" x="5175250" y="2647950"/>
          <p14:tracePt t="17661" x="5105400" y="2552700"/>
          <p14:tracePt t="17677" x="5035550" y="2476500"/>
          <p14:tracePt t="17694" x="4959350" y="2432050"/>
          <p14:tracePt t="17711" x="4902200" y="2406650"/>
          <p14:tracePt t="17727" x="4876800" y="2406650"/>
          <p14:tracePt t="17744" x="4857750" y="2406650"/>
          <p14:tracePt t="17761" x="4832350" y="2419350"/>
          <p14:tracePt t="17777" x="4787900" y="2482850"/>
          <p14:tracePt t="17794" x="4756150" y="2584450"/>
          <p14:tracePt t="17811" x="4730750" y="2698750"/>
          <p14:tracePt t="17812" x="4730750" y="2736850"/>
          <p14:tracePt t="17828" x="4749800" y="2857500"/>
          <p14:tracePt t="17844" x="4826000" y="2965450"/>
          <p14:tracePt t="17861" x="4902200" y="3028950"/>
          <p14:tracePt t="17877" x="5003800" y="3067050"/>
          <p14:tracePt t="17894" x="5073650" y="3073400"/>
          <p14:tracePt t="17911" x="5137150" y="3060700"/>
          <p14:tracePt t="17927" x="5200650" y="2990850"/>
          <p14:tracePt t="17944" x="5232400" y="2889250"/>
          <p14:tracePt t="17961" x="5251450" y="2800350"/>
          <p14:tracePt t="17977" x="5251450" y="2724150"/>
          <p14:tracePt t="17994" x="5226050" y="2654300"/>
          <p14:tracePt t="17997" x="5200650" y="2616200"/>
          <p14:tracePt t="18011" x="5181600" y="2584450"/>
          <p14:tracePt t="18028" x="5067300" y="2520950"/>
          <p14:tracePt t="18044" x="5010150" y="2501900"/>
          <p14:tracePt t="18061" x="4991100" y="2501900"/>
          <p14:tracePt t="18077" x="4984750" y="2501900"/>
          <p14:tracePt t="18117" x="4978400" y="2501900"/>
          <p14:tracePt t="18157" x="4978400" y="2508250"/>
          <p14:tracePt t="18196" x="0" y="0"/>
        </p14:tracePtLst>
        <p14:tracePtLst>
          <p14:tracePt t="18465" x="4686300" y="2362200"/>
          <p14:tracePt t="18477" x="4660900" y="2400300"/>
          <p14:tracePt t="18494" x="4629150" y="2476500"/>
          <p14:tracePt t="18510" x="4597400" y="2578100"/>
          <p14:tracePt t="18527" x="4591050" y="2679700"/>
          <p14:tracePt t="18544" x="4591050" y="2787650"/>
          <p14:tracePt t="18561" x="4616450" y="2908300"/>
          <p14:tracePt t="18577" x="4686300" y="3003550"/>
          <p14:tracePt t="18594" x="4794250" y="3092450"/>
          <p14:tracePt t="18610" x="4984750" y="3175000"/>
          <p14:tracePt t="18612" x="5086350" y="3194050"/>
          <p14:tracePt t="18627" x="5207000" y="3200400"/>
          <p14:tracePt t="18644" x="5530850" y="3200400"/>
          <p14:tracePt t="18661" x="5645150" y="3149600"/>
          <p14:tracePt t="18677" x="5702300" y="3067050"/>
          <p14:tracePt t="18694" x="5708650" y="2965450"/>
          <p14:tracePt t="18710" x="5708650" y="2851150"/>
          <p14:tracePt t="18727" x="5670550" y="2724150"/>
          <p14:tracePt t="18744" x="5607050" y="2628900"/>
          <p14:tracePt t="18760" x="5505450" y="2546350"/>
          <p14:tracePt t="18777" x="5378450" y="2463800"/>
          <p14:tracePt t="18794" x="5238750" y="2400300"/>
          <p14:tracePt t="18810" x="5105400" y="2349500"/>
          <p14:tracePt t="18827" x="5029200" y="2317750"/>
          <p14:tracePt t="18829" x="5003800" y="2311400"/>
          <p14:tracePt t="18844" x="4991100" y="2311400"/>
          <p14:tracePt t="18885" x="4984750" y="2311400"/>
          <p14:tracePt t="18894" x="4978400" y="2317750"/>
          <p14:tracePt t="18910" x="4965700" y="2374900"/>
          <p14:tracePt t="18927" x="4965700" y="2444750"/>
          <p14:tracePt t="18944" x="4965700" y="2546350"/>
          <p14:tracePt t="18961" x="4991100" y="2679700"/>
          <p14:tracePt t="18977" x="5054600" y="2774950"/>
          <p14:tracePt t="18981" x="5080000" y="2813050"/>
          <p14:tracePt t="18994" x="5105400" y="2838450"/>
          <p14:tracePt t="19011" x="5181600" y="2901950"/>
          <p14:tracePt t="19012" x="5232400" y="2927350"/>
          <p14:tracePt t="19027" x="5264150" y="2940050"/>
          <p14:tracePt t="19044" x="5327650" y="2959100"/>
          <p14:tracePt t="19060" x="5340350" y="2959100"/>
          <p14:tracePt t="19077" x="5346700" y="2952750"/>
          <p14:tracePt t="19094" x="5346700" y="2908300"/>
          <p14:tracePt t="19111" x="5346700" y="2876550"/>
          <p14:tracePt t="19127" x="5346700" y="2838450"/>
          <p14:tracePt t="19144" x="5334000" y="2819400"/>
          <p14:tracePt t="19161" x="5321300" y="2806700"/>
          <p14:tracePt t="19197" x="5321300" y="2800350"/>
          <p14:tracePt t="19277" x="0" y="0"/>
        </p14:tracePtLst>
        <p14:tracePtLst>
          <p14:tracePt t="19728" x="6438900" y="2489200"/>
          <p14:tracePt t="19743" x="6426200" y="2489200"/>
          <p14:tracePt t="19760" x="6407150" y="2514600"/>
          <p14:tracePt t="19777" x="6394450" y="2565400"/>
          <p14:tracePt t="19794" x="6369050" y="2654300"/>
          <p14:tracePt t="19810" x="6362700" y="2743200"/>
          <p14:tracePt t="19827" x="6362700" y="2838450"/>
          <p14:tracePt t="19829" x="6369050" y="2895600"/>
          <p14:tracePt t="19844" x="6400800" y="2965450"/>
          <p14:tracePt t="19861" x="6477000" y="3035300"/>
          <p14:tracePt t="19877" x="6527800" y="3054350"/>
          <p14:tracePt t="19894" x="6559550" y="3060700"/>
          <p14:tracePt t="19910" x="6591300" y="3060700"/>
          <p14:tracePt t="19927" x="6623050" y="3028950"/>
          <p14:tracePt t="19950" x="6661150" y="2946400"/>
          <p14:tracePt t="19960" x="6667500" y="2921000"/>
          <p14:tracePt t="19977" x="6667500" y="2870200"/>
          <p14:tracePt t="19993" x="6667500" y="2819400"/>
          <p14:tracePt t="20010" x="6667500" y="2794000"/>
          <p14:tracePt t="20027" x="6667500" y="2774950"/>
          <p14:tracePt t="20043" x="6667500" y="2768600"/>
          <p14:tracePt t="20301" x="0" y="0"/>
        </p14:tracePtLst>
        <p14:tracePtLst>
          <p14:tracePt t="20999" x="7981950" y="2387600"/>
          <p14:tracePt t="21011" x="7975600" y="2393950"/>
          <p14:tracePt t="21027" x="7943850" y="2413000"/>
          <p14:tracePt t="21044" x="7886700" y="2514600"/>
          <p14:tracePt t="21063" x="7854950" y="2622550"/>
          <p14:tracePt t="21077" x="7835900" y="2743200"/>
          <p14:tracePt t="21093" x="7835900" y="2882900"/>
          <p14:tracePt t="21110" x="7842250" y="3022600"/>
          <p14:tracePt t="21126" x="7912100" y="3149600"/>
          <p14:tracePt t="21143" x="8020050" y="3232150"/>
          <p14:tracePt t="21160" x="8172450" y="3282950"/>
          <p14:tracePt t="21176" x="8350250" y="3308350"/>
          <p14:tracePt t="21193" x="8521700" y="3308350"/>
          <p14:tracePt t="21210" x="8686800" y="3263900"/>
          <p14:tracePt t="21227" x="8782050" y="3200400"/>
          <p14:tracePt t="21230" x="8820150" y="3149600"/>
          <p14:tracePt t="21243" x="8864600" y="3098800"/>
          <p14:tracePt t="21260" x="8934450" y="2933700"/>
          <p14:tracePt t="21276" x="8966200" y="2832100"/>
          <p14:tracePt t="21293" x="8966200" y="2755900"/>
          <p14:tracePt t="21310" x="8966200" y="2667000"/>
          <p14:tracePt t="21327" x="8940800" y="2603500"/>
          <p14:tracePt t="21343" x="8883650" y="2540000"/>
          <p14:tracePt t="21360" x="8826500" y="2489200"/>
          <p14:tracePt t="21376" x="8731250" y="2425700"/>
          <p14:tracePt t="21393" x="8610600" y="2374900"/>
          <p14:tracePt t="21410" x="8470900" y="2343150"/>
          <p14:tracePt t="21426" x="8356600" y="2330450"/>
          <p14:tracePt t="21429" x="8337550" y="2330450"/>
          <p14:tracePt t="21443" x="8305800" y="2330450"/>
          <p14:tracePt t="21460" x="8242300" y="2330450"/>
          <p14:tracePt t="21476" x="8210550" y="2355850"/>
          <p14:tracePt t="21493" x="8166100" y="2413000"/>
          <p14:tracePt t="21509" x="8134350" y="2482850"/>
          <p14:tracePt t="21526" x="8115300" y="2559050"/>
          <p14:tracePt t="21543" x="8115300" y="2628900"/>
          <p14:tracePt t="21559" x="8115300" y="2705100"/>
          <p14:tracePt t="21576" x="8159750" y="2781300"/>
          <p14:tracePt t="21593" x="8216900" y="2825750"/>
          <p14:tracePt t="21609" x="8299450" y="2863850"/>
          <p14:tracePt t="21626" x="8382000" y="2889250"/>
          <p14:tracePt t="21643" x="8426450" y="2895600"/>
          <p14:tracePt t="21644" x="8445500" y="2895600"/>
          <p14:tracePt t="21659" x="8477250" y="2882900"/>
          <p14:tracePt t="21676" x="8509000" y="2851150"/>
          <p14:tracePt t="21693" x="8528050" y="2813050"/>
          <p14:tracePt t="21709" x="8553450" y="2749550"/>
          <p14:tracePt t="21726" x="8566150" y="2679700"/>
          <p14:tracePt t="21743" x="8566150" y="2635250"/>
          <p14:tracePt t="21759" x="8566150" y="2578100"/>
          <p14:tracePt t="21776" x="8559800" y="2540000"/>
          <p14:tracePt t="21793" x="8534400" y="2514600"/>
          <p14:tracePt t="21809" x="8483600" y="2489200"/>
          <p14:tracePt t="21826" x="8394700" y="2463800"/>
          <p14:tracePt t="21843" x="8274050" y="2457450"/>
          <p14:tracePt t="21845" x="8204200" y="2457450"/>
          <p14:tracePt t="21860" x="8083550" y="2482850"/>
          <p14:tracePt t="21876" x="7975600" y="2540000"/>
          <p14:tracePt t="21893" x="7918450" y="2609850"/>
          <p14:tracePt t="21909" x="7886700" y="2679700"/>
          <p14:tracePt t="21926" x="7867650" y="2736850"/>
          <p14:tracePt t="21943" x="7867650" y="2774950"/>
          <p14:tracePt t="21959" x="7880350" y="2813050"/>
          <p14:tracePt t="21976" x="7924800" y="2844800"/>
          <p14:tracePt t="21993" x="8013700" y="2870200"/>
          <p14:tracePt t="22009" x="8153400" y="2889250"/>
          <p14:tracePt t="22026" x="8331200" y="2889250"/>
          <p14:tracePt t="22043" x="8509000" y="2882900"/>
          <p14:tracePt t="22046" x="8585200" y="2876550"/>
          <p14:tracePt t="22059" x="8642350" y="2857500"/>
          <p14:tracePt t="22076" x="8737600" y="2800350"/>
          <p14:tracePt t="22093" x="8743950" y="2755900"/>
          <p14:tracePt t="22109" x="8743950" y="2730500"/>
          <p14:tracePt t="22126" x="8737600" y="2692400"/>
          <p14:tracePt t="22142" x="8724900" y="2667000"/>
          <p14:tracePt t="22159" x="8674100" y="2635250"/>
          <p14:tracePt t="22176" x="8604250" y="2622550"/>
          <p14:tracePt t="22192" x="8528050" y="2622550"/>
          <p14:tracePt t="22209" x="8439150" y="2635250"/>
          <p14:tracePt t="22226" x="8369300" y="2660650"/>
          <p14:tracePt t="22242" x="8337550" y="2698750"/>
          <p14:tracePt t="22246" x="8324850" y="2717800"/>
          <p14:tracePt t="22259" x="8318500" y="2730500"/>
          <p14:tracePt t="22276" x="8318500" y="2768600"/>
          <p14:tracePt t="22293" x="8324850" y="2794000"/>
          <p14:tracePt t="22309" x="8356600" y="2806700"/>
          <p14:tracePt t="22326" x="8407400" y="2813050"/>
          <p14:tracePt t="22343" x="8470900" y="2813050"/>
          <p14:tracePt t="22360" x="8515350" y="2787650"/>
          <p14:tracePt t="22376" x="8553450" y="2743200"/>
          <p14:tracePt t="22393" x="8566150" y="2705100"/>
          <p14:tracePt t="22409" x="8566150" y="2667000"/>
          <p14:tracePt t="22426" x="8553450" y="2635250"/>
          <p14:tracePt t="22443" x="8534400" y="2603500"/>
          <p14:tracePt t="22459" x="8451850" y="2565400"/>
          <p14:tracePt t="22461" x="8394700" y="2559050"/>
          <p14:tracePt t="22476" x="8312150" y="2559050"/>
          <p14:tracePt t="22492" x="8223250" y="2559050"/>
          <p14:tracePt t="22509" x="8172450" y="2571750"/>
          <p14:tracePt t="22526" x="8159750" y="2597150"/>
          <p14:tracePt t="22542" x="8153400" y="2609850"/>
          <p14:tracePt t="22559" x="8153400" y="2635250"/>
          <p14:tracePt t="22576" x="8153400" y="2654300"/>
          <p14:tracePt t="22592" x="8153400" y="2679700"/>
          <p14:tracePt t="22670" x="8159750" y="2679700"/>
          <p14:tracePt t="22681" x="8166100" y="2679700"/>
          <p14:tracePt t="22693" x="8166100" y="2660650"/>
          <p14:tracePt t="22709" x="8166100" y="2616200"/>
          <p14:tracePt t="22726" x="8147050" y="2584450"/>
          <p14:tracePt t="22742" x="8115300" y="2552700"/>
          <p14:tracePt t="22759" x="8070850" y="2527300"/>
          <p14:tracePt t="22776" x="8039100" y="2514600"/>
          <p14:tracePt t="22793" x="8007350" y="2501900"/>
          <p14:tracePt t="22809" x="7994650" y="2501900"/>
          <p14:tracePt t="22826" x="7981950" y="2501900"/>
          <p14:tracePt t="22829" x="7969250" y="2501900"/>
          <p14:tracePt t="22843" x="7962900" y="2514600"/>
          <p14:tracePt t="22845" x="7956550" y="2520950"/>
          <p14:tracePt t="22859" x="7950200" y="2533650"/>
          <p14:tracePt t="22862" x="7943850" y="2540000"/>
          <p14:tracePt t="22876" x="7931150" y="2578100"/>
          <p14:tracePt t="22892" x="7931150" y="2616200"/>
          <p14:tracePt t="22909" x="7931150" y="2692400"/>
          <p14:tracePt t="22926" x="7962900" y="2774950"/>
          <p14:tracePt t="22943" x="8032750" y="2844800"/>
          <p14:tracePt t="22959" x="8115300" y="2908300"/>
          <p14:tracePt t="22976" x="8229600" y="2946400"/>
          <p14:tracePt t="22992" x="8331200" y="2971800"/>
          <p14:tracePt t="23009" x="8388350" y="2971800"/>
          <p14:tracePt t="23026" x="8413750" y="2971800"/>
          <p14:tracePt t="23042" x="8420100" y="2971800"/>
          <p14:tracePt t="23059" x="8432800" y="2971800"/>
          <p14:tracePt t="23076" x="8445500" y="2952750"/>
          <p14:tracePt t="23092" x="8458200" y="2927350"/>
          <p14:tracePt t="23109" x="8477250" y="2889250"/>
          <p14:tracePt t="23126" x="8489950" y="2857500"/>
          <p14:tracePt t="23143" x="8496300" y="2832100"/>
          <p14:tracePt t="23159" x="8502650" y="2794000"/>
          <p14:tracePt t="23176" x="8502650" y="2774950"/>
          <p14:tracePt t="23192" x="8502650" y="2749550"/>
          <p14:tracePt t="23209" x="8502650" y="2730500"/>
          <p14:tracePt t="23226" x="8502650" y="2724150"/>
          <p14:tracePt t="23253" x="8502650" y="2717800"/>
          <p14:tracePt t="23261" x="8502650" y="2711450"/>
          <p14:tracePt t="23373" x="8515350" y="2717800"/>
          <p14:tracePt t="23384" x="8534400" y="2724150"/>
          <p14:tracePt t="23399" x="8616950" y="2743200"/>
          <p14:tracePt t="23414" x="8699500" y="2768600"/>
          <p14:tracePt t="23426" x="8712200" y="2768600"/>
          <p14:tracePt t="23442" x="8737600" y="2768600"/>
          <p14:tracePt t="23445" x="8743950" y="2768600"/>
          <p14:tracePt t="23459" x="8750300" y="2762250"/>
          <p14:tracePt t="23476" x="8750300" y="2736850"/>
          <p14:tracePt t="23492" x="8750300" y="2717800"/>
          <p14:tracePt t="23509" x="8750300" y="2705100"/>
          <p14:tracePt t="23525" x="8750300" y="2692400"/>
          <p14:tracePt t="23559" x="8743950" y="2686050"/>
          <p14:tracePt t="23773" x="0" y="0"/>
        </p14:tracePtLst>
        <p14:tracePtLst>
          <p14:tracePt t="24010" x="7912100" y="2432050"/>
          <p14:tracePt t="24026" x="7899400" y="2444750"/>
          <p14:tracePt t="24043" x="7886700" y="2489200"/>
          <p14:tracePt t="24046" x="7880350" y="2520950"/>
          <p14:tracePt t="24061" x="7880350" y="2584450"/>
          <p14:tracePt t="24075" x="7880350" y="2641600"/>
          <p14:tracePt t="24092" x="7905750" y="2825750"/>
          <p14:tracePt t="24109" x="7975600" y="2914650"/>
          <p14:tracePt t="24125" x="8102600" y="2990850"/>
          <p14:tracePt t="24142" x="8286750" y="3048000"/>
          <p14:tracePt t="24159" x="8470900" y="3067050"/>
          <p14:tracePt t="24175" x="8616950" y="3054350"/>
          <p14:tracePt t="24192" x="8718550" y="3022600"/>
          <p14:tracePt t="24209" x="8769350" y="2978150"/>
          <p14:tracePt t="24225" x="8794750" y="2933700"/>
          <p14:tracePt t="24242" x="8807450" y="2876550"/>
          <p14:tracePt t="24245" x="8807450" y="2857500"/>
          <p14:tracePt t="24259" x="8807450" y="2832100"/>
          <p14:tracePt t="24276" x="8807450" y="2781300"/>
          <p14:tracePt t="24292" x="8794750" y="2743200"/>
          <p14:tracePt t="24308" x="8769350" y="2717800"/>
          <p14:tracePt t="24325" x="8737600" y="2698750"/>
          <p14:tracePt t="24342" x="8693150" y="2679700"/>
          <p14:tracePt t="24359" x="8667750" y="2679700"/>
          <p14:tracePt t="24375" x="8629650" y="2679700"/>
          <p14:tracePt t="24392" x="8591550" y="2679700"/>
          <p14:tracePt t="24409" x="8540750" y="2679700"/>
          <p14:tracePt t="24425" x="8496300" y="2692400"/>
          <p14:tracePt t="24442" x="8451850" y="2705100"/>
          <p14:tracePt t="24459" x="8407400" y="2736850"/>
          <p14:tracePt t="24460" x="8388350" y="2755900"/>
          <p14:tracePt t="24475" x="8369300" y="2774950"/>
          <p14:tracePt t="24492" x="8343900" y="2870200"/>
          <p14:tracePt t="24508" x="8343900" y="2921000"/>
          <p14:tracePt t="24525" x="8343900" y="2984500"/>
          <p14:tracePt t="24542" x="8382000" y="3022600"/>
          <p14:tracePt t="24559" x="8432800" y="3048000"/>
          <p14:tracePt t="24575" x="8509000" y="3060700"/>
          <p14:tracePt t="24592" x="8629650" y="3067050"/>
          <p14:tracePt t="24608" x="8775700" y="3067050"/>
          <p14:tracePt t="24625" x="8909050" y="3041650"/>
          <p14:tracePt t="24642" x="8972550" y="3009900"/>
          <p14:tracePt t="24658" x="8991600" y="2971800"/>
          <p14:tracePt t="24675" x="8991600" y="2946400"/>
          <p14:tracePt t="24692" x="8985250" y="2876550"/>
          <p14:tracePt t="24708" x="8940800" y="2806700"/>
          <p14:tracePt t="24725" x="8870950" y="2743200"/>
          <p14:tracePt t="24742" x="8788400" y="2686050"/>
          <p14:tracePt t="24758" x="8712200" y="2641600"/>
          <p14:tracePt t="24775" x="8667750" y="2622550"/>
          <p14:tracePt t="24792" x="8648700" y="2609850"/>
          <p14:tracePt t="24973" x="8636000" y="2609850"/>
          <p14:tracePt t="24973" x="0" y="0"/>
        </p14:tracePtLst>
        <p14:tracePtLst>
          <p14:tracePt t="25174" x="8312150" y="2559050"/>
          <p14:tracePt t="25182" x="8305800" y="2578100"/>
          <p14:tracePt t="25192" x="8305800" y="2590800"/>
          <p14:tracePt t="25208" x="8305800" y="2622550"/>
          <p14:tracePt t="25225" x="8305800" y="2647950"/>
          <p14:tracePt t="25242" x="8305800" y="2686050"/>
          <p14:tracePt t="25258" x="8305800" y="2711450"/>
          <p14:tracePt t="25262" x="8305800" y="2717800"/>
          <p14:tracePt t="25275" x="8318500" y="2724150"/>
          <p14:tracePt t="25292" x="8362950" y="2768600"/>
          <p14:tracePt t="25308" x="8401050" y="2787650"/>
          <p14:tracePt t="25325" x="8445500" y="2806700"/>
          <p14:tracePt t="25342" x="8483600" y="2813050"/>
          <p14:tracePt t="25358" x="8521700" y="2813050"/>
          <p14:tracePt t="25375" x="8547100" y="2813050"/>
          <p14:tracePt t="25392" x="8566150" y="2794000"/>
          <p14:tracePt t="25408" x="8572500" y="2768600"/>
          <p14:tracePt t="25425" x="8572500" y="2743200"/>
          <p14:tracePt t="25428" x="8572500" y="2724150"/>
          <p14:tracePt t="25442" x="8572500" y="2711450"/>
          <p14:tracePt t="25458" x="8572500" y="2686050"/>
          <p14:tracePt t="25475" x="8559800" y="2647950"/>
          <p14:tracePt t="25477" x="8540750" y="2641600"/>
          <p14:tracePt t="25492" x="8483600" y="2603500"/>
          <p14:tracePt t="25508" x="8413750" y="2571750"/>
          <p14:tracePt t="25525" x="8312150" y="2520950"/>
          <p14:tracePt t="25541" x="8229600" y="2508250"/>
          <p14:tracePt t="25558" x="8191500" y="2501900"/>
          <p14:tracePt t="25575" x="8153400" y="2501900"/>
          <p14:tracePt t="25591" x="8147050" y="2501900"/>
          <p14:tracePt t="25608" x="8128000" y="2508250"/>
          <p14:tracePt t="25625" x="8115300" y="2540000"/>
          <p14:tracePt t="25641" x="8108950" y="2552700"/>
          <p14:tracePt t="25658" x="8108950" y="2578100"/>
          <p14:tracePt t="25675" x="8108950" y="2609850"/>
          <p14:tracePt t="25692" x="8121650" y="2641600"/>
          <p14:tracePt t="25708" x="8159750" y="2660650"/>
          <p14:tracePt t="25725" x="8229600" y="2692400"/>
          <p14:tracePt t="25742" x="8299450" y="2705100"/>
          <p14:tracePt t="25758" x="8382000" y="2711450"/>
          <p14:tracePt t="25775" x="8458200" y="2711450"/>
          <p14:tracePt t="25791" x="8528050" y="2692400"/>
          <p14:tracePt t="25808" x="8559800" y="2667000"/>
          <p14:tracePt t="25825" x="8572500" y="2647950"/>
          <p14:tracePt t="25841" x="8572500" y="2635250"/>
          <p14:tracePt t="25858" x="8578850" y="2616200"/>
          <p14:tracePt t="25875" x="8578850" y="2609850"/>
          <p14:tracePt t="25892" x="8578850" y="2603500"/>
          <p14:tracePt t="26757" x="0" y="0"/>
        </p14:tracePtLst>
        <p14:tracePtLst>
          <p14:tracePt t="27820" x="7867650" y="2540000"/>
          <p14:tracePt t="27836" x="7867650" y="2533650"/>
          <p14:tracePt t="27852" x="7861300" y="2533650"/>
          <p14:tracePt t="27860" x="7861300" y="2546350"/>
          <p14:tracePt t="27868" x="7861300" y="2571750"/>
          <p14:tracePt t="27876" x="7848600" y="2603500"/>
          <p14:tracePt t="27891" x="7842250" y="2628900"/>
          <p14:tracePt t="27907" x="7842250" y="2679700"/>
          <p14:tracePt t="27908" x="7842250" y="2692400"/>
          <p14:tracePt t="27924" x="7848600" y="2736850"/>
          <p14:tracePt t="27941" x="7874000" y="2762250"/>
          <p14:tracePt t="27957" x="7912100" y="2781300"/>
          <p14:tracePt t="27974" x="7943850" y="2794000"/>
          <p14:tracePt t="27990" x="8001000" y="2794000"/>
          <p14:tracePt t="28007" x="8096250" y="2794000"/>
          <p14:tracePt t="28024" x="8178800" y="2768600"/>
          <p14:tracePt t="28040" x="8242300" y="2730500"/>
          <p14:tracePt t="28057" x="8274050" y="2692400"/>
          <p14:tracePt t="28074" x="8293100" y="2660650"/>
          <p14:tracePt t="28090" x="8293100" y="2647950"/>
          <p14:tracePt t="28107" x="8293100" y="2628900"/>
          <p14:tracePt t="28108" x="8293100" y="2616200"/>
          <p14:tracePt t="28124" x="8293100" y="2609850"/>
          <p14:tracePt t="28197" x="0" y="0"/>
        </p14:tracePtLst>
        <p14:tracePtLst>
          <p14:tracePt t="32167" x="4648200" y="2413000"/>
          <p14:tracePt t="32178" x="4648200" y="2425700"/>
          <p14:tracePt t="32189" x="4629150" y="2444750"/>
          <p14:tracePt t="32206" x="4610100" y="2489200"/>
          <p14:tracePt t="32223" x="4603750" y="2559050"/>
          <p14:tracePt t="32239" x="4603750" y="2641600"/>
          <p14:tracePt t="32256" x="4603750" y="2736850"/>
          <p14:tracePt t="32273" x="4654550" y="2876550"/>
          <p14:tracePt t="32289" x="4794250" y="3003550"/>
          <p14:tracePt t="32306" x="5041900" y="3105150"/>
          <p14:tracePt t="32323" x="5372100" y="3155950"/>
          <p14:tracePt t="32340" x="5765800" y="3105150"/>
          <p14:tracePt t="32356" x="5899150" y="3041650"/>
          <p14:tracePt t="32373" x="5956300" y="2984500"/>
          <p14:tracePt t="32389" x="5975350" y="2946400"/>
          <p14:tracePt t="32406" x="5988050" y="2933700"/>
          <p14:tracePt t="32422" x="5988050" y="2927350"/>
          <p14:tracePt t="32439" x="5988050" y="2921000"/>
          <p14:tracePt t="32456" x="5988050" y="2914650"/>
          <p14:tracePt t="32500" x="0" y="0"/>
        </p14:tracePtLst>
        <p14:tracePtLst>
          <p14:tracePt t="33055" x="4864100" y="2387600"/>
          <p14:tracePt t="33067" x="4845050" y="2406650"/>
          <p14:tracePt t="33077" x="4806950" y="2470150"/>
          <p14:tracePt t="33089" x="4781550" y="2520950"/>
          <p14:tracePt t="33106" x="4749800" y="2641600"/>
          <p14:tracePt t="33123" x="4730750" y="2768600"/>
          <p14:tracePt t="33124" x="4730750" y="2813050"/>
          <p14:tracePt t="33139" x="4730750" y="2844800"/>
          <p14:tracePt t="33141" x="4730750" y="2870200"/>
          <p14:tracePt t="33156" x="4756150" y="2927350"/>
          <p14:tracePt t="33172" x="4800600" y="2971800"/>
          <p14:tracePt t="33189" x="4851400" y="2997200"/>
          <p14:tracePt t="33206" x="4933950" y="3016250"/>
          <p14:tracePt t="33222" x="5010150" y="3022600"/>
          <p14:tracePt t="33239" x="5111750" y="3016250"/>
          <p14:tracePt t="33256" x="5162550" y="2971800"/>
          <p14:tracePt t="33272" x="5213350" y="2908300"/>
          <p14:tracePt t="33289" x="5238750" y="2838450"/>
          <p14:tracePt t="33306" x="5245100" y="2794000"/>
          <p14:tracePt t="33322" x="5245100" y="2774950"/>
          <p14:tracePt t="33325" x="5245100" y="2768600"/>
          <p14:tracePt t="33405" x="0" y="0"/>
        </p14:tracePtLst>
        <p14:tracePtLst>
          <p14:tracePt t="33767" x="7912100" y="2533650"/>
          <p14:tracePt t="33782" x="7905750" y="2533650"/>
          <p14:tracePt t="33793" x="7899400" y="2533650"/>
          <p14:tracePt t="33806" x="7893050" y="2533650"/>
          <p14:tracePt t="33823" x="7861300" y="2540000"/>
          <p14:tracePt t="33839" x="7835900" y="2584450"/>
          <p14:tracePt t="33856" x="7823200" y="2654300"/>
          <p14:tracePt t="33873" x="7810500" y="2743200"/>
          <p14:tracePt t="33879" x="7810500" y="2794000"/>
          <p14:tracePt t="33893" x="7835900" y="2908300"/>
          <p14:tracePt t="33906" x="7861300" y="2946400"/>
          <p14:tracePt t="33922" x="7918450" y="3009900"/>
          <p14:tracePt t="33939" x="7981950" y="3041650"/>
          <p14:tracePt t="33955" x="8083550" y="3067050"/>
          <p14:tracePt t="33956" x="8140700" y="3079750"/>
          <p14:tracePt t="33972" x="8248650" y="3073400"/>
          <p14:tracePt t="33988" x="8350250" y="3028950"/>
          <p14:tracePt t="34005" x="8413750" y="2952750"/>
          <p14:tracePt t="34022" x="8439150" y="2863850"/>
          <p14:tracePt t="34039" x="8458200" y="2774950"/>
          <p14:tracePt t="34055" x="8458200" y="2705100"/>
          <p14:tracePt t="34072" x="8458200" y="2647950"/>
          <p14:tracePt t="34089" x="8439150" y="2616200"/>
          <p14:tracePt t="34105" x="8420100" y="2590800"/>
          <p14:tracePt t="34122" x="8407400" y="2584450"/>
          <p14:tracePt t="34139" x="8401050" y="2578100"/>
          <p14:tracePt t="34155" x="8401050" y="2571750"/>
          <p14:tracePt t="34269" x="0" y="0"/>
        </p14:tracePtLst>
        <p14:tracePtLst>
          <p14:tracePt t="37102" x="2355850" y="4159250"/>
          <p14:tracePt t="37222" x="2362200" y="4171950"/>
          <p14:tracePt t="37233" x="2387600" y="4178300"/>
          <p14:tracePt t="37245" x="2476500" y="4197350"/>
          <p14:tracePt t="37254" x="2565400" y="4216400"/>
          <p14:tracePt t="37271" x="2774950" y="4260850"/>
          <p14:tracePt t="37288" x="3009900" y="4279900"/>
          <p14:tracePt t="37304" x="3206750" y="4286250"/>
          <p14:tracePt t="37321" x="3327400" y="4286250"/>
          <p14:tracePt t="37338" x="3378200" y="4286250"/>
          <p14:tracePt t="37354" x="3384550" y="4286250"/>
          <p14:tracePt t="37589" x="0" y="0"/>
        </p14:tracePtLst>
        <p14:tracePtLst>
          <p14:tracePt t="38031" x="5238750" y="2286000"/>
          <p14:tracePt t="38046" x="5137150" y="2324100"/>
          <p14:tracePt t="38062" x="5022850" y="2374900"/>
          <p14:tracePt t="38071" x="4953000" y="2400300"/>
          <p14:tracePt t="38087" x="4832350" y="2444750"/>
          <p14:tracePt t="38104" x="4749800" y="2482850"/>
          <p14:tracePt t="38120" x="4711700" y="2508250"/>
          <p14:tracePt t="38137" x="4673600" y="2546350"/>
          <p14:tracePt t="38154" x="4648200" y="2597150"/>
          <p14:tracePt t="38170" x="4635500" y="2654300"/>
          <p14:tracePt t="38187" x="4635500" y="2705100"/>
          <p14:tracePt t="38204" x="4660900" y="2800350"/>
          <p14:tracePt t="38221" x="4737100" y="2851150"/>
          <p14:tracePt t="38237" x="4864100" y="2901950"/>
          <p14:tracePt t="38254" x="5048250" y="2940050"/>
          <p14:tracePt t="38271" x="5257800" y="2959100"/>
          <p14:tracePt t="38287" x="5422900" y="2959100"/>
          <p14:tracePt t="38304" x="5537200" y="2952750"/>
          <p14:tracePt t="38321" x="5568950" y="2940050"/>
          <p14:tracePt t="38337" x="5581650" y="2927350"/>
          <p14:tracePt t="38354" x="5581650" y="2914650"/>
          <p14:tracePt t="38371" x="5581650" y="2908300"/>
          <p14:tracePt t="38430" x="5581650" y="2901950"/>
          <p14:tracePt t="38439" x="5581650" y="2895600"/>
          <p14:tracePt t="38454" x="5581650" y="2889250"/>
          <p14:tracePt t="38470" x="5568950" y="2876550"/>
          <p14:tracePt t="38471" x="0" y="0"/>
        </p14:tracePtLst>
        <p14:tracePtLst>
          <p14:tracePt t="38840" x="3778250" y="3937000"/>
          <p14:tracePt t="38854" x="3778250" y="3943350"/>
          <p14:tracePt t="38870" x="3778250" y="3949700"/>
          <p14:tracePt t="38887" x="3778250" y="3956050"/>
          <p14:tracePt t="38909" x="3784600" y="3962400"/>
          <p14:tracePt t="38933" x="3803650" y="3968750"/>
          <p14:tracePt t="38942" x="3816350" y="3975100"/>
          <p14:tracePt t="38954" x="3835400" y="3987800"/>
          <p14:tracePt t="38970" x="3924300" y="4019550"/>
          <p14:tracePt t="38987" x="4070350" y="4057650"/>
          <p14:tracePt t="38989" x="4165600" y="4070350"/>
          <p14:tracePt t="39004" x="4432300" y="4133850"/>
          <p14:tracePt t="39020" x="4679950" y="4171950"/>
          <p14:tracePt t="39037" x="4857750" y="4203700"/>
          <p14:tracePt t="39054" x="4940300" y="4210050"/>
          <p14:tracePt t="39070" x="4984750" y="4210050"/>
          <p14:tracePt t="39087" x="5029200" y="4210050"/>
          <p14:tracePt t="39104" x="5099050" y="4210050"/>
          <p14:tracePt t="39120" x="5238750" y="4210050"/>
          <p14:tracePt t="39137" x="5429250" y="4210050"/>
          <p14:tracePt t="39154" x="5670550" y="4210050"/>
          <p14:tracePt t="39157" x="5784850" y="4210050"/>
          <p14:tracePt t="39170" x="5892800" y="4210050"/>
          <p14:tracePt t="39187" x="6051550" y="4184650"/>
          <p14:tracePt t="39189" x="6108700" y="4178300"/>
          <p14:tracePt t="39204" x="6178550" y="4152900"/>
          <p14:tracePt t="39220" x="6242050" y="4133850"/>
          <p14:tracePt t="39237" x="6330950" y="4089400"/>
          <p14:tracePt t="39253" x="6451600" y="3994150"/>
          <p14:tracePt t="39270" x="6610350" y="3860800"/>
          <p14:tracePt t="39287" x="6800850" y="3651250"/>
          <p14:tracePt t="39303" x="6991350" y="3416300"/>
          <p14:tracePt t="39320" x="7169150" y="3194050"/>
          <p14:tracePt t="39337" x="7277100" y="3016250"/>
          <p14:tracePt t="39353" x="7334250" y="2870200"/>
          <p14:tracePt t="39370" x="7372350" y="2755900"/>
          <p14:tracePt t="39387" x="7378700" y="2698750"/>
          <p14:tracePt t="39388" x="7378700" y="2673350"/>
          <p14:tracePt t="39404" x="7378700" y="2616200"/>
          <p14:tracePt t="39420" x="7366000" y="2565400"/>
          <p14:tracePt t="39437" x="7334250" y="2514600"/>
          <p14:tracePt t="39453" x="7258050" y="2444750"/>
          <p14:tracePt t="39470" x="7162800" y="2387600"/>
          <p14:tracePt t="39487" x="7067550" y="2343150"/>
          <p14:tracePt t="39503" x="6997700" y="2311400"/>
          <p14:tracePt t="39520" x="6934200" y="2292350"/>
          <p14:tracePt t="39537" x="6915150" y="2286000"/>
          <p14:tracePt t="39553" x="6883400" y="2279650"/>
          <p14:tracePt t="39570" x="6845300" y="2279650"/>
          <p14:tracePt t="39587" x="6788150" y="2286000"/>
          <p14:tracePt t="39588" x="6775450" y="2298700"/>
          <p14:tracePt t="39604" x="6737350" y="2317750"/>
          <p14:tracePt t="39620" x="6718300" y="2336800"/>
          <p14:tracePt t="39637" x="6711950" y="2336800"/>
          <p14:tracePt t="39701" x="0" y="0"/>
        </p14:tracePtLst>
        <p14:tracePtLst>
          <p14:tracePt t="40142" x="4895850" y="3981450"/>
          <p14:tracePt t="40157" x="4895850" y="3987800"/>
          <p14:tracePt t="40174" x="4895850" y="3994150"/>
          <p14:tracePt t="40181" x="4895850" y="4000500"/>
          <p14:tracePt t="40189" x="4895850" y="4013200"/>
          <p14:tracePt t="40203" x="4908550" y="4032250"/>
          <p14:tracePt t="40220" x="5073650" y="4095750"/>
          <p14:tracePt t="40236" x="5327650" y="4152900"/>
          <p14:tracePt t="40253" x="5734050" y="4184650"/>
          <p14:tracePt t="40270" x="6102350" y="4184650"/>
          <p14:tracePt t="40286" x="6369050" y="4184650"/>
          <p14:tracePt t="40303" x="6489700" y="4184650"/>
          <p14:tracePt t="40320" x="6508750" y="4184650"/>
          <p14:tracePt t="40336" x="6515100" y="4184650"/>
          <p14:tracePt t="40469" x="6521450" y="4184650"/>
          <p14:tracePt t="40485" x="6521450" y="4165600"/>
          <p14:tracePt t="40498" x="6527800" y="4133850"/>
          <p14:tracePt t="40506" x="6534150" y="4102100"/>
          <p14:tracePt t="40506" x="0" y="0"/>
        </p14:tracePtLst>
        <p14:tracePtLst>
          <p14:tracePt t="40873" x="6477000" y="2279650"/>
          <p14:tracePt t="40886" x="6470650" y="2317750"/>
          <p14:tracePt t="40903" x="6451600" y="2406650"/>
          <p14:tracePt t="40920" x="6432550" y="2527300"/>
          <p14:tracePt t="40936" x="6432550" y="2641600"/>
          <p14:tracePt t="40953" x="6432550" y="2743200"/>
          <p14:tracePt t="40970" x="6457950" y="2781300"/>
          <p14:tracePt t="40986" x="6477000" y="2794000"/>
          <p14:tracePt t="40988" x="6489700" y="2800350"/>
          <p14:tracePt t="41003" x="6508750" y="2813050"/>
          <p14:tracePt t="41020" x="6610350" y="2819400"/>
          <p14:tracePt t="41037" x="6705600" y="2819400"/>
          <p14:tracePt t="41053" x="6794500" y="2813050"/>
          <p14:tracePt t="41070" x="6826250" y="2800350"/>
          <p14:tracePt t="41086" x="6832600" y="2794000"/>
          <p14:tracePt t="41103" x="6832600" y="2781300"/>
          <p14:tracePt t="41120" x="6832600" y="2774950"/>
          <p14:tracePt t="41136" x="6832600" y="2762250"/>
          <p14:tracePt t="41229" x="0" y="0"/>
        </p14:tracePtLst>
        <p14:tracePtLst>
          <p14:tracePt t="42644" x="4933950" y="2432050"/>
          <p14:tracePt t="42665" x="4921250" y="2451100"/>
          <p14:tracePt t="42679" x="4895850" y="2520950"/>
          <p14:tracePt t="42690" x="4864100" y="2559050"/>
          <p14:tracePt t="42703" x="4819650" y="2609850"/>
          <p14:tracePt t="42719" x="4800600" y="2641600"/>
          <p14:tracePt t="42736" x="4800600" y="2654300"/>
          <p14:tracePt t="42752" x="4794250" y="2654300"/>
          <p14:tracePt t="42769" x="4794250" y="2660650"/>
          <p14:tracePt t="42786" x="4794250" y="2667000"/>
          <p14:tracePt t="42803" x="4806950" y="2692400"/>
          <p14:tracePt t="42819" x="4851400" y="2717800"/>
          <p14:tracePt t="42820" x="4889500" y="2724150"/>
          <p14:tracePt t="42836" x="4940300" y="2724150"/>
          <p14:tracePt t="42852" x="5022850" y="2711450"/>
          <p14:tracePt t="42869" x="5054600" y="2692400"/>
          <p14:tracePt t="42886" x="5073650" y="2654300"/>
          <p14:tracePt t="42902" x="5073650" y="2641600"/>
          <p14:tracePt t="42919" x="5073650" y="2622550"/>
          <p14:tracePt t="42973" x="5048250" y="2628900"/>
          <p14:tracePt t="42981" x="5016500" y="2654300"/>
          <p14:tracePt t="42989" x="4978400" y="2692400"/>
          <p14:tracePt t="43002" x="4940300" y="2749550"/>
          <p14:tracePt t="43019" x="4864100" y="2895600"/>
          <p14:tracePt t="43036" x="4838700" y="3022600"/>
          <p14:tracePt t="43052" x="4845050" y="3048000"/>
          <p14:tracePt t="43069" x="4857750" y="3054350"/>
          <p14:tracePt t="43086" x="4895850" y="3041650"/>
          <p14:tracePt t="43102" x="4953000" y="2965450"/>
          <p14:tracePt t="43119" x="4991100" y="2863850"/>
          <p14:tracePt t="43135" x="5016500" y="2774950"/>
          <p14:tracePt t="43152" x="5022850" y="2730500"/>
          <p14:tracePt t="43169" x="5022850" y="2717800"/>
          <p14:tracePt t="43278" x="5016500" y="2717800"/>
          <p14:tracePt t="43294" x="5016500" y="2730500"/>
          <p14:tracePt t="43302" x="5016500" y="2743200"/>
          <p14:tracePt t="43302" x="0" y="0"/>
        </p14:tracePtLst>
        <p14:tracePtLst>
          <p14:tracePt t="43799" x="8680450" y="4191000"/>
          <p14:tracePt t="43848" x="8686800" y="4191000"/>
          <p14:tracePt t="43863" x="8750300" y="4191000"/>
          <p14:tracePt t="43878" x="8896350" y="4191000"/>
          <p14:tracePt t="43895" x="9118600" y="4191000"/>
          <p14:tracePt t="43910" x="9474200" y="4222750"/>
          <p14:tracePt t="43919" x="9671050" y="4235450"/>
          <p14:tracePt t="43935" x="9912350" y="4248150"/>
          <p14:tracePt t="43952" x="10033000" y="4248150"/>
          <p14:tracePt t="43969" x="10052050" y="4248150"/>
          <p14:tracePt t="43985" x="10058400" y="4248150"/>
          <p14:tracePt t="44061" x="0" y="0"/>
        </p14:tracePtLst>
        <p14:tracePtLst>
          <p14:tracePt t="44521" x="8997950" y="2330450"/>
          <p14:tracePt t="44535" x="8940800" y="2355850"/>
          <p14:tracePt t="44552" x="8851900" y="2406650"/>
          <p14:tracePt t="44568" x="8775700" y="2482850"/>
          <p14:tracePt t="44585" x="8693150" y="2578100"/>
          <p14:tracePt t="44602" x="8629650" y="2673350"/>
          <p14:tracePt t="44619" x="8591550" y="2768600"/>
          <p14:tracePt t="44622" x="8572500" y="2806700"/>
          <p14:tracePt t="44636" x="8540750" y="2895600"/>
          <p14:tracePt t="44652" x="8534400" y="2952750"/>
          <p14:tracePt t="44668" x="8534400" y="3003550"/>
          <p14:tracePt t="44685" x="8540750" y="3041650"/>
          <p14:tracePt t="44702" x="8566150" y="3079750"/>
          <p14:tracePt t="44718" x="8610600" y="3092450"/>
          <p14:tracePt t="44735" x="8648700" y="3098800"/>
          <p14:tracePt t="44752" x="8737600" y="3098800"/>
          <p14:tracePt t="44768" x="8832850" y="3092450"/>
          <p14:tracePt t="44785" x="8902700" y="3067050"/>
          <p14:tracePt t="44802" x="8934450" y="3035300"/>
          <p14:tracePt t="44819" x="8940800" y="3003550"/>
          <p14:tracePt t="44835" x="8940800" y="2965450"/>
          <p14:tracePt t="44836" x="8940800" y="2940050"/>
          <p14:tracePt t="44852" x="8921750" y="2901950"/>
          <p14:tracePt t="44868" x="8883650" y="2863850"/>
          <p14:tracePt t="44885" x="8801100" y="2838450"/>
          <p14:tracePt t="44902" x="8712200" y="2819400"/>
          <p14:tracePt t="44918" x="8655050" y="2819400"/>
          <p14:tracePt t="44935" x="8629650" y="2819400"/>
          <p14:tracePt t="44952" x="8623300" y="2819400"/>
          <p14:tracePt t="45725" x="0" y="0"/>
        </p14:tracePtLst>
        <p14:tracePtLst>
          <p14:tracePt t="45975" x="8229600" y="2527300"/>
          <p14:tracePt t="45983" x="8210550" y="2527300"/>
          <p14:tracePt t="45993" x="8197850" y="2527300"/>
          <p14:tracePt t="46001" x="8185150" y="2533650"/>
          <p14:tracePt t="46018" x="8172450" y="2540000"/>
          <p14:tracePt t="46035" x="8153400" y="2565400"/>
          <p14:tracePt t="46052" x="8134350" y="2654300"/>
          <p14:tracePt t="46068" x="8134350" y="2743200"/>
          <p14:tracePt t="46085" x="8153400" y="2844800"/>
          <p14:tracePt t="46101" x="8197850" y="2914650"/>
          <p14:tracePt t="46118" x="8261350" y="2959100"/>
          <p14:tracePt t="46134" x="8337550" y="2984500"/>
          <p14:tracePt t="46151" x="8401050" y="2990850"/>
          <p14:tracePt t="46168" x="8477250" y="2971800"/>
          <p14:tracePt t="46185" x="8528050" y="2908300"/>
          <p14:tracePt t="46201" x="8559800" y="2838450"/>
          <p14:tracePt t="46218" x="8566150" y="2787650"/>
          <p14:tracePt t="46234" x="8566150" y="2743200"/>
          <p14:tracePt t="46251" x="8566150" y="2717800"/>
          <p14:tracePt t="46268" x="8559800" y="2705100"/>
          <p14:tracePt t="46444" x="0" y="0"/>
        </p14:tracePtLst>
        <p14:tracePtLst>
          <p14:tracePt t="48071" x="7981950" y="2425700"/>
          <p14:tracePt t="48086" x="7975600" y="2425700"/>
          <p14:tracePt t="48101" x="7962900" y="2432050"/>
          <p14:tracePt t="48117" x="7943850" y="2451100"/>
          <p14:tracePt t="48134" x="7918450" y="2489200"/>
          <p14:tracePt t="48151" x="7886700" y="2540000"/>
          <p14:tracePt t="48167" x="7867650" y="2609850"/>
          <p14:tracePt t="48184" x="7842250" y="2679700"/>
          <p14:tracePt t="48201" x="7823200" y="2749550"/>
          <p14:tracePt t="48217" x="7816850" y="2819400"/>
          <p14:tracePt t="48221" x="7816850" y="2844800"/>
          <p14:tracePt t="48234" x="7816850" y="2863850"/>
          <p14:tracePt t="48251" x="7816850" y="2914650"/>
          <p14:tracePt t="48252" x="7823200" y="2933700"/>
          <p14:tracePt t="48267" x="7835900" y="2946400"/>
          <p14:tracePt t="48284" x="7867650" y="2997200"/>
          <p14:tracePt t="48301" x="7931150" y="3041650"/>
          <p14:tracePt t="48317" x="8026400" y="3079750"/>
          <p14:tracePt t="48334" x="8147050" y="3117850"/>
          <p14:tracePt t="48351" x="8280400" y="3143250"/>
          <p14:tracePt t="48367" x="8407400" y="3168650"/>
          <p14:tracePt t="48384" x="8528050" y="3175000"/>
          <p14:tracePt t="48401" x="8642350" y="3175000"/>
          <p14:tracePt t="48417" x="8743950" y="3175000"/>
          <p14:tracePt t="48434" x="8813800" y="3162300"/>
          <p14:tracePt t="48451" x="8845550" y="3136900"/>
          <p14:tracePt t="48453" x="8864600" y="3124200"/>
          <p14:tracePt t="48467" x="8883650" y="3105150"/>
          <p14:tracePt t="48484" x="8947150" y="3016250"/>
          <p14:tracePt t="48500" x="8978900" y="2921000"/>
          <p14:tracePt t="48517" x="8991600" y="2825750"/>
          <p14:tracePt t="48534" x="8991600" y="2755900"/>
          <p14:tracePt t="48550" x="8991600" y="2673350"/>
          <p14:tracePt t="48567" x="8991600" y="2609850"/>
          <p14:tracePt t="48584" x="8972550" y="2533650"/>
          <p14:tracePt t="48600" x="8934450" y="2470150"/>
          <p14:tracePt t="48617" x="8864600" y="2406650"/>
          <p14:tracePt t="48634" x="8763000" y="2349500"/>
          <p14:tracePt t="48650" x="8629650" y="2298700"/>
          <p14:tracePt t="48652" x="8572500" y="2279650"/>
          <p14:tracePt t="48667" x="8521700" y="2273300"/>
          <p14:tracePt t="48684" x="8401050" y="2273300"/>
          <p14:tracePt t="48700" x="8343900" y="2273300"/>
          <p14:tracePt t="48717" x="8280400" y="2273300"/>
          <p14:tracePt t="48734" x="8197850" y="2298700"/>
          <p14:tracePt t="48750" x="8128000" y="2324100"/>
          <p14:tracePt t="48767" x="8051800" y="2362200"/>
          <p14:tracePt t="48784" x="7994650" y="2432050"/>
          <p14:tracePt t="48800" x="7950200" y="2508250"/>
          <p14:tracePt t="48817" x="7912100" y="2597150"/>
          <p14:tracePt t="48834" x="7880350" y="2698750"/>
          <p14:tracePt t="48850" x="7867650" y="2768600"/>
          <p14:tracePt t="48852" x="7867650" y="2800350"/>
          <p14:tracePt t="48867" x="7867650" y="2825750"/>
          <p14:tracePt t="48884" x="7912100" y="2908300"/>
          <p14:tracePt t="48900" x="7981950" y="2978150"/>
          <p14:tracePt t="48917" x="8077200" y="3022600"/>
          <p14:tracePt t="48934" x="8229600" y="3060700"/>
          <p14:tracePt t="48950" x="8401050" y="3086100"/>
          <p14:tracePt t="48967" x="8566150" y="3086100"/>
          <p14:tracePt t="48984" x="8705850" y="3073400"/>
          <p14:tracePt t="49000" x="8807450" y="3028950"/>
          <p14:tracePt t="49017" x="8896350" y="2978150"/>
          <p14:tracePt t="49034" x="8959850" y="2921000"/>
          <p14:tracePt t="49050" x="9004300" y="2857500"/>
          <p14:tracePt t="49067" x="9029700" y="2794000"/>
          <p14:tracePt t="49084" x="9042400" y="2736850"/>
          <p14:tracePt t="49100" x="9042400" y="2686050"/>
          <p14:tracePt t="49117" x="9029700" y="2622550"/>
          <p14:tracePt t="49134" x="9004300" y="2571750"/>
          <p14:tracePt t="49150" x="8934450" y="2508250"/>
          <p14:tracePt t="49167" x="8820150" y="2463800"/>
          <p14:tracePt t="49183" x="8661400" y="2413000"/>
          <p14:tracePt t="49200" x="8464550" y="2355850"/>
          <p14:tracePt t="49217" x="8261350" y="2324100"/>
          <p14:tracePt t="49233" x="8134350" y="2311400"/>
          <p14:tracePt t="49250" x="8039100" y="2311400"/>
          <p14:tracePt t="49267" x="7969250" y="2317750"/>
          <p14:tracePt t="49284" x="7918450" y="2355850"/>
          <p14:tracePt t="49300" x="7880350" y="2393950"/>
          <p14:tracePt t="49317" x="7848600" y="2444750"/>
          <p14:tracePt t="49333" x="7816850" y="2508250"/>
          <p14:tracePt t="49350" x="7804150" y="2584450"/>
          <p14:tracePt t="49367" x="7797800" y="2667000"/>
          <p14:tracePt t="49383" x="7797800" y="2768600"/>
          <p14:tracePt t="49400" x="7823200" y="2870200"/>
          <p14:tracePt t="49417" x="7874000" y="2965450"/>
          <p14:tracePt t="49434" x="7943850" y="3028950"/>
          <p14:tracePt t="49450" x="8051800" y="3079750"/>
          <p14:tracePt t="49452" x="8115300" y="3105150"/>
          <p14:tracePt t="49467" x="8191500" y="3130550"/>
          <p14:tracePt t="49484" x="8426450" y="3155950"/>
          <p14:tracePt t="49500" x="8566150" y="3155950"/>
          <p14:tracePt t="49517" x="8680450" y="3111500"/>
          <p14:tracePt t="49533" x="8750300" y="3067050"/>
          <p14:tracePt t="49550" x="8826500" y="3016250"/>
          <p14:tracePt t="49567" x="8870950" y="2940050"/>
          <p14:tracePt t="49583" x="8902700" y="2882900"/>
          <p14:tracePt t="49600" x="8921750" y="2832100"/>
          <p14:tracePt t="49617" x="8921750" y="2781300"/>
          <p14:tracePt t="49634" x="8921750" y="2717800"/>
          <p14:tracePt t="49650" x="8890000" y="2654300"/>
          <p14:tracePt t="49667" x="8845550" y="2590800"/>
          <p14:tracePt t="49668" x="8807450" y="2559050"/>
          <p14:tracePt t="49683" x="8750300" y="2527300"/>
          <p14:tracePt t="49700" x="8540750" y="2444750"/>
          <p14:tracePt t="49717" x="8413750" y="2419350"/>
          <p14:tracePt t="49733" x="8312150" y="2400300"/>
          <p14:tracePt t="49750" x="8255000" y="2400300"/>
          <p14:tracePt t="49767" x="8210550" y="2400300"/>
          <p14:tracePt t="49783" x="8166100" y="2425700"/>
          <p14:tracePt t="49800" x="8128000" y="2463800"/>
          <p14:tracePt t="49817" x="8089900" y="2520950"/>
          <p14:tracePt t="49833" x="8051800" y="2584450"/>
          <p14:tracePt t="49850" x="8032750" y="2654300"/>
          <p14:tracePt t="49867" x="8026400" y="2711450"/>
          <p14:tracePt t="49883" x="8026400" y="2762250"/>
          <p14:tracePt t="49884" x="8026400" y="2800350"/>
          <p14:tracePt t="49900" x="8058150" y="2844800"/>
          <p14:tracePt t="49917" x="8121650" y="2882900"/>
          <p14:tracePt t="49933" x="8223250" y="2921000"/>
          <p14:tracePt t="49950" x="8382000" y="2946400"/>
          <p14:tracePt t="49967" x="8528050" y="2946400"/>
          <p14:tracePt t="49983" x="8693150" y="2940050"/>
          <p14:tracePt t="50000" x="8794750" y="2908300"/>
          <p14:tracePt t="50017" x="8845550" y="2876550"/>
          <p14:tracePt t="50033" x="8870950" y="2832100"/>
          <p14:tracePt t="50050" x="8877300" y="2794000"/>
          <p14:tracePt t="50053" x="8877300" y="2762250"/>
          <p14:tracePt t="50066" x="8877300" y="2724150"/>
          <p14:tracePt t="50083" x="8845550" y="2667000"/>
          <p14:tracePt t="50100" x="8775700" y="2559050"/>
          <p14:tracePt t="50116" x="8667750" y="2495550"/>
          <p14:tracePt t="50133" x="8534400" y="2457450"/>
          <p14:tracePt t="50150" x="8426450" y="2432050"/>
          <p14:tracePt t="50166" x="8356600" y="2425700"/>
          <p14:tracePt t="50183" x="8312150" y="2432050"/>
          <p14:tracePt t="50200" x="8286750" y="2444750"/>
          <p14:tracePt t="50216" x="8261350" y="2482850"/>
          <p14:tracePt t="50233" x="8242300" y="2533650"/>
          <p14:tracePt t="50250" x="8235950" y="2584450"/>
          <p14:tracePt t="50252" x="8235950" y="2609850"/>
          <p14:tracePt t="50267" x="8235950" y="2635250"/>
          <p14:tracePt t="50283" x="8248650" y="2698750"/>
          <p14:tracePt t="50300" x="8343900" y="2813050"/>
          <p14:tracePt t="50317" x="8477250" y="2889250"/>
          <p14:tracePt t="50333" x="8642350" y="2933700"/>
          <p14:tracePt t="50350" x="8813800" y="2959100"/>
          <p14:tracePt t="50367" x="8940800" y="2959100"/>
          <p14:tracePt t="50383" x="9017000" y="2908300"/>
          <p14:tracePt t="50400" x="9055100" y="2832100"/>
          <p14:tracePt t="50417" x="9061450" y="2755900"/>
          <p14:tracePt t="50433" x="9061450" y="2667000"/>
          <p14:tracePt t="50450" x="9029700" y="2603500"/>
          <p14:tracePt t="50453" x="9017000" y="2590800"/>
          <p14:tracePt t="50466" x="9010650" y="2578100"/>
          <p14:tracePt t="50483" x="8978900" y="2546350"/>
          <p14:tracePt t="50485" x="8953500" y="2533650"/>
          <p14:tracePt t="50500" x="8890000" y="2514600"/>
          <p14:tracePt t="50517" x="8832850" y="2495550"/>
          <p14:tracePt t="50533" x="8794750" y="2489200"/>
          <p14:tracePt t="50550" x="8769350" y="2489200"/>
          <p14:tracePt t="50566" x="8763000" y="2489200"/>
          <p14:tracePt t="50701" x="8743950" y="2489200"/>
          <p14:tracePt t="50711" x="8724900" y="2489200"/>
          <p14:tracePt t="50725" x="8636000" y="2489200"/>
          <p14:tracePt t="50738" x="8572500" y="2495550"/>
          <p14:tracePt t="50751" x="8439150" y="2520950"/>
          <p14:tracePt t="50767" x="8318500" y="2565400"/>
          <p14:tracePt t="50783" x="8223250" y="2603500"/>
          <p14:tracePt t="50800" x="8185150" y="2628900"/>
          <p14:tracePt t="50816" x="8166100" y="2654300"/>
          <p14:tracePt t="50833" x="8153400" y="2692400"/>
          <p14:tracePt t="50837" x="8147050" y="2705100"/>
          <p14:tracePt t="50850" x="8147050" y="2717800"/>
          <p14:tracePt t="50867" x="8147050" y="2749550"/>
          <p14:tracePt t="50869" x="8147050" y="2774950"/>
          <p14:tracePt t="50883" x="8153400" y="2794000"/>
          <p14:tracePt t="50900" x="8223250" y="2857500"/>
          <p14:tracePt t="50916" x="8343900" y="2895600"/>
          <p14:tracePt t="50933" x="8470900" y="2901950"/>
          <p14:tracePt t="50950" x="8572500" y="2882900"/>
          <p14:tracePt t="50966" x="8629650" y="2844800"/>
          <p14:tracePt t="50983" x="8642350" y="2813050"/>
          <p14:tracePt t="51000" x="8648700" y="2781300"/>
          <p14:tracePt t="51016" x="8648700" y="2724150"/>
          <p14:tracePt t="51033" x="8616950" y="2679700"/>
          <p14:tracePt t="51050" x="8566150" y="2641600"/>
          <p14:tracePt t="51054" x="8528050" y="2616200"/>
          <p14:tracePt t="51066" x="8470900" y="2590800"/>
          <p14:tracePt t="51083" x="8369300" y="2552700"/>
          <p14:tracePt t="51086" x="8331200" y="2546350"/>
          <p14:tracePt t="51100" x="8293100" y="2546350"/>
          <p14:tracePt t="51116" x="8255000" y="2546350"/>
          <p14:tracePt t="51133" x="8235950" y="2565400"/>
          <p14:tracePt t="51149" x="8223250" y="2590800"/>
          <p14:tracePt t="51166" x="8210550" y="2628900"/>
          <p14:tracePt t="51183" x="8204200" y="2660650"/>
          <p14:tracePt t="51199" x="8204200" y="2705100"/>
          <p14:tracePt t="51216" x="8216900" y="2762250"/>
          <p14:tracePt t="51233" x="8261350" y="2838450"/>
          <p14:tracePt t="51249" x="8337550" y="2914650"/>
          <p14:tracePt t="51266" x="8470900" y="2978150"/>
          <p14:tracePt t="51283" x="8623300" y="3003550"/>
          <p14:tracePt t="51300" x="8775700" y="2997200"/>
          <p14:tracePt t="51316" x="8820150" y="2959100"/>
          <p14:tracePt t="51333" x="8845550" y="2889250"/>
          <p14:tracePt t="51350" x="8845550" y="2813050"/>
          <p14:tracePt t="51366" x="8820150" y="2730500"/>
          <p14:tracePt t="51383" x="8756650" y="2679700"/>
          <p14:tracePt t="51400" x="8629650" y="2622550"/>
          <p14:tracePt t="51416" x="8502650" y="2597150"/>
          <p14:tracePt t="51433" x="8413750" y="2597150"/>
          <p14:tracePt t="51449" x="8343900" y="2603500"/>
          <p14:tracePt t="51466" x="8305800" y="2635250"/>
          <p14:tracePt t="51469" x="8299450" y="2660650"/>
          <p14:tracePt t="51483" x="8299450" y="2673350"/>
          <p14:tracePt t="51500" x="8305800" y="2736850"/>
          <p14:tracePt t="51516" x="8337550" y="2768600"/>
          <p14:tracePt t="51533" x="8394700" y="2787650"/>
          <p14:tracePt t="51549" x="8464550" y="2794000"/>
          <p14:tracePt t="51566" x="8553450" y="2787650"/>
          <p14:tracePt t="51583" x="8597900" y="2743200"/>
          <p14:tracePt t="51599" x="8616950" y="2705100"/>
          <p14:tracePt t="51616" x="8616950" y="2667000"/>
          <p14:tracePt t="51633" x="8610600" y="2622550"/>
          <p14:tracePt t="51649" x="8591550" y="2597150"/>
          <p14:tracePt t="51666" x="8578850" y="2584450"/>
          <p14:tracePt t="51699" x="8572500" y="2584450"/>
          <p14:tracePt t="51716" x="8572500" y="2635250"/>
          <p14:tracePt t="51733" x="8597900" y="2692400"/>
          <p14:tracePt t="51749" x="8680450" y="2749550"/>
          <p14:tracePt t="51766" x="8801100" y="2768600"/>
          <p14:tracePt t="51783" x="8896350" y="2768600"/>
          <p14:tracePt t="51799" x="8947150" y="2736850"/>
          <p14:tracePt t="51816" x="8959850" y="2660650"/>
          <p14:tracePt t="51833" x="8915400" y="2552700"/>
          <p14:tracePt t="51849" x="8832850" y="2444750"/>
          <p14:tracePt t="51866" x="8718550" y="2368550"/>
          <p14:tracePt t="51883" x="8597900" y="2330450"/>
          <p14:tracePt t="51885" x="8572500" y="2330450"/>
          <p14:tracePt t="51899" x="8540750" y="2330450"/>
          <p14:tracePt t="51916" x="8483600" y="2374900"/>
          <p14:tracePt t="51933" x="8464550" y="2451100"/>
          <p14:tracePt t="51949" x="8464550" y="2527300"/>
          <p14:tracePt t="51966" x="8483600" y="2628900"/>
          <p14:tracePt t="51982" x="8528050" y="2686050"/>
          <p14:tracePt t="51999" x="8566150" y="2711450"/>
          <p14:tracePt t="52016" x="8604250" y="2717800"/>
          <p14:tracePt t="52033" x="8636000" y="2717800"/>
          <p14:tracePt t="52049" x="8674100" y="2711450"/>
          <p14:tracePt t="52054" x="8686800" y="2698750"/>
          <p14:tracePt t="52066" x="8699500" y="2679700"/>
          <p14:tracePt t="52082" x="8705850" y="2654300"/>
          <p14:tracePt t="52099" x="8705850" y="2635250"/>
          <p14:tracePt t="52100" x="8705850" y="2628900"/>
          <p14:tracePt t="52116" x="8699500" y="2609850"/>
          <p14:tracePt t="52149" x="8667750" y="2609850"/>
          <p14:tracePt t="52166" x="8629650" y="2616200"/>
          <p14:tracePt t="52183" x="8604250" y="2673350"/>
          <p14:tracePt t="52199" x="8585200" y="2705100"/>
          <p14:tracePt t="52216" x="8585200" y="2730500"/>
          <p14:tracePt t="52220" x="8585200" y="2749550"/>
          <p14:tracePt t="52233" x="8591550" y="2762250"/>
          <p14:tracePt t="52249" x="8610600" y="2774950"/>
          <p14:tracePt t="52266" x="8648700" y="2774950"/>
          <p14:tracePt t="52282" x="8693150" y="2774950"/>
          <p14:tracePt t="52285" x="8712200" y="2762250"/>
          <p14:tracePt t="52299" x="8724900" y="2743200"/>
          <p14:tracePt t="52316" x="8731250" y="2692400"/>
          <p14:tracePt t="52332" x="8724900" y="2641600"/>
          <p14:tracePt t="52349" x="8686800" y="2609850"/>
          <p14:tracePt t="52366" x="8636000" y="2590800"/>
          <p14:tracePt t="52382" x="8597900" y="2584450"/>
          <p14:tracePt t="52399" x="8547100" y="2597150"/>
          <p14:tracePt t="52416" x="8521700" y="2628900"/>
          <p14:tracePt t="52432" x="8515350" y="2654300"/>
          <p14:tracePt t="52449" x="8515350" y="2686050"/>
          <p14:tracePt t="52466" x="8515350" y="2711450"/>
          <p14:tracePt t="52482" x="8528050" y="2717800"/>
          <p14:tracePt t="52485" x="8553450" y="2724150"/>
          <p14:tracePt t="52499" x="8572500" y="2724150"/>
          <p14:tracePt t="52516" x="8642350" y="2724150"/>
          <p14:tracePt t="52532" x="8655050" y="2711450"/>
          <p14:tracePt t="52549" x="8667750" y="2679700"/>
          <p14:tracePt t="52566" x="8655050" y="2641600"/>
          <p14:tracePt t="52582" x="8610600" y="2603500"/>
          <p14:tracePt t="52599" x="8553450" y="2578100"/>
          <p14:tracePt t="52616" x="8496300" y="2571750"/>
          <p14:tracePt t="52632" x="8426450" y="2571750"/>
          <p14:tracePt t="52649" x="8382000" y="2609850"/>
          <p14:tracePt t="52666" x="8356600" y="2673350"/>
          <p14:tracePt t="52682" x="8343900" y="2743200"/>
          <p14:tracePt t="52685" x="8343900" y="2781300"/>
          <p14:tracePt t="52699" x="8356600" y="2813050"/>
          <p14:tracePt t="52716" x="8439150" y="2876550"/>
          <p14:tracePt t="52732" x="8559800" y="2901950"/>
          <p14:tracePt t="52749" x="8693150" y="2908300"/>
          <p14:tracePt t="52766" x="8794750" y="2895600"/>
          <p14:tracePt t="52782" x="8820150" y="2857500"/>
          <p14:tracePt t="52799" x="8826500" y="2825750"/>
          <p14:tracePt t="52816" x="8826500" y="2794000"/>
          <p14:tracePt t="52832" x="8813800" y="2762250"/>
          <p14:tracePt t="52849" x="8782050" y="2736850"/>
          <p14:tracePt t="52866" x="8737600" y="2730500"/>
          <p14:tracePt t="52882" x="8693150" y="2730500"/>
          <p14:tracePt t="52885" x="8680450" y="2730500"/>
          <p14:tracePt t="52899" x="8667750" y="2730500"/>
          <p14:tracePt t="52916" x="8667750" y="2743200"/>
          <p14:tracePt t="52932" x="8667750" y="2781300"/>
          <p14:tracePt t="52949" x="8686800" y="2819400"/>
          <p14:tracePt t="52966" x="8724900" y="2851150"/>
          <p14:tracePt t="52982" x="8750300" y="2857500"/>
          <p14:tracePt t="52999" x="8788400" y="2857500"/>
          <p14:tracePt t="53016" x="8813800" y="2838450"/>
          <p14:tracePt t="53032" x="8826500" y="2787650"/>
          <p14:tracePt t="53049" x="8826500" y="2736850"/>
          <p14:tracePt t="53052" x="8826500" y="2711450"/>
          <p14:tracePt t="53066" x="8826500" y="2692400"/>
          <p14:tracePt t="53082" x="8820150" y="2673350"/>
          <p14:tracePt t="53239" x="8820150" y="2667000"/>
          <p14:tracePt t="53262" x="8813800" y="2654300"/>
          <p14:tracePt t="53281" x="8807450" y="2654300"/>
          <p14:tracePt t="53293" x="8801100" y="2654300"/>
          <p14:tracePt t="53303" x="8782050" y="2647950"/>
          <p14:tracePt t="53316" x="8737600" y="2628900"/>
          <p14:tracePt t="53332" x="8648700" y="2616200"/>
          <p14:tracePt t="53349" x="8521700" y="2597150"/>
          <p14:tracePt t="53366" x="8401050" y="2597150"/>
          <p14:tracePt t="53382" x="8324850" y="2616200"/>
          <p14:tracePt t="53399" x="8280400" y="2635250"/>
          <p14:tracePt t="53416" x="8255000" y="2667000"/>
          <p14:tracePt t="53432" x="8248650" y="2692400"/>
          <p14:tracePt t="53449" x="8248650" y="2736850"/>
          <p14:tracePt t="53466" x="8261350" y="2787650"/>
          <p14:tracePt t="53469" x="8280400" y="2806700"/>
          <p14:tracePt t="53482" x="8312150" y="2825750"/>
          <p14:tracePt t="53499" x="8426450" y="2889250"/>
          <p14:tracePt t="53501" x="8509000" y="2927350"/>
          <p14:tracePt t="53516" x="8705850" y="2978150"/>
          <p14:tracePt t="53532" x="8896350" y="3003550"/>
          <p14:tracePt t="53549" x="8985250" y="3003550"/>
          <p14:tracePt t="53566" x="9023350" y="2971800"/>
          <p14:tracePt t="53582" x="9029700" y="2927350"/>
          <p14:tracePt t="53599" x="9010650" y="2832100"/>
          <p14:tracePt t="53615" x="8972550" y="2749550"/>
          <p14:tracePt t="53632" x="8915400" y="2679700"/>
          <p14:tracePt t="53649" x="8832850" y="2622550"/>
          <p14:tracePt t="53665" x="8743950" y="2578100"/>
          <p14:tracePt t="53682" x="8686800" y="2559050"/>
          <p14:tracePt t="53699" x="8674100" y="2559050"/>
          <p14:tracePt t="53715" x="8661400" y="2559050"/>
          <p14:tracePt t="53752" x="8655050" y="2559050"/>
          <p14:tracePt t="53770" x="8655050" y="2571750"/>
          <p14:tracePt t="53784" x="8655050" y="2597150"/>
          <p14:tracePt t="53800" x="8680450" y="2660650"/>
          <p14:tracePt t="53805" x="8699500" y="2679700"/>
          <p14:tracePt t="53815" x="8718550" y="2705100"/>
          <p14:tracePt t="53832" x="8756650" y="2743200"/>
          <p14:tracePt t="53849" x="8775700" y="2749550"/>
          <p14:tracePt t="53901" x="8782050" y="2749550"/>
          <p14:tracePt t="53917" x="8782050" y="2743200"/>
          <p14:tracePt t="53926" x="8782050" y="2724150"/>
          <p14:tracePt t="53933" x="8775700" y="2717800"/>
          <p14:tracePt t="53949" x="8763000" y="2698750"/>
          <p14:tracePt t="54111" x="8750300" y="2692400"/>
          <p14:tracePt t="54126" x="8731250" y="2692400"/>
          <p14:tracePt t="54139" x="8705850" y="2692400"/>
          <p14:tracePt t="54149" x="8636000" y="2711450"/>
          <p14:tracePt t="54165" x="8585200" y="2749550"/>
          <p14:tracePt t="54182" x="8553450" y="2787650"/>
          <p14:tracePt t="54198" x="8534400" y="2825750"/>
          <p14:tracePt t="54215" x="8534400" y="2838450"/>
          <p14:tracePt t="54232" x="8534400" y="2844800"/>
          <p14:tracePt t="54248" x="8540750" y="2857500"/>
          <p14:tracePt t="54265" x="8572500" y="2882900"/>
          <p14:tracePt t="54282" x="8661400" y="2914650"/>
          <p14:tracePt t="54298" x="8769350" y="2927350"/>
          <p14:tracePt t="54315" x="8858250" y="2927350"/>
          <p14:tracePt t="54316" x="8902700" y="2921000"/>
          <p14:tracePt t="54332" x="8959850" y="2876550"/>
          <p14:tracePt t="54348" x="8978900" y="2819400"/>
          <p14:tracePt t="54365" x="8985250" y="2755900"/>
          <p14:tracePt t="54382" x="8978900" y="2698750"/>
          <p14:tracePt t="54398" x="8959850" y="2660650"/>
          <p14:tracePt t="54415" x="8928100" y="2628900"/>
          <p14:tracePt t="54432" x="8883650" y="2609850"/>
          <p14:tracePt t="54449" x="8839200" y="2603500"/>
          <p14:tracePt t="54465" x="8788400" y="2590800"/>
          <p14:tracePt t="54482" x="8782050" y="2590800"/>
          <p14:tracePt t="54498" x="8775700" y="2590800"/>
          <p14:tracePt t="54517" x="8775700" y="2597150"/>
          <p14:tracePt t="54532" x="8775700" y="2628900"/>
          <p14:tracePt t="54548" x="8775700" y="2654300"/>
          <p14:tracePt t="54565" x="8775700" y="2667000"/>
          <p14:tracePt t="54582" x="8782050" y="2673350"/>
          <p14:tracePt t="54622" x="8788400" y="2673350"/>
          <p14:tracePt t="54637" x="8788400" y="2654300"/>
          <p14:tracePt t="54645" x="8788400" y="2628900"/>
          <p14:tracePt t="54653" x="8775700" y="2616200"/>
          <p14:tracePt t="54665" x="8763000" y="2597150"/>
          <p14:tracePt t="54682" x="8724900" y="2559050"/>
          <p14:tracePt t="54698" x="8674100" y="2540000"/>
          <p14:tracePt t="54701" x="8667750" y="2540000"/>
          <p14:tracePt t="54715" x="8642350" y="2540000"/>
          <p14:tracePt t="54732" x="8566150" y="2603500"/>
          <p14:tracePt t="54748" x="8540750" y="2660650"/>
          <p14:tracePt t="54765" x="8521700" y="2724150"/>
          <p14:tracePt t="54782" x="8521700" y="2762250"/>
          <p14:tracePt t="54798" x="8534400" y="2787650"/>
          <p14:tracePt t="54815" x="8566150" y="2813050"/>
          <p14:tracePt t="54832" x="8604250" y="2825750"/>
          <p14:tracePt t="54849" x="8642350" y="2825750"/>
          <p14:tracePt t="54865" x="8680450" y="2825750"/>
          <p14:tracePt t="54882" x="8699500" y="2806700"/>
          <p14:tracePt t="54898" x="8699500" y="2794000"/>
          <p14:tracePt t="54902" x="8699500" y="2787650"/>
          <p14:tracePt t="54915" x="8699500" y="2781300"/>
          <p14:tracePt t="55158" x="0" y="0"/>
        </p14:tracePtLst>
        <p14:tracePtLst>
          <p14:tracePt t="55384" x="8458200" y="2559050"/>
          <p14:tracePt t="55398" x="8413750" y="2559050"/>
          <p14:tracePt t="55415" x="8343900" y="2578100"/>
          <p14:tracePt t="55432" x="8280400" y="2622550"/>
          <p14:tracePt t="55448" x="8242300" y="2686050"/>
          <p14:tracePt t="55465" x="8223250" y="2774950"/>
          <p14:tracePt t="55481" x="8216900" y="2851150"/>
          <p14:tracePt t="55498" x="8235950" y="2946400"/>
          <p14:tracePt t="55515" x="8318500" y="3022600"/>
          <p14:tracePt t="55516" x="8375650" y="3054350"/>
          <p14:tracePt t="55532" x="8540750" y="3117850"/>
          <p14:tracePt t="55548" x="8731250" y="3143250"/>
          <p14:tracePt t="55565" x="8902700" y="3130550"/>
          <p14:tracePt t="55581" x="8997950" y="3067050"/>
          <p14:tracePt t="55598" x="9029700" y="3003550"/>
          <p14:tracePt t="55615" x="9036050" y="2927350"/>
          <p14:tracePt t="55631" x="9023350" y="2838450"/>
          <p14:tracePt t="55648" x="8978900" y="2774950"/>
          <p14:tracePt t="55665" x="8915400" y="2724150"/>
          <p14:tracePt t="55681" x="8839200" y="2679700"/>
          <p14:tracePt t="55698" x="8769350" y="2647950"/>
          <p14:tracePt t="55701" x="8743950" y="2635250"/>
          <p14:tracePt t="55715" x="8731250" y="2628900"/>
          <p14:tracePt t="55731" x="8705850" y="2622550"/>
          <p14:tracePt t="55749" x="8693150" y="2622550"/>
          <p14:tracePt t="55765" x="8686800" y="2616200"/>
          <p14:tracePt t="55781" x="8648700" y="2603500"/>
          <p14:tracePt t="55782" x="0" y="0"/>
        </p14:tracePtLst>
        <p14:tracePtLst>
          <p14:tracePt t="56115" x="4591050" y="2076450"/>
          <p14:tracePt t="56131" x="4572000" y="2082800"/>
          <p14:tracePt t="56133" x="4565650" y="2095500"/>
          <p14:tracePt t="56148" x="4540250" y="2146300"/>
          <p14:tracePt t="56164" x="4508500" y="2266950"/>
          <p14:tracePt t="56181" x="4483100" y="2406650"/>
          <p14:tracePt t="56198" x="4457700" y="2578100"/>
          <p14:tracePt t="56214" x="4457700" y="2724150"/>
          <p14:tracePt t="56231" x="4489450" y="2857500"/>
          <p14:tracePt t="56248" x="4578350" y="2997200"/>
          <p14:tracePt t="56264" x="4705350" y="3098800"/>
          <p14:tracePt t="56281" x="4870450" y="3175000"/>
          <p14:tracePt t="56298" x="5003800" y="3225800"/>
          <p14:tracePt t="56315" x="5111750" y="3238500"/>
          <p14:tracePt t="56316" x="5137150" y="3238500"/>
          <p14:tracePt t="56331" x="5175250" y="3238500"/>
          <p14:tracePt t="56348" x="5251450" y="3098800"/>
          <p14:tracePt t="56364" x="5289550" y="2933700"/>
          <p14:tracePt t="56381" x="5289550" y="2806700"/>
          <p14:tracePt t="56398" x="5270500" y="2705100"/>
          <p14:tracePt t="56415" x="5245100" y="2667000"/>
          <p14:tracePt t="56431" x="5232400" y="2647950"/>
          <p14:tracePt t="56448" x="5219700" y="2641600"/>
          <p14:tracePt t="56464" x="5207000" y="2641600"/>
          <p14:tracePt t="56481" x="5187950" y="2641600"/>
          <p14:tracePt t="56485" x="5168900" y="2641600"/>
          <p14:tracePt t="56498" x="5143500" y="2641600"/>
          <p14:tracePt t="56501" x="5130800" y="2647950"/>
          <p14:tracePt t="56514" x="5111750" y="2660650"/>
          <p14:tracePt t="56516" x="5099050" y="2673350"/>
          <p14:tracePt t="56531" x="5086350" y="2686050"/>
          <p14:tracePt t="56533" x="5080000" y="2692400"/>
          <p14:tracePt t="56548" x="5067300" y="2730500"/>
          <p14:tracePt t="56564" x="5067300" y="2762250"/>
          <p14:tracePt t="56581" x="5080000" y="2813050"/>
          <p14:tracePt t="56598" x="5105400" y="2851150"/>
          <p14:tracePt t="56614" x="5162550" y="2882900"/>
          <p14:tracePt t="56631" x="5213350" y="2889250"/>
          <p14:tracePt t="56648" x="5264150" y="2876550"/>
          <p14:tracePt t="56664" x="5283200" y="2819400"/>
          <p14:tracePt t="56681" x="5283200" y="2743200"/>
          <p14:tracePt t="56698" x="5270500" y="2622550"/>
          <p14:tracePt t="56714" x="5245100" y="2559050"/>
          <p14:tracePt t="56716" x="5226050" y="2540000"/>
          <p14:tracePt t="56731" x="5213350" y="2533650"/>
          <p14:tracePt t="56732" x="5200650" y="2527300"/>
          <p14:tracePt t="56757" x="5187950" y="2527300"/>
          <p14:tracePt t="56765" x="5181600" y="2527300"/>
          <p14:tracePt t="56781" x="5156200" y="2533650"/>
          <p14:tracePt t="56798" x="5143500" y="2565400"/>
          <p14:tracePt t="56814" x="5137150" y="2578100"/>
          <p14:tracePt t="56831" x="5137150" y="2609850"/>
          <p14:tracePt t="56848" x="5137150" y="2654300"/>
          <p14:tracePt t="56864" x="5162550" y="2679700"/>
          <p14:tracePt t="56881" x="5194300" y="2705100"/>
          <p14:tracePt t="56897" x="5213350" y="2717800"/>
          <p14:tracePt t="56931" x="5219700" y="2717800"/>
          <p14:tracePt t="56948" x="5219700" y="2711450"/>
          <p14:tracePt t="56964" x="5219700" y="2692400"/>
          <p14:tracePt t="56981" x="5219700" y="2686050"/>
          <p14:tracePt t="56997" x="5207000" y="2673350"/>
          <p14:tracePt t="57014" x="5181600" y="2654300"/>
          <p14:tracePt t="57031" x="5143500" y="2641600"/>
          <p14:tracePt t="57047" x="5124450" y="2635250"/>
          <p14:tracePt t="57064" x="5105400" y="2635250"/>
          <p14:tracePt t="57237" x="0" y="0"/>
        </p14:tracePtLst>
        <p14:tracePtLst>
          <p14:tracePt t="60749" x="2959100" y="4692650"/>
          <p14:tracePt t="60894" x="3003550" y="4692650"/>
          <p14:tracePt t="60902" x="3067050" y="4692650"/>
          <p14:tracePt t="60913" x="3149600" y="4692650"/>
          <p14:tracePt t="60930" x="3384550" y="4692650"/>
          <p14:tracePt t="60947" x="3613150" y="4692650"/>
          <p14:tracePt t="60949" x="3721100" y="4692650"/>
          <p14:tracePt t="60963" x="3803650" y="4692650"/>
          <p14:tracePt t="60980" x="3975100" y="4692650"/>
          <p14:tracePt t="60997" x="4032250" y="4692650"/>
          <p14:tracePt t="61013" x="4070350" y="4692650"/>
          <p14:tracePt t="61030" x="4108450" y="4692650"/>
          <p14:tracePt t="61047" x="4159250" y="4692650"/>
          <p14:tracePt t="61063" x="4216400" y="4705350"/>
          <p14:tracePt t="61080" x="4248150" y="4711700"/>
          <p14:tracePt t="61096" x="4260850" y="4711700"/>
          <p14:tracePt t="61113" x="4273550" y="4711700"/>
          <p14:tracePt t="61130" x="4279900" y="4711700"/>
          <p14:tracePt t="61146" x="4292600" y="4711700"/>
          <p14:tracePt t="61173" x="4298950" y="4711700"/>
          <p14:tracePt t="61181" x="4305300" y="4711700"/>
          <p14:tracePt t="61197" x="4318000" y="4711700"/>
          <p14:tracePt t="61213" x="4356100" y="4718050"/>
          <p14:tracePt t="61230" x="4394200" y="4730750"/>
          <p14:tracePt t="61246" x="4419600" y="4730750"/>
          <p14:tracePt t="61263" x="4457700" y="4730750"/>
          <p14:tracePt t="61279" x="4502150" y="4730750"/>
          <p14:tracePt t="61296" x="4540250" y="4730750"/>
          <p14:tracePt t="61313" x="4584700" y="4730750"/>
          <p14:tracePt t="61330" x="4641850" y="4730750"/>
          <p14:tracePt t="61332" x="4660900" y="4730750"/>
          <p14:tracePt t="61346" x="4692650" y="4730750"/>
          <p14:tracePt t="61363" x="4781550" y="4730750"/>
          <p14:tracePt t="61365" x="4813300" y="4730750"/>
          <p14:tracePt t="61380" x="4889500" y="4737100"/>
          <p14:tracePt t="61396" x="4940300" y="4743450"/>
          <p14:tracePt t="61413" x="4978400" y="4749800"/>
          <p14:tracePt t="61429" x="5016500" y="4762500"/>
          <p14:tracePt t="61446" x="5060950" y="4768850"/>
          <p14:tracePt t="61463" x="5105400" y="4775200"/>
          <p14:tracePt t="61479" x="5124450" y="4781550"/>
          <p14:tracePt t="61496" x="5143500" y="4781550"/>
          <p14:tracePt t="61513" x="5149850" y="4781550"/>
          <p14:tracePt t="61529" x="5162550" y="4781550"/>
          <p14:tracePt t="61563" x="5181600" y="4787900"/>
          <p14:tracePt t="61564" x="5200650" y="4794250"/>
          <p14:tracePt t="61579" x="5207000" y="4794250"/>
          <p14:tracePt t="61596" x="5264150" y="4794250"/>
          <p14:tracePt t="61613" x="5314950" y="4794250"/>
          <p14:tracePt t="61629" x="5391150" y="4794250"/>
          <p14:tracePt t="61646" x="5467350" y="4794250"/>
          <p14:tracePt t="61663" x="5562600" y="4794250"/>
          <p14:tracePt t="61679" x="5664200" y="4794250"/>
          <p14:tracePt t="61696" x="5759450" y="4794250"/>
          <p14:tracePt t="61713" x="5835650" y="4794250"/>
          <p14:tracePt t="61729" x="5886450" y="4794250"/>
          <p14:tracePt t="61746" x="5943600" y="4794250"/>
          <p14:tracePt t="61763" x="6000750" y="4794250"/>
          <p14:tracePt t="61779" x="6057900" y="4794250"/>
          <p14:tracePt t="61796" x="6223000" y="4794250"/>
          <p14:tracePt t="61812" x="6356350" y="4794250"/>
          <p14:tracePt t="61829" x="6502400" y="4794250"/>
          <p14:tracePt t="61846" x="6648450" y="4794250"/>
          <p14:tracePt t="61862" x="6794500" y="4794250"/>
          <p14:tracePt t="61879" x="6946900" y="4794250"/>
          <p14:tracePt t="61896" x="7080250" y="4794250"/>
          <p14:tracePt t="61912" x="7200900" y="4794250"/>
          <p14:tracePt t="61929" x="7327900" y="4794250"/>
          <p14:tracePt t="61946" x="7454900" y="4794250"/>
          <p14:tracePt t="61962" x="7569200" y="4794250"/>
          <p14:tracePt t="61979" x="7670800" y="4794250"/>
          <p14:tracePt t="61980" x="7702550" y="4794250"/>
          <p14:tracePt t="61996" x="7766050" y="4794250"/>
          <p14:tracePt t="62012" x="7823200" y="4794250"/>
          <p14:tracePt t="62029" x="7886700" y="4794250"/>
          <p14:tracePt t="62046" x="7975600" y="4794250"/>
          <p14:tracePt t="62062" x="8058150" y="4794250"/>
          <p14:tracePt t="62079" x="8134350" y="4794250"/>
          <p14:tracePt t="62096" x="8191500" y="4794250"/>
          <p14:tracePt t="62112" x="8242300" y="4794250"/>
          <p14:tracePt t="62129" x="8293100" y="4794250"/>
          <p14:tracePt t="62146" x="8337550" y="4794250"/>
          <p14:tracePt t="62162" x="8356600" y="4794250"/>
          <p14:tracePt t="62179" x="8362950" y="4794250"/>
          <p14:tracePt t="62196" x="8388350" y="4794250"/>
          <p14:tracePt t="62212" x="8394700" y="4794250"/>
          <p14:tracePt t="62229" x="8407400" y="4794250"/>
          <p14:tracePt t="62469" x="0" y="0"/>
        </p14:tracePtLst>
        <p14:tracePtLst>
          <p14:tracePt t="62979" x="4984750" y="2362200"/>
          <p14:tracePt t="62981" x="4959350" y="2362200"/>
          <p14:tracePt t="62996" x="4883150" y="2387600"/>
          <p14:tracePt t="63012" x="4794250" y="2451100"/>
          <p14:tracePt t="63029" x="4724400" y="2533650"/>
          <p14:tracePt t="63046" x="4667250" y="2641600"/>
          <p14:tracePt t="63062" x="4635500" y="2730500"/>
          <p14:tracePt t="63079" x="4629150" y="2806700"/>
          <p14:tracePt t="63095" x="4648200" y="2895600"/>
          <p14:tracePt t="63112" x="4686300" y="2946400"/>
          <p14:tracePt t="63129" x="4718050" y="2965450"/>
          <p14:tracePt t="63146" x="4737100" y="2971800"/>
          <p14:tracePt t="63162" x="4775200" y="2971800"/>
          <p14:tracePt t="63179" x="4819650" y="2946400"/>
          <p14:tracePt t="63180" x="4832350" y="2933700"/>
          <p14:tracePt t="63196" x="4864100" y="2863850"/>
          <p14:tracePt t="63212" x="4895850" y="2787650"/>
          <p14:tracePt t="63229" x="4914900" y="2730500"/>
          <p14:tracePt t="63245" x="4921250" y="2705100"/>
          <p14:tracePt t="63262" x="4921250" y="2698750"/>
          <p14:tracePt t="63519" x="4921250" y="2692400"/>
          <p14:tracePt t="63534" x="4921250" y="2686050"/>
          <p14:tracePt t="63565" x="4921250" y="2673350"/>
          <p14:tracePt t="63572" x="4914900" y="2673350"/>
          <p14:tracePt t="63581" x="4908550" y="2660650"/>
          <p14:tracePt t="63595" x="4889500" y="2647950"/>
          <p14:tracePt t="63612" x="4826000" y="2616200"/>
          <p14:tracePt t="63628" x="4794250" y="2597150"/>
          <p14:tracePt t="63645" x="4781550" y="2597150"/>
          <p14:tracePt t="63679" x="4775200" y="2597150"/>
          <p14:tracePt t="63695" x="4756150" y="2597150"/>
          <p14:tracePt t="63712" x="4743450" y="2641600"/>
          <p14:tracePt t="63728" x="4730750" y="2698750"/>
          <p14:tracePt t="63745" x="4730750" y="2749550"/>
          <p14:tracePt t="63762" x="4743450" y="2800350"/>
          <p14:tracePt t="63779" x="4775200" y="2825750"/>
          <p14:tracePt t="63795" x="4806950" y="2838450"/>
          <p14:tracePt t="63812" x="4864100" y="2844800"/>
          <p14:tracePt t="63828" x="4902200" y="2832100"/>
          <p14:tracePt t="63845" x="4933950" y="2800350"/>
          <p14:tracePt t="63862" x="4946650" y="2749550"/>
          <p14:tracePt t="63878" x="4953000" y="2692400"/>
          <p14:tracePt t="63895" x="4953000" y="2628900"/>
          <p14:tracePt t="63912" x="4946650" y="2565400"/>
          <p14:tracePt t="63928" x="4921250" y="2533650"/>
          <p14:tracePt t="63945" x="4914900" y="2514600"/>
          <p14:tracePt t="64036" x="4908550" y="2520950"/>
          <p14:tracePt t="64044" x="4908550" y="2527300"/>
          <p14:tracePt t="64052" x="4908550" y="2546350"/>
          <p14:tracePt t="64062" x="4914900" y="2559050"/>
          <p14:tracePt t="64079" x="4933950" y="2590800"/>
          <p14:tracePt t="64095" x="4965700" y="2622550"/>
          <p14:tracePt t="64112" x="4972050" y="2628900"/>
          <p14:tracePt t="64292" x="0" y="0"/>
        </p14:tracePtLst>
        <p14:tracePtLst>
          <p14:tracePt t="64814" x="6762750" y="4660900"/>
          <p14:tracePt t="64902" x="6769100" y="4660900"/>
          <p14:tracePt t="64913" x="6813550" y="4667250"/>
          <p14:tracePt t="64929" x="6940550" y="4692650"/>
          <p14:tracePt t="64945" x="7143750" y="4705350"/>
          <p14:tracePt t="64950" x="7270750" y="4705350"/>
          <p14:tracePt t="64967" x="7556500" y="4705350"/>
          <p14:tracePt t="64979" x="7708900" y="4705350"/>
          <p14:tracePt t="64995" x="7918450" y="4705350"/>
          <p14:tracePt t="64997" x="7981950" y="4705350"/>
          <p14:tracePt t="65012" x="8045450" y="4705350"/>
          <p14:tracePt t="65028" x="8064500" y="4705350"/>
          <p14:tracePt t="65118" x="8051800" y="4705350"/>
          <p14:tracePt t="65134" x="7988300" y="4705350"/>
          <p14:tracePt t="65147" x="7937500" y="4705350"/>
          <p14:tracePt t="65161" x="7778750" y="4705350"/>
          <p14:tracePt t="65178" x="7620000" y="4705350"/>
          <p14:tracePt t="65195" x="7512050" y="4705350"/>
          <p14:tracePt t="65197" x="7480300" y="4705350"/>
          <p14:tracePt t="65212" x="7467600" y="4705350"/>
          <p14:tracePt t="65228" x="7461250" y="4705350"/>
          <p14:tracePt t="65294" x="7473950" y="4705350"/>
          <p14:tracePt t="65305" x="7499350" y="4705350"/>
          <p14:tracePt t="65318" x="7613650" y="4705350"/>
          <p14:tracePt t="65328" x="7677150" y="4705350"/>
          <p14:tracePt t="65345" x="7804150" y="4705350"/>
          <p14:tracePt t="65362" x="7867650" y="4705350"/>
          <p14:tracePt t="65378" x="7893050" y="4705350"/>
          <p14:tracePt t="65581" x="0" y="0"/>
        </p14:tracePtLst>
        <p14:tracePtLst>
          <p14:tracePt t="66111" x="7207250" y="2870200"/>
          <p14:tracePt t="66185" x="7219950" y="2870200"/>
          <p14:tracePt t="66203" x="7302500" y="2870200"/>
          <p14:tracePt t="66219" x="7524750" y="2889250"/>
          <p14:tracePt t="66223" x="7696200" y="2921000"/>
          <p14:tracePt t="66237" x="8159750" y="3028950"/>
          <p14:tracePt t="66249" x="8407400" y="3067050"/>
          <p14:tracePt t="66261" x="8839200" y="3117850"/>
          <p14:tracePt t="66278" x="9061450" y="3124200"/>
          <p14:tracePt t="66294" x="9175750" y="3124200"/>
          <p14:tracePt t="66311" x="9226550" y="3124200"/>
          <p14:tracePt t="66328" x="9239250" y="3117850"/>
          <p14:tracePt t="66344" x="9258300" y="3098800"/>
          <p14:tracePt t="66361" x="9264650" y="3054350"/>
          <p14:tracePt t="66378" x="9264650" y="2978150"/>
          <p14:tracePt t="66394" x="9245600" y="2882900"/>
          <p14:tracePt t="66411" x="9188450" y="2787650"/>
          <p14:tracePt t="66412" x="9150350" y="2736850"/>
          <p14:tracePt t="66428" x="9055100" y="2641600"/>
          <p14:tracePt t="66444" x="8966200" y="2578100"/>
          <p14:tracePt t="66461" x="8890000" y="2540000"/>
          <p14:tracePt t="66478" x="8832850" y="2514600"/>
          <p14:tracePt t="66494" x="8769350" y="2495550"/>
          <p14:tracePt t="66511" x="8674100" y="2495550"/>
          <p14:tracePt t="66528" x="8502650" y="2495550"/>
          <p14:tracePt t="66544" x="8324850" y="2527300"/>
          <p14:tracePt t="66561" x="8128000" y="2584450"/>
          <p14:tracePt t="66578" x="8007350" y="2628900"/>
          <p14:tracePt t="66594" x="7931150" y="2692400"/>
          <p14:tracePt t="66611" x="7893050" y="2736850"/>
          <p14:tracePt t="66612" x="7893050" y="2762250"/>
          <p14:tracePt t="66628" x="7893050" y="2813050"/>
          <p14:tracePt t="66644" x="7905750" y="2882900"/>
          <p14:tracePt t="66661" x="7969250" y="2959100"/>
          <p14:tracePt t="66677" x="8083550" y="3028950"/>
          <p14:tracePt t="66694" x="8255000" y="3054350"/>
          <p14:tracePt t="66711" x="8413750" y="3067050"/>
          <p14:tracePt t="66727" x="8547100" y="3028950"/>
          <p14:tracePt t="66744" x="8642350" y="2959100"/>
          <p14:tracePt t="66761" x="8680450" y="2882900"/>
          <p14:tracePt t="66778" x="8699500" y="2806700"/>
          <p14:tracePt t="66780" x="8699500" y="2781300"/>
          <p14:tracePt t="66794" x="8699500" y="2749550"/>
          <p14:tracePt t="66812" x="8667750" y="2686050"/>
          <p14:tracePt t="66813" x="8636000" y="2654300"/>
          <p14:tracePt t="66828" x="8540750" y="2609850"/>
          <p14:tracePt t="66844" x="8451850" y="2571750"/>
          <p14:tracePt t="66861" x="8375650" y="2565400"/>
          <p14:tracePt t="66878" x="8286750" y="2565400"/>
          <p14:tracePt t="66894" x="8210550" y="2565400"/>
          <p14:tracePt t="66911" x="8153400" y="2597150"/>
          <p14:tracePt t="66928" x="8115300" y="2647950"/>
          <p14:tracePt t="66944" x="8096250" y="2692400"/>
          <p14:tracePt t="66961" x="8096250" y="2724150"/>
          <p14:tracePt t="66978" x="8115300" y="2768600"/>
          <p14:tracePt t="66994" x="8197850" y="2806700"/>
          <p14:tracePt t="67011" x="8382000" y="2825750"/>
          <p14:tracePt t="67013" x="8483600" y="2825750"/>
          <p14:tracePt t="67028" x="8712200" y="2787650"/>
          <p14:tracePt t="67044" x="8832850" y="2730500"/>
          <p14:tracePt t="67061" x="8877300" y="2667000"/>
          <p14:tracePt t="67078" x="8877300" y="2609850"/>
          <p14:tracePt t="67094" x="8826500" y="2520950"/>
          <p14:tracePt t="67111" x="8718550" y="2457450"/>
          <p14:tracePt t="67128" x="8534400" y="2413000"/>
          <p14:tracePt t="67144" x="8312150" y="2387600"/>
          <p14:tracePt t="67161" x="8121650" y="2387600"/>
          <p14:tracePt t="67178" x="7988300" y="2432050"/>
          <p14:tracePt t="67181" x="7950200" y="2463800"/>
          <p14:tracePt t="67194" x="7918450" y="2489200"/>
          <p14:tracePt t="67211" x="7899400" y="2559050"/>
          <p14:tracePt t="67228" x="7912100" y="2641600"/>
          <p14:tracePt t="67244" x="7956550" y="2679700"/>
          <p14:tracePt t="67261" x="8070850" y="2724150"/>
          <p14:tracePt t="67277" x="8229600" y="2749550"/>
          <p14:tracePt t="67294" x="8394700" y="2743200"/>
          <p14:tracePt t="67311" x="8496300" y="2705100"/>
          <p14:tracePt t="67327" x="8540750" y="2641600"/>
          <p14:tracePt t="67344" x="8547100" y="2584450"/>
          <p14:tracePt t="67361" x="8534400" y="2514600"/>
          <p14:tracePt t="67377" x="8477250" y="2451100"/>
          <p14:tracePt t="67394" x="8394700" y="2413000"/>
          <p14:tracePt t="67397" x="8350250" y="2406650"/>
          <p14:tracePt t="67411" x="8337550" y="2406650"/>
          <p14:tracePt t="67428" x="8255000" y="2419350"/>
          <p14:tracePt t="67444" x="8235950" y="2444750"/>
          <p14:tracePt t="67461" x="8229600" y="2476500"/>
          <p14:tracePt t="67477" x="8229600" y="2514600"/>
          <p14:tracePt t="67494" x="8261350" y="2552700"/>
          <p14:tracePt t="67511" x="8324850" y="2584450"/>
          <p14:tracePt t="67527" x="8413750" y="2609850"/>
          <p14:tracePt t="67544" x="8458200" y="2609850"/>
          <p14:tracePt t="67561" x="8489950" y="2609850"/>
          <p14:tracePt t="67909" x="0" y="0"/>
        </p14:tracePtLst>
        <p14:tracePtLst>
          <p14:tracePt t="71175" x="1485900" y="5372100"/>
          <p14:tracePt t="71278" x="1504950" y="5378450"/>
          <p14:tracePt t="71289" x="1549400" y="5397500"/>
          <p14:tracePt t="71301" x="1670050" y="5435600"/>
          <p14:tracePt t="71311" x="1758950" y="5461000"/>
          <p14:tracePt t="71326" x="1962150" y="5499100"/>
          <p14:tracePt t="71343" x="2165350" y="5543550"/>
          <p14:tracePt t="71360" x="2355850" y="5575300"/>
          <p14:tracePt t="71376" x="2552700" y="5613400"/>
          <p14:tracePt t="71393" x="2749550" y="5638800"/>
          <p14:tracePt t="71410" x="2965450" y="5645150"/>
          <p14:tracePt t="71412" x="3105150" y="5645150"/>
          <p14:tracePt t="71426" x="3282950" y="5645150"/>
          <p14:tracePt t="71443" x="3524250" y="5645150"/>
          <p14:tracePt t="71445" x="3619500" y="5645150"/>
          <p14:tracePt t="71460" x="3759200" y="5645150"/>
          <p14:tracePt t="71476" x="3829050" y="5638800"/>
          <p14:tracePt t="71493" x="3860800" y="5626100"/>
          <p14:tracePt t="71510" x="3873500" y="5613400"/>
          <p14:tracePt t="71526" x="3892550" y="5562600"/>
          <p14:tracePt t="71543" x="3911600" y="5499100"/>
          <p14:tracePt t="71559" x="3924300" y="5422900"/>
          <p14:tracePt t="71576" x="3924300" y="5340350"/>
          <p14:tracePt t="71592" x="3924300" y="5264150"/>
          <p14:tracePt t="71609" x="3924300" y="5219700"/>
          <p14:tracePt t="71626" x="3924300" y="5181600"/>
          <p14:tracePt t="71629" x="3924300" y="5162550"/>
          <p14:tracePt t="71643" x="3924300" y="5143500"/>
          <p14:tracePt t="71659" x="3924300" y="5118100"/>
          <p14:tracePt t="71676" x="3886200" y="5060950"/>
          <p14:tracePt t="71692" x="3829050" y="5016500"/>
          <p14:tracePt t="71709" x="3727450" y="4984750"/>
          <p14:tracePt t="71726" x="3606800" y="4972050"/>
          <p14:tracePt t="71742" x="3511550" y="4972050"/>
          <p14:tracePt t="71759" x="3435350" y="4972050"/>
          <p14:tracePt t="71776" x="3384550" y="4984750"/>
          <p14:tracePt t="71792" x="3359150" y="5010150"/>
          <p14:tracePt t="71809" x="3352800" y="5054600"/>
          <p14:tracePt t="71826" x="3346450" y="5118100"/>
          <p14:tracePt t="71842" x="3346450" y="5194300"/>
          <p14:tracePt t="71859" x="3397250" y="5264150"/>
          <p14:tracePt t="71862" x="3422650" y="5302250"/>
          <p14:tracePt t="71876" x="3517900" y="5365750"/>
          <p14:tracePt t="71892" x="3651250" y="5403850"/>
          <p14:tracePt t="71909" x="3810000" y="5416550"/>
          <p14:tracePt t="71926" x="3981450" y="5416550"/>
          <p14:tracePt t="71942" x="4102100" y="5384800"/>
          <p14:tracePt t="71959" x="4178300" y="5353050"/>
          <p14:tracePt t="71976" x="4191000" y="5321300"/>
          <p14:tracePt t="71992" x="4203700" y="5289550"/>
          <p14:tracePt t="72009" x="4203700" y="5264150"/>
          <p14:tracePt t="72026" x="4197350" y="5245100"/>
          <p14:tracePt t="72043" x="4191000" y="5232400"/>
          <p14:tracePt t="72046" x="4184650" y="5232400"/>
          <p14:tracePt t="72198" x="0" y="0"/>
        </p14:tracePtLst>
        <p14:tracePtLst>
          <p14:tracePt t="72623" x="4660900" y="2419350"/>
          <p14:tracePt t="72632" x="4629150" y="2406650"/>
          <p14:tracePt t="72643" x="4603750" y="2400300"/>
          <p14:tracePt t="72661" x="4584700" y="2400300"/>
          <p14:tracePt t="72677" x="4572000" y="2400300"/>
          <p14:tracePt t="72692" x="4559300" y="2451100"/>
          <p14:tracePt t="72709" x="4540250" y="2540000"/>
          <p14:tracePt t="72726" x="4540250" y="2692400"/>
          <p14:tracePt t="72742" x="4540250" y="2882900"/>
          <p14:tracePt t="72760" x="4597400" y="3067050"/>
          <p14:tracePt t="72776" x="4699000" y="3232150"/>
          <p14:tracePt t="72793" x="4857750" y="3327400"/>
          <p14:tracePt t="72809" x="5016500" y="3371850"/>
          <p14:tracePt t="72826" x="5168900" y="3359150"/>
          <p14:tracePt t="72830" x="5226050" y="3327400"/>
          <p14:tracePt t="72842" x="5276850" y="3289300"/>
          <p14:tracePt t="72859" x="5346700" y="3181350"/>
          <p14:tracePt t="72862" x="5372100" y="3111500"/>
          <p14:tracePt t="72876" x="5384800" y="2965450"/>
          <p14:tracePt t="72892" x="5378450" y="2813050"/>
          <p14:tracePt t="72909" x="5340350" y="2686050"/>
          <p14:tracePt t="72926" x="5283200" y="2578100"/>
          <p14:tracePt t="72942" x="5213350" y="2501900"/>
          <p14:tracePt t="72959" x="5137150" y="2457450"/>
          <p14:tracePt t="72976" x="5048250" y="2425700"/>
          <p14:tracePt t="72992" x="4965700" y="2406650"/>
          <p14:tracePt t="73009" x="4921250" y="2406650"/>
          <p14:tracePt t="73025" x="4876800" y="2406650"/>
          <p14:tracePt t="73042" x="4838700" y="2432050"/>
          <p14:tracePt t="73045" x="4826000" y="2463800"/>
          <p14:tracePt t="73059" x="4813300" y="2495550"/>
          <p14:tracePt t="73076" x="4794250" y="2628900"/>
          <p14:tracePt t="73092" x="4800600" y="2749550"/>
          <p14:tracePt t="73109" x="4851400" y="2870200"/>
          <p14:tracePt t="73125" x="4933950" y="2978150"/>
          <p14:tracePt t="73142" x="5029200" y="3054350"/>
          <p14:tracePt t="73159" x="5143500" y="3092450"/>
          <p14:tracePt t="73175" x="5245100" y="3105150"/>
          <p14:tracePt t="73192" x="5283200" y="3105150"/>
          <p14:tracePt t="73209" x="5314950" y="3073400"/>
          <p14:tracePt t="73225" x="5321300" y="3009900"/>
          <p14:tracePt t="73242" x="5308600" y="2889250"/>
          <p14:tracePt t="73245" x="5283200" y="2832100"/>
          <p14:tracePt t="73259" x="5264150" y="2774950"/>
          <p14:tracePt t="73276" x="5168900" y="2654300"/>
          <p14:tracePt t="73292" x="5105400" y="2609850"/>
          <p14:tracePt t="73309" x="5041900" y="2590800"/>
          <p14:tracePt t="73325" x="5003800" y="2584450"/>
          <p14:tracePt t="73342" x="4959350" y="2584450"/>
          <p14:tracePt t="73359" x="4921250" y="2622550"/>
          <p14:tracePt t="73375" x="4857750" y="2717800"/>
          <p14:tracePt t="73392" x="4838700" y="2819400"/>
          <p14:tracePt t="73409" x="4838700" y="2882900"/>
          <p14:tracePt t="73425" x="4838700" y="2927350"/>
          <p14:tracePt t="73442" x="4857750" y="2965450"/>
          <p14:tracePt t="73459" x="4895850" y="2978150"/>
          <p14:tracePt t="73475" x="4940300" y="2984500"/>
          <p14:tracePt t="73476" x="4984750" y="2984500"/>
          <p14:tracePt t="73492" x="5067300" y="2946400"/>
          <p14:tracePt t="73509" x="5124450" y="2889250"/>
          <p14:tracePt t="73525" x="5149850" y="2794000"/>
          <p14:tracePt t="73542" x="5137150" y="2698750"/>
          <p14:tracePt t="73559" x="5099050" y="2616200"/>
          <p14:tracePt t="73575" x="5048250" y="2546350"/>
          <p14:tracePt t="73592" x="4953000" y="2495550"/>
          <p14:tracePt t="73609" x="4826000" y="2463800"/>
          <p14:tracePt t="73625" x="4654550" y="2444750"/>
          <p14:tracePt t="73642" x="4495800" y="2457450"/>
          <p14:tracePt t="73659" x="4400550" y="2501900"/>
          <p14:tracePt t="73660" x="4375150" y="2540000"/>
          <p14:tracePt t="73675" x="4356100" y="2578100"/>
          <p14:tracePt t="73692" x="4356100" y="2686050"/>
          <p14:tracePt t="73708" x="4394200" y="2749550"/>
          <p14:tracePt t="73725" x="4476750" y="2800350"/>
          <p14:tracePt t="73742" x="4616450" y="2844800"/>
          <p14:tracePt t="73758" x="4787900" y="2870200"/>
          <p14:tracePt t="73775" x="4908550" y="2870200"/>
          <p14:tracePt t="73792" x="4991100" y="2844800"/>
          <p14:tracePt t="73808" x="5010150" y="2787650"/>
          <p14:tracePt t="73825" x="5010150" y="2698750"/>
          <p14:tracePt t="73842" x="4991100" y="2590800"/>
          <p14:tracePt t="73858" x="4921250" y="2501900"/>
          <p14:tracePt t="73861" x="4883150" y="2470150"/>
          <p14:tracePt t="73875" x="4845050" y="2438400"/>
          <p14:tracePt t="73892" x="4705350" y="2387600"/>
          <p14:tracePt t="73909" x="4648200" y="2381250"/>
          <p14:tracePt t="73925" x="4578350" y="2393950"/>
          <p14:tracePt t="73942" x="4540250" y="2457450"/>
          <p14:tracePt t="73958" x="4514850" y="2540000"/>
          <p14:tracePt t="73975" x="4514850" y="2635250"/>
          <p14:tracePt t="73992" x="4533900" y="2749550"/>
          <p14:tracePt t="74008" x="4578350" y="2819400"/>
          <p14:tracePt t="74025" x="4641850" y="2863850"/>
          <p14:tracePt t="74042" x="4730750" y="2889250"/>
          <p14:tracePt t="74058" x="4806950" y="2889250"/>
          <p14:tracePt t="74062" x="4845050" y="2889250"/>
          <p14:tracePt t="74075" x="4857750" y="2876550"/>
          <p14:tracePt t="74092" x="4889500" y="2768600"/>
          <p14:tracePt t="74109" x="4883150" y="2673350"/>
          <p14:tracePt t="74125" x="4857750" y="2578100"/>
          <p14:tracePt t="74142" x="4813300" y="2508250"/>
          <p14:tracePt t="74158" x="4756150" y="2463800"/>
          <p14:tracePt t="74175" x="4692650" y="2444750"/>
          <p14:tracePt t="74192" x="4660900" y="2438400"/>
          <p14:tracePt t="74208" x="4616450" y="2451100"/>
          <p14:tracePt t="74225" x="4597400" y="2508250"/>
          <p14:tracePt t="74242" x="4597400" y="2559050"/>
          <p14:tracePt t="74258" x="4597400" y="2635250"/>
          <p14:tracePt t="74275" x="4616450" y="2679700"/>
          <p14:tracePt t="74292" x="4699000" y="2724150"/>
          <p14:tracePt t="74309" x="4794250" y="2730500"/>
          <p14:tracePt t="74325" x="4914900" y="2724150"/>
          <p14:tracePt t="74342" x="4978400" y="2679700"/>
          <p14:tracePt t="74358" x="5016500" y="2603500"/>
          <p14:tracePt t="74375" x="5022850" y="2527300"/>
          <p14:tracePt t="74392" x="5003800" y="2463800"/>
          <p14:tracePt t="74408" x="4972050" y="2432050"/>
          <p14:tracePt t="74425" x="4921250" y="2406650"/>
          <p14:tracePt t="74442" x="4876800" y="2400300"/>
          <p14:tracePt t="74458" x="4819650" y="2413000"/>
          <p14:tracePt t="74475" x="4762500" y="2463800"/>
          <p14:tracePt t="74492" x="4718050" y="2578100"/>
          <p14:tracePt t="74508" x="4718050" y="2616200"/>
          <p14:tracePt t="74525" x="4724400" y="2654300"/>
          <p14:tracePt t="74542" x="4730750" y="2667000"/>
          <p14:tracePt t="74558" x="4737100" y="2673350"/>
          <p14:tracePt t="74575" x="4743450" y="2673350"/>
          <p14:tracePt t="74596" x="4756150" y="2673350"/>
          <p14:tracePt t="74612" x="4756150" y="2667000"/>
          <p14:tracePt t="74625" x="4756150" y="2654300"/>
          <p14:tracePt t="74641" x="4756150" y="2641600"/>
          <p14:tracePt t="74658" x="4756150" y="2635250"/>
          <p14:tracePt t="74798" x="0" y="0"/>
        </p14:tracePtLst>
        <p14:tracePtLst>
          <p14:tracePt t="75566" x="2755900" y="4845050"/>
          <p14:tracePt t="75575" x="2749550" y="4851400"/>
          <p14:tracePt t="75591" x="2736850" y="4857750"/>
          <p14:tracePt t="75608" x="2730500" y="4889500"/>
          <p14:tracePt t="75625" x="2717800" y="4953000"/>
          <p14:tracePt t="75641" x="2705100" y="5016500"/>
          <p14:tracePt t="75658" x="2711450" y="5092700"/>
          <p14:tracePt t="75675" x="2736850" y="5168900"/>
          <p14:tracePt t="75691" x="2838450" y="5238750"/>
          <p14:tracePt t="75692" x="2901950" y="5270500"/>
          <p14:tracePt t="75708" x="3086100" y="5314950"/>
          <p14:tracePt t="75725" x="3257550" y="5334000"/>
          <p14:tracePt t="75741" x="3352800" y="5334000"/>
          <p14:tracePt t="75758" x="3390900" y="5327650"/>
          <p14:tracePt t="75774" x="3397250" y="5327650"/>
          <p14:tracePt t="75791" x="3403600" y="5327650"/>
          <p14:tracePt t="75868" x="0" y="0"/>
        </p14:tracePtLst>
        <p14:tracePtLst>
          <p14:tracePt t="76335" x="4464050" y="5308600"/>
          <p14:tracePt t="76447" x="4495800" y="5308600"/>
          <p14:tracePt t="76463" x="4622800" y="5334000"/>
          <p14:tracePt t="76481" x="4845050" y="5340350"/>
          <p14:tracePt t="76501" x="5422900" y="5340350"/>
          <p14:tracePt t="76513" x="5619750" y="5340350"/>
          <p14:tracePt t="76524" x="5924550" y="5340350"/>
          <p14:tracePt t="76541" x="6051550" y="5340350"/>
          <p14:tracePt t="76558" x="6083300" y="5340350"/>
          <p14:tracePt t="76574" x="6089650" y="5340350"/>
          <p14:tracePt t="76828" x="0" y="0"/>
        </p14:tracePtLst>
        <p14:tracePtLst>
          <p14:tracePt t="77493" x="4775200" y="2425700"/>
          <p14:tracePt t="77524" x="4768850" y="2425700"/>
          <p14:tracePt t="77532" x="4762500" y="2425700"/>
          <p14:tracePt t="77541" x="4756150" y="2432050"/>
          <p14:tracePt t="77557" x="4749800" y="2482850"/>
          <p14:tracePt t="77574" x="4749800" y="2584450"/>
          <p14:tracePt t="77591" x="4756150" y="2705100"/>
          <p14:tracePt t="77607" x="4806950" y="2806700"/>
          <p14:tracePt t="77624" x="4876800" y="2882900"/>
          <p14:tracePt t="77641" x="4953000" y="2927350"/>
          <p14:tracePt t="77657" x="5022850" y="2959100"/>
          <p14:tracePt t="77674" x="5060950" y="2965450"/>
          <p14:tracePt t="77676" x="5086350" y="2965450"/>
          <p14:tracePt t="77691" x="5118100" y="2946400"/>
          <p14:tracePt t="77707" x="5175250" y="2863850"/>
          <p14:tracePt t="77708" x="5200650" y="2806700"/>
          <p14:tracePt t="77724" x="5213350" y="2698750"/>
          <p14:tracePt t="77741" x="5213350" y="2628900"/>
          <p14:tracePt t="77757" x="5207000" y="2571750"/>
          <p14:tracePt t="77774" x="5200650" y="2546350"/>
          <p14:tracePt t="77790" x="5194300" y="2527300"/>
          <p14:tracePt t="77824" x="5187950" y="2527300"/>
          <p14:tracePt t="77892" x="0" y="0"/>
        </p14:tracePtLst>
        <p14:tracePtLst>
          <p14:tracePt t="78525" x="6642100" y="5480050"/>
          <p14:tracePt t="78606" x="6654800" y="5480050"/>
          <p14:tracePt t="78622" x="6756400" y="5499100"/>
          <p14:tracePt t="78634" x="6858000" y="5518150"/>
          <p14:tracePt t="78642" x="6978650" y="5543550"/>
          <p14:tracePt t="78644" x="7162800" y="5581650"/>
          <p14:tracePt t="78657" x="7416800" y="5632450"/>
          <p14:tracePt t="78674" x="7962900" y="5727700"/>
          <p14:tracePt t="78677" x="8191500" y="5765800"/>
          <p14:tracePt t="78691" x="8401050" y="5803900"/>
          <p14:tracePt t="78708" x="8686800" y="5822950"/>
          <p14:tracePt t="78724" x="8769350" y="5816600"/>
          <p14:tracePt t="78740" x="8788400" y="5803900"/>
          <p14:tracePt t="78757" x="8826500" y="5765800"/>
          <p14:tracePt t="78774" x="8883650" y="5689600"/>
          <p14:tracePt t="78790" x="8966200" y="5594350"/>
          <p14:tracePt t="78807" x="9023350" y="5499100"/>
          <p14:tracePt t="78823" x="9055100" y="5416550"/>
          <p14:tracePt t="78840" x="9074150" y="5359400"/>
          <p14:tracePt t="78857" x="9074150" y="5321300"/>
          <p14:tracePt t="78873" x="9074150" y="5283200"/>
          <p14:tracePt t="78890" x="9055100" y="5245100"/>
          <p14:tracePt t="78907" x="9017000" y="5194300"/>
          <p14:tracePt t="78908" x="8985250" y="5156200"/>
          <p14:tracePt t="78924" x="8896350" y="5092700"/>
          <p14:tracePt t="78940" x="8775700" y="5041900"/>
          <p14:tracePt t="78957" x="8623300" y="4991100"/>
          <p14:tracePt t="78973" x="8439150" y="4940300"/>
          <p14:tracePt t="78990" x="8235950" y="4895850"/>
          <p14:tracePt t="79007" x="8032750" y="4857750"/>
          <p14:tracePt t="79023" x="7848600" y="4813300"/>
          <p14:tracePt t="79040" x="7689850" y="4787900"/>
          <p14:tracePt t="79057" x="7594600" y="4787900"/>
          <p14:tracePt t="79073" x="7524750" y="4787900"/>
          <p14:tracePt t="79090" x="7448550" y="4800600"/>
          <p14:tracePt t="79107" x="7397750" y="4813300"/>
          <p14:tracePt t="79124" x="7334250" y="4870450"/>
          <p14:tracePt t="79140" x="7283450" y="4933950"/>
          <p14:tracePt t="79157" x="7245350" y="5029200"/>
          <p14:tracePt t="79173" x="7200900" y="5137150"/>
          <p14:tracePt t="79190" x="7188200" y="5238750"/>
          <p14:tracePt t="79207" x="7188200" y="5327650"/>
          <p14:tracePt t="79223" x="7188200" y="5403850"/>
          <p14:tracePt t="79240" x="7200900" y="5441950"/>
          <p14:tracePt t="79257" x="7219950" y="5480050"/>
          <p14:tracePt t="79273" x="7270750" y="5530850"/>
          <p14:tracePt t="79290" x="7346950" y="5568950"/>
          <p14:tracePt t="79307" x="7480300" y="5613400"/>
          <p14:tracePt t="79323" x="7683500" y="5638800"/>
          <p14:tracePt t="79324" x="7785100" y="5645150"/>
          <p14:tracePt t="79340" x="7969250" y="5645150"/>
          <p14:tracePt t="79357" x="8096250" y="5645150"/>
          <p14:tracePt t="79373" x="8166100" y="5626100"/>
          <p14:tracePt t="79390" x="8204200" y="5607050"/>
          <p14:tracePt t="79407" x="8223250" y="5575300"/>
          <p14:tracePt t="79423" x="8261350" y="5518150"/>
          <p14:tracePt t="79440" x="8280400" y="5480050"/>
          <p14:tracePt t="79457" x="8299450" y="5435600"/>
          <p14:tracePt t="79473" x="8324850" y="5397500"/>
          <p14:tracePt t="79490" x="8337550" y="5365750"/>
          <p14:tracePt t="79507" x="8343900" y="5340350"/>
          <p14:tracePt t="79509" x="8343900" y="5327650"/>
          <p14:tracePt t="79523" x="8350250" y="5308600"/>
          <p14:tracePt t="79525" x="8350250" y="5295900"/>
          <p14:tracePt t="79540" x="8356600" y="5264150"/>
          <p14:tracePt t="79557" x="8356600" y="5245100"/>
          <p14:tracePt t="79573" x="8356600" y="5207000"/>
          <p14:tracePt t="79590" x="8356600" y="5175250"/>
          <p14:tracePt t="79607" x="8356600" y="5137150"/>
          <p14:tracePt t="79623" x="8356600" y="5105400"/>
          <p14:tracePt t="79640" x="8350250" y="5073650"/>
          <p14:tracePt t="79656" x="8331200" y="5035550"/>
          <p14:tracePt t="79673" x="8312150" y="4997450"/>
          <p14:tracePt t="79690" x="8261350" y="4940300"/>
          <p14:tracePt t="79706" x="8204200" y="4895850"/>
          <p14:tracePt t="79723" x="8140700" y="4864100"/>
          <p14:tracePt t="79740" x="8077200" y="4838700"/>
          <p14:tracePt t="79756" x="8039100" y="4838700"/>
          <p14:tracePt t="79773" x="7994650" y="4838700"/>
          <p14:tracePt t="79790" x="7937500" y="4845050"/>
          <p14:tracePt t="79806" x="7867650" y="4876800"/>
          <p14:tracePt t="79823" x="7791450" y="4902200"/>
          <p14:tracePt t="79840" x="7747000" y="4940300"/>
          <p14:tracePt t="79856" x="7702550" y="4978400"/>
          <p14:tracePt t="79873" x="7670800" y="5016500"/>
          <p14:tracePt t="79890" x="7651750" y="5054600"/>
          <p14:tracePt t="79906" x="7639050" y="5080000"/>
          <p14:tracePt t="79923" x="7620000" y="5118100"/>
          <p14:tracePt t="79925" x="7613650" y="5130800"/>
          <p14:tracePt t="79940" x="7607300" y="5162550"/>
          <p14:tracePt t="79956" x="7607300" y="5200650"/>
          <p14:tracePt t="79973" x="7607300" y="5251450"/>
          <p14:tracePt t="79990" x="7620000" y="5308600"/>
          <p14:tracePt t="80006" x="7639050" y="5340350"/>
          <p14:tracePt t="80023" x="7658100" y="5372100"/>
          <p14:tracePt t="80040" x="7696200" y="5410200"/>
          <p14:tracePt t="80056" x="7759700" y="5441950"/>
          <p14:tracePt t="80073" x="7854950" y="5480050"/>
          <p14:tracePt t="80090" x="7956550" y="5505450"/>
          <p14:tracePt t="80106" x="8070850" y="5524500"/>
          <p14:tracePt t="80123" x="8159750" y="5530850"/>
          <p14:tracePt t="80125" x="8191500" y="5530850"/>
          <p14:tracePt t="80140" x="8248650" y="5530850"/>
          <p14:tracePt t="80156" x="8299450" y="5530850"/>
          <p14:tracePt t="80173" x="8331200" y="5511800"/>
          <p14:tracePt t="80190" x="8362950" y="5486400"/>
          <p14:tracePt t="80206" x="8394700" y="5454650"/>
          <p14:tracePt t="80223" x="8413750" y="5416550"/>
          <p14:tracePt t="80240" x="8432800" y="5365750"/>
          <p14:tracePt t="80256" x="8445500" y="5327650"/>
          <p14:tracePt t="80273" x="8451850" y="5289550"/>
          <p14:tracePt t="80290" x="8458200" y="5264150"/>
          <p14:tracePt t="80306" x="8458200" y="5226050"/>
          <p14:tracePt t="80309" x="8458200" y="5213350"/>
          <p14:tracePt t="80323" x="8458200" y="5187950"/>
          <p14:tracePt t="80326" x="8458200" y="5162550"/>
          <p14:tracePt t="80340" x="8451850" y="5124450"/>
          <p14:tracePt t="80356" x="8426450" y="5080000"/>
          <p14:tracePt t="80373" x="8362950" y="5029200"/>
          <p14:tracePt t="80390" x="8280400" y="4972050"/>
          <p14:tracePt t="80406" x="8185150" y="4933950"/>
          <p14:tracePt t="80423" x="8115300" y="4914900"/>
          <p14:tracePt t="80440" x="8070850" y="4908550"/>
          <p14:tracePt t="80456" x="8045450" y="4908550"/>
          <p14:tracePt t="80473" x="8013700" y="4908550"/>
          <p14:tracePt t="80490" x="7988300" y="4933950"/>
          <p14:tracePt t="80506" x="7950200" y="4978400"/>
          <p14:tracePt t="80523" x="7924800" y="5041900"/>
          <p14:tracePt t="80525" x="7905750" y="5080000"/>
          <p14:tracePt t="80540" x="7886700" y="5162550"/>
          <p14:tracePt t="80556" x="7886700" y="5226050"/>
          <p14:tracePt t="80573" x="7886700" y="5283200"/>
          <p14:tracePt t="80590" x="7886700" y="5346700"/>
          <p14:tracePt t="80606" x="7899400" y="5391150"/>
          <p14:tracePt t="80623" x="7931150" y="5416550"/>
          <p14:tracePt t="80640" x="7981950" y="5435600"/>
          <p14:tracePt t="80656" x="8070850" y="5461000"/>
          <p14:tracePt t="80673" x="8140700" y="5461000"/>
          <p14:tracePt t="80690" x="8216900" y="5429250"/>
          <p14:tracePt t="80706" x="8280400" y="5384800"/>
          <p14:tracePt t="80709" x="8299450" y="5372100"/>
          <p14:tracePt t="80723" x="8318500" y="5353050"/>
          <p14:tracePt t="80740" x="8356600" y="5270500"/>
          <p14:tracePt t="80756" x="8375650" y="5226050"/>
          <p14:tracePt t="80773" x="8375650" y="5194300"/>
          <p14:tracePt t="80790" x="8375650" y="5149850"/>
          <p14:tracePt t="80806" x="8362950" y="5124450"/>
          <p14:tracePt t="80823" x="8343900" y="5092700"/>
          <p14:tracePt t="80840" x="8331200" y="5086350"/>
          <p14:tracePt t="80856" x="8324850" y="5080000"/>
          <p14:tracePt t="80873" x="8318500" y="5073650"/>
          <p14:tracePt t="81044" x="0" y="0"/>
        </p14:tracePtLst>
        <p14:tracePtLst>
          <p14:tracePt t="81323" x="7702550" y="5048250"/>
          <p14:tracePt t="81326" x="7696200" y="5054600"/>
          <p14:tracePt t="81341" x="7689850" y="5067300"/>
          <p14:tracePt t="81356" x="7689850" y="5086350"/>
          <p14:tracePt t="81373" x="7689850" y="5124450"/>
          <p14:tracePt t="81389" x="7696200" y="5162550"/>
          <p14:tracePt t="81406" x="7727950" y="5200650"/>
          <p14:tracePt t="81423" x="7766050" y="5219700"/>
          <p14:tracePt t="81439" x="7797800" y="5219700"/>
          <p14:tracePt t="81456" x="7823200" y="5226050"/>
          <p14:tracePt t="81473" x="7854950" y="5226050"/>
          <p14:tracePt t="81489" x="7874000" y="5219700"/>
          <p14:tracePt t="81506" x="7886700" y="5207000"/>
          <p14:tracePt t="81523" x="7893050" y="5175250"/>
          <p14:tracePt t="81525" x="7899400" y="5162550"/>
          <p14:tracePt t="81556" x="7899400" y="5143500"/>
          <p14:tracePt t="81573" x="7899400" y="5137150"/>
          <p14:tracePt t="81589" x="7899400" y="5130800"/>
          <p14:tracePt t="81623" x="7899400" y="5124450"/>
          <p14:tracePt t="81676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407" y="1449388"/>
            <a:ext cx="6596040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406" y="2438400"/>
            <a:ext cx="6596041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interface I2 extends I1{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9170" y="3403600"/>
            <a:ext cx="6591278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public interface I3 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9170" y="4394200"/>
            <a:ext cx="6591278" cy="1754326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I2, I3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80773" y="200338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I1.java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80773" y="298629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I2.java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80774" y="3957598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I3.java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18633" y="5788432"/>
            <a:ext cx="10118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A.java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53067" y="1449694"/>
            <a:ext cx="4320413" cy="469883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当一个类实现多个接口时，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这个类的实例可以是多种类型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如下列表达式都返回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I1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I2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I3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Object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endParaRPr lang="en-US" altLang="zh-CN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65"/>
    </mc:Choice>
    <mc:Fallback xmlns="">
      <p:transition spd="slow" advTm="135065"/>
    </mc:Fallback>
  </mc:AlternateContent>
  <p:extLst>
    <p:ext uri="{3A86A75C-4F4B-4683-9AE1-C65F6400EC91}">
      <p14:laserTraceLst xmlns:p14="http://schemas.microsoft.com/office/powerpoint/2010/main">
        <p14:tracePtLst>
          <p14:tracePt t="5577" x="425450" y="1663700"/>
          <p14:tracePt t="5680" x="431800" y="1670050"/>
          <p14:tracePt t="5688" x="438150" y="1670050"/>
          <p14:tracePt t="5696" x="463550" y="1670050"/>
          <p14:tracePt t="5710" x="488950" y="1670050"/>
          <p14:tracePt t="5727" x="615950" y="1670050"/>
          <p14:tracePt t="5744" x="755650" y="1670050"/>
          <p14:tracePt t="5760" x="946150" y="1670050"/>
          <p14:tracePt t="5777" x="1143000" y="1670050"/>
          <p14:tracePt t="5793" x="1320800" y="1670050"/>
          <p14:tracePt t="5810" x="1466850" y="1670050"/>
          <p14:tracePt t="5826" x="1568450" y="1670050"/>
          <p14:tracePt t="5843" x="1631950" y="1670050"/>
          <p14:tracePt t="5860" x="1676400" y="1670050"/>
          <p14:tracePt t="5877" x="1733550" y="1670050"/>
          <p14:tracePt t="5881" x="1765300" y="1670050"/>
          <p14:tracePt t="5893" x="1809750" y="1670050"/>
          <p14:tracePt t="5910" x="1905000" y="1670050"/>
          <p14:tracePt t="5913" x="1949450" y="1670050"/>
          <p14:tracePt t="5927" x="1993900" y="1670050"/>
          <p14:tracePt t="5943" x="2095500" y="1670050"/>
          <p14:tracePt t="5960" x="2139950" y="1670050"/>
          <p14:tracePt t="5976" x="2171700" y="1670050"/>
          <p14:tracePt t="5993" x="2216150" y="1670050"/>
          <p14:tracePt t="6010" x="2235200" y="1670050"/>
          <p14:tracePt t="6026" x="2254250" y="1670050"/>
          <p14:tracePt t="6043" x="2266950" y="1670050"/>
          <p14:tracePt t="6060" x="2279650" y="1670050"/>
          <p14:tracePt t="6076" x="2292350" y="1670050"/>
          <p14:tracePt t="6093" x="2305050" y="1670050"/>
          <p14:tracePt t="6313" x="2298700" y="1670050"/>
          <p14:tracePt t="6321" x="2286000" y="1670050"/>
          <p14:tracePt t="6329" x="2260600" y="1663700"/>
          <p14:tracePt t="6344" x="2241550" y="1657350"/>
          <p14:tracePt t="6360" x="2203450" y="1651000"/>
          <p14:tracePt t="6376" x="2184400" y="1651000"/>
          <p14:tracePt t="6393" x="2146300" y="1651000"/>
          <p14:tracePt t="6410" x="2070100" y="1651000"/>
          <p14:tracePt t="6426" x="1955800" y="1651000"/>
          <p14:tracePt t="6443" x="1816100" y="1651000"/>
          <p14:tracePt t="6460" x="1670050" y="1651000"/>
          <p14:tracePt t="6476" x="1517650" y="1651000"/>
          <p14:tracePt t="6480" x="1454150" y="1651000"/>
          <p14:tracePt t="6493" x="1390650" y="1651000"/>
          <p14:tracePt t="6496" x="1339850" y="1651000"/>
          <p14:tracePt t="6510" x="1276350" y="1651000"/>
          <p14:tracePt t="6513" x="1219200" y="1651000"/>
          <p14:tracePt t="6526" x="1168400" y="1651000"/>
          <p14:tracePt t="6544" x="1009650" y="1651000"/>
          <p14:tracePt t="6560" x="920750" y="1651000"/>
          <p14:tracePt t="6576" x="838200" y="1651000"/>
          <p14:tracePt t="6593" x="749300" y="1651000"/>
          <p14:tracePt t="6610" x="673100" y="1651000"/>
          <p14:tracePt t="6626" x="628650" y="1651000"/>
          <p14:tracePt t="6643" x="584200" y="1651000"/>
          <p14:tracePt t="6660" x="558800" y="1651000"/>
          <p14:tracePt t="6676" x="552450" y="1651000"/>
          <p14:tracePt t="6769" x="590550" y="1651000"/>
          <p14:tracePt t="6776" x="647700" y="1651000"/>
          <p14:tracePt t="6785" x="742950" y="1651000"/>
          <p14:tracePt t="6794" x="844550" y="1651000"/>
          <p14:tracePt t="6810" x="1123950" y="1651000"/>
          <p14:tracePt t="6826" x="1517650" y="1651000"/>
          <p14:tracePt t="6843" x="1866900" y="1651000"/>
          <p14:tracePt t="6860" x="2171700" y="1651000"/>
          <p14:tracePt t="6876" x="2387600" y="1651000"/>
          <p14:tracePt t="6880" x="2470150" y="1651000"/>
          <p14:tracePt t="6893" x="2540000" y="1651000"/>
          <p14:tracePt t="6910" x="2603500" y="1651000"/>
          <p14:tracePt t="6926" x="2641600" y="1651000"/>
          <p14:tracePt t="6928" x="2654300" y="1651000"/>
          <p14:tracePt t="6943" x="2673350" y="1651000"/>
          <p14:tracePt t="6960" x="2692400" y="1651000"/>
          <p14:tracePt t="6976" x="2717800" y="1651000"/>
          <p14:tracePt t="6992" x="2730500" y="1651000"/>
          <p14:tracePt t="7010" x="2749550" y="1651000"/>
          <p14:tracePt t="7026" x="2768600" y="1651000"/>
          <p14:tracePt t="7043" x="2806700" y="1651000"/>
          <p14:tracePt t="7060" x="2851150" y="1651000"/>
          <p14:tracePt t="7076" x="2908300" y="1651000"/>
          <p14:tracePt t="7080" x="2952750" y="1651000"/>
          <p14:tracePt t="7093" x="2984500" y="1651000"/>
          <p14:tracePt t="7110" x="3060700" y="1651000"/>
          <p14:tracePt t="7113" x="3079750" y="1651000"/>
          <p14:tracePt t="7127" x="3111500" y="1651000"/>
          <p14:tracePt t="7144" x="3143250" y="1651000"/>
          <p14:tracePt t="7160" x="3149600" y="1651000"/>
          <p14:tracePt t="7233" x="3155950" y="1644650"/>
          <p14:tracePt t="7249" x="3149600" y="1631950"/>
          <p14:tracePt t="7258" x="3136900" y="1625600"/>
          <p14:tracePt t="7265" x="3117850" y="1612900"/>
          <p14:tracePt t="7276" x="3092450" y="1593850"/>
          <p14:tracePt t="7293" x="3028950" y="1562100"/>
          <p14:tracePt t="7309" x="2933700" y="1530350"/>
          <p14:tracePt t="7312" x="2889250" y="1524000"/>
          <p14:tracePt t="7327" x="2844800" y="1504950"/>
          <p14:tracePt t="7344" x="2692400" y="1473200"/>
          <p14:tracePt t="7360" x="2603500" y="1460500"/>
          <p14:tracePt t="7376" x="2540000" y="1454150"/>
          <p14:tracePt t="7393" x="2501900" y="1454150"/>
          <p14:tracePt t="7410" x="2482850" y="1454150"/>
          <p14:tracePt t="7426" x="2470150" y="1454150"/>
          <p14:tracePt t="7443" x="2444750" y="1466850"/>
          <p14:tracePt t="7459" x="2419350" y="1504950"/>
          <p14:tracePt t="7476" x="2400300" y="1568450"/>
          <p14:tracePt t="7480" x="2393950" y="1593850"/>
          <p14:tracePt t="7493" x="2393950" y="1600200"/>
          <p14:tracePt t="7509" x="2393950" y="1638300"/>
          <p14:tracePt t="7512" x="2393950" y="1644650"/>
          <p14:tracePt t="7526" x="2393950" y="1663700"/>
          <p14:tracePt t="7543" x="2413000" y="1682750"/>
          <p14:tracePt t="7560" x="2438400" y="1695450"/>
          <p14:tracePt t="7576" x="2489200" y="1708150"/>
          <p14:tracePt t="7593" x="2552700" y="1708150"/>
          <p14:tracePt t="7609" x="2660650" y="1708150"/>
          <p14:tracePt t="7626" x="2749550" y="1701800"/>
          <p14:tracePt t="7643" x="2781300" y="1695450"/>
          <p14:tracePt t="7659" x="2800350" y="1682750"/>
          <p14:tracePt t="7676" x="2806700" y="1676400"/>
          <p14:tracePt t="7698" x="2806700" y="1670050"/>
          <p14:tracePt t="7714" x="2813050" y="1657350"/>
          <p14:tracePt t="7984" x="0" y="0"/>
        </p14:tracePtLst>
        <p14:tracePtLst>
          <p14:tracePt t="8355" x="2552700" y="1492250"/>
          <p14:tracePt t="8362" x="2546350" y="1492250"/>
          <p14:tracePt t="8377" x="2540000" y="1492250"/>
          <p14:tracePt t="8393" x="2540000" y="1511300"/>
          <p14:tracePt t="8409" x="2540000" y="1562100"/>
          <p14:tracePt t="8426" x="2540000" y="1619250"/>
          <p14:tracePt t="8443" x="2578100" y="1682750"/>
          <p14:tracePt t="8459" x="2616200" y="1746250"/>
          <p14:tracePt t="8475" x="2673350" y="1778000"/>
          <p14:tracePt t="8492" x="2736850" y="1803400"/>
          <p14:tracePt t="8509" x="2787650" y="1809750"/>
          <p14:tracePt t="8512" x="2800350" y="1809750"/>
          <p14:tracePt t="8525" x="2813050" y="1809750"/>
          <p14:tracePt t="8543" x="2857500" y="1809750"/>
          <p14:tracePt t="8559" x="2876550" y="1778000"/>
          <p14:tracePt t="8575" x="2876550" y="1746250"/>
          <p14:tracePt t="8592" x="2876550" y="1720850"/>
          <p14:tracePt t="8609" x="2876550" y="1689100"/>
          <p14:tracePt t="8625" x="2876550" y="1670050"/>
          <p14:tracePt t="8643" x="2870200" y="1657350"/>
          <p14:tracePt t="8659" x="2863850" y="1638300"/>
          <p14:tracePt t="8676" x="2857500" y="1638300"/>
          <p14:tracePt t="8800" x="0" y="0"/>
        </p14:tracePtLst>
        <p14:tracePtLst>
          <p14:tracePt t="9386" x="1454150" y="1993900"/>
          <p14:tracePt t="9513" x="1460500" y="2000250"/>
          <p14:tracePt t="9522" x="1479550" y="2006600"/>
          <p14:tracePt t="9531" x="1504950" y="2006600"/>
          <p14:tracePt t="9542" x="1555750" y="2006600"/>
          <p14:tracePt t="9559" x="1873250" y="2006600"/>
          <p14:tracePt t="9575" x="2222500" y="2006600"/>
          <p14:tracePt t="9592" x="2609850" y="2006600"/>
          <p14:tracePt t="9608" x="2933700" y="2006600"/>
          <p14:tracePt t="9626" x="3117850" y="2006600"/>
          <p14:tracePt t="9642" x="3200400" y="2006600"/>
          <p14:tracePt t="9659" x="3225800" y="2006600"/>
          <p14:tracePt t="9675" x="3232150" y="2006600"/>
          <p14:tracePt t="9693" x="3238500" y="2006600"/>
          <p14:tracePt t="9709" x="3251200" y="2006600"/>
          <p14:tracePt t="9726" x="3257550" y="2006600"/>
          <p14:tracePt t="9742" x="3263900" y="2006600"/>
          <p14:tracePt t="9759" x="3270250" y="2006600"/>
          <p14:tracePt t="9928" x="3282950" y="2006600"/>
          <p14:tracePt t="9935" x="3289300" y="2000250"/>
          <p14:tracePt t="9960" x="3289300" y="1987550"/>
          <p14:tracePt t="9968" x="3289300" y="1974850"/>
          <p14:tracePt t="9975" x="3289300" y="1962150"/>
          <p14:tracePt t="9991" x="3289300" y="1936750"/>
          <p14:tracePt t="10008" x="3289300" y="1911350"/>
          <p14:tracePt t="10025" x="3282950" y="1879600"/>
          <p14:tracePt t="10042" x="3263900" y="1847850"/>
          <p14:tracePt t="10058" x="3232150" y="1822450"/>
          <p14:tracePt t="10075" x="3187700" y="1797050"/>
          <p14:tracePt t="10092" x="3143250" y="1778000"/>
          <p14:tracePt t="10109" x="3111500" y="1771650"/>
          <p14:tracePt t="10125" x="3073400" y="1771650"/>
          <p14:tracePt t="10127" x="3048000" y="1771650"/>
          <p14:tracePt t="10141" x="3041650" y="1771650"/>
          <p14:tracePt t="10158" x="2990850" y="1784350"/>
          <p14:tracePt t="10175" x="2940050" y="1803400"/>
          <p14:tracePt t="10191" x="2914650" y="1816100"/>
          <p14:tracePt t="10208" x="2908300" y="1822450"/>
          <p14:tracePt t="10225" x="2901950" y="1828800"/>
          <p14:tracePt t="10242" x="2889250" y="1835150"/>
          <p14:tracePt t="10259" x="2882900" y="1860550"/>
          <p14:tracePt t="10275" x="2882900" y="1885950"/>
          <p14:tracePt t="10280" x="2882900" y="1898650"/>
          <p14:tracePt t="10292" x="2882900" y="1911350"/>
          <p14:tracePt t="10308" x="2882900" y="1936750"/>
          <p14:tracePt t="10312" x="2882900" y="1949450"/>
          <p14:tracePt t="10325" x="2882900" y="1962150"/>
          <p14:tracePt t="10342" x="2882900" y="1981200"/>
          <p14:tracePt t="10358" x="2908300" y="2006600"/>
          <p14:tracePt t="10360" x="2927350" y="2012950"/>
          <p14:tracePt t="10375" x="2997200" y="2038350"/>
          <p14:tracePt t="10391" x="3073400" y="2051050"/>
          <p14:tracePt t="10408" x="3143250" y="2057400"/>
          <p14:tracePt t="10425" x="3200400" y="2057400"/>
          <p14:tracePt t="10442" x="3225800" y="2057400"/>
          <p14:tracePt t="10458" x="3244850" y="2051050"/>
          <p14:tracePt t="10475" x="3263900" y="2038350"/>
          <p14:tracePt t="10492" x="3276600" y="2000250"/>
          <p14:tracePt t="10508" x="3276600" y="1962150"/>
          <p14:tracePt t="10525" x="3263900" y="1885950"/>
          <p14:tracePt t="10528" x="3251200" y="1860550"/>
          <p14:tracePt t="10542" x="3238500" y="1828800"/>
          <p14:tracePt t="10558" x="3194050" y="1765300"/>
          <p14:tracePt t="10575" x="3149600" y="1733550"/>
          <p14:tracePt t="10591" x="3136900" y="1714500"/>
          <p14:tracePt t="10608" x="3124200" y="1714500"/>
          <p14:tracePt t="10625" x="3117850" y="1714500"/>
          <p14:tracePt t="10641" x="3098800" y="1714500"/>
          <p14:tracePt t="10658" x="3079750" y="1733550"/>
          <p14:tracePt t="10675" x="3054350" y="1765300"/>
          <p14:tracePt t="10691" x="3035300" y="1809750"/>
          <p14:tracePt t="10708" x="3028950" y="1854200"/>
          <p14:tracePt t="10725" x="3028950" y="1905000"/>
          <p14:tracePt t="10741" x="3028950" y="1955800"/>
          <p14:tracePt t="10743" x="3028950" y="1981200"/>
          <p14:tracePt t="10758" x="3028950" y="2012950"/>
          <p14:tracePt t="10775" x="3067050" y="2063750"/>
          <p14:tracePt t="10791" x="3086100" y="2095500"/>
          <p14:tracePt t="10808" x="3098800" y="2101850"/>
          <p14:tracePt t="10825" x="3105150" y="2101850"/>
          <p14:tracePt t="10841" x="3111500" y="2101850"/>
          <p14:tracePt t="10858" x="3130550" y="2101850"/>
          <p14:tracePt t="10875" x="3175000" y="2089150"/>
          <p14:tracePt t="10891" x="3200400" y="2044700"/>
          <p14:tracePt t="10908" x="3213100" y="1993900"/>
          <p14:tracePt t="10926" x="3219450" y="1962150"/>
          <p14:tracePt t="10942" x="3219450" y="1917700"/>
          <p14:tracePt t="10946" x="3213100" y="1911350"/>
          <p14:tracePt t="10959" x="3187700" y="1885950"/>
          <p14:tracePt t="10976" x="3168650" y="1866900"/>
          <p14:tracePt t="10991" x="3155950" y="1866900"/>
          <p14:tracePt t="11008" x="3130550" y="1866900"/>
          <p14:tracePt t="11025" x="3124200" y="1866900"/>
          <p14:tracePt t="11041" x="3105150" y="1866900"/>
          <p14:tracePt t="11058" x="3092450" y="1873250"/>
          <p14:tracePt t="11074" x="3086100" y="1892300"/>
          <p14:tracePt t="11091" x="3086100" y="1911350"/>
          <p14:tracePt t="11108" x="3086100" y="1936750"/>
          <p14:tracePt t="11125" x="3098800" y="1968500"/>
          <p14:tracePt t="11141" x="3105150" y="1981200"/>
          <p14:tracePt t="11145" x="3111500" y="1987550"/>
          <p14:tracePt t="11241" x="3117850" y="1987550"/>
          <p14:tracePt t="11283" x="3130550" y="1981200"/>
          <p14:tracePt t="11306" x="3136900" y="1981200"/>
          <p14:tracePt t="11330" x="3136900" y="1974850"/>
          <p14:tracePt t="11355" x="3136900" y="1968500"/>
          <p14:tracePt t="11362" x="3136900" y="1962150"/>
          <p14:tracePt t="11378" x="3136900" y="1949450"/>
          <p14:tracePt t="11392" x="3124200" y="1943100"/>
          <p14:tracePt t="11408" x="3105150" y="1930400"/>
          <p14:tracePt t="11425" x="3098800" y="1924050"/>
          <p14:tracePt t="11442" x="3086100" y="1924050"/>
          <p14:tracePt t="11458" x="3079750" y="1924050"/>
          <p14:tracePt t="11475" x="3073400" y="1924050"/>
          <p14:tracePt t="11492" x="3067050" y="1924050"/>
          <p14:tracePt t="11508" x="3067050" y="1936750"/>
          <p14:tracePt t="11512" x="3067050" y="1943100"/>
          <p14:tracePt t="11528" x="3067050" y="1962150"/>
          <p14:tracePt t="11542" x="3067050" y="1974850"/>
          <p14:tracePt t="11558" x="3067050" y="1987550"/>
          <p14:tracePt t="11563" x="3073400" y="1987550"/>
          <p14:tracePt t="11600" x="3079750" y="1987550"/>
          <p14:tracePt t="11623" x="3086100" y="1987550"/>
          <p14:tracePt t="11631" x="3092450" y="1987550"/>
          <p14:tracePt t="11648" x="3092450" y="1981200"/>
          <p14:tracePt t="11657" x="3092450" y="1974850"/>
          <p14:tracePt t="11674" x="3092450" y="1962150"/>
          <p14:tracePt t="11691" x="3092450" y="1949450"/>
          <p14:tracePt t="11708" x="3092450" y="1943100"/>
          <p14:tracePt t="12151" x="0" y="0"/>
        </p14:tracePtLst>
        <p14:tracePtLst>
          <p14:tracePt t="14075" x="679450" y="2571750"/>
          <p14:tracePt t="14081" x="673100" y="2571750"/>
          <p14:tracePt t="14090" x="666750" y="2571750"/>
          <p14:tracePt t="14107" x="660400" y="2571750"/>
          <p14:tracePt t="14124" x="654050" y="2584450"/>
          <p14:tracePt t="14141" x="647700" y="2622550"/>
          <p14:tracePt t="14145" x="647700" y="2635250"/>
          <p14:tracePt t="14157" x="647700" y="2660650"/>
          <p14:tracePt t="14174" x="647700" y="2692400"/>
          <p14:tracePt t="14177" x="647700" y="2717800"/>
          <p14:tracePt t="14190" x="660400" y="2736850"/>
          <p14:tracePt t="14208" x="711200" y="2794000"/>
          <p14:tracePt t="14224" x="762000" y="2813050"/>
          <p14:tracePt t="14240" x="831850" y="2825750"/>
          <p14:tracePt t="14257" x="863600" y="2825750"/>
          <p14:tracePt t="14274" x="895350" y="2819400"/>
          <p14:tracePt t="14290" x="901700" y="2800350"/>
          <p14:tracePt t="14307" x="908050" y="2787650"/>
          <p14:tracePt t="14324" x="908050" y="2762250"/>
          <p14:tracePt t="14341" x="908050" y="2755900"/>
          <p14:tracePt t="14344" x="908050" y="2749550"/>
          <p14:tracePt t="14357" x="901700" y="2743200"/>
          <p14:tracePt t="14390" x="901700" y="2736850"/>
          <p14:tracePt t="14504" x="0" y="0"/>
        </p14:tracePtLst>
        <p14:tracePtLst>
          <p14:tracePt t="14879" x="1936750" y="2533650"/>
          <p14:tracePt t="14895" x="1930400" y="2533650"/>
          <p14:tracePt t="14903" x="1924050" y="2533650"/>
          <p14:tracePt t="14911" x="1917700" y="2533650"/>
          <p14:tracePt t="14923" x="1917700" y="2546350"/>
          <p14:tracePt t="14940" x="1898650" y="2571750"/>
          <p14:tracePt t="14956" x="1898650" y="2603500"/>
          <p14:tracePt t="14973" x="1898650" y="2641600"/>
          <p14:tracePt t="14990" x="1911350" y="2673350"/>
          <p14:tracePt t="14991" x="1930400" y="2686050"/>
          <p14:tracePt t="15006" x="1943100" y="2698750"/>
          <p14:tracePt t="15023" x="2019300" y="2717800"/>
          <p14:tracePt t="15040" x="2076450" y="2717800"/>
          <p14:tracePt t="15056" x="2127250" y="2698750"/>
          <p14:tracePt t="15073" x="2152650" y="2673350"/>
          <p14:tracePt t="15089" x="2165350" y="2641600"/>
          <p14:tracePt t="15106" x="2171700" y="2628900"/>
          <p14:tracePt t="15123" x="2171700" y="2603500"/>
          <p14:tracePt t="15140" x="2171700" y="2597150"/>
          <p14:tracePt t="15156" x="2171700" y="2590800"/>
          <p14:tracePt t="15215" x="0" y="0"/>
        </p14:tracePtLst>
        <p14:tracePtLst>
          <p14:tracePt t="15609" x="2622550" y="2578100"/>
          <p14:tracePt t="15617" x="2616200" y="2578100"/>
          <p14:tracePt t="15657" x="2609850" y="2578100"/>
          <p14:tracePt t="15665" x="2609850" y="2584450"/>
          <p14:tracePt t="15675" x="2609850" y="2590800"/>
          <p14:tracePt t="15690" x="2609850" y="2635250"/>
          <p14:tracePt t="15707" x="2641600" y="2654300"/>
          <p14:tracePt t="15723" x="2686050" y="2673350"/>
          <p14:tracePt t="15740" x="2724150" y="2686050"/>
          <p14:tracePt t="15745" x="2736850" y="2686050"/>
          <p14:tracePt t="15757" x="2749550" y="2686050"/>
          <p14:tracePt t="15773" x="2774950" y="2686050"/>
          <p14:tracePt t="15790" x="2794000" y="2673350"/>
          <p14:tracePt t="15794" x="2800350" y="2654300"/>
          <p14:tracePt t="15809" x="2806700" y="2622550"/>
          <p14:tracePt t="15824" x="2806700" y="2584450"/>
          <p14:tracePt t="15840" x="2806700" y="2552700"/>
          <p14:tracePt t="15856" x="2806700" y="2540000"/>
          <p14:tracePt t="15873" x="2806700" y="2520950"/>
          <p14:tracePt t="15976" x="0" y="0"/>
        </p14:tracePtLst>
        <p14:tracePtLst>
          <p14:tracePt t="16258" x="3606800" y="2660650"/>
          <p14:tracePt t="16330" x="3613150" y="2667000"/>
          <p14:tracePt t="16346" x="3619500" y="2686050"/>
          <p14:tracePt t="16355" x="3619500" y="2698750"/>
          <p14:tracePt t="16364" x="3632200" y="2717800"/>
          <p14:tracePt t="16373" x="3644900" y="2736850"/>
          <p14:tracePt t="16390" x="3683000" y="2768600"/>
          <p14:tracePt t="16406" x="3733800" y="2794000"/>
          <p14:tracePt t="16408" x="3759200" y="2800350"/>
          <p14:tracePt t="16424" x="3784600" y="2800350"/>
          <p14:tracePt t="16440" x="3829050" y="2800350"/>
          <p14:tracePt t="16456" x="3848100" y="2768600"/>
          <p14:tracePt t="16473" x="3867150" y="2717800"/>
          <p14:tracePt t="16490" x="3873500" y="2692400"/>
          <p14:tracePt t="16506" x="3873500" y="2660650"/>
          <p14:tracePt t="16523" x="3873500" y="2635250"/>
          <p14:tracePt t="16540" x="3873500" y="2628900"/>
          <p14:tracePt t="16556" x="3873500" y="2609850"/>
          <p14:tracePt t="16664" x="0" y="0"/>
        </p14:tracePtLst>
        <p14:tracePtLst>
          <p14:tracePt t="16962" x="4318000" y="2597150"/>
          <p14:tracePt t="16992" x="4311650" y="2616200"/>
          <p14:tracePt t="17000" x="4305300" y="2628900"/>
          <p14:tracePt t="17008" x="4305300" y="2641600"/>
          <p14:tracePt t="17022" x="4305300" y="2654300"/>
          <p14:tracePt t="17039" x="4318000" y="2686050"/>
          <p14:tracePt t="17056" x="4330700" y="2705100"/>
          <p14:tracePt t="17072" x="4343400" y="2705100"/>
          <p14:tracePt t="17089" x="4356100" y="2705100"/>
          <p14:tracePt t="17106" x="4375150" y="2705100"/>
          <p14:tracePt t="17122" x="4387850" y="2692400"/>
          <p14:tracePt t="17139" x="4400550" y="2660650"/>
          <p14:tracePt t="17156" x="4400550" y="2647950"/>
          <p14:tracePt t="17173" x="4400550" y="2635250"/>
          <p14:tracePt t="17329" x="0" y="0"/>
        </p14:tracePtLst>
        <p14:tracePtLst>
          <p14:tracePt t="19475" x="2794000" y="2514600"/>
          <p14:tracePt t="19489" x="2794000" y="2508250"/>
          <p14:tracePt t="19496" x="2787650" y="2514600"/>
          <p14:tracePt t="19505" x="2781300" y="2527300"/>
          <p14:tracePt t="19522" x="2781300" y="2559050"/>
          <p14:tracePt t="19539" x="2781300" y="2584450"/>
          <p14:tracePt t="19555" x="2787650" y="2628900"/>
          <p14:tracePt t="19572" x="2813050" y="2647950"/>
          <p14:tracePt t="19576" x="2825750" y="2654300"/>
          <p14:tracePt t="19589" x="2832100" y="2660650"/>
          <p14:tracePt t="19605" x="2851150" y="2667000"/>
          <p14:tracePt t="19608" x="2857500" y="2667000"/>
          <p14:tracePt t="19622" x="2870200" y="2667000"/>
          <p14:tracePt t="19639" x="2882900" y="2660650"/>
          <p14:tracePt t="19656" x="2895600" y="2660650"/>
          <p14:tracePt t="19672" x="2901950" y="2654300"/>
          <p14:tracePt t="19688" x="2901950" y="2647950"/>
          <p14:tracePt t="19705" x="2901950" y="2641600"/>
          <p14:tracePt t="19784" x="0" y="0"/>
        </p14:tracePtLst>
        <p14:tracePtLst>
          <p14:tracePt t="21680" x="1339850" y="3016250"/>
          <p14:tracePt t="21736" x="1358900" y="3016250"/>
          <p14:tracePt t="21744" x="1390650" y="3016250"/>
          <p14:tracePt t="21754" x="1435100" y="3016250"/>
          <p14:tracePt t="21771" x="1600200" y="3016250"/>
          <p14:tracePt t="21788" x="1860550" y="3016250"/>
          <p14:tracePt t="21805" x="2165350" y="3016250"/>
          <p14:tracePt t="21809" x="2317750" y="3016250"/>
          <p14:tracePt t="21821" x="2432050" y="3016250"/>
          <p14:tracePt t="21838" x="2635250" y="3016250"/>
          <p14:tracePt t="21855" x="2813050" y="3016250"/>
          <p14:tracePt t="21872" x="2901950" y="3016250"/>
          <p14:tracePt t="21888" x="2978150" y="3016250"/>
          <p14:tracePt t="21904" x="3073400" y="3016250"/>
          <p14:tracePt t="21921" x="3155950" y="3016250"/>
          <p14:tracePt t="21938" x="3225800" y="3016250"/>
          <p14:tracePt t="21955" x="3282950" y="3016250"/>
          <p14:tracePt t="21971" x="3302000" y="3016250"/>
          <p14:tracePt t="21988" x="3308350" y="3016250"/>
          <p14:tracePt t="22021" x="3321050" y="3016250"/>
          <p14:tracePt t="22038" x="3333750" y="3016250"/>
          <p14:tracePt t="22042" x="3346450" y="3016250"/>
          <p14:tracePt t="22055" x="3365500" y="3016250"/>
          <p14:tracePt t="22072" x="3378200" y="3016250"/>
          <p14:tracePt t="22088" x="3390900" y="3016250"/>
          <p14:tracePt t="22104" x="3403600" y="3016250"/>
          <p14:tracePt t="22121" x="3409950" y="3016250"/>
          <p14:tracePt t="22138" x="3416300" y="3009900"/>
          <p14:tracePt t="22155" x="3429000" y="2997200"/>
          <p14:tracePt t="22171" x="3435350" y="2990850"/>
          <p14:tracePt t="22188" x="3441700" y="2984500"/>
          <p14:tracePt t="22205" x="3441700" y="2965450"/>
          <p14:tracePt t="22208" x="3441700" y="2952750"/>
          <p14:tracePt t="22221" x="3448050" y="2927350"/>
          <p14:tracePt t="22238" x="3448050" y="2895600"/>
          <p14:tracePt t="22255" x="3416300" y="2838450"/>
          <p14:tracePt t="22271" x="3352800" y="2794000"/>
          <p14:tracePt t="22288" x="3257550" y="2749550"/>
          <p14:tracePt t="22304" x="3175000" y="2736850"/>
          <p14:tracePt t="22321" x="3098800" y="2724150"/>
          <p14:tracePt t="22338" x="3048000" y="2717800"/>
          <p14:tracePt t="22355" x="2990850" y="2717800"/>
          <p14:tracePt t="22371" x="2946400" y="2730500"/>
          <p14:tracePt t="22388" x="2895600" y="2768600"/>
          <p14:tracePt t="22405" x="2857500" y="2813050"/>
          <p14:tracePt t="22409" x="2838450" y="2832100"/>
          <p14:tracePt t="22421" x="2819400" y="2851150"/>
          <p14:tracePt t="22438" x="2806700" y="2876550"/>
          <p14:tracePt t="22455" x="2794000" y="2914650"/>
          <p14:tracePt t="22472" x="2787650" y="2940050"/>
          <p14:tracePt t="22488" x="2787650" y="2965450"/>
          <p14:tracePt t="22504" x="2800350" y="2984500"/>
          <p14:tracePt t="22521" x="2844800" y="3009900"/>
          <p14:tracePt t="22538" x="2914650" y="3035300"/>
          <p14:tracePt t="22555" x="3003550" y="3054350"/>
          <p14:tracePt t="22571" x="3079750" y="3060700"/>
          <p14:tracePt t="22588" x="3175000" y="3060700"/>
          <p14:tracePt t="22604" x="3225800" y="3060700"/>
          <p14:tracePt t="22609" x="3238500" y="3060700"/>
          <p14:tracePt t="22621" x="3244850" y="3054350"/>
          <p14:tracePt t="22638" x="3257550" y="3022600"/>
          <p14:tracePt t="22655" x="3270250" y="2990850"/>
          <p14:tracePt t="22671" x="3270250" y="2965450"/>
          <p14:tracePt t="22688" x="3270250" y="2946400"/>
          <p14:tracePt t="22704" x="3270250" y="2933700"/>
          <p14:tracePt t="22929" x="0" y="0"/>
        </p14:tracePtLst>
        <p14:tracePtLst>
          <p14:tracePt t="23713" x="3048000" y="2889250"/>
          <p14:tracePt t="23769" x="3041650" y="2889250"/>
          <p14:tracePt t="23776" x="3035300" y="2895600"/>
          <p14:tracePt t="23787" x="3028950" y="2895600"/>
          <p14:tracePt t="23804" x="3028950" y="2901950"/>
          <p14:tracePt t="23820" x="3028950" y="2914650"/>
          <p14:tracePt t="23837" x="3028950" y="2927350"/>
          <p14:tracePt t="23854" x="3028950" y="2959100"/>
          <p14:tracePt t="23870" x="3041650" y="2978150"/>
          <p14:tracePt t="23872" x="3048000" y="2984500"/>
          <p14:tracePt t="23888" x="3073400" y="3003550"/>
          <p14:tracePt t="23904" x="3105150" y="3028950"/>
          <p14:tracePt t="23920" x="3168650" y="3048000"/>
          <p14:tracePt t="23937" x="3213100" y="3054350"/>
          <p14:tracePt t="23954" x="3263900" y="3060700"/>
          <p14:tracePt t="23970" x="3289300" y="3060700"/>
          <p14:tracePt t="23987" x="3302000" y="3060700"/>
          <p14:tracePt t="24004" x="3321050" y="3054350"/>
          <p14:tracePt t="24020" x="3321050" y="3022600"/>
          <p14:tracePt t="24024" x="3321050" y="3009900"/>
          <p14:tracePt t="24037" x="3321050" y="2990850"/>
          <p14:tracePt t="24042" x="3321050" y="2971800"/>
          <p14:tracePt t="24054" x="3321050" y="2952750"/>
          <p14:tracePt t="24070" x="3289300" y="2914650"/>
          <p14:tracePt t="24072" x="3270250" y="2895600"/>
          <p14:tracePt t="24087" x="3181350" y="2857500"/>
          <p14:tracePt t="24103" x="3048000" y="2825750"/>
          <p14:tracePt t="24120" x="2921000" y="2806700"/>
          <p14:tracePt t="24137" x="2844800" y="2806700"/>
          <p14:tracePt t="24154" x="2806700" y="2806700"/>
          <p14:tracePt t="24187" x="2794000" y="2806700"/>
          <p14:tracePt t="24204" x="2787650" y="2819400"/>
          <p14:tracePt t="24220" x="2787650" y="2851150"/>
          <p14:tracePt t="24237" x="2787650" y="2895600"/>
          <p14:tracePt t="24240" x="2794000" y="2921000"/>
          <p14:tracePt t="24254" x="2800350" y="2946400"/>
          <p14:tracePt t="24272" x="2857500" y="3028950"/>
          <p14:tracePt t="24288" x="2921000" y="3092450"/>
          <p14:tracePt t="24304" x="3022600" y="3168650"/>
          <p14:tracePt t="24320" x="3130550" y="3206750"/>
          <p14:tracePt t="24337" x="3232150" y="3232150"/>
          <p14:tracePt t="24354" x="3302000" y="3238500"/>
          <p14:tracePt t="24371" x="3340100" y="3238500"/>
          <p14:tracePt t="24387" x="3365500" y="3219450"/>
          <p14:tracePt t="24403" x="3378200" y="3194050"/>
          <p14:tracePt t="24420" x="3384550" y="3162300"/>
          <p14:tracePt t="24437" x="3384550" y="3136900"/>
          <p14:tracePt t="24439" x="3384550" y="3117850"/>
          <p14:tracePt t="24453" x="3384550" y="3098800"/>
          <p14:tracePt t="24470" x="3378200" y="3060700"/>
          <p14:tracePt t="24472" x="3365500" y="3048000"/>
          <p14:tracePt t="24487" x="3346450" y="3028950"/>
          <p14:tracePt t="24503" x="3340100" y="3016250"/>
          <p14:tracePt t="24520" x="3333750" y="3016250"/>
          <p14:tracePt t="24561" x="3327400" y="3016250"/>
          <p14:tracePt t="24576" x="3321050" y="3016250"/>
          <p14:tracePt t="24576" x="0" y="0"/>
        </p14:tracePtLst>
        <p14:tracePtLst>
          <p14:tracePt t="25017" x="2647950" y="2457450"/>
          <p14:tracePt t="25026" x="2635250" y="2457450"/>
          <p14:tracePt t="25037" x="2628900" y="2463800"/>
          <p14:tracePt t="25054" x="2616200" y="2495550"/>
          <p14:tracePt t="25056" x="2609850" y="2520950"/>
          <p14:tracePt t="25070" x="2603500" y="2540000"/>
          <p14:tracePt t="25087" x="2603500" y="2609850"/>
          <p14:tracePt t="25103" x="2616200" y="2647950"/>
          <p14:tracePt t="25120" x="2654300" y="2705100"/>
          <p14:tracePt t="25137" x="2705100" y="2736850"/>
          <p14:tracePt t="25153" x="2787650" y="2768600"/>
          <p14:tracePt t="25170" x="2857500" y="2787650"/>
          <p14:tracePt t="25187" x="2901950" y="2787650"/>
          <p14:tracePt t="25191" x="2914650" y="2787650"/>
          <p14:tracePt t="25203" x="2940050" y="2787650"/>
          <p14:tracePt t="25220" x="2971800" y="2755900"/>
          <p14:tracePt t="25224" x="2978150" y="2743200"/>
          <p14:tracePt t="25237" x="2990850" y="2717800"/>
          <p14:tracePt t="25253" x="3003550" y="2667000"/>
          <p14:tracePt t="25256" x="3003550" y="2647950"/>
          <p14:tracePt t="25270" x="3003550" y="2616200"/>
          <p14:tracePt t="25288" x="3009900" y="2546350"/>
          <p14:tracePt t="25304" x="3009900" y="2514600"/>
          <p14:tracePt t="25320" x="3009900" y="2495550"/>
          <p14:tracePt t="25337" x="3009900" y="2489200"/>
          <p14:tracePt t="25354" x="3009900" y="2482850"/>
          <p14:tracePt t="25401" x="3003550" y="2482850"/>
          <p14:tracePt t="25416" x="2997200" y="2482850"/>
          <p14:tracePt t="25425" x="2984500" y="2482850"/>
          <p14:tracePt t="25437" x="2971800" y="2482850"/>
          <p14:tracePt t="25453" x="2914650" y="2482850"/>
          <p14:tracePt t="25458" x="2882900" y="2482850"/>
          <p14:tracePt t="25470" x="2838450" y="2482850"/>
          <p14:tracePt t="25488" x="2730500" y="2482850"/>
          <p14:tracePt t="25504" x="2673350" y="2482850"/>
          <p14:tracePt t="25520" x="2635250" y="2482850"/>
          <p14:tracePt t="25536" x="2609850" y="2482850"/>
          <p14:tracePt t="25553" x="2597150" y="2495550"/>
          <p14:tracePt t="25570" x="2584450" y="2508250"/>
          <p14:tracePt t="25586" x="2571750" y="2533650"/>
          <p14:tracePt t="25603" x="2571750" y="2571750"/>
          <p14:tracePt t="25620" x="2571750" y="2622550"/>
          <p14:tracePt t="25637" x="2584450" y="2673350"/>
          <p14:tracePt t="25641" x="2597150" y="2698750"/>
          <p14:tracePt t="25653" x="2609850" y="2711450"/>
          <p14:tracePt t="25657" x="2622550" y="2724150"/>
          <p14:tracePt t="25670" x="2628900" y="2736850"/>
          <p14:tracePt t="25686" x="2647950" y="2749550"/>
          <p14:tracePt t="25704" x="2660650" y="2749550"/>
          <p14:tracePt t="25720" x="2673350" y="2749550"/>
          <p14:tracePt t="25736" x="2692400" y="2749550"/>
          <p14:tracePt t="25753" x="2717800" y="2730500"/>
          <p14:tracePt t="25770" x="2749550" y="2711450"/>
          <p14:tracePt t="25786" x="2762250" y="2698750"/>
          <p14:tracePt t="25804" x="2768600" y="2686050"/>
          <p14:tracePt t="25820" x="2768600" y="2679700"/>
          <p14:tracePt t="25837" x="2768600" y="2673350"/>
          <p14:tracePt t="25920" x="0" y="0"/>
        </p14:tracePtLst>
        <p14:tracePtLst>
          <p14:tracePt t="26450" x="2832100" y="2819400"/>
          <p14:tracePt t="26466" x="2832100" y="2825750"/>
          <p14:tracePt t="26476" x="2832100" y="2844800"/>
          <p14:tracePt t="26488" x="2838450" y="2863850"/>
          <p14:tracePt t="26503" x="2889250" y="2908300"/>
          <p14:tracePt t="26520" x="2959100" y="2959100"/>
          <p14:tracePt t="26536" x="3086100" y="2997200"/>
          <p14:tracePt t="26553" x="3238500" y="3035300"/>
          <p14:tracePt t="26569" x="3365500" y="3041650"/>
          <p14:tracePt t="26586" x="3460750" y="3041650"/>
          <p14:tracePt t="26603" x="3498850" y="3041650"/>
          <p14:tracePt t="26619" x="3511550" y="3041650"/>
          <p14:tracePt t="26636" x="3524250" y="3028950"/>
          <p14:tracePt t="26640" x="3530600" y="3022600"/>
          <p14:tracePt t="26653" x="3530600" y="3009900"/>
          <p14:tracePt t="26670" x="3543300" y="2965450"/>
          <p14:tracePt t="26686" x="3543300" y="2946400"/>
          <p14:tracePt t="26703" x="3536950" y="2895600"/>
          <p14:tracePt t="26720" x="3530600" y="2876550"/>
          <p14:tracePt t="26736" x="3524250" y="2870200"/>
          <p14:tracePt t="26753" x="3517900" y="2863850"/>
          <p14:tracePt t="26769" x="3511550" y="2857500"/>
          <p14:tracePt t="26786" x="3492500" y="2851150"/>
          <p14:tracePt t="26803" x="3479800" y="2851150"/>
          <p14:tracePt t="26819" x="3448050" y="2844800"/>
          <p14:tracePt t="26836" x="3422650" y="2838450"/>
          <p14:tracePt t="26853" x="3397250" y="2825750"/>
          <p14:tracePt t="26870" x="3378200" y="2825750"/>
          <p14:tracePt t="26873" x="3365500" y="2825750"/>
          <p14:tracePt t="26886" x="3352800" y="2825750"/>
          <p14:tracePt t="26903" x="3289300" y="2825750"/>
          <p14:tracePt t="26920" x="3244850" y="2825750"/>
          <p14:tracePt t="26936" x="3181350" y="2825750"/>
          <p14:tracePt t="26953" x="3105150" y="2825750"/>
          <p14:tracePt t="26970" x="3048000" y="2825750"/>
          <p14:tracePt t="26986" x="2990850" y="2825750"/>
          <p14:tracePt t="27003" x="2946400" y="2832100"/>
          <p14:tracePt t="27019" x="2914650" y="2844800"/>
          <p14:tracePt t="27036" x="2882900" y="2863850"/>
          <p14:tracePt t="27040" x="2876550" y="2863850"/>
          <p14:tracePt t="27052" x="2863850" y="2870200"/>
          <p14:tracePt t="27069" x="2851150" y="2882900"/>
          <p14:tracePt t="27086" x="2851150" y="2895600"/>
          <p14:tracePt t="27103" x="2838450" y="2921000"/>
          <p14:tracePt t="27119" x="2838450" y="2946400"/>
          <p14:tracePt t="27136" x="2838450" y="2965450"/>
          <p14:tracePt t="27152" x="2838450" y="2997200"/>
          <p14:tracePt t="27170" x="2863850" y="3022600"/>
          <p14:tracePt t="27186" x="2895600" y="3054350"/>
          <p14:tracePt t="27203" x="2940050" y="3079750"/>
          <p14:tracePt t="27219" x="2984500" y="3092450"/>
          <p14:tracePt t="27236" x="3035300" y="3098800"/>
          <p14:tracePt t="27241" x="3054350" y="3098800"/>
          <p14:tracePt t="27253" x="3079750" y="3098800"/>
          <p14:tracePt t="27269" x="3111500" y="3098800"/>
          <p14:tracePt t="27272" x="3130550" y="3098800"/>
          <p14:tracePt t="27286" x="3143250" y="3092450"/>
          <p14:tracePt t="27303" x="3162300" y="3079750"/>
          <p14:tracePt t="27319" x="3168650" y="3073400"/>
          <p14:tracePt t="27336" x="3175000" y="3054350"/>
          <p14:tracePt t="27353" x="3175000" y="3048000"/>
          <p14:tracePt t="27552" x="0" y="0"/>
        </p14:tracePtLst>
        <p14:tracePtLst>
          <p14:tracePt t="28147" x="2946400" y="1809750"/>
          <p14:tracePt t="28185" x="2940050" y="1809750"/>
          <p14:tracePt t="28195" x="2933700" y="1809750"/>
          <p14:tracePt t="28217" x="2927350" y="1822450"/>
          <p14:tracePt t="28225" x="2927350" y="1841500"/>
          <p14:tracePt t="28236" x="2921000" y="1860550"/>
          <p14:tracePt t="28252" x="2921000" y="1898650"/>
          <p14:tracePt t="28269" x="2921000" y="1962150"/>
          <p14:tracePt t="28273" x="2927350" y="2019300"/>
          <p14:tracePt t="28286" x="2940050" y="2044700"/>
          <p14:tracePt t="28302" x="2971800" y="2095500"/>
          <p14:tracePt t="28305" x="2984500" y="2101850"/>
          <p14:tracePt t="28319" x="3009900" y="2127250"/>
          <p14:tracePt t="28335" x="3009900" y="2133600"/>
          <p14:tracePt t="28352" x="3022600" y="2133600"/>
          <p14:tracePt t="28369" x="3041650" y="2133600"/>
          <p14:tracePt t="28385" x="3073400" y="2127250"/>
          <p14:tracePt t="28402" x="3098800" y="2095500"/>
          <p14:tracePt t="28419" x="3117850" y="2063750"/>
          <p14:tracePt t="28435" x="3124200" y="2025650"/>
          <p14:tracePt t="28452" x="3136900" y="1993900"/>
          <p14:tracePt t="28469" x="3136900" y="1968500"/>
          <p14:tracePt t="28473" x="3136900" y="1955800"/>
          <p14:tracePt t="28485" x="3136900" y="1936750"/>
          <p14:tracePt t="28502" x="3136900" y="1917700"/>
          <p14:tracePt t="28519" x="3136900" y="1898650"/>
          <p14:tracePt t="28688" x="0" y="0"/>
        </p14:tracePtLst>
        <p14:tracePtLst>
          <p14:tracePt t="29219" x="2851150" y="2800350"/>
          <p14:tracePt t="29226" x="2838450" y="2813050"/>
          <p14:tracePt t="29235" x="2832100" y="2819400"/>
          <p14:tracePt t="29252" x="2825750" y="2851150"/>
          <p14:tracePt t="29270" x="2825750" y="2876550"/>
          <p14:tracePt t="29273" x="2825750" y="2889250"/>
          <p14:tracePt t="29285" x="2825750" y="2914650"/>
          <p14:tracePt t="29302" x="2825750" y="2952750"/>
          <p14:tracePt t="29305" x="2825750" y="2965450"/>
          <p14:tracePt t="29320" x="2844800" y="3016250"/>
          <p14:tracePt t="29336" x="2876550" y="3054350"/>
          <p14:tracePt t="29352" x="2940050" y="3098800"/>
          <p14:tracePt t="29369" x="3060700" y="3130550"/>
          <p14:tracePt t="29385" x="3213100" y="3155950"/>
          <p14:tracePt t="29402" x="3327400" y="3155950"/>
          <p14:tracePt t="29419" x="3429000" y="3143250"/>
          <p14:tracePt t="29435" x="3473450" y="3117850"/>
          <p14:tracePt t="29452" x="3492500" y="3086100"/>
          <p14:tracePt t="29469" x="3498850" y="3054350"/>
          <p14:tracePt t="29473" x="3498850" y="3035300"/>
          <p14:tracePt t="29485" x="3505200" y="3016250"/>
          <p14:tracePt t="29502" x="3505200" y="2997200"/>
          <p14:tracePt t="29519" x="3505200" y="2971800"/>
          <p14:tracePt t="29535" x="3505200" y="2952750"/>
          <p14:tracePt t="29552" x="3479800" y="2921000"/>
          <p14:tracePt t="29569" x="3460750" y="2901950"/>
          <p14:tracePt t="29585" x="3441700" y="2876550"/>
          <p14:tracePt t="29602" x="3422650" y="2870200"/>
          <p14:tracePt t="29619" x="3403600" y="2851150"/>
          <p14:tracePt t="29635" x="3378200" y="2838450"/>
          <p14:tracePt t="29669" x="3365500" y="2838450"/>
          <p14:tracePt t="29872" x="3359150" y="2838450"/>
          <p14:tracePt t="29880" x="3352800" y="2838450"/>
          <p14:tracePt t="29888" x="3346450" y="2838450"/>
          <p14:tracePt t="29902" x="3333750" y="2838450"/>
          <p14:tracePt t="29918" x="3302000" y="2838450"/>
          <p14:tracePt t="29935" x="3213100" y="2832100"/>
          <p14:tracePt t="29951" x="3162300" y="2819400"/>
          <p14:tracePt t="29968" x="3136900" y="2819400"/>
          <p14:tracePt t="29985" x="3105150" y="2819400"/>
          <p14:tracePt t="30002" x="3079750" y="2819400"/>
          <p14:tracePt t="30018" x="3067050" y="2819400"/>
          <p14:tracePt t="30035" x="3054350" y="2819400"/>
          <p14:tracePt t="30040" x="3041650" y="2819400"/>
          <p14:tracePt t="30052" x="3035300" y="2819400"/>
          <p14:tracePt t="30068" x="3022600" y="2819400"/>
          <p14:tracePt t="30085" x="3009900" y="2819400"/>
          <p14:tracePt t="30101" x="2997200" y="2825750"/>
          <p14:tracePt t="30118" x="2984500" y="2832100"/>
          <p14:tracePt t="30145" x="2978150" y="2832100"/>
          <p14:tracePt t="30169" x="2978150" y="2838450"/>
          <p14:tracePt t="30185" x="2971800" y="2844800"/>
          <p14:tracePt t="30202" x="2965450" y="2851150"/>
          <p14:tracePt t="30217" x="2959100" y="2857500"/>
          <p14:tracePt t="30225" x="2959100" y="2863850"/>
          <p14:tracePt t="30235" x="2959100" y="2870200"/>
          <p14:tracePt t="30252" x="2952750" y="2876550"/>
          <p14:tracePt t="30269" x="2946400" y="2895600"/>
          <p14:tracePt t="30285" x="2940050" y="2901950"/>
          <p14:tracePt t="30302" x="2940050" y="2914650"/>
          <p14:tracePt t="30319" x="2940050" y="2921000"/>
          <p14:tracePt t="30335" x="2927350" y="2952750"/>
          <p14:tracePt t="30352" x="2921000" y="2971800"/>
          <p14:tracePt t="30385" x="2921000" y="2984500"/>
          <p14:tracePt t="30402" x="2921000" y="2990850"/>
          <p14:tracePt t="30418" x="2921000" y="2997200"/>
          <p14:tracePt t="30435" x="2921000" y="3003550"/>
          <p14:tracePt t="30472" x="2921000" y="3009900"/>
          <p14:tracePt t="30489" x="2927350" y="3016250"/>
          <p14:tracePt t="30505" x="2940050" y="3022600"/>
          <p14:tracePt t="30521" x="2952750" y="3022600"/>
          <p14:tracePt t="30529" x="2978150" y="3028950"/>
          <p14:tracePt t="30538" x="2990850" y="3035300"/>
          <p14:tracePt t="30551" x="3028950" y="3035300"/>
          <p14:tracePt t="30568" x="3086100" y="3035300"/>
          <p14:tracePt t="30585" x="3155950" y="3035300"/>
          <p14:tracePt t="30601" x="3225800" y="3035300"/>
          <p14:tracePt t="30618" x="3282950" y="3035300"/>
          <p14:tracePt t="30634" x="3321050" y="3035300"/>
          <p14:tracePt t="30651" x="3333750" y="3035300"/>
          <p14:tracePt t="30668" x="3352800" y="3035300"/>
          <p14:tracePt t="30685" x="3365500" y="3035300"/>
          <p14:tracePt t="30688" x="3371850" y="3035300"/>
          <p14:tracePt t="30737" x="3371850" y="3028950"/>
          <p14:tracePt t="30770" x="3371850" y="3022600"/>
          <p14:tracePt t="30785" x="3378200" y="3022600"/>
          <p14:tracePt t="30802" x="3384550" y="3016250"/>
          <p14:tracePt t="30818" x="3384550" y="3009900"/>
          <p14:tracePt t="30857" x="3384550" y="3003550"/>
          <p14:tracePt t="30866" x="3384550" y="2997200"/>
          <p14:tracePt t="30874" x="3384550" y="2990850"/>
          <p14:tracePt t="30897" x="3384550" y="2978150"/>
          <p14:tracePt t="30905" x="3378200" y="2965450"/>
          <p14:tracePt t="30921" x="3371850" y="2952750"/>
          <p14:tracePt t="30935" x="3365500" y="2933700"/>
          <p14:tracePt t="30952" x="3352800" y="2921000"/>
          <p14:tracePt t="30968" x="3346450" y="2914650"/>
          <p14:tracePt t="30985" x="3333750" y="2908300"/>
          <p14:tracePt t="31002" x="3327400" y="2901950"/>
          <p14:tracePt t="31036" x="3321050" y="2895600"/>
          <p14:tracePt t="31052" x="3314700" y="2895600"/>
          <p14:tracePt t="31072" x="3308350" y="2895600"/>
          <p14:tracePt t="31084" x="3302000" y="2889250"/>
          <p14:tracePt t="31101" x="3282950" y="2882900"/>
          <p14:tracePt t="31118" x="3276600" y="2882900"/>
          <p14:tracePt t="31135" x="3238500" y="2870200"/>
          <p14:tracePt t="31152" x="3213100" y="2870200"/>
          <p14:tracePt t="31168" x="3181350" y="2870200"/>
          <p14:tracePt t="31184" x="3143250" y="2857500"/>
          <p14:tracePt t="31201" x="3105150" y="2851150"/>
          <p14:tracePt t="31218" x="3079750" y="2851150"/>
          <p14:tracePt t="31235" x="3048000" y="2851150"/>
          <p14:tracePt t="31251" x="3028950" y="2851150"/>
          <p14:tracePt t="31268" x="3003550" y="2851150"/>
          <p14:tracePt t="31285" x="2984500" y="2851150"/>
          <p14:tracePt t="31289" x="2971800" y="2851150"/>
          <p14:tracePt t="31301" x="2971800" y="2857500"/>
          <p14:tracePt t="31318" x="2959100" y="2857500"/>
          <p14:tracePt t="31335" x="2952750" y="2870200"/>
          <p14:tracePt t="31464" x="0" y="0"/>
        </p14:tracePtLst>
        <p14:tracePtLst>
          <p14:tracePt t="32971" x="438150" y="3695700"/>
          <p14:tracePt t="33072" x="444500" y="3695700"/>
          <p14:tracePt t="33081" x="463550" y="3695700"/>
          <p14:tracePt t="33088" x="495300" y="3695700"/>
          <p14:tracePt t="33100" x="539750" y="3695700"/>
          <p14:tracePt t="33117" x="685800" y="3695700"/>
          <p14:tracePt t="33134" x="876300" y="3695700"/>
          <p14:tracePt t="33136" x="977900" y="3695700"/>
          <p14:tracePt t="33151" x="1181100" y="3695700"/>
          <p14:tracePt t="33168" x="1320800" y="3695700"/>
          <p14:tracePt t="33184" x="1384300" y="3695700"/>
          <p14:tracePt t="33201" x="1409700" y="3695700"/>
          <p14:tracePt t="33217" x="1428750" y="3695700"/>
          <p14:tracePt t="33234" x="1435100" y="3695700"/>
          <p14:tracePt t="33265" x="1441450" y="3695700"/>
          <p14:tracePt t="33617" x="1441450" y="3702050"/>
          <p14:tracePt t="33625" x="1435100" y="3702050"/>
          <p14:tracePt t="33634" x="1422400" y="3702050"/>
          <p14:tracePt t="33650" x="1333500" y="3702050"/>
          <p14:tracePt t="33667" x="1206500" y="3702050"/>
          <p14:tracePt t="33684" x="1041400" y="3702050"/>
          <p14:tracePt t="33700" x="869950" y="3702050"/>
          <p14:tracePt t="33704" x="806450" y="3702050"/>
          <p14:tracePt t="33717" x="755650" y="3702050"/>
          <p14:tracePt t="33733" x="660400" y="3702050"/>
          <p14:tracePt t="33751" x="609600" y="3702050"/>
          <p14:tracePt t="33752" x="596900" y="3702050"/>
          <p14:tracePt t="33768" x="565150" y="3702050"/>
          <p14:tracePt t="33783" x="539750" y="3702050"/>
          <p14:tracePt t="33800" x="527050" y="3702050"/>
          <p14:tracePt t="33985" x="552450" y="3702050"/>
          <p14:tracePt t="33993" x="584200" y="3702050"/>
          <p14:tracePt t="34001" x="647700" y="3702050"/>
          <p14:tracePt t="34017" x="819150" y="3702050"/>
          <p14:tracePt t="34034" x="1028700" y="3702050"/>
          <p14:tracePt t="34050" x="1270000" y="3702050"/>
          <p14:tracePt t="34067" x="1530350" y="3702050"/>
          <p14:tracePt t="34083" x="1765300" y="3702050"/>
          <p14:tracePt t="34100" x="1930400" y="3702050"/>
          <p14:tracePt t="34117" x="2019300" y="3702050"/>
          <p14:tracePt t="34133" x="2032000" y="3702050"/>
          <p14:tracePt t="34150" x="2038350" y="3702050"/>
          <p14:tracePt t="34275" x="2044700" y="3702050"/>
          <p14:tracePt t="34289" x="2051050" y="3702050"/>
          <p14:tracePt t="34296" x="2063750" y="3702050"/>
          <p14:tracePt t="34305" x="2070100" y="3702050"/>
          <p14:tracePt t="34317" x="2089150" y="3702050"/>
          <p14:tracePt t="34334" x="2120900" y="3702050"/>
          <p14:tracePt t="34350" x="2159000" y="3702050"/>
          <p14:tracePt t="34352" x="2165350" y="3702050"/>
          <p14:tracePt t="34367" x="2184400" y="3702050"/>
          <p14:tracePt t="34384" x="2203450" y="3702050"/>
          <p14:tracePt t="34401" x="2209800" y="3702050"/>
          <p14:tracePt t="34417" x="2228850" y="3702050"/>
          <p14:tracePt t="34433" x="2247900" y="3702050"/>
          <p14:tracePt t="34450" x="2266950" y="3702050"/>
          <p14:tracePt t="34467" x="2292350" y="3702050"/>
          <p14:tracePt t="34483" x="2317750" y="3702050"/>
          <p14:tracePt t="34500" x="2336800" y="3702050"/>
          <p14:tracePt t="34517" x="2362200" y="3702050"/>
          <p14:tracePt t="34533" x="2374900" y="3702050"/>
          <p14:tracePt t="34550" x="2387600" y="3702050"/>
          <p14:tracePt t="34567" x="2406650" y="3702050"/>
          <p14:tracePt t="34584" x="2425700" y="3702050"/>
          <p14:tracePt t="34600" x="2457450" y="3702050"/>
          <p14:tracePt t="34617" x="2495550" y="3702050"/>
          <p14:tracePt t="34633" x="2533650" y="3702050"/>
          <p14:tracePt t="34650" x="2584450" y="3702050"/>
          <p14:tracePt t="34667" x="2616200" y="3702050"/>
          <p14:tracePt t="34683" x="2647950" y="3702050"/>
          <p14:tracePt t="34700" x="2673350" y="3702050"/>
          <p14:tracePt t="34717" x="2686050" y="3702050"/>
          <p14:tracePt t="34733" x="2692400" y="3702050"/>
          <p14:tracePt t="34817" x="2698750" y="3702050"/>
          <p14:tracePt t="34825" x="2705100" y="3702050"/>
          <p14:tracePt t="34850" x="2711450" y="3702050"/>
          <p14:tracePt t="34858" x="2717800" y="3702050"/>
          <p14:tracePt t="34881" x="2724150" y="3702050"/>
          <p14:tracePt t="35816" x="0" y="0"/>
        </p14:tracePtLst>
        <p14:tracePtLst>
          <p14:tracePt t="36234" x="2698750" y="3613150"/>
          <p14:tracePt t="36416" x="0" y="0"/>
        </p14:tracePtLst>
        <p14:tracePtLst>
          <p14:tracePt t="37066" x="2743200" y="1682750"/>
          <p14:tracePt t="37144" x="0" y="0"/>
        </p14:tracePtLst>
        <p14:tracePtLst>
          <p14:tracePt t="37441" x="2705100" y="2584450"/>
          <p14:tracePt t="37544" x="0" y="0"/>
        </p14:tracePtLst>
        <p14:tracePtLst>
          <p14:tracePt t="39265" x="2692400" y="3498850"/>
          <p14:tracePt t="39312" x="2692400" y="3505200"/>
          <p14:tracePt t="39322" x="2692400" y="3517900"/>
          <p14:tracePt t="39332" x="2692400" y="3530600"/>
          <p14:tracePt t="39349" x="2692400" y="3581400"/>
          <p14:tracePt t="39365" x="2692400" y="3625850"/>
          <p14:tracePt t="39368" x="2711450" y="3657600"/>
          <p14:tracePt t="39382" x="2730500" y="3676650"/>
          <p14:tracePt t="39400" x="2800350" y="3702050"/>
          <p14:tracePt t="39415" x="2825750" y="3702050"/>
          <p14:tracePt t="39432" x="2882900" y="3702050"/>
          <p14:tracePt t="39449" x="2933700" y="3670300"/>
          <p14:tracePt t="39465" x="2984500" y="3619500"/>
          <p14:tracePt t="39482" x="3009900" y="3587750"/>
          <p14:tracePt t="39499" x="3016250" y="3556000"/>
          <p14:tracePt t="39515" x="3022600" y="3543300"/>
          <p14:tracePt t="39532" x="3022600" y="3530600"/>
          <p14:tracePt t="39549" x="3022600" y="3524250"/>
          <p14:tracePt t="39616" x="0" y="0"/>
        </p14:tracePtLst>
        <p14:tracePtLst>
          <p14:tracePt t="40137" x="2825750" y="3784600"/>
          <p14:tracePt t="40153" x="2819400" y="3784600"/>
          <p14:tracePt t="40160" x="2819400" y="3790950"/>
          <p14:tracePt t="40169" x="2819400" y="3803650"/>
          <p14:tracePt t="40182" x="2819400" y="3822700"/>
          <p14:tracePt t="40199" x="2825750" y="3879850"/>
          <p14:tracePt t="40216" x="2882900" y="3956050"/>
          <p14:tracePt t="40232" x="2940050" y="4006850"/>
          <p14:tracePt t="40248" x="3009900" y="4044950"/>
          <p14:tracePt t="40265" x="3073400" y="4064000"/>
          <p14:tracePt t="40282" x="3079750" y="4064000"/>
          <p14:tracePt t="40298" x="3098800" y="4064000"/>
          <p14:tracePt t="40315" x="3117850" y="4038600"/>
          <p14:tracePt t="40332" x="3130550" y="3994150"/>
          <p14:tracePt t="40348" x="3130550" y="3949700"/>
          <p14:tracePt t="40352" x="3130550" y="3917950"/>
          <p14:tracePt t="40365" x="3130550" y="3905250"/>
          <p14:tracePt t="40368" x="3124200" y="3879850"/>
          <p14:tracePt t="40382" x="3117850" y="3867150"/>
          <p14:tracePt t="40385" x="3111500" y="3867150"/>
          <p14:tracePt t="40433" x="3111500" y="3854450"/>
          <p14:tracePt t="40441" x="3105150" y="3848100"/>
          <p14:tracePt t="40552" x="0" y="0"/>
        </p14:tracePtLst>
        <p14:tracePtLst>
          <p14:tracePt t="45433" x="1581150" y="4514850"/>
          <p14:tracePt t="45505" x="1574800" y="4514850"/>
          <p14:tracePt t="45513" x="1568450" y="4514850"/>
          <p14:tracePt t="45521" x="1568450" y="4527550"/>
          <p14:tracePt t="45530" x="1568450" y="4533900"/>
          <p14:tracePt t="45546" x="1568450" y="4552950"/>
          <p14:tracePt t="45563" x="1574800" y="4584700"/>
          <p14:tracePt t="45580" x="1600200" y="4610100"/>
          <p14:tracePt t="45596" x="1644650" y="4635500"/>
          <p14:tracePt t="45613" x="1695450" y="4648200"/>
          <p14:tracePt t="45629" x="1733550" y="4660900"/>
          <p14:tracePt t="45634" x="1746250" y="4660900"/>
          <p14:tracePt t="45646" x="1752600" y="4660900"/>
          <p14:tracePt t="45663" x="1758950" y="4660900"/>
          <p14:tracePt t="45680" x="1765300" y="4660900"/>
          <p14:tracePt t="45696" x="1771650" y="4660900"/>
          <p14:tracePt t="45713" x="1784350" y="4648200"/>
          <p14:tracePt t="45729" x="1784350" y="4641850"/>
          <p14:tracePt t="45746" x="1784350" y="4635500"/>
          <p14:tracePt t="45763" x="1784350" y="4629150"/>
          <p14:tracePt t="45863" x="0" y="0"/>
        </p14:tracePtLst>
        <p14:tracePtLst>
          <p14:tracePt t="46562" x="2800350" y="4552950"/>
          <p14:tracePt t="46617" x="2794000" y="4552950"/>
          <p14:tracePt t="46625" x="2787650" y="4559300"/>
          <p14:tracePt t="46633" x="2787650" y="4565650"/>
          <p14:tracePt t="46646" x="2787650" y="4578350"/>
          <p14:tracePt t="46663" x="2787650" y="4641850"/>
          <p14:tracePt t="46680" x="2794000" y="4679950"/>
          <p14:tracePt t="46696" x="2851150" y="4724400"/>
          <p14:tracePt t="46713" x="2921000" y="4762500"/>
          <p14:tracePt t="46729" x="3035300" y="4781550"/>
          <p14:tracePt t="46746" x="3143250" y="4794250"/>
          <p14:tracePt t="46763" x="3257550" y="4794250"/>
          <p14:tracePt t="46779" x="3359150" y="4781550"/>
          <p14:tracePt t="46796" x="3390900" y="4762500"/>
          <p14:tracePt t="46813" x="3403600" y="4749800"/>
          <p14:tracePt t="46830" x="3409950" y="4737100"/>
          <p14:tracePt t="46849" x="3409950" y="4730750"/>
          <p14:tracePt t="46863" x="3409950" y="4724400"/>
          <p14:tracePt t="46953" x="3409950" y="4718050"/>
          <p14:tracePt t="46961" x="3409950" y="4711700"/>
          <p14:tracePt t="47143" x="0" y="0"/>
        </p14:tracePtLst>
        <p14:tracePtLst>
          <p14:tracePt t="47601" x="3917950" y="4565650"/>
          <p14:tracePt t="47768" x="0" y="0"/>
        </p14:tracePtLst>
        <p14:tracePtLst>
          <p14:tracePt t="48185" x="4495800" y="4559300"/>
          <p14:tracePt t="48431" x="0" y="0"/>
        </p14:tracePtLst>
        <p14:tracePtLst>
          <p14:tracePt t="48882" x="3930650" y="4559300"/>
          <p14:tracePt t="48992" x="0" y="0"/>
        </p14:tracePtLst>
        <p14:tracePtLst>
          <p14:tracePt t="49249" x="4394200" y="4572000"/>
          <p14:tracePt t="49344" x="0" y="0"/>
        </p14:tracePtLst>
        <p14:tracePtLst>
          <p14:tracePt t="51218" x="2063750" y="4489450"/>
          <p14:tracePt t="51225" x="2057400" y="4508500"/>
          <p14:tracePt t="51233" x="2057400" y="4521200"/>
          <p14:tracePt t="51245" x="2057400" y="4546600"/>
          <p14:tracePt t="51261" x="2057400" y="4591050"/>
          <p14:tracePt t="51278" x="2057400" y="4641850"/>
          <p14:tracePt t="51280" x="2057400" y="4673600"/>
          <p14:tracePt t="51295" x="2076450" y="4711700"/>
          <p14:tracePt t="51312" x="2101850" y="4743450"/>
          <p14:tracePt t="51328" x="2139950" y="4762500"/>
          <p14:tracePt t="51344" x="2159000" y="4768850"/>
          <p14:tracePt t="51361" x="2171700" y="4775200"/>
          <p14:tracePt t="51378" x="2197100" y="4775200"/>
          <p14:tracePt t="51394" x="2247900" y="4762500"/>
          <p14:tracePt t="51411" x="2292350" y="4718050"/>
          <p14:tracePt t="51428" x="2324100" y="4673600"/>
          <p14:tracePt t="51445" x="2343150" y="4629150"/>
          <p14:tracePt t="51448" x="2349500" y="4610100"/>
          <p14:tracePt t="51461" x="2349500" y="4603750"/>
          <p14:tracePt t="51478" x="2349500" y="4578350"/>
          <p14:tracePt t="51495" x="2349500" y="4565650"/>
          <p14:tracePt t="51583" x="2349500" y="4559300"/>
          <p14:tracePt t="51584" x="0" y="0"/>
        </p14:tracePtLst>
        <p14:tracePtLst>
          <p14:tracePt t="52713" x="2914650" y="4781550"/>
          <p14:tracePt t="52736" x="2908300" y="4781550"/>
          <p14:tracePt t="52752" x="2901950" y="4787900"/>
          <p14:tracePt t="52762" x="2901950" y="4794250"/>
          <p14:tracePt t="52769" x="2901950" y="4806950"/>
          <p14:tracePt t="52777" x="2895600" y="4832350"/>
          <p14:tracePt t="52794" x="2895600" y="4889500"/>
          <p14:tracePt t="52811" x="2895600" y="4972050"/>
          <p14:tracePt t="52827" x="2882900" y="5086350"/>
          <p14:tracePt t="52844" x="2882900" y="5149850"/>
          <p14:tracePt t="52848" x="2882900" y="5187950"/>
          <p14:tracePt t="52861" x="2882900" y="5226050"/>
          <p14:tracePt t="52878" x="2882900" y="5295900"/>
          <p14:tracePt t="52894" x="2889250" y="5365750"/>
          <p14:tracePt t="52897" x="2895600" y="5391150"/>
          <p14:tracePt t="52911" x="2914650" y="5441950"/>
          <p14:tracePt t="52928" x="2933700" y="5486400"/>
          <p14:tracePt t="52944" x="2946400" y="5518150"/>
          <p14:tracePt t="52961" x="2952750" y="5556250"/>
          <p14:tracePt t="52978" x="2965450" y="5581650"/>
          <p14:tracePt t="52994" x="2984500" y="5607050"/>
          <p14:tracePt t="53011" x="2997200" y="5626100"/>
          <p14:tracePt t="53027" x="3016250" y="5645150"/>
          <p14:tracePt t="53044" x="3022600" y="5651500"/>
          <p14:tracePt t="53060" x="3041650" y="5664200"/>
          <p14:tracePt t="53077" x="3060700" y="5670550"/>
          <p14:tracePt t="53093" x="3117850" y="5683250"/>
          <p14:tracePt t="53095" x="3130550" y="5683250"/>
          <p14:tracePt t="53110" x="3162300" y="5683250"/>
          <p14:tracePt t="53127" x="3257550" y="5683250"/>
          <p14:tracePt t="53143" x="3282950" y="5664200"/>
          <p14:tracePt t="53160" x="3321050" y="5651500"/>
          <p14:tracePt t="53177" x="3333750" y="5613400"/>
          <p14:tracePt t="53193" x="3340100" y="5575300"/>
          <p14:tracePt t="53210" x="3352800" y="5518150"/>
          <p14:tracePt t="53227" x="3371850" y="5435600"/>
          <p14:tracePt t="53243" x="3378200" y="5365750"/>
          <p14:tracePt t="53260" x="3378200" y="5302250"/>
          <p14:tracePt t="53277" x="3378200" y="5245100"/>
          <p14:tracePt t="53294" x="3378200" y="5200650"/>
          <p14:tracePt t="53296" x="3378200" y="5175250"/>
          <p14:tracePt t="53310" x="3378200" y="5156200"/>
          <p14:tracePt t="53327" x="3378200" y="5092700"/>
          <p14:tracePt t="53344" x="3378200" y="5060950"/>
          <p14:tracePt t="53360" x="3365500" y="5016500"/>
          <p14:tracePt t="53377" x="3365500" y="4997450"/>
          <p14:tracePt t="53394" x="3359150" y="4978400"/>
          <p14:tracePt t="53410" x="3346450" y="4946650"/>
          <p14:tracePt t="53427" x="3340100" y="4927600"/>
          <p14:tracePt t="53444" x="3333750" y="4902200"/>
          <p14:tracePt t="53460" x="3321050" y="4889500"/>
          <p14:tracePt t="53477" x="3308350" y="4864100"/>
          <p14:tracePt t="53480" x="3302000" y="4857750"/>
          <p14:tracePt t="53494" x="3289300" y="4851400"/>
          <p14:tracePt t="53510" x="3276600" y="4832350"/>
          <p14:tracePt t="53527" x="3232150" y="4806950"/>
          <p14:tracePt t="53544" x="3206750" y="4787900"/>
          <p14:tracePt t="53560" x="3175000" y="4768850"/>
          <p14:tracePt t="53577" x="3143250" y="4762500"/>
          <p14:tracePt t="53594" x="3117850" y="4762500"/>
          <p14:tracePt t="53610" x="3073400" y="4749800"/>
          <p14:tracePt t="53627" x="3048000" y="4749800"/>
          <p14:tracePt t="53644" x="3016250" y="4749800"/>
          <p14:tracePt t="53660" x="2997200" y="4749800"/>
          <p14:tracePt t="53664" x="2990850" y="4749800"/>
          <p14:tracePt t="53677" x="2978150" y="4749800"/>
          <p14:tracePt t="53694" x="2940050" y="4749800"/>
          <p14:tracePt t="53697" x="2927350" y="4749800"/>
          <p14:tracePt t="53711" x="2889250" y="4762500"/>
          <p14:tracePt t="53727" x="2863850" y="4775200"/>
          <p14:tracePt t="53743" x="2844800" y="4787900"/>
          <p14:tracePt t="53760" x="2825750" y="4806950"/>
          <p14:tracePt t="53777" x="2794000" y="4851400"/>
          <p14:tracePt t="53794" x="2774950" y="4902200"/>
          <p14:tracePt t="53810" x="2762250" y="4959350"/>
          <p14:tracePt t="53827" x="2755900" y="5029200"/>
          <p14:tracePt t="53844" x="2755900" y="5092700"/>
          <p14:tracePt t="53860" x="2755900" y="5156200"/>
          <p14:tracePt t="53877" x="2762250" y="5200650"/>
          <p14:tracePt t="53881" x="2768600" y="5226050"/>
          <p14:tracePt t="53894" x="2774950" y="5238750"/>
          <p14:tracePt t="53911" x="2794000" y="5276850"/>
          <p14:tracePt t="53927" x="2825750" y="5346700"/>
          <p14:tracePt t="53944" x="2844800" y="5384800"/>
          <p14:tracePt t="53960" x="2851150" y="5435600"/>
          <p14:tracePt t="53977" x="2876550" y="5480050"/>
          <p14:tracePt t="53994" x="2901950" y="5518150"/>
          <p14:tracePt t="54010" x="2927350" y="5549900"/>
          <p14:tracePt t="54027" x="2946400" y="5575300"/>
          <p14:tracePt t="54044" x="2990850" y="5600700"/>
          <p14:tracePt t="54048" x="3009900" y="5607050"/>
          <p14:tracePt t="54060" x="3028950" y="5607050"/>
          <p14:tracePt t="54077" x="3060700" y="5613400"/>
          <p14:tracePt t="54094" x="3111500" y="5613400"/>
          <p14:tracePt t="54096" x="3143250" y="5613400"/>
          <p14:tracePt t="54110" x="3155950" y="5613400"/>
          <p14:tracePt t="54112" x="3175000" y="5613400"/>
          <p14:tracePt t="54127" x="3194050" y="5613400"/>
          <p14:tracePt t="54144" x="3219450" y="5607050"/>
          <p14:tracePt t="54160" x="3238500" y="5588000"/>
          <p14:tracePt t="54177" x="3263900" y="5549900"/>
          <p14:tracePt t="54193" x="3295650" y="5505450"/>
          <p14:tracePt t="54210" x="3308350" y="5461000"/>
          <p14:tracePt t="54226" x="3321050" y="5441950"/>
          <p14:tracePt t="54243" x="3321050" y="5422900"/>
          <p14:tracePt t="54260" x="3321050" y="5403850"/>
          <p14:tracePt t="54277" x="3327400" y="5391150"/>
          <p14:tracePt t="54293" x="3327400" y="5384800"/>
          <p14:tracePt t="54415" x="0" y="0"/>
        </p14:tracePtLst>
        <p14:tracePtLst>
          <p14:tracePt t="55265" x="3079750" y="4908550"/>
          <p14:tracePt t="55352" x="0" y="0"/>
        </p14:tracePtLst>
        <p14:tracePtLst>
          <p14:tracePt t="55681" x="3092450" y="5130800"/>
          <p14:tracePt t="55792" x="0" y="0"/>
        </p14:tracePtLst>
        <p14:tracePtLst>
          <p14:tracePt t="56154" x="3054350" y="5435600"/>
          <p14:tracePt t="56248" x="0" y="0"/>
        </p14:tracePtLst>
        <p14:tracePtLst>
          <p14:tracePt t="58329" x="3905250" y="4470400"/>
          <p14:tracePt t="58393" x="3905250" y="4483100"/>
          <p14:tracePt t="58401" x="3898900" y="4508500"/>
          <p14:tracePt t="58408" x="3898900" y="4527550"/>
          <p14:tracePt t="58425" x="3898900" y="4584700"/>
          <p14:tracePt t="58442" x="3898900" y="4648200"/>
          <p14:tracePt t="58459" x="3930650" y="4705350"/>
          <p14:tracePt t="58476" x="3975100" y="4743450"/>
          <p14:tracePt t="58492" x="4032250" y="4768850"/>
          <p14:tracePt t="58509" x="4064000" y="4775200"/>
          <p14:tracePt t="58513" x="4089400" y="4775200"/>
          <p14:tracePt t="58525" x="4121150" y="4775200"/>
          <p14:tracePt t="58542" x="4171950" y="4743450"/>
          <p14:tracePt t="58560" x="4216400" y="4673600"/>
          <p14:tracePt t="58575" x="4229100" y="4629150"/>
          <p14:tracePt t="58592" x="4248150" y="4578350"/>
          <p14:tracePt t="58609" x="4248150" y="4540250"/>
          <p14:tracePt t="58625" x="4248150" y="4508500"/>
          <p14:tracePt t="58642" x="4248150" y="4483100"/>
          <p14:tracePt t="58659" x="4241800" y="4470400"/>
          <p14:tracePt t="58675" x="4235450" y="4464050"/>
          <p14:tracePt t="58692" x="4229100" y="4451350"/>
          <p14:tracePt t="58737" x="4222750" y="4451350"/>
          <p14:tracePt t="58761" x="4216400" y="4451350"/>
          <p14:tracePt t="58777" x="4210050" y="4451350"/>
          <p14:tracePt t="58801" x="4203700" y="4451350"/>
          <p14:tracePt t="58809" x="4197350" y="4451350"/>
          <p14:tracePt t="58856" x="4191000" y="4451350"/>
          <p14:tracePt t="58864" x="4184650" y="4451350"/>
          <p14:tracePt t="58889" x="4178300" y="4451350"/>
          <p14:tracePt t="58897" x="4171950" y="4451350"/>
          <p14:tracePt t="58908" x="4159250" y="4445000"/>
          <p14:tracePt t="58925" x="4140200" y="4432300"/>
          <p14:tracePt t="58942" x="4102100" y="4432300"/>
          <p14:tracePt t="58944" x="4070350" y="4425950"/>
          <p14:tracePt t="58960" x="4013200" y="4413250"/>
          <p14:tracePt t="58976" x="3975100" y="4413250"/>
          <p14:tracePt t="58992" x="3949700" y="4413250"/>
          <p14:tracePt t="59008" x="3924300" y="4413250"/>
          <p14:tracePt t="59025" x="3911600" y="4413250"/>
          <p14:tracePt t="59042" x="3892550" y="4419600"/>
          <p14:tracePt t="59059" x="3892550" y="4432300"/>
          <p14:tracePt t="59063" x="3886200" y="4445000"/>
          <p14:tracePt t="59076" x="3879850" y="4457700"/>
          <p14:tracePt t="59092" x="3879850" y="4483100"/>
          <p14:tracePt t="59095" x="3879850" y="4502150"/>
          <p14:tracePt t="59108" x="3879850" y="4514850"/>
          <p14:tracePt t="59125" x="3879850" y="4540250"/>
          <p14:tracePt t="59129" x="3879850" y="4559300"/>
          <p14:tracePt t="59142" x="3886200" y="4559300"/>
          <p14:tracePt t="59159" x="3892550" y="4578350"/>
          <p14:tracePt t="59289" x="3892550" y="4572000"/>
          <p14:tracePt t="59289" x="0" y="0"/>
        </p14:tracePtLst>
        <p14:tracePtLst>
          <p14:tracePt t="60044" x="2965450" y="1803400"/>
          <p14:tracePt t="60050" x="2959100" y="1816100"/>
          <p14:tracePt t="60058" x="2952750" y="1828800"/>
          <p14:tracePt t="60075" x="2946400" y="1866900"/>
          <p14:tracePt t="60092" x="2940050" y="1892300"/>
          <p14:tracePt t="60108" x="2933700" y="1943100"/>
          <p14:tracePt t="60112" x="2933700" y="1974850"/>
          <p14:tracePt t="60125" x="2933700" y="2019300"/>
          <p14:tracePt t="60127" x="2933700" y="2051050"/>
          <p14:tracePt t="60142" x="2940050" y="2095500"/>
          <p14:tracePt t="60158" x="2978150" y="2152650"/>
          <p14:tracePt t="60161" x="2997200" y="2165350"/>
          <p14:tracePt t="60175" x="3022600" y="2190750"/>
          <p14:tracePt t="60192" x="3048000" y="2197100"/>
          <p14:tracePt t="60208" x="3067050" y="2197100"/>
          <p14:tracePt t="60225" x="3105150" y="2190750"/>
          <p14:tracePt t="60242" x="3143250" y="2152650"/>
          <p14:tracePt t="60258" x="3181350" y="2108200"/>
          <p14:tracePt t="60275" x="3213100" y="2057400"/>
          <p14:tracePt t="60292" x="3213100" y="2012950"/>
          <p14:tracePt t="60308" x="3213100" y="1962150"/>
          <p14:tracePt t="60325" x="3194050" y="1885950"/>
          <p14:tracePt t="60328" x="3187700" y="1866900"/>
          <p14:tracePt t="60341" x="3168650" y="1835150"/>
          <p14:tracePt t="60359" x="3130550" y="1784350"/>
          <p14:tracePt t="60375" x="3111500" y="1758950"/>
          <p14:tracePt t="60392" x="3098800" y="1758950"/>
          <p14:tracePt t="60409" x="3086100" y="1758950"/>
          <p14:tracePt t="60425" x="3060700" y="1758950"/>
          <p14:tracePt t="60441" x="3035300" y="1758950"/>
          <p14:tracePt t="60458" x="3003550" y="1758950"/>
          <p14:tracePt t="60475" x="2971800" y="1765300"/>
          <p14:tracePt t="60492" x="2946400" y="1784350"/>
          <p14:tracePt t="60496" x="2933700" y="1790700"/>
          <p14:tracePt t="60509" x="2927350" y="1803400"/>
          <p14:tracePt t="60525" x="2908300" y="1835150"/>
          <p14:tracePt t="60528" x="2895600" y="1854200"/>
          <p14:tracePt t="60541" x="2889250" y="1873250"/>
          <p14:tracePt t="60558" x="2889250" y="1898650"/>
          <p14:tracePt t="60575" x="2908300" y="1974850"/>
          <p14:tracePt t="60592" x="2933700" y="2006600"/>
          <p14:tracePt t="60609" x="2965450" y="2038350"/>
          <p14:tracePt t="60625" x="2997200" y="2051050"/>
          <p14:tracePt t="60641" x="3009900" y="2057400"/>
          <p14:tracePt t="60658" x="3028950" y="2057400"/>
          <p14:tracePt t="60675" x="3035300" y="2044700"/>
          <p14:tracePt t="60691" x="3048000" y="2000250"/>
          <p14:tracePt t="60708" x="3054350" y="1955800"/>
          <p14:tracePt t="60724" x="3060700" y="1924050"/>
          <p14:tracePt t="60728" x="3060700" y="1892300"/>
          <p14:tracePt t="60741" x="3060700" y="1879600"/>
          <p14:tracePt t="60758" x="3054350" y="1860550"/>
          <p14:tracePt t="60759" x="3054350" y="1854200"/>
          <p14:tracePt t="61136" x="0" y="0"/>
        </p14:tracePtLst>
        <p14:tracePtLst>
          <p14:tracePt t="62297" x="2946400" y="4826000"/>
          <p14:tracePt t="62345" x="2933700" y="4826000"/>
          <p14:tracePt t="62362" x="2933700" y="4838700"/>
          <p14:tracePt t="62368" x="2927350" y="4857750"/>
          <p14:tracePt t="62376" x="2921000" y="4895850"/>
          <p14:tracePt t="62391" x="2908300" y="4972050"/>
          <p14:tracePt t="62407" x="2889250" y="5092700"/>
          <p14:tracePt t="62424" x="2889250" y="5213350"/>
          <p14:tracePt t="62441" x="2889250" y="5327650"/>
          <p14:tracePt t="62457" x="2901950" y="5435600"/>
          <p14:tracePt t="62474" x="2927350" y="5518150"/>
          <p14:tracePt t="62491" x="2971800" y="5594350"/>
          <p14:tracePt t="62508" x="3035300" y="5657850"/>
          <p14:tracePt t="62524" x="3092450" y="5708650"/>
          <p14:tracePt t="62528" x="3117850" y="5727700"/>
          <p14:tracePt t="62541" x="3155950" y="5753100"/>
          <p14:tracePt t="62558" x="3206750" y="5778500"/>
          <p14:tracePt t="62560" x="3232150" y="5784850"/>
          <p14:tracePt t="62574" x="3257550" y="5791200"/>
          <p14:tracePt t="62591" x="3314700" y="5791200"/>
          <p14:tracePt t="62608" x="3365500" y="5778500"/>
          <p14:tracePt t="62624" x="3384550" y="5746750"/>
          <p14:tracePt t="62641" x="3403600" y="5727700"/>
          <p14:tracePt t="62657" x="3409950" y="5702300"/>
          <p14:tracePt t="62674" x="3416300" y="5689600"/>
          <p14:tracePt t="62691" x="3416300" y="5657850"/>
          <p14:tracePt t="62707" x="3416300" y="5613400"/>
          <p14:tracePt t="62724" x="3416300" y="5568950"/>
          <p14:tracePt t="62741" x="3416300" y="5524500"/>
          <p14:tracePt t="62745" x="3403600" y="5499100"/>
          <p14:tracePt t="62758" x="3397250" y="5480050"/>
          <p14:tracePt t="62774" x="3365500" y="5448300"/>
          <p14:tracePt t="62777" x="3340100" y="5422900"/>
          <p14:tracePt t="62777" x="0" y="0"/>
        </p14:tracePtLst>
        <p14:tracePtLst>
          <p14:tracePt t="63193" x="1866900" y="4521200"/>
          <p14:tracePt t="63209" x="1860550" y="4521200"/>
          <p14:tracePt t="63225" x="1847850" y="4521200"/>
          <p14:tracePt t="63234" x="1841500" y="4527550"/>
          <p14:tracePt t="63241" x="1835150" y="4540250"/>
          <p14:tracePt t="63258" x="1835150" y="4578350"/>
          <p14:tracePt t="63274" x="1835150" y="4641850"/>
          <p14:tracePt t="63291" x="1835150" y="4705350"/>
          <p14:tracePt t="63307" x="1860550" y="4737100"/>
          <p14:tracePt t="63324" x="1898650" y="4756150"/>
          <p14:tracePt t="63328" x="1917700" y="4762500"/>
          <p14:tracePt t="63340" x="1930400" y="4768850"/>
          <p14:tracePt t="63357" x="1949450" y="4768850"/>
          <p14:tracePt t="63374" x="1974850" y="4762500"/>
          <p14:tracePt t="63377" x="1987550" y="4749800"/>
          <p14:tracePt t="63392" x="1993900" y="4737100"/>
          <p14:tracePt t="63407" x="1993900" y="4718050"/>
          <p14:tracePt t="63423" x="1993900" y="4705350"/>
          <p14:tracePt t="63424" x="0" y="0"/>
        </p14:tracePtLst>
        <p14:tracePtLst>
          <p14:tracePt t="63937" x="2851150" y="4768850"/>
          <p14:tracePt t="63945" x="2844800" y="4768850"/>
          <p14:tracePt t="63957" x="2844800" y="4775200"/>
          <p14:tracePt t="63974" x="2832100" y="4832350"/>
          <p14:tracePt t="63991" x="2832100" y="4902200"/>
          <p14:tracePt t="63993" x="2832100" y="4940300"/>
          <p14:tracePt t="64007" x="2819400" y="5073650"/>
          <p14:tracePt t="64024" x="2819400" y="5187950"/>
          <p14:tracePt t="64040" x="2819400" y="5314950"/>
          <p14:tracePt t="64057" x="2832100" y="5435600"/>
          <p14:tracePt t="64074" x="2857500" y="5505450"/>
          <p14:tracePt t="64079" x="2863850" y="5530850"/>
          <p14:tracePt t="64090" x="2876550" y="5549900"/>
          <p14:tracePt t="64107" x="2914650" y="5581650"/>
          <p14:tracePt t="64123" x="2946400" y="5594350"/>
          <p14:tracePt t="64140" x="2990850" y="5613400"/>
          <p14:tracePt t="64157" x="3035300" y="5619750"/>
          <p14:tracePt t="64160" x="3067050" y="5619750"/>
          <p14:tracePt t="64173" x="3117850" y="5619750"/>
          <p14:tracePt t="64190" x="3213100" y="5581650"/>
          <p14:tracePt t="64192" x="3257550" y="5556250"/>
          <p14:tracePt t="64207" x="3333750" y="5505450"/>
          <p14:tracePt t="64224" x="3384550" y="5454650"/>
          <p14:tracePt t="64240" x="3416300" y="5384800"/>
          <p14:tracePt t="64257" x="3441700" y="5302250"/>
          <p14:tracePt t="64273" x="3448050" y="5226050"/>
          <p14:tracePt t="64290" x="3448050" y="5137150"/>
          <p14:tracePt t="64307" x="3448050" y="5041900"/>
          <p14:tracePt t="64323" x="3435350" y="4972050"/>
          <p14:tracePt t="64340" x="3409950" y="4902200"/>
          <p14:tracePt t="64356" x="3397250" y="4864100"/>
          <p14:tracePt t="64373" x="3390900" y="4826000"/>
          <p14:tracePt t="64390" x="3384550" y="4800600"/>
          <p14:tracePt t="64407" x="3365500" y="4768850"/>
          <p14:tracePt t="64423" x="3352800" y="4743450"/>
          <p14:tracePt t="64440" x="3340100" y="4724400"/>
          <p14:tracePt t="64457" x="3327400" y="4711700"/>
          <p14:tracePt t="64473" x="3321050" y="4705350"/>
          <p14:tracePt t="64490" x="3314700" y="4699000"/>
          <p14:tracePt t="64507" x="3289300" y="4686300"/>
          <p14:tracePt t="64523" x="3263900" y="4686300"/>
          <p14:tracePt t="64540" x="3213100" y="4686300"/>
          <p14:tracePt t="64557" x="3149600" y="4692650"/>
          <p14:tracePt t="64560" x="3117850" y="4705350"/>
          <p14:tracePt t="64574" x="3079750" y="4718050"/>
          <p14:tracePt t="64590" x="2984500" y="4749800"/>
          <p14:tracePt t="64607" x="2882900" y="4813300"/>
          <p14:tracePt t="64624" x="2838450" y="4857750"/>
          <p14:tracePt t="64640" x="2794000" y="4914900"/>
          <p14:tracePt t="64657" x="2768600" y="4965700"/>
          <p14:tracePt t="64674" x="2755900" y="5010150"/>
          <p14:tracePt t="64690" x="2755900" y="5041900"/>
          <p14:tracePt t="64707" x="2755900" y="5073650"/>
          <p14:tracePt t="64723" x="2755900" y="5105400"/>
          <p14:tracePt t="64740" x="2762250" y="5156200"/>
          <p14:tracePt t="64744" x="2774950" y="5175250"/>
          <p14:tracePt t="64757" x="2781300" y="5194300"/>
          <p14:tracePt t="64760" x="2794000" y="5213350"/>
          <p14:tracePt t="64773" x="2806700" y="5238750"/>
          <p14:tracePt t="64790" x="2851150" y="5295900"/>
          <p14:tracePt t="64793" x="2876550" y="5321300"/>
          <p14:tracePt t="64807" x="2946400" y="5384800"/>
          <p14:tracePt t="64824" x="3009900" y="5429250"/>
          <p14:tracePt t="64840" x="3054350" y="5448300"/>
          <p14:tracePt t="64857" x="3079750" y="5454650"/>
          <p14:tracePt t="64873" x="3117850" y="5454650"/>
          <p14:tracePt t="64890" x="3162300" y="5454650"/>
          <p14:tracePt t="64907" x="3213100" y="5435600"/>
          <p14:tracePt t="64924" x="3276600" y="5403850"/>
          <p14:tracePt t="64940" x="3314700" y="5359400"/>
          <p14:tracePt t="64944" x="3327400" y="5340350"/>
          <p14:tracePt t="64957" x="3340100" y="5321300"/>
          <p14:tracePt t="64973" x="3365500" y="5257800"/>
          <p14:tracePt t="64976" x="3365500" y="5238750"/>
          <p14:tracePt t="64990" x="3365500" y="5207000"/>
          <p14:tracePt t="65007" x="3365500" y="5073650"/>
          <p14:tracePt t="65024" x="3365500" y="4978400"/>
          <p14:tracePt t="65040" x="3352800" y="4895850"/>
          <p14:tracePt t="65057" x="3321050" y="4826000"/>
          <p14:tracePt t="65073" x="3282950" y="4768850"/>
          <p14:tracePt t="65090" x="3257550" y="4737100"/>
          <p14:tracePt t="65107" x="3219450" y="4711700"/>
          <p14:tracePt t="65123" x="3181350" y="4692650"/>
          <p14:tracePt t="65140" x="3143250" y="4692650"/>
          <p14:tracePt t="65144" x="3111500" y="4686300"/>
          <p14:tracePt t="65157" x="3086100" y="4679950"/>
          <p14:tracePt t="65173" x="3054350" y="4679950"/>
          <p14:tracePt t="65176" x="3035300" y="4679950"/>
          <p14:tracePt t="65190" x="3009900" y="4679950"/>
          <p14:tracePt t="65207" x="2978150" y="4692650"/>
          <p14:tracePt t="65224" x="2927350" y="4724400"/>
          <p14:tracePt t="65240" x="2889250" y="4743450"/>
          <p14:tracePt t="65257" x="2863850" y="4781550"/>
          <p14:tracePt t="65273" x="2838450" y="4832350"/>
          <p14:tracePt t="65290" x="2813050" y="4895850"/>
          <p14:tracePt t="65306" x="2800350" y="4984750"/>
          <p14:tracePt t="65323" x="2787650" y="5060950"/>
          <p14:tracePt t="65340" x="2781300" y="5149850"/>
          <p14:tracePt t="65356" x="2781300" y="5232400"/>
          <p14:tracePt t="65373" x="2806700" y="5359400"/>
          <p14:tracePt t="65375" x="2832100" y="5403850"/>
          <p14:tracePt t="65389" x="2857500" y="5448300"/>
          <p14:tracePt t="65406" x="2901950" y="5543550"/>
          <p14:tracePt t="65423" x="3022600" y="5702300"/>
          <p14:tracePt t="65439" x="3143250" y="5797550"/>
          <p14:tracePt t="65457" x="3276600" y="5867400"/>
          <p14:tracePt t="65473" x="3409950" y="5892800"/>
          <p14:tracePt t="65489" x="3505200" y="5899150"/>
          <p14:tracePt t="65506" x="3606800" y="5880100"/>
          <p14:tracePt t="65523" x="3683000" y="5829300"/>
          <p14:tracePt t="65540" x="3727450" y="5746750"/>
          <p14:tracePt t="65557" x="3752850" y="5638800"/>
          <p14:tracePt t="65573" x="3759200" y="5530850"/>
          <p14:tracePt t="65578" x="3759200" y="5454650"/>
          <p14:tracePt t="65590" x="3746500" y="5397500"/>
          <p14:tracePt t="65606" x="3714750" y="5270500"/>
          <p14:tracePt t="65623" x="3613150" y="5067300"/>
          <p14:tracePt t="65640" x="3530600" y="4946650"/>
          <p14:tracePt t="65656" x="3448050" y="4851400"/>
          <p14:tracePt t="65673" x="3390900" y="4781550"/>
          <p14:tracePt t="65689" x="3346450" y="4762500"/>
          <p14:tracePt t="65706" x="3327400" y="4749800"/>
          <p14:tracePt t="65723" x="3321050" y="4743450"/>
          <p14:tracePt t="65740" x="3314700" y="4743450"/>
          <p14:tracePt t="65816" x="0" y="0"/>
        </p14:tracePtLst>
        <p14:tracePtLst>
          <p14:tracePt t="66253" x="2254250" y="4438650"/>
          <p14:tracePt t="66262" x="2235200" y="4438650"/>
          <p14:tracePt t="66274" x="2216150" y="4451350"/>
          <p14:tracePt t="66290" x="2197100" y="4470400"/>
          <p14:tracePt t="66306" x="2178050" y="4502150"/>
          <p14:tracePt t="66323" x="2165350" y="4540250"/>
          <p14:tracePt t="66330" x="2159000" y="4559300"/>
          <p14:tracePt t="66341" x="2152650" y="4584700"/>
          <p14:tracePt t="66356" x="2152650" y="4616450"/>
          <p14:tracePt t="66373" x="2152650" y="4667250"/>
          <p14:tracePt t="66377" x="2152650" y="4692650"/>
          <p14:tracePt t="66389" x="2159000" y="4718050"/>
          <p14:tracePt t="66406" x="2171700" y="4749800"/>
          <p14:tracePt t="66423" x="2222500" y="4794250"/>
          <p14:tracePt t="66440" x="2273300" y="4813300"/>
          <p14:tracePt t="66456" x="2305050" y="4813300"/>
          <p14:tracePt t="66473" x="2362200" y="4813300"/>
          <p14:tracePt t="66490" x="2393950" y="4800600"/>
          <p14:tracePt t="66506" x="2425700" y="4768850"/>
          <p14:tracePt t="66523" x="2444750" y="4737100"/>
          <p14:tracePt t="66539" x="2451100" y="4705350"/>
          <p14:tracePt t="66556" x="2451100" y="4673600"/>
          <p14:tracePt t="66573" x="2451100" y="4648200"/>
          <p14:tracePt t="66575" x="2451100" y="4635500"/>
          <p14:tracePt t="66590" x="2451100" y="4622800"/>
          <p14:tracePt t="66606" x="2444750" y="4591050"/>
          <p14:tracePt t="66623" x="2432050" y="4559300"/>
          <p14:tracePt t="66640" x="2419350" y="4552950"/>
          <p14:tracePt t="66656" x="2413000" y="4540250"/>
          <p14:tracePt t="66736" x="0" y="0"/>
        </p14:tracePtLst>
        <p14:tracePtLst>
          <p14:tracePt t="67440" x="342900" y="4457700"/>
          <p14:tracePt t="67456" x="330200" y="4457700"/>
          <p14:tracePt t="67464" x="323850" y="4464050"/>
          <p14:tracePt t="67472" x="323850" y="4470400"/>
          <p14:tracePt t="67489" x="323850" y="4508500"/>
          <p14:tracePt t="67505" x="330200" y="4584700"/>
          <p14:tracePt t="67523" x="374650" y="4667250"/>
          <p14:tracePt t="67539" x="444500" y="4737100"/>
          <p14:tracePt t="67555" x="501650" y="4775200"/>
          <p14:tracePt t="67572" x="546100" y="4787900"/>
          <p14:tracePt t="67589" x="571500" y="4787900"/>
          <p14:tracePt t="67593" x="596900" y="4787900"/>
          <p14:tracePt t="67606" x="615950" y="4775200"/>
          <p14:tracePt t="67623" x="641350" y="4724400"/>
          <p14:tracePt t="67625" x="654050" y="4686300"/>
          <p14:tracePt t="67640" x="666750" y="4616450"/>
          <p14:tracePt t="67656" x="666750" y="4572000"/>
          <p14:tracePt t="67673" x="666750" y="4514850"/>
          <p14:tracePt t="67689" x="641350" y="4476750"/>
          <p14:tracePt t="67705" x="603250" y="4451350"/>
          <p14:tracePt t="67723" x="571500" y="4445000"/>
          <p14:tracePt t="67739" x="552450" y="4438650"/>
          <p14:tracePt t="67755" x="539750" y="4438650"/>
          <p14:tracePt t="67772" x="520700" y="4438650"/>
          <p14:tracePt t="67789" x="514350" y="4451350"/>
          <p14:tracePt t="67793" x="514350" y="4464050"/>
          <p14:tracePt t="67805" x="514350" y="4483100"/>
          <p14:tracePt t="67823" x="514350" y="4533900"/>
          <p14:tracePt t="67839" x="546100" y="4610100"/>
          <p14:tracePt t="67855" x="571500" y="4635500"/>
          <p14:tracePt t="67872" x="584200" y="4648200"/>
          <p14:tracePt t="67889" x="590550" y="4648200"/>
          <p14:tracePt t="67905" x="596900" y="4648200"/>
          <p14:tracePt t="67922" x="622300" y="4641850"/>
          <p14:tracePt t="67939" x="635000" y="4603750"/>
          <p14:tracePt t="67955" x="641350" y="4572000"/>
          <p14:tracePt t="67972" x="641350" y="4546600"/>
          <p14:tracePt t="67989" x="641350" y="4527550"/>
          <p14:tracePt t="68074" x="641350" y="4533900"/>
          <p14:tracePt t="68082" x="654050" y="4559300"/>
          <p14:tracePt t="68089" x="666750" y="4578350"/>
          <p14:tracePt t="68106" x="685800" y="4603750"/>
          <p14:tracePt t="68122" x="692150" y="4622800"/>
          <p14:tracePt t="68140" x="698500" y="4622800"/>
          <p14:tracePt t="68156" x="711200" y="4622800"/>
          <p14:tracePt t="68172" x="723900" y="4584700"/>
          <p14:tracePt t="68178" x="723900" y="4572000"/>
          <p14:tracePt t="68189" x="723900" y="4552950"/>
          <p14:tracePt t="68206" x="723900" y="4521200"/>
          <p14:tracePt t="68222" x="723900" y="4502150"/>
          <p14:tracePt t="68416" x="0" y="0"/>
        </p14:tracePtLst>
        <p14:tracePtLst>
          <p14:tracePt t="69265" x="1822450" y="4965700"/>
          <p14:tracePt t="69408" x="0" y="0"/>
        </p14:tracePtLst>
        <p14:tracePtLst>
          <p14:tracePt t="71178" x="7607300" y="2209800"/>
          <p14:tracePt t="71184" x="7575550" y="2286000"/>
          <p14:tracePt t="71193" x="7550150" y="2374900"/>
          <p14:tracePt t="71205" x="7531100" y="2457450"/>
          <p14:tracePt t="71221" x="7505700" y="2667000"/>
          <p14:tracePt t="71238" x="7505700" y="2889250"/>
          <p14:tracePt t="71240" x="7505700" y="3016250"/>
          <p14:tracePt t="71255" x="7505700" y="3346450"/>
          <p14:tracePt t="71272" x="7556500" y="3695700"/>
          <p14:tracePt t="71288" x="7607300" y="4025900"/>
          <p14:tracePt t="71304" x="7696200" y="4311650"/>
          <p14:tracePt t="71321" x="7766050" y="4533900"/>
          <p14:tracePt t="71338" x="7905750" y="4781550"/>
          <p14:tracePt t="71355" x="8020050" y="4959350"/>
          <p14:tracePt t="71371" x="8140700" y="5086350"/>
          <p14:tracePt t="71387" x="8280400" y="5200650"/>
          <p14:tracePt t="71404" x="8445500" y="5276850"/>
          <p14:tracePt t="71421" x="8616950" y="5321300"/>
          <p14:tracePt t="71438" x="8775700" y="5346700"/>
          <p14:tracePt t="71455" x="9023350" y="5346700"/>
          <p14:tracePt t="71472" x="9194800" y="5302250"/>
          <p14:tracePt t="71488" x="9366250" y="5226050"/>
          <p14:tracePt t="71504" x="9550400" y="5080000"/>
          <p14:tracePt t="71521" x="9772650" y="4819650"/>
          <p14:tracePt t="71538" x="9963150" y="4552950"/>
          <p14:tracePt t="71555" x="10064750" y="4356100"/>
          <p14:tracePt t="71571" x="10128250" y="4159250"/>
          <p14:tracePt t="71588" x="10166350" y="3968750"/>
          <p14:tracePt t="71604" x="10185400" y="3765550"/>
          <p14:tracePt t="71621" x="10185400" y="3568700"/>
          <p14:tracePt t="71637" x="10121900" y="3346450"/>
          <p14:tracePt t="71639" x="10083800" y="3238500"/>
          <p14:tracePt t="71654" x="10039350" y="3136900"/>
          <p14:tracePt t="71656" x="9969500" y="3022600"/>
          <p14:tracePt t="71671" x="9798050" y="2762250"/>
          <p14:tracePt t="71688" x="9569450" y="2482850"/>
          <p14:tracePt t="71704" x="9378950" y="2324100"/>
          <p14:tracePt t="71721" x="9239250" y="2209800"/>
          <p14:tracePt t="71737" x="9118600" y="2127250"/>
          <p14:tracePt t="71755" x="9036050" y="2070100"/>
          <p14:tracePt t="71771" x="8953500" y="2032000"/>
          <p14:tracePt t="71788" x="8864600" y="2019300"/>
          <p14:tracePt t="71804" x="8788400" y="2012950"/>
          <p14:tracePt t="71808" x="8743950" y="2012950"/>
          <p14:tracePt t="71821" x="8686800" y="2012950"/>
          <p14:tracePt t="71837" x="8636000" y="2019300"/>
          <p14:tracePt t="71840" x="8616950" y="2025650"/>
          <p14:tracePt t="71854" x="8597900" y="2032000"/>
          <p14:tracePt t="71872" x="8572500" y="2044700"/>
          <p14:tracePt t="71921" x="0" y="0"/>
        </p14:tracePtLst>
        <p14:tracePtLst>
          <p14:tracePt t="73233" x="7346950" y="1676400"/>
          <p14:tracePt t="73289" x="7353300" y="1676400"/>
          <p14:tracePt t="73296" x="7378700" y="1676400"/>
          <p14:tracePt t="73305" x="7416800" y="1676400"/>
          <p14:tracePt t="73320" x="7531100" y="1701800"/>
          <p14:tracePt t="73337" x="7670800" y="1727200"/>
          <p14:tracePt t="73354" x="7810500" y="1752600"/>
          <p14:tracePt t="73370" x="7918450" y="1758950"/>
          <p14:tracePt t="73387" x="8039100" y="1758950"/>
          <p14:tracePt t="73403" x="8166100" y="1765300"/>
          <p14:tracePt t="73420" x="8274050" y="1778000"/>
          <p14:tracePt t="73437" x="8401050" y="1778000"/>
          <p14:tracePt t="73454" x="8540750" y="1778000"/>
          <p14:tracePt t="73457" x="8604250" y="1778000"/>
          <p14:tracePt t="73471" x="8655050" y="1778000"/>
          <p14:tracePt t="73487" x="8845550" y="1778000"/>
          <p14:tracePt t="73504" x="8953500" y="1778000"/>
          <p14:tracePt t="73520" x="9048750" y="1778000"/>
          <p14:tracePt t="73537" x="9112250" y="1778000"/>
          <p14:tracePt t="73554" x="9169400" y="1778000"/>
          <p14:tracePt t="73570" x="9220200" y="1778000"/>
          <p14:tracePt t="73587" x="9251950" y="1778000"/>
          <p14:tracePt t="73603" x="9296400" y="1778000"/>
          <p14:tracePt t="73620" x="9334500" y="1778000"/>
          <p14:tracePt t="73637" x="9378950" y="1778000"/>
          <p14:tracePt t="73654" x="9429750" y="1778000"/>
          <p14:tracePt t="73656" x="9455150" y="1778000"/>
          <p14:tracePt t="73670" x="9474200" y="1778000"/>
          <p14:tracePt t="73687" x="9544050" y="1778000"/>
          <p14:tracePt t="73703" x="9588500" y="1778000"/>
          <p14:tracePt t="73720" x="9607550" y="1778000"/>
          <p14:tracePt t="73737" x="9626600" y="1778000"/>
          <p14:tracePt t="74136" x="0" y="0"/>
        </p14:tracePtLst>
        <p14:tracePtLst>
          <p14:tracePt t="75447" x="9607550" y="1720850"/>
          <p14:tracePt t="75567" x="0" y="0"/>
        </p14:tracePtLst>
        <p14:tracePtLst>
          <p14:tracePt t="76751" x="7537450" y="1949450"/>
          <p14:tracePt t="76863" x="7556500" y="1949450"/>
          <p14:tracePt t="76871" x="7588250" y="1949450"/>
          <p14:tracePt t="76879" x="7620000" y="1949450"/>
          <p14:tracePt t="76888" x="7683500" y="1955800"/>
          <p14:tracePt t="76902" x="7753350" y="1962150"/>
          <p14:tracePt t="76919" x="7956550" y="1981200"/>
          <p14:tracePt t="76935" x="8083550" y="1981200"/>
          <p14:tracePt t="76952" x="8166100" y="1981200"/>
          <p14:tracePt t="76969" x="8204200" y="1981200"/>
          <p14:tracePt t="76985" x="8210550" y="1981200"/>
          <p14:tracePt t="77111" x="8216900" y="1981200"/>
          <p14:tracePt t="77135" x="8223250" y="1981200"/>
          <p14:tracePt t="77143" x="8235950" y="1981200"/>
          <p14:tracePt t="77159" x="8248650" y="1981200"/>
          <p14:tracePt t="77168" x="8255000" y="1981200"/>
          <p14:tracePt t="77185" x="8267700" y="1981200"/>
          <p14:tracePt t="77202" x="8280400" y="1981200"/>
          <p14:tracePt t="77219" x="8286750" y="1981200"/>
          <p14:tracePt t="77235" x="8293100" y="1981200"/>
          <p14:tracePt t="77252" x="8299450" y="1981200"/>
          <p14:tracePt t="77269" x="8312150" y="1987550"/>
          <p14:tracePt t="77285" x="8324850" y="1987550"/>
          <p14:tracePt t="77302" x="8331200" y="1987550"/>
          <p14:tracePt t="77319" x="8343900" y="1993900"/>
          <p14:tracePt t="77335" x="8356600" y="1993900"/>
          <p14:tracePt t="77352" x="8369300" y="1993900"/>
          <p14:tracePt t="78105" x="8375650" y="1993900"/>
          <p14:tracePt t="78129" x="8375650" y="1987550"/>
          <p14:tracePt t="78137" x="8382000" y="1962150"/>
          <p14:tracePt t="78145" x="8382000" y="1955800"/>
          <p14:tracePt t="78154" x="8382000" y="1949450"/>
          <p14:tracePt t="78169" x="8382000" y="1924050"/>
          <p14:tracePt t="78185" x="8382000" y="1911350"/>
          <p14:tracePt t="78203" x="8369300" y="1892300"/>
          <p14:tracePt t="78219" x="8362950" y="1892300"/>
          <p14:tracePt t="78253" x="8331200" y="1892300"/>
          <p14:tracePt t="78269" x="8286750" y="1879600"/>
          <p14:tracePt t="78273" x="8267700" y="1879600"/>
          <p14:tracePt t="78285" x="8235950" y="1879600"/>
          <p14:tracePt t="78302" x="8147050" y="1879600"/>
          <p14:tracePt t="78319" x="8045450" y="1892300"/>
          <p14:tracePt t="78335" x="8007350" y="1905000"/>
          <p14:tracePt t="78352" x="7981950" y="1911350"/>
          <p14:tracePt t="78369" x="7981950" y="1917700"/>
          <p14:tracePt t="78408" x="7975600" y="1917700"/>
          <p14:tracePt t="78433" x="7975600" y="1930400"/>
          <p14:tracePt t="78441" x="7981950" y="1943100"/>
          <p14:tracePt t="78453" x="7988300" y="1943100"/>
          <p14:tracePt t="78469" x="8020050" y="1962150"/>
          <p14:tracePt t="78485" x="8077200" y="1981200"/>
          <p14:tracePt t="78489" x="8096250" y="1981200"/>
          <p14:tracePt t="78502" x="8134350" y="1981200"/>
          <p14:tracePt t="78519" x="8235950" y="1981200"/>
          <p14:tracePt t="78535" x="8286750" y="1981200"/>
          <p14:tracePt t="78552" x="8299450" y="1981200"/>
          <p14:tracePt t="78568" x="8312150" y="1974850"/>
          <p14:tracePt t="78600" x="8312150" y="1968500"/>
          <p14:tracePt t="79476" x="8324850" y="1962150"/>
          <p14:tracePt t="79485" x="8331200" y="1962150"/>
          <p14:tracePt t="79502" x="8388350" y="1962150"/>
          <p14:tracePt t="79519" x="8464550" y="1962150"/>
          <p14:tracePt t="79521" x="8496300" y="1962150"/>
          <p14:tracePt t="79535" x="8578850" y="1968500"/>
          <p14:tracePt t="79552" x="8610600" y="1974850"/>
          <p14:tracePt t="79568" x="8642350" y="1974850"/>
          <p14:tracePt t="79585" x="8667750" y="1974850"/>
          <p14:tracePt t="79602" x="8686800" y="1974850"/>
          <p14:tracePt t="79618" x="8693150" y="1974850"/>
          <p14:tracePt t="79635" x="8705850" y="1974850"/>
          <p14:tracePt t="79652" x="8718550" y="1974850"/>
          <p14:tracePt t="79668" x="8731250" y="1974850"/>
          <p14:tracePt t="79672" x="8750300" y="1981200"/>
          <p14:tracePt t="79685" x="8756650" y="1987550"/>
          <p14:tracePt t="79702" x="8775700" y="1987550"/>
          <p14:tracePt t="79704" x="8788400" y="1993900"/>
          <p14:tracePt t="79720" x="8794750" y="1993900"/>
          <p14:tracePt t="79816" x="8801100" y="2000250"/>
          <p14:tracePt t="79833" x="8794750" y="2000250"/>
          <p14:tracePt t="79842" x="8775700" y="2000250"/>
          <p14:tracePt t="79852" x="8743950" y="2000250"/>
          <p14:tracePt t="79868" x="8629650" y="2000250"/>
          <p14:tracePt t="79885" x="8489950" y="2000250"/>
          <p14:tracePt t="79889" x="8426450" y="2000250"/>
          <p14:tracePt t="79901" x="8362950" y="2000250"/>
          <p14:tracePt t="79918" x="8274050" y="2000250"/>
          <p14:tracePt t="79921" x="8242300" y="2000250"/>
          <p14:tracePt t="79935" x="8210550" y="2000250"/>
          <p14:tracePt t="79951" x="8191500" y="2000250"/>
          <p14:tracePt t="79968" x="8166100" y="2000250"/>
          <p14:tracePt t="79984" x="8147050" y="2006600"/>
          <p14:tracePt t="80001" x="8115300" y="2012950"/>
          <p14:tracePt t="80018" x="8077200" y="2019300"/>
          <p14:tracePt t="80035" x="8039100" y="2019300"/>
          <p14:tracePt t="80051" x="7981950" y="2019300"/>
          <p14:tracePt t="80068" x="7950200" y="2019300"/>
          <p14:tracePt t="80085" x="7918450" y="2019300"/>
          <p14:tracePt t="80102" x="7899400" y="2019300"/>
          <p14:tracePt t="80104" x="7893050" y="2019300"/>
          <p14:tracePt t="80118" x="7886700" y="2019300"/>
          <p14:tracePt t="80135" x="7874000" y="2019300"/>
          <p14:tracePt t="80151" x="7867650" y="2019300"/>
          <p14:tracePt t="80314" x="7880350" y="2019300"/>
          <p14:tracePt t="80321" x="7893050" y="2019300"/>
          <p14:tracePt t="80335" x="7975600" y="2019300"/>
          <p14:tracePt t="80352" x="8083550" y="2019300"/>
          <p14:tracePt t="80368" x="8210550" y="2019300"/>
          <p14:tracePt t="80385" x="8350250" y="2019300"/>
          <p14:tracePt t="80402" x="8445500" y="2019300"/>
          <p14:tracePt t="80418" x="8534400" y="2019300"/>
          <p14:tracePt t="80434" x="8616950" y="2019300"/>
          <p14:tracePt t="80451" x="8705850" y="2019300"/>
          <p14:tracePt t="80468" x="8788400" y="2019300"/>
          <p14:tracePt t="80485" x="8877300" y="2019300"/>
          <p14:tracePt t="80501" x="8959850" y="2019300"/>
          <p14:tracePt t="80504" x="9004300" y="2019300"/>
          <p14:tracePt t="80518" x="9048750" y="2019300"/>
          <p14:tracePt t="80535" x="9156700" y="2019300"/>
          <p14:tracePt t="80551" x="9232900" y="2019300"/>
          <p14:tracePt t="80568" x="9309100" y="2019300"/>
          <p14:tracePt t="80585" x="9372600" y="2019300"/>
          <p14:tracePt t="80602" x="9423400" y="2019300"/>
          <p14:tracePt t="80618" x="9448800" y="2019300"/>
          <p14:tracePt t="80635" x="9455150" y="2019300"/>
          <p14:tracePt t="81345" x="9429750" y="2019300"/>
          <p14:tracePt t="81353" x="9398000" y="2019300"/>
          <p14:tracePt t="81361" x="9353550" y="2019300"/>
          <p14:tracePt t="81369" x="9302750" y="2019300"/>
          <p14:tracePt t="81384" x="9194800" y="2019300"/>
          <p14:tracePt t="81401" x="9099550" y="2019300"/>
          <p14:tracePt t="81417" x="9010650" y="2019300"/>
          <p14:tracePt t="81434" x="8959850" y="2012950"/>
          <p14:tracePt t="81451" x="8940800" y="2012950"/>
          <p14:tracePt t="81468" x="8915400" y="2006600"/>
          <p14:tracePt t="81485" x="8902700" y="2000250"/>
          <p14:tracePt t="81501" x="8896350" y="2000250"/>
          <p14:tracePt t="81518" x="8883650" y="2000250"/>
          <p14:tracePt t="81672" x="8902700" y="2000250"/>
          <p14:tracePt t="81680" x="8934450" y="2000250"/>
          <p14:tracePt t="81688" x="8972550" y="2000250"/>
          <p14:tracePt t="81701" x="9029700" y="2000250"/>
          <p14:tracePt t="81717" x="9156700" y="2000250"/>
          <p14:tracePt t="81734" x="9283700" y="2000250"/>
          <p14:tracePt t="81737" x="9334500" y="2000250"/>
          <p14:tracePt t="81751" x="9410700" y="2000250"/>
          <p14:tracePt t="81767" x="9455150" y="2000250"/>
          <p14:tracePt t="81784" x="9467850" y="2000250"/>
          <p14:tracePt t="81801" x="9474200" y="2000250"/>
          <p14:tracePt t="81817" x="9486900" y="2000250"/>
          <p14:tracePt t="82160" x="0" y="0"/>
        </p14:tracePtLst>
        <p14:tracePtLst>
          <p14:tracePt t="85169" x="7397750" y="2292350"/>
          <p14:tracePt t="85273" x="7410450" y="2292350"/>
          <p14:tracePt t="85280" x="7429500" y="2292350"/>
          <p14:tracePt t="85288" x="7473950" y="2292350"/>
          <p14:tracePt t="85300" x="7524750" y="2292350"/>
          <p14:tracePt t="85316" x="7664450" y="2292350"/>
          <p14:tracePt t="85333" x="7842250" y="2292350"/>
          <p14:tracePt t="85350" x="8045450" y="2292350"/>
          <p14:tracePt t="85352" x="8134350" y="2292350"/>
          <p14:tracePt t="85366" x="8229600" y="2292350"/>
          <p14:tracePt t="85383" x="8477250" y="2292350"/>
          <p14:tracePt t="85400" x="8610600" y="2292350"/>
          <p14:tracePt t="85416" x="8731250" y="2292350"/>
          <p14:tracePt t="85433" x="8858250" y="2292350"/>
          <p14:tracePt t="85450" x="8966200" y="2292350"/>
          <p14:tracePt t="85466" x="9061450" y="2292350"/>
          <p14:tracePt t="85483" x="9144000" y="2292350"/>
          <p14:tracePt t="85500" x="9213850" y="2292350"/>
          <p14:tracePt t="85516" x="9245600" y="2292350"/>
          <p14:tracePt t="85533" x="9271000" y="2292350"/>
          <p14:tracePt t="85549" x="9290050" y="2292350"/>
          <p14:tracePt t="85553" x="9302750" y="2292350"/>
          <p14:tracePt t="85566" x="9315450" y="2292350"/>
          <p14:tracePt t="85583" x="9353550" y="2292350"/>
          <p14:tracePt t="85599" x="9391650" y="2292350"/>
          <p14:tracePt t="85616" x="9448800" y="2292350"/>
          <p14:tracePt t="85633" x="9499600" y="2305050"/>
          <p14:tracePt t="85650" x="9550400" y="2311400"/>
          <p14:tracePt t="85666" x="9601200" y="2317750"/>
          <p14:tracePt t="85683" x="9645650" y="2317750"/>
          <p14:tracePt t="85700" x="9671050" y="2317750"/>
          <p14:tracePt t="85704" x="9683750" y="2317750"/>
          <p14:tracePt t="85721" x="9696450" y="2317750"/>
          <p14:tracePt t="85733" x="9702800" y="2317750"/>
          <p14:tracePt t="86584" x="0" y="0"/>
        </p14:tracePtLst>
        <p14:tracePtLst>
          <p14:tracePt t="87026" x="8604250" y="2654300"/>
          <p14:tracePt t="87033" x="8591550" y="2667000"/>
          <p14:tracePt t="87049" x="8559800" y="2692400"/>
          <p14:tracePt t="87066" x="8521700" y="2743200"/>
          <p14:tracePt t="87083" x="8470900" y="2819400"/>
          <p14:tracePt t="87099" x="8401050" y="2946400"/>
          <p14:tracePt t="87116" x="8293100" y="3117850"/>
          <p14:tracePt t="87133" x="8210550" y="3289300"/>
          <p14:tracePt t="87137" x="8178800" y="3371850"/>
          <p14:tracePt t="87149" x="8153400" y="3460750"/>
          <p14:tracePt t="87166" x="8128000" y="3619500"/>
          <p14:tracePt t="87183" x="8102600" y="3816350"/>
          <p14:tracePt t="87200" x="8102600" y="3930650"/>
          <p14:tracePt t="87216" x="8108950" y="4070350"/>
          <p14:tracePt t="87232" x="8147050" y="4203700"/>
          <p14:tracePt t="87249" x="8204200" y="4349750"/>
          <p14:tracePt t="87266" x="8293100" y="4502150"/>
          <p14:tracePt t="87282" x="8394700" y="4641850"/>
          <p14:tracePt t="87299" x="8502650" y="4743450"/>
          <p14:tracePt t="87316" x="8610600" y="4813300"/>
          <p14:tracePt t="87332" x="8705850" y="4870450"/>
          <p14:tracePt t="87337" x="8737600" y="4883150"/>
          <p14:tracePt t="87349" x="8763000" y="4889500"/>
          <p14:tracePt t="87366" x="8794750" y="4889500"/>
          <p14:tracePt t="87369" x="8813800" y="4889500"/>
          <p14:tracePt t="87383" x="8839200" y="4889500"/>
          <p14:tracePt t="87399" x="8921750" y="4838700"/>
          <p14:tracePt t="87416" x="8966200" y="4756150"/>
          <p14:tracePt t="87432" x="9010650" y="4641850"/>
          <p14:tracePt t="87449" x="9048750" y="4521200"/>
          <p14:tracePt t="87465" x="9055100" y="4413250"/>
          <p14:tracePt t="87482" x="9055100" y="4279900"/>
          <p14:tracePt t="87499" x="9029700" y="4184650"/>
          <p14:tracePt t="87515" x="9004300" y="4089400"/>
          <p14:tracePt t="87532" x="8985250" y="4038600"/>
          <p14:tracePt t="87536" x="8978900" y="4032250"/>
          <p14:tracePt t="87549" x="8972550" y="4025900"/>
          <p14:tracePt t="87566" x="8966200" y="4013200"/>
          <p14:tracePt t="87594" x="8959850" y="4013200"/>
          <p14:tracePt t="87735" x="0" y="0"/>
        </p14:tracePtLst>
        <p14:tracePtLst>
          <p14:tracePt t="91435" x="7600950" y="2673350"/>
          <p14:tracePt t="91441" x="7588250" y="2673350"/>
          <p14:tracePt t="91457" x="7588250" y="2679700"/>
          <p14:tracePt t="91465" x="7581900" y="2692400"/>
          <p14:tracePt t="91481" x="7581900" y="2711450"/>
          <p14:tracePt t="91497" x="7581900" y="2743200"/>
          <p14:tracePt t="91514" x="7600950" y="2781300"/>
          <p14:tracePt t="91531" x="7620000" y="2819400"/>
          <p14:tracePt t="91547" x="7658100" y="2851150"/>
          <p14:tracePt t="91565" x="7689850" y="2870200"/>
          <p14:tracePt t="91568" x="7696200" y="2876550"/>
          <p14:tracePt t="91581" x="7702550" y="2882900"/>
          <p14:tracePt t="91597" x="7708900" y="2882900"/>
          <p14:tracePt t="91632" x="7715250" y="2882900"/>
          <p14:tracePt t="91648" x="7721600" y="2870200"/>
          <p14:tracePt t="91658" x="7727950" y="2870200"/>
          <p14:tracePt t="91664" x="7727950" y="2863850"/>
          <p14:tracePt t="91681" x="7727950" y="2844800"/>
          <p14:tracePt t="91697" x="7727950" y="2832100"/>
          <p14:tracePt t="91714" x="7727950" y="2819400"/>
          <p14:tracePt t="91730" x="7727950" y="2813050"/>
          <p14:tracePt t="91952" x="0" y="0"/>
        </p14:tracePtLst>
        <p14:tracePtLst>
          <p14:tracePt t="93969" x="8997950" y="2832100"/>
          <p14:tracePt t="94081" x="9004300" y="2825750"/>
          <p14:tracePt t="94097" x="9010650" y="2813050"/>
          <p14:tracePt t="94104" x="9017000" y="2800350"/>
          <p14:tracePt t="94113" x="9023350" y="2787650"/>
          <p14:tracePt t="94130" x="9023350" y="2755900"/>
          <p14:tracePt t="94131" x="0" y="0"/>
        </p14:tracePtLst>
        <p14:tracePtLst>
          <p14:tracePt t="94266" x="8839200" y="2647950"/>
          <p14:tracePt t="94273" x="8794750" y="2647950"/>
          <p14:tracePt t="94281" x="8750300" y="2647950"/>
          <p14:tracePt t="94296" x="8642350" y="2647950"/>
          <p14:tracePt t="94313" x="8559800" y="2647950"/>
          <p14:tracePt t="94330" x="8509000" y="2654300"/>
          <p14:tracePt t="94347" x="8483600" y="2660650"/>
          <p14:tracePt t="94363" x="8477250" y="2667000"/>
          <p14:tracePt t="94380" x="8464550" y="2692400"/>
          <p14:tracePt t="94384" x="8464550" y="2698750"/>
          <p14:tracePt t="94397" x="8464550" y="2711450"/>
          <p14:tracePt t="94413" x="8464550" y="2736850"/>
          <p14:tracePt t="94416" x="8464550" y="2749550"/>
          <p14:tracePt t="94430" x="8464550" y="2768600"/>
          <p14:tracePt t="94447" x="8464550" y="2800350"/>
          <p14:tracePt t="94463" x="8464550" y="2806700"/>
          <p14:tracePt t="94528" x="0" y="0"/>
        </p14:tracePtLst>
        <p14:tracePtLst>
          <p14:tracePt t="94969" x="8223250" y="2647950"/>
          <p14:tracePt t="95009" x="8216900" y="2647950"/>
          <p14:tracePt t="95016" x="8210550" y="2647950"/>
          <p14:tracePt t="95029" x="8204200" y="2654300"/>
          <p14:tracePt t="95046" x="8204200" y="2667000"/>
          <p14:tracePt t="95063" x="8204200" y="2717800"/>
          <p14:tracePt t="95079" x="8204200" y="2768600"/>
          <p14:tracePt t="95096" x="8229600" y="2813050"/>
          <p14:tracePt t="95113" x="8267700" y="2857500"/>
          <p14:tracePt t="95130" x="8318500" y="2889250"/>
          <p14:tracePt t="95146" x="8382000" y="2914650"/>
          <p14:tracePt t="95163" x="8426450" y="2927350"/>
          <p14:tracePt t="95179" x="8451850" y="2927350"/>
          <p14:tracePt t="95196" x="8477250" y="2927350"/>
          <p14:tracePt t="95213" x="8496300" y="2927350"/>
          <p14:tracePt t="95230" x="8528050" y="2927350"/>
          <p14:tracePt t="95233" x="8540750" y="2921000"/>
          <p14:tracePt t="95246" x="8553450" y="2921000"/>
          <p14:tracePt t="95263" x="8578850" y="2895600"/>
          <p14:tracePt t="95279" x="8591550" y="2882900"/>
          <p14:tracePt t="95296" x="8591550" y="2870200"/>
          <p14:tracePt t="95313" x="8597900" y="2857500"/>
          <p14:tracePt t="95330" x="8604250" y="2844800"/>
          <p14:tracePt t="95347" x="8604250" y="2838450"/>
          <p14:tracePt t="95363" x="8604250" y="2832100"/>
          <p14:tracePt t="95380" x="8604250" y="2813050"/>
          <p14:tracePt t="95384" x="8604250" y="2806700"/>
          <p14:tracePt t="95396" x="8604250" y="2787650"/>
          <p14:tracePt t="95413" x="8597900" y="2774950"/>
          <p14:tracePt t="95430" x="8591550" y="2755900"/>
          <p14:tracePt t="95448" x="8578850" y="2730500"/>
          <p14:tracePt t="95463" x="8559800" y="2717800"/>
          <p14:tracePt t="95479" x="8553450" y="2711450"/>
          <p14:tracePt t="95496" x="8547100" y="2698750"/>
          <p14:tracePt t="95632" x="0" y="0"/>
        </p14:tracePtLst>
        <p14:tracePtLst>
          <p14:tracePt t="96115" x="8585200" y="2508250"/>
          <p14:tracePt t="96129" x="8578850" y="2520950"/>
          <p14:tracePt t="96137" x="8578850" y="2533650"/>
          <p14:tracePt t="96146" x="8572500" y="2546350"/>
          <p14:tracePt t="96163" x="8559800" y="2584450"/>
          <p14:tracePt t="96180" x="8553450" y="2635250"/>
          <p14:tracePt t="96184" x="8553450" y="2654300"/>
          <p14:tracePt t="96196" x="8553450" y="2679700"/>
          <p14:tracePt t="96213" x="8553450" y="2755900"/>
          <p14:tracePt t="96216" x="8559800" y="2794000"/>
          <p14:tracePt t="96230" x="8572500" y="2825750"/>
          <p14:tracePt t="96246" x="8597900" y="2889250"/>
          <p14:tracePt t="96264" x="8648700" y="2952750"/>
          <p14:tracePt t="96280" x="8693150" y="2984500"/>
          <p14:tracePt t="96296" x="8763000" y="3009900"/>
          <p14:tracePt t="96313" x="8864600" y="3035300"/>
          <p14:tracePt t="96330" x="8940800" y="3035300"/>
          <p14:tracePt t="96346" x="9010650" y="3035300"/>
          <p14:tracePt t="96363" x="9048750" y="3022600"/>
          <p14:tracePt t="96368" x="9067800" y="3009900"/>
          <p14:tracePt t="96380" x="9074150" y="2990850"/>
          <p14:tracePt t="96397" x="9093200" y="2965450"/>
          <p14:tracePt t="96400" x="9093200" y="2952750"/>
          <p14:tracePt t="96413" x="9105900" y="2927350"/>
          <p14:tracePt t="96429" x="9112250" y="2901950"/>
          <p14:tracePt t="96446" x="9112250" y="2851150"/>
          <p14:tracePt t="96449" x="9105900" y="2832100"/>
          <p14:tracePt t="96463" x="9099550" y="2800350"/>
          <p14:tracePt t="96479" x="9093200" y="2762250"/>
          <p14:tracePt t="96496" x="9074150" y="2730500"/>
          <p14:tracePt t="96512" x="9048750" y="2692400"/>
          <p14:tracePt t="96529" x="9017000" y="2654300"/>
          <p14:tracePt t="96546" x="8978900" y="2622550"/>
          <p14:tracePt t="96562" x="8947150" y="2590800"/>
          <p14:tracePt t="96579" x="8902700" y="2565400"/>
          <p14:tracePt t="96595" x="8851900" y="2540000"/>
          <p14:tracePt t="96612" x="8807450" y="2527300"/>
          <p14:tracePt t="96629" x="8769350" y="2527300"/>
          <p14:tracePt t="96646" x="8724900" y="2527300"/>
          <p14:tracePt t="96649" x="8705850" y="2527300"/>
          <p14:tracePt t="96662" x="8667750" y="2527300"/>
          <p14:tracePt t="96680" x="8610600" y="2565400"/>
          <p14:tracePt t="96696" x="8572500" y="2603500"/>
          <p14:tracePt t="96712" x="8540750" y="2641600"/>
          <p14:tracePt t="96729" x="8515350" y="2698750"/>
          <p14:tracePt t="96746" x="8502650" y="2755900"/>
          <p14:tracePt t="96763" x="8502650" y="2813050"/>
          <p14:tracePt t="96780" x="8509000" y="2876550"/>
          <p14:tracePt t="96784" x="8528050" y="2914650"/>
          <p14:tracePt t="96796" x="8553450" y="2946400"/>
          <p14:tracePt t="96812" x="8629650" y="3016250"/>
          <p14:tracePt t="96817" x="8693150" y="3054350"/>
          <p14:tracePt t="96829" x="8756650" y="3086100"/>
          <p14:tracePt t="96846" x="8921750" y="3130550"/>
          <p14:tracePt t="96863" x="9175750" y="3168650"/>
          <p14:tracePt t="96880" x="9264650" y="3162300"/>
          <p14:tracePt t="96896" x="9309100" y="3136900"/>
          <p14:tracePt t="96913" x="9328150" y="3098800"/>
          <p14:tracePt t="96929" x="9334500" y="3048000"/>
          <p14:tracePt t="96946" x="9334500" y="2971800"/>
          <p14:tracePt t="96963" x="9315450" y="2895600"/>
          <p14:tracePt t="96979" x="9290050" y="2832100"/>
          <p14:tracePt t="96996" x="9245600" y="2774950"/>
          <p14:tracePt t="97001" x="9220200" y="2749550"/>
          <p14:tracePt t="97012" x="9188450" y="2717800"/>
          <p14:tracePt t="97029" x="9137650" y="2686050"/>
          <p14:tracePt t="97046" x="9093200" y="2660650"/>
          <p14:tracePt t="97050" x="9074150" y="2654300"/>
          <p14:tracePt t="97063" x="9067800" y="2654300"/>
          <p14:tracePt t="97224" x="0" y="0"/>
        </p14:tracePtLst>
        <p14:tracePtLst>
          <p14:tracePt t="97658" x="9702800" y="3060700"/>
          <p14:tracePt t="97752" x="0" y="0"/>
        </p14:tracePtLst>
        <p14:tracePtLst>
          <p14:tracePt t="99635" x="7245350" y="3263900"/>
          <p14:tracePt t="99642" x="7239000" y="3276600"/>
          <p14:tracePt t="99649" x="7239000" y="3289300"/>
          <p14:tracePt t="99662" x="7239000" y="3308350"/>
          <p14:tracePt t="99678" x="7239000" y="3333750"/>
          <p14:tracePt t="99695" x="7245350" y="3371850"/>
          <p14:tracePt t="99712" x="7264400" y="3384550"/>
          <p14:tracePt t="99728" x="7277100" y="3390900"/>
          <p14:tracePt t="99745" x="7283450" y="3390900"/>
          <p14:tracePt t="99761" x="7289800" y="3390900"/>
          <p14:tracePt t="99778" x="7302500" y="3390900"/>
          <p14:tracePt t="99795" x="7321550" y="3378200"/>
          <p14:tracePt t="99812" x="7340600" y="3340100"/>
          <p14:tracePt t="99828" x="7346950" y="3321050"/>
          <p14:tracePt t="99832" x="7353300" y="3308350"/>
          <p14:tracePt t="100008" x="7359650" y="3308350"/>
          <p14:tracePt t="100033" x="7366000" y="3314700"/>
          <p14:tracePt t="100265" x="7372350" y="3327400"/>
          <p14:tracePt t="100281" x="7378700" y="3346450"/>
          <p14:tracePt t="100289" x="7385050" y="3346450"/>
          <p14:tracePt t="100615" x="0" y="0"/>
        </p14:tracePtLst>
        <p14:tracePtLst>
          <p14:tracePt t="100986" x="8426450" y="3200400"/>
          <p14:tracePt t="101009" x="8413750" y="3200400"/>
          <p14:tracePt t="101016" x="8401050" y="3213100"/>
          <p14:tracePt t="101028" x="8388350" y="3232150"/>
          <p14:tracePt t="101045" x="8362950" y="3295650"/>
          <p14:tracePt t="101061" x="8350250" y="3365500"/>
          <p14:tracePt t="101064" x="8350250" y="3384550"/>
          <p14:tracePt t="101078" x="8350250" y="3403600"/>
          <p14:tracePt t="101095" x="8362950" y="3454400"/>
          <p14:tracePt t="101111" x="8407400" y="3473450"/>
          <p14:tracePt t="101128" x="8451850" y="3479800"/>
          <p14:tracePt t="101144" x="8502650" y="3479800"/>
          <p14:tracePt t="101161" x="8597900" y="3454400"/>
          <p14:tracePt t="101177" x="8636000" y="3409950"/>
          <p14:tracePt t="101194" x="8661400" y="3365500"/>
          <p14:tracePt t="101211" x="8667750" y="3333750"/>
          <p14:tracePt t="101227" x="8667750" y="3308350"/>
          <p14:tracePt t="101244" x="8667750" y="3295650"/>
          <p14:tracePt t="101261" x="8667750" y="3276600"/>
          <p14:tracePt t="101424" x="0" y="0"/>
        </p14:tracePtLst>
        <p14:tracePtLst>
          <p14:tracePt t="101826" x="9029700" y="3194050"/>
          <p14:tracePt t="101842" x="9023350" y="3194050"/>
          <p14:tracePt t="101857" x="9023350" y="3206750"/>
          <p14:tracePt t="101865" x="9023350" y="3232150"/>
          <p14:tracePt t="101878" x="9023350" y="3276600"/>
          <p14:tracePt t="101894" x="9055100" y="3333750"/>
          <p14:tracePt t="101897" x="9074150" y="3365500"/>
          <p14:tracePt t="101911" x="9112250" y="3397250"/>
          <p14:tracePt t="101928" x="9131300" y="3416300"/>
          <p14:tracePt t="101944" x="9144000" y="3416300"/>
          <p14:tracePt t="101961" x="9169400" y="3416300"/>
          <p14:tracePt t="101978" x="9194800" y="3403600"/>
          <p14:tracePt t="101994" x="9220200" y="3359150"/>
          <p14:tracePt t="102011" x="9251950" y="3314700"/>
          <p14:tracePt t="102027" x="9277350" y="3270250"/>
          <p14:tracePt t="102044" x="9277350" y="3257550"/>
          <p14:tracePt t="102061" x="9277350" y="3244850"/>
          <p14:tracePt t="102192" x="0" y="0"/>
        </p14:tracePtLst>
        <p14:tracePtLst>
          <p14:tracePt t="102706" x="10737850" y="3244850"/>
          <p14:tracePt t="102856" x="0" y="0"/>
        </p14:tracePtLst>
        <p14:tracePtLst>
          <p14:tracePt t="104234" x="7569200" y="2679700"/>
          <p14:tracePt t="104280" x="7562850" y="2679700"/>
          <p14:tracePt t="104313" x="7562850" y="2686050"/>
          <p14:tracePt t="104320" x="7556500" y="2705100"/>
          <p14:tracePt t="104329" x="7550150" y="2717800"/>
          <p14:tracePt t="104344" x="7550150" y="2736850"/>
          <p14:tracePt t="104360" x="7543800" y="2755900"/>
          <p14:tracePt t="104377" x="7543800" y="2774950"/>
          <p14:tracePt t="104393" x="7543800" y="2800350"/>
          <p14:tracePt t="104410" x="7550150" y="2832100"/>
          <p14:tracePt t="104426" x="7569200" y="2857500"/>
          <p14:tracePt t="104443" x="7594600" y="2876550"/>
          <p14:tracePt t="104461" x="7600950" y="2889250"/>
          <p14:tracePt t="104477" x="7607300" y="2889250"/>
          <p14:tracePt t="104493" x="7613650" y="2889250"/>
          <p14:tracePt t="104510" x="7620000" y="2889250"/>
          <p14:tracePt t="104526" x="7639050" y="2889250"/>
          <p14:tracePt t="104543" x="7658100" y="2851150"/>
          <p14:tracePt t="104560" x="7670800" y="2806700"/>
          <p14:tracePt t="104576" x="7670800" y="2755900"/>
          <p14:tracePt t="104593" x="7670800" y="2711450"/>
          <p14:tracePt t="104610" x="7664450" y="2679700"/>
          <p14:tracePt t="104627" x="7658100" y="2667000"/>
          <p14:tracePt t="104643" x="7658100" y="2660650"/>
          <p14:tracePt t="104660" x="7658100" y="2654300"/>
          <p14:tracePt t="104676" x="7651750" y="2641600"/>
          <p14:tracePt t="104693" x="7639050" y="2641600"/>
          <p14:tracePt t="104888" x="0" y="0"/>
        </p14:tracePtLst>
        <p14:tracePtLst>
          <p14:tracePt t="105138" x="7480300" y="2692400"/>
          <p14:tracePt t="105153" x="7480300" y="2698750"/>
          <p14:tracePt t="105161" x="7480300" y="2705100"/>
          <p14:tracePt t="105177" x="7480300" y="2724150"/>
          <p14:tracePt t="105193" x="7486650" y="2730500"/>
          <p14:tracePt t="105210" x="7499350" y="2768600"/>
          <p14:tracePt t="105226" x="7512050" y="2787650"/>
          <p14:tracePt t="105243" x="7537450" y="2813050"/>
          <p14:tracePt t="105260" x="7569200" y="2838450"/>
          <p14:tracePt t="105265" x="7594600" y="2844800"/>
          <p14:tracePt t="105276" x="7620000" y="2857500"/>
          <p14:tracePt t="105293" x="7677150" y="2863850"/>
          <p14:tracePt t="105297" x="7721600" y="2863850"/>
          <p14:tracePt t="105310" x="7753350" y="2863850"/>
          <p14:tracePt t="105326" x="7797800" y="2863850"/>
          <p14:tracePt t="105330" x="7816850" y="2857500"/>
          <p14:tracePt t="105344" x="7842250" y="2825750"/>
          <p14:tracePt t="105360" x="7842250" y="2794000"/>
          <p14:tracePt t="105376" x="7842250" y="2749550"/>
          <p14:tracePt t="105393" x="7835900" y="2698750"/>
          <p14:tracePt t="105410" x="7823200" y="2667000"/>
          <p14:tracePt t="105426" x="7816850" y="2654300"/>
          <p14:tracePt t="105443" x="7797800" y="2641600"/>
          <p14:tracePt t="105460" x="7778750" y="2628900"/>
          <p14:tracePt t="105465" x="7759700" y="2622550"/>
          <p14:tracePt t="105476" x="7747000" y="2609850"/>
          <p14:tracePt t="105493" x="7721600" y="2603500"/>
          <p14:tracePt t="105497" x="7715250" y="2603500"/>
          <p14:tracePt t="105510" x="7702550" y="2603500"/>
          <p14:tracePt t="105526" x="7689850" y="2603500"/>
          <p14:tracePt t="105616" x="0" y="0"/>
        </p14:tracePtLst>
        <p14:tracePtLst>
          <p14:tracePt t="106282" x="2501900" y="1384300"/>
          <p14:tracePt t="106289" x="2501900" y="1390650"/>
          <p14:tracePt t="106298" x="2489200" y="1403350"/>
          <p14:tracePt t="106309" x="2482850" y="1409700"/>
          <p14:tracePt t="106326" x="2482850" y="1454150"/>
          <p14:tracePt t="106344" x="2520950" y="1574800"/>
          <p14:tracePt t="106360" x="2584450" y="1663700"/>
          <p14:tracePt t="106376" x="2654300" y="1727200"/>
          <p14:tracePt t="106393" x="2730500" y="1784350"/>
          <p14:tracePt t="106409" x="2794000" y="1816100"/>
          <p14:tracePt t="106426" x="2832100" y="1822450"/>
          <p14:tracePt t="106443" x="2870200" y="1822450"/>
          <p14:tracePt t="106460" x="2895600" y="1822450"/>
          <p14:tracePt t="106464" x="2908300" y="1816100"/>
          <p14:tracePt t="106476" x="2914650" y="1797050"/>
          <p14:tracePt t="106493" x="2927350" y="1752600"/>
          <p14:tracePt t="106509" x="2927350" y="1708150"/>
          <p14:tracePt t="106511" x="2927350" y="1682750"/>
          <p14:tracePt t="106526" x="2927350" y="1663700"/>
          <p14:tracePt t="106543" x="2927350" y="1625600"/>
          <p14:tracePt t="106560" x="2927350" y="1619250"/>
          <p14:tracePt t="106576" x="2927350" y="1606550"/>
          <p14:tracePt t="106688" x="0" y="0"/>
        </p14:tracePtLst>
        <p14:tracePtLst>
          <p14:tracePt t="108737" x="9036050" y="3473450"/>
          <p14:tracePt t="108753" x="9029700" y="3479800"/>
          <p14:tracePt t="108769" x="9023350" y="3486150"/>
          <p14:tracePt t="108784" x="9023350" y="3492500"/>
          <p14:tracePt t="108793" x="9017000" y="3505200"/>
          <p14:tracePt t="108809" x="9017000" y="3524250"/>
          <p14:tracePt t="108816" x="9017000" y="3543300"/>
          <p14:tracePt t="108825" x="9017000" y="3562350"/>
          <p14:tracePt t="108842" x="9029700" y="3594100"/>
          <p14:tracePt t="108858" x="9055100" y="3625850"/>
          <p14:tracePt t="108875" x="9093200" y="3663950"/>
          <p14:tracePt t="108891" x="9144000" y="3689350"/>
          <p14:tracePt t="108908" x="9201150" y="3714750"/>
          <p14:tracePt t="108924" x="9258300" y="3727450"/>
          <p14:tracePt t="108941" x="9296400" y="3727450"/>
          <p14:tracePt t="108958" x="9321800" y="3727450"/>
          <p14:tracePt t="108960" x="9334500" y="3727450"/>
          <p14:tracePt t="108975" x="9347200" y="3708400"/>
          <p14:tracePt t="108991" x="9347200" y="3651250"/>
          <p14:tracePt t="109008" x="9321800" y="3581400"/>
          <p14:tracePt t="109024" x="9296400" y="3517900"/>
          <p14:tracePt t="109041" x="9264650" y="3486150"/>
          <p14:tracePt t="109058" x="9245600" y="3460750"/>
          <p14:tracePt t="109075" x="9245600" y="3454400"/>
          <p14:tracePt t="109223" x="0" y="0"/>
        </p14:tracePtLst>
        <p14:tracePtLst>
          <p14:tracePt t="110707" x="9080500" y="3727450"/>
          <p14:tracePt t="110714" x="9074150" y="3733800"/>
          <p14:tracePt t="110724" x="9067800" y="3740150"/>
          <p14:tracePt t="110741" x="9055100" y="3759200"/>
          <p14:tracePt t="110758" x="9042400" y="3765550"/>
          <p14:tracePt t="110760" x="9042400" y="3771900"/>
          <p14:tracePt t="110776" x="9036050" y="3790950"/>
          <p14:tracePt t="110791" x="9029700" y="3797300"/>
          <p14:tracePt t="110808" x="9029700" y="3810000"/>
          <p14:tracePt t="110824" x="9029700" y="3829050"/>
          <p14:tracePt t="110841" x="9036050" y="3860800"/>
          <p14:tracePt t="110858" x="9048750" y="3879850"/>
          <p14:tracePt t="110874" x="9086850" y="3905250"/>
          <p14:tracePt t="110891" x="9175750" y="3943350"/>
          <p14:tracePt t="110907" x="9296400" y="3981450"/>
          <p14:tracePt t="110924" x="9436100" y="4019550"/>
          <p14:tracePt t="110941" x="9544050" y="4032250"/>
          <p14:tracePt t="110943" x="9575800" y="4032250"/>
          <p14:tracePt t="110958" x="9594850" y="4032250"/>
          <p14:tracePt t="110975" x="9620250" y="4032250"/>
          <p14:tracePt t="110991" x="9639300" y="4025900"/>
          <p14:tracePt t="111007" x="9639300" y="3994150"/>
          <p14:tracePt t="111024" x="9645650" y="3975100"/>
          <p14:tracePt t="111041" x="9645650" y="3943350"/>
          <p14:tracePt t="111058" x="9632950" y="3905250"/>
          <p14:tracePt t="111074" x="9601200" y="3873500"/>
          <p14:tracePt t="111091" x="9563100" y="3822700"/>
          <p14:tracePt t="111108" x="9512300" y="3778250"/>
          <p14:tracePt t="111124" x="9417050" y="3721100"/>
          <p14:tracePt t="111141" x="9334500" y="3676650"/>
          <p14:tracePt t="111144" x="9302750" y="3663950"/>
          <p14:tracePt t="111158" x="9271000" y="3651250"/>
          <p14:tracePt t="111175" x="9232900" y="3638550"/>
          <p14:tracePt t="111191" x="9226550" y="3638550"/>
          <p14:tracePt t="111296" x="0" y="0"/>
        </p14:tracePtLst>
        <p14:tracePtLst>
          <p14:tracePt t="112698" x="9207500" y="3981450"/>
          <p14:tracePt t="112713" x="9201150" y="3981450"/>
          <p14:tracePt t="112721" x="9194800" y="3981450"/>
          <p14:tracePt t="112745" x="9188450" y="3981450"/>
          <p14:tracePt t="112753" x="9182100" y="3981450"/>
          <p14:tracePt t="112777" x="9175750" y="3987800"/>
          <p14:tracePt t="112801" x="9175750" y="4006850"/>
          <p14:tracePt t="112810" x="9169400" y="4013200"/>
          <p14:tracePt t="112816" x="9169400" y="4025900"/>
          <p14:tracePt t="112826" x="9169400" y="4044950"/>
          <p14:tracePt t="112841" x="9175750" y="4089400"/>
          <p14:tracePt t="112857" x="9207500" y="4152900"/>
          <p14:tracePt t="112874" x="9264650" y="4229100"/>
          <p14:tracePt t="112891" x="9328150" y="4292600"/>
          <p14:tracePt t="112907" x="9404350" y="4324350"/>
          <p14:tracePt t="112924" x="9455150" y="4356100"/>
          <p14:tracePt t="112929" x="9474200" y="4356100"/>
          <p14:tracePt t="112940" x="9486900" y="4356100"/>
          <p14:tracePt t="112957" x="9518650" y="4356100"/>
          <p14:tracePt t="112960" x="9525000" y="4356100"/>
          <p14:tracePt t="112974" x="9544050" y="4356100"/>
          <p14:tracePt t="112992" x="9582150" y="4318000"/>
          <p14:tracePt t="113008" x="9601200" y="4273550"/>
          <p14:tracePt t="113024" x="9613900" y="4216400"/>
          <p14:tracePt t="113040" x="9613900" y="4165600"/>
          <p14:tracePt t="113057" x="9613900" y="4127500"/>
          <p14:tracePt t="113074" x="9613900" y="4089400"/>
          <p14:tracePt t="113090" x="9601200" y="4064000"/>
          <p14:tracePt t="113108" x="9588500" y="4051300"/>
          <p14:tracePt t="113124" x="9588500" y="4044950"/>
          <p14:tracePt t="113140" x="9588500" y="4038600"/>
          <p14:tracePt t="113272" x="0" y="0"/>
        </p14:tracePtLst>
        <p14:tracePtLst>
          <p14:tracePt t="113561" x="10274300" y="4197350"/>
          <p14:tracePt t="113673" x="0" y="0"/>
        </p14:tracePtLst>
        <p14:tracePtLst>
          <p14:tracePt t="114370" x="8667750" y="2552700"/>
          <p14:tracePt t="114377" x="8655050" y="2559050"/>
          <p14:tracePt t="114390" x="8655050" y="2565400"/>
          <p14:tracePt t="114407" x="8616950" y="2603500"/>
          <p14:tracePt t="114424" x="8604250" y="2647950"/>
          <p14:tracePt t="114440" x="8578850" y="2705100"/>
          <p14:tracePt t="114456" x="8572500" y="2762250"/>
          <p14:tracePt t="114474" x="8572500" y="2832100"/>
          <p14:tracePt t="114490" x="8604250" y="2895600"/>
          <p14:tracePt t="114507" x="8629650" y="2927350"/>
          <p14:tracePt t="114523" x="8661400" y="2946400"/>
          <p14:tracePt t="114540" x="8674100" y="2959100"/>
          <p14:tracePt t="114576" x="8680450" y="2959100"/>
          <p14:tracePt t="114593" x="8686800" y="2940050"/>
          <p14:tracePt t="114600" x="8686800" y="2927350"/>
          <p14:tracePt t="114609" x="8686800" y="2914650"/>
          <p14:tracePt t="114624" x="8680450" y="2857500"/>
          <p14:tracePt t="114640" x="8667750" y="2806700"/>
          <p14:tracePt t="114656" x="8655050" y="2768600"/>
          <p14:tracePt t="114673" x="8648700" y="2749550"/>
          <p14:tracePt t="114690" x="8636000" y="2730500"/>
          <p14:tracePt t="114706" x="8629650" y="2711450"/>
          <p14:tracePt t="114723" x="8629650" y="2705100"/>
          <p14:tracePt t="114740" x="8623300" y="2692400"/>
          <p14:tracePt t="114756" x="8623300" y="2686050"/>
          <p14:tracePt t="114772" x="0" y="0"/>
        </p14:tracePtLst>
        <p14:tracePtLst>
          <p14:tracePt t="116079" x="9366250" y="3340100"/>
          <p14:tracePt t="116087" x="9347200" y="3333750"/>
          <p14:tracePt t="116095" x="9340850" y="3333750"/>
          <p14:tracePt t="116105" x="9334500" y="3333750"/>
          <p14:tracePt t="116122" x="9302750" y="3333750"/>
          <p14:tracePt t="116139" x="9264650" y="3333750"/>
          <p14:tracePt t="116156" x="9226550" y="3346450"/>
          <p14:tracePt t="116172" x="9201150" y="3397250"/>
          <p14:tracePt t="116189" x="9175750" y="3473450"/>
          <p14:tracePt t="116193" x="9156700" y="3517900"/>
          <p14:tracePt t="116206" x="9150350" y="3562350"/>
          <p14:tracePt t="116223" x="9124950" y="3689350"/>
          <p14:tracePt t="116240" x="9131300" y="3771900"/>
          <p14:tracePt t="116256" x="9144000" y="3848100"/>
          <p14:tracePt t="116272" x="9182100" y="3911600"/>
          <p14:tracePt t="116289" x="9245600" y="3975100"/>
          <p14:tracePt t="116306" x="9340850" y="4019550"/>
          <p14:tracePt t="116323" x="9410700" y="4038600"/>
          <p14:tracePt t="116339" x="9461500" y="4044950"/>
          <p14:tracePt t="116356" x="9512300" y="4044950"/>
          <p14:tracePt t="116372" x="9550400" y="4019550"/>
          <p14:tracePt t="116389" x="9575800" y="3975100"/>
          <p14:tracePt t="116392" x="9601200" y="3937000"/>
          <p14:tracePt t="116406" x="9613900" y="3892550"/>
          <p14:tracePt t="116423" x="9639300" y="3765550"/>
          <p14:tracePt t="116439" x="9639300" y="3702050"/>
          <p14:tracePt t="116456" x="9639300" y="3638550"/>
          <p14:tracePt t="116472" x="9632950" y="3575050"/>
          <p14:tracePt t="116489" x="9613900" y="3543300"/>
          <p14:tracePt t="116506" x="9601200" y="3511550"/>
          <p14:tracePt t="116523" x="9594850" y="3492500"/>
          <p14:tracePt t="116539" x="9582150" y="3479800"/>
          <p14:tracePt t="116556" x="9569450" y="3460750"/>
          <p14:tracePt t="116589" x="9569450" y="3454400"/>
          <p14:tracePt t="116605" x="9563100" y="3441700"/>
          <p14:tracePt t="116622" x="0" y="0"/>
        </p14:tracePtLst>
        <p14:tracePtLst>
          <p14:tracePt t="120146" x="9499600" y="5391150"/>
          <p14:tracePt t="120201" x="9493250" y="5391150"/>
          <p14:tracePt t="120209" x="9461500" y="5391150"/>
          <p14:tracePt t="120221" x="9398000" y="5391150"/>
          <p14:tracePt t="120238" x="9150350" y="5391150"/>
          <p14:tracePt t="120255" x="8242300" y="5378450"/>
          <p14:tracePt t="120271" x="7442200" y="5365750"/>
          <p14:tracePt t="120288" x="6604000" y="5365750"/>
          <p14:tracePt t="120304" x="5956300" y="5365750"/>
          <p14:tracePt t="120321" x="5689600" y="5365750"/>
          <p14:tracePt t="120338" x="5632450" y="5365750"/>
          <p14:tracePt t="120355" x="5626100" y="5365750"/>
          <p14:tracePt t="120504" x="0" y="0"/>
        </p14:tracePtLst>
        <p14:tracePtLst>
          <p14:tracePt t="121881" x="7188200" y="4464050"/>
          <p14:tracePt t="121896" x="7181850" y="4464050"/>
          <p14:tracePt t="121913" x="7181850" y="4476750"/>
          <p14:tracePt t="121921" x="7175500" y="4476750"/>
          <p14:tracePt t="121929" x="7169150" y="4489450"/>
          <p14:tracePt t="121937" x="7162800" y="4508500"/>
          <p14:tracePt t="121954" x="7162800" y="4540250"/>
          <p14:tracePt t="121971" x="7162800" y="4578350"/>
          <p14:tracePt t="121987" x="7162800" y="4616450"/>
          <p14:tracePt t="122004" x="7162800" y="4673600"/>
          <p14:tracePt t="122021" x="7200900" y="4718050"/>
          <p14:tracePt t="122024" x="7232650" y="4743450"/>
          <p14:tracePt t="122037" x="7270750" y="4775200"/>
          <p14:tracePt t="122055" x="7366000" y="4813300"/>
          <p14:tracePt t="122057" x="7416800" y="4838700"/>
          <p14:tracePt t="122071" x="7493000" y="4857750"/>
          <p14:tracePt t="122088" x="7537450" y="4870450"/>
          <p14:tracePt t="122104" x="7550150" y="4870450"/>
          <p14:tracePt t="122120" x="7556500" y="4864100"/>
          <p14:tracePt t="122137" x="7556500" y="4838700"/>
          <p14:tracePt t="122154" x="7556500" y="4794250"/>
          <p14:tracePt t="122171" x="7556500" y="4730750"/>
          <p14:tracePt t="122187" x="7537450" y="4679950"/>
          <p14:tracePt t="122204" x="7512050" y="4648200"/>
          <p14:tracePt t="122221" x="7486650" y="4610100"/>
          <p14:tracePt t="122225" x="7473950" y="4591050"/>
          <p14:tracePt t="122237" x="7461250" y="4572000"/>
          <p14:tracePt t="122254" x="7442200" y="4552950"/>
          <p14:tracePt t="122271" x="7404100" y="4540250"/>
          <p14:tracePt t="122289" x="7397750" y="4540250"/>
          <p14:tracePt t="122304" x="7378700" y="4540250"/>
          <p14:tracePt t="122321" x="7366000" y="4540250"/>
          <p14:tracePt t="122337" x="7346950" y="4540250"/>
          <p14:tracePt t="122354" x="7340600" y="4540250"/>
          <p14:tracePt t="122371" x="7321550" y="4565650"/>
          <p14:tracePt t="122387" x="7321550" y="4591050"/>
          <p14:tracePt t="122404" x="7327900" y="4629150"/>
          <p14:tracePt t="122420" x="7353300" y="4660900"/>
          <p14:tracePt t="122437" x="7372350" y="4679950"/>
          <p14:tracePt t="122440" x="7385050" y="4692650"/>
          <p14:tracePt t="122454" x="7391400" y="4699000"/>
          <p14:tracePt t="122471" x="7397750" y="4699000"/>
          <p14:tracePt t="122505" x="7404100" y="4699000"/>
          <p14:tracePt t="122520" x="7404100" y="4692650"/>
          <p14:tracePt t="122536" x="7404100" y="4686300"/>
          <p14:tracePt t="122544" x="7404100" y="4679950"/>
          <p14:tracePt t="122735" x="0" y="0"/>
        </p14:tracePtLst>
        <p14:tracePtLst>
          <p14:tracePt t="123138" x="7772400" y="4527550"/>
          <p14:tracePt t="123145" x="7766050" y="4527550"/>
          <p14:tracePt t="123154" x="7753350" y="4527550"/>
          <p14:tracePt t="123170" x="7734300" y="4527550"/>
          <p14:tracePt t="123187" x="7715250" y="4552950"/>
          <p14:tracePt t="123204" x="7702550" y="4584700"/>
          <p14:tracePt t="123220" x="7702550" y="4610100"/>
          <p14:tracePt t="123226" x="7702550" y="4616450"/>
          <p14:tracePt t="123237" x="7702550" y="4635500"/>
          <p14:tracePt t="123254" x="7708900" y="4667250"/>
          <p14:tracePt t="123257" x="7721600" y="4686300"/>
          <p14:tracePt t="123270" x="7740650" y="4699000"/>
          <p14:tracePt t="123273" x="7766050" y="4711700"/>
          <p14:tracePt t="123288" x="7816850" y="4730750"/>
          <p14:tracePt t="123304" x="7835900" y="4737100"/>
          <p14:tracePt t="123320" x="7861300" y="4737100"/>
          <p14:tracePt t="123337" x="7880350" y="4730750"/>
          <p14:tracePt t="123354" x="7886700" y="4711700"/>
          <p14:tracePt t="123370" x="7886700" y="4692650"/>
          <p14:tracePt t="123387" x="7886700" y="4673600"/>
          <p14:tracePt t="123404" x="7886700" y="4660900"/>
          <p14:tracePt t="123425" x="7886700" y="4654550"/>
          <p14:tracePt t="123560" x="0" y="0"/>
        </p14:tracePtLst>
        <p14:tracePtLst>
          <p14:tracePt t="124435" x="8718550" y="4502150"/>
          <p14:tracePt t="124441" x="8712200" y="4502150"/>
          <p14:tracePt t="124453" x="8712200" y="4514850"/>
          <p14:tracePt t="124470" x="8705850" y="4533900"/>
          <p14:tracePt t="124486" x="8699500" y="4546600"/>
          <p14:tracePt t="124504" x="8699500" y="4578350"/>
          <p14:tracePt t="124520" x="8705850" y="4603750"/>
          <p14:tracePt t="124537" x="8724900" y="4622800"/>
          <p14:tracePt t="124553" x="8769350" y="4641850"/>
          <p14:tracePt t="124569" x="8807450" y="4660900"/>
          <p14:tracePt t="124586" x="8851900" y="4667250"/>
          <p14:tracePt t="124603" x="8877300" y="4667250"/>
          <p14:tracePt t="124620" x="8902700" y="4667250"/>
          <p14:tracePt t="124636" x="8909050" y="4660900"/>
          <p14:tracePt t="124653" x="8921750" y="4648200"/>
          <p14:tracePt t="124656" x="8921750" y="4641850"/>
          <p14:tracePt t="124670" x="8921750" y="4635500"/>
          <p14:tracePt t="124687" x="8921750" y="4616450"/>
          <p14:tracePt t="124689" x="8928100" y="4610100"/>
          <p14:tracePt t="124703" x="8934450" y="4603750"/>
          <p14:tracePt t="124729" x="8934450" y="4597400"/>
          <p14:tracePt t="124896" x="0" y="0"/>
        </p14:tracePtLst>
        <p14:tracePtLst>
          <p14:tracePt t="126297" x="7296150" y="4832350"/>
          <p14:tracePt t="126306" x="7289800" y="4832350"/>
          <p14:tracePt t="126313" x="7283450" y="4832350"/>
          <p14:tracePt t="126321" x="7277100" y="4832350"/>
          <p14:tracePt t="126353" x="7264400" y="4838700"/>
          <p14:tracePt t="126361" x="7258050" y="4838700"/>
          <p14:tracePt t="126376" x="7258050" y="4845050"/>
          <p14:tracePt t="126386" x="7258050" y="4857750"/>
          <p14:tracePt t="126403" x="7251700" y="4864100"/>
          <p14:tracePt t="126420" x="7251700" y="4876800"/>
          <p14:tracePt t="126436" x="7251700" y="4889500"/>
          <p14:tracePt t="126453" x="7258050" y="4921250"/>
          <p14:tracePt t="126469" x="7270750" y="4953000"/>
          <p14:tracePt t="126473" x="7289800" y="4972050"/>
          <p14:tracePt t="126486" x="7315200" y="4984750"/>
          <p14:tracePt t="126504" x="7391400" y="5022850"/>
          <p14:tracePt t="126520" x="7416800" y="5022850"/>
          <p14:tracePt t="126536" x="7442200" y="5022850"/>
          <p14:tracePt t="126552" x="7454900" y="5022850"/>
          <p14:tracePt t="126569" x="7467600" y="5022850"/>
          <p14:tracePt t="126585" x="7473950" y="5010150"/>
          <p14:tracePt t="126602" x="7480300" y="4997450"/>
          <p14:tracePt t="126619" x="7480300" y="4972050"/>
          <p14:tracePt t="126635" x="7480300" y="4946650"/>
          <p14:tracePt t="126652" x="7480300" y="4933950"/>
          <p14:tracePt t="126669" x="7480300" y="4927600"/>
          <p14:tracePt t="126685" x="7480300" y="4921250"/>
          <p14:tracePt t="126840" x="0" y="0"/>
        </p14:tracePtLst>
        <p14:tracePtLst>
          <p14:tracePt t="127658" x="7258050" y="5111750"/>
          <p14:tracePt t="127673" x="7251700" y="5118100"/>
          <p14:tracePt t="127681" x="7239000" y="5124450"/>
          <p14:tracePt t="127689" x="7239000" y="5130800"/>
          <p14:tracePt t="127705" x="7232650" y="5130800"/>
          <p14:tracePt t="127719" x="7219950" y="5130800"/>
          <p14:tracePt t="127736" x="7219950" y="5143500"/>
          <p14:tracePt t="127753" x="7219950" y="5149850"/>
          <p14:tracePt t="127769" x="7219950" y="5175250"/>
          <p14:tracePt t="127785" x="7219950" y="5207000"/>
          <p14:tracePt t="127802" x="7232650" y="5226050"/>
          <p14:tracePt t="127819" x="7264400" y="5257800"/>
          <p14:tracePt t="127835" x="7302500" y="5289550"/>
          <p14:tracePt t="127852" x="7359650" y="5314950"/>
          <p14:tracePt t="127856" x="7397750" y="5327650"/>
          <p14:tracePt t="127869" x="7423150" y="5334000"/>
          <p14:tracePt t="127885" x="7461250" y="5340350"/>
          <p14:tracePt t="127889" x="7480300" y="5346700"/>
          <p14:tracePt t="127902" x="7486650" y="5346700"/>
          <p14:tracePt t="127920" x="7512050" y="5346700"/>
          <p14:tracePt t="127936" x="7524750" y="5346700"/>
          <p14:tracePt t="127952" x="7531100" y="5340350"/>
          <p14:tracePt t="127969" x="7537450" y="5314950"/>
          <p14:tracePt t="127985" x="7543800" y="5302250"/>
          <p14:tracePt t="128002" x="7550150" y="5283200"/>
          <p14:tracePt t="128019" x="7550150" y="5251450"/>
          <p14:tracePt t="128035" x="7550150" y="5232400"/>
          <p14:tracePt t="128052" x="7550150" y="5219700"/>
          <p14:tracePt t="128056" x="7550150" y="5207000"/>
          <p14:tracePt t="128085" x="7550150" y="5200650"/>
          <p14:tracePt t="128287" x="0" y="0"/>
        </p14:tracePtLst>
        <p14:tracePtLst>
          <p14:tracePt t="128825" x="7715250" y="4864100"/>
          <p14:tracePt t="128880" x="7715250" y="4883150"/>
          <p14:tracePt t="128889" x="7721600" y="4908550"/>
          <p14:tracePt t="128898" x="7740650" y="4927600"/>
          <p14:tracePt t="128904" x="7772400" y="4953000"/>
          <p14:tracePt t="128918" x="7797800" y="4978400"/>
          <p14:tracePt t="128935" x="7874000" y="5022850"/>
          <p14:tracePt t="128952" x="7893050" y="5029200"/>
          <p14:tracePt t="128968" x="7905750" y="5029200"/>
          <p14:tracePt t="128985" x="7924800" y="5029200"/>
          <p14:tracePt t="129002" x="7937500" y="5022850"/>
          <p14:tracePt t="129019" x="7950200" y="4991100"/>
          <p14:tracePt t="129035" x="7950200" y="4972050"/>
          <p14:tracePt t="129052" x="7950200" y="4959350"/>
          <p14:tracePt t="129068" x="7950200" y="4940300"/>
          <p14:tracePt t="129104" x="0" y="0"/>
        </p14:tracePtLst>
        <p14:tracePtLst>
          <p14:tracePt t="129426" x="7759700" y="5086350"/>
          <p14:tracePt t="129433" x="7753350" y="5092700"/>
          <p14:tracePt t="129449" x="7747000" y="5099050"/>
          <p14:tracePt t="129466" x="7747000" y="5111750"/>
          <p14:tracePt t="129473" x="7747000" y="5130800"/>
          <p14:tracePt t="129485" x="7747000" y="5143500"/>
          <p14:tracePt t="129502" x="7747000" y="5181600"/>
          <p14:tracePt t="129518" x="7747000" y="5213350"/>
          <p14:tracePt t="129521" x="7753350" y="5238750"/>
          <p14:tracePt t="129535" x="7772400" y="5270500"/>
          <p14:tracePt t="129551" x="7810500" y="5308600"/>
          <p14:tracePt t="129568" x="7874000" y="5340350"/>
          <p14:tracePt t="129584" x="7931150" y="5353050"/>
          <p14:tracePt t="129601" x="7950200" y="5353050"/>
          <p14:tracePt t="129618" x="7975600" y="5353050"/>
          <p14:tracePt t="129635" x="7988300" y="5353050"/>
          <p14:tracePt t="129651" x="7994650" y="5340350"/>
          <p14:tracePt t="129668" x="8001000" y="5308600"/>
          <p14:tracePt t="129685" x="8001000" y="5295900"/>
          <p14:tracePt t="129701" x="8001000" y="5289550"/>
          <p14:tracePt t="129744" x="0" y="0"/>
        </p14:tracePtLst>
        <p14:tracePtLst>
          <p14:tracePt t="130418" x="8566150" y="4959350"/>
          <p14:tracePt t="130465" x="8578850" y="4959350"/>
          <p14:tracePt t="130473" x="8610600" y="4965700"/>
          <p14:tracePt t="130485" x="8667750" y="4972050"/>
          <p14:tracePt t="130501" x="8826500" y="5003800"/>
          <p14:tracePt t="130518" x="9055100" y="5041900"/>
          <p14:tracePt t="130520" x="9150350" y="5067300"/>
          <p14:tracePt t="130535" x="9258300" y="5086350"/>
          <p14:tracePt t="130552" x="9290050" y="5086350"/>
          <p14:tracePt t="130584" x="9296400" y="5086350"/>
          <p14:tracePt t="130687" x="0" y="0"/>
        </p14:tracePtLst>
        <p14:tracePtLst>
          <p14:tracePt t="131145" x="8623300" y="5289550"/>
          <p14:tracePt t="131217" x="8629650" y="5289550"/>
          <p14:tracePt t="131226" x="8655050" y="5289550"/>
          <p14:tracePt t="131234" x="8686800" y="5289550"/>
          <p14:tracePt t="131251" x="8801100" y="5289550"/>
          <p14:tracePt t="131268" x="8959850" y="5289550"/>
          <p14:tracePt t="131284" x="9080500" y="5289550"/>
          <p14:tracePt t="131289" x="9112250" y="5289550"/>
          <p14:tracePt t="131302" x="9131300" y="5289550"/>
          <p14:tracePt t="131318" x="9150350" y="5289550"/>
          <p14:tracePt t="131784" x="0" y="0"/>
        </p14:tracePtLst>
        <p14:tracePtLst>
          <p14:tracePt t="132857" x="8089900" y="5346700"/>
          <p14:tracePt t="132897" x="8134350" y="5346700"/>
          <p14:tracePt t="132905" x="8197850" y="5346700"/>
          <p14:tracePt t="132917" x="8299450" y="5346700"/>
          <p14:tracePt t="132934" x="8559800" y="5346700"/>
          <p14:tracePt t="132938" x="8763000" y="5359400"/>
          <p14:tracePt t="132950" x="8940800" y="5384800"/>
          <p14:tracePt t="132968" x="9385300" y="5467350"/>
          <p14:tracePt t="132984" x="9493250" y="5492750"/>
          <p14:tracePt t="133000" x="9518650" y="5492750"/>
          <p14:tracePt t="133017" x="9525000" y="5492750"/>
          <p14:tracePt t="1339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7325" y="1369977"/>
            <a:ext cx="11630140" cy="479589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有时需要比较二个对象，但不同类型对象的比较具有不同的含义，因此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因此，任何需要比较对象的类，都要实现该接口。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Runnable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等接口均在包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package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Comparable{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public int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ompareTo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o);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判断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对象相对于给定对象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的顺序，当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对象小于、等于或大于给定对象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时，分别返回负数、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或正数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978"/>
    </mc:Choice>
    <mc:Fallback xmlns="">
      <p:transition spd="slow" advTm="207978"/>
    </mc:Fallback>
  </mc:AlternateContent>
  <p:extLst>
    <p:ext uri="{3A86A75C-4F4B-4683-9AE1-C65F6400EC91}">
      <p14:laserTraceLst xmlns:p14="http://schemas.microsoft.com/office/powerpoint/2010/main">
        <p14:tracePtLst>
          <p14:tracePt t="3136" x="1962150" y="787400"/>
          <p14:tracePt t="3237" x="1974850" y="787400"/>
          <p14:tracePt t="3245" x="2000250" y="787400"/>
          <p14:tracePt t="3254" x="2057400" y="787400"/>
          <p14:tracePt t="3269" x="2203450" y="787400"/>
          <p14:tracePt t="3285" x="2413000" y="787400"/>
          <p14:tracePt t="3302" x="2660650" y="787400"/>
          <p14:tracePt t="3318" x="2857500" y="787400"/>
          <p14:tracePt t="3335" x="3016250" y="787400"/>
          <p14:tracePt t="3352" x="3124200" y="787400"/>
          <p14:tracePt t="3368" x="3162300" y="787400"/>
          <p14:tracePt t="3385" x="3181350" y="787400"/>
          <p14:tracePt t="3991" x="3168650" y="787400"/>
          <p14:tracePt t="4001" x="3136900" y="787400"/>
          <p14:tracePt t="4012" x="3105150" y="787400"/>
          <p14:tracePt t="4025" x="2997200" y="787400"/>
          <p14:tracePt t="4036" x="2946400" y="787400"/>
          <p14:tracePt t="4052" x="2825750" y="787400"/>
          <p14:tracePt t="4068" x="2711450" y="787400"/>
          <p14:tracePt t="4070" x="2635250" y="787400"/>
          <p14:tracePt t="4085" x="2495550" y="787400"/>
          <p14:tracePt t="4102" x="2368550" y="781050"/>
          <p14:tracePt t="4118" x="2279650" y="755650"/>
          <p14:tracePt t="4135" x="2241550" y="749300"/>
          <p14:tracePt t="4152" x="2235200" y="749300"/>
          <p14:tracePt t="4255" x="2228850" y="749300"/>
          <p14:tracePt t="4271" x="2247900" y="749300"/>
          <p14:tracePt t="4281" x="2292350" y="749300"/>
          <p14:tracePt t="4292" x="2343150" y="749300"/>
          <p14:tracePt t="4303" x="2501900" y="749300"/>
          <p14:tracePt t="4318" x="2679700" y="749300"/>
          <p14:tracePt t="4335" x="2819400" y="749300"/>
          <p14:tracePt t="4352" x="2876550" y="749300"/>
          <p14:tracePt t="4368" x="2889250" y="749300"/>
          <p14:tracePt t="4447" x="2876550" y="749300"/>
          <p14:tracePt t="4457" x="2844800" y="749300"/>
          <p14:tracePt t="4469" x="2762250" y="749300"/>
          <p14:tracePt t="4485" x="2609850" y="749300"/>
          <p14:tracePt t="4502" x="2463800" y="736600"/>
          <p14:tracePt t="4518" x="2362200" y="723900"/>
          <p14:tracePt t="4535" x="2336800" y="723900"/>
          <p14:tracePt t="4551" x="2330450" y="723900"/>
          <p14:tracePt t="4615" x="2349500" y="723900"/>
          <p14:tracePt t="4627" x="2400300" y="723900"/>
          <p14:tracePt t="4639" x="2559050" y="723900"/>
          <p14:tracePt t="4652" x="2673350" y="723900"/>
          <p14:tracePt t="4669" x="2921000" y="723900"/>
          <p14:tracePt t="4670" x="3048000" y="723900"/>
          <p14:tracePt t="4685" x="3282950" y="723900"/>
          <p14:tracePt t="4702" x="3460750" y="723900"/>
          <p14:tracePt t="4718" x="3543300" y="723900"/>
          <p14:tracePt t="4735" x="3568700" y="723900"/>
          <p14:tracePt t="4847" x="3562350" y="723900"/>
          <p14:tracePt t="4859" x="3543300" y="723900"/>
          <p14:tracePt t="4873" x="3448050" y="717550"/>
          <p14:tracePt t="4886" x="3333750" y="698500"/>
          <p14:tracePt t="4901" x="3232150" y="698500"/>
          <p14:tracePt t="4918" x="3187700" y="698500"/>
          <p14:tracePt t="4935" x="3175000" y="698500"/>
          <p14:tracePt t="5025" x="3187700" y="698500"/>
          <p14:tracePt t="5035" x="3206750" y="698500"/>
          <p14:tracePt t="5053" x="3378200" y="698500"/>
          <p14:tracePt t="5069" x="3543300" y="711200"/>
          <p14:tracePt t="5085" x="3727450" y="742950"/>
          <p14:tracePt t="5101" x="3879850" y="781050"/>
          <p14:tracePt t="5118" x="3937000" y="787400"/>
          <p14:tracePt t="5135" x="3949700" y="787400"/>
          <p14:tracePt t="5151" x="3956050" y="793750"/>
          <p14:tracePt t="5207" x="3943350" y="793750"/>
          <p14:tracePt t="5214" x="3924300" y="793750"/>
          <p14:tracePt t="5222" x="3879850" y="793750"/>
          <p14:tracePt t="5235" x="3835400" y="793750"/>
          <p14:tracePt t="5251" x="3752850" y="793750"/>
          <p14:tracePt t="5268" x="3702050" y="793750"/>
          <p14:tracePt t="5271" x="3695700" y="793750"/>
          <p14:tracePt t="5285" x="3689350" y="793750"/>
          <p14:tracePt t="5358" x="3695700" y="793750"/>
          <p14:tracePt t="5370" x="3727450" y="793750"/>
          <p14:tracePt t="5385" x="3803650" y="793750"/>
          <p14:tracePt t="5401" x="3879850" y="806450"/>
          <p14:tracePt t="5406" x="3905250" y="812800"/>
          <p14:tracePt t="5422" x="3911600" y="812800"/>
          <p14:tracePt t="5435" x="3917950" y="812800"/>
          <p14:tracePt t="5782" x="0" y="0"/>
        </p14:tracePtLst>
        <p14:tracePtLst>
          <p14:tracePt t="6863" x="3060700" y="736600"/>
          <p14:tracePt t="6993" x="3073400" y="736600"/>
          <p14:tracePt t="7003" x="3105150" y="736600"/>
          <p14:tracePt t="7018" x="3181350" y="736600"/>
          <p14:tracePt t="7035" x="3308350" y="736600"/>
          <p14:tracePt t="7039" x="3390900" y="736600"/>
          <p14:tracePt t="7051" x="3486150" y="736600"/>
          <p14:tracePt t="7068" x="3695700" y="736600"/>
          <p14:tracePt t="7084" x="3924300" y="736600"/>
          <p14:tracePt t="7086" x="4032250" y="736600"/>
          <p14:tracePt t="7101" x="4241800" y="736600"/>
          <p14:tracePt t="7118" x="4419600" y="736600"/>
          <p14:tracePt t="7134" x="4559300" y="736600"/>
          <p14:tracePt t="7151" x="4654550" y="736600"/>
          <p14:tracePt t="7167" x="4737100" y="736600"/>
          <p14:tracePt t="7184" x="4794250" y="736600"/>
          <p14:tracePt t="7201" x="4838700" y="736600"/>
          <p14:tracePt t="7217" x="4864100" y="736600"/>
          <p14:tracePt t="7234" x="4876800" y="736600"/>
          <p14:tracePt t="7251" x="4883150" y="736600"/>
          <p14:tracePt t="7267" x="4889500" y="736600"/>
          <p14:tracePt t="7783" x="4902200" y="736600"/>
          <p14:tracePt t="7793" x="4933950" y="736600"/>
          <p14:tracePt t="7804" x="4997450" y="736600"/>
          <p14:tracePt t="7818" x="5200650" y="736600"/>
          <p14:tracePt t="7834" x="5575300" y="736600"/>
          <p14:tracePt t="7851" x="6051550" y="736600"/>
          <p14:tracePt t="7853" x="6305550" y="736600"/>
          <p14:tracePt t="7867" x="6610350" y="736600"/>
          <p14:tracePt t="7884" x="7105650" y="736600"/>
          <p14:tracePt t="7885" x="7346950" y="736600"/>
          <p14:tracePt t="7901" x="7670800" y="736600"/>
          <p14:tracePt t="7917" x="7861300" y="736600"/>
          <p14:tracePt t="7934" x="7956550" y="736600"/>
          <p14:tracePt t="7950" x="7988300" y="736600"/>
          <p14:tracePt t="7967" x="8001000" y="736600"/>
          <p14:tracePt t="8382" x="7981950" y="736600"/>
          <p14:tracePt t="8392" x="7924800" y="736600"/>
          <p14:tracePt t="8403" x="7823200" y="736600"/>
          <p14:tracePt t="8417" x="7461250" y="736600"/>
          <p14:tracePt t="8434" x="6902450" y="736600"/>
          <p14:tracePt t="8450" x="6210300" y="736600"/>
          <p14:tracePt t="8467" x="5543550" y="736600"/>
          <p14:tracePt t="8470" x="5245100" y="736600"/>
          <p14:tracePt t="8484" x="5003800" y="736600"/>
          <p14:tracePt t="8500" x="4679950" y="736600"/>
          <p14:tracePt t="8502" x="4578350" y="736600"/>
          <p14:tracePt t="8517" x="4394200" y="736600"/>
          <p14:tracePt t="8534" x="4260850" y="736600"/>
          <p14:tracePt t="8550" x="4133850" y="736600"/>
          <p14:tracePt t="8567" x="4013200" y="736600"/>
          <p14:tracePt t="8584" x="3917950" y="736600"/>
          <p14:tracePt t="8600" x="3867150" y="736600"/>
          <p14:tracePt t="8617" x="3854450" y="736600"/>
          <p14:tracePt t="8718" x="3867150" y="736600"/>
          <p14:tracePt t="8727" x="3917950" y="736600"/>
          <p14:tracePt t="8738" x="4000500" y="736600"/>
          <p14:tracePt t="8750" x="4248150" y="736600"/>
          <p14:tracePt t="8767" x="4705350" y="736600"/>
          <p14:tracePt t="8784" x="5283200" y="736600"/>
          <p14:tracePt t="8800" x="5822950" y="736600"/>
          <p14:tracePt t="8817" x="6280150" y="736600"/>
          <p14:tracePt t="8833" x="6565900" y="736600"/>
          <p14:tracePt t="8850" x="6737350" y="736600"/>
          <p14:tracePt t="8867" x="6845300" y="736600"/>
          <p14:tracePt t="8883" x="6902450" y="736600"/>
          <p14:tracePt t="8886" x="6921500" y="736600"/>
          <p14:tracePt t="8900" x="6940550" y="736600"/>
          <p14:tracePt t="8917" x="6991350" y="736600"/>
          <p14:tracePt t="8933" x="7016750" y="736600"/>
          <p14:tracePt t="8950" x="7035800" y="736600"/>
          <p14:tracePt t="8967" x="7048500" y="736600"/>
          <p14:tracePt t="8983" x="7054850" y="736600"/>
          <p14:tracePt t="9017" x="7067550" y="736600"/>
          <p14:tracePt t="9033" x="7073900" y="736600"/>
          <p14:tracePt t="9050" x="7080250" y="736600"/>
          <p14:tracePt t="9067" x="7086600" y="736600"/>
          <p14:tracePt t="9083" x="7092950" y="736600"/>
          <p14:tracePt t="9350" x="0" y="0"/>
        </p14:tracePtLst>
        <p14:tracePtLst>
          <p14:tracePt t="10624" x="1371600" y="3035300"/>
          <p14:tracePt t="10689" x="1390650" y="3041650"/>
          <p14:tracePt t="10704" x="1498600" y="3060700"/>
          <p14:tracePt t="10716" x="1568450" y="3060700"/>
          <p14:tracePt t="10734" x="1917700" y="3060700"/>
          <p14:tracePt t="10749" x="2222500" y="3060700"/>
          <p14:tracePt t="10766" x="2444750" y="3060700"/>
          <p14:tracePt t="10783" x="2559050" y="3060700"/>
          <p14:tracePt t="10800" x="2584450" y="3060700"/>
          <p14:tracePt t="10856" x="2590800" y="3060700"/>
          <p14:tracePt t="10888" x="2571750" y="3048000"/>
          <p14:tracePt t="10902" x="2476500" y="3003550"/>
          <p14:tracePt t="10917" x="2286000" y="2952750"/>
          <p14:tracePt t="10933" x="2057400" y="2895600"/>
          <p14:tracePt t="10949" x="1784350" y="2844800"/>
          <p14:tracePt t="10966" x="1568450" y="2819400"/>
          <p14:tracePt t="10983" x="1428750" y="2806700"/>
          <p14:tracePt t="10999" x="1320800" y="2806700"/>
          <p14:tracePt t="11016" x="1257300" y="2806700"/>
          <p14:tracePt t="11033" x="1206500" y="2813050"/>
          <p14:tracePt t="11049" x="1174750" y="2832100"/>
          <p14:tracePt t="11066" x="1155700" y="2857500"/>
          <p14:tracePt t="11083" x="1136650" y="2889250"/>
          <p14:tracePt t="11099" x="1117600" y="2927350"/>
          <p14:tracePt t="11116" x="1117600" y="2952750"/>
          <p14:tracePt t="11118" x="1117600" y="2978150"/>
          <p14:tracePt t="11133" x="1149350" y="3016250"/>
          <p14:tracePt t="11149" x="1238250" y="3073400"/>
          <p14:tracePt t="11166" x="1390650" y="3136900"/>
          <p14:tracePt t="11183" x="1562100" y="3187700"/>
          <p14:tracePt t="11199" x="1746250" y="3219450"/>
          <p14:tracePt t="11216" x="1854200" y="3232150"/>
          <p14:tracePt t="11233" x="1930400" y="3225800"/>
          <p14:tracePt t="11249" x="1981200" y="3219450"/>
          <p14:tracePt t="11266" x="2025650" y="3200400"/>
          <p14:tracePt t="11283" x="2063750" y="3162300"/>
          <p14:tracePt t="11299" x="2095500" y="3117850"/>
          <p14:tracePt t="11316" x="2108200" y="3086100"/>
          <p14:tracePt t="11318" x="2108200" y="3079750"/>
          <p14:tracePt t="11333" x="2108200" y="3054350"/>
          <p14:tracePt t="11349" x="2095500" y="3035300"/>
          <p14:tracePt t="11366" x="2070100" y="3016250"/>
          <p14:tracePt t="11383" x="2057400" y="3016250"/>
          <p14:tracePt t="11399" x="2044700" y="3016250"/>
          <p14:tracePt t="11416" x="2038350" y="3016250"/>
          <p14:tracePt t="11566" x="0" y="0"/>
        </p14:tracePtLst>
        <p14:tracePtLst>
          <p14:tracePt t="12009" x="3746500" y="2787650"/>
          <p14:tracePt t="12023" x="3727450" y="2813050"/>
          <p14:tracePt t="12032" x="3708400" y="2825750"/>
          <p14:tracePt t="12049" x="3683000" y="2870200"/>
          <p14:tracePt t="12066" x="3663950" y="2933700"/>
          <p14:tracePt t="12083" x="3657600" y="2990850"/>
          <p14:tracePt t="12099" x="3657600" y="3048000"/>
          <p14:tracePt t="12102" x="3657600" y="3086100"/>
          <p14:tracePt t="12116" x="3663950" y="3111500"/>
          <p14:tracePt t="12133" x="3695700" y="3162300"/>
          <p14:tracePt t="12149" x="3733800" y="3194050"/>
          <p14:tracePt t="12166" x="3797300" y="3219450"/>
          <p14:tracePt t="12182" x="3892550" y="3244850"/>
          <p14:tracePt t="12199" x="4000500" y="3244850"/>
          <p14:tracePt t="12216" x="4140200" y="3225800"/>
          <p14:tracePt t="12232" x="4248150" y="3187700"/>
          <p14:tracePt t="12249" x="4292600" y="3149600"/>
          <p14:tracePt t="12266" x="4305300" y="3105150"/>
          <p14:tracePt t="12282" x="4305300" y="3079750"/>
          <p14:tracePt t="12299" x="4305300" y="3048000"/>
          <p14:tracePt t="12316" x="4298950" y="3009900"/>
          <p14:tracePt t="12332" x="4286250" y="2990850"/>
          <p14:tracePt t="12334" x="4279900" y="2984500"/>
          <p14:tracePt t="12454" x="0" y="0"/>
        </p14:tracePtLst>
        <p14:tracePtLst>
          <p14:tracePt t="12809" x="5969000" y="2851150"/>
          <p14:tracePt t="12848" x="5962650" y="2844800"/>
          <p14:tracePt t="12864" x="5956300" y="2851150"/>
          <p14:tracePt t="12876" x="5949950" y="2870200"/>
          <p14:tracePt t="12883" x="5943600" y="2882900"/>
          <p14:tracePt t="12899" x="5937250" y="2927350"/>
          <p14:tracePt t="12916" x="5937250" y="3003550"/>
          <p14:tracePt t="12933" x="5956300" y="3136900"/>
          <p14:tracePt t="12949" x="6007100" y="3200400"/>
          <p14:tracePt t="12966" x="6102350" y="3251200"/>
          <p14:tracePt t="12982" x="6203950" y="3282950"/>
          <p14:tracePt t="12999" x="6305550" y="3289300"/>
          <p14:tracePt t="13015" x="6388100" y="3289300"/>
          <p14:tracePt t="13032" x="6438900" y="3282950"/>
          <p14:tracePt t="13049" x="6457950" y="3263900"/>
          <p14:tracePt t="13065" x="6470650" y="3238500"/>
          <p14:tracePt t="13082" x="6477000" y="3206750"/>
          <p14:tracePt t="13099" x="6477000" y="3168650"/>
          <p14:tracePt t="13102" x="6477000" y="3155950"/>
          <p14:tracePt t="13115" x="6464300" y="3130550"/>
          <p14:tracePt t="13132" x="6445250" y="3105150"/>
          <p14:tracePt t="13134" x="6432550" y="3086100"/>
          <p14:tracePt t="13149" x="6419850" y="3073400"/>
          <p14:tracePt t="13165" x="6419850" y="3060700"/>
          <p14:tracePt t="13182" x="6413500" y="3054350"/>
          <p14:tracePt t="13373" x="0" y="0"/>
        </p14:tracePtLst>
        <p14:tracePtLst>
          <p14:tracePt t="14152" x="1238250" y="2857500"/>
          <p14:tracePt t="14207" x="1231900" y="2863850"/>
          <p14:tracePt t="14220" x="1225550" y="2882900"/>
          <p14:tracePt t="14232" x="1206500" y="2971800"/>
          <p14:tracePt t="14250" x="1206500" y="3054350"/>
          <p14:tracePt t="14265" x="1231900" y="3175000"/>
          <p14:tracePt t="14282" x="1320800" y="3263900"/>
          <p14:tracePt t="14298" x="1466850" y="3333750"/>
          <p14:tracePt t="14303" x="1555750" y="3359150"/>
          <p14:tracePt t="14315" x="1631950" y="3371850"/>
          <p14:tracePt t="14332" x="1778000" y="3378200"/>
          <p14:tracePt t="14333" x="1854200" y="3359150"/>
          <p14:tracePt t="14349" x="1981200" y="3282950"/>
          <p14:tracePt t="14365" x="2044700" y="3187700"/>
          <p14:tracePt t="14382" x="2076450" y="3086100"/>
          <p14:tracePt t="14398" x="2076450" y="3022600"/>
          <p14:tracePt t="14415" x="2076450" y="2965450"/>
          <p14:tracePt t="14432" x="2063750" y="2933700"/>
          <p14:tracePt t="14448" x="2032000" y="2908300"/>
          <p14:tracePt t="14465" x="2000250" y="2876550"/>
          <p14:tracePt t="14482" x="1943100" y="2857500"/>
          <p14:tracePt t="14498" x="1892300" y="2838450"/>
          <p14:tracePt t="14515" x="1860550" y="2832100"/>
          <p14:tracePt t="14517" x="1854200" y="2832100"/>
          <p14:tracePt t="14532" x="1841500" y="2832100"/>
          <p14:tracePt t="14536" x="1828800" y="2832100"/>
          <p14:tracePt t="14548" x="1822450" y="2832100"/>
          <p14:tracePt t="14565" x="1771650" y="2832100"/>
          <p14:tracePt t="14582" x="1733550" y="2863850"/>
          <p14:tracePt t="14598" x="1695450" y="2908300"/>
          <p14:tracePt t="14615" x="1651000" y="2990850"/>
          <p14:tracePt t="14631" x="1619250" y="3079750"/>
          <p14:tracePt t="14648" x="1612900" y="3143250"/>
          <p14:tracePt t="14665" x="1625600" y="3206750"/>
          <p14:tracePt t="14681" x="1676400" y="3257550"/>
          <p14:tracePt t="14698" x="1758950" y="3295650"/>
          <p14:tracePt t="14715" x="1879600" y="3308350"/>
          <p14:tracePt t="14717" x="1943100" y="3308350"/>
          <p14:tracePt t="14731" x="2012950" y="3308350"/>
          <p14:tracePt t="14748" x="2133600" y="3282950"/>
          <p14:tracePt t="14765" x="2235200" y="3194050"/>
          <p14:tracePt t="14781" x="2247900" y="3136900"/>
          <p14:tracePt t="14798" x="2241550" y="3060700"/>
          <p14:tracePt t="14815" x="2197100" y="2984500"/>
          <p14:tracePt t="14831" x="2127250" y="2933700"/>
          <p14:tracePt t="14848" x="2019300" y="2889250"/>
          <p14:tracePt t="14865" x="1885950" y="2851150"/>
          <p14:tracePt t="14881" x="1765300" y="2838450"/>
          <p14:tracePt t="14898" x="1720850" y="2838450"/>
          <p14:tracePt t="14915" x="1676400" y="2851150"/>
          <p14:tracePt t="14931" x="1657350" y="2889250"/>
          <p14:tracePt t="14935" x="1651000" y="2914650"/>
          <p14:tracePt t="14948" x="1651000" y="2927350"/>
          <p14:tracePt t="14965" x="1651000" y="2978150"/>
          <p14:tracePt t="14982" x="1657350" y="3009900"/>
          <p14:tracePt t="14998" x="1676400" y="3022600"/>
          <p14:tracePt t="15015" x="1701800" y="3028950"/>
          <p14:tracePt t="15031" x="1727200" y="3028950"/>
          <p14:tracePt t="15048" x="1771650" y="3016250"/>
          <p14:tracePt t="15065" x="1797050" y="2990850"/>
          <p14:tracePt t="15081" x="1822450" y="2946400"/>
          <p14:tracePt t="15098" x="1835150" y="2895600"/>
          <p14:tracePt t="15115" x="1835150" y="2870200"/>
          <p14:tracePt t="15131" x="1835150" y="2844800"/>
          <p14:tracePt t="15134" x="1835150" y="2825750"/>
          <p14:tracePt t="15148" x="1822450" y="2819400"/>
          <p14:tracePt t="15165" x="1771650" y="2800350"/>
          <p14:tracePt t="15182" x="1727200" y="2800350"/>
          <p14:tracePt t="15198" x="1625600" y="2800350"/>
          <p14:tracePt t="15215" x="1549400" y="2844800"/>
          <p14:tracePt t="15231" x="1466850" y="2921000"/>
          <p14:tracePt t="15248" x="1403350" y="3016250"/>
          <p14:tracePt t="15265" x="1377950" y="3092450"/>
          <p14:tracePt t="15281" x="1371600" y="3162300"/>
          <p14:tracePt t="15298" x="1384300" y="3219450"/>
          <p14:tracePt t="15315" x="1435100" y="3263900"/>
          <p14:tracePt t="15318" x="1466850" y="3276600"/>
          <p14:tracePt t="15331" x="1511300" y="3289300"/>
          <p14:tracePt t="15348" x="1606550" y="3308350"/>
          <p14:tracePt t="15351" x="1657350" y="3308350"/>
          <p14:tracePt t="15365" x="1765300" y="3289300"/>
          <p14:tracePt t="15381" x="1841500" y="3238500"/>
          <p14:tracePt t="15398" x="1873250" y="3162300"/>
          <p14:tracePt t="15414" x="1885950" y="3092450"/>
          <p14:tracePt t="15431" x="1879600" y="3028950"/>
          <p14:tracePt t="15448" x="1860550" y="2984500"/>
          <p14:tracePt t="15464" x="1816100" y="2940050"/>
          <p14:tracePt t="15481" x="1733550" y="2895600"/>
          <p14:tracePt t="15498" x="1612900" y="2863850"/>
          <p14:tracePt t="15514" x="1511300" y="2857500"/>
          <p14:tracePt t="15531" x="1428750" y="2857500"/>
          <p14:tracePt t="15548" x="1358900" y="2857500"/>
          <p14:tracePt t="15564" x="1327150" y="2876550"/>
          <p14:tracePt t="15565" x="1320800" y="2889250"/>
          <p14:tracePt t="15581" x="1308100" y="2933700"/>
          <p14:tracePt t="15598" x="1308100" y="2959100"/>
          <p14:tracePt t="15614" x="1308100" y="2997200"/>
          <p14:tracePt t="15631" x="1320800" y="3041650"/>
          <p14:tracePt t="15648" x="1352550" y="3079750"/>
          <p14:tracePt t="15664" x="1409700" y="3117850"/>
          <p14:tracePt t="15681" x="1466850" y="3155950"/>
          <p14:tracePt t="15698" x="1524000" y="3162300"/>
          <p14:tracePt t="15714" x="1568450" y="3162300"/>
          <p14:tracePt t="15731" x="1619250" y="3149600"/>
          <p14:tracePt t="15748" x="1651000" y="3105150"/>
          <p14:tracePt t="15750" x="1663700" y="3079750"/>
          <p14:tracePt t="15765" x="1670050" y="3041650"/>
          <p14:tracePt t="15781" x="1676400" y="2940050"/>
          <p14:tracePt t="15798" x="1663700" y="2895600"/>
          <p14:tracePt t="15815" x="1651000" y="2876550"/>
          <p14:tracePt t="15831" x="1631950" y="2857500"/>
          <p14:tracePt t="15848" x="1619250" y="2857500"/>
          <p14:tracePt t="15864" x="1600200" y="2857500"/>
          <p14:tracePt t="15881" x="1555750" y="2876550"/>
          <p14:tracePt t="15898" x="1517650" y="2933700"/>
          <p14:tracePt t="15914" x="1504950" y="2990850"/>
          <p14:tracePt t="15931" x="1504950" y="3028950"/>
          <p14:tracePt t="15934" x="1504950" y="3048000"/>
          <p14:tracePt t="15948" x="1511300" y="3067050"/>
          <p14:tracePt t="15964" x="1549400" y="3086100"/>
          <p14:tracePt t="15966" x="1581150" y="3092450"/>
          <p14:tracePt t="15981" x="1663700" y="3098800"/>
          <p14:tracePt t="15998" x="1727200" y="3098800"/>
          <p14:tracePt t="16014" x="1758950" y="3060700"/>
          <p14:tracePt t="16031" x="1765300" y="3022600"/>
          <p14:tracePt t="16048" x="1765300" y="2971800"/>
          <p14:tracePt t="16064" x="1765300" y="2908300"/>
          <p14:tracePt t="16081" x="1733550" y="2876550"/>
          <p14:tracePt t="16098" x="1701800" y="2851150"/>
          <p14:tracePt t="16114" x="1676400" y="2851150"/>
          <p14:tracePt t="16118" x="1670050" y="2851150"/>
          <p14:tracePt t="16131" x="1657350" y="2851150"/>
          <p14:tracePt t="16148" x="1619250" y="2851150"/>
          <p14:tracePt t="16164" x="1593850" y="2889250"/>
          <p14:tracePt t="16166" x="1587500" y="2914650"/>
          <p14:tracePt t="16181" x="1587500" y="2952750"/>
          <p14:tracePt t="16198" x="1587500" y="3003550"/>
          <p14:tracePt t="16215" x="1612900" y="3041650"/>
          <p14:tracePt t="16231" x="1663700" y="3060700"/>
          <p14:tracePt t="16248" x="1695450" y="3060700"/>
          <p14:tracePt t="16264" x="1720850" y="3060700"/>
          <p14:tracePt t="16281" x="1739900" y="3060700"/>
          <p14:tracePt t="16298" x="1758950" y="3048000"/>
          <p14:tracePt t="16314" x="1765300" y="3003550"/>
          <p14:tracePt t="16331" x="1765300" y="2971800"/>
          <p14:tracePt t="16334" x="1765300" y="2952750"/>
          <p14:tracePt t="16348" x="1765300" y="2933700"/>
          <p14:tracePt t="16364" x="1765300" y="2914650"/>
          <p14:tracePt t="16726" x="0" y="0"/>
        </p14:tracePtLst>
        <p14:tracePtLst>
          <p14:tracePt t="18462" x="1625600" y="2800350"/>
          <p14:tracePt t="18469" x="1619250" y="2813050"/>
          <p14:tracePt t="18480" x="1619250" y="2825750"/>
          <p14:tracePt t="18497" x="1612900" y="2851150"/>
          <p14:tracePt t="18514" x="1612900" y="2895600"/>
          <p14:tracePt t="18530" x="1612900" y="2946400"/>
          <p14:tracePt t="18547" x="1612900" y="3016250"/>
          <p14:tracePt t="18564" x="1638300" y="3067050"/>
          <p14:tracePt t="18566" x="1657350" y="3092450"/>
          <p14:tracePt t="18581" x="1689100" y="3124200"/>
          <p14:tracePt t="18597" x="1809750" y="3181350"/>
          <p14:tracePt t="18613" x="1879600" y="3219450"/>
          <p14:tracePt t="18630" x="1924050" y="3232150"/>
          <p14:tracePt t="18647" x="1949450" y="3232150"/>
          <p14:tracePt t="18663" x="1974850" y="3232150"/>
          <p14:tracePt t="18680" x="2000250" y="3219450"/>
          <p14:tracePt t="18697" x="2019300" y="3175000"/>
          <p14:tracePt t="18713" x="2038350" y="3124200"/>
          <p14:tracePt t="18730" x="2038350" y="3092450"/>
          <p14:tracePt t="18747" x="2038350" y="3067050"/>
          <p14:tracePt t="18764" x="2038350" y="3054350"/>
          <p14:tracePt t="18780" x="2038350" y="3048000"/>
          <p14:tracePt t="18869" x="0" y="0"/>
        </p14:tracePtLst>
        <p14:tracePtLst>
          <p14:tracePt t="20367" x="6203950" y="2901950"/>
          <p14:tracePt t="20383" x="6203950" y="2895600"/>
          <p14:tracePt t="20393" x="6197600" y="2895600"/>
          <p14:tracePt t="20400" x="6184900" y="2901950"/>
          <p14:tracePt t="20414" x="6172200" y="2908300"/>
          <p14:tracePt t="20429" x="6153150" y="2933700"/>
          <p14:tracePt t="20446" x="6140450" y="2952750"/>
          <p14:tracePt t="20463" x="6121400" y="2990850"/>
          <p14:tracePt t="20480" x="6108700" y="3028950"/>
          <p14:tracePt t="20496" x="6108700" y="3060700"/>
          <p14:tracePt t="20513" x="6108700" y="3092450"/>
          <p14:tracePt t="20530" x="6108700" y="3111500"/>
          <p14:tracePt t="20546" x="6108700" y="3136900"/>
          <p14:tracePt t="20563" x="6108700" y="3162300"/>
          <p14:tracePt t="20580" x="6127750" y="3181350"/>
          <p14:tracePt t="20596" x="6140450" y="3213100"/>
          <p14:tracePt t="20598" x="6153150" y="3219450"/>
          <p14:tracePt t="20613" x="6184900" y="3244850"/>
          <p14:tracePt t="20629" x="6210300" y="3263900"/>
          <p14:tracePt t="20646" x="6254750" y="3276600"/>
          <p14:tracePt t="20663" x="6286500" y="3282950"/>
          <p14:tracePt t="20679" x="6337300" y="3282950"/>
          <p14:tracePt t="20696" x="6388100" y="3276600"/>
          <p14:tracePt t="20713" x="6438900" y="3232150"/>
          <p14:tracePt t="20729" x="6489700" y="3175000"/>
          <p14:tracePt t="20746" x="6515100" y="3117850"/>
          <p14:tracePt t="20763" x="6546850" y="3041650"/>
          <p14:tracePt t="20779" x="6553200" y="2984500"/>
          <p14:tracePt t="20796" x="6553200" y="2940050"/>
          <p14:tracePt t="20798" x="6553200" y="2921000"/>
          <p14:tracePt t="20813" x="6546850" y="2876550"/>
          <p14:tracePt t="20829" x="6521450" y="2844800"/>
          <p14:tracePt t="20846" x="6489700" y="2832100"/>
          <p14:tracePt t="20863" x="6451600" y="2813050"/>
          <p14:tracePt t="20879" x="6413500" y="2806700"/>
          <p14:tracePt t="20896" x="6369050" y="2806700"/>
          <p14:tracePt t="20913" x="6324600" y="2806700"/>
          <p14:tracePt t="20929" x="6280150" y="2806700"/>
          <p14:tracePt t="20946" x="6248400" y="2832100"/>
          <p14:tracePt t="20963" x="6210300" y="2863850"/>
          <p14:tracePt t="20965" x="6191250" y="2882900"/>
          <p14:tracePt t="20979" x="6178550" y="2908300"/>
          <p14:tracePt t="20996" x="6153150" y="2946400"/>
          <p14:tracePt t="20998" x="6140450" y="2978150"/>
          <p14:tracePt t="21013" x="6121400" y="3035300"/>
          <p14:tracePt t="21029" x="6115050" y="3086100"/>
          <p14:tracePt t="21046" x="6115050" y="3136900"/>
          <p14:tracePt t="21063" x="6115050" y="3187700"/>
          <p14:tracePt t="21079" x="6127750" y="3232150"/>
          <p14:tracePt t="21096" x="6146800" y="3263900"/>
          <p14:tracePt t="21113" x="6184900" y="3289300"/>
          <p14:tracePt t="21129" x="6248400" y="3308350"/>
          <p14:tracePt t="21146" x="6337300" y="3333750"/>
          <p14:tracePt t="21163" x="6432550" y="3333750"/>
          <p14:tracePt t="21179" x="6565900" y="3327400"/>
          <p14:tracePt t="21196" x="6667500" y="3302000"/>
          <p14:tracePt t="21213" x="6743700" y="3244850"/>
          <p14:tracePt t="21229" x="6775450" y="3194050"/>
          <p14:tracePt t="21246" x="6781800" y="3149600"/>
          <p14:tracePt t="21262" x="6781800" y="3098800"/>
          <p14:tracePt t="21279" x="6781800" y="3048000"/>
          <p14:tracePt t="21296" x="6762750" y="3009900"/>
          <p14:tracePt t="21313" x="6724650" y="2965450"/>
          <p14:tracePt t="21329" x="6673850" y="2914650"/>
          <p14:tracePt t="21346" x="6572250" y="2870200"/>
          <p14:tracePt t="21363" x="6470650" y="2838450"/>
          <p14:tracePt t="21379" x="6394450" y="2832100"/>
          <p14:tracePt t="21396" x="6324600" y="2832100"/>
          <p14:tracePt t="21398" x="6299200" y="2832100"/>
          <p14:tracePt t="21413" x="6280150" y="2832100"/>
          <p14:tracePt t="21429" x="6203950" y="2851150"/>
          <p14:tracePt t="21446" x="6165850" y="2901950"/>
          <p14:tracePt t="21462" x="6134100" y="2946400"/>
          <p14:tracePt t="21479" x="6115050" y="2978150"/>
          <p14:tracePt t="21496" x="6108700" y="3003550"/>
          <p14:tracePt t="21512" x="6108700" y="3028950"/>
          <p14:tracePt t="21529" x="6115050" y="3054350"/>
          <p14:tracePt t="21546" x="6134100" y="3079750"/>
          <p14:tracePt t="21563" x="6172200" y="3098800"/>
          <p14:tracePt t="21579" x="6197600" y="3105150"/>
          <p14:tracePt t="21596" x="6223000" y="3105150"/>
          <p14:tracePt t="21597" x="6229350" y="3105150"/>
          <p14:tracePt t="21612" x="6242050" y="3105150"/>
          <p14:tracePt t="21629" x="6273800" y="3079750"/>
          <p14:tracePt t="21646" x="6286500" y="3028950"/>
          <p14:tracePt t="21662" x="6292850" y="3003550"/>
          <p14:tracePt t="21679" x="6292850" y="2965450"/>
          <p14:tracePt t="21696" x="6292850" y="2927350"/>
          <p14:tracePt t="21712" x="6286500" y="2914650"/>
          <p14:tracePt t="22317" x="0" y="0"/>
        </p14:tracePtLst>
        <p14:tracePtLst>
          <p14:tracePt t="23208" x="3600450" y="2863850"/>
          <p14:tracePt t="23219" x="3594100" y="2863850"/>
          <p14:tracePt t="23232" x="3587750" y="2876550"/>
          <p14:tracePt t="23246" x="3575050" y="2889250"/>
          <p14:tracePt t="23262" x="3568700" y="2908300"/>
          <p14:tracePt t="23279" x="3562350" y="2921000"/>
          <p14:tracePt t="23295" x="3549650" y="2946400"/>
          <p14:tracePt t="23312" x="3549650" y="2959100"/>
          <p14:tracePt t="23329" x="3549650" y="2984500"/>
          <p14:tracePt t="23345" x="3549650" y="3022600"/>
          <p14:tracePt t="23362" x="3568700" y="3041650"/>
          <p14:tracePt t="23379" x="3594100" y="3067050"/>
          <p14:tracePt t="23395" x="3632200" y="3086100"/>
          <p14:tracePt t="23412" x="3676650" y="3092450"/>
          <p14:tracePt t="23413" x="3702050" y="3092450"/>
          <p14:tracePt t="23429" x="3740150" y="3092450"/>
          <p14:tracePt t="23445" x="3867150" y="3092450"/>
          <p14:tracePt t="23462" x="3943350" y="3086100"/>
          <p14:tracePt t="23478" x="4013200" y="3073400"/>
          <p14:tracePt t="23495" x="4064000" y="3060700"/>
          <p14:tracePt t="23512" x="4095750" y="3035300"/>
          <p14:tracePt t="23528" x="4127500" y="3022600"/>
          <p14:tracePt t="23545" x="4140200" y="2990850"/>
          <p14:tracePt t="23562" x="4140200" y="2971800"/>
          <p14:tracePt t="23578" x="4140200" y="2946400"/>
          <p14:tracePt t="23595" x="4140200" y="2914650"/>
          <p14:tracePt t="23612" x="4121150" y="2889250"/>
          <p14:tracePt t="23628" x="4076700" y="2863850"/>
          <p14:tracePt t="23629" x="4051300" y="2844800"/>
          <p14:tracePt t="23645" x="3987800" y="2813050"/>
          <p14:tracePt t="23661" x="3930650" y="2800350"/>
          <p14:tracePt t="23678" x="3898900" y="2800350"/>
          <p14:tracePt t="23695" x="3867150" y="2800350"/>
          <p14:tracePt t="23712" x="3854450" y="2800350"/>
          <p14:tracePt t="23728" x="3822700" y="2806700"/>
          <p14:tracePt t="23745" x="3790950" y="2844800"/>
          <p14:tracePt t="23762" x="3759200" y="2889250"/>
          <p14:tracePt t="23778" x="3733800" y="2940050"/>
          <p14:tracePt t="23795" x="3727450" y="2978150"/>
          <p14:tracePt t="23812" x="3727450" y="3016250"/>
          <p14:tracePt t="23828" x="3727450" y="3067050"/>
          <p14:tracePt t="23829" x="3733800" y="3092450"/>
          <p14:tracePt t="23845" x="3752850" y="3124200"/>
          <p14:tracePt t="23862" x="3784600" y="3149600"/>
          <p14:tracePt t="23878" x="3829050" y="3168650"/>
          <p14:tracePt t="23895" x="3879850" y="3181350"/>
          <p14:tracePt t="23911" x="3924300" y="3181350"/>
          <p14:tracePt t="23928" x="3975100" y="3181350"/>
          <p14:tracePt t="23945" x="3994150" y="3181350"/>
          <p14:tracePt t="23962" x="4013200" y="3181350"/>
          <p14:tracePt t="23978" x="4032250" y="3175000"/>
          <p14:tracePt t="23995" x="4044950" y="3155950"/>
          <p14:tracePt t="24011" x="4051300" y="3143250"/>
          <p14:tracePt t="24028" x="4051300" y="3130550"/>
          <p14:tracePt t="24045" x="4057650" y="3117850"/>
          <p14:tracePt t="24221" x="0" y="0"/>
        </p14:tracePtLst>
        <p14:tracePtLst>
          <p14:tracePt t="24623" x="3670300" y="2844800"/>
          <p14:tracePt t="24631" x="3663950" y="2844800"/>
          <p14:tracePt t="24645" x="3651250" y="2844800"/>
          <p14:tracePt t="24662" x="3644900" y="2851150"/>
          <p14:tracePt t="24678" x="3632200" y="2876550"/>
          <p14:tracePt t="24695" x="3619500" y="2914650"/>
          <p14:tracePt t="24711" x="3594100" y="2965450"/>
          <p14:tracePt t="24728" x="3587750" y="3016250"/>
          <p14:tracePt t="24745" x="3587750" y="3073400"/>
          <p14:tracePt t="24762" x="3587750" y="3105150"/>
          <p14:tracePt t="24778" x="3606800" y="3130550"/>
          <p14:tracePt t="24795" x="3625850" y="3149600"/>
          <p14:tracePt t="24811" x="3670300" y="3175000"/>
          <p14:tracePt t="24828" x="3759200" y="3200400"/>
          <p14:tracePt t="24845" x="3905250" y="3206750"/>
          <p14:tracePt t="24861" x="3994150" y="3187700"/>
          <p14:tracePt t="24878" x="4038600" y="3168650"/>
          <p14:tracePt t="24895" x="4057650" y="3143250"/>
          <p14:tracePt t="24911" x="4076700" y="3105150"/>
          <p14:tracePt t="24928" x="4076700" y="3067050"/>
          <p14:tracePt t="24944" x="4076700" y="3009900"/>
          <p14:tracePt t="24961" x="4076700" y="2952750"/>
          <p14:tracePt t="24978" x="4064000" y="2921000"/>
          <p14:tracePt t="24994" x="4051300" y="2895600"/>
          <p14:tracePt t="25011" x="4025900" y="2882900"/>
          <p14:tracePt t="25028" x="3994150" y="2863850"/>
          <p14:tracePt t="25030" x="3968750" y="2851150"/>
          <p14:tracePt t="25045" x="3924300" y="2844800"/>
          <p14:tracePt t="25061" x="3879850" y="2844800"/>
          <p14:tracePt t="25078" x="3829050" y="2844800"/>
          <p14:tracePt t="25095" x="3797300" y="2857500"/>
          <p14:tracePt t="25111" x="3778250" y="2870200"/>
          <p14:tracePt t="25128" x="3759200" y="2889250"/>
          <p14:tracePt t="25145" x="3752850" y="2933700"/>
          <p14:tracePt t="25161" x="3740150" y="2978150"/>
          <p14:tracePt t="25178" x="3740150" y="3028950"/>
          <p14:tracePt t="25195" x="3759200" y="3086100"/>
          <p14:tracePt t="25211" x="3778250" y="3124200"/>
          <p14:tracePt t="25228" x="3822700" y="3162300"/>
          <p14:tracePt t="25245" x="3911600" y="3194050"/>
          <p14:tracePt t="25261" x="3956050" y="3213100"/>
          <p14:tracePt t="25278" x="3987800" y="3219450"/>
          <p14:tracePt t="25294" x="4006850" y="3219450"/>
          <p14:tracePt t="25311" x="4019550" y="3219450"/>
          <p14:tracePt t="25328" x="4032250" y="3219450"/>
          <p14:tracePt t="27165" x="0" y="0"/>
        </p14:tracePtLst>
        <p14:tracePtLst>
          <p14:tracePt t="28663" x="2838450" y="3232150"/>
          <p14:tracePt t="28704" x="2857500" y="3232150"/>
          <p14:tracePt t="28713" x="2889250" y="3232150"/>
          <p14:tracePt t="28727" x="3048000" y="3232150"/>
          <p14:tracePt t="28744" x="3308350" y="3232150"/>
          <p14:tracePt t="28760" x="3740150" y="3232150"/>
          <p14:tracePt t="28777" x="4254500" y="3232150"/>
          <p14:tracePt t="28793" x="4819650" y="3232150"/>
          <p14:tracePt t="28810" x="5289550" y="3232150"/>
          <p14:tracePt t="28814" x="5511800" y="3232150"/>
          <p14:tracePt t="28827" x="5664200" y="3232150"/>
          <p14:tracePt t="28843" x="5918200" y="3232150"/>
          <p14:tracePt t="28860" x="6089650" y="3232150"/>
          <p14:tracePt t="28862" x="6153150" y="3232150"/>
          <p14:tracePt t="28877" x="6216650" y="3232150"/>
          <p14:tracePt t="28893" x="6261100" y="3232150"/>
          <p14:tracePt t="28910" x="6267450" y="3232150"/>
          <p14:tracePt t="29030" x="0" y="0"/>
        </p14:tracePtLst>
        <p14:tracePtLst>
          <p14:tracePt t="29800" x="8788400" y="3213100"/>
          <p14:tracePt t="29824" x="8788400" y="3206750"/>
          <p14:tracePt t="29837" x="8794750" y="3206750"/>
          <p14:tracePt t="29849" x="8839200" y="3206750"/>
          <p14:tracePt t="29860" x="8864600" y="3206750"/>
          <p14:tracePt t="29861" x="8883650" y="3206750"/>
          <p14:tracePt t="29877" x="8966200" y="3206750"/>
          <p14:tracePt t="29893" x="9074150" y="3206750"/>
          <p14:tracePt t="29910" x="9194800" y="3206750"/>
          <p14:tracePt t="29926" x="9309100" y="3206750"/>
          <p14:tracePt t="29943" x="9417050" y="3206750"/>
          <p14:tracePt t="29960" x="9499600" y="3206750"/>
          <p14:tracePt t="29977" x="9588500" y="3206750"/>
          <p14:tracePt t="29993" x="9696450" y="3206750"/>
          <p14:tracePt t="30010" x="9779000" y="3206750"/>
          <p14:tracePt t="30026" x="9855200" y="3206750"/>
          <p14:tracePt t="30030" x="9893300" y="3206750"/>
          <p14:tracePt t="30043" x="9925050" y="3206750"/>
          <p14:tracePt t="30060" x="9982200" y="3206750"/>
          <p14:tracePt t="30062" x="9994900" y="3206750"/>
          <p14:tracePt t="30076" x="10013950" y="3206750"/>
          <p14:tracePt t="30093" x="10071100" y="3206750"/>
          <p14:tracePt t="30110" x="10115550" y="3206750"/>
          <p14:tracePt t="30126" x="10166350" y="3206750"/>
          <p14:tracePt t="30143" x="10210800" y="3206750"/>
          <p14:tracePt t="30160" x="10248900" y="3206750"/>
          <p14:tracePt t="30176" x="10274300" y="3206750"/>
          <p14:tracePt t="30193" x="10293350" y="3206750"/>
          <p14:tracePt t="30210" x="10312400" y="3206750"/>
          <p14:tracePt t="30226" x="10331450" y="3206750"/>
          <p14:tracePt t="30243" x="10356850" y="3206750"/>
          <p14:tracePt t="30246" x="10375900" y="3206750"/>
          <p14:tracePt t="30260" x="10382250" y="3206750"/>
          <p14:tracePt t="30276" x="10407650" y="3206750"/>
          <p14:tracePt t="30278" x="10426700" y="3206750"/>
          <p14:tracePt t="30293" x="10452100" y="3206750"/>
          <p14:tracePt t="30310" x="10490200" y="3206750"/>
          <p14:tracePt t="30326" x="10515600" y="3206750"/>
          <p14:tracePt t="30343" x="10534650" y="3206750"/>
          <p14:tracePt t="30360" x="10572750" y="3206750"/>
          <p14:tracePt t="30376" x="10591800" y="3206750"/>
          <p14:tracePt t="30393" x="10604500" y="3206750"/>
          <p14:tracePt t="30410" x="10623550" y="3206750"/>
          <p14:tracePt t="30426" x="10636250" y="3206750"/>
          <p14:tracePt t="30443" x="10655300" y="3206750"/>
          <p14:tracePt t="30459" x="10674350" y="3206750"/>
          <p14:tracePt t="30464" x="10680700" y="3206750"/>
          <p14:tracePt t="30476" x="10693400" y="3206750"/>
          <p14:tracePt t="30493" x="10718800" y="3206750"/>
          <p14:tracePt t="30509" x="10737850" y="3206750"/>
          <p14:tracePt t="30526" x="10763250" y="3206750"/>
          <p14:tracePt t="30543" x="10801350" y="3206750"/>
          <p14:tracePt t="30559" x="10839450" y="3206750"/>
          <p14:tracePt t="30576" x="10890250" y="3206750"/>
          <p14:tracePt t="30593" x="10928350" y="3206750"/>
          <p14:tracePt t="30609" x="10966450" y="3206750"/>
          <p14:tracePt t="30626" x="11010900" y="3206750"/>
          <p14:tracePt t="30643" x="11049000" y="3206750"/>
          <p14:tracePt t="30659" x="11099800" y="3206750"/>
          <p14:tracePt t="30676" x="11137900" y="3206750"/>
          <p14:tracePt t="30693" x="11188700" y="3206750"/>
          <p14:tracePt t="30709" x="11214100" y="3206750"/>
          <p14:tracePt t="30726" x="11245850" y="3206750"/>
          <p14:tracePt t="30743" x="11264900" y="3206750"/>
          <p14:tracePt t="30759" x="11283950" y="3206750"/>
          <p14:tracePt t="30776" x="11290300" y="3206750"/>
          <p14:tracePt t="30793" x="11303000" y="3206750"/>
          <p14:tracePt t="30809" x="11309350" y="3206750"/>
          <p14:tracePt t="31670" x="0" y="0"/>
        </p14:tracePtLst>
        <p14:tracePtLst>
          <p14:tracePt t="33656" x="4997450" y="3905250"/>
          <p14:tracePt t="33711" x="4991100" y="3924300"/>
          <p14:tracePt t="33719" x="4991100" y="3943350"/>
          <p14:tracePt t="33726" x="4984750" y="3975100"/>
          <p14:tracePt t="33742" x="4978400" y="4019550"/>
          <p14:tracePt t="33758" x="4978400" y="4070350"/>
          <p14:tracePt t="33775" x="4991100" y="4114800"/>
          <p14:tracePt t="33792" x="5016500" y="4140200"/>
          <p14:tracePt t="33808" x="5054600" y="4159250"/>
          <p14:tracePt t="33825" x="5099050" y="4184650"/>
          <p14:tracePt t="33842" x="5175250" y="4210050"/>
          <p14:tracePt t="33858" x="5257800" y="4216400"/>
          <p14:tracePt t="33875" x="5321300" y="4216400"/>
          <p14:tracePt t="33877" x="5346700" y="4216400"/>
          <p14:tracePt t="33892" x="5384800" y="4216400"/>
          <p14:tracePt t="33908" x="5410200" y="4197350"/>
          <p14:tracePt t="33909" x="5422900" y="4178300"/>
          <p14:tracePt t="33925" x="5429250" y="4133850"/>
          <p14:tracePt t="33942" x="5429250" y="4089400"/>
          <p14:tracePt t="33958" x="5429250" y="4032250"/>
          <p14:tracePt t="33975" x="5422900" y="3981450"/>
          <p14:tracePt t="33992" x="5410200" y="3949700"/>
          <p14:tracePt t="34008" x="5391150" y="3924300"/>
          <p14:tracePt t="34025" x="5372100" y="3917950"/>
          <p14:tracePt t="34041" x="5359400" y="3905250"/>
          <p14:tracePt t="34075" x="5346700" y="3905250"/>
          <p14:tracePt t="34092" x="5340350" y="3905250"/>
          <p14:tracePt t="34108" x="5321300" y="3911600"/>
          <p14:tracePt t="34125" x="5302250" y="3930650"/>
          <p14:tracePt t="34141" x="5295900" y="3962400"/>
          <p14:tracePt t="34158" x="5295900" y="4006850"/>
          <p14:tracePt t="34175" x="5295900" y="4051300"/>
          <p14:tracePt t="34191" x="5302250" y="4114800"/>
          <p14:tracePt t="34208" x="5327650" y="4152900"/>
          <p14:tracePt t="34225" x="5365750" y="4184650"/>
          <p14:tracePt t="34241" x="5391150" y="4191000"/>
          <p14:tracePt t="34258" x="5397500" y="4191000"/>
          <p14:tracePt t="34275" x="5403850" y="4191000"/>
          <p14:tracePt t="34292" x="5422900" y="4191000"/>
          <p14:tracePt t="34308" x="5429250" y="4171950"/>
          <p14:tracePt t="34310" x="5435600" y="4152900"/>
          <p14:tracePt t="34325" x="5441950" y="4108450"/>
          <p14:tracePt t="34342" x="5441950" y="4051300"/>
          <p14:tracePt t="34358" x="5422900" y="3975100"/>
          <p14:tracePt t="34375" x="5391150" y="3911600"/>
          <p14:tracePt t="34391" x="5365750" y="3867150"/>
          <p14:tracePt t="34408" x="5334000" y="3854450"/>
          <p14:tracePt t="34425" x="5321300" y="3848100"/>
          <p14:tracePt t="34441" x="5295900" y="3848100"/>
          <p14:tracePt t="34458" x="5270500" y="3848100"/>
          <p14:tracePt t="34475" x="5238750" y="3854450"/>
          <p14:tracePt t="34492" x="5181600" y="3905250"/>
          <p14:tracePt t="34508" x="5156200" y="3968750"/>
          <p14:tracePt t="34510" x="5143500" y="4000500"/>
          <p14:tracePt t="34525" x="5137150" y="4044950"/>
          <p14:tracePt t="34541" x="5130800" y="4095750"/>
          <p14:tracePt t="34558" x="5130800" y="4140200"/>
          <p14:tracePt t="34575" x="5149850" y="4178300"/>
          <p14:tracePt t="34591" x="5200650" y="4216400"/>
          <p14:tracePt t="34608" x="5270500" y="4235450"/>
          <p14:tracePt t="34625" x="5321300" y="4235450"/>
          <p14:tracePt t="34641" x="5365750" y="4235450"/>
          <p14:tracePt t="34658" x="5384800" y="4216400"/>
          <p14:tracePt t="34675" x="5403850" y="4171950"/>
          <p14:tracePt t="34691" x="5403850" y="4133850"/>
          <p14:tracePt t="34709" x="5391150" y="4038600"/>
          <p14:tracePt t="34725" x="5359400" y="4006850"/>
          <p14:tracePt t="34741" x="5327650" y="3975100"/>
          <p14:tracePt t="34758" x="5308600" y="3968750"/>
          <p14:tracePt t="34775" x="5295900" y="3968750"/>
          <p14:tracePt t="34791" x="5289550" y="3968750"/>
          <p14:tracePt t="34808" x="5270500" y="3975100"/>
          <p14:tracePt t="34825" x="5264150" y="3987800"/>
          <p14:tracePt t="34841" x="5264150" y="4013200"/>
          <p14:tracePt t="34858" x="5264150" y="4019550"/>
          <p14:tracePt t="35334" x="0" y="0"/>
        </p14:tracePtLst>
        <p14:tracePtLst>
          <p14:tracePt t="36879" x="1936750" y="1657350"/>
          <p14:tracePt t="36918" x="1943100" y="1657350"/>
          <p14:tracePt t="36934" x="1955800" y="1657350"/>
          <p14:tracePt t="36942" x="1974850" y="1657350"/>
          <p14:tracePt t="36957" x="2025650" y="1657350"/>
          <p14:tracePt t="36974" x="2146300" y="1657350"/>
          <p14:tracePt t="36991" x="2324100" y="1657350"/>
          <p14:tracePt t="37007" x="2533650" y="1657350"/>
          <p14:tracePt t="37024" x="2762250" y="1657350"/>
          <p14:tracePt t="37041" x="3022600" y="1657350"/>
          <p14:tracePt t="37057" x="3244850" y="1657350"/>
          <p14:tracePt t="37074" x="3435350" y="1657350"/>
          <p14:tracePt t="37091" x="3594100" y="1657350"/>
          <p14:tracePt t="37107" x="3676650" y="1657350"/>
          <p14:tracePt t="37124" x="3714750" y="1657350"/>
          <p14:tracePt t="37140" x="3721100" y="1657350"/>
          <p14:tracePt t="37333" x="0" y="0"/>
        </p14:tracePtLst>
        <p14:tracePtLst>
          <p14:tracePt t="41042" x="2806700" y="1371600"/>
          <p14:tracePt t="41056" x="2749550" y="1371600"/>
          <p14:tracePt t="41073" x="2692400" y="1371600"/>
          <p14:tracePt t="41089" x="2628900" y="1371600"/>
          <p14:tracePt t="41106" x="2552700" y="1371600"/>
          <p14:tracePt t="41123" x="2495550" y="1371600"/>
          <p14:tracePt t="41139" x="2432050" y="1377950"/>
          <p14:tracePt t="41156" x="2368550" y="1397000"/>
          <p14:tracePt t="41157" x="2355850" y="1397000"/>
          <p14:tracePt t="41172" x="2330450" y="1409700"/>
          <p14:tracePt t="41189" x="2273300" y="1435100"/>
          <p14:tracePt t="41206" x="2247900" y="1460500"/>
          <p14:tracePt t="41222" x="2222500" y="1479550"/>
          <p14:tracePt t="41239" x="2209800" y="1498600"/>
          <p14:tracePt t="41256" x="2197100" y="1517650"/>
          <p14:tracePt t="41272" x="2190750" y="1530350"/>
          <p14:tracePt t="41289" x="2190750" y="1536700"/>
          <p14:tracePt t="41306" x="2190750" y="1543050"/>
          <p14:tracePt t="41322" x="2190750" y="1555750"/>
          <p14:tracePt t="41339" x="2203450" y="1574800"/>
          <p14:tracePt t="41356" x="2260600" y="1600200"/>
          <p14:tracePt t="41357" x="2317750" y="1619250"/>
          <p14:tracePt t="41372" x="2393950" y="1625600"/>
          <p14:tracePt t="41389" x="2679700" y="1676400"/>
          <p14:tracePt t="41406" x="2901950" y="1689100"/>
          <p14:tracePt t="41422" x="3136900" y="1689100"/>
          <p14:tracePt t="41439" x="3333750" y="1689100"/>
          <p14:tracePt t="41456" x="3473450" y="1689100"/>
          <p14:tracePt t="41472" x="3575050" y="1689100"/>
          <p14:tracePt t="41489" x="3651250" y="1689100"/>
          <p14:tracePt t="41506" x="3727450" y="1689100"/>
          <p14:tracePt t="41522" x="3810000" y="1663700"/>
          <p14:tracePt t="41525" x="3835400" y="1657350"/>
          <p14:tracePt t="41539" x="3854450" y="1644650"/>
          <p14:tracePt t="41556" x="3873500" y="1631950"/>
          <p14:tracePt t="41558" x="3879850" y="1625600"/>
          <p14:tracePt t="41572" x="3886200" y="1619250"/>
          <p14:tracePt t="41589" x="3892550" y="1612900"/>
          <p14:tracePt t="41606" x="3892550" y="1600200"/>
          <p14:tracePt t="41622" x="3892550" y="1593850"/>
          <p14:tracePt t="41639" x="3892550" y="1587500"/>
          <p14:tracePt t="41656" x="3879850" y="1568450"/>
          <p14:tracePt t="41672" x="3835400" y="1543050"/>
          <p14:tracePt t="41689" x="3740150" y="1498600"/>
          <p14:tracePt t="41706" x="3581400" y="1460500"/>
          <p14:tracePt t="41722" x="3397250" y="1428750"/>
          <p14:tracePt t="41739" x="3219450" y="1390650"/>
          <p14:tracePt t="41756" x="3079750" y="1377950"/>
          <p14:tracePt t="41772" x="2990850" y="1377950"/>
          <p14:tracePt t="41773" x="2946400" y="1377950"/>
          <p14:tracePt t="41789" x="2882900" y="1377950"/>
          <p14:tracePt t="41806" x="2794000" y="1377950"/>
          <p14:tracePt t="41822" x="2717800" y="1377950"/>
          <p14:tracePt t="41839" x="2628900" y="1384300"/>
          <p14:tracePt t="41855" x="2565400" y="1397000"/>
          <p14:tracePt t="41872" x="2501900" y="1409700"/>
          <p14:tracePt t="41889" x="2470150" y="1428750"/>
          <p14:tracePt t="41906" x="2438400" y="1447800"/>
          <p14:tracePt t="41922" x="2413000" y="1460500"/>
          <p14:tracePt t="41939" x="2387600" y="1479550"/>
          <p14:tracePt t="41955" x="2374900" y="1511300"/>
          <p14:tracePt t="41957" x="2374900" y="1517650"/>
          <p14:tracePt t="41972" x="2368550" y="1530350"/>
          <p14:tracePt t="41975" x="2368550" y="1536700"/>
          <p14:tracePt t="41989" x="2368550" y="1555750"/>
          <p14:tracePt t="42006" x="2368550" y="1562100"/>
          <p14:tracePt t="42022" x="2368550" y="1574800"/>
          <p14:tracePt t="42039" x="2368550" y="1581150"/>
          <p14:tracePt t="42055" x="2381250" y="1593850"/>
          <p14:tracePt t="42072" x="2406650" y="1606550"/>
          <p14:tracePt t="42089" x="2463800" y="1619250"/>
          <p14:tracePt t="42105" x="2546350" y="1631950"/>
          <p14:tracePt t="42122" x="2654300" y="1651000"/>
          <p14:tracePt t="42139" x="2768600" y="1651000"/>
          <p14:tracePt t="42155" x="2876550" y="1651000"/>
          <p14:tracePt t="42172" x="2971800" y="1651000"/>
          <p14:tracePt t="42173" x="3016250" y="1651000"/>
          <p14:tracePt t="42189" x="3105150" y="1651000"/>
          <p14:tracePt t="42205" x="3200400" y="1651000"/>
          <p14:tracePt t="42222" x="3308350" y="1631950"/>
          <p14:tracePt t="42239" x="3390900" y="1612900"/>
          <p14:tracePt t="42255" x="3460750" y="1587500"/>
          <p14:tracePt t="42272" x="3498850" y="1574800"/>
          <p14:tracePt t="42289" x="3517900" y="1555750"/>
          <p14:tracePt t="42305" x="3524250" y="1549400"/>
          <p14:tracePt t="42322" x="3536950" y="1536700"/>
          <p14:tracePt t="42339" x="3543300" y="1530350"/>
          <p14:tracePt t="42355" x="3543300" y="1498600"/>
          <p14:tracePt t="42372" x="3543300" y="1466850"/>
          <p14:tracePt t="42373" x="3536950" y="1447800"/>
          <p14:tracePt t="42389" x="3517900" y="1428750"/>
          <p14:tracePt t="42405" x="3473450" y="1397000"/>
          <p14:tracePt t="42422" x="3397250" y="1377950"/>
          <p14:tracePt t="42438" x="3263900" y="1358900"/>
          <p14:tracePt t="42455" x="3124200" y="1333500"/>
          <p14:tracePt t="42472" x="3009900" y="1333500"/>
          <p14:tracePt t="42489" x="2901950" y="1333500"/>
          <p14:tracePt t="42505" x="2800350" y="1333500"/>
          <p14:tracePt t="42522" x="2724150" y="1346200"/>
          <p14:tracePt t="42539" x="2673350" y="1365250"/>
          <p14:tracePt t="42555" x="2628900" y="1377950"/>
          <p14:tracePt t="42572" x="2609850" y="1397000"/>
          <p14:tracePt t="42574" x="2590800" y="1403350"/>
          <p14:tracePt t="42589" x="2571750" y="1422400"/>
          <p14:tracePt t="42605" x="2546350" y="1441450"/>
          <p14:tracePt t="42622" x="2533650" y="1454150"/>
          <p14:tracePt t="42639" x="2527300" y="1473200"/>
          <p14:tracePt t="42655" x="2527300" y="1498600"/>
          <p14:tracePt t="42672" x="2527300" y="1524000"/>
          <p14:tracePt t="42688" x="2527300" y="1562100"/>
          <p14:tracePt t="42705" x="2552700" y="1593850"/>
          <p14:tracePt t="42722" x="2603500" y="1631950"/>
          <p14:tracePt t="42739" x="2686050" y="1682750"/>
          <p14:tracePt t="42755" x="2781300" y="1720850"/>
          <p14:tracePt t="42772" x="2889250" y="1739900"/>
          <p14:tracePt t="42774" x="2959100" y="1752600"/>
          <p14:tracePt t="42789" x="3092450" y="1752600"/>
          <p14:tracePt t="42805" x="3244850" y="1752600"/>
          <p14:tracePt t="42822" x="3409950" y="1739900"/>
          <p14:tracePt t="42838" x="3543300" y="1708150"/>
          <p14:tracePt t="42855" x="3651250" y="1689100"/>
          <p14:tracePt t="42872" x="3714750" y="1670050"/>
          <p14:tracePt t="42888" x="3746500" y="1651000"/>
          <p14:tracePt t="42905" x="3765550" y="1638300"/>
          <p14:tracePt t="42922" x="3778250" y="1625600"/>
          <p14:tracePt t="42938" x="3784600" y="1612900"/>
          <p14:tracePt t="42955" x="3784600" y="1600200"/>
          <p14:tracePt t="42972" x="3784600" y="1587500"/>
          <p14:tracePt t="42989" x="3784600" y="1549400"/>
          <p14:tracePt t="43005" x="3759200" y="1517650"/>
          <p14:tracePt t="43022" x="3695700" y="1485900"/>
          <p14:tracePt t="43038" x="3587750" y="1435100"/>
          <p14:tracePt t="43055" x="3422650" y="1403350"/>
          <p14:tracePt t="43072" x="3238500" y="1365250"/>
          <p14:tracePt t="43088" x="3067050" y="1333500"/>
          <p14:tracePt t="43105" x="2927350" y="1314450"/>
          <p14:tracePt t="43122" x="2832100" y="1314450"/>
          <p14:tracePt t="43138" x="2755900" y="1314450"/>
          <p14:tracePt t="43155" x="2673350" y="1339850"/>
          <p14:tracePt t="43172" x="2603500" y="1365250"/>
          <p14:tracePt t="43174" x="2565400" y="1390650"/>
          <p14:tracePt t="43188" x="2540000" y="1409700"/>
          <p14:tracePt t="43205" x="2482850" y="1447800"/>
          <p14:tracePt t="43222" x="2463800" y="1466850"/>
          <p14:tracePt t="43238" x="2463800" y="1485900"/>
          <p14:tracePt t="43255" x="2463800" y="1504950"/>
          <p14:tracePt t="43272" x="2463800" y="1536700"/>
          <p14:tracePt t="43288" x="2463800" y="1562100"/>
          <p14:tracePt t="43305" x="2495550" y="1593850"/>
          <p14:tracePt t="43322" x="2559050" y="1625600"/>
          <p14:tracePt t="43338" x="2667000" y="1651000"/>
          <p14:tracePt t="43355" x="2851150" y="1676400"/>
          <p14:tracePt t="43372" x="3028950" y="1689100"/>
          <p14:tracePt t="43374" x="3124200" y="1689100"/>
          <p14:tracePt t="43388" x="3219450" y="1689100"/>
          <p14:tracePt t="43405" x="3403600" y="1676400"/>
          <p14:tracePt t="43422" x="3454400" y="1657350"/>
          <p14:tracePt t="43438" x="3479800" y="1638300"/>
          <p14:tracePt t="43455" x="3492500" y="1619250"/>
          <p14:tracePt t="43472" x="3498850" y="1600200"/>
          <p14:tracePt t="43488" x="3505200" y="1587500"/>
          <p14:tracePt t="43505" x="3505200" y="1568450"/>
          <p14:tracePt t="43522" x="3505200" y="1549400"/>
          <p14:tracePt t="43538" x="3505200" y="1530350"/>
          <p14:tracePt t="43555" x="3505200" y="1511300"/>
          <p14:tracePt t="43572" x="3479800" y="1498600"/>
          <p14:tracePt t="43588" x="3409950" y="1473200"/>
          <p14:tracePt t="43605" x="3270250" y="1460500"/>
          <p14:tracePt t="43621" x="3149600" y="1460500"/>
          <p14:tracePt t="43638" x="3041650" y="1460500"/>
          <p14:tracePt t="43655" x="2971800" y="1473200"/>
          <p14:tracePt t="43672" x="2940050" y="1492250"/>
          <p14:tracePt t="43688" x="2908300" y="1511300"/>
          <p14:tracePt t="43705" x="2895600" y="1536700"/>
          <p14:tracePt t="43721" x="2895600" y="1562100"/>
          <p14:tracePt t="43738" x="2895600" y="1581150"/>
          <p14:tracePt t="43755" x="2895600" y="1600200"/>
          <p14:tracePt t="43771" x="2901950" y="1619250"/>
          <p14:tracePt t="43788" x="2952750" y="1625600"/>
          <p14:tracePt t="43805" x="3111500" y="1625600"/>
          <p14:tracePt t="43821" x="3270250" y="1625600"/>
          <p14:tracePt t="43838" x="3371850" y="1612900"/>
          <p14:tracePt t="43855" x="3416300" y="1593850"/>
          <p14:tracePt t="43871" x="3429000" y="1581150"/>
          <p14:tracePt t="43888" x="3435350" y="1581150"/>
          <p14:tracePt t="43905" x="3435350" y="1574800"/>
          <p14:tracePt t="43921" x="3435350" y="1568450"/>
          <p14:tracePt t="43938" x="3435350" y="1555750"/>
          <p14:tracePt t="44007" x="3435350" y="1549400"/>
          <p14:tracePt t="44055" x="3435350" y="1536700"/>
          <p14:tracePt t="44067" x="3429000" y="1530350"/>
          <p14:tracePt t="44086" x="3422650" y="1524000"/>
          <p14:tracePt t="44096" x="3416300" y="1517650"/>
          <p14:tracePt t="44105" x="3409950" y="1511300"/>
          <p14:tracePt t="44122" x="3378200" y="1492250"/>
          <p14:tracePt t="44138" x="3340100" y="1473200"/>
          <p14:tracePt t="44155" x="3289300" y="1447800"/>
          <p14:tracePt t="44172" x="3232150" y="1428750"/>
          <p14:tracePt t="44173" x="3194050" y="1409700"/>
          <p14:tracePt t="44188" x="3162300" y="1403350"/>
          <p14:tracePt t="44205" x="3086100" y="1403350"/>
          <p14:tracePt t="44222" x="3048000" y="1403350"/>
          <p14:tracePt t="44238" x="2997200" y="1403350"/>
          <p14:tracePt t="44255" x="2965450" y="1416050"/>
          <p14:tracePt t="44271" x="2927350" y="1435100"/>
          <p14:tracePt t="44288" x="2908300" y="1454150"/>
          <p14:tracePt t="44305" x="2895600" y="1485900"/>
          <p14:tracePt t="44322" x="2895600" y="1524000"/>
          <p14:tracePt t="44338" x="2895600" y="1574800"/>
          <p14:tracePt t="44355" x="2895600" y="1606550"/>
          <p14:tracePt t="44357" x="2901950" y="1631950"/>
          <p14:tracePt t="44371" x="2914650" y="1651000"/>
          <p14:tracePt t="44388" x="2959100" y="1676400"/>
          <p14:tracePt t="44405" x="3054350" y="1720850"/>
          <p14:tracePt t="44421" x="3149600" y="1720850"/>
          <p14:tracePt t="44438" x="3244850" y="1720850"/>
          <p14:tracePt t="44455" x="3365500" y="1720850"/>
          <p14:tracePt t="44471" x="3492500" y="1708150"/>
          <p14:tracePt t="44488" x="3594100" y="1676400"/>
          <p14:tracePt t="44505" x="3670300" y="1651000"/>
          <p14:tracePt t="44521" x="3708400" y="1631950"/>
          <p14:tracePt t="44538" x="3740150" y="1600200"/>
          <p14:tracePt t="44555" x="3752850" y="1581150"/>
          <p14:tracePt t="44571" x="3759200" y="1562100"/>
          <p14:tracePt t="44575" x="3759200" y="1555750"/>
          <p14:tracePt t="44588" x="3759200" y="1549400"/>
          <p14:tracePt t="44605" x="3752850" y="1517650"/>
          <p14:tracePt t="44622" x="3714750" y="1498600"/>
          <p14:tracePt t="44638" x="3613150" y="1454150"/>
          <p14:tracePt t="44655" x="3479800" y="1422400"/>
          <p14:tracePt t="44671" x="3327400" y="1397000"/>
          <p14:tracePt t="44688" x="3200400" y="1397000"/>
          <p14:tracePt t="44705" x="3086100" y="1397000"/>
          <p14:tracePt t="44721" x="3022600" y="1416050"/>
          <p14:tracePt t="44738" x="2978150" y="1435100"/>
          <p14:tracePt t="44754" x="2952750" y="1460500"/>
          <p14:tracePt t="44771" x="2933700" y="1479550"/>
          <p14:tracePt t="44788" x="2927350" y="1498600"/>
          <p14:tracePt t="44805" x="2927350" y="1530350"/>
          <p14:tracePt t="44821" x="2927350" y="1562100"/>
          <p14:tracePt t="44838" x="2946400" y="1593850"/>
          <p14:tracePt t="44854" x="3009900" y="1638300"/>
          <p14:tracePt t="44871" x="3111500" y="1682750"/>
          <p14:tracePt t="44888" x="3251200" y="1720850"/>
          <p14:tracePt t="44904" x="3403600" y="1746250"/>
          <p14:tracePt t="44921" x="3524250" y="1746250"/>
          <p14:tracePt t="44938" x="3619500" y="1739900"/>
          <p14:tracePt t="44954" x="3670300" y="1720850"/>
          <p14:tracePt t="44971" x="3695700" y="1701800"/>
          <p14:tracePt t="44988" x="3708400" y="1670050"/>
          <p14:tracePt t="44991" x="3714750" y="1657350"/>
          <p14:tracePt t="45004" x="3714750" y="1651000"/>
          <p14:tracePt t="45021" x="3714750" y="1593850"/>
          <p14:tracePt t="45038" x="3708400" y="1543050"/>
          <p14:tracePt t="45054" x="3683000" y="1504950"/>
          <p14:tracePt t="45071" x="3638550" y="1466850"/>
          <p14:tracePt t="45088" x="3562350" y="1428750"/>
          <p14:tracePt t="45104" x="3473450" y="1409700"/>
          <p14:tracePt t="45121" x="3397250" y="1409700"/>
          <p14:tracePt t="45138" x="3321050" y="1409700"/>
          <p14:tracePt t="45154" x="3257550" y="1428750"/>
          <p14:tracePt t="45171" x="3213100" y="1460500"/>
          <p14:tracePt t="45188" x="3187700" y="1492250"/>
          <p14:tracePt t="45190" x="3175000" y="1504950"/>
          <p14:tracePt t="45204" x="3168650" y="1511300"/>
          <p14:tracePt t="45221" x="3162300" y="1524000"/>
          <p14:tracePt t="45238" x="3162300" y="1530350"/>
          <p14:tracePt t="45271" x="3168650" y="1536700"/>
          <p14:tracePt t="45288" x="3206750" y="1536700"/>
          <p14:tracePt t="45304" x="3270250" y="1536700"/>
          <p14:tracePt t="45321" x="3346450" y="1524000"/>
          <p14:tracePt t="45338" x="3409950" y="1504950"/>
          <p14:tracePt t="45354" x="3435350" y="1485900"/>
          <p14:tracePt t="45371" x="3448050" y="1485900"/>
          <p14:tracePt t="45856" x="3454400" y="1479550"/>
          <p14:tracePt t="45873" x="3454400" y="1466850"/>
          <p14:tracePt t="45890" x="3441700" y="1447800"/>
          <p14:tracePt t="45905" x="3422650" y="1422400"/>
          <p14:tracePt t="45921" x="3390900" y="1403350"/>
          <p14:tracePt t="45938" x="3359150" y="1390650"/>
          <p14:tracePt t="45943" x="3346450" y="1377950"/>
          <p14:tracePt t="45955" x="3333750" y="1371600"/>
          <p14:tracePt t="45971" x="3295650" y="1365250"/>
          <p14:tracePt t="45988" x="3257550" y="1365250"/>
          <p14:tracePt t="45991" x="3244850" y="1365250"/>
          <p14:tracePt t="46005" x="3194050" y="1365250"/>
          <p14:tracePt t="46022" x="3149600" y="1365250"/>
          <p14:tracePt t="46038" x="3079750" y="1371600"/>
          <p14:tracePt t="46054" x="3035300" y="1390650"/>
          <p14:tracePt t="46071" x="3003550" y="1409700"/>
          <p14:tracePt t="46088" x="2984500" y="1428750"/>
          <p14:tracePt t="46104" x="2971800" y="1441450"/>
          <p14:tracePt t="46121" x="2971800" y="1447800"/>
          <p14:tracePt t="46137" x="2965450" y="1466850"/>
          <p14:tracePt t="46154" x="2965450" y="1485900"/>
          <p14:tracePt t="46171" x="2965450" y="1504950"/>
          <p14:tracePt t="46187" x="2965450" y="1524000"/>
          <p14:tracePt t="46190" x="2971800" y="1536700"/>
          <p14:tracePt t="46204" x="2978150" y="1549400"/>
          <p14:tracePt t="46221" x="3041650" y="1593850"/>
          <p14:tracePt t="46237" x="3155950" y="1631950"/>
          <p14:tracePt t="46254" x="3308350" y="1657350"/>
          <p14:tracePt t="46271" x="3479800" y="1657350"/>
          <p14:tracePt t="46287" x="3644900" y="1657350"/>
          <p14:tracePt t="46304" x="3784600" y="1644650"/>
          <p14:tracePt t="46321" x="3854450" y="1625600"/>
          <p14:tracePt t="46337" x="3905250" y="1600200"/>
          <p14:tracePt t="46354" x="3924300" y="1568450"/>
          <p14:tracePt t="46371" x="3937000" y="1549400"/>
          <p14:tracePt t="46387" x="3937000" y="1536700"/>
          <p14:tracePt t="46404" x="3943350" y="1511300"/>
          <p14:tracePt t="46405" x="3943350" y="1504950"/>
          <p14:tracePt t="46421" x="3943350" y="1473200"/>
          <p14:tracePt t="46437" x="3905250" y="1428750"/>
          <p14:tracePt t="46454" x="3867150" y="1384300"/>
          <p14:tracePt t="46471" x="3797300" y="1339850"/>
          <p14:tracePt t="46487" x="3683000" y="1314450"/>
          <p14:tracePt t="46504" x="3587750" y="1295400"/>
          <p14:tracePt t="46521" x="3498850" y="1295400"/>
          <p14:tracePt t="46537" x="3422650" y="1295400"/>
          <p14:tracePt t="46554" x="3333750" y="1308100"/>
          <p14:tracePt t="46571" x="3263900" y="1333500"/>
          <p14:tracePt t="46587" x="3200400" y="1352550"/>
          <p14:tracePt t="46604" x="3155950" y="1390650"/>
          <p14:tracePt t="46621" x="3117850" y="1428750"/>
          <p14:tracePt t="46637" x="3105150" y="1454150"/>
          <p14:tracePt t="46654" x="3092450" y="1479550"/>
          <p14:tracePt t="46671" x="3086100" y="1498600"/>
          <p14:tracePt t="46687" x="3086100" y="1517650"/>
          <p14:tracePt t="46704" x="3092450" y="1549400"/>
          <p14:tracePt t="46721" x="3105150" y="1568450"/>
          <p14:tracePt t="46737" x="3136900" y="1593850"/>
          <p14:tracePt t="46754" x="3187700" y="1606550"/>
          <p14:tracePt t="46770" x="3289300" y="1619250"/>
          <p14:tracePt t="46787" x="3397250" y="1619250"/>
          <p14:tracePt t="46804" x="3543300" y="1619250"/>
          <p14:tracePt t="46805" x="3619500" y="1619250"/>
          <p14:tracePt t="46821" x="3733800" y="1619250"/>
          <p14:tracePt t="46837" x="3829050" y="1619250"/>
          <p14:tracePt t="46854" x="3879850" y="1619250"/>
          <p14:tracePt t="46870" x="3898900" y="1619250"/>
          <p14:tracePt t="46887" x="3905250" y="1612900"/>
          <p14:tracePt t="46904" x="3924300" y="1593850"/>
          <p14:tracePt t="46920" x="3930650" y="1574800"/>
          <p14:tracePt t="46937" x="3930650" y="1536700"/>
          <p14:tracePt t="46954" x="3917950" y="1504950"/>
          <p14:tracePt t="46970" x="3898900" y="1454150"/>
          <p14:tracePt t="46987" x="3835400" y="1409700"/>
          <p14:tracePt t="47004" x="3752850" y="1371600"/>
          <p14:tracePt t="47007" x="3708400" y="1358900"/>
          <p14:tracePt t="47021" x="3600450" y="1339850"/>
          <p14:tracePt t="47037" x="3498850" y="1333500"/>
          <p14:tracePt t="47054" x="3403600" y="1333500"/>
          <p14:tracePt t="47070" x="3314700" y="1339850"/>
          <p14:tracePt t="47087" x="3232150" y="1371600"/>
          <p14:tracePt t="47104" x="3181350" y="1403350"/>
          <p14:tracePt t="47120" x="3136900" y="1428750"/>
          <p14:tracePt t="47137" x="3111500" y="1454150"/>
          <p14:tracePt t="47154" x="3098800" y="1466850"/>
          <p14:tracePt t="47170" x="3092450" y="1479550"/>
          <p14:tracePt t="47187" x="3092450" y="1511300"/>
          <p14:tracePt t="47204" x="3092450" y="1543050"/>
          <p14:tracePt t="47207" x="3092450" y="1562100"/>
          <p14:tracePt t="47220" x="3092450" y="1568450"/>
          <p14:tracePt t="47237" x="3117850" y="1625600"/>
          <p14:tracePt t="47254" x="3168650" y="1657350"/>
          <p14:tracePt t="47270" x="3251200" y="1689100"/>
          <p14:tracePt t="47287" x="3352800" y="1695450"/>
          <p14:tracePt t="47304" x="3460750" y="1695450"/>
          <p14:tracePt t="47320" x="3556000" y="1676400"/>
          <p14:tracePt t="47337" x="3625850" y="1631950"/>
          <p14:tracePt t="47354" x="3657600" y="1581150"/>
          <p14:tracePt t="47370" x="3676650" y="1536700"/>
          <p14:tracePt t="47387" x="3676650" y="1517650"/>
          <p14:tracePt t="47404" x="3676650" y="1504950"/>
          <p14:tracePt t="47420" x="3670300" y="1492250"/>
          <p14:tracePt t="47421" x="3663950" y="1485900"/>
          <p14:tracePt t="47437" x="3644900" y="1466850"/>
          <p14:tracePt t="47454" x="3594100" y="1447800"/>
          <p14:tracePt t="47470" x="3524250" y="1435100"/>
          <p14:tracePt t="47487" x="3441700" y="1428750"/>
          <p14:tracePt t="47504" x="3333750" y="1428750"/>
          <p14:tracePt t="47520" x="3244850" y="1428750"/>
          <p14:tracePt t="47537" x="3187700" y="1441450"/>
          <p14:tracePt t="47554" x="3130550" y="1460500"/>
          <p14:tracePt t="47570" x="3105150" y="1485900"/>
          <p14:tracePt t="47587" x="3086100" y="1504950"/>
          <p14:tracePt t="47604" x="3086100" y="1524000"/>
          <p14:tracePt t="47620" x="3086100" y="1536700"/>
          <p14:tracePt t="47637" x="3098800" y="1587500"/>
          <p14:tracePt t="47654" x="3136900" y="1619250"/>
          <p14:tracePt t="47670" x="3225800" y="1638300"/>
          <p14:tracePt t="47687" x="3352800" y="1663700"/>
          <p14:tracePt t="47704" x="3460750" y="1663700"/>
          <p14:tracePt t="47720" x="3556000" y="1663700"/>
          <p14:tracePt t="47737" x="3587750" y="1644650"/>
          <p14:tracePt t="47753" x="3613150" y="1619250"/>
          <p14:tracePt t="47770" x="3619500" y="1581150"/>
          <p14:tracePt t="47787" x="3619500" y="1543050"/>
          <p14:tracePt t="47790" x="3619500" y="1517650"/>
          <p14:tracePt t="47804" x="3606800" y="1498600"/>
          <p14:tracePt t="47820" x="3581400" y="1473200"/>
          <p14:tracePt t="47822" x="3568700" y="1460500"/>
          <p14:tracePt t="47837" x="3524250" y="1441450"/>
          <p14:tracePt t="47854" x="3505200" y="1435100"/>
          <p14:tracePt t="47870" x="3479800" y="1435100"/>
          <p14:tracePt t="47887" x="3467100" y="1435100"/>
          <p14:tracePt t="47904" x="3460750" y="1435100"/>
          <p14:tracePt t="47920" x="3454400" y="1435100"/>
          <p14:tracePt t="47937" x="3448050" y="1435100"/>
          <p14:tracePt t="47954" x="3441700" y="1435100"/>
          <p14:tracePt t="47970" x="3435350" y="1435100"/>
          <p14:tracePt t="48198" x="0" y="0"/>
        </p14:tracePtLst>
        <p14:tracePtLst>
          <p14:tracePt t="48491" x="3244850" y="1339850"/>
          <p14:tracePt t="48510" x="3194050" y="1339850"/>
          <p14:tracePt t="48527" x="3168650" y="1339850"/>
          <p14:tracePt t="48542" x="3143250" y="1346200"/>
          <p14:tracePt t="48554" x="3130550" y="1352550"/>
          <p14:tracePt t="48570" x="3105150" y="1371600"/>
          <p14:tracePt t="48587" x="3092450" y="1390650"/>
          <p14:tracePt t="48603" x="3073400" y="1428750"/>
          <p14:tracePt t="48620" x="3067050" y="1454150"/>
          <p14:tracePt t="48621" x="3067050" y="1473200"/>
          <p14:tracePt t="48637" x="3060700" y="1498600"/>
          <p14:tracePt t="48653" x="3060700" y="1524000"/>
          <p14:tracePt t="48670" x="3067050" y="1568450"/>
          <p14:tracePt t="48687" x="3098800" y="1606550"/>
          <p14:tracePt t="48703" x="3162300" y="1644650"/>
          <p14:tracePt t="48720" x="3263900" y="1695450"/>
          <p14:tracePt t="48736" x="3416300" y="1746250"/>
          <p14:tracePt t="48753" x="3600450" y="1778000"/>
          <p14:tracePt t="48770" x="3771900" y="1790700"/>
          <p14:tracePt t="48786" x="3930650" y="1790700"/>
          <p14:tracePt t="48803" x="4006850" y="1790700"/>
          <p14:tracePt t="48820" x="4051300" y="1771650"/>
          <p14:tracePt t="48822" x="4057650" y="1758950"/>
          <p14:tracePt t="48837" x="4070350" y="1714500"/>
          <p14:tracePt t="48853" x="4083050" y="1676400"/>
          <p14:tracePt t="48870" x="4083050" y="1631950"/>
          <p14:tracePt t="48886" x="4070350" y="1581150"/>
          <p14:tracePt t="48903" x="4038600" y="1543050"/>
          <p14:tracePt t="48920" x="4000500" y="1511300"/>
          <p14:tracePt t="48937" x="3937000" y="1466850"/>
          <p14:tracePt t="48953" x="3848100" y="1435100"/>
          <p14:tracePt t="48970" x="3740150" y="1409700"/>
          <p14:tracePt t="48986" x="3606800" y="1397000"/>
          <p14:tracePt t="49003" x="3492500" y="1397000"/>
          <p14:tracePt t="49020" x="3390900" y="1397000"/>
          <p14:tracePt t="49021" x="3359150" y="1397000"/>
          <p14:tracePt t="49036" x="3340100" y="1397000"/>
          <p14:tracePt t="49053" x="3282950" y="1403350"/>
          <p14:tracePt t="49070" x="3263900" y="1416050"/>
          <p14:tracePt t="49086" x="3257550" y="1435100"/>
          <p14:tracePt t="49103" x="3244850" y="1473200"/>
          <p14:tracePt t="49120" x="3244850" y="1498600"/>
          <p14:tracePt t="49136" x="3251200" y="1543050"/>
          <p14:tracePt t="49153" x="3289300" y="1593850"/>
          <p14:tracePt t="49170" x="3352800" y="1663700"/>
          <p14:tracePt t="49186" x="3454400" y="1714500"/>
          <p14:tracePt t="49203" x="3587750" y="1752600"/>
          <p14:tracePt t="49220" x="3708400" y="1758950"/>
          <p14:tracePt t="49221" x="3771900" y="1758950"/>
          <p14:tracePt t="49236" x="3822700" y="1758950"/>
          <p14:tracePt t="49253" x="3886200" y="1714500"/>
          <p14:tracePt t="49270" x="3905250" y="1676400"/>
          <p14:tracePt t="49286" x="3905250" y="1644650"/>
          <p14:tracePt t="49303" x="3892550" y="1593850"/>
          <p14:tracePt t="49320" x="3860800" y="1549400"/>
          <p14:tracePt t="49336" x="3816350" y="1511300"/>
          <p14:tracePt t="49353" x="3714750" y="1479550"/>
          <p14:tracePt t="49370" x="3606800" y="1466850"/>
          <p14:tracePt t="49386" x="3517900" y="1466850"/>
          <p14:tracePt t="49403" x="3441700" y="1466850"/>
          <p14:tracePt t="49420" x="3397250" y="1466850"/>
          <p14:tracePt t="49422" x="3371850" y="1473200"/>
          <p14:tracePt t="49436" x="3352800" y="1479550"/>
          <p14:tracePt t="49453" x="3321050" y="1530350"/>
          <p14:tracePt t="49470" x="3314700" y="1543050"/>
          <p14:tracePt t="49486" x="3314700" y="1568450"/>
          <p14:tracePt t="49503" x="3321050" y="1600200"/>
          <p14:tracePt t="49520" x="3359150" y="1625600"/>
          <p14:tracePt t="49536" x="3422650" y="1651000"/>
          <p14:tracePt t="49553" x="3511550" y="1663700"/>
          <p14:tracePt t="49570" x="3575050" y="1663700"/>
          <p14:tracePt t="49586" x="3644900" y="1663700"/>
          <p14:tracePt t="49603" x="3689350" y="1631950"/>
          <p14:tracePt t="49620" x="3708400" y="1600200"/>
          <p14:tracePt t="49637" x="3721100" y="1549400"/>
          <p14:tracePt t="49653" x="3721100" y="1511300"/>
          <p14:tracePt t="49670" x="3702050" y="1473200"/>
          <p14:tracePt t="49686" x="3663950" y="1454150"/>
          <p14:tracePt t="49703" x="3600450" y="1441450"/>
          <p14:tracePt t="49720" x="3511550" y="1428750"/>
          <p14:tracePt t="49736" x="3435350" y="1428750"/>
          <p14:tracePt t="49753" x="3365500" y="1441450"/>
          <p14:tracePt t="49770" x="3314700" y="1479550"/>
          <p14:tracePt t="49786" x="3282950" y="1498600"/>
          <p14:tracePt t="49803" x="3263900" y="1530350"/>
          <p14:tracePt t="49820" x="3263900" y="1549400"/>
          <p14:tracePt t="49837" x="3263900" y="1568450"/>
          <p14:tracePt t="49853" x="3295650" y="1587500"/>
          <p14:tracePt t="49870" x="3378200" y="1606550"/>
          <p14:tracePt t="49886" x="3486150" y="1606550"/>
          <p14:tracePt t="49903" x="3581400" y="1593850"/>
          <p14:tracePt t="49920" x="3638550" y="1574800"/>
          <p14:tracePt t="49936" x="3657600" y="1543050"/>
          <p14:tracePt t="49953" x="3663950" y="1530350"/>
          <p14:tracePt t="49969" x="3663950" y="1524000"/>
          <p14:tracePt t="49986" x="3663950" y="1517650"/>
          <p14:tracePt t="50003" x="3657600" y="1504950"/>
          <p14:tracePt t="50020" x="3638550" y="1492250"/>
          <p14:tracePt t="50023" x="3613150" y="1485900"/>
          <p14:tracePt t="50036" x="3594100" y="1485900"/>
          <p14:tracePt t="50053" x="3536950" y="1485900"/>
          <p14:tracePt t="50070" x="3498850" y="1485900"/>
          <p14:tracePt t="50086" x="3486150" y="1511300"/>
          <p14:tracePt t="50103" x="3479800" y="1524000"/>
          <p14:tracePt t="50119" x="3479800" y="1536700"/>
          <p14:tracePt t="50136" x="3479800" y="1555750"/>
          <p14:tracePt t="50153" x="3492500" y="1562100"/>
          <p14:tracePt t="50169" x="3517900" y="1562100"/>
          <p14:tracePt t="50186" x="3549650" y="1562100"/>
          <p14:tracePt t="50203" x="3581400" y="1555750"/>
          <p14:tracePt t="50219" x="3594100" y="1549400"/>
          <p14:tracePt t="50236" x="3606800" y="1536700"/>
          <p14:tracePt t="50238" x="3606800" y="1524000"/>
          <p14:tracePt t="50718" x="0" y="0"/>
        </p14:tracePtLst>
        <p14:tracePtLst>
          <p14:tracePt t="51121" x="3390900" y="1308100"/>
          <p14:tracePt t="51134" x="3365500" y="1308100"/>
          <p14:tracePt t="51147" x="3352800" y="1314450"/>
          <p14:tracePt t="51157" x="3321050" y="1333500"/>
          <p14:tracePt t="51169" x="3302000" y="1352550"/>
          <p14:tracePt t="51186" x="3270250" y="1409700"/>
          <p14:tracePt t="51203" x="3244850" y="1460500"/>
          <p14:tracePt t="51219" x="3225800" y="1517650"/>
          <p14:tracePt t="51236" x="3225800" y="1549400"/>
          <p14:tracePt t="51252" x="3225800" y="1587500"/>
          <p14:tracePt t="51253" x="3238500" y="1606550"/>
          <p14:tracePt t="51269" x="3270250" y="1638300"/>
          <p14:tracePt t="51286" x="3314700" y="1676400"/>
          <p14:tracePt t="51302" x="3416300" y="1714500"/>
          <p14:tracePt t="51319" x="3556000" y="1746250"/>
          <p14:tracePt t="51336" x="3708400" y="1752600"/>
          <p14:tracePt t="51352" x="3835400" y="1752600"/>
          <p14:tracePt t="51369" x="3937000" y="1746250"/>
          <p14:tracePt t="51386" x="3987800" y="1727200"/>
          <p14:tracePt t="51402" x="4006850" y="1701800"/>
          <p14:tracePt t="51419" x="4032250" y="1676400"/>
          <p14:tracePt t="51436" x="4038600" y="1644650"/>
          <p14:tracePt t="51437" x="4038600" y="1631950"/>
          <p14:tracePt t="51452" x="4038600" y="1612900"/>
          <p14:tracePt t="51454" x="4038600" y="1593850"/>
          <p14:tracePt t="51469" x="4038600" y="1562100"/>
          <p14:tracePt t="51486" x="4032250" y="1530350"/>
          <p14:tracePt t="51502" x="4013200" y="1492250"/>
          <p14:tracePt t="51519" x="3975100" y="1454150"/>
          <p14:tracePt t="51536" x="3917950" y="1409700"/>
          <p14:tracePt t="51552" x="3816350" y="1358900"/>
          <p14:tracePt t="51569" x="3702050" y="1320800"/>
          <p14:tracePt t="51586" x="3606800" y="1295400"/>
          <p14:tracePt t="51602" x="3530600" y="1289050"/>
          <p14:tracePt t="51619" x="3479800" y="1289050"/>
          <p14:tracePt t="51636" x="3441700" y="1289050"/>
          <p14:tracePt t="51638" x="3416300" y="1295400"/>
          <p14:tracePt t="51652" x="3397250" y="1308100"/>
          <p14:tracePt t="51654" x="3378200" y="1314450"/>
          <p14:tracePt t="51669" x="3340100" y="1333500"/>
          <p14:tracePt t="51685" x="3308350" y="1365250"/>
          <p14:tracePt t="51702" x="3282950" y="1384300"/>
          <p14:tracePt t="51719" x="3276600" y="1409700"/>
          <p14:tracePt t="51736" x="3270250" y="1435100"/>
          <p14:tracePt t="51752" x="3263900" y="1466850"/>
          <p14:tracePt t="51769" x="3263900" y="1511300"/>
          <p14:tracePt t="51786" x="3289300" y="1555750"/>
          <p14:tracePt t="51802" x="3333750" y="1587500"/>
          <p14:tracePt t="51819" x="3416300" y="1625600"/>
          <p14:tracePt t="51836" x="3568700" y="1657350"/>
          <p14:tracePt t="51852" x="3759200" y="1695450"/>
          <p14:tracePt t="51854" x="3841750" y="1701800"/>
          <p14:tracePt t="51869" x="3968750" y="1701800"/>
          <p14:tracePt t="51885" x="4051300" y="1701800"/>
          <p14:tracePt t="51902" x="4076700" y="1689100"/>
          <p14:tracePt t="51919" x="4089400" y="1657350"/>
          <p14:tracePt t="51935" x="4095750" y="1625600"/>
          <p14:tracePt t="51952" x="4095750" y="1587500"/>
          <p14:tracePt t="51969" x="4076700" y="1555750"/>
          <p14:tracePt t="51985" x="4051300" y="1504950"/>
          <p14:tracePt t="52002" x="4000500" y="1447800"/>
          <p14:tracePt t="52019" x="3917950" y="1390650"/>
          <p14:tracePt t="52035" x="3797300" y="1339850"/>
          <p14:tracePt t="52052" x="3670300" y="1308100"/>
          <p14:tracePt t="52054" x="3619500" y="1295400"/>
          <p14:tracePt t="52069" x="3549650" y="1289050"/>
          <p14:tracePt t="52085" x="3492500" y="1289050"/>
          <p14:tracePt t="52102" x="3454400" y="1289050"/>
          <p14:tracePt t="52119" x="3416300" y="1301750"/>
          <p14:tracePt t="52135" x="3378200" y="1333500"/>
          <p14:tracePt t="52152" x="3365500" y="1365250"/>
          <p14:tracePt t="52169" x="3346450" y="1397000"/>
          <p14:tracePt t="52185" x="3333750" y="1447800"/>
          <p14:tracePt t="52202" x="3333750" y="1485900"/>
          <p14:tracePt t="52219" x="3333750" y="1530350"/>
          <p14:tracePt t="52235" x="3333750" y="1574800"/>
          <p14:tracePt t="52252" x="3352800" y="1612900"/>
          <p14:tracePt t="52269" x="3397250" y="1651000"/>
          <p14:tracePt t="52285" x="3441700" y="1663700"/>
          <p14:tracePt t="52302" x="3517900" y="1689100"/>
          <p14:tracePt t="52319" x="3594100" y="1689100"/>
          <p14:tracePt t="52335" x="3695700" y="1689100"/>
          <p14:tracePt t="52352" x="3765550" y="1663700"/>
          <p14:tracePt t="52369" x="3803650" y="1631950"/>
          <p14:tracePt t="52385" x="3822700" y="1600200"/>
          <p14:tracePt t="52402" x="3829050" y="1574800"/>
          <p14:tracePt t="52419" x="3829050" y="1543050"/>
          <p14:tracePt t="52435" x="3829050" y="1517650"/>
          <p14:tracePt t="52452" x="3810000" y="1485900"/>
          <p14:tracePt t="52469" x="3784600" y="1466850"/>
          <p14:tracePt t="52485" x="3771900" y="1460500"/>
          <p14:tracePt t="52726" x="0" y="0"/>
        </p14:tracePtLst>
        <p14:tracePtLst>
          <p14:tracePt t="57905" x="3327400" y="1377950"/>
          <p14:tracePt t="57918" x="3321050" y="1377950"/>
          <p14:tracePt t="57933" x="3308350" y="1377950"/>
          <p14:tracePt t="57950" x="3276600" y="1377950"/>
          <p14:tracePt t="57967" x="3251200" y="1397000"/>
          <p14:tracePt t="57984" x="3219450" y="1428750"/>
          <p14:tracePt t="58000" x="3200400" y="1460500"/>
          <p14:tracePt t="58017" x="3162300" y="1511300"/>
          <p14:tracePt t="58033" x="3149600" y="1562100"/>
          <p14:tracePt t="58050" x="3130550" y="1612900"/>
          <p14:tracePt t="58067" x="3130550" y="1638300"/>
          <p14:tracePt t="58083" x="3130550" y="1676400"/>
          <p14:tracePt t="58100" x="3130550" y="1701800"/>
          <p14:tracePt t="58101" x="3143250" y="1720850"/>
          <p14:tracePt t="58117" x="3187700" y="1752600"/>
          <p14:tracePt t="58133" x="3257550" y="1778000"/>
          <p14:tracePt t="58150" x="3359150" y="1790700"/>
          <p14:tracePt t="58167" x="3486150" y="1790700"/>
          <p14:tracePt t="58183" x="3644900" y="1784350"/>
          <p14:tracePt t="58200" x="3765550" y="1771650"/>
          <p14:tracePt t="58217" x="3854450" y="1746250"/>
          <p14:tracePt t="58233" x="3905250" y="1720850"/>
          <p14:tracePt t="58250" x="3930650" y="1701800"/>
          <p14:tracePt t="58267" x="3943350" y="1676400"/>
          <p14:tracePt t="58283" x="3943350" y="1663700"/>
          <p14:tracePt t="58300" x="3949700" y="1625600"/>
          <p14:tracePt t="58317" x="3949700" y="1593850"/>
          <p14:tracePt t="58333" x="3937000" y="1549400"/>
          <p14:tracePt t="58350" x="3917950" y="1504950"/>
          <p14:tracePt t="58367" x="3873500" y="1460500"/>
          <p14:tracePt t="58383" x="3803650" y="1416050"/>
          <p14:tracePt t="58400" x="3721100" y="1384300"/>
          <p14:tracePt t="58417" x="3651250" y="1365250"/>
          <p14:tracePt t="58433" x="3581400" y="1352550"/>
          <p14:tracePt t="58450" x="3524250" y="1352550"/>
          <p14:tracePt t="58467" x="3460750" y="1352550"/>
          <p14:tracePt t="58469" x="3422650" y="1352550"/>
          <p14:tracePt t="58483" x="3403600" y="1358900"/>
          <p14:tracePt t="58501" x="3352800" y="1371600"/>
          <p14:tracePt t="58503" x="3327400" y="1384300"/>
          <p14:tracePt t="58517" x="3282950" y="1403350"/>
          <p14:tracePt t="58533" x="3263900" y="1416050"/>
          <p14:tracePt t="58550" x="3238500" y="1441450"/>
          <p14:tracePt t="58567" x="3225800" y="1466850"/>
          <p14:tracePt t="58583" x="3213100" y="1517650"/>
          <p14:tracePt t="58600" x="3200400" y="1574800"/>
          <p14:tracePt t="58617" x="3200400" y="1631950"/>
          <p14:tracePt t="58633" x="3200400" y="1708150"/>
          <p14:tracePt t="58650" x="3219450" y="1752600"/>
          <p14:tracePt t="58666" x="3238500" y="1778000"/>
          <p14:tracePt t="58683" x="3263900" y="1797050"/>
          <p14:tracePt t="58700" x="3295650" y="1803400"/>
          <p14:tracePt t="58701" x="3321050" y="1803400"/>
          <p14:tracePt t="58717" x="3409950" y="1803400"/>
          <p14:tracePt t="58733" x="3549650" y="1790700"/>
          <p14:tracePt t="58750" x="3702050" y="1765300"/>
          <p14:tracePt t="58767" x="3816350" y="1733550"/>
          <p14:tracePt t="58783" x="3898900" y="1689100"/>
          <p14:tracePt t="58800" x="3949700" y="1663700"/>
          <p14:tracePt t="58817" x="3981450" y="1638300"/>
          <p14:tracePt t="58833" x="3994150" y="1625600"/>
          <p14:tracePt t="58850" x="4000500" y="1612900"/>
          <p14:tracePt t="58866" x="4013200" y="1600200"/>
          <p14:tracePt t="58883" x="4013200" y="1593850"/>
          <p14:tracePt t="58917" x="4013200" y="1574800"/>
          <p14:tracePt t="58934" x="4013200" y="1549400"/>
          <p14:tracePt t="58950" x="4006850" y="1524000"/>
          <p14:tracePt t="58967" x="3994150" y="1511300"/>
          <p14:tracePt t="58983" x="3962400" y="1492250"/>
          <p14:tracePt t="59000" x="3898900" y="1473200"/>
          <p14:tracePt t="59016" x="3816350" y="1441450"/>
          <p14:tracePt t="59033" x="3721100" y="1416050"/>
          <p14:tracePt t="59050" x="3632200" y="1403350"/>
          <p14:tracePt t="59066" x="3562350" y="1390650"/>
          <p14:tracePt t="59083" x="3517900" y="1390650"/>
          <p14:tracePt t="59087" x="3505200" y="1390650"/>
          <p14:tracePt t="59100" x="3479800" y="1390650"/>
          <p14:tracePt t="59116" x="3448050" y="1390650"/>
          <p14:tracePt t="59133" x="3422650" y="1390650"/>
          <p14:tracePt t="59150" x="3403600" y="1390650"/>
          <p14:tracePt t="59166" x="3378200" y="1390650"/>
          <p14:tracePt t="59183" x="3359150" y="1397000"/>
          <p14:tracePt t="59200" x="3340100" y="1409700"/>
          <p14:tracePt t="59216" x="3327400" y="1422400"/>
          <p14:tracePt t="59233" x="3314700" y="1454150"/>
          <p14:tracePt t="59250" x="3308350" y="1485900"/>
          <p14:tracePt t="59266" x="3302000" y="1524000"/>
          <p14:tracePt t="59283" x="3302000" y="1555750"/>
          <p14:tracePt t="59300" x="3308350" y="1587500"/>
          <p14:tracePt t="59316" x="3314700" y="1625600"/>
          <p14:tracePt t="59317" x="3321050" y="1644650"/>
          <p14:tracePt t="59333" x="3352800" y="1670050"/>
          <p14:tracePt t="59350" x="3397250" y="1695450"/>
          <p14:tracePt t="59366" x="3435350" y="1701800"/>
          <p14:tracePt t="59383" x="3498850" y="1701800"/>
          <p14:tracePt t="59400" x="3587750" y="1689100"/>
          <p14:tracePt t="59416" x="3663950" y="1657350"/>
          <p14:tracePt t="59433" x="3721100" y="1631950"/>
          <p14:tracePt t="59450" x="3784600" y="1606550"/>
          <p14:tracePt t="59466" x="3822700" y="1581150"/>
          <p14:tracePt t="59483" x="3848100" y="1555750"/>
          <p14:tracePt t="59500" x="3860800" y="1543050"/>
          <p14:tracePt t="59516" x="3867150" y="1536700"/>
          <p14:tracePt t="59534" x="3867150" y="1530350"/>
          <p14:tracePt t="59549" x="3867150" y="1517650"/>
          <p14:tracePt t="59566" x="3873500" y="1504950"/>
          <p14:tracePt t="59583" x="3873500" y="1498600"/>
          <p14:tracePt t="59599" x="3873500" y="1479550"/>
          <p14:tracePt t="59616" x="3854450" y="1460500"/>
          <p14:tracePt t="59633" x="3810000" y="1428750"/>
          <p14:tracePt t="59650" x="3733800" y="1390650"/>
          <p14:tracePt t="59666" x="3651250" y="1358900"/>
          <p14:tracePt t="59683" x="3562350" y="1346200"/>
          <p14:tracePt t="59699" x="3511550" y="1346200"/>
          <p14:tracePt t="59702" x="3479800" y="1346200"/>
          <p14:tracePt t="59716" x="3454400" y="1346200"/>
          <p14:tracePt t="59733" x="3371850" y="1346200"/>
          <p14:tracePt t="59750" x="3321050" y="1352550"/>
          <p14:tracePt t="59766" x="3276600" y="1365250"/>
          <p14:tracePt t="59783" x="3244850" y="1384300"/>
          <p14:tracePt t="59799" x="3219450" y="1390650"/>
          <p14:tracePt t="59816" x="3194050" y="1403350"/>
          <p14:tracePt t="59833" x="3175000" y="1435100"/>
          <p14:tracePt t="59849" x="3155950" y="1460500"/>
          <p14:tracePt t="59866" x="3130550" y="1498600"/>
          <p14:tracePt t="59883" x="3117850" y="1536700"/>
          <p14:tracePt t="59899" x="3117850" y="1574800"/>
          <p14:tracePt t="59916" x="3117850" y="1600200"/>
          <p14:tracePt t="59933" x="3130550" y="1651000"/>
          <p14:tracePt t="59949" x="3149600" y="1689100"/>
          <p14:tracePt t="59966" x="3175000" y="1708150"/>
          <p14:tracePt t="59983" x="3238500" y="1739900"/>
          <p14:tracePt t="59999" x="3359150" y="1758950"/>
          <p14:tracePt t="60016" x="3498850" y="1771650"/>
          <p14:tracePt t="60033" x="3644900" y="1771650"/>
          <p14:tracePt t="60049" x="3771900" y="1771650"/>
          <p14:tracePt t="60066" x="3879850" y="1758950"/>
          <p14:tracePt t="60083" x="3943350" y="1733550"/>
          <p14:tracePt t="60099" x="3975100" y="1695450"/>
          <p14:tracePt t="60116" x="4000500" y="1663700"/>
          <p14:tracePt t="60117" x="4006850" y="1644650"/>
          <p14:tracePt t="60133" x="4013200" y="1600200"/>
          <p14:tracePt t="60149" x="4013200" y="1581150"/>
          <p14:tracePt t="60166" x="4013200" y="1549400"/>
          <p14:tracePt t="60183" x="4013200" y="1530350"/>
          <p14:tracePt t="60199" x="4013200" y="1504950"/>
          <p14:tracePt t="60216" x="4006850" y="1473200"/>
          <p14:tracePt t="60233" x="3981450" y="1447800"/>
          <p14:tracePt t="60249" x="3962400" y="1428750"/>
          <p14:tracePt t="60266" x="3898900" y="1397000"/>
          <p14:tracePt t="60283" x="3829050" y="1371600"/>
          <p14:tracePt t="60299" x="3740150" y="1358900"/>
          <p14:tracePt t="60316" x="3663950" y="1352550"/>
          <p14:tracePt t="60317" x="3619500" y="1352550"/>
          <p14:tracePt t="60333" x="3543300" y="1352550"/>
          <p14:tracePt t="60349" x="3473450" y="1365250"/>
          <p14:tracePt t="60366" x="3403600" y="1384300"/>
          <p14:tracePt t="60383" x="3359150" y="1403350"/>
          <p14:tracePt t="60399" x="3340100" y="1428750"/>
          <p14:tracePt t="60416" x="3314700" y="1447800"/>
          <p14:tracePt t="60433" x="3302000" y="1479550"/>
          <p14:tracePt t="60449" x="3302000" y="1492250"/>
          <p14:tracePt t="60467" x="3302000" y="1517650"/>
          <p14:tracePt t="60483" x="3302000" y="1536700"/>
          <p14:tracePt t="60499" x="3308350" y="1568450"/>
          <p14:tracePt t="60502" x="3321050" y="1581150"/>
          <p14:tracePt t="60516" x="3333750" y="1587500"/>
          <p14:tracePt t="60533" x="3416300" y="1625600"/>
          <p14:tracePt t="60549" x="3536950" y="1638300"/>
          <p14:tracePt t="60566" x="3644900" y="1638300"/>
          <p14:tracePt t="60583" x="3740150" y="1638300"/>
          <p14:tracePt t="60599" x="3829050" y="1631950"/>
          <p14:tracePt t="60616" x="3879850" y="1606550"/>
          <p14:tracePt t="60633" x="3911600" y="1581150"/>
          <p14:tracePt t="60649" x="3924300" y="1568450"/>
          <p14:tracePt t="60666" x="3930650" y="1549400"/>
          <p14:tracePt t="60683" x="3937000" y="1536700"/>
          <p14:tracePt t="60699" x="3943350" y="1517650"/>
          <p14:tracePt t="60701" x="3943350" y="1511300"/>
          <p14:tracePt t="60716" x="3943350" y="1498600"/>
          <p14:tracePt t="60733" x="3943350" y="1460500"/>
          <p14:tracePt t="60749" x="3943350" y="1454150"/>
          <p14:tracePt t="60766" x="3937000" y="1435100"/>
          <p14:tracePt t="60782" x="3937000" y="1428750"/>
          <p14:tracePt t="60799" x="3917950" y="1416050"/>
          <p14:tracePt t="60816" x="3898900" y="1409700"/>
          <p14:tracePt t="60832" x="3848100" y="1390650"/>
          <p14:tracePt t="60849" x="3771900" y="1365250"/>
          <p14:tracePt t="60866" x="3702050" y="1358900"/>
          <p14:tracePt t="60882" x="3638550" y="1358900"/>
          <p14:tracePt t="60899" x="3587750" y="1358900"/>
          <p14:tracePt t="60916" x="3543300" y="1358900"/>
          <p14:tracePt t="60933" x="3505200" y="1358900"/>
          <p14:tracePt t="60933" x="3492500" y="1358900"/>
          <p14:tracePt t="60949" x="3460750" y="1358900"/>
          <p14:tracePt t="60966" x="3448050" y="1365250"/>
          <p14:tracePt t="60982" x="3429000" y="1371600"/>
          <p14:tracePt t="60999" x="3416300" y="1377950"/>
          <p14:tracePt t="61016" x="3390900" y="1384300"/>
          <p14:tracePt t="61032" x="3359150" y="1397000"/>
          <p14:tracePt t="61049" x="3333750" y="1422400"/>
          <p14:tracePt t="61066" x="3321050" y="1441450"/>
          <p14:tracePt t="61082" x="3295650" y="1473200"/>
          <p14:tracePt t="61099" x="3289300" y="1498600"/>
          <p14:tracePt t="61116" x="3289300" y="1549400"/>
          <p14:tracePt t="61117" x="3289300" y="1568450"/>
          <p14:tracePt t="61132" x="3289300" y="1587500"/>
          <p14:tracePt t="61149" x="3302000" y="1663700"/>
          <p14:tracePt t="61166" x="3327400" y="1689100"/>
          <p14:tracePt t="61182" x="3390900" y="1720850"/>
          <p14:tracePt t="61199" x="3467100" y="1739900"/>
          <p14:tracePt t="61216" x="3568700" y="1746250"/>
          <p14:tracePt t="61232" x="3663950" y="1746250"/>
          <p14:tracePt t="61249" x="3746500" y="1733550"/>
          <p14:tracePt t="61266" x="3790950" y="1708150"/>
          <p14:tracePt t="61282" x="3810000" y="1689100"/>
          <p14:tracePt t="61299" x="3822700" y="1663700"/>
          <p14:tracePt t="61316" x="3841750" y="1644650"/>
          <p14:tracePt t="61332" x="3841750" y="1625600"/>
          <p14:tracePt t="61333" x="3841750" y="1612900"/>
          <p14:tracePt t="61349" x="3841750" y="1600200"/>
          <p14:tracePt t="61366" x="3841750" y="1574800"/>
          <p14:tracePt t="61399" x="3841750" y="1568450"/>
          <p14:tracePt t="61416" x="3841750" y="1562100"/>
          <p14:tracePt t="61432" x="3841750" y="1555750"/>
          <p14:tracePt t="61449" x="3835400" y="1549400"/>
          <p14:tracePt t="61482" x="3829050" y="1536700"/>
          <p14:tracePt t="61499" x="3822700" y="1530350"/>
          <p14:tracePt t="61516" x="3816350" y="1530350"/>
          <p14:tracePt t="61532" x="3803650" y="1504950"/>
          <p14:tracePt t="61534" x="3790950" y="1498600"/>
          <p14:tracePt t="61549" x="3765550" y="1473200"/>
          <p14:tracePt t="61565" x="3733800" y="1447800"/>
          <p14:tracePt t="61582" x="3695700" y="1416050"/>
          <p14:tracePt t="61599" x="3670300" y="1403350"/>
          <p14:tracePt t="61616" x="3657600" y="1397000"/>
          <p14:tracePt t="61632" x="3632200" y="1384300"/>
          <p14:tracePt t="61649" x="3625850" y="1384300"/>
          <p14:tracePt t="61666" x="3613150" y="1384300"/>
          <p14:tracePt t="61910" x="0" y="0"/>
        </p14:tracePtLst>
        <p14:tracePtLst>
          <p14:tracePt t="64384" x="4927600" y="1619250"/>
          <p14:tracePt t="64447" x="4927600" y="1625600"/>
          <p14:tracePt t="64458" x="4933950" y="1625600"/>
          <p14:tracePt t="64473" x="4978400" y="1625600"/>
          <p14:tracePt t="64489" x="5041900" y="1625600"/>
          <p14:tracePt t="64505" x="5137150" y="1625600"/>
          <p14:tracePt t="64515" x="5200650" y="1625600"/>
          <p14:tracePt t="64531" x="5340350" y="1625600"/>
          <p14:tracePt t="64535" x="5410200" y="1625600"/>
          <p14:tracePt t="64548" x="5499100" y="1625600"/>
          <p14:tracePt t="64565" x="5746750" y="1625600"/>
          <p14:tracePt t="64582" x="5930900" y="1625600"/>
          <p14:tracePt t="64598" x="6083300" y="1625600"/>
          <p14:tracePt t="64615" x="6216650" y="1625600"/>
          <p14:tracePt t="64631" x="6330950" y="1625600"/>
          <p14:tracePt t="64648" x="6419850" y="1625600"/>
          <p14:tracePt t="64665" x="6483350" y="1625600"/>
          <p14:tracePt t="64681" x="6527800" y="1625600"/>
          <p14:tracePt t="64698" x="6578600" y="1625600"/>
          <p14:tracePt t="64715" x="6610350" y="1625600"/>
          <p14:tracePt t="64717" x="6623050" y="1625600"/>
          <p14:tracePt t="64731" x="6629400" y="1625600"/>
          <p14:tracePt t="64748" x="6648450" y="1625600"/>
          <p14:tracePt t="64807" x="6654800" y="1625600"/>
          <p14:tracePt t="64822" x="6661150" y="1625600"/>
          <p14:tracePt t="64846" x="6667500" y="1631950"/>
          <p14:tracePt t="64855" x="6673850" y="1638300"/>
          <p14:tracePt t="64870" x="6680200" y="1638300"/>
          <p14:tracePt t="64886" x="6692900" y="1638300"/>
          <p14:tracePt t="64898" x="6711950" y="1644650"/>
          <p14:tracePt t="64915" x="6737350" y="1644650"/>
          <p14:tracePt t="64931" x="6781800" y="1651000"/>
          <p14:tracePt t="64934" x="6788150" y="1651000"/>
          <p14:tracePt t="64948" x="6807200" y="1657350"/>
          <p14:tracePt t="64965" x="6832600" y="1657350"/>
          <p14:tracePt t="64982" x="6851650" y="1657350"/>
          <p14:tracePt t="64998" x="6877050" y="1657350"/>
          <p14:tracePt t="65014" x="6896100" y="1657350"/>
          <p14:tracePt t="65031" x="6921500" y="1657350"/>
          <p14:tracePt t="65048" x="6940550" y="1657350"/>
          <p14:tracePt t="65064" x="6953250" y="1657350"/>
          <p14:tracePt t="65081" x="6972300" y="1657350"/>
          <p14:tracePt t="65098" x="6991350" y="1657350"/>
          <p14:tracePt t="65114" x="7010400" y="1657350"/>
          <p14:tracePt t="65131" x="7016750" y="1657350"/>
          <p14:tracePt t="65148" x="7029450" y="1663700"/>
          <p14:tracePt t="65165" x="7054850" y="1670050"/>
          <p14:tracePt t="65183" x="7073900" y="1676400"/>
          <p14:tracePt t="65198" x="7086600" y="1676400"/>
          <p14:tracePt t="65214" x="7124700" y="1689100"/>
          <p14:tracePt t="65231" x="7156450" y="1689100"/>
          <p14:tracePt t="65248" x="7194550" y="1689100"/>
          <p14:tracePt t="65264" x="7239000" y="1689100"/>
          <p14:tracePt t="65281" x="7283450" y="1689100"/>
          <p14:tracePt t="65298" x="7334250" y="1689100"/>
          <p14:tracePt t="65314" x="7372350" y="1689100"/>
          <p14:tracePt t="65331" x="7410450" y="1689100"/>
          <p14:tracePt t="65348" x="7461250" y="1689100"/>
          <p14:tracePt t="65350" x="7480300" y="1689100"/>
          <p14:tracePt t="65364" x="7499350" y="1689100"/>
          <p14:tracePt t="65381" x="7569200" y="1689100"/>
          <p14:tracePt t="65398" x="7613650" y="1689100"/>
          <p14:tracePt t="65414" x="7639050" y="1689100"/>
          <p14:tracePt t="65431" x="7658100" y="1689100"/>
          <p14:tracePt t="65448" x="7677150" y="1689100"/>
          <p14:tracePt t="65470" x="7683500" y="1689100"/>
          <p14:tracePt t="65481" x="7689850" y="1689100"/>
          <p14:tracePt t="65501" x="7696200" y="1689100"/>
          <p14:tracePt t="66374" x="7702550" y="1689100"/>
          <p14:tracePt t="66382" x="7715250" y="1689100"/>
          <p14:tracePt t="66397" x="7766050" y="1689100"/>
          <p14:tracePt t="66414" x="7835900" y="1689100"/>
          <p14:tracePt t="66431" x="7918450" y="1689100"/>
          <p14:tracePt t="66447" x="8007350" y="1689100"/>
          <p14:tracePt t="66464" x="8070850" y="1689100"/>
          <p14:tracePt t="66481" x="8128000" y="1689100"/>
          <p14:tracePt t="66497" x="8153400" y="1689100"/>
          <p14:tracePt t="66514" x="8166100" y="1689100"/>
          <p14:tracePt t="66531" x="8172450" y="1689100"/>
          <p14:tracePt t="66767" x="8178800" y="1689100"/>
          <p14:tracePt t="66779" x="8185150" y="1689100"/>
          <p14:tracePt t="66786" x="8191500" y="1689100"/>
          <p14:tracePt t="66797" x="8216900" y="1689100"/>
          <p14:tracePt t="66814" x="8261350" y="1689100"/>
          <p14:tracePt t="66831" x="8305800" y="1689100"/>
          <p14:tracePt t="66847" x="8350250" y="1689100"/>
          <p14:tracePt t="66864" x="8382000" y="1689100"/>
          <p14:tracePt t="66881" x="8401050" y="1689100"/>
          <p14:tracePt t="66897" x="8420100" y="1689100"/>
          <p14:tracePt t="66914" x="8432800" y="1689100"/>
          <p14:tracePt t="66931" x="8445500" y="1689100"/>
          <p14:tracePt t="66947" x="8458200" y="1689100"/>
          <p14:tracePt t="66964" x="8464550" y="1689100"/>
          <p14:tracePt t="67224" x="8470900" y="1695450"/>
          <p14:tracePt t="67238" x="8464550" y="1701800"/>
          <p14:tracePt t="67256" x="8426450" y="1708150"/>
          <p14:tracePt t="67264" x="8420100" y="1708150"/>
          <p14:tracePt t="67281" x="8388350" y="1714500"/>
          <p14:tracePt t="67297" x="8382000" y="1714500"/>
          <p14:tracePt t="67314" x="8369300" y="1714500"/>
          <p14:tracePt t="67331" x="8356600" y="1714500"/>
          <p14:tracePt t="67347" x="8350250" y="1720850"/>
          <p14:tracePt t="67399" x="8343900" y="1720850"/>
          <p14:tracePt t="67415" x="8337550" y="1720850"/>
          <p14:tracePt t="67431" x="8324850" y="1720850"/>
          <p14:tracePt t="67445" x="8305800" y="1720850"/>
          <p14:tracePt t="67456" x="8293100" y="1720850"/>
          <p14:tracePt t="67470" x="8280400" y="1720850"/>
          <p14:tracePt t="67480" x="8274050" y="1720850"/>
          <p14:tracePt t="67671" x="8286750" y="1720850"/>
          <p14:tracePt t="67680" x="8312150" y="1720850"/>
          <p14:tracePt t="67697" x="8375650" y="1720850"/>
          <p14:tracePt t="67714" x="8477250" y="1720850"/>
          <p14:tracePt t="67730" x="8591550" y="1720850"/>
          <p14:tracePt t="67735" x="8642350" y="1720850"/>
          <p14:tracePt t="67747" x="8699500" y="1720850"/>
          <p14:tracePt t="67764" x="8782050" y="1720850"/>
          <p14:tracePt t="67766" x="8826500" y="1720850"/>
          <p14:tracePt t="67780" x="8870950" y="1720850"/>
          <p14:tracePt t="67797" x="8997950" y="1720850"/>
          <p14:tracePt t="67814" x="9086850" y="1720850"/>
          <p14:tracePt t="67830" x="9150350" y="1720850"/>
          <p14:tracePt t="67847" x="9226550" y="1727200"/>
          <p14:tracePt t="67864" x="9283700" y="1733550"/>
          <p14:tracePt t="67880" x="9353550" y="1739900"/>
          <p14:tracePt t="67897" x="9404350" y="1739900"/>
          <p14:tracePt t="67913" x="9474200" y="1739900"/>
          <p14:tracePt t="67930" x="9550400" y="1758950"/>
          <p14:tracePt t="67947" x="9607550" y="1765300"/>
          <p14:tracePt t="67963" x="9671050" y="1765300"/>
          <p14:tracePt t="67980" x="9721850" y="1765300"/>
          <p14:tracePt t="67981" x="9747250" y="1765300"/>
          <p14:tracePt t="67997" x="9791700" y="1765300"/>
          <p14:tracePt t="68013" x="9842500" y="1765300"/>
          <p14:tracePt t="68030" x="9906000" y="1765300"/>
          <p14:tracePt t="68047" x="9956800" y="1765300"/>
          <p14:tracePt t="68063" x="10013950" y="1765300"/>
          <p14:tracePt t="68080" x="10064750" y="1765300"/>
          <p14:tracePt t="68097" x="10109200" y="1765300"/>
          <p14:tracePt t="68113" x="10153650" y="1765300"/>
          <p14:tracePt t="68130" x="10185400" y="1765300"/>
          <p14:tracePt t="68147" x="10217150" y="1765300"/>
          <p14:tracePt t="68149" x="10236200" y="1765300"/>
          <p14:tracePt t="68163" x="10248900" y="1765300"/>
          <p14:tracePt t="68181" x="10267950" y="1765300"/>
          <p14:tracePt t="68197" x="10280650" y="1765300"/>
          <p14:tracePt t="68214" x="10287000" y="1765300"/>
          <p14:tracePt t="68230" x="10293350" y="1765300"/>
          <p14:tracePt t="68544" x="10280650" y="1765300"/>
          <p14:tracePt t="68556" x="10236200" y="1765300"/>
          <p14:tracePt t="68569" x="10109200" y="1765300"/>
          <p14:tracePt t="68580" x="10026650" y="1765300"/>
          <p14:tracePt t="68582" x="9912350" y="1765300"/>
          <p14:tracePt t="68597" x="9632950" y="1765300"/>
          <p14:tracePt t="68614" x="9302750" y="1765300"/>
          <p14:tracePt t="68630" x="8997950" y="1765300"/>
          <p14:tracePt t="68647" x="8743950" y="1765300"/>
          <p14:tracePt t="68663" x="8540750" y="1765300"/>
          <p14:tracePt t="68680" x="8394700" y="1765300"/>
          <p14:tracePt t="68697" x="8299450" y="1765300"/>
          <p14:tracePt t="68713" x="8229600" y="1765300"/>
          <p14:tracePt t="68730" x="8191500" y="1765300"/>
          <p14:tracePt t="68746" x="8178800" y="1765300"/>
          <p14:tracePt t="68763" x="8172450" y="1765300"/>
          <p14:tracePt t="68887" x="8216900" y="1765300"/>
          <p14:tracePt t="68897" x="8274050" y="1752600"/>
          <p14:tracePt t="68913" x="8420100" y="1752600"/>
          <p14:tracePt t="68931" x="8629650" y="1752600"/>
          <p14:tracePt t="68934" x="8756650" y="1752600"/>
          <p14:tracePt t="68950" x="8997950" y="1752600"/>
          <p14:tracePt t="68963" x="9118600" y="1752600"/>
          <p14:tracePt t="68980" x="9334500" y="1752600"/>
          <p14:tracePt t="68982" x="9429750" y="1752600"/>
          <p14:tracePt t="68996" x="9525000" y="1752600"/>
          <p14:tracePt t="69013" x="9759950" y="1752600"/>
          <p14:tracePt t="69030" x="9893300" y="1752600"/>
          <p14:tracePt t="69047" x="9982200" y="1752600"/>
          <p14:tracePt t="69063" x="10020300" y="1752600"/>
          <p14:tracePt t="69080" x="10039350" y="1752600"/>
          <p14:tracePt t="69303" x="10020300" y="1752600"/>
          <p14:tracePt t="69315" x="9969500" y="1752600"/>
          <p14:tracePt t="69330" x="9785350" y="1752600"/>
          <p14:tracePt t="69347" x="9448800" y="1752600"/>
          <p14:tracePt t="69350" x="9213850" y="1752600"/>
          <p14:tracePt t="69363" x="8997950" y="1752600"/>
          <p14:tracePt t="69380" x="8629650" y="1752600"/>
          <p14:tracePt t="69381" x="8496300" y="1752600"/>
          <p14:tracePt t="69397" x="8324850" y="1752600"/>
          <p14:tracePt t="69414" x="8248650" y="1752600"/>
          <p14:tracePt t="69430" x="8229600" y="1752600"/>
          <p14:tracePt t="69446" x="8223250" y="1752600"/>
          <p14:tracePt t="69543" x="8235950" y="1752600"/>
          <p14:tracePt t="69555" x="8267700" y="1752600"/>
          <p14:tracePt t="69565" x="8407400" y="1752600"/>
          <p14:tracePt t="69580" x="8496300" y="1752600"/>
          <p14:tracePt t="69596" x="8743950" y="1752600"/>
          <p14:tracePt t="69598" x="8858250" y="1752600"/>
          <p14:tracePt t="69613" x="9093200" y="1752600"/>
          <p14:tracePt t="69630" x="9251950" y="1752600"/>
          <p14:tracePt t="69646" x="9315450" y="1752600"/>
          <p14:tracePt t="69663" x="9328150" y="1752600"/>
          <p14:tracePt t="70453" x="0" y="0"/>
        </p14:tracePtLst>
        <p14:tracePtLst>
          <p14:tracePt t="71166" x="5918200" y="1111250"/>
          <p14:tracePt t="71179" x="5899150" y="1111250"/>
          <p14:tracePt t="71196" x="5861050" y="1111250"/>
          <p14:tracePt t="71212" x="5829300" y="1117600"/>
          <p14:tracePt t="71214" x="5816600" y="1123950"/>
          <p14:tracePt t="71229" x="5791200" y="1136650"/>
          <p14:tracePt t="71245" x="5765800" y="1168400"/>
          <p14:tracePt t="71262" x="5740400" y="1212850"/>
          <p14:tracePt t="71279" x="5715000" y="1263650"/>
          <p14:tracePt t="71296" x="5702300" y="1327150"/>
          <p14:tracePt t="71312" x="5702300" y="1371600"/>
          <p14:tracePt t="71329" x="5702300" y="1422400"/>
          <p14:tracePt t="71346" x="5702300" y="1460500"/>
          <p14:tracePt t="71362" x="5708650" y="1504950"/>
          <p14:tracePt t="71379" x="5721350" y="1530350"/>
          <p14:tracePt t="71383" x="5727700" y="1543050"/>
          <p14:tracePt t="71396" x="5734050" y="1555750"/>
          <p14:tracePt t="71412" x="5753100" y="1574800"/>
          <p14:tracePt t="71429" x="5784850" y="1612900"/>
          <p14:tracePt t="71446" x="5829300" y="1657350"/>
          <p14:tracePt t="71462" x="5886450" y="1689100"/>
          <p14:tracePt t="71479" x="5969000" y="1714500"/>
          <p14:tracePt t="71496" x="6096000" y="1746250"/>
          <p14:tracePt t="71512" x="6261100" y="1771650"/>
          <p14:tracePt t="71529" x="6407150" y="1784350"/>
          <p14:tracePt t="71546" x="6534150" y="1784350"/>
          <p14:tracePt t="71562" x="6604000" y="1784350"/>
          <p14:tracePt t="71566" x="6616700" y="1784350"/>
          <p14:tracePt t="71579" x="6635750" y="1784350"/>
          <p14:tracePt t="71596" x="6654800" y="1784350"/>
          <p14:tracePt t="71598" x="6667500" y="1778000"/>
          <p14:tracePt t="71612" x="6673850" y="1765300"/>
          <p14:tracePt t="71616" x="6680200" y="1765300"/>
          <p14:tracePt t="71629" x="6686550" y="1746250"/>
          <p14:tracePt t="71646" x="6692900" y="1746250"/>
          <p14:tracePt t="71662" x="6692900" y="1739900"/>
          <p14:tracePt t="72286" x="0" y="0"/>
        </p14:tracePtLst>
        <p14:tracePtLst>
          <p14:tracePt t="74719" x="6127750" y="1276350"/>
          <p14:tracePt t="74766" x="6127750" y="1289050"/>
          <p14:tracePt t="74776" x="6127750" y="1314450"/>
          <p14:tracePt t="74788" x="6127750" y="1339850"/>
          <p14:tracePt t="74797" x="6127750" y="1371600"/>
          <p14:tracePt t="74812" x="6127750" y="1435100"/>
          <p14:tracePt t="74828" x="6127750" y="1498600"/>
          <p14:tracePt t="74830" x="6127750" y="1543050"/>
          <p14:tracePt t="74845" x="6140450" y="1612900"/>
          <p14:tracePt t="74861" x="6153150" y="1682750"/>
          <p14:tracePt t="74878" x="6178550" y="1771650"/>
          <p14:tracePt t="74894" x="6197600" y="1854200"/>
          <p14:tracePt t="74911" x="6223000" y="1911350"/>
          <p14:tracePt t="74928" x="6235700" y="1943100"/>
          <p14:tracePt t="74944" x="6235700" y="1949450"/>
          <p14:tracePt t="74961" x="6242050" y="1955800"/>
          <p14:tracePt t="75078" x="6254750" y="1955800"/>
          <p14:tracePt t="75088" x="6267450" y="1955800"/>
          <p14:tracePt t="75097" x="6292850" y="1955800"/>
          <p14:tracePt t="75111" x="6413500" y="1943100"/>
          <p14:tracePt t="75128" x="6597650" y="1905000"/>
          <p14:tracePt t="75145" x="6832600" y="1879600"/>
          <p14:tracePt t="75161" x="7073900" y="1866900"/>
          <p14:tracePt t="75178" x="7251700" y="1866900"/>
          <p14:tracePt t="75194" x="7353300" y="1866900"/>
          <p14:tracePt t="75211" x="7378700" y="1866900"/>
          <p14:tracePt t="75228" x="7391400" y="1866900"/>
          <p14:tracePt t="75455" x="7397750" y="1866900"/>
          <p14:tracePt t="75471" x="7397750" y="1847850"/>
          <p14:tracePt t="75482" x="7397750" y="1809750"/>
          <p14:tracePt t="75495" x="7391400" y="1739900"/>
          <p14:tracePt t="75511" x="7372350" y="1644650"/>
          <p14:tracePt t="75528" x="7334250" y="1530350"/>
          <p14:tracePt t="75544" x="7302500" y="1447800"/>
          <p14:tracePt t="75561" x="7283450" y="1390650"/>
          <p14:tracePt t="75578" x="7277100" y="1365250"/>
          <p14:tracePt t="75594" x="7277100" y="1346200"/>
          <p14:tracePt t="75611" x="7277100" y="1339850"/>
          <p14:tracePt t="75902" x="0" y="0"/>
        </p14:tracePtLst>
        <p14:tracePtLst>
          <p14:tracePt t="77311" x="5848350" y="1282700"/>
          <p14:tracePt t="77367" x="5848350" y="1295400"/>
          <p14:tracePt t="77379" x="5848350" y="1314450"/>
          <p14:tracePt t="77394" x="5873750" y="1377950"/>
          <p14:tracePt t="77411" x="5892800" y="1441450"/>
          <p14:tracePt t="77413" x="5905500" y="1466850"/>
          <p14:tracePt t="77427" x="5918200" y="1498600"/>
          <p14:tracePt t="77444" x="5937250" y="1549400"/>
          <p14:tracePt t="77446" x="5949950" y="1574800"/>
          <p14:tracePt t="77461" x="5956300" y="1600200"/>
          <p14:tracePt t="77478" x="5969000" y="1651000"/>
          <p14:tracePt t="77494" x="5981700" y="1676400"/>
          <p14:tracePt t="77510" x="5988050" y="1682750"/>
          <p14:tracePt t="77527" x="5994400" y="1701800"/>
          <p14:tracePt t="77544" x="6000750" y="1727200"/>
          <p14:tracePt t="77560" x="6007100" y="1733550"/>
          <p14:tracePt t="77577" x="6019800" y="1765300"/>
          <p14:tracePt t="77594" x="6026150" y="1778000"/>
          <p14:tracePt t="77610" x="6026150" y="1790700"/>
          <p14:tracePt t="77627" x="6026150" y="1797050"/>
          <p14:tracePt t="77630" x="6032500" y="1803400"/>
          <p14:tracePt t="77660" x="6038850" y="1809750"/>
          <p14:tracePt t="77767" x="6045200" y="1816100"/>
          <p14:tracePt t="77783" x="6051550" y="1816100"/>
          <p14:tracePt t="77794" x="6064250" y="1816100"/>
          <p14:tracePt t="77810" x="6115050" y="1816100"/>
          <p14:tracePt t="77827" x="6184900" y="1809750"/>
          <p14:tracePt t="77830" x="6235700" y="1809750"/>
          <p14:tracePt t="77844" x="6311900" y="1809750"/>
          <p14:tracePt t="77860" x="6489700" y="1809750"/>
          <p14:tracePt t="77863" x="6584950" y="1809750"/>
          <p14:tracePt t="77877" x="6762750" y="1809750"/>
          <p14:tracePt t="77893" x="6889750" y="1809750"/>
          <p14:tracePt t="77910" x="6959600" y="1809750"/>
          <p14:tracePt t="77927" x="6978650" y="1809750"/>
          <p14:tracePt t="77943" x="6985000" y="1809750"/>
          <p14:tracePt t="78086" x="6991350" y="1803400"/>
          <p14:tracePt t="78102" x="6991350" y="1797050"/>
          <p14:tracePt t="78115" x="6991350" y="1778000"/>
          <p14:tracePt t="78127" x="6991350" y="1752600"/>
          <p14:tracePt t="78143" x="6991350" y="1727200"/>
          <p14:tracePt t="78160" x="6991350" y="1695450"/>
          <p14:tracePt t="78177" x="6991350" y="1657350"/>
          <p14:tracePt t="78193" x="6991350" y="1606550"/>
          <p14:tracePt t="78210" x="6991350" y="1555750"/>
          <p14:tracePt t="78227" x="6991350" y="1511300"/>
          <p14:tracePt t="78243" x="6991350" y="1479550"/>
          <p14:tracePt t="78260" x="6991350" y="1460500"/>
          <p14:tracePt t="78263" x="6991350" y="1454150"/>
          <p14:tracePt t="78277" x="6991350" y="1447800"/>
          <p14:tracePt t="78293" x="6991350" y="1435100"/>
          <p14:tracePt t="78503" x="6991350" y="1428750"/>
          <p14:tracePt t="78519" x="6991350" y="1416050"/>
          <p14:tracePt t="78530" x="6991350" y="1409700"/>
          <p14:tracePt t="78544" x="6985000" y="1390650"/>
          <p14:tracePt t="78561" x="6985000" y="1384300"/>
          <p14:tracePt t="78577" x="6972300" y="1352550"/>
          <p14:tracePt t="78599" x="6972300" y="1346200"/>
          <p14:tracePt t="78610" x="6972300" y="1339850"/>
          <p14:tracePt t="78830" x="0" y="0"/>
        </p14:tracePtLst>
        <p14:tracePtLst>
          <p14:tracePt t="81631" x="6902450" y="1314450"/>
          <p14:tracePt t="81671" x="6896100" y="1320800"/>
          <p14:tracePt t="81687" x="6896100" y="1327150"/>
          <p14:tracePt t="81699" x="6896100" y="1346200"/>
          <p14:tracePt t="81710" x="6896100" y="1390650"/>
          <p14:tracePt t="81726" x="6896100" y="1447800"/>
          <p14:tracePt t="81742" x="6896100" y="1536700"/>
          <p14:tracePt t="81759" x="6896100" y="1600200"/>
          <p14:tracePt t="81776" x="6896100" y="1676400"/>
          <p14:tracePt t="81792" x="6908800" y="1720850"/>
          <p14:tracePt t="81809" x="6921500" y="1739900"/>
          <p14:tracePt t="81826" x="6921500" y="1746250"/>
          <p14:tracePt t="82039" x="6927850" y="1758950"/>
          <p14:tracePt t="82047" x="6934200" y="1758950"/>
          <p14:tracePt t="82059" x="6953250" y="1765300"/>
          <p14:tracePt t="82076" x="7023100" y="1797050"/>
          <p14:tracePt t="82093" x="7124700" y="1828800"/>
          <p14:tracePt t="82095" x="7181850" y="1841500"/>
          <p14:tracePt t="82110" x="7289800" y="1866900"/>
          <p14:tracePt t="82125" x="7410450" y="1879600"/>
          <p14:tracePt t="82142" x="7531100" y="1898650"/>
          <p14:tracePt t="82159" x="7607300" y="1898650"/>
          <p14:tracePt t="82176" x="7658100" y="1898650"/>
          <p14:tracePt t="82192" x="7670800" y="1898650"/>
          <p14:tracePt t="82209" x="7677150" y="1898650"/>
          <p14:tracePt t="82226" x="7689850" y="1898650"/>
          <p14:tracePt t="82259" x="7689850" y="1892300"/>
          <p14:tracePt t="82275" x="7702550" y="1885950"/>
          <p14:tracePt t="82292" x="7708900" y="1873250"/>
          <p14:tracePt t="82293" x="7715250" y="1860550"/>
          <p14:tracePt t="82309" x="7734300" y="1835150"/>
          <p14:tracePt t="82325" x="7759700" y="1797050"/>
          <p14:tracePt t="82342" x="7778750" y="1758950"/>
          <p14:tracePt t="82359" x="7823200" y="1708150"/>
          <p14:tracePt t="82375" x="7848600" y="1644650"/>
          <p14:tracePt t="82392" x="7861300" y="1574800"/>
          <p14:tracePt t="82409" x="7874000" y="1511300"/>
          <p14:tracePt t="82426" x="7874000" y="1466850"/>
          <p14:tracePt t="82442" x="7874000" y="1441450"/>
          <p14:tracePt t="82459" x="7874000" y="1428750"/>
          <p14:tracePt t="82631" x="7874000" y="1422400"/>
          <p14:tracePt t="82641" x="7874000" y="1416050"/>
          <p14:tracePt t="82652" x="7867650" y="1409700"/>
          <p14:tracePt t="82663" x="7835900" y="1390650"/>
          <p14:tracePt t="82675" x="7804150" y="1377950"/>
          <p14:tracePt t="82678" x="7772400" y="1371600"/>
          <p14:tracePt t="82692" x="7727950" y="1365250"/>
          <p14:tracePt t="82709" x="7613650" y="1346200"/>
          <p14:tracePt t="82710" x="7562850" y="1333500"/>
          <p14:tracePt t="82725" x="7442200" y="1320800"/>
          <p14:tracePt t="82742" x="7315200" y="1320800"/>
          <p14:tracePt t="82758" x="7188200" y="1320800"/>
          <p14:tracePt t="82775" x="7080250" y="1320800"/>
          <p14:tracePt t="82792" x="6972300" y="1320800"/>
          <p14:tracePt t="82808" x="6908800" y="1320800"/>
          <p14:tracePt t="82825" x="6838950" y="1320800"/>
          <p14:tracePt t="82842" x="6800850" y="1320800"/>
          <p14:tracePt t="82858" x="6769100" y="1320800"/>
          <p14:tracePt t="82875" x="6743700" y="1320800"/>
          <p14:tracePt t="82892" x="6724650" y="1333500"/>
          <p14:tracePt t="82893" x="6718300" y="1339850"/>
          <p14:tracePt t="82908" x="6711950" y="1339850"/>
          <p14:tracePt t="82925" x="6699250" y="1352550"/>
          <p14:tracePt t="82950" x="6699250" y="1358900"/>
          <p14:tracePt t="82958" x="6692900" y="1377950"/>
          <p14:tracePt t="82975" x="6686550" y="1397000"/>
          <p14:tracePt t="82992" x="6680200" y="1447800"/>
          <p14:tracePt t="83008" x="6673850" y="1504950"/>
          <p14:tracePt t="83025" x="6673850" y="1562100"/>
          <p14:tracePt t="83042" x="6673850" y="1625600"/>
          <p14:tracePt t="83058" x="6673850" y="1670050"/>
          <p14:tracePt t="83075" x="6673850" y="1720850"/>
          <p14:tracePt t="83092" x="6673850" y="1746250"/>
          <p14:tracePt t="83108" x="6673850" y="1758950"/>
          <p14:tracePt t="83125" x="6680200" y="1765300"/>
          <p14:tracePt t="83287" x="6686550" y="1765300"/>
          <p14:tracePt t="83296" x="6692900" y="1765300"/>
          <p14:tracePt t="83308" x="6718300" y="1765300"/>
          <p14:tracePt t="83325" x="6883400" y="1790700"/>
          <p14:tracePt t="83342" x="7035800" y="1790700"/>
          <p14:tracePt t="83359" x="7226300" y="1790700"/>
          <p14:tracePt t="83375" x="7378700" y="1790700"/>
          <p14:tracePt t="83392" x="7467600" y="1778000"/>
          <p14:tracePt t="83408" x="7493000" y="1771650"/>
          <p14:tracePt t="83425" x="7505700" y="1758950"/>
          <p14:tracePt t="83458" x="7512050" y="1758950"/>
          <p14:tracePt t="84189" x="0" y="0"/>
        </p14:tracePtLst>
        <p14:tracePtLst>
          <p14:tracePt t="85367" x="6299200" y="1289050"/>
          <p14:tracePt t="85423" x="6292850" y="1295400"/>
          <p14:tracePt t="85434" x="6286500" y="1301750"/>
          <p14:tracePt t="85445" x="6286500" y="1314450"/>
          <p14:tracePt t="85458" x="6286500" y="1346200"/>
          <p14:tracePt t="85474" x="6286500" y="1397000"/>
          <p14:tracePt t="85491" x="6286500" y="1447800"/>
          <p14:tracePt t="85508" x="6286500" y="1517650"/>
          <p14:tracePt t="85510" x="6286500" y="1549400"/>
          <p14:tracePt t="85524" x="6286500" y="1581150"/>
          <p14:tracePt t="85541" x="6299200" y="1682750"/>
          <p14:tracePt t="85558" x="6311900" y="1733550"/>
          <p14:tracePt t="85574" x="6324600" y="1778000"/>
          <p14:tracePt t="85591" x="6343650" y="1816100"/>
          <p14:tracePt t="85607" x="6362700" y="1854200"/>
          <p14:tracePt t="85624" x="6369050" y="1873250"/>
          <p14:tracePt t="85641" x="6375400" y="1885950"/>
          <p14:tracePt t="85674" x="6388100" y="1905000"/>
          <p14:tracePt t="85691" x="6394450" y="1905000"/>
          <p14:tracePt t="85854" x="6400800" y="1905000"/>
          <p14:tracePt t="85878" x="6407150" y="1905000"/>
          <p14:tracePt t="85903" x="6413500" y="1905000"/>
          <p14:tracePt t="85910" x="6432550" y="1905000"/>
          <p14:tracePt t="85924" x="6438900" y="1905000"/>
          <p14:tracePt t="85941" x="6489700" y="1892300"/>
          <p14:tracePt t="85957" x="6578600" y="1879600"/>
          <p14:tracePt t="85974" x="6667500" y="1866900"/>
          <p14:tracePt t="85991" x="6800850" y="1866900"/>
          <p14:tracePt t="86008" x="6940550" y="1866900"/>
          <p14:tracePt t="86024" x="7035800" y="1866900"/>
          <p14:tracePt t="86041" x="7086600" y="1866900"/>
          <p14:tracePt t="86057" x="7105650" y="1866900"/>
          <p14:tracePt t="86074" x="7112000" y="1866900"/>
          <p14:tracePt t="86091" x="7118350" y="1866900"/>
          <p14:tracePt t="86191" x="7124700" y="1854200"/>
          <p14:tracePt t="86207" x="7124700" y="1847850"/>
          <p14:tracePt t="86217" x="7131050" y="1841500"/>
          <p14:tracePt t="86228" x="7131050" y="1828800"/>
          <p14:tracePt t="86241" x="7131050" y="1809750"/>
          <p14:tracePt t="86257" x="7131050" y="1784350"/>
          <p14:tracePt t="86274" x="7131050" y="1746250"/>
          <p14:tracePt t="86291" x="7131050" y="1701800"/>
          <p14:tracePt t="86307" x="7131050" y="1657350"/>
          <p14:tracePt t="86310" x="7131050" y="1638300"/>
          <p14:tracePt t="86324" x="7131050" y="1619250"/>
          <p14:tracePt t="86341" x="7131050" y="1555750"/>
          <p14:tracePt t="86357" x="7131050" y="1517650"/>
          <p14:tracePt t="86374" x="7131050" y="1498600"/>
          <p14:tracePt t="86390" x="7118350" y="1473200"/>
          <p14:tracePt t="86407" x="7112000" y="1447800"/>
          <p14:tracePt t="86424" x="7112000" y="1441450"/>
          <p14:tracePt t="86440" x="7112000" y="1428750"/>
          <p14:tracePt t="86457" x="7112000" y="1416050"/>
          <p14:tracePt t="86474" x="7105650" y="1409700"/>
          <p14:tracePt t="86490" x="7099300" y="1403350"/>
          <p14:tracePt t="86507" x="7099300" y="1397000"/>
          <p14:tracePt t="86542" x="7092950" y="1390650"/>
          <p14:tracePt t="86559" x="7086600" y="1384300"/>
          <p14:tracePt t="86575" x="7086600" y="1377950"/>
          <p14:tracePt t="86591" x="7080250" y="1365250"/>
          <p14:tracePt t="86603" x="7073900" y="1352550"/>
          <p14:tracePt t="86615" x="7067550" y="1352550"/>
          <p14:tracePt t="86632" x="7061200" y="1346200"/>
          <p14:tracePt t="86775" x="7048500" y="1346200"/>
          <p14:tracePt t="86784" x="7042150" y="1346200"/>
          <p14:tracePt t="86794" x="7023100" y="1346200"/>
          <p14:tracePt t="86807" x="6965950" y="1346200"/>
          <p14:tracePt t="86824" x="6889750" y="1346200"/>
          <p14:tracePt t="86840" x="6781800" y="1346200"/>
          <p14:tracePt t="86857" x="6680200" y="1346200"/>
          <p14:tracePt t="86874" x="6572250" y="1346200"/>
          <p14:tracePt t="86890" x="6483350" y="1346200"/>
          <p14:tracePt t="86907" x="6400800" y="1346200"/>
          <p14:tracePt t="86924" x="6356350" y="1346200"/>
          <p14:tracePt t="86941" x="6330950" y="1346200"/>
          <p14:tracePt t="86957" x="6324600" y="1346200"/>
          <p14:tracePt t="87095" x="6311900" y="1346200"/>
          <p14:tracePt t="87111" x="6311900" y="1365250"/>
          <p14:tracePt t="87121" x="6311900" y="1384300"/>
          <p14:tracePt t="87131" x="6305550" y="1422400"/>
          <p14:tracePt t="87143" x="6299200" y="1485900"/>
          <p14:tracePt t="87157" x="6299200" y="1581150"/>
          <p14:tracePt t="87174" x="6299200" y="1689100"/>
          <p14:tracePt t="87190" x="6305550" y="1765300"/>
          <p14:tracePt t="87207" x="6318250" y="1828800"/>
          <p14:tracePt t="87224" x="6324600" y="1847850"/>
          <p14:tracePt t="87241" x="6324600" y="1860550"/>
          <p14:tracePt t="87439" x="6330950" y="1860550"/>
          <p14:tracePt t="87457" x="6337300" y="1860550"/>
          <p14:tracePt t="87473" x="6369050" y="1860550"/>
          <p14:tracePt t="87486" x="6445250" y="1854200"/>
          <p14:tracePt t="87495" x="6502400" y="1854200"/>
          <p14:tracePt t="87507" x="6572250" y="1854200"/>
          <p14:tracePt t="87523" x="6775450" y="1854200"/>
          <p14:tracePt t="87540" x="6991350" y="1854200"/>
          <p14:tracePt t="87542" x="7080250" y="1854200"/>
          <p14:tracePt t="87557" x="7181850" y="1854200"/>
          <p14:tracePt t="87573" x="7226300" y="1854200"/>
          <p14:tracePt t="87590" x="7232650" y="1854200"/>
          <p14:tracePt t="87791" x="7239000" y="1847850"/>
          <p14:tracePt t="87815" x="7245350" y="1841500"/>
          <p14:tracePt t="87831" x="7245350" y="1835150"/>
          <p14:tracePt t="87847" x="7245350" y="1828800"/>
          <p14:tracePt t="87863" x="7245350" y="1822450"/>
          <p14:tracePt t="87873" x="7245350" y="1816100"/>
          <p14:tracePt t="87890" x="7245350" y="1803400"/>
          <p14:tracePt t="87907" x="7245350" y="1790700"/>
          <p14:tracePt t="87910" x="7245350" y="1778000"/>
          <p14:tracePt t="87923" x="7245350" y="1771650"/>
          <p14:tracePt t="87941" x="7245350" y="1733550"/>
          <p14:tracePt t="87943" x="7245350" y="1720850"/>
          <p14:tracePt t="87957" x="7245350" y="1676400"/>
          <p14:tracePt t="87973" x="7239000" y="1625600"/>
          <p14:tracePt t="87990" x="7232650" y="1593850"/>
          <p14:tracePt t="88007" x="7232650" y="1568450"/>
          <p14:tracePt t="88023" x="7226300" y="1543050"/>
          <p14:tracePt t="88040" x="7226300" y="1524000"/>
          <p14:tracePt t="88057" x="7219950" y="1511300"/>
          <p14:tracePt t="88073" x="7213600" y="1504950"/>
          <p14:tracePt t="88090" x="7213600" y="1498600"/>
          <p14:tracePt t="88107" x="7213600" y="1492250"/>
          <p14:tracePt t="88123" x="7207250" y="1479550"/>
          <p14:tracePt t="88156" x="7207250" y="1473200"/>
          <p14:tracePt t="88190" x="7207250" y="1466850"/>
          <p14:tracePt t="88198" x="7207250" y="1460500"/>
          <p14:tracePt t="88207" x="7200900" y="1454150"/>
          <p14:tracePt t="88223" x="7194550" y="1447800"/>
          <p14:tracePt t="88240" x="7188200" y="1435100"/>
          <p14:tracePt t="88257" x="7181850" y="1428750"/>
          <p14:tracePt t="88273" x="7169150" y="1409700"/>
          <p14:tracePt t="88290" x="7156450" y="1403350"/>
          <p14:tracePt t="88306" x="7150100" y="1397000"/>
          <p14:tracePt t="88323" x="7131050" y="1390650"/>
          <p14:tracePt t="88340" x="7124700" y="1384300"/>
          <p14:tracePt t="88639" x="7105650" y="1377950"/>
          <p14:tracePt t="88654" x="7086600" y="1371600"/>
          <p14:tracePt t="88672" x="7029450" y="1358900"/>
          <p14:tracePt t="88689" x="6946900" y="1346200"/>
          <p14:tracePt t="88700" x="6915150" y="1339850"/>
          <p14:tracePt t="88711" x="6845300" y="1320800"/>
          <p14:tracePt t="88723" x="6807200" y="1314450"/>
          <p14:tracePt t="88740" x="6756400" y="1308100"/>
          <p14:tracePt t="88742" x="6724650" y="1301750"/>
          <p14:tracePt t="88758" x="6699250" y="1301750"/>
          <p14:tracePt t="88773" x="6680200" y="1301750"/>
          <p14:tracePt t="88790" x="6667500" y="1301750"/>
          <p14:tracePt t="88807" x="6654800" y="1301750"/>
          <p14:tracePt t="88823" x="6648450" y="1301750"/>
          <p14:tracePt t="88840" x="6642100" y="1301750"/>
          <p14:tracePt t="88857" x="6635750" y="1301750"/>
          <p14:tracePt t="88918" x="6629400" y="1301750"/>
          <p14:tracePt t="88943" x="6623050" y="1301750"/>
          <p14:tracePt t="88950" x="6616700" y="1301750"/>
          <p14:tracePt t="88959" x="6610350" y="1301750"/>
          <p14:tracePt t="88973" x="6597650" y="1301750"/>
          <p14:tracePt t="88989" x="6553200" y="1301750"/>
          <p14:tracePt t="89006" x="6521450" y="1301750"/>
          <p14:tracePt t="89023" x="6502400" y="1301750"/>
          <p14:tracePt t="89040" x="6483350" y="1301750"/>
          <p14:tracePt t="89056" x="6470650" y="1301750"/>
          <p14:tracePt t="89177" x="6464300" y="1301750"/>
          <p14:tracePt t="89188" x="6457950" y="1320800"/>
          <p14:tracePt t="89202" x="6451600" y="1339850"/>
          <p14:tracePt t="89218" x="6445250" y="1384300"/>
          <p14:tracePt t="89223" x="6445250" y="1390650"/>
          <p14:tracePt t="89231" x="6445250" y="1416050"/>
          <p14:tracePt t="89240" x="6445250" y="1441450"/>
          <p14:tracePt t="89256" x="6445250" y="1485900"/>
          <p14:tracePt t="89273" x="6445250" y="1543050"/>
          <p14:tracePt t="89290" x="6445250" y="1587500"/>
          <p14:tracePt t="89306" x="6445250" y="1638300"/>
          <p14:tracePt t="89323" x="6445250" y="1663700"/>
          <p14:tracePt t="89326" x="6445250" y="1676400"/>
          <p14:tracePt t="89340" x="6445250" y="1682750"/>
          <p14:tracePt t="89356" x="6445250" y="1689100"/>
          <p14:tracePt t="89511" x="6451600" y="1695450"/>
          <p14:tracePt t="89523" x="6457950" y="1695450"/>
          <p14:tracePt t="89541" x="6540500" y="1695450"/>
          <p14:tracePt t="89550" x="6699250" y="1695450"/>
          <p14:tracePt t="89560" x="6794500" y="1695450"/>
          <p14:tracePt t="89573" x="7010400" y="1695450"/>
          <p14:tracePt t="89590" x="7181850" y="1695450"/>
          <p14:tracePt t="89606" x="7251700" y="1695450"/>
          <p14:tracePt t="89623" x="7264400" y="1695450"/>
          <p14:tracePt t="89959" x="7264400" y="1689100"/>
          <p14:tracePt t="89974" x="7245350" y="1663700"/>
          <p14:tracePt t="89990" x="7213600" y="1625600"/>
          <p14:tracePt t="90006" x="7175500" y="1587500"/>
          <p14:tracePt t="90023" x="7137400" y="1562100"/>
          <p14:tracePt t="90040" x="7086600" y="1517650"/>
          <p14:tracePt t="90056" x="7048500" y="1485900"/>
          <p14:tracePt t="90073" x="7010400" y="1466850"/>
          <p14:tracePt t="90090" x="6985000" y="1441450"/>
          <p14:tracePt t="90106" x="6953250" y="1422400"/>
          <p14:tracePt t="90123" x="6921500" y="1409700"/>
          <p14:tracePt t="90139" x="6883400" y="1397000"/>
          <p14:tracePt t="90142" x="6864350" y="1390650"/>
          <p14:tracePt t="90156" x="6851650" y="1384300"/>
          <p14:tracePt t="90173" x="6794500" y="1358900"/>
          <p14:tracePt t="90189" x="6762750" y="1352550"/>
          <p14:tracePt t="90206" x="6750050" y="1346200"/>
          <p14:tracePt t="90223" x="6731000" y="1346200"/>
          <p14:tracePt t="90239" x="6711950" y="1333500"/>
          <p14:tracePt t="90256" x="6680200" y="1320800"/>
          <p14:tracePt t="90273" x="6661150" y="1308100"/>
          <p14:tracePt t="90289" x="6635750" y="1301750"/>
          <p14:tracePt t="90306" x="6597650" y="1289050"/>
          <p14:tracePt t="90323" x="6584950" y="1282700"/>
          <p14:tracePt t="90339" x="6578600" y="1282700"/>
          <p14:tracePt t="90479" x="6572250" y="1282700"/>
          <p14:tracePt t="90497" x="6565900" y="1282700"/>
          <p14:tracePt t="90511" x="6546850" y="1282700"/>
          <p14:tracePt t="90527" x="6508750" y="1282700"/>
          <p14:tracePt t="90542" x="6451600" y="1301750"/>
          <p14:tracePt t="90556" x="6426200" y="1314450"/>
          <p14:tracePt t="90559" x="6400800" y="1320800"/>
          <p14:tracePt t="90573" x="6356350" y="1339850"/>
          <p14:tracePt t="90589" x="6343650" y="1346200"/>
          <p14:tracePt t="90606" x="6330950" y="1352550"/>
          <p14:tracePt t="90623" x="6324600" y="1352550"/>
          <p14:tracePt t="90639" x="6311900" y="1352550"/>
          <p14:tracePt t="90656" x="6311900" y="1358900"/>
          <p14:tracePt t="90718" x="6311900" y="1365250"/>
          <p14:tracePt t="90727" x="6311900" y="1371600"/>
          <p14:tracePt t="90739" x="6311900" y="1390650"/>
          <p14:tracePt t="90756" x="6311900" y="1428750"/>
          <p14:tracePt t="90773" x="6311900" y="1473200"/>
          <p14:tracePt t="90775" x="6311900" y="1498600"/>
          <p14:tracePt t="90789" x="6311900" y="1549400"/>
          <p14:tracePt t="90806" x="6324600" y="1600200"/>
          <p14:tracePt t="90823" x="6330950" y="1638300"/>
          <p14:tracePt t="90839" x="6337300" y="1676400"/>
          <p14:tracePt t="90856" x="6350000" y="1727200"/>
          <p14:tracePt t="90872" x="6369050" y="1771650"/>
          <p14:tracePt t="90889" x="6388100" y="1803400"/>
          <p14:tracePt t="90906" x="6394450" y="1809750"/>
          <p14:tracePt t="90922" x="6394450" y="1816100"/>
          <p14:tracePt t="91071" x="6400800" y="1816100"/>
          <p14:tracePt t="91083" x="6400800" y="1822450"/>
          <p14:tracePt t="91096" x="6432550" y="1835150"/>
          <p14:tracePt t="91111" x="6470650" y="1847850"/>
          <p14:tracePt t="91122" x="6508750" y="1860550"/>
          <p14:tracePt t="91139" x="6616700" y="1873250"/>
          <p14:tracePt t="91142" x="6648450" y="1873250"/>
          <p14:tracePt t="91156" x="6692900" y="1873250"/>
          <p14:tracePt t="91172" x="6769100" y="1873250"/>
          <p14:tracePt t="91174" x="6794500" y="1873250"/>
          <p14:tracePt t="91189" x="6845300" y="1873250"/>
          <p14:tracePt t="91206" x="6889750" y="1866900"/>
          <p14:tracePt t="91222" x="6940550" y="1860550"/>
          <p14:tracePt t="91239" x="6991350" y="1847850"/>
          <p14:tracePt t="91256" x="7035800" y="1841500"/>
          <p14:tracePt t="91272" x="7073900" y="1828800"/>
          <p14:tracePt t="91289" x="7105650" y="1816100"/>
          <p14:tracePt t="91306" x="7143750" y="1803400"/>
          <p14:tracePt t="91322" x="7169150" y="1790700"/>
          <p14:tracePt t="91326" x="7175500" y="1790700"/>
          <p14:tracePt t="91339" x="7188200" y="1790700"/>
          <p14:tracePt t="91356" x="7200900" y="1778000"/>
          <p14:tracePt t="91358" x="7207250" y="1778000"/>
          <p14:tracePt t="91374" x="7213600" y="1771650"/>
          <p14:tracePt t="91389" x="7219950" y="1771650"/>
          <p14:tracePt t="91406" x="7219950" y="1752600"/>
          <p14:tracePt t="91422" x="7219950" y="1733550"/>
          <p14:tracePt t="91439" x="7219950" y="1708150"/>
          <p14:tracePt t="91456" x="7219950" y="1670050"/>
          <p14:tracePt t="91472" x="7200900" y="1619250"/>
          <p14:tracePt t="91489" x="7181850" y="1562100"/>
          <p14:tracePt t="91506" x="7143750" y="1504950"/>
          <p14:tracePt t="91522" x="7124700" y="1473200"/>
          <p14:tracePt t="91539" x="7112000" y="1435100"/>
          <p14:tracePt t="91556" x="7099300" y="1416050"/>
          <p14:tracePt t="91558" x="7092950" y="1409700"/>
          <p14:tracePt t="91572" x="7092950" y="1403350"/>
          <p14:tracePt t="91599" x="7092950" y="1397000"/>
          <p14:tracePt t="91769" x="7080250" y="1390650"/>
          <p14:tracePt t="91785" x="7067550" y="1384300"/>
          <p14:tracePt t="91799" x="7048500" y="1377950"/>
          <p14:tracePt t="91808" x="7029450" y="1371600"/>
          <p14:tracePt t="91822" x="6997700" y="1352550"/>
          <p14:tracePt t="91839" x="6946900" y="1333500"/>
          <p14:tracePt t="91856" x="6883400" y="1320800"/>
          <p14:tracePt t="91872" x="6845300" y="1314450"/>
          <p14:tracePt t="91889" x="6794500" y="1301750"/>
          <p14:tracePt t="91905" x="6775450" y="1301750"/>
          <p14:tracePt t="91922" x="6750050" y="1295400"/>
          <p14:tracePt t="91939" x="6737350" y="1289050"/>
          <p14:tracePt t="91955" x="6724650" y="1289050"/>
          <p14:tracePt t="91972" x="6711950" y="1289050"/>
          <p14:tracePt t="91989" x="6699250" y="1289050"/>
          <p14:tracePt t="92005" x="6692900" y="1289050"/>
          <p14:tracePt t="92022" x="6686550" y="1289050"/>
          <p14:tracePt t="92039" x="6680200" y="1289050"/>
          <p14:tracePt t="92072" x="6667500" y="1289050"/>
          <p14:tracePt t="92088" x="6654800" y="1289050"/>
          <p14:tracePt t="92105" x="6623050" y="1289050"/>
          <p14:tracePt t="92122" x="6591300" y="1295400"/>
          <p14:tracePt t="92139" x="6572250" y="1301750"/>
          <p14:tracePt t="92155" x="6565900" y="1308100"/>
          <p14:tracePt t="92279" x="6559550" y="1308100"/>
          <p14:tracePt t="92292" x="6546850" y="1314450"/>
          <p14:tracePt t="92306" x="6527800" y="1327150"/>
          <p14:tracePt t="92322" x="6521450" y="1346200"/>
          <p14:tracePt t="92339" x="6508750" y="1365250"/>
          <p14:tracePt t="92355" x="6489700" y="1397000"/>
          <p14:tracePt t="92357" x="6477000" y="1409700"/>
          <p14:tracePt t="92372" x="6470650" y="1428750"/>
          <p14:tracePt t="92389" x="6464300" y="1479550"/>
          <p14:tracePt t="92405" x="6457950" y="1511300"/>
          <p14:tracePt t="92422" x="6457950" y="1574800"/>
          <p14:tracePt t="92439" x="6457950" y="1651000"/>
          <p14:tracePt t="92455" x="6457950" y="1727200"/>
          <p14:tracePt t="92472" x="6457950" y="1790700"/>
          <p14:tracePt t="92488" x="6457950" y="1841500"/>
          <p14:tracePt t="92505" x="6457950" y="1854200"/>
          <p14:tracePt t="92522" x="6457950" y="1866900"/>
          <p14:tracePt t="92631" x="6470650" y="1866900"/>
          <p14:tracePt t="92643" x="6489700" y="1866900"/>
          <p14:tracePt t="92656" x="6553200" y="1860550"/>
          <p14:tracePt t="92672" x="6642100" y="1854200"/>
          <p14:tracePt t="92689" x="6750050" y="1828800"/>
          <p14:tracePt t="92705" x="6870700" y="1822450"/>
          <p14:tracePt t="92722" x="7010400" y="1822450"/>
          <p14:tracePt t="92738" x="7112000" y="1822450"/>
          <p14:tracePt t="92756" x="7181850" y="1822450"/>
          <p14:tracePt t="92772" x="7213600" y="1822450"/>
          <p14:tracePt t="92774" x="7219950" y="1822450"/>
          <p14:tracePt t="92824" x="7226300" y="1816100"/>
          <p14:tracePt t="92847" x="7226300" y="1803400"/>
          <p14:tracePt t="92864" x="7226300" y="1778000"/>
          <p14:tracePt t="92881" x="7226300" y="1733550"/>
          <p14:tracePt t="92892" x="7226300" y="1714500"/>
          <p14:tracePt t="92894" x="7226300" y="1689100"/>
          <p14:tracePt t="92905" x="7226300" y="1670050"/>
          <p14:tracePt t="92922" x="7226300" y="1606550"/>
          <p14:tracePt t="92939" x="7200900" y="1536700"/>
          <p14:tracePt t="92955" x="7181850" y="1485900"/>
          <p14:tracePt t="92958" x="7175500" y="1473200"/>
          <p14:tracePt t="92972" x="7162800" y="1454150"/>
          <p14:tracePt t="92988" x="7150100" y="1422400"/>
          <p14:tracePt t="93005" x="7118350" y="1390650"/>
          <p14:tracePt t="93022" x="7105650" y="1371600"/>
          <p14:tracePt t="93038" x="7092950" y="1371600"/>
          <p14:tracePt t="93055" x="7086600" y="1371600"/>
          <p14:tracePt t="93072" x="7080250" y="1365250"/>
          <p14:tracePt t="93143" x="7080250" y="1358900"/>
          <p14:tracePt t="93159" x="7067550" y="1358900"/>
          <p14:tracePt t="93174" x="7054850" y="1352550"/>
          <p14:tracePt t="93193" x="7029450" y="1339850"/>
          <p14:tracePt t="93205" x="6991350" y="1327150"/>
          <p14:tracePt t="93222" x="6889750" y="1308100"/>
          <p14:tracePt t="93238" x="6731000" y="1282700"/>
          <p14:tracePt t="93255" x="6591300" y="1282700"/>
          <p14:tracePt t="93272" x="6496050" y="1282700"/>
          <p14:tracePt t="93288" x="6457950" y="1282700"/>
          <p14:tracePt t="93305" x="6438900" y="1282700"/>
          <p14:tracePt t="93321" x="6426200" y="1282700"/>
          <p14:tracePt t="93338" x="6419850" y="1282700"/>
          <p14:tracePt t="93355" x="6413500" y="1282700"/>
          <p14:tracePt t="93372" x="6400800" y="1289050"/>
          <p14:tracePt t="93574" x="0" y="0"/>
        </p14:tracePtLst>
        <p14:tracePtLst>
          <p14:tracePt t="95642" x="3206750" y="2032000"/>
          <p14:tracePt t="95736" x="3225800" y="2032000"/>
          <p14:tracePt t="95750" x="3314700" y="2032000"/>
          <p14:tracePt t="95763" x="3403600" y="2032000"/>
          <p14:tracePt t="95777" x="3638550" y="2032000"/>
          <p14:tracePt t="95794" x="4006850" y="2032000"/>
          <p14:tracePt t="95804" x="4222750" y="2032000"/>
          <p14:tracePt t="95821" x="4787900" y="2032000"/>
          <p14:tracePt t="95837" x="5022850" y="2032000"/>
          <p14:tracePt t="95854" x="5181600" y="2032000"/>
          <p14:tracePt t="95871" x="5302250" y="2032000"/>
          <p14:tracePt t="95887" x="5378450" y="2032000"/>
          <p14:tracePt t="95904" x="5422900" y="2032000"/>
          <p14:tracePt t="95921" x="5441950" y="2032000"/>
          <p14:tracePt t="95937" x="5454650" y="2032000"/>
          <p14:tracePt t="96206" x="0" y="0"/>
        </p14:tracePtLst>
        <p14:tracePtLst>
          <p14:tracePt t="96664" x="3498850" y="2032000"/>
          <p14:tracePt t="96711" x="3505200" y="2032000"/>
          <p14:tracePt t="96723" x="3536950" y="2032000"/>
          <p14:tracePt t="96737" x="3651250" y="2032000"/>
          <p14:tracePt t="96754" x="3854450" y="2032000"/>
          <p14:tracePt t="96770" x="4146550" y="2032000"/>
          <p14:tracePt t="96787" x="4451350" y="2032000"/>
          <p14:tracePt t="96790" x="4565650" y="2032000"/>
          <p14:tracePt t="96804" x="4673600" y="2032000"/>
          <p14:tracePt t="96820" x="4819650" y="2032000"/>
          <p14:tracePt t="96822" x="4851400" y="2032000"/>
          <p14:tracePt t="96837" x="4889500" y="2032000"/>
          <p14:tracePt t="96854" x="4902200" y="2032000"/>
          <p14:tracePt t="96871" x="4908550" y="2032000"/>
          <p14:tracePt t="96887" x="4914900" y="2032000"/>
          <p14:tracePt t="97053" x="0" y="0"/>
        </p14:tracePtLst>
        <p14:tracePtLst>
          <p14:tracePt t="98225" x="3098800" y="2000250"/>
          <p14:tracePt t="98238" x="3124200" y="2000250"/>
          <p14:tracePt t="98254" x="3187700" y="2000250"/>
          <p14:tracePt t="98270" x="3289300" y="2000250"/>
          <p14:tracePt t="98287" x="3416300" y="2000250"/>
          <p14:tracePt t="98303" x="3581400" y="2000250"/>
          <p14:tracePt t="98320" x="3790950" y="2000250"/>
          <p14:tracePt t="98337" x="4051300" y="2000250"/>
          <p14:tracePt t="98353" x="4298950" y="2000250"/>
          <p14:tracePt t="98370" x="4508500" y="2000250"/>
          <p14:tracePt t="98387" x="4679950" y="2000250"/>
          <p14:tracePt t="98403" x="4813300" y="2000250"/>
          <p14:tracePt t="98420" x="4902200" y="2000250"/>
          <p14:tracePt t="98421" x="4933950" y="2000250"/>
          <p14:tracePt t="98437" x="4972050" y="2000250"/>
          <p14:tracePt t="98453" x="4997450" y="2000250"/>
          <p14:tracePt t="98807" x="0" y="0"/>
        </p14:tracePtLst>
        <p14:tracePtLst>
          <p14:tracePt t="99215" x="3251200" y="2000250"/>
          <p14:tracePt t="99287" x="3270250" y="2000250"/>
          <p14:tracePt t="99298" x="3314700" y="2000250"/>
          <p14:tracePt t="99311" x="3460750" y="2000250"/>
          <p14:tracePt t="99321" x="3562350" y="2000250"/>
          <p14:tracePt t="99336" x="3822700" y="2000250"/>
          <p14:tracePt t="99353" x="4127500" y="2000250"/>
          <p14:tracePt t="99370" x="4413250" y="2000250"/>
          <p14:tracePt t="99386" x="4635500" y="2000250"/>
          <p14:tracePt t="99403" x="4781550" y="2000250"/>
          <p14:tracePt t="99420" x="4876800" y="2000250"/>
          <p14:tracePt t="99422" x="4902200" y="2000250"/>
          <p14:tracePt t="99436" x="4927600" y="2000250"/>
          <p14:tracePt t="99453" x="4978400" y="2000250"/>
          <p14:tracePt t="99470" x="5010150" y="2000250"/>
          <p14:tracePt t="99486" x="5035550" y="2000250"/>
          <p14:tracePt t="99503" x="5048250" y="2000250"/>
          <p14:tracePt t="99710" x="0" y="0"/>
        </p14:tracePtLst>
        <p14:tracePtLst>
          <p14:tracePt t="100095" x="3632200" y="1974850"/>
          <p14:tracePt t="100151" x="3657600" y="1974850"/>
          <p14:tracePt t="100163" x="3689350" y="1974850"/>
          <p14:tracePt t="100175" x="3803650" y="1974850"/>
          <p14:tracePt t="100186" x="3892550" y="1974850"/>
          <p14:tracePt t="100203" x="4102100" y="1974850"/>
          <p14:tracePt t="100207" x="4203700" y="1974850"/>
          <p14:tracePt t="100219" x="4337050" y="1974850"/>
          <p14:tracePt t="100236" x="4546600" y="1974850"/>
          <p14:tracePt t="100253" x="4806950" y="1974850"/>
          <p14:tracePt t="100270" x="4921250" y="1974850"/>
          <p14:tracePt t="100286" x="4997450" y="1974850"/>
          <p14:tracePt t="100303" x="5041900" y="1974850"/>
          <p14:tracePt t="100319" x="5054600" y="1974850"/>
          <p14:tracePt t="100336" x="5060950" y="1974850"/>
          <p14:tracePt t="100783" x="5048250" y="1974850"/>
          <p14:tracePt t="100797" x="5010150" y="1981200"/>
          <p14:tracePt t="100811" x="4921250" y="1987550"/>
          <p14:tracePt t="100825" x="4756150" y="1987550"/>
          <p14:tracePt t="100836" x="4660900" y="1987550"/>
          <p14:tracePt t="100853" x="4343400" y="1987550"/>
          <p14:tracePt t="100869" x="4133850" y="1987550"/>
          <p14:tracePt t="100886" x="3943350" y="1987550"/>
          <p14:tracePt t="100902" x="3797300" y="1987550"/>
          <p14:tracePt t="100919" x="3683000" y="1987550"/>
          <p14:tracePt t="100936" x="3594100" y="1987550"/>
          <p14:tracePt t="100953" x="3536950" y="1987550"/>
          <p14:tracePt t="100969" x="3505200" y="1987550"/>
          <p14:tracePt t="100986" x="3498850" y="1987550"/>
          <p14:tracePt t="101079" x="3505200" y="1987550"/>
          <p14:tracePt t="101089" x="3536950" y="1987550"/>
          <p14:tracePt t="101102" x="3695700" y="1987550"/>
          <p14:tracePt t="101119" x="3949700" y="1987550"/>
          <p14:tracePt t="101135" x="4318000" y="1987550"/>
          <p14:tracePt t="101152" x="4787900" y="2025650"/>
          <p14:tracePt t="101169" x="5168900" y="2051050"/>
          <p14:tracePt t="101185" x="5353050" y="2051050"/>
          <p14:tracePt t="101202" x="5403850" y="2051050"/>
          <p14:tracePt t="101219" x="5416550" y="2051050"/>
          <p14:tracePt t="101319" x="5397500" y="2051050"/>
          <p14:tracePt t="101330" x="5359400" y="2051050"/>
          <p14:tracePt t="101344" x="5213350" y="2051050"/>
          <p14:tracePt t="101359" x="5003800" y="2051050"/>
          <p14:tracePt t="101375" x="4743450" y="2051050"/>
          <p14:tracePt t="101386" x="4629150" y="2051050"/>
          <p14:tracePt t="101402" x="4425950" y="2051050"/>
          <p14:tracePt t="101419" x="4330700" y="2051050"/>
          <p14:tracePt t="101435" x="4305300" y="2051050"/>
          <p14:tracePt t="101452" x="4298950" y="2051050"/>
          <p14:tracePt t="101528" x="4311650" y="2051050"/>
          <p14:tracePt t="101539" x="4343400" y="2051050"/>
          <p14:tracePt t="101553" x="4489450" y="2051050"/>
          <p14:tracePt t="101569" x="4711700" y="2051050"/>
          <p14:tracePt t="101586" x="4921250" y="2051050"/>
          <p14:tracePt t="101602" x="5041900" y="2051050"/>
          <p14:tracePt t="101619" x="5060950" y="2051050"/>
          <p14:tracePt t="101635" x="5067300" y="2051050"/>
          <p14:tracePt t="101654" x="5054600" y="2051050"/>
          <p14:tracePt t="101669" x="4972050" y="2051050"/>
          <p14:tracePt t="101685" x="4845050" y="2051050"/>
          <p14:tracePt t="101702" x="4686300" y="2051050"/>
          <p14:tracePt t="101719" x="4559300" y="2051050"/>
          <p14:tracePt t="101735" x="4502150" y="2051050"/>
          <p14:tracePt t="101752" x="4489450" y="2051050"/>
          <p14:tracePt t="101815" x="4508500" y="2051050"/>
          <p14:tracePt t="101826" x="4552950" y="2051050"/>
          <p14:tracePt t="101840" x="4705350" y="2051050"/>
          <p14:tracePt t="101852" x="4775200" y="2051050"/>
          <p14:tracePt t="101869" x="4978400" y="2051050"/>
          <p14:tracePt t="101886" x="5029200" y="2051050"/>
          <p14:tracePt t="101902" x="5041900" y="2051050"/>
          <p14:tracePt t="101976" x="5022850" y="2051050"/>
          <p14:tracePt t="101988" x="4984750" y="2051050"/>
          <p14:tracePt t="102002" x="4876800" y="2051050"/>
          <p14:tracePt t="102019" x="4781550" y="2051050"/>
          <p14:tracePt t="102035" x="4749800" y="2051050"/>
          <p14:tracePt t="102038" x="4743450" y="2051050"/>
          <p14:tracePt t="102052" x="4737100" y="2051050"/>
          <p14:tracePt t="102094" x="4743450" y="2051050"/>
          <p14:tracePt t="102102" x="4762500" y="2051050"/>
          <p14:tracePt t="102119" x="4864100" y="2051050"/>
          <p14:tracePt t="102135" x="4965700" y="2051050"/>
          <p14:tracePt t="102152" x="5022850" y="2051050"/>
          <p14:tracePt t="102169" x="5035550" y="2051050"/>
          <p14:tracePt t="102749" x="0" y="0"/>
        </p14:tracePtLst>
        <p14:tracePtLst>
          <p14:tracePt t="103239" x="3378200" y="2019300"/>
          <p14:tracePt t="103327" x="3409950" y="2019300"/>
          <p14:tracePt t="103339" x="3473450" y="2019300"/>
          <p14:tracePt t="103352" x="3689350" y="2019300"/>
          <p14:tracePt t="103369" x="4038600" y="2019300"/>
          <p14:tracePt t="103385" x="4495800" y="2019300"/>
          <p14:tracePt t="103402" x="4927600" y="2019300"/>
          <p14:tracePt t="103418" x="5187950" y="2019300"/>
          <p14:tracePt t="103422" x="5251450" y="2019300"/>
          <p14:tracePt t="103435" x="5283200" y="2019300"/>
          <p14:tracePt t="103452" x="5302250" y="2019300"/>
          <p14:tracePt t="103454" x="5308600" y="2019300"/>
          <p14:tracePt t="103718" x="0" y="0"/>
        </p14:tracePtLst>
        <p14:tracePtLst>
          <p14:tracePt t="104158" x="3384550" y="1930400"/>
          <p14:tracePt t="104253" x="3397250" y="1930400"/>
          <p14:tracePt t="104261" x="3429000" y="1930400"/>
          <p14:tracePt t="104269" x="3473450" y="1930400"/>
          <p14:tracePt t="104284" x="3530600" y="1930400"/>
          <p14:tracePt t="104301" x="3790950" y="1930400"/>
          <p14:tracePt t="104318" x="4051300" y="1930400"/>
          <p14:tracePt t="104335" x="4400550" y="1930400"/>
          <p14:tracePt t="104351" x="4705350" y="1930400"/>
          <p14:tracePt t="104368" x="4921250" y="1930400"/>
          <p14:tracePt t="104385" x="5073650" y="1930400"/>
          <p14:tracePt t="104401" x="5137150" y="1930400"/>
          <p14:tracePt t="104418" x="5181600" y="1930400"/>
          <p14:tracePt t="104423" x="5194300" y="1930400"/>
          <p14:tracePt t="104435" x="5200650" y="1930400"/>
          <p14:tracePt t="104451" x="5213350" y="1930400"/>
          <p14:tracePt t="104734" x="0" y="0"/>
        </p14:tracePtLst>
        <p14:tracePtLst>
          <p14:tracePt t="105153" x="3556000" y="1917700"/>
          <p14:tracePt t="105231" x="3575050" y="1917700"/>
          <p14:tracePt t="105243" x="3632200" y="1917700"/>
          <p14:tracePt t="105257" x="3759200" y="1917700"/>
          <p14:tracePt t="105271" x="3949700" y="1917700"/>
          <p14:tracePt t="105284" x="4051300" y="1917700"/>
          <p14:tracePt t="105301" x="4356100" y="1917700"/>
          <p14:tracePt t="105317" x="4559300" y="1917700"/>
          <p14:tracePt t="105334" x="4743450" y="1917700"/>
          <p14:tracePt t="105351" x="4870450" y="1917700"/>
          <p14:tracePt t="105367" x="4959350" y="1917700"/>
          <p14:tracePt t="105384" x="4997450" y="1917700"/>
          <p14:tracePt t="105401" x="5016500" y="1917700"/>
          <p14:tracePt t="105434" x="5022850" y="1917700"/>
          <p14:tracePt t="105630" x="0" y="0"/>
        </p14:tracePtLst>
        <p14:tracePtLst>
          <p14:tracePt t="105912" x="3822700" y="1917700"/>
          <p14:tracePt t="105951" x="3848100" y="1924050"/>
          <p14:tracePt t="105962" x="3892550" y="1936750"/>
          <p14:tracePt t="105977" x="4076700" y="1968500"/>
          <p14:tracePt t="105991" x="4381500" y="2032000"/>
          <p14:tracePt t="106001" x="4616450" y="2070100"/>
          <p14:tracePt t="106017" x="5073650" y="2146300"/>
          <p14:tracePt t="106034" x="5327650" y="2178050"/>
          <p14:tracePt t="106051" x="5448300" y="2178050"/>
          <p14:tracePt t="106067" x="5492750" y="2178050"/>
          <p14:tracePt t="106084" x="5499100" y="2178050"/>
          <p14:tracePt t="106854" x="0" y="0"/>
        </p14:tracePtLst>
        <p14:tracePtLst>
          <p14:tracePt t="111802" x="5035550" y="3829050"/>
          <p14:tracePt t="111815" x="5016500" y="3841750"/>
          <p14:tracePt t="111832" x="5003800" y="3879850"/>
          <p14:tracePt t="111849" x="4984750" y="3917950"/>
          <p14:tracePt t="111865" x="4978400" y="3949700"/>
          <p14:tracePt t="111882" x="4978400" y="3981450"/>
          <p14:tracePt t="111899" x="4978400" y="4019550"/>
          <p14:tracePt t="111915" x="4978400" y="4044950"/>
          <p14:tracePt t="111932" x="4978400" y="4083050"/>
          <p14:tracePt t="111934" x="4984750" y="4095750"/>
          <p14:tracePt t="111949" x="4997450" y="4108450"/>
          <p14:tracePt t="111965" x="5041900" y="4146550"/>
          <p14:tracePt t="111982" x="5080000" y="4165600"/>
          <p14:tracePt t="111999" x="5143500" y="4191000"/>
          <p14:tracePt t="112016" x="5200650" y="4203700"/>
          <p14:tracePt t="112032" x="5289550" y="4216400"/>
          <p14:tracePt t="112049" x="5378450" y="4216400"/>
          <p14:tracePt t="112065" x="5441950" y="4216400"/>
          <p14:tracePt t="112082" x="5505450" y="4197350"/>
          <p14:tracePt t="112098" x="5524500" y="4152900"/>
          <p14:tracePt t="112115" x="5543550" y="4089400"/>
          <p14:tracePt t="112132" x="5543550" y="4038600"/>
          <p14:tracePt t="112134" x="5537200" y="4013200"/>
          <p14:tracePt t="112149" x="5530850" y="3994150"/>
          <p14:tracePt t="112165" x="5492750" y="3943350"/>
          <p14:tracePt t="112182" x="5441950" y="3911600"/>
          <p14:tracePt t="112198" x="5391150" y="3898900"/>
          <p14:tracePt t="112215" x="5302250" y="3886200"/>
          <p14:tracePt t="112232" x="5245100" y="3886200"/>
          <p14:tracePt t="112248" x="5168900" y="3886200"/>
          <p14:tracePt t="112265" x="5118100" y="3898900"/>
          <p14:tracePt t="112282" x="5086350" y="3917950"/>
          <p14:tracePt t="112287" x="5067300" y="3930650"/>
          <p14:tracePt t="112299" x="5054600" y="3949700"/>
          <p14:tracePt t="112315" x="5035550" y="3981450"/>
          <p14:tracePt t="112317" x="5022850" y="4000500"/>
          <p14:tracePt t="112332" x="5022850" y="4019550"/>
          <p14:tracePt t="112349" x="5022850" y="4089400"/>
          <p14:tracePt t="112365" x="5041900" y="4127500"/>
          <p14:tracePt t="112382" x="5086350" y="4159250"/>
          <p14:tracePt t="112399" x="5149850" y="4178300"/>
          <p14:tracePt t="112416" x="5207000" y="4178300"/>
          <p14:tracePt t="112432" x="5283200" y="4171950"/>
          <p14:tracePt t="112449" x="5334000" y="4146550"/>
          <p14:tracePt t="112465" x="5359400" y="4102100"/>
          <p14:tracePt t="112482" x="5372100" y="4057650"/>
          <p14:tracePt t="112499" x="5378450" y="4032250"/>
          <p14:tracePt t="112515" x="5378450" y="3994150"/>
          <p14:tracePt t="112519" x="5378450" y="3987800"/>
          <p14:tracePt t="112532" x="5378450" y="3968750"/>
          <p14:tracePt t="112548" x="5365750" y="3956050"/>
          <p14:tracePt t="112565" x="5359400" y="3949700"/>
          <p14:tracePt t="112903" x="0" y="0"/>
        </p14:tracePtLst>
        <p14:tracePtLst>
          <p14:tracePt t="114207" x="1066800" y="3917950"/>
          <p14:tracePt t="114223" x="1054100" y="3917950"/>
          <p14:tracePt t="114239" x="1054100" y="3924300"/>
          <p14:tracePt t="114248" x="1047750" y="3930650"/>
          <p14:tracePt t="114264" x="1041400" y="3949700"/>
          <p14:tracePt t="114281" x="1041400" y="3987800"/>
          <p14:tracePt t="114298" x="1041400" y="4032250"/>
          <p14:tracePt t="114314" x="1041400" y="4064000"/>
          <p14:tracePt t="114331" x="1047750" y="4108450"/>
          <p14:tracePt t="114348" x="1073150" y="4127500"/>
          <p14:tracePt t="114365" x="1104900" y="4140200"/>
          <p14:tracePt t="114382" x="1130300" y="4140200"/>
          <p14:tracePt t="114398" x="1181100" y="4140200"/>
          <p14:tracePt t="114415" x="1231900" y="4108450"/>
          <p14:tracePt t="114431" x="1276350" y="4051300"/>
          <p14:tracePt t="114448" x="1301750" y="3987800"/>
          <p14:tracePt t="114464" x="1314450" y="3949700"/>
          <p14:tracePt t="114481" x="1314450" y="3930650"/>
          <p14:tracePt t="114498" x="1314450" y="3911600"/>
          <p14:tracePt t="114590" x="0" y="0"/>
        </p14:tracePtLst>
        <p14:tracePtLst>
          <p14:tracePt t="114935" x="3194050" y="4051300"/>
          <p14:tracePt t="115022" x="0" y="0"/>
        </p14:tracePtLst>
        <p14:tracePtLst>
          <p14:tracePt t="116224" x="1600200" y="4667250"/>
          <p14:tracePt t="116311" x="1625600" y="4667250"/>
          <p14:tracePt t="116324" x="1663700" y="4667250"/>
          <p14:tracePt t="116335" x="1816100" y="4667250"/>
          <p14:tracePt t="116347" x="1911350" y="4667250"/>
          <p14:tracePt t="116364" x="2152650" y="4667250"/>
          <p14:tracePt t="116366" x="2324100" y="4667250"/>
          <p14:tracePt t="116380" x="2520950" y="4667250"/>
          <p14:tracePt t="116397" x="3130550" y="4667250"/>
          <p14:tracePt t="116414" x="3454400" y="4667250"/>
          <p14:tracePt t="116430" x="3740150" y="4667250"/>
          <p14:tracePt t="116447" x="3981450" y="4667250"/>
          <p14:tracePt t="116464" x="4241800" y="4667250"/>
          <p14:tracePt t="116480" x="4565650" y="4667250"/>
          <p14:tracePt t="116497" x="4959350" y="4667250"/>
          <p14:tracePt t="116514" x="5346700" y="4667250"/>
          <p14:tracePt t="116531" x="5651500" y="4667250"/>
          <p14:tracePt t="116547" x="5861050" y="4667250"/>
          <p14:tracePt t="116564" x="6013450" y="4667250"/>
          <p14:tracePt t="116580" x="6127750" y="4667250"/>
          <p14:tracePt t="116581" x="6184900" y="4667250"/>
          <p14:tracePt t="116597" x="6299200" y="4667250"/>
          <p14:tracePt t="116614" x="6413500" y="4667250"/>
          <p14:tracePt t="116630" x="6565900" y="4667250"/>
          <p14:tracePt t="116647" x="6699250" y="4667250"/>
          <p14:tracePt t="116664" x="6826250" y="4667250"/>
          <p14:tracePt t="116680" x="6915150" y="4667250"/>
          <p14:tracePt t="116697" x="6972300" y="4667250"/>
          <p14:tracePt t="116714" x="7029450" y="4667250"/>
          <p14:tracePt t="116730" x="7080250" y="4667250"/>
          <p14:tracePt t="116734" x="7124700" y="4667250"/>
          <p14:tracePt t="116747" x="7181850" y="4667250"/>
          <p14:tracePt t="116764" x="7277100" y="4667250"/>
          <p14:tracePt t="116781" x="7448550" y="4667250"/>
          <p14:tracePt t="116797" x="7575550" y="4667250"/>
          <p14:tracePt t="116814" x="7689850" y="4667250"/>
          <p14:tracePt t="116831" x="7766050" y="4667250"/>
          <p14:tracePt t="116847" x="7829550" y="4667250"/>
          <p14:tracePt t="116864" x="7874000" y="4667250"/>
          <p14:tracePt t="116880" x="7905750" y="4667250"/>
          <p14:tracePt t="116897" x="7937500" y="4667250"/>
          <p14:tracePt t="116914" x="7969250" y="4667250"/>
          <p14:tracePt t="117509" x="0" y="0"/>
        </p14:tracePtLst>
        <p14:tracePtLst>
          <p14:tracePt t="118480" x="4521200" y="4400550"/>
          <p14:tracePt t="118511" x="4514850" y="4400550"/>
          <p14:tracePt t="118528" x="4514850" y="4406900"/>
          <p14:tracePt t="118542" x="4514850" y="4432300"/>
          <p14:tracePt t="118554" x="4514850" y="4445000"/>
          <p14:tracePt t="118563" x="4514850" y="4464050"/>
          <p14:tracePt t="118580" x="4514850" y="4502150"/>
          <p14:tracePt t="118582" x="4514850" y="4540250"/>
          <p14:tracePt t="118596" x="4533900" y="4572000"/>
          <p14:tracePt t="118613" x="4584700" y="4654550"/>
          <p14:tracePt t="118630" x="4641850" y="4705350"/>
          <p14:tracePt t="118646" x="4724400" y="4743450"/>
          <p14:tracePt t="118663" x="4813300" y="4762500"/>
          <p14:tracePt t="118680" x="4895850" y="4768850"/>
          <p14:tracePt t="118697" x="4959350" y="4768850"/>
          <p14:tracePt t="118713" x="5010150" y="4749800"/>
          <p14:tracePt t="118730" x="5048250" y="4730750"/>
          <p14:tracePt t="118746" x="5067300" y="4692650"/>
          <p14:tracePt t="118763" x="5073650" y="4654550"/>
          <p14:tracePt t="118780" x="5073650" y="4584700"/>
          <p14:tracePt t="118782" x="5067300" y="4559300"/>
          <p14:tracePt t="118796" x="5054600" y="4546600"/>
          <p14:tracePt t="118813" x="5003800" y="4495800"/>
          <p14:tracePt t="118830" x="4984750" y="4483100"/>
          <p14:tracePt t="118846" x="4959350" y="4476750"/>
          <p14:tracePt t="118863" x="4953000" y="4476750"/>
          <p14:tracePt t="118880" x="4940300" y="4476750"/>
          <p14:tracePt t="118896" x="4933950" y="4476750"/>
          <p14:tracePt t="118975" x="4927600" y="4476750"/>
          <p14:tracePt t="118999" x="4921250" y="4476750"/>
          <p14:tracePt t="119012" x="4914900" y="4476750"/>
          <p14:tracePt t="119175" x="4908550" y="4483100"/>
          <p14:tracePt t="119191" x="4883150" y="4489450"/>
          <p14:tracePt t="119206" x="4832350" y="4508500"/>
          <p14:tracePt t="119219" x="4813300" y="4514850"/>
          <p14:tracePt t="119230" x="4762500" y="4533900"/>
          <p14:tracePt t="119246" x="4718050" y="4552950"/>
          <p14:tracePt t="119263" x="4699000" y="4572000"/>
          <p14:tracePt t="119280" x="4679950" y="4591050"/>
          <p14:tracePt t="119296" x="4679950" y="4616450"/>
          <p14:tracePt t="119313" x="4679950" y="4635500"/>
          <p14:tracePt t="119330" x="4686300" y="4654550"/>
          <p14:tracePt t="119346" x="4711700" y="4667250"/>
          <p14:tracePt t="119363" x="4737100" y="4667250"/>
          <p14:tracePt t="119379" x="4762500" y="4667250"/>
          <p14:tracePt t="119396" x="4775200" y="4667250"/>
          <p14:tracePt t="119413" x="4787900" y="4667250"/>
          <p14:tracePt t="119429" x="4794250" y="4667250"/>
          <p14:tracePt t="119542" x="0" y="0"/>
        </p14:tracePtLst>
        <p14:tracePtLst>
          <p14:tracePt t="120137" x="5314950" y="4419600"/>
          <p14:tracePt t="120159" x="5334000" y="4419600"/>
          <p14:tracePt t="120176" x="5365750" y="4419600"/>
          <p14:tracePt t="120186" x="5378450" y="4419600"/>
          <p14:tracePt t="120196" x="5391150" y="4419600"/>
          <p14:tracePt t="120212" x="5416550" y="4419600"/>
          <p14:tracePt t="120229" x="5422900" y="4419600"/>
          <p14:tracePt t="120390" x="0" y="0"/>
        </p14:tracePtLst>
        <p14:tracePtLst>
          <p14:tracePt t="121617" x="4705350" y="4368800"/>
          <p14:tracePt t="121629" x="4699000" y="4381500"/>
          <p14:tracePt t="121646" x="4692650" y="4406900"/>
          <p14:tracePt t="121663" x="4692650" y="4445000"/>
          <p14:tracePt t="121679" x="4692650" y="4489450"/>
          <p14:tracePt t="121696" x="4692650" y="4540250"/>
          <p14:tracePt t="121712" x="4705350" y="4584700"/>
          <p14:tracePt t="121729" x="4711700" y="4616450"/>
          <p14:tracePt t="121746" x="4743450" y="4654550"/>
          <p14:tracePt t="121763" x="4775200" y="4692650"/>
          <p14:tracePt t="121767" x="4794250" y="4711700"/>
          <p14:tracePt t="121779" x="4813300" y="4724400"/>
          <p14:tracePt t="121795" x="4845050" y="4737100"/>
          <p14:tracePt t="121812" x="4895850" y="4756150"/>
          <p14:tracePt t="121814" x="4927600" y="4762500"/>
          <p14:tracePt t="121829" x="4984750" y="4762500"/>
          <p14:tracePt t="121845" x="5035550" y="4762500"/>
          <p14:tracePt t="121862" x="5067300" y="4737100"/>
          <p14:tracePt t="121879" x="5099050" y="4673600"/>
          <p14:tracePt t="121895" x="5105400" y="4603750"/>
          <p14:tracePt t="121912" x="5105400" y="4527550"/>
          <p14:tracePt t="121929" x="5086350" y="4476750"/>
          <p14:tracePt t="121945" x="5073650" y="4432300"/>
          <p14:tracePt t="121962" x="5054600" y="4413250"/>
          <p14:tracePt t="121979" x="5035550" y="4387850"/>
          <p14:tracePt t="121982" x="5035550" y="4381500"/>
          <p14:tracePt t="121995" x="5029200" y="4381500"/>
          <p14:tracePt t="122014" x="5022850" y="4375150"/>
          <p14:tracePt t="122126" x="0" y="0"/>
        </p14:tracePtLst>
        <p14:tracePtLst>
          <p14:tracePt t="122512" x="3022600" y="4337050"/>
          <p14:tracePt t="122521" x="3016250" y="4337050"/>
          <p14:tracePt t="122529" x="3003550" y="4337050"/>
          <p14:tracePt t="122545" x="2984500" y="4343400"/>
          <p14:tracePt t="122562" x="2978150" y="4375150"/>
          <p14:tracePt t="122578" x="2978150" y="4406900"/>
          <p14:tracePt t="122595" x="2978150" y="4470400"/>
          <p14:tracePt t="122598" x="2978150" y="4508500"/>
          <p14:tracePt t="122612" x="2978150" y="4546600"/>
          <p14:tracePt t="122628" x="2984500" y="4635500"/>
          <p14:tracePt t="122630" x="3009900" y="4673600"/>
          <p14:tracePt t="122646" x="3067050" y="4730750"/>
          <p14:tracePt t="122662" x="3149600" y="4787900"/>
          <p14:tracePt t="122678" x="3238500" y="4806950"/>
          <p14:tracePt t="122695" x="3321050" y="4819650"/>
          <p14:tracePt t="122712" x="3371850" y="4819650"/>
          <p14:tracePt t="122728" x="3416300" y="4806950"/>
          <p14:tracePt t="122745" x="3448050" y="4749800"/>
          <p14:tracePt t="122762" x="3467100" y="4673600"/>
          <p14:tracePt t="122778" x="3473450" y="4616450"/>
          <p14:tracePt t="122784" x="3473450" y="4591050"/>
          <p14:tracePt t="122795" x="3473450" y="4572000"/>
          <p14:tracePt t="122812" x="3473450" y="4546600"/>
          <p14:tracePt t="122813" x="3467100" y="4527550"/>
          <p14:tracePt t="122830" x="3460750" y="4508500"/>
          <p14:tracePt t="122845" x="3454400" y="4508500"/>
          <p14:tracePt t="122863" x="3448050" y="4502150"/>
          <p14:tracePt t="123015" x="0" y="0"/>
        </p14:tracePtLst>
        <p14:tracePtLst>
          <p14:tracePt t="124528" x="6407150" y="4406900"/>
          <p14:tracePt t="124551" x="6400800" y="4406900"/>
          <p14:tracePt t="124563" x="6394450" y="4406900"/>
          <p14:tracePt t="124578" x="6388100" y="4425950"/>
          <p14:tracePt t="124595" x="6381750" y="4470400"/>
          <p14:tracePt t="124597" x="6381750" y="4495800"/>
          <p14:tracePt t="124614" x="6381750" y="4540250"/>
          <p14:tracePt t="124628" x="6381750" y="4572000"/>
          <p14:tracePt t="124644" x="6388100" y="4629150"/>
          <p14:tracePt t="124647" x="6407150" y="4660900"/>
          <p14:tracePt t="124661" x="6419850" y="4692650"/>
          <p14:tracePt t="124678" x="6451600" y="4724400"/>
          <p14:tracePt t="124694" x="6489700" y="4749800"/>
          <p14:tracePt t="124711" x="6553200" y="4768850"/>
          <p14:tracePt t="124728" x="6616700" y="4781550"/>
          <p14:tracePt t="124745" x="6661150" y="4781550"/>
          <p14:tracePt t="124761" x="6699250" y="4781550"/>
          <p14:tracePt t="124778" x="6737350" y="4775200"/>
          <p14:tracePt t="124794" x="6750050" y="4743450"/>
          <p14:tracePt t="124811" x="6750050" y="4699000"/>
          <p14:tracePt t="124814" x="6750050" y="4673600"/>
          <p14:tracePt t="124828" x="6750050" y="4641850"/>
          <p14:tracePt t="124844" x="6750050" y="4603750"/>
          <p14:tracePt t="124846" x="6750050" y="4584700"/>
          <p14:tracePt t="124861" x="6743700" y="4559300"/>
          <p14:tracePt t="124878" x="6737350" y="4527550"/>
          <p14:tracePt t="124894" x="6718300" y="4514850"/>
          <p14:tracePt t="124911" x="6705600" y="4495800"/>
          <p14:tracePt t="124928" x="6692900" y="4489450"/>
          <p14:tracePt t="124944" x="6686550" y="4483100"/>
          <p14:tracePt t="124961" x="6673850" y="4476750"/>
          <p14:tracePt t="124978" x="6667500" y="4476750"/>
          <p14:tracePt t="124994" x="6648450" y="4470400"/>
          <p14:tracePt t="125205" x="0" y="0"/>
        </p14:tracePtLst>
        <p14:tracePtLst>
          <p14:tracePt t="125519" x="6477000" y="4337050"/>
          <p14:tracePt t="125525" x="6470650" y="4337050"/>
          <p14:tracePt t="125533" x="6451600" y="4349750"/>
          <p14:tracePt t="125544" x="6438900" y="4356100"/>
          <p14:tracePt t="125560" x="6419850" y="4387850"/>
          <p14:tracePt t="125577" x="6407150" y="4413250"/>
          <p14:tracePt t="125594" x="6388100" y="4464050"/>
          <p14:tracePt t="125610" x="6362700" y="4546600"/>
          <p14:tracePt t="125627" x="6350000" y="4635500"/>
          <p14:tracePt t="125644" x="6343650" y="4692650"/>
          <p14:tracePt t="125660" x="6343650" y="4762500"/>
          <p14:tracePt t="125661" x="6350000" y="4787900"/>
          <p14:tracePt t="125677" x="6369050" y="4813300"/>
          <p14:tracePt t="125694" x="6394450" y="4832350"/>
          <p14:tracePt t="125710" x="6413500" y="4838700"/>
          <p14:tracePt t="125727" x="6451600" y="4838700"/>
          <p14:tracePt t="125744" x="6502400" y="4838700"/>
          <p14:tracePt t="125760" x="6578600" y="4813300"/>
          <p14:tracePt t="125777" x="6635750" y="4756150"/>
          <p14:tracePt t="125794" x="6673850" y="4699000"/>
          <p14:tracePt t="125810" x="6699250" y="4622800"/>
          <p14:tracePt t="125827" x="6718300" y="4552950"/>
          <p14:tracePt t="125844" x="6718300" y="4502150"/>
          <p14:tracePt t="125860" x="6718300" y="4464050"/>
          <p14:tracePt t="125877" x="6711950" y="4394200"/>
          <p14:tracePt t="125894" x="6686550" y="4368800"/>
          <p14:tracePt t="125911" x="6667500" y="4343400"/>
          <p14:tracePt t="125927" x="6642100" y="4330700"/>
          <p14:tracePt t="125944" x="6623050" y="4324350"/>
          <p14:tracePt t="125960" x="6604000" y="4311650"/>
          <p14:tracePt t="125977" x="6578600" y="4305300"/>
          <p14:tracePt t="125994" x="6559550" y="4305300"/>
          <p14:tracePt t="126011" x="6534150" y="4305300"/>
          <p14:tracePt t="126027" x="6489700" y="4305300"/>
          <p14:tracePt t="126030" x="6477000" y="4311650"/>
          <p14:tracePt t="126044" x="6457950" y="4318000"/>
          <p14:tracePt t="126061" x="6413500" y="4356100"/>
          <p14:tracePt t="126078" x="6394450" y="4400550"/>
          <p14:tracePt t="126094" x="6375400" y="4445000"/>
          <p14:tracePt t="126111" x="6350000" y="4514850"/>
          <p14:tracePt t="126127" x="6350000" y="4559300"/>
          <p14:tracePt t="126144" x="6350000" y="4616450"/>
          <p14:tracePt t="126160" x="6369050" y="4654550"/>
          <p14:tracePt t="126177" x="6381750" y="4673600"/>
          <p14:tracePt t="126194" x="6388100" y="4673600"/>
          <p14:tracePt t="126223" x="6394450" y="4673600"/>
          <p14:tracePt t="126231" x="6400800" y="4673600"/>
          <p14:tracePt t="126244" x="6407150" y="4673600"/>
          <p14:tracePt t="126261" x="6432550" y="4673600"/>
          <p14:tracePt t="126277" x="6445250" y="4673600"/>
          <p14:tracePt t="126406" x="0" y="0"/>
        </p14:tracePtLst>
        <p14:tracePtLst>
          <p14:tracePt t="127056" x="7334250" y="4546600"/>
          <p14:tracePt t="127068" x="7334250" y="4565650"/>
          <p14:tracePt t="127081" x="7346950" y="4591050"/>
          <p14:tracePt t="127094" x="7372350" y="4616450"/>
          <p14:tracePt t="127110" x="7404100" y="4654550"/>
          <p14:tracePt t="127127" x="7448550" y="4679950"/>
          <p14:tracePt t="127143" x="7486650" y="4692650"/>
          <p14:tracePt t="127160" x="7512050" y="4692650"/>
          <p14:tracePt t="127177" x="7543800" y="4692650"/>
          <p14:tracePt t="127193" x="7581900" y="4692650"/>
          <p14:tracePt t="127210" x="7594600" y="4673600"/>
          <p14:tracePt t="127227" x="7607300" y="4648200"/>
          <p14:tracePt t="127232" x="7607300" y="4635500"/>
          <p14:tracePt t="127243" x="7607300" y="4616450"/>
          <p14:tracePt t="127260" x="7607300" y="4584700"/>
          <p14:tracePt t="127277" x="7600950" y="4552950"/>
          <p14:tracePt t="127294" x="7594600" y="4540250"/>
          <p14:tracePt t="127310" x="7588250" y="4521200"/>
          <p14:tracePt t="127327" x="7581900" y="4521200"/>
          <p14:tracePt t="127486" x="0" y="0"/>
        </p14:tracePtLst>
        <p14:tracePtLst>
          <p14:tracePt t="128888" x="4616450" y="4400550"/>
          <p14:tracePt t="128928" x="4603750" y="4400550"/>
          <p14:tracePt t="128945" x="4597400" y="4413250"/>
          <p14:tracePt t="128953" x="4591050" y="4425950"/>
          <p14:tracePt t="128962" x="4584700" y="4451350"/>
          <p14:tracePt t="128976" x="4584700" y="4495800"/>
          <p14:tracePt t="128993" x="4584700" y="4552950"/>
          <p14:tracePt t="129010" x="4584700" y="4603750"/>
          <p14:tracePt t="129026" x="4597400" y="4629150"/>
          <p14:tracePt t="129043" x="4616450" y="4648200"/>
          <p14:tracePt t="129046" x="4622800" y="4654550"/>
          <p14:tracePt t="129060" x="4635500" y="4654550"/>
          <p14:tracePt t="129061" x="4654550" y="4654550"/>
          <p14:tracePt t="129076" x="4667250" y="4654550"/>
          <p14:tracePt t="129078" x="4692650" y="4654550"/>
          <p14:tracePt t="129093" x="4743450" y="4654550"/>
          <p14:tracePt t="129110" x="4800600" y="4635500"/>
          <p14:tracePt t="129126" x="4832350" y="4616450"/>
          <p14:tracePt t="129143" x="4851400" y="4578350"/>
          <p14:tracePt t="129159" x="4870450" y="4552950"/>
          <p14:tracePt t="129176" x="4870450" y="4533900"/>
          <p14:tracePt t="129193" x="4870450" y="4514850"/>
          <p14:tracePt t="129209" x="4870450" y="4483100"/>
          <p14:tracePt t="129226" x="4857750" y="4451350"/>
          <p14:tracePt t="129243" x="4851400" y="4445000"/>
          <p14:tracePt t="129260" x="4851400" y="4432300"/>
          <p14:tracePt t="129399" x="4845050" y="4419600"/>
          <p14:tracePt t="129448" x="4832350" y="4413250"/>
          <p14:tracePt t="129505" x="4826000" y="4413250"/>
          <p14:tracePt t="129519" x="4819650" y="4413250"/>
          <p14:tracePt t="129534" x="4806950" y="4413250"/>
          <p14:tracePt t="129547" x="4787900" y="4413250"/>
          <p14:tracePt t="129560" x="4743450" y="4413250"/>
          <p14:tracePt t="129576" x="4705350" y="4413250"/>
          <p14:tracePt t="129593" x="4648200" y="4419600"/>
          <p14:tracePt t="129609" x="4597400" y="4425950"/>
          <p14:tracePt t="129626" x="4559300" y="4438650"/>
          <p14:tracePt t="129643" x="4533900" y="4438650"/>
          <p14:tracePt t="129659" x="4514850" y="4451350"/>
          <p14:tracePt t="129676" x="4508500" y="4464050"/>
          <p14:tracePt t="129678" x="4502150" y="4464050"/>
          <p14:tracePt t="129695" x="4483100" y="4470400"/>
          <p14:tracePt t="129709" x="4476750" y="4483100"/>
          <p14:tracePt t="129726" x="4476750" y="4495800"/>
          <p14:tracePt t="129743" x="4464050" y="4527550"/>
          <p14:tracePt t="129760" x="4464050" y="4559300"/>
          <p14:tracePt t="129776" x="4464050" y="4591050"/>
          <p14:tracePt t="129793" x="4464050" y="4641850"/>
          <p14:tracePt t="129809" x="4464050" y="4686300"/>
          <p14:tracePt t="129826" x="4483100" y="4730750"/>
          <p14:tracePt t="129843" x="4502150" y="4756150"/>
          <p14:tracePt t="129859" x="4521200" y="4781550"/>
          <p14:tracePt t="129862" x="4527550" y="4787900"/>
          <p14:tracePt t="129879" x="4533900" y="4787900"/>
          <p14:tracePt t="129893" x="4540250" y="4787900"/>
          <p14:tracePt t="129909" x="4552950" y="4787900"/>
          <p14:tracePt t="129926" x="4591050" y="4775200"/>
          <p14:tracePt t="129943" x="4629150" y="4743450"/>
          <p14:tracePt t="129960" x="4654550" y="4699000"/>
          <p14:tracePt t="129976" x="4686300" y="4641850"/>
          <p14:tracePt t="129992" x="4699000" y="4572000"/>
          <p14:tracePt t="130009" x="4705350" y="4527550"/>
          <p14:tracePt t="130026" x="4711700" y="4502150"/>
          <p14:tracePt t="130042" x="4711700" y="4476750"/>
          <p14:tracePt t="130059" x="4711700" y="4457700"/>
          <p14:tracePt t="130104" x="4711700" y="4451350"/>
          <p14:tracePt t="130110" x="4711700" y="4445000"/>
          <p14:tracePt t="130126" x="4711700" y="4438650"/>
          <p14:tracePt t="130183" x="4705350" y="4438650"/>
          <p14:tracePt t="130207" x="4699000" y="4438650"/>
          <p14:tracePt t="130358" x="0" y="0"/>
        </p14:tracePtLst>
        <p14:tracePtLst>
          <p14:tracePt t="131047" x="2197100" y="5562600"/>
          <p14:tracePt t="131127" x="2197100" y="5568950"/>
          <p14:tracePt t="131137" x="2209800" y="5575300"/>
          <p14:tracePt t="131150" x="2298700" y="5588000"/>
          <p14:tracePt t="131162" x="2368550" y="5600700"/>
          <p14:tracePt t="131176" x="2546350" y="5632450"/>
          <p14:tracePt t="131193" x="2698750" y="5638800"/>
          <p14:tracePt t="131209" x="2800350" y="5638800"/>
          <p14:tracePt t="131214" x="2825750" y="5638800"/>
          <p14:tracePt t="131228" x="2844800" y="5638800"/>
          <p14:tracePt t="131234" x="2851150" y="5638800"/>
          <p14:tracePt t="131247" x="2857500" y="5638800"/>
          <p14:tracePt t="131398" x="0" y="0"/>
        </p14:tracePtLst>
        <p14:tracePtLst>
          <p14:tracePt t="132776" x="3797300" y="5264150"/>
          <p14:tracePt t="132787" x="3790950" y="5276850"/>
          <p14:tracePt t="132800" x="3778250" y="5308600"/>
          <p14:tracePt t="132810" x="3771900" y="5334000"/>
          <p14:tracePt t="132825" x="3765550" y="5384800"/>
          <p14:tracePt t="132842" x="3765550" y="5441950"/>
          <p14:tracePt t="132858" x="3765550" y="5480050"/>
          <p14:tracePt t="132875" x="3784600" y="5530850"/>
          <p14:tracePt t="132892" x="3829050" y="5556250"/>
          <p14:tracePt t="132895" x="3867150" y="5568950"/>
          <p14:tracePt t="132908" x="3911600" y="5575300"/>
          <p14:tracePt t="132925" x="4083050" y="5594350"/>
          <p14:tracePt t="132942" x="4210050" y="5594350"/>
          <p14:tracePt t="132958" x="4343400" y="5568950"/>
          <p14:tracePt t="132975" x="4413250" y="5530850"/>
          <p14:tracePt t="132991" x="4457700" y="5505450"/>
          <p14:tracePt t="133008" x="4476750" y="5480050"/>
          <p14:tracePt t="133025" x="4489450" y="5441950"/>
          <p14:tracePt t="133041" x="4489450" y="5422900"/>
          <p14:tracePt t="133058" x="4489450" y="5391150"/>
          <p14:tracePt t="133075" x="4489450" y="5359400"/>
          <p14:tracePt t="133091" x="4489450" y="5340350"/>
          <p14:tracePt t="133108" x="4483100" y="5327650"/>
          <p14:tracePt t="133350" x="0" y="0"/>
        </p14:tracePtLst>
        <p14:tracePtLst>
          <p14:tracePt t="134241" x="5626100" y="5302250"/>
          <p14:tracePt t="134254" x="5607050" y="5314950"/>
          <p14:tracePt t="134266" x="5600700" y="5321300"/>
          <p14:tracePt t="134280" x="5594350" y="5327650"/>
          <p14:tracePt t="134291" x="5588000" y="5340350"/>
          <p14:tracePt t="134308" x="5581650" y="5353050"/>
          <p14:tracePt t="134325" x="5581650" y="5372100"/>
          <p14:tracePt t="134326" x="5581650" y="5391150"/>
          <p14:tracePt t="134341" x="5581650" y="5422900"/>
          <p14:tracePt t="134358" x="5600700" y="5461000"/>
          <p14:tracePt t="134375" x="5657850" y="5518150"/>
          <p14:tracePt t="134391" x="5784850" y="5575300"/>
          <p14:tracePt t="134408" x="5969000" y="5638800"/>
          <p14:tracePt t="134425" x="6235700" y="5695950"/>
          <p14:tracePt t="134441" x="6457950" y="5715000"/>
          <p14:tracePt t="134458" x="6584950" y="5715000"/>
          <p14:tracePt t="134474" x="6635750" y="5715000"/>
          <p14:tracePt t="134491" x="6661150" y="5708650"/>
          <p14:tracePt t="134494" x="6667500" y="5695950"/>
          <p14:tracePt t="134508" x="6673850" y="5689600"/>
          <p14:tracePt t="134524" x="6686550" y="5664200"/>
          <p14:tracePt t="134527" x="6686550" y="5657850"/>
          <p14:tracePt t="134550" x="6686550" y="5651500"/>
          <p14:tracePt t="134709" x="0" y="0"/>
        </p14:tracePtLst>
        <p14:tracePtLst>
          <p14:tracePt t="135551" x="6546850" y="5397500"/>
          <p14:tracePt t="135564" x="6540500" y="5397500"/>
          <p14:tracePt t="135575" x="6540500" y="5410200"/>
          <p14:tracePt t="135591" x="6540500" y="5435600"/>
          <p14:tracePt t="135608" x="6553200" y="5480050"/>
          <p14:tracePt t="135624" x="6610350" y="5549900"/>
          <p14:tracePt t="135641" x="6775450" y="5651500"/>
          <p14:tracePt t="135658" x="7112000" y="5759450"/>
          <p14:tracePt t="135674" x="7518400" y="5842000"/>
          <p14:tracePt t="135691" x="7753350" y="5873750"/>
          <p14:tracePt t="135693" x="7797800" y="5873750"/>
          <p14:tracePt t="135708" x="7829550" y="5873750"/>
          <p14:tracePt t="135724" x="7842250" y="5873750"/>
          <p14:tracePt t="135726" x="7854950" y="5873750"/>
          <p14:tracePt t="135741" x="7861300" y="5867400"/>
          <p14:tracePt t="135758" x="7861300" y="5854700"/>
          <p14:tracePt t="135774" x="7861300" y="5835650"/>
          <p14:tracePt t="135791" x="7848600" y="5803900"/>
          <p14:tracePt t="135807" x="7829550" y="5778500"/>
          <p14:tracePt t="135824" x="7823200" y="5765800"/>
          <p14:tracePt t="135841" x="7816850" y="5759450"/>
          <p14:tracePt t="135857" x="7810500" y="5753100"/>
          <p14:tracePt t="135886" x="7804150" y="5734050"/>
          <p14:tracePt t="135886" x="0" y="0"/>
        </p14:tracePtLst>
        <p14:tracePtLst>
          <p14:tracePt t="136497" x="7467600" y="4457700"/>
          <p14:tracePt t="136511" x="7467600" y="4470400"/>
          <p14:tracePt t="136524" x="7461250" y="4489450"/>
          <p14:tracePt t="136542" x="7454900" y="4514850"/>
          <p14:tracePt t="136558" x="7454900" y="4521200"/>
          <p14:tracePt t="136574" x="7454900" y="4546600"/>
          <p14:tracePt t="136590" x="7454900" y="4572000"/>
          <p14:tracePt t="136607" x="7454900" y="4584700"/>
          <p14:tracePt t="136624" x="7454900" y="4597400"/>
          <p14:tracePt t="136640" x="7454900" y="4610100"/>
          <p14:tracePt t="136657" x="7454900" y="4629150"/>
          <p14:tracePt t="136674" x="7480300" y="4641850"/>
          <p14:tracePt t="136691" x="7493000" y="4648200"/>
          <p14:tracePt t="136694" x="7499350" y="4648200"/>
          <p14:tracePt t="136707" x="7505700" y="4648200"/>
          <p14:tracePt t="136723" x="7518400" y="4648200"/>
          <p14:tracePt t="136740" x="7524750" y="4648200"/>
          <p14:tracePt t="136757" x="7537450" y="4629150"/>
          <p14:tracePt t="136774" x="7537450" y="4616450"/>
          <p14:tracePt t="136790" x="7543800" y="4597400"/>
          <p14:tracePt t="136807" x="7543800" y="4578350"/>
          <p14:tracePt t="136823" x="7543800" y="4572000"/>
          <p14:tracePt t="136840" x="7543800" y="4559300"/>
          <p14:tracePt t="136857" x="7543800" y="4540250"/>
          <p14:tracePt t="136895" x="7543800" y="4533900"/>
          <p14:tracePt t="136927" x="7543800" y="4527550"/>
          <p14:tracePt t="137135" x="7543800" y="4521200"/>
          <p14:tracePt t="137151" x="7531100" y="4521200"/>
          <p14:tracePt t="137164" x="7524750" y="4521200"/>
          <p14:tracePt t="137174" x="7499350" y="4521200"/>
          <p14:tracePt t="137190" x="7473950" y="4521200"/>
          <p14:tracePt t="137207" x="7454900" y="4527550"/>
          <p14:tracePt t="137224" x="7442200" y="4527550"/>
          <p14:tracePt t="137240" x="7435850" y="4533900"/>
          <p14:tracePt t="137257" x="7429500" y="4546600"/>
          <p14:tracePt t="137274" x="7423150" y="4559300"/>
          <p14:tracePt t="137290" x="7423150" y="4572000"/>
          <p14:tracePt t="137307" x="7423150" y="4578350"/>
          <p14:tracePt t="137340" x="7423150" y="4591050"/>
          <p14:tracePt t="137342" x="7429500" y="4597400"/>
          <p14:tracePt t="137358" x="7435850" y="4610100"/>
          <p14:tracePt t="137373" x="7454900" y="4610100"/>
          <p14:tracePt t="137390" x="7480300" y="4622800"/>
          <p14:tracePt t="137407" x="7493000" y="4622800"/>
          <p14:tracePt t="137423" x="7505700" y="4622800"/>
          <p14:tracePt t="137440" x="7518400" y="4622800"/>
          <p14:tracePt t="137457" x="7550150" y="4616450"/>
          <p14:tracePt t="137473" x="7556500" y="4616450"/>
          <p14:tracePt t="137490" x="7562850" y="4597400"/>
          <p14:tracePt t="137507" x="7562850" y="4591050"/>
          <p14:tracePt t="137523" x="7562850" y="4584700"/>
          <p14:tracePt t="137540" x="7562850" y="4578350"/>
          <p14:tracePt t="137686" x="0" y="0"/>
        </p14:tracePtLst>
        <p14:tracePtLst>
          <p14:tracePt t="138136" x="8089900" y="5397500"/>
          <p14:tracePt t="138145" x="8083550" y="5403850"/>
          <p14:tracePt t="138156" x="8083550" y="5410200"/>
          <p14:tracePt t="138173" x="8083550" y="5422900"/>
          <p14:tracePt t="138190" x="8083550" y="5448300"/>
          <p14:tracePt t="138206" x="8083550" y="5473700"/>
          <p14:tracePt t="138223" x="8115300" y="5499100"/>
          <p14:tracePt t="138240" x="8172450" y="5524500"/>
          <p14:tracePt t="138256" x="8267700" y="5556250"/>
          <p14:tracePt t="138273" x="8343900" y="5562600"/>
          <p14:tracePt t="138290" x="8388350" y="5562600"/>
          <p14:tracePt t="138307" x="8413750" y="5543550"/>
          <p14:tracePt t="138310" x="8426450" y="5530850"/>
          <p14:tracePt t="138323" x="8432800" y="5524500"/>
          <p14:tracePt t="138340" x="8432800" y="5499100"/>
          <p14:tracePt t="138356" x="8432800" y="5486400"/>
          <p14:tracePt t="138373" x="8432800" y="5467350"/>
          <p14:tracePt t="138710" x="0" y="0"/>
        </p14:tracePtLst>
        <p14:tracePtLst>
          <p14:tracePt t="141744" x="3968750" y="5270500"/>
          <p14:tracePt t="141755" x="3968750" y="5276850"/>
          <p14:tracePt t="141767" x="3962400" y="5302250"/>
          <p14:tracePt t="141778" x="3962400" y="5314950"/>
          <p14:tracePt t="141789" x="3962400" y="5353050"/>
          <p14:tracePt t="141805" x="3962400" y="5403850"/>
          <p14:tracePt t="141822" x="3962400" y="5467350"/>
          <p14:tracePt t="141838" x="3987800" y="5511800"/>
          <p14:tracePt t="141855" x="4019550" y="5556250"/>
          <p14:tracePt t="141872" x="4064000" y="5588000"/>
          <p14:tracePt t="141888" x="4108450" y="5607050"/>
          <p14:tracePt t="141905" x="4165600" y="5613400"/>
          <p14:tracePt t="141922" x="4241800" y="5613400"/>
          <p14:tracePt t="141938" x="4362450" y="5588000"/>
          <p14:tracePt t="141955" x="4445000" y="5549900"/>
          <p14:tracePt t="141972" x="4489450" y="5511800"/>
          <p14:tracePt t="141974" x="4508500" y="5492750"/>
          <p14:tracePt t="141989" x="4527550" y="5454650"/>
          <p14:tracePt t="142005" x="4533900" y="5435600"/>
          <p14:tracePt t="142022" x="4540250" y="5416550"/>
          <p14:tracePt t="142246" x="0" y="0"/>
        </p14:tracePtLst>
        <p14:tracePtLst>
          <p14:tracePt t="143273" x="7531100" y="5632450"/>
          <p14:tracePt t="143284" x="7550150" y="5645150"/>
          <p14:tracePt t="143292" x="7556500" y="5645150"/>
          <p14:tracePt t="143305" x="7588250" y="5657850"/>
          <p14:tracePt t="143321" x="7600950" y="5664200"/>
          <p14:tracePt t="143338" x="7613650" y="5664200"/>
          <p14:tracePt t="143372" x="7620000" y="5664200"/>
          <p14:tracePt t="143388" x="7632700" y="5651500"/>
          <p14:tracePt t="143391" x="7632700" y="5638800"/>
          <p14:tracePt t="143405" x="7632700" y="5607050"/>
          <p14:tracePt t="143421" x="7632700" y="5588000"/>
          <p14:tracePt t="143438" x="7632700" y="5575300"/>
          <p14:tracePt t="143455" x="7632700" y="5556250"/>
          <p14:tracePt t="143471" x="7632700" y="5549900"/>
          <p14:tracePt t="143606" x="0" y="0"/>
        </p14:tracePtLst>
        <p14:tracePtLst>
          <p14:tracePt t="145318" x="9620250" y="5689600"/>
          <p14:tracePt t="145325" x="9639300" y="5689600"/>
          <p14:tracePt t="145337" x="9658350" y="5689600"/>
          <p14:tracePt t="145354" x="9702800" y="5689600"/>
          <p14:tracePt t="145370" x="9785350" y="5689600"/>
          <p14:tracePt t="145387" x="9893300" y="5689600"/>
          <p14:tracePt t="145404" x="10052050" y="5689600"/>
          <p14:tracePt t="145420" x="10229850" y="5689600"/>
          <p14:tracePt t="145421" x="10337800" y="5689600"/>
          <p14:tracePt t="145437" x="10547350" y="5689600"/>
          <p14:tracePt t="145454" x="10756900" y="5689600"/>
          <p14:tracePt t="145470" x="10934700" y="5689600"/>
          <p14:tracePt t="145487" x="11061700" y="5689600"/>
          <p14:tracePt t="145504" x="11150600" y="5689600"/>
          <p14:tracePt t="145520" x="11188700" y="5689600"/>
          <p14:tracePt t="145537" x="11239500" y="5702300"/>
          <p14:tracePt t="145554" x="11264900" y="5702300"/>
          <p14:tracePt t="145570" x="11303000" y="5702300"/>
          <p14:tracePt t="145587" x="11347450" y="5702300"/>
          <p14:tracePt t="145604" x="11404600" y="5702300"/>
          <p14:tracePt t="145620" x="11468100" y="5702300"/>
          <p14:tracePt t="145621" x="11493500" y="5702300"/>
          <p14:tracePt t="145637" x="11531600" y="5702300"/>
          <p14:tracePt t="145654" x="11550650" y="5702300"/>
          <p14:tracePt t="145670" x="11569700" y="5702300"/>
          <p14:tracePt t="145687" x="11576050" y="5702300"/>
          <p14:tracePt t="145704" x="11588750" y="5702300"/>
          <p14:tracePt t="145720" x="11595100" y="5702300"/>
          <p14:tracePt t="145737" x="11601450" y="5702300"/>
          <p14:tracePt t="145754" x="11607800" y="5702300"/>
          <p14:tracePt t="145942" x="0" y="0"/>
        </p14:tracePtLst>
        <p14:tracePtLst>
          <p14:tracePt t="148078" x="5473700" y="6223000"/>
          <p14:tracePt t="148086" x="5524500" y="6223000"/>
          <p14:tracePt t="148094" x="5581650" y="6223000"/>
          <p14:tracePt t="148103" x="5645150" y="6235700"/>
          <p14:tracePt t="148120" x="5784850" y="6254750"/>
          <p14:tracePt t="148136" x="5924550" y="6280150"/>
          <p14:tracePt t="148153" x="6083300" y="6299200"/>
          <p14:tracePt t="148170" x="6210300" y="6299200"/>
          <p14:tracePt t="148187" x="6330950" y="6299200"/>
          <p14:tracePt t="148203" x="6388100" y="6299200"/>
          <p14:tracePt t="148220" x="6426200" y="6299200"/>
          <p14:tracePt t="148221" x="6445250" y="6299200"/>
          <p14:tracePt t="148236" x="6451600" y="6299200"/>
          <p14:tracePt t="148253" x="6477000" y="6299200"/>
          <p14:tracePt t="148270" x="6489700" y="6299200"/>
          <p14:tracePt t="148286" x="6496050" y="6299200"/>
          <p14:tracePt t="148558" x="0" y="0"/>
        </p14:tracePtLst>
        <p14:tracePtLst>
          <p14:tracePt t="149442" x="349250" y="5949950"/>
          <p14:tracePt t="149453" x="349250" y="5962650"/>
          <p14:tracePt t="149470" x="349250" y="5975350"/>
          <p14:tracePt t="149486" x="349250" y="5988050"/>
          <p14:tracePt t="149503" x="361950" y="6013450"/>
          <p14:tracePt t="149519" x="425450" y="6045200"/>
          <p14:tracePt t="149536" x="546100" y="6089650"/>
          <p14:tracePt t="149553" x="698500" y="6115050"/>
          <p14:tracePt t="149569" x="838200" y="6121400"/>
          <p14:tracePt t="149586" x="946150" y="6121400"/>
          <p14:tracePt t="149603" x="1003300" y="6121400"/>
          <p14:tracePt t="149619" x="1041400" y="6121400"/>
          <p14:tracePt t="149623" x="1060450" y="6115050"/>
          <p14:tracePt t="149636" x="1073150" y="6108700"/>
          <p14:tracePt t="149653" x="1130300" y="6089650"/>
          <p14:tracePt t="149669" x="1162050" y="6070600"/>
          <p14:tracePt t="149686" x="1187450" y="6051550"/>
          <p14:tracePt t="149703" x="1206500" y="6026150"/>
          <p14:tracePt t="149720" x="1206500" y="6000750"/>
          <p14:tracePt t="149736" x="1225550" y="5969000"/>
          <p14:tracePt t="149753" x="1231900" y="5956300"/>
          <p14:tracePt t="149769" x="1231900" y="5949950"/>
          <p14:tracePt t="149878" x="0" y="0"/>
        </p14:tracePtLst>
        <p14:tracePtLst>
          <p14:tracePt t="150609" x="7296150" y="6076950"/>
          <p14:tracePt t="150734" x="0" y="0"/>
        </p14:tracePtLst>
        <p14:tracePtLst>
          <p14:tracePt t="151650" x="1879600" y="5911850"/>
          <p14:tracePt t="151770" x="1885950" y="5924550"/>
          <p14:tracePt t="151786" x="1917700" y="5930900"/>
          <p14:tracePt t="151802" x="1993900" y="5943600"/>
          <p14:tracePt t="151806" x="2038350" y="5956300"/>
          <p14:tracePt t="151819" x="2095500" y="5969000"/>
          <p14:tracePt t="151835" x="2203450" y="5981700"/>
          <p14:tracePt t="151839" x="2247900" y="5988050"/>
          <p14:tracePt t="151852" x="2273300" y="5994400"/>
          <p14:tracePt t="151869" x="2305050" y="6007100"/>
          <p14:tracePt t="151981" x="0" y="0"/>
        </p14:tracePtLst>
        <p14:tracePtLst>
          <p14:tracePt t="152760" x="7950200" y="6121400"/>
          <p14:tracePt t="152825" x="7969250" y="6127750"/>
          <p14:tracePt t="152843" x="8026400" y="6134100"/>
          <p14:tracePt t="152856" x="8159750" y="6134100"/>
          <p14:tracePt t="152869" x="8248650" y="6134100"/>
          <p14:tracePt t="152872" x="8318500" y="6134100"/>
          <p14:tracePt t="152885" x="8458200" y="6134100"/>
          <p14:tracePt t="152901" x="8540750" y="6134100"/>
          <p14:tracePt t="152918" x="8578850" y="6134100"/>
          <p14:tracePt t="152935" x="8591550" y="6134100"/>
          <p14:tracePt t="152951" x="8597900" y="6134100"/>
          <p14:tracePt t="153070" x="0" y="0"/>
        </p14:tracePtLst>
        <p14:tracePtLst>
          <p14:tracePt t="157409" x="10052050" y="5403850"/>
          <p14:tracePt t="157419" x="10045700" y="5403850"/>
          <p14:tracePt t="157434" x="10045700" y="5410200"/>
          <p14:tracePt t="157450" x="10045700" y="5422900"/>
          <p14:tracePt t="157467" x="10045700" y="5441950"/>
          <p14:tracePt t="157484" x="10045700" y="5473700"/>
          <p14:tracePt t="157500" x="10045700" y="5524500"/>
          <p14:tracePt t="157503" x="10052050" y="5537200"/>
          <p14:tracePt t="157518" x="10077450" y="5581650"/>
          <p14:tracePt t="157533" x="10147300" y="5626100"/>
          <p14:tracePt t="157550" x="10229850" y="5670550"/>
          <p14:tracePt t="157567" x="10337800" y="5689600"/>
          <p14:tracePt t="157583" x="10433050" y="5689600"/>
          <p14:tracePt t="157600" x="10521950" y="5676900"/>
          <p14:tracePt t="157616" x="10572750" y="5664200"/>
          <p14:tracePt t="157633" x="10598150" y="5651500"/>
          <p14:tracePt t="157650" x="10617200" y="5632450"/>
          <p14:tracePt t="157666" x="10623550" y="5613400"/>
          <p14:tracePt t="157683" x="10629900" y="5562600"/>
          <p14:tracePt t="157700" x="10629900" y="5537200"/>
          <p14:tracePt t="157716" x="10629900" y="5505450"/>
          <p14:tracePt t="157717" x="10629900" y="5499100"/>
          <p14:tracePt t="157733" x="10629900" y="5473700"/>
          <p14:tracePt t="157750" x="10629900" y="5461000"/>
          <p14:tracePt t="157766" x="10629900" y="5454650"/>
          <p14:tracePt t="157958" x="0" y="0"/>
        </p14:tracePtLst>
        <p14:tracePtLst>
          <p14:tracePt t="159823" x="7467600" y="4514850"/>
          <p14:tracePt t="159863" x="7467600" y="4521200"/>
          <p14:tracePt t="159873" x="7461250" y="4540250"/>
          <p14:tracePt t="159884" x="7454900" y="4559300"/>
          <p14:tracePt t="159899" x="7454900" y="4584700"/>
          <p14:tracePt t="159916" x="7467600" y="4622800"/>
          <p14:tracePt t="159918" x="7473950" y="4635500"/>
          <p14:tracePt t="159933" x="7505700" y="4654550"/>
          <p14:tracePt t="159950" x="7556500" y="4679950"/>
          <p14:tracePt t="159966" x="7588250" y="4686300"/>
          <p14:tracePt t="159982" x="7626350" y="4686300"/>
          <p14:tracePt t="159999" x="7645400" y="4686300"/>
          <p14:tracePt t="160016" x="7651750" y="4686300"/>
          <p14:tracePt t="160033" x="7664450" y="4686300"/>
          <p14:tracePt t="160049" x="7670800" y="4660900"/>
          <p14:tracePt t="160066" x="7677150" y="4635500"/>
          <p14:tracePt t="160082" x="7677150" y="4603750"/>
          <p14:tracePt t="160099" x="7677150" y="4578350"/>
          <p14:tracePt t="160116" x="7677150" y="4565650"/>
          <p14:tracePt t="160132" x="7677150" y="4559300"/>
          <p14:tracePt t="160206" x="7670800" y="4559300"/>
          <p14:tracePt t="160237" x="0" y="0"/>
        </p14:tracePtLst>
        <p14:tracePtLst>
          <p14:tracePt t="165703" x="9601200" y="5238750"/>
          <p14:tracePt t="165743" x="9607550" y="5238750"/>
          <p14:tracePt t="165755" x="9607550" y="5245100"/>
          <p14:tracePt t="165766" x="9626600" y="5295900"/>
          <p14:tracePt t="165781" x="9664700" y="5378450"/>
          <p14:tracePt t="165798" x="9728200" y="5473700"/>
          <p14:tracePt t="165814" x="9836150" y="5556250"/>
          <p14:tracePt t="165830" x="9975850" y="5632450"/>
          <p14:tracePt t="165847" x="10147300" y="5695950"/>
          <p14:tracePt t="165864" x="10299700" y="5734050"/>
          <p14:tracePt t="165881" x="10420350" y="5746750"/>
          <p14:tracePt t="165897" x="10477500" y="5746750"/>
          <p14:tracePt t="165914" x="10515600" y="5746750"/>
          <p14:tracePt t="165931" x="10547350" y="5734050"/>
          <p14:tracePt t="165934" x="10560050" y="5721350"/>
          <p14:tracePt t="165947" x="10572750" y="5708650"/>
          <p14:tracePt t="165964" x="10591800" y="5670550"/>
          <p14:tracePt t="165980" x="10610850" y="5632450"/>
          <p14:tracePt t="165982" x="10617200" y="5613400"/>
          <p14:tracePt t="165998" x="10623550" y="5588000"/>
          <p14:tracePt t="166014" x="10623550" y="5581650"/>
          <p14:tracePt t="166031" x="10623550" y="5562600"/>
          <p14:tracePt t="166047" x="10623550" y="5556250"/>
          <p14:tracePt t="166213" x="0" y="0"/>
        </p14:tracePtLst>
        <p14:tracePtLst>
          <p14:tracePt t="167656" x="5740400" y="5715000"/>
          <p14:tracePt t="167671" x="5727700" y="5721350"/>
          <p14:tracePt t="167684" x="5721350" y="5740400"/>
          <p14:tracePt t="167697" x="5708650" y="5797550"/>
          <p14:tracePt t="167713" x="5695950" y="5873750"/>
          <p14:tracePt t="167730" x="5689600" y="5930900"/>
          <p14:tracePt t="167746" x="5689600" y="5988050"/>
          <p14:tracePt t="167763" x="5689600" y="6019800"/>
          <p14:tracePt t="167780" x="5708650" y="6070600"/>
          <p14:tracePt t="167797" x="5797550" y="6159500"/>
          <p14:tracePt t="167813" x="5905500" y="6203950"/>
          <p14:tracePt t="167830" x="6057900" y="6248400"/>
          <p14:tracePt t="167846" x="6254750" y="6273800"/>
          <p14:tracePt t="167863" x="6388100" y="6286500"/>
          <p14:tracePt t="167880" x="6496050" y="6286500"/>
          <p14:tracePt t="167896" x="6565900" y="6273800"/>
          <p14:tracePt t="167913" x="6597650" y="6254750"/>
          <p14:tracePt t="167930" x="6610350" y="6216650"/>
          <p14:tracePt t="167946" x="6629400" y="6172200"/>
          <p14:tracePt t="167963" x="6642100" y="6096000"/>
          <p14:tracePt t="167967" x="6654800" y="6051550"/>
          <p14:tracePt t="167980" x="6661150" y="6019800"/>
          <p14:tracePt t="167996" x="6661150" y="5962650"/>
          <p14:tracePt t="167999" x="6661150" y="5930900"/>
          <p14:tracePt t="168013" x="6661150" y="5861050"/>
          <p14:tracePt t="168030" x="6642100" y="5835650"/>
          <p14:tracePt t="168046" x="6623050" y="5803900"/>
          <p14:tracePt t="168063" x="6616700" y="5784850"/>
          <p14:tracePt t="168080" x="6597650" y="5765800"/>
          <p14:tracePt t="168096" x="6578600" y="5759450"/>
          <p14:tracePt t="168113" x="6553200" y="5746750"/>
          <p14:tracePt t="168130" x="6534150" y="5746750"/>
          <p14:tracePt t="168146" x="6489700" y="5746750"/>
          <p14:tracePt t="168163" x="6432550" y="5778500"/>
          <p14:tracePt t="168166" x="6394450" y="5810250"/>
          <p14:tracePt t="168180" x="6356350" y="5842000"/>
          <p14:tracePt t="168196" x="6311900" y="5899150"/>
          <p14:tracePt t="168198" x="6286500" y="5930900"/>
          <p14:tracePt t="168213" x="6267450" y="5994400"/>
          <p14:tracePt t="168230" x="6261100" y="6051550"/>
          <p14:tracePt t="168246" x="6261100" y="6076950"/>
          <p14:tracePt t="168263" x="6267450" y="6115050"/>
          <p14:tracePt t="168280" x="6280150" y="6127750"/>
          <p14:tracePt t="168296" x="6311900" y="6140450"/>
          <p14:tracePt t="168313" x="6343650" y="6146800"/>
          <p14:tracePt t="168330" x="6400800" y="6146800"/>
          <p14:tracePt t="168346" x="6451600" y="6140450"/>
          <p14:tracePt t="168363" x="6477000" y="6108700"/>
          <p14:tracePt t="168366" x="6489700" y="6083300"/>
          <p14:tracePt t="168380" x="6502400" y="6051550"/>
          <p14:tracePt t="168396" x="6527800" y="5988050"/>
          <p14:tracePt t="168397" x="6527800" y="5943600"/>
          <p14:tracePt t="168413" x="6521450" y="5861050"/>
          <p14:tracePt t="168429" x="6502400" y="5791200"/>
          <p14:tracePt t="168446" x="6483350" y="5759450"/>
          <p14:tracePt t="168463" x="6483350" y="5753100"/>
          <p14:tracePt t="168487" x="6477000" y="5753100"/>
          <p14:tracePt t="168503" x="6464300" y="5753100"/>
          <p14:tracePt t="168513" x="6457950" y="5759450"/>
          <p14:tracePt t="168530" x="6438900" y="5784850"/>
          <p14:tracePt t="168546" x="6419850" y="5835650"/>
          <p14:tracePt t="168563" x="6413500" y="5880100"/>
          <p14:tracePt t="168580" x="6413500" y="5918200"/>
          <p14:tracePt t="168581" x="6413500" y="5930900"/>
          <p14:tracePt t="168599" x="6413500" y="5937250"/>
          <p14:tracePt t="169176" x="0" y="0"/>
        </p14:tracePtLst>
        <p14:tracePtLst>
          <p14:tracePt t="170520" x="4724400" y="4305300"/>
          <p14:tracePt t="170532" x="4711700" y="4311650"/>
          <p14:tracePt t="170545" x="4699000" y="4330700"/>
          <p14:tracePt t="170562" x="4667250" y="4375150"/>
          <p14:tracePt t="170579" x="4629150" y="4457700"/>
          <p14:tracePt t="170595" x="4597400" y="4559300"/>
          <p14:tracePt t="170612" x="4572000" y="4648200"/>
          <p14:tracePt t="170613" x="4559300" y="4692650"/>
          <p14:tracePt t="170629" x="4559300" y="4756150"/>
          <p14:tracePt t="170645" x="4559300" y="4813300"/>
          <p14:tracePt t="170662" x="4572000" y="4876800"/>
          <p14:tracePt t="170679" x="4603750" y="4908550"/>
          <p14:tracePt t="170695" x="4654550" y="4940300"/>
          <p14:tracePt t="170712" x="4705350" y="4946650"/>
          <p14:tracePt t="170729" x="4756150" y="4946650"/>
          <p14:tracePt t="170745" x="4845050" y="4933950"/>
          <p14:tracePt t="170762" x="4940300" y="4895850"/>
          <p14:tracePt t="170779" x="5010150" y="4857750"/>
          <p14:tracePt t="170795" x="5035550" y="4832350"/>
          <p14:tracePt t="170812" x="5048250" y="4819650"/>
          <p14:tracePt t="170829" x="5048250" y="4806950"/>
          <p14:tracePt t="170845" x="5041900" y="4794250"/>
          <p14:tracePt t="170862" x="5022850" y="4775200"/>
          <p14:tracePt t="170863" x="0" y="0"/>
        </p14:tracePtLst>
        <p14:tracePtLst>
          <p14:tracePt t="171279" x="5276850" y="3676650"/>
          <p14:tracePt t="171295" x="5238750" y="3676650"/>
          <p14:tracePt t="171312" x="5187950" y="3695700"/>
          <p14:tracePt t="171328" x="5124450" y="3733800"/>
          <p14:tracePt t="171346" x="5048250" y="3790950"/>
          <p14:tracePt t="171362" x="4978400" y="3867150"/>
          <p14:tracePt t="171379" x="4933950" y="3943350"/>
          <p14:tracePt t="171395" x="4914900" y="4013200"/>
          <p14:tracePt t="171412" x="4914900" y="4064000"/>
          <p14:tracePt t="171414" x="4914900" y="4083050"/>
          <p14:tracePt t="171428" x="4914900" y="4108450"/>
          <p14:tracePt t="171445" x="4933950" y="4184650"/>
          <p14:tracePt t="171462" x="4965700" y="4222750"/>
          <p14:tracePt t="171478" x="5003800" y="4254500"/>
          <p14:tracePt t="171495" x="5048250" y="4267200"/>
          <p14:tracePt t="171512" x="5130800" y="4279900"/>
          <p14:tracePt t="171528" x="5226050" y="4279900"/>
          <p14:tracePt t="171545" x="5353050" y="4267200"/>
          <p14:tracePt t="171562" x="5467350" y="4241800"/>
          <p14:tracePt t="171579" x="5575300" y="4222750"/>
          <p14:tracePt t="171595" x="5657850" y="4191000"/>
          <p14:tracePt t="171612" x="5689600" y="4165600"/>
          <p14:tracePt t="171628" x="5702300" y="4140200"/>
          <p14:tracePt t="171629" x="5702300" y="4127500"/>
          <p14:tracePt t="171645" x="5702300" y="4095750"/>
          <p14:tracePt t="171662" x="5689600" y="4032250"/>
          <p14:tracePt t="171678" x="5638800" y="3968750"/>
          <p14:tracePt t="171695" x="5568950" y="3898900"/>
          <p14:tracePt t="171712" x="5473700" y="3829050"/>
          <p14:tracePt t="171728" x="5378450" y="3771900"/>
          <p14:tracePt t="171745" x="5321300" y="3752850"/>
          <p14:tracePt t="171762" x="5283200" y="3752850"/>
          <p14:tracePt t="171778" x="5264150" y="3752850"/>
          <p14:tracePt t="171795" x="5251450" y="3752850"/>
          <p14:tracePt t="171812" x="5213350" y="3765550"/>
          <p14:tracePt t="171828" x="5162550" y="3803650"/>
          <p14:tracePt t="171829" x="5137150" y="3822700"/>
          <p14:tracePt t="171845" x="5099050" y="3860800"/>
          <p14:tracePt t="171861" x="5060950" y="3898900"/>
          <p14:tracePt t="171878" x="5048250" y="3930650"/>
          <p14:tracePt t="171895" x="5029200" y="3975100"/>
          <p14:tracePt t="171911" x="5022850" y="4025900"/>
          <p14:tracePt t="171928" x="5022850" y="4089400"/>
          <p14:tracePt t="171945" x="5035550" y="4165600"/>
          <p14:tracePt t="171962" x="5073650" y="4248150"/>
          <p14:tracePt t="171979" x="5130800" y="4298950"/>
          <p14:tracePt t="171995" x="5200650" y="4337050"/>
          <p14:tracePt t="171998" x="5245100" y="4343400"/>
          <p14:tracePt t="172012" x="5276850" y="4343400"/>
          <p14:tracePt t="172028" x="5372100" y="4343400"/>
          <p14:tracePt t="172030" x="5429250" y="4343400"/>
          <p14:tracePt t="172045" x="5518150" y="4318000"/>
          <p14:tracePt t="172062" x="5581650" y="4273550"/>
          <p14:tracePt t="172078" x="5613400" y="4229100"/>
          <p14:tracePt t="172095" x="5651500" y="4178300"/>
          <p14:tracePt t="172112" x="5664200" y="4121150"/>
          <p14:tracePt t="172128" x="5664200" y="4076700"/>
          <p14:tracePt t="172145" x="5664200" y="4038600"/>
          <p14:tracePt t="172162" x="5651500" y="4013200"/>
          <p14:tracePt t="172178" x="5626100" y="4000500"/>
          <p14:tracePt t="172195" x="5588000" y="3981450"/>
          <p14:tracePt t="172198" x="5556250" y="3975100"/>
          <p14:tracePt t="172212" x="5511800" y="3968750"/>
          <p14:tracePt t="172228" x="5416550" y="3968750"/>
          <p14:tracePt t="172231" x="5353050" y="3968750"/>
          <p14:tracePt t="172245" x="5245100" y="3968750"/>
          <p14:tracePt t="172262" x="5168900" y="3987800"/>
          <p14:tracePt t="172278" x="5143500" y="4006850"/>
          <p14:tracePt t="172295" x="5124450" y="4019550"/>
          <p14:tracePt t="172311" x="5124450" y="4032250"/>
          <p14:tracePt t="172328" x="5124450" y="4044950"/>
          <p14:tracePt t="172345" x="5124450" y="4064000"/>
          <p14:tracePt t="172361" x="5149850" y="4076700"/>
          <p14:tracePt t="172378" x="5207000" y="4089400"/>
          <p14:tracePt t="172395" x="5270500" y="4089400"/>
          <p14:tracePt t="172411" x="5340350" y="4089400"/>
          <p14:tracePt t="172414" x="5359400" y="4083050"/>
          <p14:tracePt t="172428" x="5365750" y="4076700"/>
          <p14:tracePt t="172445" x="5365750" y="4025900"/>
          <p14:tracePt t="172461" x="5365750" y="3968750"/>
          <p14:tracePt t="172478" x="5346700" y="3917950"/>
          <p14:tracePt t="172495" x="5308600" y="3867150"/>
          <p14:tracePt t="172511" x="5276850" y="3848100"/>
          <p14:tracePt t="172528" x="5264150" y="3841750"/>
          <p14:tracePt t="172545" x="5251450" y="3841750"/>
          <p14:tracePt t="172561" x="5213350" y="3848100"/>
          <p14:tracePt t="172578" x="5168900" y="3886200"/>
          <p14:tracePt t="172595" x="5130800" y="3949700"/>
          <p14:tracePt t="172611" x="5118100" y="4013200"/>
          <p14:tracePt t="172628" x="5118100" y="4044950"/>
          <p14:tracePt t="172645" x="5137150" y="4102100"/>
          <p14:tracePt t="172661" x="5181600" y="4133850"/>
          <p14:tracePt t="172678" x="5270500" y="4159250"/>
          <p14:tracePt t="172695" x="5391150" y="4184650"/>
          <p14:tracePt t="172711" x="5486400" y="4184650"/>
          <p14:tracePt t="172728" x="5543550" y="4171950"/>
          <p14:tracePt t="172745" x="5562600" y="4127500"/>
          <p14:tracePt t="172761" x="5556250" y="4070350"/>
          <p14:tracePt t="172778" x="5549900" y="4019550"/>
          <p14:tracePt t="172795" x="5530850" y="3987800"/>
          <p14:tracePt t="172811" x="5480050" y="3962400"/>
          <p14:tracePt t="172828" x="5416550" y="3943350"/>
          <p14:tracePt t="172845" x="5295900" y="3943350"/>
          <p14:tracePt t="172861" x="5207000" y="3956050"/>
          <p14:tracePt t="172878" x="5143500" y="3987800"/>
          <p14:tracePt t="172894" x="5130800" y="4019550"/>
          <p14:tracePt t="172911" x="5118100" y="4051300"/>
          <p14:tracePt t="172928" x="5118100" y="4083050"/>
          <p14:tracePt t="172944" x="5130800" y="4121150"/>
          <p14:tracePt t="172961" x="5162550" y="4146550"/>
          <p14:tracePt t="172978" x="5213350" y="4159250"/>
          <p14:tracePt t="172994" x="5295900" y="4184650"/>
          <p14:tracePt t="173011" x="5353050" y="4184650"/>
          <p14:tracePt t="173028" x="5384800" y="4165600"/>
          <p14:tracePt t="173045" x="5397500" y="4133850"/>
          <p14:tracePt t="173045" x="5403850" y="4127500"/>
          <p14:tracePt t="173061" x="5403850" y="4108450"/>
          <p14:tracePt t="173078" x="5403850" y="4095750"/>
          <p14:tracePt t="173094" x="5403850" y="4089400"/>
          <p14:tracePt t="173309" x="0" y="0"/>
        </p14:tracePtLst>
        <p14:tracePtLst>
          <p14:tracePt t="175952" x="4845050" y="3644900"/>
          <p14:tracePt t="175962" x="4838700" y="3651250"/>
          <p14:tracePt t="175977" x="4826000" y="3676650"/>
          <p14:tracePt t="175994" x="4806950" y="3740150"/>
          <p14:tracePt t="175998" x="4794250" y="3771900"/>
          <p14:tracePt t="176011" x="4781550" y="3816350"/>
          <p14:tracePt t="176028" x="4768850" y="3930650"/>
          <p14:tracePt t="176031" x="4768850" y="3968750"/>
          <p14:tracePt t="176045" x="4768850" y="4076700"/>
          <p14:tracePt t="176061" x="4768850" y="4121150"/>
          <p14:tracePt t="176078" x="4800600" y="4229100"/>
          <p14:tracePt t="176094" x="4826000" y="4273550"/>
          <p14:tracePt t="176110" x="4870450" y="4305300"/>
          <p14:tracePt t="176127" x="4921250" y="4337050"/>
          <p14:tracePt t="176144" x="4984750" y="4362450"/>
          <p14:tracePt t="176160" x="5086350" y="4394200"/>
          <p14:tracePt t="176177" x="5175250" y="4400550"/>
          <p14:tracePt t="176194" x="5283200" y="4400550"/>
          <p14:tracePt t="176210" x="5372100" y="4394200"/>
          <p14:tracePt t="176227" x="5441950" y="4375150"/>
          <p14:tracePt t="176244" x="5505450" y="4337050"/>
          <p14:tracePt t="176246" x="5524500" y="4318000"/>
          <p14:tracePt t="176260" x="5537200" y="4292600"/>
          <p14:tracePt t="176277" x="5581650" y="4191000"/>
          <p14:tracePt t="176293" x="5594350" y="4114800"/>
          <p14:tracePt t="176310" x="5594350" y="4051300"/>
          <p14:tracePt t="176327" x="5588000" y="3981450"/>
          <p14:tracePt t="176343" x="5568950" y="3943350"/>
          <p14:tracePt t="176360" x="5530850" y="3886200"/>
          <p14:tracePt t="176377" x="5505450" y="3860800"/>
          <p14:tracePt t="176393" x="5467350" y="3835400"/>
          <p14:tracePt t="176410" x="5441950" y="3810000"/>
          <p14:tracePt t="176427" x="5403850" y="3784600"/>
          <p14:tracePt t="176444" x="5359400" y="3778250"/>
          <p14:tracePt t="176446" x="5334000" y="3771900"/>
          <p14:tracePt t="176460" x="5314950" y="3765550"/>
          <p14:tracePt t="176477" x="5238750" y="3752850"/>
          <p14:tracePt t="176493" x="5207000" y="3746500"/>
          <p14:tracePt t="176510" x="5156200" y="3740150"/>
          <p14:tracePt t="176527" x="5105400" y="3740150"/>
          <p14:tracePt t="176543" x="5060950" y="3740150"/>
          <p14:tracePt t="176560" x="4997450" y="3759200"/>
          <p14:tracePt t="176577" x="4933950" y="3803650"/>
          <p14:tracePt t="176594" x="4889500" y="3867150"/>
          <p14:tracePt t="176610" x="4864100" y="3930650"/>
          <p14:tracePt t="176627" x="4832350" y="4000500"/>
          <p14:tracePt t="176643" x="4826000" y="4057650"/>
          <p14:tracePt t="176660" x="4826000" y="4121150"/>
          <p14:tracePt t="176662" x="4826000" y="4146550"/>
          <p14:tracePt t="176677" x="4832350" y="4210050"/>
          <p14:tracePt t="176693" x="4857750" y="4248150"/>
          <p14:tracePt t="176710" x="4895850" y="4286250"/>
          <p14:tracePt t="176727" x="4946650" y="4311650"/>
          <p14:tracePt t="176743" x="5029200" y="4337050"/>
          <p14:tracePt t="176760" x="5156200" y="4362450"/>
          <p14:tracePt t="176777" x="5295900" y="4375150"/>
          <p14:tracePt t="176794" x="5454650" y="4368800"/>
          <p14:tracePt t="176810" x="5575300" y="4343400"/>
          <p14:tracePt t="176827" x="5670550" y="4305300"/>
          <p14:tracePt t="176843" x="5708650" y="4279900"/>
          <p14:tracePt t="176846" x="5721350" y="4260850"/>
          <p14:tracePt t="176860" x="5727700" y="4241800"/>
          <p14:tracePt t="176877" x="5740400" y="4191000"/>
          <p14:tracePt t="176893" x="5740400" y="4133850"/>
          <p14:tracePt t="176910" x="5734050" y="4057650"/>
          <p14:tracePt t="176927" x="5715000" y="3994150"/>
          <p14:tracePt t="176943" x="5683250" y="3949700"/>
          <p14:tracePt t="176960" x="5645150" y="3911600"/>
          <p14:tracePt t="176977" x="5613400" y="3886200"/>
          <p14:tracePt t="176993" x="5588000" y="3867150"/>
          <p14:tracePt t="177010" x="5524500" y="3841750"/>
          <p14:tracePt t="177027" x="5422900" y="3822700"/>
          <p14:tracePt t="177043" x="5295900" y="3803650"/>
          <p14:tracePt t="177060" x="5143500" y="3790950"/>
          <p14:tracePt t="177063" x="5073650" y="3790950"/>
          <p14:tracePt t="177077" x="4933950" y="3790950"/>
          <p14:tracePt t="177093" x="4838700" y="3790950"/>
          <p14:tracePt t="177110" x="4781550" y="3790950"/>
          <p14:tracePt t="177127" x="4762500" y="3790950"/>
          <p14:tracePt t="177143" x="4730750" y="3810000"/>
          <p14:tracePt t="177160" x="4711700" y="3835400"/>
          <p14:tracePt t="177177" x="4692650" y="3879850"/>
          <p14:tracePt t="177193" x="4686300" y="3930650"/>
          <p14:tracePt t="177210" x="4686300" y="3987800"/>
          <p14:tracePt t="177227" x="4705350" y="4070350"/>
          <p14:tracePt t="177243" x="4762500" y="4140200"/>
          <p14:tracePt t="177260" x="4826000" y="4203700"/>
          <p14:tracePt t="177262" x="4864100" y="4216400"/>
          <p14:tracePt t="177277" x="4908550" y="4229100"/>
          <p14:tracePt t="177278" x="4946650" y="4248150"/>
          <p14:tracePt t="177293" x="5010150" y="4254500"/>
          <p14:tracePt t="177310" x="5067300" y="4254500"/>
          <p14:tracePt t="177326" x="5137150" y="4241800"/>
          <p14:tracePt t="177343" x="5200650" y="4197350"/>
          <p14:tracePt t="177360" x="5238750" y="4133850"/>
          <p14:tracePt t="177376" x="5257800" y="4064000"/>
          <p14:tracePt t="177393" x="5264150" y="4019550"/>
          <p14:tracePt t="177410" x="5257800" y="3962400"/>
          <p14:tracePt t="177426" x="5232400" y="3917950"/>
          <p14:tracePt t="177443" x="5200650" y="3867150"/>
          <p14:tracePt t="177446" x="5181600" y="3848100"/>
          <p14:tracePt t="177460" x="5162550" y="3829050"/>
          <p14:tracePt t="177461" x="5143500" y="3810000"/>
          <p14:tracePt t="177476" x="5118100" y="3797300"/>
          <p14:tracePt t="177493" x="5060950" y="3765550"/>
          <p14:tracePt t="177510" x="5029200" y="3765550"/>
          <p14:tracePt t="177526" x="5003800" y="3765550"/>
          <p14:tracePt t="177543" x="4984750" y="3765550"/>
          <p14:tracePt t="177560" x="4965700" y="3765550"/>
          <p14:tracePt t="177576" x="4946650" y="3784600"/>
          <p14:tracePt t="177593" x="4940300" y="3829050"/>
          <p14:tracePt t="177610" x="4940300" y="3905250"/>
          <p14:tracePt t="177626" x="4965700" y="4006850"/>
          <p14:tracePt t="177643" x="5035550" y="4083050"/>
          <p14:tracePt t="177646" x="5086350" y="4114800"/>
          <p14:tracePt t="177660" x="5118100" y="4133850"/>
          <p14:tracePt t="177676" x="5168900" y="4152900"/>
          <p14:tracePt t="177678" x="5187950" y="4159250"/>
          <p14:tracePt t="177693" x="5200650" y="4159250"/>
          <p14:tracePt t="177710" x="5238750" y="4146550"/>
          <p14:tracePt t="177726" x="5251450" y="4102100"/>
          <p14:tracePt t="177743" x="5276850" y="4044950"/>
          <p14:tracePt t="177760" x="5276850" y="3994150"/>
          <p14:tracePt t="177776" x="5276850" y="3949700"/>
          <p14:tracePt t="177793" x="5264150" y="3911600"/>
          <p14:tracePt t="177810" x="5251450" y="3892550"/>
          <p14:tracePt t="177862" x="5245100" y="3892550"/>
          <p14:tracePt t="177871" x="5238750" y="3905250"/>
          <p14:tracePt t="177882" x="5238750" y="3924300"/>
          <p14:tracePt t="177893" x="5238750" y="3981450"/>
          <p14:tracePt t="177910" x="5238750" y="4025900"/>
          <p14:tracePt t="177926" x="5251450" y="4051300"/>
          <p14:tracePt t="177943" x="5264150" y="4057650"/>
          <p14:tracePt t="177976" x="5289550" y="4057650"/>
          <p14:tracePt t="177993" x="5302250" y="4025900"/>
          <p14:tracePt t="178010" x="5308600" y="3968750"/>
          <p14:tracePt t="178026" x="5308600" y="3911600"/>
          <p14:tracePt t="178043" x="5308600" y="3867150"/>
          <p14:tracePt t="178060" x="5308600" y="3860800"/>
          <p14:tracePt t="178294" x="0" y="0"/>
        </p14:tracePtLst>
        <p14:tracePtLst>
          <p14:tracePt t="183768" x="5092700" y="3829050"/>
          <p14:tracePt t="183790" x="5086350" y="3829050"/>
          <p14:tracePt t="183803" x="5080000" y="3829050"/>
          <p14:tracePt t="183814" x="5060950" y="3835400"/>
          <p14:tracePt t="183825" x="5048250" y="3854450"/>
          <p14:tracePt t="183841" x="5022850" y="3898900"/>
          <p14:tracePt t="183858" x="5003800" y="3956050"/>
          <p14:tracePt t="183874" x="4984750" y="4038600"/>
          <p14:tracePt t="183891" x="4978400" y="4114800"/>
          <p14:tracePt t="183908" x="4984750" y="4216400"/>
          <p14:tracePt t="183924" x="5041900" y="4298950"/>
          <p14:tracePt t="183926" x="5080000" y="4337050"/>
          <p14:tracePt t="183941" x="5175250" y="4387850"/>
          <p14:tracePt t="183958" x="5283200" y="4406900"/>
          <p14:tracePt t="183974" x="5391150" y="4413250"/>
          <p14:tracePt t="183991" x="5461000" y="4387850"/>
          <p14:tracePt t="184008" x="5511800" y="4337050"/>
          <p14:tracePt t="184024" x="5530850" y="4248150"/>
          <p14:tracePt t="184041" x="5549900" y="4146550"/>
          <p14:tracePt t="184058" x="5549900" y="4032250"/>
          <p14:tracePt t="184074" x="5518150" y="3949700"/>
          <p14:tracePt t="184091" x="5473700" y="3892550"/>
          <p14:tracePt t="184108" x="5448300" y="3873500"/>
          <p14:tracePt t="184110" x="5429250" y="3867150"/>
          <p14:tracePt t="184124" x="5416550" y="3860800"/>
          <p14:tracePt t="184141" x="5378450" y="3860800"/>
          <p14:tracePt t="184157" x="5321300" y="3860800"/>
          <p14:tracePt t="184174" x="5238750" y="3867150"/>
          <p14:tracePt t="184191" x="5156200" y="3905250"/>
          <p14:tracePt t="184207" x="5092700" y="3943350"/>
          <p14:tracePt t="184224" x="5060950" y="3975100"/>
          <p14:tracePt t="184241" x="5041900" y="4025900"/>
          <p14:tracePt t="184258" x="5035550" y="4057650"/>
          <p14:tracePt t="184274" x="5035550" y="4089400"/>
          <p14:tracePt t="184291" x="5054600" y="4127500"/>
          <p14:tracePt t="184308" x="5105400" y="4152900"/>
          <p14:tracePt t="184309" x="5149850" y="4159250"/>
          <p14:tracePt t="184324" x="5194300" y="4165600"/>
          <p14:tracePt t="184341" x="5365750" y="4171950"/>
          <p14:tracePt t="184357" x="5441950" y="4159250"/>
          <p14:tracePt t="184374" x="5486400" y="4127500"/>
          <p14:tracePt t="184391" x="5505450" y="4076700"/>
          <p14:tracePt t="184407" x="5505450" y="4000500"/>
          <p14:tracePt t="184424" x="5461000" y="3898900"/>
          <p14:tracePt t="184441" x="5384800" y="3803650"/>
          <p14:tracePt t="184457" x="5308600" y="3740150"/>
          <p14:tracePt t="184474" x="5257800" y="3721100"/>
          <p14:tracePt t="184491" x="5232400" y="3714750"/>
          <p14:tracePt t="184508" x="5181600" y="3727450"/>
          <p14:tracePt t="184510" x="5149850" y="3759200"/>
          <p14:tracePt t="184524" x="5118100" y="3797300"/>
          <p14:tracePt t="184541" x="5060950" y="3924300"/>
          <p14:tracePt t="184557" x="5054600" y="3981450"/>
          <p14:tracePt t="184574" x="5054600" y="4038600"/>
          <p14:tracePt t="184591" x="5086350" y="4076700"/>
          <p14:tracePt t="184607" x="5156200" y="4114800"/>
          <p14:tracePt t="184624" x="5308600" y="4133850"/>
          <p14:tracePt t="184641" x="5486400" y="4133850"/>
          <p14:tracePt t="184657" x="5638800" y="4102100"/>
          <p14:tracePt t="184674" x="5721350" y="4057650"/>
          <p14:tracePt t="184691" x="5746750" y="4000500"/>
          <p14:tracePt t="184707" x="5746750" y="3956050"/>
          <p14:tracePt t="184724" x="5727700" y="3911600"/>
          <p14:tracePt t="184741" x="5638800" y="3848100"/>
          <p14:tracePt t="184757" x="5530850" y="3816350"/>
          <p14:tracePt t="184774" x="5397500" y="3803650"/>
          <p14:tracePt t="184791" x="5257800" y="3810000"/>
          <p14:tracePt t="184807" x="5156200" y="3841750"/>
          <p14:tracePt t="184824" x="5105400" y="3892550"/>
          <p14:tracePt t="184841" x="5073650" y="3924300"/>
          <p14:tracePt t="184857" x="5073650" y="3962400"/>
          <p14:tracePt t="184874" x="5073650" y="4006850"/>
          <p14:tracePt t="184891" x="5086350" y="4044950"/>
          <p14:tracePt t="184907" x="5130800" y="4076700"/>
          <p14:tracePt t="184911" x="5162550" y="4095750"/>
          <p14:tracePt t="184924" x="5219700" y="4108450"/>
          <p14:tracePt t="184941" x="5492750" y="4114800"/>
          <p14:tracePt t="184957" x="5683250" y="4108450"/>
          <p14:tracePt t="184974" x="5784850" y="4083050"/>
          <p14:tracePt t="184991" x="5810250" y="4057650"/>
          <p14:tracePt t="185007" x="5816600" y="4044950"/>
          <p14:tracePt t="185024" x="5810250" y="4025900"/>
          <p14:tracePt t="185041" x="5797550" y="4006850"/>
          <p14:tracePt t="185057" x="5778500" y="4000500"/>
          <p14:tracePt t="185074" x="5753100" y="3994150"/>
          <p14:tracePt t="185091" x="5746750" y="3994150"/>
          <p14:tracePt t="185107" x="5740400" y="3994150"/>
          <p14:tracePt t="185311" x="5727700" y="3987800"/>
          <p14:tracePt t="185323" x="5727700" y="3981450"/>
          <p14:tracePt t="185331" x="5715000" y="3975100"/>
          <p14:tracePt t="185341" x="5683250" y="3949700"/>
          <p14:tracePt t="185357" x="5645150" y="3917950"/>
          <p14:tracePt t="185374" x="5600700" y="3892550"/>
          <p14:tracePt t="185375" x="0" y="0"/>
        </p14:tracePtLst>
        <p14:tracePtLst>
          <p14:tracePt t="186151" x="4248150" y="3975100"/>
          <p14:tracePt t="186248" x="4267200" y="3975100"/>
          <p14:tracePt t="186259" x="4311650" y="3975100"/>
          <p14:tracePt t="186274" x="4457700" y="3975100"/>
          <p14:tracePt t="186279" x="4552950" y="3975100"/>
          <p14:tracePt t="186290" x="4679950" y="3975100"/>
          <p14:tracePt t="186307" x="5048250" y="3975100"/>
          <p14:tracePt t="186309" x="5264150" y="3975100"/>
          <p14:tracePt t="186323" x="5505450" y="3975100"/>
          <p14:tracePt t="186340" x="5892800" y="3975100"/>
          <p14:tracePt t="186341" x="6026150" y="3975100"/>
          <p14:tracePt t="186357" x="6159500" y="3975100"/>
          <p14:tracePt t="186373" x="6191250" y="3975100"/>
          <p14:tracePt t="187862" x="0" y="0"/>
        </p14:tracePtLst>
        <p14:tracePtLst>
          <p14:tracePt t="189334" x="4673600" y="4400550"/>
          <p14:tracePt t="189342" x="4667250" y="4400550"/>
          <p14:tracePt t="189358" x="4660900" y="4400550"/>
          <p14:tracePt t="189366" x="4654550" y="4400550"/>
          <p14:tracePt t="189374" x="4648200" y="4413250"/>
          <p14:tracePt t="189389" x="4641850" y="4451350"/>
          <p14:tracePt t="189406" x="4635500" y="4489450"/>
          <p14:tracePt t="189422" x="4635500" y="4533900"/>
          <p14:tracePt t="189439" x="4635500" y="4584700"/>
          <p14:tracePt t="189456" x="4654550" y="4635500"/>
          <p14:tracePt t="189472" x="4699000" y="4679950"/>
          <p14:tracePt t="189489" x="4806950" y="4730750"/>
          <p14:tracePt t="189506" x="4946650" y="4781550"/>
          <p14:tracePt t="189522" x="5067300" y="4806950"/>
          <p14:tracePt t="189539" x="5130800" y="4806950"/>
          <p14:tracePt t="189556" x="5187950" y="4794250"/>
          <p14:tracePt t="189558" x="5207000" y="4775200"/>
          <p14:tracePt t="189572" x="5219700" y="4756150"/>
          <p14:tracePt t="189589" x="5245100" y="4686300"/>
          <p14:tracePt t="189606" x="5251450" y="4660900"/>
          <p14:tracePt t="189623" x="5251450" y="4635500"/>
          <p14:tracePt t="189639" x="5251450" y="4610100"/>
          <p14:tracePt t="189805" x="0" y="0"/>
        </p14:tracePtLst>
        <p14:tracePtLst>
          <p14:tracePt t="190065" x="4749800" y="4235450"/>
          <p14:tracePt t="190075" x="4743450" y="4235450"/>
          <p14:tracePt t="190089" x="4730750" y="4248150"/>
          <p14:tracePt t="190106" x="4718050" y="4279900"/>
          <p14:tracePt t="190123" x="4705350" y="4311650"/>
          <p14:tracePt t="190139" x="4699000" y="4343400"/>
          <p14:tracePt t="190143" x="4699000" y="4356100"/>
          <p14:tracePt t="190156" x="4699000" y="4375150"/>
          <p14:tracePt t="190172" x="4699000" y="4419600"/>
          <p14:tracePt t="190175" x="4699000" y="4451350"/>
          <p14:tracePt t="190189" x="4699000" y="4540250"/>
          <p14:tracePt t="190206" x="4718050" y="4641850"/>
          <p14:tracePt t="190222" x="4762500" y="4711700"/>
          <p14:tracePt t="190239" x="4819650" y="4762500"/>
          <p14:tracePt t="190256" x="4870450" y="4781550"/>
          <p14:tracePt t="190272" x="4921250" y="4781550"/>
          <p14:tracePt t="190289" x="4965700" y="4781550"/>
          <p14:tracePt t="190306" x="5010150" y="4762500"/>
          <p14:tracePt t="190323" x="5048250" y="4730750"/>
          <p14:tracePt t="190326" x="5054600" y="4718050"/>
          <p14:tracePt t="190339" x="5067300" y="4692650"/>
          <p14:tracePt t="190355" x="5086350" y="4641850"/>
          <p14:tracePt t="190372" x="5086350" y="4610100"/>
          <p14:tracePt t="190374" x="5086350" y="4597400"/>
          <p14:tracePt t="190389" x="5086350" y="4565650"/>
          <p14:tracePt t="190630" x="0" y="0"/>
        </p14:tracePtLst>
        <p14:tracePtLst>
          <p14:tracePt t="191197" x="5219700" y="5378450"/>
          <p14:tracePt t="191213" x="5213350" y="5378450"/>
          <p14:tracePt t="191229" x="5207000" y="5378450"/>
          <p14:tracePt t="191238" x="5200650" y="5384800"/>
          <p14:tracePt t="191255" x="5187950" y="5422900"/>
          <p14:tracePt t="191272" x="5181600" y="5467350"/>
          <p14:tracePt t="191288" x="5181600" y="5543550"/>
          <p14:tracePt t="191305" x="5181600" y="5632450"/>
          <p14:tracePt t="191322" x="5181600" y="5727700"/>
          <p14:tracePt t="191338" x="5219700" y="5810250"/>
          <p14:tracePt t="191355" x="5276850" y="5867400"/>
          <p14:tracePt t="191372" x="5346700" y="5899150"/>
          <p14:tracePt t="191388" x="5410200" y="5911850"/>
          <p14:tracePt t="191389" x="5422900" y="5911850"/>
          <p14:tracePt t="191405" x="5461000" y="5911850"/>
          <p14:tracePt t="191422" x="5473700" y="5911850"/>
          <p14:tracePt t="191438" x="5492750" y="5911850"/>
          <p14:tracePt t="191567" x="0" y="0"/>
        </p14:tracePtLst>
        <p14:tracePtLst>
          <p14:tracePt t="191808" x="5251450" y="5867400"/>
          <p14:tracePt t="191822" x="5245100" y="5867400"/>
          <p14:tracePt t="191838" x="5232400" y="5880100"/>
          <p14:tracePt t="191855" x="5232400" y="5899150"/>
          <p14:tracePt t="191871" x="5232400" y="5930900"/>
          <p14:tracePt t="191888" x="5232400" y="5988050"/>
          <p14:tracePt t="191905" x="5264150" y="6064250"/>
          <p14:tracePt t="191921" x="5308600" y="6127750"/>
          <p14:tracePt t="191938" x="5372100" y="6184900"/>
          <p14:tracePt t="191955" x="5480050" y="6235700"/>
          <p14:tracePt t="191971" x="5619750" y="6267450"/>
          <p14:tracePt t="191974" x="5695950" y="6286500"/>
          <p14:tracePt t="191988" x="5759450" y="6292850"/>
          <p14:tracePt t="192005" x="5880100" y="6292850"/>
          <p14:tracePt t="192021" x="5930900" y="6280150"/>
          <p14:tracePt t="192039" x="5962650" y="6242050"/>
          <p14:tracePt t="192055" x="5981700" y="6203950"/>
          <p14:tracePt t="192072" x="6000750" y="6140450"/>
          <p14:tracePt t="192088" x="6000750" y="6102350"/>
          <p14:tracePt t="192105" x="6000750" y="6045200"/>
          <p14:tracePt t="192122" x="5981700" y="6007100"/>
          <p14:tracePt t="192138" x="5962650" y="5994400"/>
          <p14:tracePt t="192155" x="5937250" y="5975350"/>
          <p14:tracePt t="192172" x="5918200" y="5969000"/>
          <p14:tracePt t="192188" x="5886450" y="5969000"/>
          <p14:tracePt t="192191" x="5880100" y="5969000"/>
          <p14:tracePt t="192205" x="5848350" y="5969000"/>
          <p14:tracePt t="192221" x="5810250" y="5969000"/>
          <p14:tracePt t="192238" x="5765800" y="5969000"/>
          <p14:tracePt t="192255" x="5734050" y="5988050"/>
          <p14:tracePt t="192271" x="5721350" y="5994400"/>
          <p14:tracePt t="192288" x="5715000" y="6000750"/>
          <p14:tracePt t="192305" x="5715000" y="6019800"/>
          <p14:tracePt t="192321" x="5715000" y="6064250"/>
          <p14:tracePt t="192338" x="5734050" y="6096000"/>
          <p14:tracePt t="192355" x="5791200" y="6140450"/>
          <p14:tracePt t="192371" x="5867400" y="6165850"/>
          <p14:tracePt t="192388" x="5956300" y="6184900"/>
          <p14:tracePt t="192391" x="5981700" y="6184900"/>
          <p14:tracePt t="192405" x="6007100" y="6184900"/>
          <p14:tracePt t="192422" x="6032500" y="6184900"/>
          <p14:tracePt t="192438" x="6045200" y="6178550"/>
          <p14:tracePt t="192455" x="6057900" y="6153150"/>
          <p14:tracePt t="192471" x="6057900" y="6121400"/>
          <p14:tracePt t="192488" x="6057900" y="6083300"/>
          <p14:tracePt t="192505" x="6057900" y="6064250"/>
          <p14:tracePt t="192521" x="6057900" y="6051550"/>
          <p14:tracePt t="192840" x="6057900" y="6045200"/>
          <p14:tracePt t="192854" x="6057900" y="6038850"/>
          <p14:tracePt t="192871" x="6051550" y="6019800"/>
          <p14:tracePt t="192888" x="6045200" y="6019800"/>
          <p14:tracePt t="192904" x="6026150" y="6007100"/>
          <p14:tracePt t="192938" x="6019800" y="6007100"/>
          <p14:tracePt t="192955" x="6013450" y="6007100"/>
          <p14:tracePt t="192971" x="6007100" y="6007100"/>
          <p14:tracePt t="192988" x="6000750" y="6007100"/>
          <p14:tracePt t="193005" x="5994400" y="6007100"/>
          <p14:tracePt t="193038" x="5988050" y="6007100"/>
          <p14:tracePt t="193046" x="5981700" y="6007100"/>
          <p14:tracePt t="193062" x="5975350" y="6007100"/>
          <p14:tracePt t="193071" x="5969000" y="6013450"/>
          <p14:tracePt t="193088" x="5962650" y="6013450"/>
          <p14:tracePt t="193104" x="5956300" y="6032500"/>
          <p14:tracePt t="194111" x="5956300" y="6038850"/>
          <p14:tracePt t="194122" x="5956300" y="6045200"/>
          <p14:tracePt t="194138" x="5956300" y="6051550"/>
          <p14:tracePt t="194174" x="0" y="0"/>
        </p14:tracePtLst>
        <p14:tracePtLst>
          <p14:tracePt t="195240" x="7169150" y="1835150"/>
          <p14:tracePt t="195335" x="7175500" y="1835150"/>
          <p14:tracePt t="195343" x="7207250" y="1835150"/>
          <p14:tracePt t="195354" x="7264400" y="1835150"/>
          <p14:tracePt t="195370" x="7410450" y="1835150"/>
          <p14:tracePt t="195387" x="7620000" y="1835150"/>
          <p14:tracePt t="195389" x="7766050" y="1835150"/>
          <p14:tracePt t="195404" x="7893050" y="1835150"/>
          <p14:tracePt t="195421" x="8210550" y="1835150"/>
          <p14:tracePt t="195437" x="8299450" y="1835150"/>
          <p14:tracePt t="195454" x="8318500" y="1835150"/>
          <p14:tracePt t="195471" x="8324850" y="1835150"/>
          <p14:tracePt t="195718" x="0" y="0"/>
        </p14:tracePtLst>
        <p14:tracePtLst>
          <p14:tracePt t="196559" x="6826250" y="1752600"/>
          <p14:tracePt t="196647" x="6838950" y="1752600"/>
          <p14:tracePt t="196659" x="6870700" y="1752600"/>
          <p14:tracePt t="196670" x="6997700" y="1752600"/>
          <p14:tracePt t="196687" x="7232650" y="1752600"/>
          <p14:tracePt t="196704" x="7632700" y="1778000"/>
          <p14:tracePt t="196720" x="8001000" y="1828800"/>
          <p14:tracePt t="196737" x="8191500" y="1854200"/>
          <p14:tracePt t="196754" x="8248650" y="1854200"/>
          <p14:tracePt t="196770" x="8267700" y="1854200"/>
          <p14:tracePt t="196926" x="0" y="0"/>
        </p14:tracePtLst>
        <p14:tracePtLst>
          <p14:tracePt t="198474" x="6191250" y="5607050"/>
          <p14:tracePt t="198487" x="6178550" y="5632450"/>
          <p14:tracePt t="198503" x="6159500" y="5664200"/>
          <p14:tracePt t="198519" x="6146800" y="5708650"/>
          <p14:tracePt t="198536" x="6127750" y="5778500"/>
          <p14:tracePt t="198553" x="6127750" y="5822950"/>
          <p14:tracePt t="198569" x="6127750" y="5918200"/>
          <p14:tracePt t="198586" x="6140450" y="6032500"/>
          <p14:tracePt t="198590" x="6153150" y="6076950"/>
          <p14:tracePt t="198603" x="6184900" y="6121400"/>
          <p14:tracePt t="198619" x="6235700" y="6178550"/>
          <p14:tracePt t="198622" x="6254750" y="6191250"/>
          <p14:tracePt t="198636" x="6267450" y="6203950"/>
          <p14:tracePt t="198638" x="6286500" y="6210300"/>
          <p14:tracePt t="198653" x="6324600" y="6223000"/>
          <p14:tracePt t="198669" x="6350000" y="6223000"/>
          <p14:tracePt t="198686" x="6400800" y="6223000"/>
          <p14:tracePt t="198703" x="6464300" y="6184900"/>
          <p14:tracePt t="198719" x="6515100" y="6140450"/>
          <p14:tracePt t="198736" x="6553200" y="6089650"/>
          <p14:tracePt t="198753" x="6572250" y="6032500"/>
          <p14:tracePt t="198769" x="6578600" y="5994400"/>
          <p14:tracePt t="198786" x="6578600" y="5969000"/>
          <p14:tracePt t="198803" x="6578600" y="5949950"/>
          <p14:tracePt t="198838" x="6578600" y="5943600"/>
          <p14:tracePt t="198853" x="6578600" y="5937250"/>
          <p14:tracePt t="198869" x="6565900" y="5918200"/>
          <p14:tracePt t="198886" x="6521450" y="5905500"/>
          <p14:tracePt t="198903" x="6489700" y="5899150"/>
          <p14:tracePt t="198919" x="6464300" y="5899150"/>
          <p14:tracePt t="198936" x="6445250" y="5899150"/>
          <p14:tracePt t="198974" x="6438900" y="5899150"/>
          <p14:tracePt t="198986" x="6432550" y="5911850"/>
          <p14:tracePt t="199003" x="6419850" y="5943600"/>
          <p14:tracePt t="199019" x="6407150" y="5994400"/>
          <p14:tracePt t="199021" x="6400800" y="6019800"/>
          <p14:tracePt t="199036" x="6400800" y="6045200"/>
          <p14:tracePt t="199053" x="6413500" y="6121400"/>
          <p14:tracePt t="199069" x="6457950" y="6191250"/>
          <p14:tracePt t="199086" x="6483350" y="6223000"/>
          <p14:tracePt t="199102" x="6502400" y="6229350"/>
          <p14:tracePt t="199119" x="6527800" y="6229350"/>
          <p14:tracePt t="199136" x="6553200" y="6229350"/>
          <p14:tracePt t="199153" x="6604000" y="6223000"/>
          <p14:tracePt t="199169" x="6648450" y="6172200"/>
          <p14:tracePt t="199186" x="6692900" y="6108700"/>
          <p14:tracePt t="199202" x="6724650" y="6019800"/>
          <p14:tracePt t="199219" x="6731000" y="5930900"/>
          <p14:tracePt t="199236" x="6724650" y="5880100"/>
          <p14:tracePt t="199252" x="6699250" y="5816600"/>
          <p14:tracePt t="199269" x="6597650" y="5746750"/>
          <p14:tracePt t="199286" x="6489700" y="5695950"/>
          <p14:tracePt t="199302" x="6394450" y="5683250"/>
          <p14:tracePt t="199319" x="6330950" y="5683250"/>
          <p14:tracePt t="199336" x="6273800" y="5715000"/>
          <p14:tracePt t="199352" x="6223000" y="5784850"/>
          <p14:tracePt t="199369" x="6203950" y="5861050"/>
          <p14:tracePt t="199386" x="6203950" y="5905500"/>
          <p14:tracePt t="199402" x="6203950" y="5943600"/>
          <p14:tracePt t="199419" x="6216650" y="5975350"/>
          <p14:tracePt t="199436" x="6261100" y="6000750"/>
          <p14:tracePt t="199453" x="6305550" y="6019800"/>
          <p14:tracePt t="199469" x="6330950" y="6019800"/>
          <p14:tracePt t="199486" x="6350000" y="6019800"/>
          <p14:tracePt t="199502" x="6381750" y="6007100"/>
          <p14:tracePt t="199519" x="6413500" y="5943600"/>
          <p14:tracePt t="199536" x="6426200" y="5854700"/>
          <p14:tracePt t="199552" x="6426200" y="5797550"/>
          <p14:tracePt t="199569" x="6426200" y="5765800"/>
          <p14:tracePt t="199586" x="6419850" y="5759450"/>
          <p14:tracePt t="199608" x="6419850" y="5753100"/>
          <p14:tracePt t="199624" x="6407150" y="5759450"/>
          <p14:tracePt t="199636" x="6394450" y="5778500"/>
          <p14:tracePt t="199653" x="6369050" y="5867400"/>
          <p14:tracePt t="199669" x="6369050" y="5924550"/>
          <p14:tracePt t="199686" x="6369050" y="5975350"/>
          <p14:tracePt t="199702" x="6381750" y="5994400"/>
          <p14:tracePt t="199719" x="6394450" y="6000750"/>
          <p14:tracePt t="199736" x="6400800" y="6000750"/>
          <p14:tracePt t="199752" x="6432550" y="5988050"/>
          <p14:tracePt t="199769" x="6438900" y="5962650"/>
          <p14:tracePt t="199786" x="6457950" y="5924550"/>
          <p14:tracePt t="199802" x="6464300" y="5918200"/>
          <p14:tracePt t="200279" x="0" y="0"/>
        </p14:tracePtLst>
        <p14:tracePtLst>
          <p14:tracePt t="200560" x="6337300" y="5784850"/>
          <p14:tracePt t="200575" x="6318250" y="5784850"/>
          <p14:tracePt t="200602" x="6299200" y="5784850"/>
          <p14:tracePt t="200619" x="6280150" y="5803900"/>
          <p14:tracePt t="200636" x="6254750" y="5848350"/>
          <p14:tracePt t="200637" x="6242050" y="5880100"/>
          <p14:tracePt t="200653" x="6235700" y="5924550"/>
          <p14:tracePt t="200669" x="6223000" y="6032500"/>
          <p14:tracePt t="200685" x="6223000" y="6089650"/>
          <p14:tracePt t="200702" x="6261100" y="6153150"/>
          <p14:tracePt t="200719" x="6337300" y="6197600"/>
          <p14:tracePt t="200735" x="6407150" y="6216650"/>
          <p14:tracePt t="200752" x="6432550" y="6216650"/>
          <p14:tracePt t="200769" x="6464300" y="6216650"/>
          <p14:tracePt t="200785" x="6477000" y="6191250"/>
          <p14:tracePt t="200802" x="6489700" y="6159500"/>
          <p14:tracePt t="200819" x="6502400" y="6127750"/>
          <p14:tracePt t="200835" x="6502400" y="6108700"/>
          <p14:tracePt t="200852" x="6502400" y="6089650"/>
          <p14:tracePt t="200855" x="6502400" y="6083300"/>
          <p14:tracePt t="200869" x="6502400" y="6070600"/>
          <p14:tracePt t="200885" x="6502400" y="6064250"/>
          <p14:tracePt t="201045" x="0" y="0"/>
        </p14:tracePtLst>
        <p14:tracePtLst>
          <p14:tracePt t="201361" x="6426200" y="5772150"/>
          <p14:tracePt t="201375" x="6407150" y="5772150"/>
          <p14:tracePt t="201386" x="6394450" y="5778500"/>
          <p14:tracePt t="201402" x="6369050" y="5803900"/>
          <p14:tracePt t="201418" x="6337300" y="5861050"/>
          <p14:tracePt t="201435" x="6330950" y="5918200"/>
          <p14:tracePt t="201452" x="6330950" y="5969000"/>
          <p14:tracePt t="201455" x="6330950" y="5994400"/>
          <p14:tracePt t="201468" x="6330950" y="6019800"/>
          <p14:tracePt t="201485" x="6375400" y="6076950"/>
          <p14:tracePt t="201502" x="6445250" y="6102350"/>
          <p14:tracePt t="201518" x="6515100" y="6108700"/>
          <p14:tracePt t="201535" x="6578600" y="6102350"/>
          <p14:tracePt t="201552" x="6623050" y="6076950"/>
          <p14:tracePt t="201568" x="6648450" y="6057900"/>
          <p14:tracePt t="201585" x="6661150" y="6038850"/>
          <p14:tracePt t="201602" x="6661150" y="6032500"/>
          <p14:tracePt t="201618" x="6661150" y="6026150"/>
          <p14:tracePt t="201635" x="6661150" y="6019800"/>
          <p14:tracePt t="201652" x="6661150" y="6013450"/>
          <p14:tracePt t="201670" x="6661150" y="6000750"/>
          <p14:tracePt t="201685" x="6654800" y="6000750"/>
          <p14:tracePt t="201702" x="0" y="0"/>
        </p14:tracePtLst>
        <p14:tracePtLst>
          <p14:tracePt t="202436" x="5048250" y="3695700"/>
          <p14:tracePt t="202437" x="5035550" y="3708400"/>
          <p14:tracePt t="202451" x="5029200" y="3714750"/>
          <p14:tracePt t="202468" x="5010150" y="3746500"/>
          <p14:tracePt t="202485" x="4978400" y="3835400"/>
          <p14:tracePt t="202501" x="4953000" y="3924300"/>
          <p14:tracePt t="202518" x="4940300" y="4013200"/>
          <p14:tracePt t="202534" x="4940300" y="4089400"/>
          <p14:tracePt t="202551" x="4940300" y="4191000"/>
          <p14:tracePt t="202568" x="4959350" y="4279900"/>
          <p14:tracePt t="202584" x="5022850" y="4356100"/>
          <p14:tracePt t="202601" x="5099050" y="4406900"/>
          <p14:tracePt t="202618" x="5187950" y="4445000"/>
          <p14:tracePt t="202634" x="5289550" y="4464050"/>
          <p14:tracePt t="202651" x="5365750" y="4464050"/>
          <p14:tracePt t="202668" x="5448300" y="4432300"/>
          <p14:tracePt t="202669" x="5486400" y="4400550"/>
          <p14:tracePt t="202685" x="5524500" y="4318000"/>
          <p14:tracePt t="202701" x="5549900" y="4235450"/>
          <p14:tracePt t="202718" x="5549900" y="4171950"/>
          <p14:tracePt t="202734" x="5543550" y="4114800"/>
          <p14:tracePt t="202751" x="5530850" y="4076700"/>
          <p14:tracePt t="202768" x="5518150" y="4051300"/>
          <p14:tracePt t="202784" x="5486400" y="4032250"/>
          <p14:tracePt t="202801" x="5454650" y="4019550"/>
          <p14:tracePt t="202818" x="5410200" y="4006850"/>
          <p14:tracePt t="202834" x="5378450" y="4000500"/>
          <p14:tracePt t="202851" x="5340350" y="4000500"/>
          <p14:tracePt t="202868" x="5327650" y="4000500"/>
          <p14:tracePt t="202884" x="5321300" y="4000500"/>
          <p14:tracePt t="202885" x="5314950" y="4000500"/>
          <p14:tracePt t="202901" x="5308600" y="4000500"/>
          <p14:tracePt t="202933" x="5302250" y="4000500"/>
          <p14:tracePt t="202941" x="5295900" y="4000500"/>
          <p14:tracePt t="202951" x="5289550" y="4006850"/>
          <p14:tracePt t="202968" x="5283200" y="4044950"/>
          <p14:tracePt t="202984" x="5283200" y="4070350"/>
          <p14:tracePt t="203001" x="5283200" y="4102100"/>
          <p14:tracePt t="203018" x="5283200" y="4146550"/>
          <p14:tracePt t="203034" x="5302250" y="4171950"/>
          <p14:tracePt t="203051" x="5334000" y="4197350"/>
          <p14:tracePt t="203068" x="5359400" y="4216400"/>
          <p14:tracePt t="203085" x="5365750" y="4216400"/>
          <p14:tracePt t="203101" x="5372100" y="4216400"/>
          <p14:tracePt t="203245" x="0" y="0"/>
        </p14:tracePtLst>
        <p14:tracePtLst>
          <p14:tracePt t="204186" x="5226050" y="3810000"/>
          <p14:tracePt t="204202" x="5207000" y="3822700"/>
          <p14:tracePt t="204218" x="5187950" y="3867150"/>
          <p14:tracePt t="204222" x="5175250" y="3892550"/>
          <p14:tracePt t="204235" x="5168900" y="3924300"/>
          <p14:tracePt t="204251" x="5168900" y="3981450"/>
          <p14:tracePt t="204254" x="5168900" y="4025900"/>
          <p14:tracePt t="204268" x="5168900" y="4070350"/>
          <p14:tracePt t="204284" x="5168900" y="4184650"/>
          <p14:tracePt t="204287" x="5187950" y="4222750"/>
          <p14:tracePt t="204301" x="5232400" y="4298950"/>
          <p14:tracePt t="204317" x="5295900" y="4349750"/>
          <p14:tracePt t="204334" x="5365750" y="4381500"/>
          <p14:tracePt t="204351" x="5435600" y="4387850"/>
          <p14:tracePt t="204367" x="5511800" y="4387850"/>
          <p14:tracePt t="204384" x="5556250" y="4349750"/>
          <p14:tracePt t="204401" x="5594350" y="4286250"/>
          <p14:tracePt t="204417" x="5600700" y="4229100"/>
          <p14:tracePt t="204434" x="5600700" y="4171950"/>
          <p14:tracePt t="204451" x="5600700" y="4127500"/>
          <p14:tracePt t="204467" x="5588000" y="4089400"/>
          <p14:tracePt t="204484" x="5575300" y="4057650"/>
          <p14:tracePt t="204486" x="5568950" y="4038600"/>
          <p14:tracePt t="204501" x="5549900" y="4013200"/>
          <p14:tracePt t="204517" x="5537200" y="4006850"/>
          <p14:tracePt t="204710" x="0" y="0"/>
        </p14:tracePtLst>
        <p14:tracePtLst>
          <p14:tracePt t="205422" x="4140200" y="4083050"/>
          <p14:tracePt t="205503" x="4159250" y="4083050"/>
          <p14:tracePt t="205516" x="4197350" y="4083050"/>
          <p14:tracePt t="205531" x="4375150" y="4083050"/>
          <p14:tracePt t="205546" x="4667250" y="4095750"/>
          <p14:tracePt t="205550" x="4870450" y="4108450"/>
          <p14:tracePt t="205561" x="5073650" y="4133850"/>
          <p14:tracePt t="205571" x="5276850" y="4152900"/>
          <p14:tracePt t="205584" x="5594350" y="4178300"/>
          <p14:tracePt t="205600" x="5772150" y="4178300"/>
          <p14:tracePt t="205617" x="5880100" y="4178300"/>
          <p14:tracePt t="205634" x="5924550" y="4178300"/>
          <p14:tracePt t="205650" x="5937250" y="4178300"/>
          <p14:tracePt t="205667" x="5943600" y="4178300"/>
          <p14:tracePt t="205847" x="5924550" y="4178300"/>
          <p14:tracePt t="205859" x="5867400" y="4178300"/>
          <p14:tracePt t="205873" x="5670550" y="4178300"/>
          <p14:tracePt t="205884" x="5511800" y="4178300"/>
          <p14:tracePt t="205901" x="4946650" y="4178300"/>
          <p14:tracePt t="205918" x="4711700" y="4178300"/>
          <p14:tracePt t="205934" x="4584700" y="4178300"/>
          <p14:tracePt t="205950" x="4533900" y="4178300"/>
          <p14:tracePt t="205967" x="4521200" y="4178300"/>
          <p14:tracePt t="205984" x="4514850" y="4178300"/>
          <p14:tracePt t="206053" x="4521200" y="4178300"/>
          <p14:tracePt t="206061" x="4572000" y="4178300"/>
          <p14:tracePt t="206070" x="4654550" y="4178300"/>
          <p14:tracePt t="206083" x="4787900" y="4178300"/>
          <p14:tracePt t="206100" x="5111750" y="4178300"/>
          <p14:tracePt t="206101" x="5264150" y="4178300"/>
          <p14:tracePt t="206117" x="5511800" y="4178300"/>
          <p14:tracePt t="206133" x="5607050" y="4178300"/>
          <p14:tracePt t="206150" x="5626100" y="4178300"/>
          <p14:tracePt t="206167" x="5632450" y="4178300"/>
          <p14:tracePt t="206557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4537" y="1374890"/>
            <a:ext cx="11641563" cy="482688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接口，我们可以实现很通用的类来比较对象，例如实现一个从两个对象中找出最大者的方法。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注意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方法的参数类型和返回类型都是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（只要是实现了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接口的对象都可以传进来。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接口描述了可以比较大小的能力，一个类实现了这个接口，意味着这个类的对象直接可以比较大小）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接口的具体实现子类无关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。只要是实现了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接口的具体类的二个对象（注意是同一个具体类的二个对象）传进来，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都能工作。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这就是接口的好处。（程序存在的问题：如果是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接口的不同具体类对象传进来怎么办？最好通过泛型解决）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另外要注意的是：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o1.CompareTo(o2)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调用是动态绑定（多态）（调用具体子类对象的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2207" y="1778236"/>
            <a:ext cx="8746848" cy="206210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Max{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o2){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if(o1.CompareTo(o2) &gt; 0 )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o1;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o2;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68"/>
    </mc:Choice>
    <mc:Fallback xmlns="">
      <p:transition spd="slow" advTm="193568"/>
    </mc:Fallback>
  </mc:AlternateContent>
  <p:extLst>
    <p:ext uri="{3A86A75C-4F4B-4683-9AE1-C65F6400EC91}">
      <p14:laserTraceLst xmlns:p14="http://schemas.microsoft.com/office/powerpoint/2010/main">
        <p14:tracePtLst>
          <p14:tracePt t="2034" x="1524000" y="1473200"/>
          <p14:tracePt t="2109" x="1524000" y="1530350"/>
          <p14:tracePt t="2117" x="1530350" y="1536700"/>
          <p14:tracePt t="2134" x="1568450" y="1568450"/>
          <p14:tracePt t="2151" x="1625600" y="1600200"/>
          <p14:tracePt t="2153" x="1682750" y="1625600"/>
          <p14:tracePt t="2168" x="1758950" y="1644650"/>
          <p14:tracePt t="2184" x="2025650" y="1695450"/>
          <p14:tracePt t="2201" x="2184400" y="1701800"/>
          <p14:tracePt t="2218" x="2298700" y="1701800"/>
          <p14:tracePt t="2234" x="2349500" y="1701800"/>
          <p14:tracePt t="2251" x="2413000" y="1689100"/>
          <p14:tracePt t="2268" x="2476500" y="1663700"/>
          <p14:tracePt t="2284" x="2533650" y="1631950"/>
          <p14:tracePt t="2301" x="2571750" y="1600200"/>
          <p14:tracePt t="2318" x="2584450" y="1581150"/>
          <p14:tracePt t="2334" x="2590800" y="1568450"/>
          <p14:tracePt t="2351" x="2590800" y="1549400"/>
          <p14:tracePt t="2368" x="2584450" y="1524000"/>
          <p14:tracePt t="2370" x="2565400" y="1511300"/>
          <p14:tracePt t="2384" x="2520950" y="1485900"/>
          <p14:tracePt t="2401" x="2419350" y="1454150"/>
          <p14:tracePt t="2418" x="2279650" y="1422400"/>
          <p14:tracePt t="2434" x="2095500" y="1397000"/>
          <p14:tracePt t="2451" x="1930400" y="1397000"/>
          <p14:tracePt t="2468" x="1790700" y="1397000"/>
          <p14:tracePt t="2484" x="1714500" y="1397000"/>
          <p14:tracePt t="2501" x="1682750" y="1403350"/>
          <p14:tracePt t="2518" x="1663700" y="1409700"/>
          <p14:tracePt t="2534" x="1657350" y="1428750"/>
          <p14:tracePt t="2538" x="1651000" y="1428750"/>
          <p14:tracePt t="2551" x="1651000" y="1435100"/>
          <p14:tracePt t="2568" x="1644650" y="1466850"/>
          <p14:tracePt t="2584" x="1644650" y="1517650"/>
          <p14:tracePt t="2601" x="1676400" y="1555750"/>
          <p14:tracePt t="2618" x="1746250" y="1600200"/>
          <p14:tracePt t="2634" x="1911350" y="1670050"/>
          <p14:tracePt t="2651" x="2216150" y="1720850"/>
          <p14:tracePt t="2667" x="2571750" y="1739900"/>
          <p14:tracePt t="2684" x="2794000" y="1739900"/>
          <p14:tracePt t="2701" x="2908300" y="1733550"/>
          <p14:tracePt t="2717" x="2940050" y="1720850"/>
          <p14:tracePt t="2734" x="2946400" y="1714500"/>
          <p14:tracePt t="2751" x="2946400" y="1695450"/>
          <p14:tracePt t="2767" x="2946400" y="1663700"/>
          <p14:tracePt t="2768" x="2940050" y="1644650"/>
          <p14:tracePt t="2784" x="2901950" y="1625600"/>
          <p14:tracePt t="2801" x="2819400" y="1587500"/>
          <p14:tracePt t="2817" x="2686050" y="1555750"/>
          <p14:tracePt t="2834" x="2508250" y="1524000"/>
          <p14:tracePt t="2851" x="2368550" y="1517650"/>
          <p14:tracePt t="2867" x="2266950" y="1530350"/>
          <p14:tracePt t="2884" x="2235200" y="1549400"/>
          <p14:tracePt t="2901" x="2222500" y="1568450"/>
          <p14:tracePt t="2934" x="2222500" y="1581150"/>
          <p14:tracePt t="2951" x="2235200" y="1593850"/>
          <p14:tracePt t="2967" x="2311400" y="1619250"/>
          <p14:tracePt t="2969" x="2374900" y="1625600"/>
          <p14:tracePt t="2984" x="2565400" y="1625600"/>
          <p14:tracePt t="3001" x="2813050" y="1625600"/>
          <p14:tracePt t="3017" x="2990850" y="1625600"/>
          <p14:tracePt t="3034" x="3035300" y="1619250"/>
          <p14:tracePt t="3051" x="3048000" y="1612900"/>
          <p14:tracePt t="3067" x="3048000" y="1606550"/>
          <p14:tracePt t="3084" x="3048000" y="1593850"/>
          <p14:tracePt t="3101" x="2990850" y="1574800"/>
          <p14:tracePt t="3117" x="2889250" y="1568450"/>
          <p14:tracePt t="3134" x="2774950" y="1568450"/>
          <p14:tracePt t="3151" x="2705100" y="1568450"/>
          <p14:tracePt t="3167" x="2673350" y="1574800"/>
          <p14:tracePt t="3250" x="2679700" y="1574800"/>
          <p14:tracePt t="3260" x="2692400" y="1574800"/>
          <p14:tracePt t="3489" x="0" y="0"/>
        </p14:tracePtLst>
        <p14:tracePtLst>
          <p14:tracePt t="4971" x="2343150" y="1384300"/>
          <p14:tracePt t="4983" x="2343150" y="1390650"/>
          <p14:tracePt t="4990" x="2343150" y="1409700"/>
          <p14:tracePt t="5000" x="2343150" y="1454150"/>
          <p14:tracePt t="5017" x="2362200" y="1511300"/>
          <p14:tracePt t="5033" x="2393950" y="1549400"/>
          <p14:tracePt t="5050" x="2451100" y="1581150"/>
          <p14:tracePt t="5067" x="2520950" y="1587500"/>
          <p14:tracePt t="5084" x="2609850" y="1587500"/>
          <p14:tracePt t="5100" x="2673350" y="1581150"/>
          <p14:tracePt t="5117" x="2717800" y="1555750"/>
          <p14:tracePt t="5133" x="2755900" y="1524000"/>
          <p14:tracePt t="5150" x="2768600" y="1504950"/>
          <p14:tracePt t="5167" x="2781300" y="1485900"/>
          <p14:tracePt t="5169" x="2781300" y="1479550"/>
          <p14:tracePt t="5183" x="2781300" y="1466850"/>
          <p14:tracePt t="5200" x="2781300" y="1454150"/>
          <p14:tracePt t="5266" x="2781300" y="1447800"/>
          <p14:tracePt t="5425" x="0" y="0"/>
        </p14:tracePtLst>
        <p14:tracePtLst>
          <p14:tracePt t="6521" x="1974850" y="1466850"/>
          <p14:tracePt t="6528" x="1968500" y="1485900"/>
          <p14:tracePt t="6536" x="1962150" y="1498600"/>
          <p14:tracePt t="6549" x="1955800" y="1498600"/>
          <p14:tracePt t="6566" x="1949450" y="1511300"/>
          <p14:tracePt t="6583" x="1949450" y="1517650"/>
          <p14:tracePt t="6599" x="1949450" y="1530350"/>
          <p14:tracePt t="6616" x="1949450" y="1543050"/>
          <p14:tracePt t="6633" x="1962150" y="1568450"/>
          <p14:tracePt t="6649" x="2012950" y="1593850"/>
          <p14:tracePt t="6666" x="2101850" y="1625600"/>
          <p14:tracePt t="6683" x="2260600" y="1638300"/>
          <p14:tracePt t="6699" x="2419350" y="1638300"/>
          <p14:tracePt t="6716" x="2571750" y="1638300"/>
          <p14:tracePt t="6733" x="2679700" y="1631950"/>
          <p14:tracePt t="6749" x="2724150" y="1619250"/>
          <p14:tracePt t="6766" x="2755900" y="1600200"/>
          <p14:tracePt t="6783" x="2774950" y="1587500"/>
          <p14:tracePt t="6799" x="2794000" y="1574800"/>
          <p14:tracePt t="6801" x="2800350" y="1568450"/>
          <p14:tracePt t="6816" x="2800350" y="1562100"/>
          <p14:tracePt t="6833" x="2800350" y="1549400"/>
          <p14:tracePt t="6849" x="2800350" y="1530350"/>
          <p14:tracePt t="6866" x="2781300" y="1511300"/>
          <p14:tracePt t="6883" x="2730500" y="1485900"/>
          <p14:tracePt t="6899" x="2641600" y="1454150"/>
          <p14:tracePt t="6916" x="2527300" y="1422400"/>
          <p14:tracePt t="6932" x="2406650" y="1403350"/>
          <p14:tracePt t="6949" x="2292350" y="1384300"/>
          <p14:tracePt t="6966" x="2235200" y="1384300"/>
          <p14:tracePt t="6983" x="2203450" y="1384300"/>
          <p14:tracePt t="6999" x="2171700" y="1384300"/>
          <p14:tracePt t="7000" x="2165350" y="1384300"/>
          <p14:tracePt t="7016" x="2152650" y="1384300"/>
          <p14:tracePt t="7033" x="2139950" y="1390650"/>
          <p14:tracePt t="7049" x="2133600" y="1397000"/>
          <p14:tracePt t="7066" x="2127250" y="1416050"/>
          <p14:tracePt t="7083" x="2127250" y="1441450"/>
          <p14:tracePt t="7099" x="2127250" y="1485900"/>
          <p14:tracePt t="7116" x="2146300" y="1517650"/>
          <p14:tracePt t="7133" x="2228850" y="1568450"/>
          <p14:tracePt t="7149" x="2381250" y="1619250"/>
          <p14:tracePt t="7166" x="2578100" y="1663700"/>
          <p14:tracePt t="7182" x="2736850" y="1676400"/>
          <p14:tracePt t="7199" x="2819400" y="1676400"/>
          <p14:tracePt t="7202" x="2844800" y="1676400"/>
          <p14:tracePt t="7216" x="2876550" y="1670050"/>
          <p14:tracePt t="7233" x="2882900" y="1657350"/>
          <p14:tracePt t="7274" x="2882900" y="1651000"/>
          <p14:tracePt t="7283" x="2882900" y="1644650"/>
          <p14:tracePt t="7299" x="2882900" y="1625600"/>
          <p14:tracePt t="7316" x="2857500" y="1593850"/>
          <p14:tracePt t="7333" x="2800350" y="1555750"/>
          <p14:tracePt t="7349" x="2724150" y="1517650"/>
          <p14:tracePt t="7366" x="2679700" y="1504950"/>
          <p14:tracePt t="7370" x="2667000" y="1498600"/>
          <p14:tracePt t="7383" x="2654300" y="1498600"/>
          <p14:tracePt t="7385" x="2654300" y="1492250"/>
          <p14:tracePt t="7769" x="0" y="0"/>
        </p14:tracePtLst>
        <p14:tracePtLst>
          <p14:tracePt t="8900" x="4483100" y="1581150"/>
          <p14:tracePt t="8913" x="4521200" y="1587500"/>
          <p14:tracePt t="8930" x="4584700" y="1606550"/>
          <p14:tracePt t="8939" x="4641850" y="1612900"/>
          <p14:tracePt t="8949" x="4705350" y="1625600"/>
          <p14:tracePt t="8966" x="4826000" y="1651000"/>
          <p14:tracePt t="8982" x="4933950" y="1657350"/>
          <p14:tracePt t="8999" x="5054600" y="1657350"/>
          <p14:tracePt t="9015" x="5130800" y="1657350"/>
          <p14:tracePt t="9017" x="5175250" y="1657350"/>
          <p14:tracePt t="9033" x="5270500" y="1657350"/>
          <p14:tracePt t="9049" x="5384800" y="1657350"/>
          <p14:tracePt t="9065" x="5537200" y="1657350"/>
          <p14:tracePt t="9082" x="5689600" y="1657350"/>
          <p14:tracePt t="9099" x="5861050" y="1657350"/>
          <p14:tracePt t="9115" x="6000750" y="1657350"/>
          <p14:tracePt t="9132" x="6115050" y="1657350"/>
          <p14:tracePt t="9149" x="6191250" y="1657350"/>
          <p14:tracePt t="9165" x="6223000" y="1657350"/>
          <p14:tracePt t="9182" x="6261100" y="1657350"/>
          <p14:tracePt t="9185" x="6267450" y="1657350"/>
          <p14:tracePt t="9215" x="6286500" y="1657350"/>
          <p14:tracePt t="9233" x="6305550" y="1657350"/>
          <p14:tracePt t="9298" x="6305550" y="1651000"/>
          <p14:tracePt t="9309" x="6311900" y="1644650"/>
          <p14:tracePt t="9323" x="6318250" y="1644650"/>
          <p14:tracePt t="9354" x="6318250" y="1638300"/>
          <p14:tracePt t="9394" x="6318250" y="1631950"/>
          <p14:tracePt t="9419" x="6318250" y="1625600"/>
          <p14:tracePt t="9451" x="6311900" y="1612900"/>
          <p14:tracePt t="9468" x="6311900" y="1606550"/>
          <p14:tracePt t="9481" x="6280150" y="1600200"/>
          <p14:tracePt t="9497" x="6248400" y="1587500"/>
          <p14:tracePt t="9505" x="6229350" y="1574800"/>
          <p14:tracePt t="9515" x="6210300" y="1568450"/>
          <p14:tracePt t="9532" x="6178550" y="1549400"/>
          <p14:tracePt t="9548" x="6127750" y="1530350"/>
          <p14:tracePt t="9565" x="6076950" y="1511300"/>
          <p14:tracePt t="9582" x="6013450" y="1492250"/>
          <p14:tracePt t="9598" x="5969000" y="1485900"/>
          <p14:tracePt t="9615" x="5899150" y="1473200"/>
          <p14:tracePt t="9632" x="5797550" y="1454150"/>
          <p14:tracePt t="9648" x="5753100" y="1454150"/>
          <p14:tracePt t="9665" x="5715000" y="1454150"/>
          <p14:tracePt t="9682" x="5683250" y="1454150"/>
          <p14:tracePt t="9698" x="5645150" y="1454150"/>
          <p14:tracePt t="9715" x="5613400" y="1454150"/>
          <p14:tracePt t="9732" x="5594350" y="1454150"/>
          <p14:tracePt t="9748" x="5568950" y="1460500"/>
          <p14:tracePt t="9766" x="5549900" y="1473200"/>
          <p14:tracePt t="9782" x="5537200" y="1479550"/>
          <p14:tracePt t="9798" x="5524500" y="1485900"/>
          <p14:tracePt t="9815" x="5524500" y="1492250"/>
          <p14:tracePt t="9832" x="5518150" y="1498600"/>
          <p14:tracePt t="9848" x="5511800" y="1498600"/>
          <p14:tracePt t="9865" x="5511800" y="1511300"/>
          <p14:tracePt t="9882" x="5549900" y="1530350"/>
          <p14:tracePt t="9898" x="5619750" y="1549400"/>
          <p14:tracePt t="9915" x="5740400" y="1574800"/>
          <p14:tracePt t="9932" x="5867400" y="1581150"/>
          <p14:tracePt t="9948" x="6026150" y="1581150"/>
          <p14:tracePt t="9965" x="6184900" y="1581150"/>
          <p14:tracePt t="9982" x="6343650" y="1581150"/>
          <p14:tracePt t="9998" x="6457950" y="1581150"/>
          <p14:tracePt t="10015" x="6515100" y="1581150"/>
          <p14:tracePt t="10032" x="6546850" y="1574800"/>
          <p14:tracePt t="10049" x="6559550" y="1574800"/>
          <p14:tracePt t="12057" x="0" y="0"/>
        </p14:tracePtLst>
        <p14:tracePtLst>
          <p14:tracePt t="12737" x="7651750" y="1581150"/>
          <p14:tracePt t="12866" x="7658100" y="1581150"/>
          <p14:tracePt t="12876" x="7664450" y="1581150"/>
          <p14:tracePt t="12887" x="7670800" y="1581150"/>
          <p14:tracePt t="12898" x="7683500" y="1581150"/>
          <p14:tracePt t="12914" x="7689850" y="1581150"/>
          <p14:tracePt t="12931" x="7696200" y="1581150"/>
          <p14:tracePt t="12931" x="0" y="0"/>
        </p14:tracePtLst>
        <p14:tracePtLst>
          <p14:tracePt t="14091" x="8540750" y="1676400"/>
          <p14:tracePt t="14105" x="8553450" y="1676400"/>
          <p14:tracePt t="14114" x="8566150" y="1676400"/>
          <p14:tracePt t="14130" x="8585200" y="1676400"/>
          <p14:tracePt t="14147" x="8610600" y="1676400"/>
          <p14:tracePt t="14164" x="8629650" y="1676400"/>
          <p14:tracePt t="14180" x="8642350" y="1676400"/>
          <p14:tracePt t="14197" x="8674100" y="1676400"/>
          <p14:tracePt t="14214" x="8699500" y="1676400"/>
          <p14:tracePt t="14230" x="8724900" y="1676400"/>
          <p14:tracePt t="14233" x="8743950" y="1676400"/>
          <p14:tracePt t="14247" x="8756650" y="1676400"/>
          <p14:tracePt t="14249" x="8769350" y="1676400"/>
          <p14:tracePt t="14264" x="8788400" y="1676400"/>
          <p14:tracePt t="14280" x="8845550" y="1676400"/>
          <p14:tracePt t="14297" x="8877300" y="1676400"/>
          <p14:tracePt t="14314" x="8915400" y="1676400"/>
          <p14:tracePt t="14330" x="8959850" y="1676400"/>
          <p14:tracePt t="14348" x="9017000" y="1676400"/>
          <p14:tracePt t="14364" x="9080500" y="1676400"/>
          <p14:tracePt t="14380" x="9137650" y="1676400"/>
          <p14:tracePt t="14397" x="9182100" y="1676400"/>
          <p14:tracePt t="14414" x="9232900" y="1676400"/>
          <p14:tracePt t="14417" x="9245600" y="1676400"/>
          <p14:tracePt t="14432" x="9258300" y="1676400"/>
          <p14:tracePt t="14447" x="9290050" y="1676400"/>
          <p14:tracePt t="14452" x="9302750" y="1676400"/>
          <p14:tracePt t="14464" x="9315450" y="1676400"/>
          <p14:tracePt t="14467" x="9321800" y="1676400"/>
          <p14:tracePt t="14481" x="9359900" y="1676400"/>
          <p14:tracePt t="14497" x="9385300" y="1676400"/>
          <p14:tracePt t="14514" x="9410700" y="1676400"/>
          <p14:tracePt t="14530" x="9429750" y="1676400"/>
          <p14:tracePt t="14547" x="9461500" y="1676400"/>
          <p14:tracePt t="14564" x="9480550" y="1676400"/>
          <p14:tracePt t="14580" x="9512300" y="1676400"/>
          <p14:tracePt t="14597" x="9563100" y="1676400"/>
          <p14:tracePt t="14614" x="9601200" y="1676400"/>
          <p14:tracePt t="14618" x="9620250" y="1676400"/>
          <p14:tracePt t="14630" x="9632950" y="1676400"/>
          <p14:tracePt t="14647" x="9664700" y="1676400"/>
          <p14:tracePt t="14649" x="9671050" y="1676400"/>
          <p14:tracePt t="14664" x="9677400" y="1676400"/>
          <p14:tracePt t="14680" x="9690100" y="1676400"/>
          <p14:tracePt t="14697" x="9696450" y="1676400"/>
          <p14:tracePt t="14713" x="9702800" y="1676400"/>
          <p14:tracePt t="14730" x="9715500" y="1676400"/>
          <p14:tracePt t="14747" x="9721850" y="1676400"/>
          <p14:tracePt t="14763" x="9734550" y="1676400"/>
          <p14:tracePt t="14810" x="9740900" y="1676400"/>
          <p14:tracePt t="14818" x="9747250" y="1676400"/>
          <p14:tracePt t="14834" x="9753600" y="1676400"/>
          <p14:tracePt t="14847" x="9759950" y="1676400"/>
          <p14:tracePt t="14863" x="9766300" y="1676400"/>
          <p14:tracePt t="14881" x="9779000" y="1676400"/>
          <p14:tracePt t="14897" x="9785350" y="1676400"/>
          <p14:tracePt t="14913" x="9798050" y="1676400"/>
          <p14:tracePt t="14930" x="9810750" y="1676400"/>
          <p14:tracePt t="14947" x="9817100" y="1676400"/>
          <p14:tracePt t="14963" x="9823450" y="1676400"/>
          <p14:tracePt t="14980" x="9829800" y="1676400"/>
          <p14:tracePt t="14997" x="9836150" y="1676400"/>
          <p14:tracePt t="15013" x="9842500" y="1676400"/>
          <p14:tracePt t="15030" x="9861550" y="1676400"/>
          <p14:tracePt t="15034" x="9874250" y="1676400"/>
          <p14:tracePt t="15047" x="9886950" y="1676400"/>
          <p14:tracePt t="15063" x="9912350" y="1676400"/>
          <p14:tracePt t="15067" x="9925050" y="1676400"/>
          <p14:tracePt t="15081" x="9944100" y="1676400"/>
          <p14:tracePt t="15097" x="9956800" y="1676400"/>
          <p14:tracePt t="15113" x="9969500" y="1676400"/>
          <p14:tracePt t="15146" x="9975850" y="1676400"/>
          <p14:tracePt t="15162" x="9982200" y="1676400"/>
          <p14:tracePt t="15178" x="9988550" y="1676400"/>
          <p14:tracePt t="15194" x="9994900" y="1676400"/>
          <p14:tracePt t="15210" x="10001250" y="1676400"/>
          <p14:tracePt t="15226" x="10013950" y="1676400"/>
          <p14:tracePt t="15235" x="10020300" y="1676400"/>
          <p14:tracePt t="15247" x="10026650" y="1676400"/>
          <p14:tracePt t="15263" x="10039350" y="1676400"/>
          <p14:tracePt t="15281" x="10083800" y="1676400"/>
          <p14:tracePt t="15297" x="10121900" y="1676400"/>
          <p14:tracePt t="15313" x="10153650" y="1676400"/>
          <p14:tracePt t="15330" x="10185400" y="1676400"/>
          <p14:tracePt t="15347" x="10236200" y="1676400"/>
          <p14:tracePt t="15363" x="10267950" y="1676400"/>
          <p14:tracePt t="15380" x="10299700" y="1676400"/>
          <p14:tracePt t="15397" x="10331450" y="1676400"/>
          <p14:tracePt t="15413" x="10363200" y="1682750"/>
          <p14:tracePt t="15430" x="10394950" y="1682750"/>
          <p14:tracePt t="15447" x="10433050" y="1682750"/>
          <p14:tracePt t="15463" x="10464800" y="1682750"/>
          <p14:tracePt t="15465" x="10483850" y="1682750"/>
          <p14:tracePt t="15480" x="10521950" y="1682750"/>
          <p14:tracePt t="15497" x="10566400" y="1682750"/>
          <p14:tracePt t="15513" x="10610850" y="1682750"/>
          <p14:tracePt t="15530" x="10661650" y="1682750"/>
          <p14:tracePt t="15546" x="10706100" y="1682750"/>
          <p14:tracePt t="15563" x="10756900" y="1682750"/>
          <p14:tracePt t="15580" x="10807700" y="1682750"/>
          <p14:tracePt t="15597" x="10852150" y="1682750"/>
          <p14:tracePt t="15613" x="10896600" y="1682750"/>
          <p14:tracePt t="15630" x="10953750" y="1682750"/>
          <p14:tracePt t="15646" x="11010900" y="1682750"/>
          <p14:tracePt t="15650" x="11042650" y="1682750"/>
          <p14:tracePt t="15663" x="11061700" y="1682750"/>
          <p14:tracePt t="15680" x="11144250" y="1682750"/>
          <p14:tracePt t="15697" x="11188700" y="1682750"/>
          <p14:tracePt t="15713" x="11245850" y="1682750"/>
          <p14:tracePt t="15730" x="11309350" y="1695450"/>
          <p14:tracePt t="15747" x="11366500" y="1701800"/>
          <p14:tracePt t="15763" x="11417300" y="1701800"/>
          <p14:tracePt t="15780" x="11461750" y="1701800"/>
          <p14:tracePt t="15796" x="11493500" y="1701800"/>
          <p14:tracePt t="15813" x="11512550" y="1701800"/>
          <p14:tracePt t="15830" x="11518900" y="1701800"/>
          <p14:tracePt t="15846" x="11525250" y="1701800"/>
          <p14:tracePt t="15863" x="11531600" y="1701800"/>
          <p14:tracePt t="15880" x="11544300" y="1701800"/>
          <p14:tracePt t="15896" x="11557000" y="1701800"/>
          <p14:tracePt t="15913" x="11563350" y="1701800"/>
          <p14:tracePt t="15930" x="11569700" y="1701800"/>
          <p14:tracePt t="15946" x="11576050" y="1701800"/>
          <p14:tracePt t="16370" x="0" y="0"/>
        </p14:tracePtLst>
        <p14:tracePtLst>
          <p14:tracePt t="18442" x="2012950" y="1987550"/>
          <p14:tracePt t="18490" x="2012950" y="1981200"/>
          <p14:tracePt t="18501" x="2019300" y="1981200"/>
          <p14:tracePt t="18514" x="2051050" y="1981200"/>
          <p14:tracePt t="18529" x="2114550" y="1981200"/>
          <p14:tracePt t="18546" x="2197100" y="1981200"/>
          <p14:tracePt t="18562" x="2305050" y="1981200"/>
          <p14:tracePt t="18579" x="2432050" y="1981200"/>
          <p14:tracePt t="18596" x="2552700" y="1981200"/>
          <p14:tracePt t="18612" x="2635250" y="1981200"/>
          <p14:tracePt t="18629" x="2711450" y="1981200"/>
          <p14:tracePt t="18646" x="2774950" y="1981200"/>
          <p14:tracePt t="18662" x="2844800" y="1981200"/>
          <p14:tracePt t="18665" x="2889250" y="1981200"/>
          <p14:tracePt t="18679" x="2927350" y="1981200"/>
          <p14:tracePt t="18696" x="3003550" y="1981200"/>
          <p14:tracePt t="18698" x="3048000" y="1981200"/>
          <p14:tracePt t="18712" x="3124200" y="1981200"/>
          <p14:tracePt t="18729" x="3200400" y="1981200"/>
          <p14:tracePt t="18745" x="3263900" y="1981200"/>
          <p14:tracePt t="18762" x="3321050" y="1981200"/>
          <p14:tracePt t="18779" x="3352800" y="1981200"/>
          <p14:tracePt t="18795" x="3397250" y="1981200"/>
          <p14:tracePt t="18812" x="3435350" y="1981200"/>
          <p14:tracePt t="18829" x="3498850" y="1981200"/>
          <p14:tracePt t="18845" x="3575050" y="1981200"/>
          <p14:tracePt t="18862" x="3663950" y="1981200"/>
          <p14:tracePt t="18879" x="3727450" y="1981200"/>
          <p14:tracePt t="18882" x="3752850" y="1981200"/>
          <p14:tracePt t="18895" x="3771900" y="1981200"/>
          <p14:tracePt t="18912" x="3797300" y="1981200"/>
          <p14:tracePt t="18929" x="3810000" y="1981200"/>
          <p14:tracePt t="18945" x="3822700" y="1981200"/>
          <p14:tracePt t="18963" x="3829050" y="1981200"/>
          <p14:tracePt t="18979" x="3835400" y="1981200"/>
          <p14:tracePt t="19273" x="0" y="0"/>
        </p14:tracePtLst>
        <p14:tracePtLst>
          <p14:tracePt t="21050" x="2457450" y="2254250"/>
          <p14:tracePt t="21090" x="2470150" y="2254250"/>
          <p14:tracePt t="21098" x="2489200" y="2254250"/>
          <p14:tracePt t="21112" x="2508250" y="2254250"/>
          <p14:tracePt t="21128" x="2597150" y="2254250"/>
          <p14:tracePt t="21145" x="2692400" y="2254250"/>
          <p14:tracePt t="21161" x="2813050" y="2254250"/>
          <p14:tracePt t="21178" x="2971800" y="2254250"/>
          <p14:tracePt t="21195" x="3136900" y="2254250"/>
          <p14:tracePt t="21211" x="3295650" y="2254250"/>
          <p14:tracePt t="21228" x="3435350" y="2254250"/>
          <p14:tracePt t="21245" x="3549650" y="2254250"/>
          <p14:tracePt t="21262" x="3606800" y="2254250"/>
          <p14:tracePt t="21278" x="3638550" y="2254250"/>
          <p14:tracePt t="21295" x="3657600" y="2254250"/>
          <p14:tracePt t="21403" x="3663950" y="2254250"/>
          <p14:tracePt t="21412" x="3670300" y="2254250"/>
          <p14:tracePt t="21428" x="3676650" y="2254250"/>
          <p14:tracePt t="22145" x="0" y="0"/>
        </p14:tracePtLst>
        <p14:tracePtLst>
          <p14:tracePt t="22859" x="5930900" y="2032000"/>
          <p14:tracePt t="22875" x="5918200" y="2032000"/>
          <p14:tracePt t="22891" x="5918200" y="2044700"/>
          <p14:tracePt t="22899" x="5918200" y="2057400"/>
          <p14:tracePt t="22911" x="5911850" y="2082800"/>
          <p14:tracePt t="22927" x="5911850" y="2114550"/>
          <p14:tracePt t="22944" x="5911850" y="2178050"/>
          <p14:tracePt t="22961" x="5930900" y="2216150"/>
          <p14:tracePt t="22977" x="5949950" y="2247900"/>
          <p14:tracePt t="22994" x="5988050" y="2266950"/>
          <p14:tracePt t="23011" x="6032500" y="2286000"/>
          <p14:tracePt t="23028" x="6076950" y="2292350"/>
          <p14:tracePt t="23044" x="6096000" y="2292350"/>
          <p14:tracePt t="23061" x="6102350" y="2292350"/>
          <p14:tracePt t="23077" x="6108700" y="2292350"/>
          <p14:tracePt t="23094" x="6127750" y="2273300"/>
          <p14:tracePt t="23111" x="6127750" y="2254250"/>
          <p14:tracePt t="23127" x="6127750" y="2228850"/>
          <p14:tracePt t="23129" x="6127750" y="2216150"/>
          <p14:tracePt t="23144" x="6127750" y="2197100"/>
          <p14:tracePt t="23161" x="6127750" y="2178050"/>
          <p14:tracePt t="23177" x="6121400" y="2171700"/>
          <p14:tracePt t="23218" x="6121400" y="2165350"/>
          <p14:tracePt t="23338" x="0" y="0"/>
        </p14:tracePtLst>
        <p14:tracePtLst>
          <p14:tracePt t="25226" x="5842000" y="2063750"/>
          <p14:tracePt t="25306" x="5842000" y="2070100"/>
          <p14:tracePt t="25318" x="5842000" y="2082800"/>
          <p14:tracePt t="25328" x="5842000" y="2089150"/>
          <p14:tracePt t="25345" x="5854700" y="2133600"/>
          <p14:tracePt t="25361" x="5873750" y="2171700"/>
          <p14:tracePt t="25377" x="5899150" y="2197100"/>
          <p14:tracePt t="25394" x="5930900" y="2209800"/>
          <p14:tracePt t="25410" x="5949950" y="2228850"/>
          <p14:tracePt t="25427" x="5969000" y="2235200"/>
          <p14:tracePt t="25443" x="5975350" y="2235200"/>
          <p14:tracePt t="25506" x="5981700" y="2222500"/>
          <p14:tracePt t="25517" x="5981700" y="2216150"/>
          <p14:tracePt t="25530" x="5981700" y="2178050"/>
          <p14:tracePt t="25544" x="5981700" y="2139950"/>
          <p14:tracePt t="25560" x="5981700" y="2120900"/>
          <p14:tracePt t="25577" x="5969000" y="2070100"/>
          <p14:tracePt t="25593" x="5969000" y="2063750"/>
          <p14:tracePt t="25610" x="5969000" y="2057400"/>
          <p14:tracePt t="25737" x="0" y="0"/>
        </p14:tracePtLst>
        <p14:tracePtLst>
          <p14:tracePt t="26482" x="6610350" y="2368550"/>
          <p14:tracePt t="26554" x="6610350" y="2362200"/>
          <p14:tracePt t="26571" x="6629400" y="2362200"/>
          <p14:tracePt t="26582" x="6654800" y="2362200"/>
          <p14:tracePt t="26593" x="6737350" y="2362200"/>
          <p14:tracePt t="26610" x="6883400" y="2362200"/>
          <p14:tracePt t="26626" x="7054850" y="2362200"/>
          <p14:tracePt t="26643" x="7213600" y="2362200"/>
          <p14:tracePt t="26659" x="7346950" y="2362200"/>
          <p14:tracePt t="26676" x="7435850" y="2362200"/>
          <p14:tracePt t="26693" x="7467600" y="2362200"/>
          <p14:tracePt t="26709" x="7480300" y="2362200"/>
          <p14:tracePt t="26922" x="0" y="0"/>
        </p14:tracePtLst>
        <p14:tracePtLst>
          <p14:tracePt t="27427" x="7016750" y="2324100"/>
          <p14:tracePt t="27475" x="7023100" y="2324100"/>
          <p14:tracePt t="27486" x="7054850" y="2324100"/>
          <p14:tracePt t="27500" x="7162800" y="2324100"/>
          <p14:tracePt t="27509" x="7239000" y="2324100"/>
          <p14:tracePt t="27526" x="7435850" y="2324100"/>
          <p14:tracePt t="27543" x="7645400" y="2324100"/>
          <p14:tracePt t="27559" x="7854950" y="2324100"/>
          <p14:tracePt t="27561" x="7962900" y="2324100"/>
          <p14:tracePt t="27576" x="8172450" y="2324100"/>
          <p14:tracePt t="27592" x="8369300" y="2324100"/>
          <p14:tracePt t="27609" x="8547100" y="2324100"/>
          <p14:tracePt t="27626" x="8667750" y="2324100"/>
          <p14:tracePt t="27642" x="8731250" y="2324100"/>
          <p14:tracePt t="27659" x="8756650" y="2324100"/>
          <p14:tracePt t="27692" x="8763000" y="2324100"/>
          <p14:tracePt t="27709" x="8769350" y="2324100"/>
          <p14:tracePt t="27726" x="8782050" y="2324100"/>
          <p14:tracePt t="27742" x="8794750" y="2324100"/>
          <p14:tracePt t="27745" x="8813800" y="2324100"/>
          <p14:tracePt t="27759" x="8839200" y="2324100"/>
          <p14:tracePt t="27776" x="8902700" y="2324100"/>
          <p14:tracePt t="27777" x="8953500" y="2324100"/>
          <p14:tracePt t="27793" x="9099550" y="2324100"/>
          <p14:tracePt t="27809" x="9271000" y="2324100"/>
          <p14:tracePt t="27826" x="9442450" y="2324100"/>
          <p14:tracePt t="27842" x="9607550" y="2324100"/>
          <p14:tracePt t="27859" x="9715500" y="2324100"/>
          <p14:tracePt t="27876" x="9766300" y="2324100"/>
          <p14:tracePt t="27892" x="9779000" y="2324100"/>
          <p14:tracePt t="28058" x="9785350" y="2324100"/>
          <p14:tracePt t="28082" x="9791700" y="2324100"/>
          <p14:tracePt t="28258" x="9785350" y="2324100"/>
          <p14:tracePt t="28258" x="0" y="0"/>
        </p14:tracePtLst>
        <p14:tracePtLst>
          <p14:tracePt t="28754" x="7067550" y="2330450"/>
          <p14:tracePt t="28858" x="7073900" y="2330450"/>
          <p14:tracePt t="28868" x="7086600" y="2330450"/>
          <p14:tracePt t="28882" x="7156450" y="2330450"/>
          <p14:tracePt t="28893" x="7194550" y="2330450"/>
          <p14:tracePt t="28909" x="7315200" y="2330450"/>
          <p14:tracePt t="28925" x="7473950" y="2330450"/>
          <p14:tracePt t="28942" x="7651750" y="2330450"/>
          <p14:tracePt t="28959" x="7861300" y="2330450"/>
          <p14:tracePt t="28975" x="8058150" y="2330450"/>
          <p14:tracePt t="28977" x="8147050" y="2330450"/>
          <p14:tracePt t="28992" x="8280400" y="2330450"/>
          <p14:tracePt t="29009" x="8388350" y="2330450"/>
          <p14:tracePt t="29025" x="8496300" y="2330450"/>
          <p14:tracePt t="29042" x="8604250" y="2330450"/>
          <p14:tracePt t="29059" x="8712200" y="2330450"/>
          <p14:tracePt t="29075" x="8826500" y="2330450"/>
          <p14:tracePt t="29092" x="8915400" y="2330450"/>
          <p14:tracePt t="29109" x="8978900" y="2330450"/>
          <p14:tracePt t="29125" x="9023350" y="2330450"/>
          <p14:tracePt t="29142" x="9074150" y="2330450"/>
          <p14:tracePt t="29158" x="9150350" y="2330450"/>
          <p14:tracePt t="29175" x="9258300" y="2330450"/>
          <p14:tracePt t="29177" x="9309100" y="2330450"/>
          <p14:tracePt t="29192" x="9417050" y="2330450"/>
          <p14:tracePt t="29208" x="9493250" y="2330450"/>
          <p14:tracePt t="29225" x="9556750" y="2330450"/>
          <p14:tracePt t="29242" x="9601200" y="2330450"/>
          <p14:tracePt t="29258" x="9626600" y="2330450"/>
          <p14:tracePt t="29275" x="9639300" y="2330450"/>
          <p14:tracePt t="29292" x="9658350" y="2330450"/>
          <p14:tracePt t="29325" x="9671050" y="2330450"/>
          <p14:tracePt t="29529" x="9664700" y="2330450"/>
          <p14:tracePt t="29529" x="0" y="0"/>
        </p14:tracePtLst>
        <p14:tracePtLst>
          <p14:tracePt t="29963" x="6711950" y="2330450"/>
          <p14:tracePt t="30035" x="6731000" y="2330450"/>
          <p14:tracePt t="30054" x="6813550" y="2330450"/>
          <p14:tracePt t="30069" x="7004050" y="2330450"/>
          <p14:tracePt t="30082" x="7264400" y="2330450"/>
          <p14:tracePt t="30091" x="7435850" y="2330450"/>
          <p14:tracePt t="30108" x="7785100" y="2330450"/>
          <p14:tracePt t="30125" x="8134350" y="2330450"/>
          <p14:tracePt t="30142" x="8413750" y="2330450"/>
          <p14:tracePt t="30158" x="8661400" y="2330450"/>
          <p14:tracePt t="30162" x="8756650" y="2330450"/>
          <p14:tracePt t="30175" x="8839200" y="2330450"/>
          <p14:tracePt t="30192" x="9023350" y="2330450"/>
          <p14:tracePt t="30209" x="9239250" y="2330450"/>
          <p14:tracePt t="30225" x="9378950" y="2330450"/>
          <p14:tracePt t="30242" x="9486900" y="2330450"/>
          <p14:tracePt t="30258" x="9544050" y="2330450"/>
          <p14:tracePt t="30275" x="9569450" y="2330450"/>
          <p14:tracePt t="30292" x="9575800" y="2330450"/>
          <p14:tracePt t="30641" x="0" y="0"/>
        </p14:tracePtLst>
        <p14:tracePtLst>
          <p14:tracePt t="31027" x="7200900" y="2330450"/>
          <p14:tracePt t="31089" x="7226300" y="2330450"/>
          <p14:tracePt t="31098" x="7264400" y="2330450"/>
          <p14:tracePt t="31108" x="7327900" y="2330450"/>
          <p14:tracePt t="31124" x="7486650" y="2330450"/>
          <p14:tracePt t="31141" x="7696200" y="2330450"/>
          <p14:tracePt t="31158" x="7943850" y="2330450"/>
          <p14:tracePt t="31174" x="8204200" y="2330450"/>
          <p14:tracePt t="31191" x="8464550" y="2330450"/>
          <p14:tracePt t="31193" x="8578850" y="2330450"/>
          <p14:tracePt t="31208" x="8801100" y="2330450"/>
          <p14:tracePt t="31225" x="8991600" y="2330450"/>
          <p14:tracePt t="31241" x="9137650" y="2330450"/>
          <p14:tracePt t="31258" x="9226550" y="2330450"/>
          <p14:tracePt t="31274" x="9264650" y="2330450"/>
          <p14:tracePt t="31291" x="9283700" y="2330450"/>
          <p14:tracePt t="31308" x="9296400" y="2330450"/>
          <p14:tracePt t="31489" x="0" y="0"/>
        </p14:tracePtLst>
        <p14:tracePtLst>
          <p14:tracePt t="32243" x="4356100" y="2038350"/>
          <p14:tracePt t="32322" x="4362450" y="2038350"/>
          <p14:tracePt t="32339" x="4368800" y="2057400"/>
          <p14:tracePt t="32355" x="4368800" y="2082800"/>
          <p14:tracePt t="32369" x="4387850" y="2127250"/>
          <p14:tracePt t="32378" x="4400550" y="2152650"/>
          <p14:tracePt t="32391" x="4419600" y="2159000"/>
          <p14:tracePt t="32408" x="4483100" y="2203450"/>
          <p14:tracePt t="32409" x="4508500" y="2222500"/>
          <p14:tracePt t="32425" x="4603750" y="2254250"/>
          <p14:tracePt t="32441" x="4711700" y="2279650"/>
          <p14:tracePt t="32458" x="4819650" y="2279650"/>
          <p14:tracePt t="32474" x="4895850" y="2279650"/>
          <p14:tracePt t="32491" x="4953000" y="2279650"/>
          <p14:tracePt t="32508" x="4965700" y="2273300"/>
          <p14:tracePt t="32524" x="4991100" y="2260600"/>
          <p14:tracePt t="32541" x="5003800" y="2241550"/>
          <p14:tracePt t="32558" x="5010150" y="2203450"/>
          <p14:tracePt t="32561" x="5016500" y="2190750"/>
          <p14:tracePt t="32574" x="5016500" y="2178050"/>
          <p14:tracePt t="32591" x="5016500" y="2133600"/>
          <p14:tracePt t="32607" x="5003800" y="2101850"/>
          <p14:tracePt t="32609" x="4991100" y="2089150"/>
          <p14:tracePt t="32624" x="4972050" y="2076450"/>
          <p14:tracePt t="32641" x="4946650" y="2057400"/>
          <p14:tracePt t="32657" x="4927600" y="2051050"/>
          <p14:tracePt t="32674" x="4883150" y="2038350"/>
          <p14:tracePt t="32691" x="4838700" y="2032000"/>
          <p14:tracePt t="32707" x="4800600" y="2032000"/>
          <p14:tracePt t="32724" x="4756150" y="2032000"/>
          <p14:tracePt t="32741" x="4711700" y="2032000"/>
          <p14:tracePt t="32757" x="4679950" y="2032000"/>
          <p14:tracePt t="32774" x="4648200" y="2044700"/>
          <p14:tracePt t="32791" x="4635500" y="2051050"/>
          <p14:tracePt t="32807" x="4622800" y="2070100"/>
          <p14:tracePt t="32809" x="4616450" y="2070100"/>
          <p14:tracePt t="32824" x="4610100" y="2076450"/>
          <p14:tracePt t="32841" x="4603750" y="2095500"/>
          <p14:tracePt t="32857" x="4603750" y="2114550"/>
          <p14:tracePt t="32874" x="4603750" y="2152650"/>
          <p14:tracePt t="32891" x="4622800" y="2171700"/>
          <p14:tracePt t="32907" x="4673600" y="2203450"/>
          <p14:tracePt t="32924" x="4724400" y="2235200"/>
          <p14:tracePt t="32941" x="4806950" y="2247900"/>
          <p14:tracePt t="32957" x="4857750" y="2247900"/>
          <p14:tracePt t="32974" x="4908550" y="2247900"/>
          <p14:tracePt t="32991" x="4953000" y="2241550"/>
          <p14:tracePt t="32993" x="4965700" y="2228850"/>
          <p14:tracePt t="33007" x="4978400" y="2216150"/>
          <p14:tracePt t="33011" x="4991100" y="2197100"/>
          <p14:tracePt t="33024" x="5010150" y="2165350"/>
          <p14:tracePt t="33041" x="5010150" y="2146300"/>
          <p14:tracePt t="33057" x="4997450" y="2108200"/>
          <p14:tracePt t="33074" x="4978400" y="2089150"/>
          <p14:tracePt t="33091" x="4940300" y="2063750"/>
          <p14:tracePt t="33107" x="4876800" y="2044700"/>
          <p14:tracePt t="33124" x="4768850" y="2025650"/>
          <p14:tracePt t="33141" x="4667250" y="2019300"/>
          <p14:tracePt t="33157" x="4584700" y="2019300"/>
          <p14:tracePt t="33174" x="4521200" y="2032000"/>
          <p14:tracePt t="33191" x="4483100" y="2063750"/>
          <p14:tracePt t="33194" x="4476750" y="2076450"/>
          <p14:tracePt t="33207" x="4470400" y="2089150"/>
          <p14:tracePt t="33224" x="4464050" y="2120900"/>
          <p14:tracePt t="33241" x="4464050" y="2139950"/>
          <p14:tracePt t="33257" x="4464050" y="2152650"/>
          <p14:tracePt t="33274" x="4464050" y="2159000"/>
          <p14:tracePt t="33290" x="4464050" y="2171700"/>
          <p14:tracePt t="33307" x="4489450" y="2171700"/>
          <p14:tracePt t="33324" x="4514850" y="2171700"/>
          <p14:tracePt t="33340" x="4546600" y="2171700"/>
          <p14:tracePt t="33357" x="4565650" y="2165350"/>
          <p14:tracePt t="33374" x="4578350" y="2159000"/>
          <p14:tracePt t="33391" x="4584700" y="2139950"/>
          <p14:tracePt t="33407" x="4584700" y="2133600"/>
          <p14:tracePt t="33424" x="4584700" y="2127250"/>
          <p14:tracePt t="33689" x="0" y="0"/>
        </p14:tracePtLst>
        <p14:tracePtLst>
          <p14:tracePt t="37515" x="7181850" y="4222750"/>
          <p14:tracePt t="37538" x="7200900" y="4222750"/>
          <p14:tracePt t="37549" x="7219950" y="4222750"/>
          <p14:tracePt t="37559" x="7239000" y="4222750"/>
          <p14:tracePt t="37573" x="7296150" y="4229100"/>
          <p14:tracePt t="37589" x="7378700" y="4229100"/>
          <p14:tracePt t="37606" x="7486650" y="4229100"/>
          <p14:tracePt t="37622" x="7626350" y="4229100"/>
          <p14:tracePt t="37639" x="7791450" y="4229100"/>
          <p14:tracePt t="37656" x="7994650" y="4229100"/>
          <p14:tracePt t="37658" x="8089900" y="4229100"/>
          <p14:tracePt t="37672" x="8267700" y="4229100"/>
          <p14:tracePt t="37689" x="8382000" y="4229100"/>
          <p14:tracePt t="37706" x="8445500" y="4229100"/>
          <p14:tracePt t="37722" x="8458200" y="4229100"/>
          <p14:tracePt t="37834" x="8464550" y="4235450"/>
          <p14:tracePt t="37843" x="8458200" y="4241800"/>
          <p14:tracePt t="37856" x="8451850" y="4241800"/>
          <p14:tracePt t="37873" x="8324850" y="4241800"/>
          <p14:tracePt t="37889" x="8191500" y="4241800"/>
          <p14:tracePt t="37906" x="8077200" y="4241800"/>
          <p14:tracePt t="37923" x="8020050" y="4241800"/>
          <p14:tracePt t="37939" x="7994650" y="4241800"/>
          <p14:tracePt t="37956" x="7988300" y="4241800"/>
          <p14:tracePt t="38058" x="8001000" y="4241800"/>
          <p14:tracePt t="38068" x="8032750" y="4241800"/>
          <p14:tracePt t="38079" x="8089900" y="4241800"/>
          <p14:tracePt t="38089" x="8223250" y="4241800"/>
          <p14:tracePt t="38106" x="8413750" y="4241800"/>
          <p14:tracePt t="38122" x="8623300" y="4241800"/>
          <p14:tracePt t="38139" x="8858250" y="4241800"/>
          <p14:tracePt t="38155" x="9067800" y="4241800"/>
          <p14:tracePt t="38172" x="9213850" y="4241800"/>
          <p14:tracePt t="38189" x="9264650" y="4241800"/>
          <p14:tracePt t="38206" x="9271000" y="4241800"/>
          <p14:tracePt t="38241" x="9264650" y="4248150"/>
          <p14:tracePt t="38256" x="9239250" y="4248150"/>
          <p14:tracePt t="38272" x="9036050" y="4248150"/>
          <p14:tracePt t="38289" x="8845550" y="4248150"/>
          <p14:tracePt t="38305" x="8705850" y="4248150"/>
          <p14:tracePt t="38322" x="8636000" y="4248150"/>
          <p14:tracePt t="38339" x="8623300" y="4248150"/>
          <p14:tracePt t="38419" x="8636000" y="4248150"/>
          <p14:tracePt t="38429" x="8667750" y="4248150"/>
          <p14:tracePt t="38439" x="8718550" y="4248150"/>
          <p14:tracePt t="38456" x="8864600" y="4248150"/>
          <p14:tracePt t="38459" x="8959850" y="4248150"/>
          <p14:tracePt t="38473" x="9169400" y="4248150"/>
          <p14:tracePt t="38489" x="9391650" y="4248150"/>
          <p14:tracePt t="38505" x="9588500" y="4248150"/>
          <p14:tracePt t="38522" x="9747250" y="4248150"/>
          <p14:tracePt t="38539" x="9823450" y="4248150"/>
          <p14:tracePt t="38555" x="9842500" y="4248150"/>
          <p14:tracePt t="38610" x="9823450" y="4248150"/>
          <p14:tracePt t="38617" x="9785350" y="4248150"/>
          <p14:tracePt t="38626" x="9721850" y="4248150"/>
          <p14:tracePt t="38639" x="9658350" y="4248150"/>
          <p14:tracePt t="38655" x="9544050" y="4248150"/>
          <p14:tracePt t="38672" x="9455150" y="4248150"/>
          <p14:tracePt t="38689" x="9448800" y="4248150"/>
          <p14:tracePt t="38754" x="9480550" y="4248150"/>
          <p14:tracePt t="38763" x="9525000" y="4248150"/>
          <p14:tracePt t="38774" x="9569450" y="4248150"/>
          <p14:tracePt t="38789" x="9677400" y="4248150"/>
          <p14:tracePt t="38805" x="9791700" y="4248150"/>
          <p14:tracePt t="38822" x="9931400" y="4248150"/>
          <p14:tracePt t="38825" x="10013950" y="4248150"/>
          <p14:tracePt t="38839" x="10109200" y="4248150"/>
          <p14:tracePt t="38855" x="10331450" y="4248150"/>
          <p14:tracePt t="38856" x="10458450" y="4248150"/>
          <p14:tracePt t="38872" x="10763250" y="4248150"/>
          <p14:tracePt t="38888" x="11029950" y="4248150"/>
          <p14:tracePt t="38905" x="11264900" y="4248150"/>
          <p14:tracePt t="38922" x="11423650" y="4248150"/>
          <p14:tracePt t="38938" x="11506200" y="4248150"/>
          <p14:tracePt t="38955" x="11531600" y="4248150"/>
          <p14:tracePt t="38972" x="11537950" y="4248150"/>
          <p14:tracePt t="39219" x="11506200" y="4248150"/>
          <p14:tracePt t="39231" x="11449050" y="4248150"/>
          <p14:tracePt t="39244" x="11322050" y="4248150"/>
          <p14:tracePt t="39255" x="11258550" y="4248150"/>
          <p14:tracePt t="39273" x="11182350" y="4248150"/>
          <p14:tracePt t="39289" x="11176000" y="4248150"/>
          <p14:tracePt t="39362" x="11182350" y="4248150"/>
          <p14:tracePt t="39372" x="11195050" y="4248150"/>
          <p14:tracePt t="39389" x="11245850" y="4248150"/>
          <p14:tracePt t="39405" x="11309350" y="4248150"/>
          <p14:tracePt t="39410" x="11366500" y="4254500"/>
          <p14:tracePt t="39422" x="11398250" y="4260850"/>
          <p14:tracePt t="39439" x="11468100" y="4267200"/>
          <p14:tracePt t="39442" x="11493500" y="4267200"/>
          <p14:tracePt t="39457" x="11518900" y="4267200"/>
          <p14:tracePt t="39472" x="11525250" y="4267200"/>
          <p14:tracePt t="39570" x="11518900" y="4267200"/>
          <p14:tracePt t="39582" x="11493500" y="4267200"/>
          <p14:tracePt t="39589" x="11461750" y="4267200"/>
          <p14:tracePt t="39590" x="0" y="0"/>
        </p14:tracePtLst>
        <p14:tracePtLst>
          <p14:tracePt t="40219" x="971550" y="4521200"/>
          <p14:tracePt t="40513" x="0" y="0"/>
        </p14:tracePtLst>
        <p14:tracePtLst>
          <p14:tracePt t="41949" x="6534150" y="2628900"/>
          <p14:tracePt t="41963" x="6534150" y="2667000"/>
          <p14:tracePt t="41977" x="6540500" y="2724150"/>
          <p14:tracePt t="41990" x="6540500" y="2736850"/>
          <p14:tracePt t="42004" x="6540500" y="2794000"/>
          <p14:tracePt t="42021" x="6527800" y="2844800"/>
          <p14:tracePt t="42038" x="6508750" y="2882900"/>
          <p14:tracePt t="42042" x="6489700" y="2895600"/>
          <p14:tracePt t="42054" x="6464300" y="2914650"/>
          <p14:tracePt t="42071" x="6343650" y="2952750"/>
          <p14:tracePt t="42087" x="6140450" y="2959100"/>
          <p14:tracePt t="42104" x="5772150" y="2959100"/>
          <p14:tracePt t="42121" x="5543550" y="2959100"/>
          <p14:tracePt t="42137" x="5327650" y="2959100"/>
          <p14:tracePt t="42154" x="5118100" y="2959100"/>
          <p14:tracePt t="42171" x="4927600" y="2927350"/>
          <p14:tracePt t="42188" x="4775200" y="2895600"/>
          <p14:tracePt t="42204" x="4673600" y="2870200"/>
          <p14:tracePt t="42221" x="4635500" y="2851150"/>
          <p14:tracePt t="42238" x="4603750" y="2832100"/>
          <p14:tracePt t="42254" x="4584700" y="2794000"/>
          <p14:tracePt t="42271" x="4565650" y="2755900"/>
          <p14:tracePt t="42273" x="4559300" y="2730500"/>
          <p14:tracePt t="42287" x="4546600" y="2692400"/>
          <p14:tracePt t="42304" x="4514850" y="2616200"/>
          <p14:tracePt t="42321" x="4502150" y="2559050"/>
          <p14:tracePt t="42338" x="4495800" y="2495550"/>
          <p14:tracePt t="42354" x="4495800" y="2444750"/>
          <p14:tracePt t="42371" x="4495800" y="2374900"/>
          <p14:tracePt t="42387" x="4495800" y="2311400"/>
          <p14:tracePt t="42404" x="4495800" y="2266950"/>
          <p14:tracePt t="42421" x="4495800" y="2228850"/>
          <p14:tracePt t="42437" x="4495800" y="2197100"/>
          <p14:tracePt t="42454" x="4495800" y="2165350"/>
          <p14:tracePt t="42458" x="4495800" y="2146300"/>
          <p14:tracePt t="42471" x="4495800" y="2127250"/>
          <p14:tracePt t="42487" x="4495800" y="2114550"/>
          <p14:tracePt t="42504" x="4495800" y="2108200"/>
          <p14:tracePt t="42522" x="4495800" y="2101850"/>
          <p14:tracePt t="42537" x="4495800" y="2089150"/>
          <p14:tracePt t="42554" x="4495800" y="2082800"/>
          <p14:tracePt t="42571" x="4495800" y="2063750"/>
          <p14:tracePt t="42587" x="4495800" y="2057400"/>
          <p14:tracePt t="42604" x="4495800" y="2051050"/>
          <p14:tracePt t="42730" x="4495800" y="2070100"/>
          <p14:tracePt t="42742" x="4495800" y="2076450"/>
          <p14:tracePt t="42754" x="4495800" y="2114550"/>
          <p14:tracePt t="42771" x="4495800" y="2146300"/>
          <p14:tracePt t="42787" x="4495800" y="2171700"/>
          <p14:tracePt t="42804" x="4508500" y="2203450"/>
          <p14:tracePt t="42820" x="4540250" y="2222500"/>
          <p14:tracePt t="42837" x="4597400" y="2241550"/>
          <p14:tracePt t="42854" x="4667250" y="2266950"/>
          <p14:tracePt t="42857" x="4692650" y="2266950"/>
          <p14:tracePt t="42871" x="4724400" y="2266950"/>
          <p14:tracePt t="42887" x="4781550" y="2266950"/>
          <p14:tracePt t="42889" x="4806950" y="2266950"/>
          <p14:tracePt t="42904" x="4845050" y="2260600"/>
          <p14:tracePt t="42921" x="4876800" y="2235200"/>
          <p14:tracePt t="42937" x="4895850" y="2209800"/>
          <p14:tracePt t="42954" x="4908550" y="2171700"/>
          <p14:tracePt t="42971" x="4908550" y="2146300"/>
          <p14:tracePt t="42987" x="4908550" y="2120900"/>
          <p14:tracePt t="43004" x="4908550" y="2101850"/>
          <p14:tracePt t="43021" x="4908550" y="2076450"/>
          <p14:tracePt t="43037" x="4902200" y="2070100"/>
          <p14:tracePt t="43042" x="4895850" y="2057400"/>
          <p14:tracePt t="43054" x="4889500" y="2051050"/>
          <p14:tracePt t="43071" x="4876800" y="2051050"/>
          <p14:tracePt t="43087" x="4870450" y="2051050"/>
          <p14:tracePt t="43104" x="4851400" y="2051050"/>
          <p14:tracePt t="43121" x="4832350" y="2051050"/>
          <p14:tracePt t="43137" x="4787900" y="2051050"/>
          <p14:tracePt t="43154" x="4743450" y="2063750"/>
          <p14:tracePt t="43171" x="4705350" y="2095500"/>
          <p14:tracePt t="43187" x="4686300" y="2127250"/>
          <p14:tracePt t="43204" x="4673600" y="2146300"/>
          <p14:tracePt t="43221" x="4673600" y="2159000"/>
          <p14:tracePt t="43237" x="4673600" y="2190750"/>
          <p14:tracePt t="43254" x="4673600" y="2222500"/>
          <p14:tracePt t="43271" x="4686300" y="2241550"/>
          <p14:tracePt t="43287" x="4699000" y="2241550"/>
          <p14:tracePt t="43290" x="4705350" y="2241550"/>
          <p14:tracePt t="43304" x="4718050" y="2241550"/>
          <p14:tracePt t="43321" x="4737100" y="2241550"/>
          <p14:tracePt t="43337" x="4762500" y="2241550"/>
          <p14:tracePt t="43354" x="4781550" y="2216150"/>
          <p14:tracePt t="43370" x="4787900" y="2203450"/>
          <p14:tracePt t="43387" x="4794250" y="2178050"/>
          <p14:tracePt t="43404" x="4794250" y="2165350"/>
          <p14:tracePt t="43586" x="4794250" y="2159000"/>
          <p14:tracePt t="43596" x="4794250" y="2152650"/>
          <p14:tracePt t="43609" x="4794250" y="2127250"/>
          <p14:tracePt t="43620" x="4794250" y="2101850"/>
          <p14:tracePt t="43637" x="4775200" y="2076450"/>
          <p14:tracePt t="43654" x="4743450" y="2051050"/>
          <p14:tracePt t="43670" x="4711700" y="2038350"/>
          <p14:tracePt t="43687" x="4686300" y="2038350"/>
          <p14:tracePt t="43689" x="4673600" y="2038350"/>
          <p14:tracePt t="43704" x="4660900" y="2038350"/>
          <p14:tracePt t="43720" x="4622800" y="2044700"/>
          <p14:tracePt t="43737" x="4610100" y="2051050"/>
          <p14:tracePt t="43754" x="4597400" y="2070100"/>
          <p14:tracePt t="43770" x="4584700" y="2082800"/>
          <p14:tracePt t="43787" x="4578350" y="2108200"/>
          <p14:tracePt t="43804" x="4578350" y="2139950"/>
          <p14:tracePt t="43820" x="4578350" y="2159000"/>
          <p14:tracePt t="43837" x="4578350" y="2184400"/>
          <p14:tracePt t="43854" x="4591050" y="2209800"/>
          <p14:tracePt t="43870" x="4622800" y="2228850"/>
          <p14:tracePt t="43887" x="4660900" y="2247900"/>
          <p14:tracePt t="43890" x="4699000" y="2254250"/>
          <p14:tracePt t="43904" x="4730750" y="2260600"/>
          <p14:tracePt t="43920" x="4851400" y="2260600"/>
          <p14:tracePt t="43937" x="4895850" y="2260600"/>
          <p14:tracePt t="43954" x="4946650" y="2254250"/>
          <p14:tracePt t="43970" x="4978400" y="2235200"/>
          <p14:tracePt t="43987" x="4991100" y="2209800"/>
          <p14:tracePt t="44004" x="4991100" y="2190750"/>
          <p14:tracePt t="44020" x="4991100" y="2171700"/>
          <p14:tracePt t="44037" x="4991100" y="2152650"/>
          <p14:tracePt t="44054" x="4984750" y="2139950"/>
          <p14:tracePt t="44057" x="4972050" y="2133600"/>
          <p14:tracePt t="44070" x="4965700" y="2120900"/>
          <p14:tracePt t="44087" x="4940300" y="2114550"/>
          <p14:tracePt t="44104" x="4921250" y="2108200"/>
          <p14:tracePt t="44106" x="4908550" y="2108200"/>
          <p14:tracePt t="44130" x="4902200" y="2108200"/>
          <p14:tracePt t="44377" x="0" y="0"/>
        </p14:tracePtLst>
        <p14:tracePtLst>
          <p14:tracePt t="49499" x="2997200" y="4641850"/>
          <p14:tracePt t="49510" x="3016250" y="4641850"/>
          <p14:tracePt t="49523" x="3073400" y="4641850"/>
          <p14:tracePt t="49535" x="3117850" y="4641850"/>
          <p14:tracePt t="49552" x="3314700" y="4641850"/>
          <p14:tracePt t="49569" x="3498850" y="4641850"/>
          <p14:tracePt t="49585" x="3727450" y="4641850"/>
          <p14:tracePt t="49602" x="4013200" y="4641850"/>
          <p14:tracePt t="49618" x="4318000" y="4641850"/>
          <p14:tracePt t="49635" x="4641850" y="4641850"/>
          <p14:tracePt t="49652" x="4876800" y="4641850"/>
          <p14:tracePt t="49668" x="5060950" y="4641850"/>
          <p14:tracePt t="49685" x="5187950" y="4641850"/>
          <p14:tracePt t="49702" x="5283200" y="4641850"/>
          <p14:tracePt t="49718" x="5340350" y="4654550"/>
          <p14:tracePt t="49735" x="5378450" y="4660900"/>
          <p14:tracePt t="50122" x="5391150" y="4660900"/>
          <p14:tracePt t="50134" x="5403850" y="4660900"/>
          <p14:tracePt t="50152" x="5454650" y="4660900"/>
          <p14:tracePt t="50169" x="5594350" y="4660900"/>
          <p14:tracePt t="50185" x="5689600" y="4660900"/>
          <p14:tracePt t="50201" x="5778500" y="4660900"/>
          <p14:tracePt t="50218" x="5835650" y="4660900"/>
          <p14:tracePt t="50235" x="5867400" y="4660900"/>
          <p14:tracePt t="50251" x="5886450" y="4660900"/>
          <p14:tracePt t="50618" x="0" y="0"/>
        </p14:tracePtLst>
        <p14:tracePtLst>
          <p14:tracePt t="51483" x="1930400" y="4591050"/>
          <p14:tracePt t="51546" x="1943100" y="4591050"/>
          <p14:tracePt t="51556" x="1955800" y="4591050"/>
          <p14:tracePt t="51569" x="2019300" y="4591050"/>
          <p14:tracePt t="51585" x="2120900" y="4591050"/>
          <p14:tracePt t="51601" x="2247900" y="4591050"/>
          <p14:tracePt t="51618" x="2406650" y="4591050"/>
          <p14:tracePt t="51634" x="2571750" y="4591050"/>
          <p14:tracePt t="51651" x="2717800" y="4591050"/>
          <p14:tracePt t="51668" x="2806700" y="4591050"/>
          <p14:tracePt t="51684" x="2844800" y="4591050"/>
          <p14:tracePt t="51701" x="2863850" y="4591050"/>
          <p14:tracePt t="51718" x="2870200" y="4591050"/>
          <p14:tracePt t="51734" x="2876550" y="4591050"/>
          <p14:tracePt t="51751" x="2882900" y="4591050"/>
          <p14:tracePt t="51802" x="2889250" y="4591050"/>
          <p14:tracePt t="51812" x="2895600" y="4591050"/>
          <p14:tracePt t="51826" x="2901950" y="4591050"/>
          <p14:tracePt t="51835" x="2908300" y="4591050"/>
          <p14:tracePt t="51851" x="2927350" y="4591050"/>
          <p14:tracePt t="51868" x="2946400" y="4591050"/>
          <p14:tracePt t="51884" x="2990850" y="4591050"/>
          <p14:tracePt t="51901" x="3035300" y="4591050"/>
          <p14:tracePt t="51918" x="3098800" y="4597400"/>
          <p14:tracePt t="51934" x="3155950" y="4603750"/>
          <p14:tracePt t="51951" x="3213100" y="4603750"/>
          <p14:tracePt t="51954" x="3244850" y="4603750"/>
          <p14:tracePt t="51967" x="3270250" y="4603750"/>
          <p14:tracePt t="51984" x="3359150" y="4603750"/>
          <p14:tracePt t="52001" x="3409950" y="4603750"/>
          <p14:tracePt t="52017" x="3479800" y="4603750"/>
          <p14:tracePt t="52034" x="3536950" y="4603750"/>
          <p14:tracePt t="52051" x="3587750" y="4603750"/>
          <p14:tracePt t="52067" x="3619500" y="4603750"/>
          <p14:tracePt t="52084" x="3638550" y="4603750"/>
          <p14:tracePt t="52101" x="3651250" y="4603750"/>
          <p14:tracePt t="52117" x="3657600" y="4603750"/>
          <p14:tracePt t="52134" x="3670300" y="4603750"/>
          <p14:tracePt t="52151" x="3676650" y="4603750"/>
          <p14:tracePt t="52202" x="3683000" y="4603750"/>
          <p14:tracePt t="52626" x="3689350" y="4603750"/>
          <p14:tracePt t="52644" x="3702050" y="4603750"/>
          <p14:tracePt t="52656" x="3708400" y="4603750"/>
          <p14:tracePt t="52667" x="3721100" y="4603750"/>
          <p14:tracePt t="52684" x="3746500" y="4603750"/>
          <p14:tracePt t="52700" x="3797300" y="4603750"/>
          <p14:tracePt t="52717" x="3841750" y="4603750"/>
          <p14:tracePt t="52734" x="3924300" y="4603750"/>
          <p14:tracePt t="52751" x="4025900" y="4603750"/>
          <p14:tracePt t="52767" x="4121150" y="4603750"/>
          <p14:tracePt t="52769" x="4165600" y="4603750"/>
          <p14:tracePt t="52784" x="4229100" y="4603750"/>
          <p14:tracePt t="52801" x="4267200" y="4603750"/>
          <p14:tracePt t="52817" x="4305300" y="4603750"/>
          <p14:tracePt t="52834" x="4324350" y="4603750"/>
          <p14:tracePt t="52851" x="4337050" y="4603750"/>
          <p14:tracePt t="52867" x="4349750" y="4603750"/>
          <p14:tracePt t="52884" x="4356100" y="4603750"/>
          <p14:tracePt t="52901" x="4368800" y="4603750"/>
          <p14:tracePt t="52917" x="4387850" y="4603750"/>
          <p14:tracePt t="52921" x="4394200" y="4603750"/>
          <p14:tracePt t="52934" x="4413250" y="4603750"/>
          <p14:tracePt t="52951" x="4445000" y="4603750"/>
          <p14:tracePt t="52953" x="4464050" y="4603750"/>
          <p14:tracePt t="52967" x="4489450" y="4603750"/>
          <p14:tracePt t="52984" x="4565650" y="4603750"/>
          <p14:tracePt t="53001" x="4629150" y="4603750"/>
          <p14:tracePt t="53017" x="4730750" y="4603750"/>
          <p14:tracePt t="53034" x="4832350" y="4603750"/>
          <p14:tracePt t="53051" x="4953000" y="4603750"/>
          <p14:tracePt t="53067" x="5067300" y="4603750"/>
          <p14:tracePt t="53084" x="5207000" y="4603750"/>
          <p14:tracePt t="53101" x="5334000" y="4603750"/>
          <p14:tracePt t="53117" x="5461000" y="4603750"/>
          <p14:tracePt t="53134" x="5568950" y="4603750"/>
          <p14:tracePt t="53150" x="5664200" y="4603750"/>
          <p14:tracePt t="53167" x="5740400" y="4603750"/>
          <p14:tracePt t="53184" x="5816600" y="4603750"/>
          <p14:tracePt t="53186" x="5842000" y="4603750"/>
          <p14:tracePt t="53201" x="5886450" y="4603750"/>
          <p14:tracePt t="53217" x="5918200" y="4603750"/>
          <p14:tracePt t="53234" x="5937250" y="4603750"/>
          <p14:tracePt t="53521" x="0" y="0"/>
        </p14:tracePtLst>
        <p14:tracePtLst>
          <p14:tracePt t="55138" x="6413500" y="4546600"/>
          <p14:tracePt t="55226" x="6438900" y="4546600"/>
          <p14:tracePt t="55236" x="6477000" y="4533900"/>
          <p14:tracePt t="55250" x="6591300" y="4502150"/>
          <p14:tracePt t="55267" x="6718300" y="4483100"/>
          <p14:tracePt t="55283" x="6864350" y="4457700"/>
          <p14:tracePt t="55300" x="6991350" y="4457700"/>
          <p14:tracePt t="55317" x="7137400" y="4457700"/>
          <p14:tracePt t="55333" x="7296150" y="4457700"/>
          <p14:tracePt t="55350" x="7467600" y="4457700"/>
          <p14:tracePt t="55366" x="7613650" y="4457700"/>
          <p14:tracePt t="55383" x="7727950" y="4457700"/>
          <p14:tracePt t="55400" x="7816850" y="4457700"/>
          <p14:tracePt t="55403" x="7861300" y="4457700"/>
          <p14:tracePt t="55417" x="7912100" y="4457700"/>
          <p14:tracePt t="55433" x="7950200" y="4457700"/>
          <p14:tracePt t="55450" x="7975600" y="4457700"/>
          <p14:tracePt t="55467" x="7994650" y="4457700"/>
          <p14:tracePt t="55483" x="8013700" y="4457700"/>
          <p14:tracePt t="55500" x="8026400" y="4457700"/>
          <p14:tracePt t="55516" x="8045450" y="4457700"/>
          <p14:tracePt t="55533" x="8070850" y="4457700"/>
          <p14:tracePt t="55550" x="8115300" y="4457700"/>
          <p14:tracePt t="55566" x="8128000" y="4457700"/>
          <p14:tracePt t="55569" x="8140700" y="4457700"/>
          <p14:tracePt t="55583" x="8153400" y="4457700"/>
          <p14:tracePt t="55588" x="8166100" y="4457700"/>
          <p14:tracePt t="55600" x="8185150" y="4464050"/>
          <p14:tracePt t="55616" x="8229600" y="4470400"/>
          <p14:tracePt t="55633" x="8255000" y="4476750"/>
          <p14:tracePt t="55650" x="8299450" y="4483100"/>
          <p14:tracePt t="55666" x="8305800" y="4489450"/>
          <p14:tracePt t="55683" x="8318500" y="4489450"/>
          <p14:tracePt t="55971" x="0" y="0"/>
        </p14:tracePtLst>
        <p14:tracePtLst>
          <p14:tracePt t="58226" x="9721850" y="4622800"/>
          <p14:tracePt t="58242" x="9728200" y="4622800"/>
          <p14:tracePt t="58252" x="9772650" y="4622800"/>
          <p14:tracePt t="58266" x="9893300" y="4597400"/>
          <p14:tracePt t="58282" x="10064750" y="4591050"/>
          <p14:tracePt t="58299" x="10306050" y="4591050"/>
          <p14:tracePt t="58315" x="10610850" y="4591050"/>
          <p14:tracePt t="58332" x="10871200" y="4591050"/>
          <p14:tracePt t="58349" x="11049000" y="4591050"/>
          <p14:tracePt t="58365" x="11150600" y="4591050"/>
          <p14:tracePt t="58382" x="11182350" y="4591050"/>
          <p14:tracePt t="58385" x="11188700" y="4591050"/>
          <p14:tracePt t="58602" x="11176000" y="4591050"/>
          <p14:tracePt t="58611" x="11150600" y="4591050"/>
          <p14:tracePt t="58622" x="11106150" y="4591050"/>
          <p14:tracePt t="58634" x="10985500" y="4591050"/>
          <p14:tracePt t="58649" x="10858500" y="4591050"/>
          <p14:tracePt t="58665" x="10782300" y="4591050"/>
          <p14:tracePt t="58682" x="10763250" y="4591050"/>
          <p14:tracePt t="58699" x="10756900" y="4591050"/>
          <p14:tracePt t="58738" x="10750550" y="4597400"/>
          <p14:tracePt t="58754" x="10763250" y="4603750"/>
          <p14:tracePt t="58765" x="10769600" y="4610100"/>
          <p14:tracePt t="58783" x="10820400" y="4622800"/>
          <p14:tracePt t="58799" x="10909300" y="4635500"/>
          <p14:tracePt t="58802" x="10953750" y="4641850"/>
          <p14:tracePt t="58817" x="11042650" y="4654550"/>
          <p14:tracePt t="58833" x="11131550" y="4654550"/>
          <p14:tracePt t="58849" x="11169650" y="4654550"/>
          <p14:tracePt t="58865" x="11182350" y="4654550"/>
          <p14:tracePt t="58922" x="11150600" y="4654550"/>
          <p14:tracePt t="58930" x="11112500" y="4654550"/>
          <p14:tracePt t="58938" x="11049000" y="4654550"/>
          <p14:tracePt t="58948" x="10972800" y="4654550"/>
          <p14:tracePt t="58965" x="10833100" y="4654550"/>
          <p14:tracePt t="58982" x="10737850" y="4654550"/>
          <p14:tracePt t="58985" x="10712450" y="4654550"/>
          <p14:tracePt t="58998" x="10706100" y="4654550"/>
          <p14:tracePt t="59015" x="10699750" y="4654550"/>
          <p14:tracePt t="59090" x="10706100" y="4654550"/>
          <p14:tracePt t="59100" x="10725150" y="4654550"/>
          <p14:tracePt t="59115" x="10833100" y="4654550"/>
          <p14:tracePt t="59132" x="10979150" y="4654550"/>
          <p14:tracePt t="59148" x="11137900" y="4654550"/>
          <p14:tracePt t="59165" x="11233150" y="4654550"/>
          <p14:tracePt t="59182" x="11264900" y="4654550"/>
          <p14:tracePt t="59199" x="11271250" y="4654550"/>
          <p14:tracePt t="59266" x="11258550" y="4654550"/>
          <p14:tracePt t="59276" x="11233150" y="4654550"/>
          <p14:tracePt t="59288" x="11201400" y="4654550"/>
          <p14:tracePt t="59299" x="11125200" y="4654550"/>
          <p14:tracePt t="59315" x="11093450" y="4654550"/>
          <p14:tracePt t="59332" x="11087100" y="4654550"/>
          <p14:tracePt t="59402" x="11099800" y="4654550"/>
          <p14:tracePt t="59411" x="11118850" y="4654550"/>
          <p14:tracePt t="59423" x="11144250" y="4654550"/>
          <p14:tracePt t="59433" x="11195050" y="4654550"/>
          <p14:tracePt t="59448" x="11214100" y="4654550"/>
          <p14:tracePt t="59465" x="11220450" y="4654550"/>
          <p14:tracePt t="59570" x="11207750" y="4654550"/>
          <p14:tracePt t="59589" x="11201400" y="4654550"/>
          <p14:tracePt t="61290" x="0" y="0"/>
        </p14:tracePtLst>
        <p14:tracePtLst>
          <p14:tracePt t="62766" x="7410450" y="1892300"/>
          <p14:tracePt t="62780" x="7385050" y="1911350"/>
          <p14:tracePt t="62797" x="7366000" y="1917700"/>
          <p14:tracePt t="62814" x="7346950" y="1943100"/>
          <p14:tracePt t="62831" x="7321550" y="1962150"/>
          <p14:tracePt t="62847" x="7289800" y="1993900"/>
          <p14:tracePt t="62849" x="7277100" y="2012950"/>
          <p14:tracePt t="62864" x="7258050" y="2038350"/>
          <p14:tracePt t="62881" x="7213600" y="2120900"/>
          <p14:tracePt t="62897" x="7175500" y="2184400"/>
          <p14:tracePt t="62914" x="7162800" y="2254250"/>
          <p14:tracePt t="62930" x="7150100" y="2330450"/>
          <p14:tracePt t="62947" x="7150100" y="2387600"/>
          <p14:tracePt t="62964" x="7150100" y="2463800"/>
          <p14:tracePt t="62980" x="7150100" y="2520950"/>
          <p14:tracePt t="62997" x="7150100" y="2565400"/>
          <p14:tracePt t="63014" x="7150100" y="2616200"/>
          <p14:tracePt t="63017" x="7150100" y="2628900"/>
          <p14:tracePt t="63030" x="7150100" y="2647950"/>
          <p14:tracePt t="63047" x="7143750" y="2705100"/>
          <p14:tracePt t="63049" x="7137400" y="2724150"/>
          <p14:tracePt t="63064" x="7131050" y="2736850"/>
          <p14:tracePt t="63081" x="7118350" y="2774950"/>
          <p14:tracePt t="63097" x="7112000" y="2794000"/>
          <p14:tracePt t="63114" x="7099300" y="2813050"/>
          <p14:tracePt t="63130" x="7092950" y="2819400"/>
          <p14:tracePt t="63147" x="7086600" y="2819400"/>
          <p14:tracePt t="63164" x="7048500" y="2819400"/>
          <p14:tracePt t="63180" x="7010400" y="2819400"/>
          <p14:tracePt t="63197" x="6959600" y="2819400"/>
          <p14:tracePt t="63214" x="6896100" y="2819400"/>
          <p14:tracePt t="63230" x="6807200" y="2819400"/>
          <p14:tracePt t="63247" x="6718300" y="2800350"/>
          <p14:tracePt t="63249" x="6673850" y="2794000"/>
          <p14:tracePt t="63264" x="6629400" y="2774950"/>
          <p14:tracePt t="63281" x="6508750" y="2730500"/>
          <p14:tracePt t="63297" x="6451600" y="2705100"/>
          <p14:tracePt t="63314" x="6388100" y="2686050"/>
          <p14:tracePt t="63331" x="6343650" y="2667000"/>
          <p14:tracePt t="63347" x="6311900" y="2647950"/>
          <p14:tracePt t="63364" x="6292850" y="2641600"/>
          <p14:tracePt t="63380" x="6286500" y="2641600"/>
          <p14:tracePt t="63397" x="6273800" y="2641600"/>
          <p14:tracePt t="63658" x="0" y="0"/>
        </p14:tracePtLst>
        <p14:tracePtLst>
          <p14:tracePt t="64215" x="7099300" y="1917700"/>
          <p14:tracePt t="64230" x="7061200" y="1949450"/>
          <p14:tracePt t="64247" x="7029450" y="1993900"/>
          <p14:tracePt t="64263" x="7010400" y="2051050"/>
          <p14:tracePt t="64280" x="6991350" y="2178050"/>
          <p14:tracePt t="64297" x="6985000" y="2254250"/>
          <p14:tracePt t="64313" x="6985000" y="2317750"/>
          <p14:tracePt t="64330" x="6985000" y="2406650"/>
          <p14:tracePt t="64347" x="6985000" y="2482850"/>
          <p14:tracePt t="64363" x="6985000" y="2546350"/>
          <p14:tracePt t="64380" x="6985000" y="2590800"/>
          <p14:tracePt t="64397" x="6972300" y="2622550"/>
          <p14:tracePt t="64413" x="6965950" y="2628900"/>
          <p14:tracePt t="64430" x="6959600" y="2641600"/>
          <p14:tracePt t="64447" x="6953250" y="2641600"/>
          <p14:tracePt t="64463" x="6908800" y="2641600"/>
          <p14:tracePt t="64466" x="6877050" y="2641600"/>
          <p14:tracePt t="64480" x="6826250" y="2635250"/>
          <p14:tracePt t="64497" x="6769100" y="2622550"/>
          <p14:tracePt t="64513" x="6743700" y="2609850"/>
          <p14:tracePt t="64530" x="6724650" y="2603500"/>
          <p14:tracePt t="64547" x="6718300" y="2590800"/>
          <p14:tracePt t="64563" x="6705600" y="2578100"/>
          <p14:tracePt t="64580" x="6705600" y="2571750"/>
          <p14:tracePt t="64580" x="0" y="0"/>
        </p14:tracePtLst>
        <p14:tracePtLst>
          <p14:tracePt t="65050" x="8966200" y="1981200"/>
          <p14:tracePt t="65058" x="8959850" y="1993900"/>
          <p14:tracePt t="65065" x="8953500" y="2012950"/>
          <p14:tracePt t="65080" x="8940800" y="2044700"/>
          <p14:tracePt t="65096" x="8915400" y="2197100"/>
          <p14:tracePt t="65113" x="8896350" y="2362200"/>
          <p14:tracePt t="65130" x="8883650" y="2520950"/>
          <p14:tracePt t="65146" x="8883650" y="2635250"/>
          <p14:tracePt t="65163" x="8877300" y="2717800"/>
          <p14:tracePt t="65180" x="8864600" y="2781300"/>
          <p14:tracePt t="65196" x="8851900" y="2825750"/>
          <p14:tracePt t="65213" x="8801100" y="2863850"/>
          <p14:tracePt t="65230" x="8718550" y="2889250"/>
          <p14:tracePt t="65246" x="8604250" y="2901950"/>
          <p14:tracePt t="65263" x="8401050" y="2901950"/>
          <p14:tracePt t="65265" x="8299450" y="2901950"/>
          <p14:tracePt t="65280" x="8185150" y="2895600"/>
          <p14:tracePt t="65297" x="7937500" y="2857500"/>
          <p14:tracePt t="65313" x="7854950" y="2838450"/>
          <p14:tracePt t="65330" x="7848600" y="2832100"/>
          <p14:tracePt t="65347" x="7842250" y="2832100"/>
          <p14:tracePt t="65449" x="7835900" y="2832100"/>
          <p14:tracePt t="65449" x="0" y="0"/>
        </p14:tracePtLst>
        <p14:tracePtLst>
          <p14:tracePt t="67297" x="6584950" y="2768600"/>
          <p14:tracePt t="67305" x="6584950" y="2800350"/>
          <p14:tracePt t="67313" x="6584950" y="2819400"/>
          <p14:tracePt t="67329" x="6578600" y="2870200"/>
          <p14:tracePt t="67345" x="6572250" y="2908300"/>
          <p14:tracePt t="67362" x="6540500" y="2927350"/>
          <p14:tracePt t="67379" x="6496050" y="2971800"/>
          <p14:tracePt t="67395" x="6394450" y="2997200"/>
          <p14:tracePt t="67412" x="6223000" y="3022600"/>
          <p14:tracePt t="67429" x="6000750" y="3022600"/>
          <p14:tracePt t="67445" x="5588000" y="3016250"/>
          <p14:tracePt t="67462" x="5105400" y="2940050"/>
          <p14:tracePt t="67479" x="4711700" y="2870200"/>
          <p14:tracePt t="67496" x="4457700" y="2819400"/>
          <p14:tracePt t="67496" x="4368800" y="2794000"/>
          <p14:tracePt t="67512" x="4248150" y="2755900"/>
          <p14:tracePt t="67529" x="4171950" y="2711450"/>
          <p14:tracePt t="67545" x="4114800" y="2667000"/>
          <p14:tracePt t="67562" x="4070350" y="2609850"/>
          <p14:tracePt t="67579" x="4019550" y="2527300"/>
          <p14:tracePt t="67595" x="3975100" y="2432050"/>
          <p14:tracePt t="67612" x="3943350" y="2343150"/>
          <p14:tracePt t="67629" x="3930650" y="2254250"/>
          <p14:tracePt t="67645" x="3917950" y="2165350"/>
          <p14:tracePt t="67662" x="3905250" y="2095500"/>
          <p14:tracePt t="67679" x="3905250" y="2051050"/>
          <p14:tracePt t="67695" x="3905250" y="2006600"/>
          <p14:tracePt t="67696" x="3905250" y="1993900"/>
          <p14:tracePt t="67712" x="3905250" y="1955800"/>
          <p14:tracePt t="67729" x="3905250" y="1930400"/>
          <p14:tracePt t="67745" x="3905250" y="1917700"/>
          <p14:tracePt t="67762" x="3905250" y="1905000"/>
          <p14:tracePt t="67795" x="3905250" y="1898650"/>
          <p14:tracePt t="67812" x="3911600" y="1885950"/>
          <p14:tracePt t="67829" x="3956050" y="1879600"/>
          <p14:tracePt t="67845" x="4019550" y="1879600"/>
          <p14:tracePt t="67862" x="4114800" y="1879600"/>
          <p14:tracePt t="67879" x="4210050" y="1879600"/>
          <p14:tracePt t="67896" x="4273550" y="1892300"/>
          <p14:tracePt t="67897" x="4286250" y="1892300"/>
          <p14:tracePt t="67912" x="4305300" y="1905000"/>
          <p14:tracePt t="67929" x="4311650" y="1905000"/>
          <p14:tracePt t="67954" x="4318000" y="1905000"/>
          <p14:tracePt t="67985" x="4330700" y="1905000"/>
          <p14:tracePt t="67994" x="4337050" y="1905000"/>
          <p14:tracePt t="68002" x="4356100" y="1911350"/>
          <p14:tracePt t="68012" x="4375150" y="1917700"/>
          <p14:tracePt t="68029" x="4419600" y="1936750"/>
          <p14:tracePt t="68046" x="4445000" y="1949450"/>
          <p14:tracePt t="68062" x="4457700" y="1955800"/>
          <p14:tracePt t="68079" x="4464050" y="1955800"/>
          <p14:tracePt t="68107" x="4470400" y="1962150"/>
          <p14:tracePt t="68129" x="4470400" y="1968500"/>
          <p14:tracePt t="68137" x="4476750" y="1968500"/>
          <p14:tracePt t="68154" x="4476750" y="1974850"/>
          <p14:tracePt t="68329" x="0" y="0"/>
        </p14:tracePtLst>
        <p14:tracePtLst>
          <p14:tracePt t="68724" x="4559300" y="1981200"/>
          <p14:tracePt t="68737" x="4546600" y="1981200"/>
          <p14:tracePt t="68750" x="4533900" y="1981200"/>
          <p14:tracePt t="68762" x="4508500" y="1993900"/>
          <p14:tracePt t="68779" x="4495800" y="2012950"/>
          <p14:tracePt t="68795" x="4483100" y="2044700"/>
          <p14:tracePt t="68812" x="4476750" y="2070100"/>
          <p14:tracePt t="68829" x="4476750" y="2114550"/>
          <p14:tracePt t="68845" x="4476750" y="2159000"/>
          <p14:tracePt t="68862" x="4489450" y="2190750"/>
          <p14:tracePt t="68879" x="4508500" y="2222500"/>
          <p14:tracePt t="68896" x="4540250" y="2254250"/>
          <p14:tracePt t="68898" x="4565650" y="2266950"/>
          <p14:tracePt t="68913" x="4622800" y="2292350"/>
          <p14:tracePt t="68928" x="4667250" y="2305050"/>
          <p14:tracePt t="68945" x="4737100" y="2324100"/>
          <p14:tracePt t="68962" x="4781550" y="2324100"/>
          <p14:tracePt t="68978" x="4819650" y="2324100"/>
          <p14:tracePt t="68995" x="4845050" y="2311400"/>
          <p14:tracePt t="69012" x="4857750" y="2292350"/>
          <p14:tracePt t="69028" x="4870450" y="2260600"/>
          <p14:tracePt t="69045" x="4870450" y="2241550"/>
          <p14:tracePt t="69062" x="4870450" y="2209800"/>
          <p14:tracePt t="69078" x="4870450" y="2178050"/>
          <p14:tracePt t="69096" x="4870450" y="2146300"/>
          <p14:tracePt t="69098" x="4864100" y="2146300"/>
          <p14:tracePt t="69112" x="4857750" y="2133600"/>
          <p14:tracePt t="69129" x="4851400" y="2127250"/>
          <p14:tracePt t="69161" x="4845050" y="2127250"/>
          <p14:tracePt t="69337" x="0" y="0"/>
        </p14:tracePtLst>
        <p14:tracePtLst>
          <p14:tracePt t="72314" x="2774950" y="2425700"/>
          <p14:tracePt t="72328" x="2774950" y="2438400"/>
          <p14:tracePt t="72344" x="2774950" y="2495550"/>
          <p14:tracePt t="72361" x="2774950" y="2571750"/>
          <p14:tracePt t="72377" x="2787650" y="2628900"/>
          <p14:tracePt t="72394" x="2787650" y="2698750"/>
          <p14:tracePt t="72411" x="2800350" y="2794000"/>
          <p14:tracePt t="72427" x="2825750" y="2889250"/>
          <p14:tracePt t="72444" x="2825750" y="2940050"/>
          <p14:tracePt t="72461" x="2825750" y="2990850"/>
          <p14:tracePt t="72477" x="2832100" y="3028950"/>
          <p14:tracePt t="72494" x="2832100" y="3060700"/>
          <p14:tracePt t="72511" x="2838450" y="3086100"/>
          <p14:tracePt t="72527" x="2838450" y="3098800"/>
          <p14:tracePt t="72544" x="2844800" y="3111500"/>
          <p14:tracePt t="72561" x="2844800" y="3117850"/>
          <p14:tracePt t="72577" x="2851150" y="3130550"/>
          <p14:tracePt t="72594" x="2863850" y="3143250"/>
          <p14:tracePt t="72610" x="2876550" y="3155950"/>
          <p14:tracePt t="72627" x="2921000" y="3175000"/>
          <p14:tracePt t="72644" x="3022600" y="3206750"/>
          <p14:tracePt t="72660" x="3232150" y="3244850"/>
          <p14:tracePt t="72677" x="3632200" y="3314700"/>
          <p14:tracePt t="72694" x="4273550" y="3371850"/>
          <p14:tracePt t="72711" x="5003800" y="3384550"/>
          <p14:tracePt t="72713" x="5372100" y="3384550"/>
          <p14:tracePt t="72727" x="5651500" y="3384550"/>
          <p14:tracePt t="72744" x="5975350" y="3384550"/>
          <p14:tracePt t="72744" x="6064250" y="3384550"/>
          <p14:tracePt t="72760" x="6134100" y="3384550"/>
          <p14:tracePt t="72777" x="6153150" y="3384550"/>
          <p14:tracePt t="72794" x="6159500" y="3384550"/>
          <p14:tracePt t="72930" x="6159500" y="3365500"/>
          <p14:tracePt t="72940" x="6159500" y="3346450"/>
          <p14:tracePt t="72951" x="6159500" y="3321050"/>
          <p14:tracePt t="72962" x="6159500" y="3257550"/>
          <p14:tracePt t="72977" x="6159500" y="3168650"/>
          <p14:tracePt t="72994" x="6159500" y="3111500"/>
          <p14:tracePt t="73010" x="6159500" y="3067050"/>
          <p14:tracePt t="73027" x="6159500" y="3035300"/>
          <p14:tracePt t="73044" x="6165850" y="2997200"/>
          <p14:tracePt t="73060" x="6165850" y="2971800"/>
          <p14:tracePt t="73077" x="6172200" y="2946400"/>
          <p14:tracePt t="73094" x="6172200" y="2927350"/>
          <p14:tracePt t="73110" x="6172200" y="2921000"/>
          <p14:tracePt t="73127" x="6172200" y="2908300"/>
          <p14:tracePt t="73241" x="0" y="0"/>
        </p14:tracePtLst>
        <p14:tracePtLst>
          <p14:tracePt t="74722" x="7905750" y="2146300"/>
          <p14:tracePt t="74778" x="7905750" y="2152650"/>
          <p14:tracePt t="74789" x="7912100" y="2178050"/>
          <p14:tracePt t="74802" x="7931150" y="2222500"/>
          <p14:tracePt t="74814" x="7943850" y="2241550"/>
          <p14:tracePt t="74827" x="7962900" y="2273300"/>
          <p14:tracePt t="74843" x="7994650" y="2305050"/>
          <p14:tracePt t="74860" x="8013700" y="2317750"/>
          <p14:tracePt t="74876" x="8032750" y="2330450"/>
          <p14:tracePt t="74893" x="8039100" y="2336800"/>
          <p14:tracePt t="74914" x="8045450" y="2336800"/>
          <p14:tracePt t="74930" x="8051800" y="2336800"/>
          <p14:tracePt t="74954" x="8058150" y="2330450"/>
          <p14:tracePt t="74963" x="8064500" y="2324100"/>
          <p14:tracePt t="74978" x="8070850" y="2311400"/>
          <p14:tracePt t="74993" x="8070850" y="2305050"/>
          <p14:tracePt t="75010" x="8070850" y="2292350"/>
          <p14:tracePt t="75026" x="8070850" y="2286000"/>
          <p14:tracePt t="75060" x="8070850" y="2273300"/>
          <p14:tracePt t="75076" x="8064500" y="2266950"/>
          <p14:tracePt t="75093" x="8064500" y="2260600"/>
          <p14:tracePt t="75110" x="8058150" y="2254250"/>
          <p14:tracePt t="75323" x="8051800" y="2254250"/>
          <p14:tracePt t="75337" x="8039100" y="2254250"/>
          <p14:tracePt t="75338" x="0" y="0"/>
        </p14:tracePtLst>
        <p14:tracePtLst>
          <p14:tracePt t="75795" x="7188200" y="2057400"/>
          <p14:tracePt t="75805" x="7181850" y="2063750"/>
          <p14:tracePt t="75821" x="7162800" y="2082800"/>
          <p14:tracePt t="75833" x="7131050" y="2139950"/>
          <p14:tracePt t="75843" x="7112000" y="2171700"/>
          <p14:tracePt t="75859" x="7092950" y="2235200"/>
          <p14:tracePt t="75876" x="7092950" y="2292350"/>
          <p14:tracePt t="75893" x="7092950" y="2343150"/>
          <p14:tracePt t="75909" x="7099300" y="2400300"/>
          <p14:tracePt t="75926" x="7124700" y="2432050"/>
          <p14:tracePt t="75943" x="7137400" y="2444750"/>
          <p14:tracePt t="75946" x="7143750" y="2451100"/>
          <p14:tracePt t="75962" x="7150100" y="2451100"/>
          <p14:tracePt t="75977" x="7162800" y="2451100"/>
          <p14:tracePt t="75993" x="7169150" y="2451100"/>
          <p14:tracePt t="76009" x="7194550" y="2438400"/>
          <p14:tracePt t="76026" x="7213600" y="2406650"/>
          <p14:tracePt t="76043" x="7232650" y="2355850"/>
          <p14:tracePt t="76059" x="7245350" y="2286000"/>
          <p14:tracePt t="76076" x="7245350" y="2254250"/>
          <p14:tracePt t="76093" x="7245350" y="2216150"/>
          <p14:tracePt t="76109" x="7239000" y="2184400"/>
          <p14:tracePt t="76126" x="7232650" y="2159000"/>
          <p14:tracePt t="76143" x="7213600" y="2146300"/>
          <p14:tracePt t="76146" x="7207250" y="2133600"/>
          <p14:tracePt t="76169" x="7200900" y="2127250"/>
          <p14:tracePt t="76987" x="7194550" y="2127250"/>
          <p14:tracePt t="77052" x="7188200" y="2139950"/>
          <p14:tracePt t="77075" x="7188200" y="2146300"/>
          <p14:tracePt t="77093" x="7188200" y="2159000"/>
          <p14:tracePt t="77109" x="7181850" y="2171700"/>
          <p14:tracePt t="77126" x="7175500" y="2178050"/>
          <p14:tracePt t="77142" x="7175500" y="2184400"/>
          <p14:tracePt t="77159" x="7175500" y="2197100"/>
          <p14:tracePt t="77176" x="7169150" y="2197100"/>
          <p14:tracePt t="77177" x="7169150" y="2203450"/>
          <p14:tracePt t="77201" x="7169150" y="2209800"/>
          <p14:tracePt t="77226" x="7169150" y="2216150"/>
          <p14:tracePt t="77234" x="7169150" y="2222500"/>
          <p14:tracePt t="77242" x="7162800" y="2228850"/>
          <p14:tracePt t="77259" x="7162800" y="2235200"/>
          <p14:tracePt t="77276" x="7162800" y="2247900"/>
          <p14:tracePt t="77292" x="7162800" y="2266950"/>
          <p14:tracePt t="77326" x="7162800" y="2279650"/>
          <p14:tracePt t="78033" x="0" y="0"/>
        </p14:tracePtLst>
        <p14:tracePtLst>
          <p14:tracePt t="78451" x="6388100" y="2730500"/>
          <p14:tracePt t="78578" x="0" y="0"/>
        </p14:tracePtLst>
        <p14:tracePtLst>
          <p14:tracePt t="81003" x="3225800" y="2489200"/>
          <p14:tracePt t="81202" x="3232150" y="2489200"/>
          <p14:tracePt t="81218" x="3238500" y="2489200"/>
          <p14:tracePt t="81233" x="3244850" y="2489200"/>
          <p14:tracePt t="81241" x="3251200" y="2489200"/>
          <p14:tracePt t="81258" x="3276600" y="2489200"/>
          <p14:tracePt t="81274" x="3295650" y="2489200"/>
          <p14:tracePt t="81291" x="3308350" y="2489200"/>
          <p14:tracePt t="81308" x="3321050" y="2489200"/>
          <p14:tracePt t="81324" x="3340100" y="2489200"/>
          <p14:tracePt t="81358" x="3346450" y="2489200"/>
          <p14:tracePt t="81459" x="3352800" y="2489200"/>
          <p14:tracePt t="81470" x="3359150" y="2489200"/>
          <p14:tracePt t="81482" x="3365500" y="2489200"/>
          <p14:tracePt t="81492" x="3371850" y="2489200"/>
          <p14:tracePt t="81508" x="3390900" y="2489200"/>
          <p14:tracePt t="81525" x="3422650" y="2489200"/>
          <p14:tracePt t="81529" x="3441700" y="2489200"/>
          <p14:tracePt t="81541" x="3473450" y="2489200"/>
          <p14:tracePt t="81558" x="3536950" y="2489200"/>
          <p14:tracePt t="81562" x="3581400" y="2489200"/>
          <p14:tracePt t="81574" x="3625850" y="2489200"/>
          <p14:tracePt t="81591" x="3721100" y="2489200"/>
          <p14:tracePt t="81594" x="3765550" y="2489200"/>
          <p14:tracePt t="81608" x="3803650" y="2489200"/>
          <p14:tracePt t="81625" x="3905250" y="2489200"/>
          <p14:tracePt t="81641" x="3949700" y="2489200"/>
          <p14:tracePt t="81657" x="4000500" y="2489200"/>
          <p14:tracePt t="81674" x="4057650" y="2489200"/>
          <p14:tracePt t="81691" x="4108450" y="2489200"/>
          <p14:tracePt t="81707" x="4165600" y="2489200"/>
          <p14:tracePt t="81724" x="4210050" y="2489200"/>
          <p14:tracePt t="81741" x="4248150" y="2489200"/>
          <p14:tracePt t="81757" x="4267200" y="2489200"/>
          <p14:tracePt t="81774" x="4279900" y="2489200"/>
          <p14:tracePt t="81791" x="4292600" y="2482850"/>
          <p14:tracePt t="81807" x="4292600" y="2476500"/>
          <p14:tracePt t="81824" x="4311650" y="2476500"/>
          <p14:tracePt t="81841" x="4337050" y="2476500"/>
          <p14:tracePt t="81857" x="4356100" y="2476500"/>
          <p14:tracePt t="81874" x="4375150" y="2476500"/>
          <p14:tracePt t="81891" x="4394200" y="2476500"/>
          <p14:tracePt t="81907" x="4406900" y="2476500"/>
          <p14:tracePt t="81924" x="4413250" y="2476500"/>
          <p14:tracePt t="82266" x="0" y="0"/>
        </p14:tracePtLst>
        <p14:tracePtLst>
          <p14:tracePt t="83026" x="7886700" y="2108200"/>
          <p14:tracePt t="83074" x="7893050" y="2127250"/>
          <p14:tracePt t="83085" x="7899400" y="2139950"/>
          <p14:tracePt t="83097" x="7924800" y="2184400"/>
          <p14:tracePt t="83107" x="7937500" y="2203450"/>
          <p14:tracePt t="83124" x="7956550" y="2228850"/>
          <p14:tracePt t="83140" x="7981950" y="2247900"/>
          <p14:tracePt t="83157" x="7994650" y="2260600"/>
          <p14:tracePt t="83174" x="8007350" y="2260600"/>
          <p14:tracePt t="83190" x="8026400" y="2260600"/>
          <p14:tracePt t="83207" x="8045450" y="2260600"/>
          <p14:tracePt t="83224" x="8058150" y="2260600"/>
          <p14:tracePt t="83240" x="8070850" y="2247900"/>
          <p14:tracePt t="83257" x="8070850" y="2235200"/>
          <p14:tracePt t="83274" x="8070850" y="2209800"/>
          <p14:tracePt t="83290" x="8070850" y="2190750"/>
          <p14:tracePt t="83307" x="8070850" y="2184400"/>
          <p14:tracePt t="83417" x="8064500" y="2178050"/>
          <p14:tracePt t="83417" x="0" y="0"/>
        </p14:tracePtLst>
        <p14:tracePtLst>
          <p14:tracePt t="84059" x="4013200" y="2489200"/>
          <p14:tracePt t="84139" x="4019550" y="2495550"/>
          <p14:tracePt t="84155" x="4038600" y="2514600"/>
          <p14:tracePt t="84170" x="4102100" y="2527300"/>
          <p14:tracePt t="84180" x="4133850" y="2527300"/>
          <p14:tracePt t="84190" x="4165600" y="2527300"/>
          <p14:tracePt t="84207" x="4241800" y="2527300"/>
          <p14:tracePt t="84209" x="4267200" y="2514600"/>
          <p14:tracePt t="84223" x="4286250" y="2501900"/>
          <p14:tracePt t="84240" x="4318000" y="2463800"/>
          <p14:tracePt t="84256" x="4324350" y="2463800"/>
          <p14:tracePt t="84274" x="4330700" y="2457450"/>
          <p14:tracePt t="84378" x="0" y="0"/>
        </p14:tracePtLst>
        <p14:tracePtLst>
          <p14:tracePt t="86499" x="3340100" y="2482850"/>
          <p14:tracePt t="86586" x="3346450" y="2482850"/>
          <p14:tracePt t="86601" x="3397250" y="2489200"/>
          <p14:tracePt t="86614" x="3416300" y="2489200"/>
          <p14:tracePt t="86626" x="3473450" y="2489200"/>
          <p14:tracePt t="86639" x="3492500" y="2489200"/>
          <p14:tracePt t="86657" x="3543300" y="2489200"/>
          <p14:tracePt t="86673" x="3562350" y="2489200"/>
          <p14:tracePt t="86674" x="0" y="0"/>
        </p14:tracePtLst>
        <p14:tracePtLst>
          <p14:tracePt t="86930" x="3606800" y="2489200"/>
          <p14:tracePt t="87034" x="3613150" y="2489200"/>
          <p14:tracePt t="87034" x="0" y="0"/>
        </p14:tracePtLst>
        <p14:tracePtLst>
          <p14:tracePt t="87195" x="4025900" y="2482850"/>
          <p14:tracePt t="87251" x="4032250" y="2482850"/>
          <p14:tracePt t="87258" x="4038600" y="2482850"/>
          <p14:tracePt t="87274" x="4044950" y="2482850"/>
          <p14:tracePt t="87289" x="4057650" y="2482850"/>
          <p14:tracePt t="87306" x="4076700" y="2482850"/>
          <p14:tracePt t="87322" x="4102100" y="2482850"/>
          <p14:tracePt t="87339" x="4152900" y="2482850"/>
          <p14:tracePt t="87340" x="0" y="0"/>
        </p14:tracePtLst>
        <p14:tracePtLst>
          <p14:tracePt t="87515" x="4381500" y="2501900"/>
          <p14:tracePt t="87618" x="0" y="0"/>
        </p14:tracePtLst>
        <p14:tracePtLst>
          <p14:tracePt t="87836" x="4826000" y="2501900"/>
          <p14:tracePt t="87847" x="4832350" y="2501900"/>
          <p14:tracePt t="87858" x="4838700" y="2501900"/>
          <p14:tracePt t="88123" x="4845050" y="2501900"/>
          <p14:tracePt t="88135" x="4857750" y="2501900"/>
          <p14:tracePt t="88148" x="4908550" y="2501900"/>
          <p14:tracePt t="88160" x="4953000" y="2501900"/>
          <p14:tracePt t="88172" x="5092700" y="2501900"/>
          <p14:tracePt t="88189" x="5238750" y="2501900"/>
          <p14:tracePt t="88205" x="5378450" y="2501900"/>
          <p14:tracePt t="88222" x="5505450" y="2501900"/>
          <p14:tracePt t="88225" x="5549900" y="2501900"/>
          <p14:tracePt t="88238" x="5568950" y="2501900"/>
          <p14:tracePt t="88255" x="5588000" y="2501900"/>
          <p14:tracePt t="88505" x="0" y="0"/>
        </p14:tracePtLst>
        <p14:tracePtLst>
          <p14:tracePt t="88941" x="4394200" y="2571750"/>
          <p14:tracePt t="88955" x="4368800" y="2571750"/>
          <p14:tracePt t="88972" x="4337050" y="2590800"/>
          <p14:tracePt t="88988" x="4305300" y="2622550"/>
          <p14:tracePt t="89005" x="4292600" y="2660650"/>
          <p14:tracePt t="89021" x="4286250" y="2692400"/>
          <p14:tracePt t="89038" x="4286250" y="2724150"/>
          <p14:tracePt t="89055" x="4286250" y="2755900"/>
          <p14:tracePt t="89072" x="4305300" y="2781300"/>
          <p14:tracePt t="89072" x="4318000" y="2787650"/>
          <p14:tracePt t="89088" x="4356100" y="2800350"/>
          <p14:tracePt t="89105" x="4432300" y="2800350"/>
          <p14:tracePt t="89122" x="4527550" y="2794000"/>
          <p14:tracePt t="89138" x="4610100" y="2762250"/>
          <p14:tracePt t="89155" x="4648200" y="2743200"/>
          <p14:tracePt t="89172" x="4654550" y="2730500"/>
          <p14:tracePt t="89258" x="4654550" y="2717800"/>
          <p14:tracePt t="89268" x="4648200" y="2711450"/>
          <p14:tracePt t="89276" x="4635500" y="2711450"/>
          <p14:tracePt t="89276" x="0" y="0"/>
        </p14:tracePtLst>
        <p14:tracePtLst>
          <p14:tracePt t="89604" x="4171950" y="3086100"/>
          <p14:tracePt t="89660" x="4171950" y="3092450"/>
          <p14:tracePt t="89670" x="4171950" y="3105150"/>
          <p14:tracePt t="89682" x="4191000" y="3149600"/>
          <p14:tracePt t="89697" x="4229100" y="3225800"/>
          <p14:tracePt t="89708" x="4254500" y="3251200"/>
          <p14:tracePt t="89722" x="4318000" y="3321050"/>
          <p14:tracePt t="89738" x="4381500" y="3352800"/>
          <p14:tracePt t="89755" x="4445000" y="3384550"/>
          <p14:tracePt t="89772" x="4457700" y="3390900"/>
          <p14:tracePt t="89788" x="4476750" y="3390900"/>
          <p14:tracePt t="89805" x="4483100" y="3390900"/>
          <p14:tracePt t="89821" x="4489450" y="3390900"/>
          <p14:tracePt t="89838" x="4495800" y="3390900"/>
          <p14:tracePt t="89855" x="4495800" y="3359150"/>
          <p14:tracePt t="89871" x="4495800" y="3314700"/>
          <p14:tracePt t="89874" x="4495800" y="3295650"/>
          <p14:tracePt t="89888" x="4495800" y="3263900"/>
          <p14:tracePt t="89905" x="4483100" y="3244850"/>
          <p14:tracePt t="89921" x="4476750" y="3232150"/>
          <p14:tracePt t="89938" x="4470400" y="3225800"/>
          <p14:tracePt t="89955" x="4464050" y="3219450"/>
          <p14:tracePt t="90227" x="4451350" y="3213100"/>
          <p14:tracePt t="90241" x="4445000" y="3206750"/>
          <p14:tracePt t="90257" x="4438650" y="3194050"/>
          <p14:tracePt t="90271" x="4432300" y="3181350"/>
          <p14:tracePt t="90288" x="4425950" y="3168650"/>
          <p14:tracePt t="90404" x="4419600" y="3168650"/>
          <p14:tracePt t="90417" x="4413250" y="3168650"/>
          <p14:tracePt t="90432" x="4413250" y="3175000"/>
          <p14:tracePt t="90448" x="4413250" y="3187700"/>
          <p14:tracePt t="90471" x="4413250" y="3194050"/>
          <p14:tracePt t="90488" x="4413250" y="3200400"/>
          <p14:tracePt t="90610" x="0" y="0"/>
        </p14:tracePtLst>
        <p14:tracePtLst>
          <p14:tracePt t="95286" x="3873500" y="2203450"/>
          <p14:tracePt t="95290" x="3873500" y="2216150"/>
          <p14:tracePt t="95303" x="3867150" y="2228850"/>
          <p14:tracePt t="95320" x="3854450" y="2266950"/>
          <p14:tracePt t="95322" x="3848100" y="2292350"/>
          <p14:tracePt t="95336" x="3835400" y="2362200"/>
          <p14:tracePt t="95353" x="3835400" y="2425700"/>
          <p14:tracePt t="95370" x="3835400" y="2501900"/>
          <p14:tracePt t="95386" x="3873500" y="2578100"/>
          <p14:tracePt t="95403" x="3911600" y="2635250"/>
          <p14:tracePt t="95420" x="3987800" y="2686050"/>
          <p14:tracePt t="95436" x="4108450" y="2736850"/>
          <p14:tracePt t="95453" x="4292600" y="2774950"/>
          <p14:tracePt t="95470" x="4527550" y="2806700"/>
          <p14:tracePt t="95486" x="4749800" y="2806700"/>
          <p14:tracePt t="95491" x="4857750" y="2806700"/>
          <p14:tracePt t="95503" x="4946650" y="2806700"/>
          <p14:tracePt t="95520" x="5080000" y="2787650"/>
          <p14:tracePt t="95522" x="5105400" y="2774950"/>
          <p14:tracePt t="95537" x="5137150" y="2730500"/>
          <p14:tracePt t="95553" x="5149850" y="2686050"/>
          <p14:tracePt t="95570" x="5149850" y="2654300"/>
          <p14:tracePt t="95586" x="5149850" y="2622550"/>
          <p14:tracePt t="95603" x="5130800" y="2590800"/>
          <p14:tracePt t="95619" x="5118100" y="2571750"/>
          <p14:tracePt t="95636" x="5080000" y="2552700"/>
          <p14:tracePt t="95653" x="5022850" y="2533650"/>
          <p14:tracePt t="95669" x="4959350" y="2501900"/>
          <p14:tracePt t="95686" x="4857750" y="2463800"/>
          <p14:tracePt t="95690" x="4813300" y="2451100"/>
          <p14:tracePt t="95703" x="4762500" y="2432050"/>
          <p14:tracePt t="95719" x="4673600" y="2413000"/>
          <p14:tracePt t="95737" x="4552950" y="2413000"/>
          <p14:tracePt t="95753" x="4470400" y="2451100"/>
          <p14:tracePt t="95769" x="4419600" y="2508250"/>
          <p14:tracePt t="95786" x="4387850" y="2578100"/>
          <p14:tracePt t="95803" x="4356100" y="2679700"/>
          <p14:tracePt t="95819" x="4343400" y="2787650"/>
          <p14:tracePt t="95836" x="4362450" y="2921000"/>
          <p14:tracePt t="95853" x="4413250" y="3022600"/>
          <p14:tracePt t="95869" x="4483100" y="3117850"/>
          <p14:tracePt t="95886" x="4610100" y="3194050"/>
          <p14:tracePt t="95903" x="4794250" y="3244850"/>
          <p14:tracePt t="95905" x="4908550" y="3257550"/>
          <p14:tracePt t="95919" x="5041900" y="3263900"/>
          <p14:tracePt t="95937" x="5448300" y="3213100"/>
          <p14:tracePt t="95953" x="5607050" y="3130550"/>
          <p14:tracePt t="95969" x="5670550" y="2990850"/>
          <p14:tracePt t="95986" x="5670550" y="2851150"/>
          <p14:tracePt t="96003" x="5600700" y="2717800"/>
          <p14:tracePt t="96019" x="5480050" y="2597150"/>
          <p14:tracePt t="96036" x="5327650" y="2520950"/>
          <p14:tracePt t="96053" x="5124450" y="2489200"/>
          <p14:tracePt t="96069" x="4895850" y="2476500"/>
          <p14:tracePt t="96086" x="4616450" y="2508250"/>
          <p14:tracePt t="96103" x="4349750" y="2603500"/>
          <p14:tracePt t="96106" x="4260850" y="2654300"/>
          <p14:tracePt t="96119" x="4191000" y="2717800"/>
          <p14:tracePt t="96136" x="4070350" y="2927350"/>
          <p14:tracePt t="96153" x="4064000" y="3048000"/>
          <p14:tracePt t="96169" x="4108450" y="3124200"/>
          <p14:tracePt t="96186" x="4216400" y="3187700"/>
          <p14:tracePt t="96202" x="4419600" y="3225800"/>
          <p14:tracePt t="96219" x="4711700" y="3232150"/>
          <p14:tracePt t="96236" x="5003800" y="3181350"/>
          <p14:tracePt t="96252" x="5162550" y="3098800"/>
          <p14:tracePt t="96269" x="5232400" y="3016250"/>
          <p14:tracePt t="96286" x="5257800" y="2933700"/>
          <p14:tracePt t="96302" x="5238750" y="2870200"/>
          <p14:tracePt t="96319" x="5187950" y="2813050"/>
          <p14:tracePt t="96336" x="5105400" y="2768600"/>
          <p14:tracePt t="96337" x="5060950" y="2749550"/>
          <p14:tracePt t="96352" x="4984750" y="2743200"/>
          <p14:tracePt t="96369" x="4914900" y="2743200"/>
          <p14:tracePt t="96386" x="4902200" y="2743200"/>
          <p14:tracePt t="96402" x="4895850" y="2743200"/>
          <p14:tracePt t="96521" x="0" y="0"/>
        </p14:tracePtLst>
        <p14:tracePtLst>
          <p14:tracePt t="97827" x="914400" y="5264150"/>
          <p14:tracePt t="97891" x="927100" y="5264150"/>
          <p14:tracePt t="97902" x="958850" y="5264150"/>
          <p14:tracePt t="97919" x="1066800" y="5276850"/>
          <p14:tracePt t="97936" x="1200150" y="5295900"/>
          <p14:tracePt t="97937" x="1263650" y="5314950"/>
          <p14:tracePt t="97953" x="1365250" y="5340350"/>
          <p14:tracePt t="97969" x="1409700" y="5346700"/>
          <p14:tracePt t="97985" x="1435100" y="5346700"/>
          <p14:tracePt t="98002" x="1454150" y="5346700"/>
          <p14:tracePt t="98162" x="1460500" y="5346700"/>
          <p14:tracePt t="98172" x="1466850" y="5346700"/>
          <p14:tracePt t="98186" x="1485900" y="5346700"/>
          <p14:tracePt t="98202" x="1549400" y="5346700"/>
          <p14:tracePt t="98219" x="1644650" y="5346700"/>
          <p14:tracePt t="98236" x="1771650" y="5346700"/>
          <p14:tracePt t="98252" x="1866900" y="5346700"/>
          <p14:tracePt t="98268" x="1924050" y="5346700"/>
          <p14:tracePt t="98286" x="1943100" y="5346700"/>
          <p14:tracePt t="98302" x="1949450" y="5346700"/>
          <p14:tracePt t="98354" x="1955800" y="5346700"/>
          <p14:tracePt t="98379" x="1962150" y="5346700"/>
          <p14:tracePt t="98389" x="1968500" y="5346700"/>
          <p14:tracePt t="98402" x="1981200" y="5346700"/>
          <p14:tracePt t="98419" x="1993900" y="5340350"/>
          <p14:tracePt t="98435" x="2006600" y="5327650"/>
          <p14:tracePt t="98452" x="2025650" y="5295900"/>
          <p14:tracePt t="98469" x="2038350" y="5270500"/>
          <p14:tracePt t="98486" x="2044700" y="5238750"/>
          <p14:tracePt t="98502" x="2044700" y="5219700"/>
          <p14:tracePt t="98518" x="2044700" y="5207000"/>
          <p14:tracePt t="98535" x="2044700" y="5200650"/>
          <p14:tracePt t="98552" x="2044700" y="5187950"/>
          <p14:tracePt t="98568" x="2038350" y="5181600"/>
          <p14:tracePt t="98585" x="2032000" y="5175250"/>
          <p14:tracePt t="98602" x="2025650" y="5175250"/>
          <p14:tracePt t="98898" x="0" y="0"/>
        </p14:tracePtLst>
        <p14:tracePtLst>
          <p14:tracePt t="100305" x="3098800" y="5111750"/>
          <p14:tracePt t="100387" x="3098800" y="5130800"/>
          <p14:tracePt t="100404" x="3105150" y="5143500"/>
          <p14:tracePt t="100414" x="3111500" y="5149850"/>
          <p14:tracePt t="100428" x="3124200" y="5175250"/>
          <p14:tracePt t="100438" x="3136900" y="5187950"/>
          <p14:tracePt t="100451" x="3181350" y="5213350"/>
          <p14:tracePt t="100468" x="3232150" y="5232400"/>
          <p14:tracePt t="100485" x="3289300" y="5251450"/>
          <p14:tracePt t="100501" x="3340100" y="5257800"/>
          <p14:tracePt t="100518" x="3365500" y="5257800"/>
          <p14:tracePt t="100521" x="3371850" y="5257800"/>
          <p14:tracePt t="100534" x="3378200" y="5257800"/>
          <p14:tracePt t="100551" x="3384550" y="5257800"/>
          <p14:tracePt t="100568" x="3397250" y="5257800"/>
          <p14:tracePt t="100585" x="3409950" y="5251450"/>
          <p14:tracePt t="100601" x="3416300" y="5245100"/>
          <p14:tracePt t="100618" x="3429000" y="5226050"/>
          <p14:tracePt t="100635" x="3429000" y="5213350"/>
          <p14:tracePt t="100651" x="3435350" y="5194300"/>
          <p14:tracePt t="100668" x="3441700" y="5187950"/>
          <p14:tracePt t="101369" x="0" y="0"/>
        </p14:tracePtLst>
        <p14:tracePtLst>
          <p14:tracePt t="102337" x="4394200" y="5289550"/>
          <p14:tracePt t="102351" x="4413250" y="5289550"/>
          <p14:tracePt t="102367" x="4445000" y="5289550"/>
          <p14:tracePt t="102384" x="4502150" y="5289550"/>
          <p14:tracePt t="102386" x="4546600" y="5289550"/>
          <p14:tracePt t="102401" x="4629150" y="5289550"/>
          <p14:tracePt t="102417" x="4756150" y="5289550"/>
          <p14:tracePt t="102434" x="4908550" y="5289550"/>
          <p14:tracePt t="102451" x="5073650" y="5289550"/>
          <p14:tracePt t="102467" x="5245100" y="5289550"/>
          <p14:tracePt t="102484" x="5422900" y="5289550"/>
          <p14:tracePt t="102500" x="5581650" y="5289550"/>
          <p14:tracePt t="102517" x="5708650" y="5289550"/>
          <p14:tracePt t="102534" x="5797550" y="5289550"/>
          <p14:tracePt t="102550" x="5861050" y="5289550"/>
          <p14:tracePt t="102553" x="5892800" y="5289550"/>
          <p14:tracePt t="102567" x="5924550" y="5289550"/>
          <p14:tracePt t="102584" x="5988050" y="5289550"/>
          <p14:tracePt t="102585" x="6013450" y="5289550"/>
          <p14:tracePt t="102600" x="6057900" y="5289550"/>
          <p14:tracePt t="102617" x="6089650" y="5289550"/>
          <p14:tracePt t="102634" x="6121400" y="5289550"/>
          <p14:tracePt t="102650" x="6140450" y="5289550"/>
          <p14:tracePt t="102667" x="6172200" y="5289550"/>
          <p14:tracePt t="102684" x="6210300" y="5302250"/>
          <p14:tracePt t="102700" x="6242050" y="5302250"/>
          <p14:tracePt t="102717" x="6261100" y="5302250"/>
          <p14:tracePt t="102734" x="6267450" y="5302250"/>
          <p14:tracePt t="102866" x="6248400" y="5302250"/>
          <p14:tracePt t="102876" x="6216650" y="5302250"/>
          <p14:tracePt t="102886" x="6159500" y="5302250"/>
          <p14:tracePt t="102900" x="6000750" y="5302250"/>
          <p14:tracePt t="102917" x="5816600" y="5302250"/>
          <p14:tracePt t="102934" x="5613400" y="5302250"/>
          <p14:tracePt t="102950" x="5454650" y="5302250"/>
          <p14:tracePt t="102967" x="5346700" y="5302250"/>
          <p14:tracePt t="102984" x="5289550" y="5302250"/>
          <p14:tracePt t="102986" x="5276850" y="5302250"/>
          <p14:tracePt t="103000" x="5251450" y="5302250"/>
          <p14:tracePt t="103017" x="5232400" y="5302250"/>
          <p14:tracePt t="103034" x="5226050" y="5302250"/>
          <p14:tracePt t="103050" x="5219700" y="5302250"/>
          <p14:tracePt t="103162" x="5238750" y="5302250"/>
          <p14:tracePt t="103171" x="5270500" y="5302250"/>
          <p14:tracePt t="103184" x="5321300" y="5302250"/>
          <p14:tracePt t="103201" x="5600700" y="5302250"/>
          <p14:tracePt t="103217" x="5829300" y="5302250"/>
          <p14:tracePt t="103234" x="6038850" y="5302250"/>
          <p14:tracePt t="103250" x="6197600" y="5302250"/>
          <p14:tracePt t="103267" x="6261100" y="5302250"/>
          <p14:tracePt t="103284" x="6280150" y="5302250"/>
          <p14:tracePt t="103793" x="0" y="0"/>
        </p14:tracePtLst>
        <p14:tracePtLst>
          <p14:tracePt t="104692" x="6718300" y="5270500"/>
          <p14:tracePt t="104707" x="6762750" y="5270500"/>
          <p14:tracePt t="104718" x="6788150" y="5270500"/>
          <p14:tracePt t="104733" x="6851650" y="5270500"/>
          <p14:tracePt t="104750" x="6927850" y="5270500"/>
          <p14:tracePt t="104766" x="7054850" y="5276850"/>
          <p14:tracePt t="104769" x="7118350" y="5283200"/>
          <p14:tracePt t="104783" x="7194550" y="5289550"/>
          <p14:tracePt t="104785" x="7270750" y="5302250"/>
          <p14:tracePt t="104800" x="7397750" y="5302250"/>
          <p14:tracePt t="104817" x="7518400" y="5302250"/>
          <p14:tracePt t="104833" x="7620000" y="5302250"/>
          <p14:tracePt t="104850" x="7721600" y="5302250"/>
          <p14:tracePt t="104867" x="7791450" y="5302250"/>
          <p14:tracePt t="104883" x="7848600" y="5302250"/>
          <p14:tracePt t="104900" x="7893050" y="5302250"/>
          <p14:tracePt t="104917" x="7899400" y="5302250"/>
          <p14:tracePt t="104933" x="7912100" y="5302250"/>
          <p14:tracePt t="105346" x="7918450" y="5302250"/>
          <p14:tracePt t="105363" x="7931150" y="5302250"/>
          <p14:tracePt t="105374" x="7937500" y="5302250"/>
          <p14:tracePt t="105384" x="7956550" y="5302250"/>
          <p14:tracePt t="105400" x="7988300" y="5302250"/>
          <p14:tracePt t="105417" x="8089900" y="5302250"/>
          <p14:tracePt t="105433" x="8172450" y="5302250"/>
          <p14:tracePt t="105450" x="8299450" y="5302250"/>
          <p14:tracePt t="105466" x="8426450" y="5302250"/>
          <p14:tracePt t="105483" x="8547100" y="5302250"/>
          <p14:tracePt t="105500" x="8661400" y="5302250"/>
          <p14:tracePt t="105517" x="8731250" y="5302250"/>
          <p14:tracePt t="105533" x="8794750" y="5302250"/>
          <p14:tracePt t="105550" x="8839200" y="5302250"/>
          <p14:tracePt t="105566" x="8877300" y="5302250"/>
          <p14:tracePt t="105583" x="8896350" y="5302250"/>
          <p14:tracePt t="105600" x="8902700" y="5302250"/>
          <p14:tracePt t="105625" x="8909050" y="5302250"/>
          <p14:tracePt t="105634" x="8915400" y="5302250"/>
          <p14:tracePt t="105666" x="8921750" y="5302250"/>
          <p14:tracePt t="105674" x="8928100" y="5302250"/>
          <p14:tracePt t="105690" x="8934450" y="5302250"/>
          <p14:tracePt t="105738" x="8940800" y="5302250"/>
          <p14:tracePt t="105754" x="8947150" y="5302250"/>
          <p14:tracePt t="105786" x="8953500" y="5302250"/>
          <p14:tracePt t="105797" x="8959850" y="5302250"/>
          <p14:tracePt t="105806" x="8966200" y="5302250"/>
          <p14:tracePt t="105817" x="8978900" y="5302250"/>
          <p14:tracePt t="105833" x="8991600" y="5302250"/>
          <p14:tracePt t="105849" x="9004300" y="5302250"/>
          <p14:tracePt t="105866" x="9017000" y="5302250"/>
          <p14:tracePt t="105883" x="9036050" y="5302250"/>
          <p14:tracePt t="105899" x="9048750" y="5302250"/>
          <p14:tracePt t="105916" x="9061450" y="5302250"/>
          <p14:tracePt t="105933" x="9080500" y="5302250"/>
          <p14:tracePt t="105949" x="9099550" y="5302250"/>
          <p14:tracePt t="105966" x="9112250" y="5302250"/>
          <p14:tracePt t="105969" x="9118600" y="5302250"/>
          <p14:tracePt t="105983" x="9124950" y="5302250"/>
          <p14:tracePt t="105999" x="9131300" y="5302250"/>
          <p14:tracePt t="106033" x="9137650" y="5302250"/>
          <p14:tracePt t="106058" x="9144000" y="5302250"/>
          <p14:tracePt t="106266" x="9150350" y="5302250"/>
          <p14:tracePt t="106282" x="9156700" y="5302250"/>
          <p14:tracePt t="106294" x="9163050" y="5302250"/>
          <p14:tracePt t="106307" x="9175750" y="5302250"/>
          <p14:tracePt t="106319" x="9194800" y="5302250"/>
          <p14:tracePt t="106333" x="9226550" y="5302250"/>
          <p14:tracePt t="106349" x="9264650" y="5302250"/>
          <p14:tracePt t="106366" x="9315450" y="5302250"/>
          <p14:tracePt t="106382" x="9359900" y="5302250"/>
          <p14:tracePt t="106399" x="9410700" y="5302250"/>
          <p14:tracePt t="106416" x="9493250" y="5314950"/>
          <p14:tracePt t="106432" x="9518650" y="5314950"/>
          <p14:tracePt t="106449" x="9544050" y="5314950"/>
          <p14:tracePt t="106466" x="9563100" y="5314950"/>
          <p14:tracePt t="106483" x="9575800" y="5314950"/>
          <p14:tracePt t="106850" x="0" y="0"/>
        </p14:tracePtLst>
        <p14:tracePtLst>
          <p14:tracePt t="107572" x="10052050" y="5314950"/>
          <p14:tracePt t="107621" x="10058400" y="5314950"/>
          <p14:tracePt t="107634" x="10064750" y="5314950"/>
          <p14:tracePt t="107649" x="10090150" y="5314950"/>
          <p14:tracePt t="107666" x="10121900" y="5314950"/>
          <p14:tracePt t="107682" x="10166350" y="5314950"/>
          <p14:tracePt t="107699" x="10223500" y="5314950"/>
          <p14:tracePt t="107716" x="10299700" y="5314950"/>
          <p14:tracePt t="107732" x="10375900" y="5314950"/>
          <p14:tracePt t="107749" x="10452100" y="5314950"/>
          <p14:tracePt t="107765" x="10515600" y="5314950"/>
          <p14:tracePt t="107782" x="10585450" y="5314950"/>
          <p14:tracePt t="107785" x="10604500" y="5314950"/>
          <p14:tracePt t="107799" x="10629900" y="5314950"/>
          <p14:tracePt t="107815" x="10661650" y="5314950"/>
          <p14:tracePt t="107818" x="10680700" y="5314950"/>
          <p14:tracePt t="107833" x="10706100" y="5314950"/>
          <p14:tracePt t="107849" x="10731500" y="5314950"/>
          <p14:tracePt t="107865" x="10756900" y="5314950"/>
          <p14:tracePt t="107882" x="10769600" y="5314950"/>
          <p14:tracePt t="107899" x="10788650" y="5314950"/>
          <p14:tracePt t="107916" x="10801350" y="5314950"/>
          <p14:tracePt t="107932" x="10826750" y="5314950"/>
          <p14:tracePt t="107949" x="10852150" y="5314950"/>
          <p14:tracePt t="107965" x="10883900" y="5314950"/>
          <p14:tracePt t="107982" x="10922000" y="5314950"/>
          <p14:tracePt t="107985" x="10934700" y="5314950"/>
          <p14:tracePt t="107999" x="10953750" y="5314950"/>
          <p14:tracePt t="108015" x="10985500" y="5314950"/>
          <p14:tracePt t="108017" x="11004550" y="5314950"/>
          <p14:tracePt t="108033" x="11036300" y="5314950"/>
          <p14:tracePt t="108049" x="11074400" y="5314950"/>
          <p14:tracePt t="108065" x="11106150" y="5314950"/>
          <p14:tracePt t="108082" x="11137900" y="5314950"/>
          <p14:tracePt t="108099" x="11176000" y="5314950"/>
          <p14:tracePt t="108116" x="11201400" y="5314950"/>
          <p14:tracePt t="108132" x="11226800" y="5314950"/>
          <p14:tracePt t="108149" x="11258550" y="5314950"/>
          <p14:tracePt t="108165" x="11277600" y="5314950"/>
          <p14:tracePt t="108182" x="11290300" y="5314950"/>
          <p14:tracePt t="108199" x="11296650" y="5314950"/>
          <p14:tracePt t="108215" x="11309350" y="5314950"/>
          <p14:tracePt t="108233" x="11328400" y="5314950"/>
          <p14:tracePt t="108249" x="11334750" y="5314950"/>
          <p14:tracePt t="108265" x="11347450" y="5314950"/>
          <p14:tracePt t="108282" x="11366500" y="5314950"/>
          <p14:tracePt t="108315" x="11372850" y="5314950"/>
          <p14:tracePt t="108332" x="11385550" y="5314950"/>
          <p14:tracePt t="108348" x="11404600" y="5314950"/>
          <p14:tracePt t="108365" x="11417300" y="5314950"/>
          <p14:tracePt t="108382" x="11430000" y="5314950"/>
          <p14:tracePt t="108398" x="11436350" y="5314950"/>
          <p14:tracePt t="108415" x="11449050" y="5314950"/>
          <p14:tracePt t="108432" x="11461750" y="5314950"/>
          <p14:tracePt t="108433" x="11474450" y="5314950"/>
          <p14:tracePt t="108448" x="11499850" y="5314950"/>
          <p14:tracePt t="108465" x="11531600" y="5314950"/>
          <p14:tracePt t="108482" x="11550650" y="5314950"/>
          <p14:tracePt t="108498" x="11582400" y="5314950"/>
          <p14:tracePt t="108515" x="11601450" y="5314950"/>
          <p14:tracePt t="108532" x="11614150" y="5314950"/>
          <p14:tracePt t="108548" x="11626850" y="5314950"/>
          <p14:tracePt t="108565" x="11639550" y="5314950"/>
          <p14:tracePt t="108582" x="11645900" y="5314950"/>
          <p14:tracePt t="109049" x="0" y="0"/>
        </p14:tracePtLst>
        <p14:tracePtLst>
          <p14:tracePt t="110116" x="1511300" y="5530850"/>
          <p14:tracePt t="110163" x="1517650" y="5530850"/>
          <p14:tracePt t="110175" x="1530350" y="5530850"/>
          <p14:tracePt t="110188" x="1574800" y="5530850"/>
          <p14:tracePt t="110198" x="1606550" y="5530850"/>
          <p14:tracePt t="110215" x="1682750" y="5530850"/>
          <p14:tracePt t="110218" x="1720850" y="5530850"/>
          <p14:tracePt t="110232" x="1847850" y="5530850"/>
          <p14:tracePt t="110250" x="2000250" y="5530850"/>
          <p14:tracePt t="110265" x="2133600" y="5530850"/>
          <p14:tracePt t="110281" x="2241550" y="5530850"/>
          <p14:tracePt t="110298" x="2317750" y="5530850"/>
          <p14:tracePt t="110314" x="2387600" y="5530850"/>
          <p14:tracePt t="110331" x="2438400" y="5530850"/>
          <p14:tracePt t="110348" x="2495550" y="5530850"/>
          <p14:tracePt t="110364" x="2552700" y="5530850"/>
          <p14:tracePt t="110381" x="2609850" y="5530850"/>
          <p14:tracePt t="110398" x="2647950" y="5530850"/>
          <p14:tracePt t="110414" x="2673350" y="5530850"/>
          <p14:tracePt t="110431" x="2686050" y="5530850"/>
          <p14:tracePt t="110448" x="2698750" y="5530850"/>
          <p14:tracePt t="110464" x="2711450" y="5530850"/>
          <p14:tracePt t="110481" x="2736850" y="5537200"/>
          <p14:tracePt t="110498" x="2762250" y="5543550"/>
          <p14:tracePt t="110514" x="2787650" y="5549900"/>
          <p14:tracePt t="110531" x="2806700" y="5549900"/>
          <p14:tracePt t="110548" x="2819400" y="5549900"/>
          <p14:tracePt t="110564" x="2825750" y="5549900"/>
          <p14:tracePt t="110581" x="2838450" y="5549900"/>
          <p14:tracePt t="110598" x="2863850" y="5549900"/>
          <p14:tracePt t="110614" x="2889250" y="5549900"/>
          <p14:tracePt t="110631" x="2908300" y="5549900"/>
          <p14:tracePt t="110648" x="2933700" y="5549900"/>
          <p14:tracePt t="110649" x="2946400" y="5549900"/>
          <p14:tracePt t="110664" x="2959100" y="5549900"/>
          <p14:tracePt t="110681" x="2978150" y="5549900"/>
          <p14:tracePt t="110698" x="2997200" y="5549900"/>
          <p14:tracePt t="110714" x="3028950" y="5549900"/>
          <p14:tracePt t="110731" x="3048000" y="5549900"/>
          <p14:tracePt t="110748" x="3067050" y="5549900"/>
          <p14:tracePt t="110764" x="3086100" y="5549900"/>
          <p14:tracePt t="110781" x="3105150" y="5549900"/>
          <p14:tracePt t="110798" x="3130550" y="5549900"/>
          <p14:tracePt t="110814" x="3155950" y="5549900"/>
          <p14:tracePt t="110831" x="3187700" y="5549900"/>
          <p14:tracePt t="110848" x="3225800" y="5549900"/>
          <p14:tracePt t="110850" x="3238500" y="5549900"/>
          <p14:tracePt t="110865" x="3282950" y="5549900"/>
          <p14:tracePt t="110881" x="3340100" y="5549900"/>
          <p14:tracePt t="110898" x="3390900" y="5549900"/>
          <p14:tracePt t="110914" x="3467100" y="5549900"/>
          <p14:tracePt t="110931" x="3556000" y="5549900"/>
          <p14:tracePt t="110948" x="3638550" y="5549900"/>
          <p14:tracePt t="110964" x="3689350" y="5549900"/>
          <p14:tracePt t="110981" x="3746500" y="5549900"/>
          <p14:tracePt t="110998" x="3771900" y="5549900"/>
          <p14:tracePt t="111014" x="3797300" y="5549900"/>
          <p14:tracePt t="111017" x="3810000" y="5549900"/>
          <p14:tracePt t="111031" x="3816350" y="5549900"/>
          <p14:tracePt t="111047" x="3841750" y="5549900"/>
          <p14:tracePt t="111049" x="3848100" y="5549900"/>
          <p14:tracePt t="111064" x="3873500" y="5549900"/>
          <p14:tracePt t="111081" x="3898900" y="5549900"/>
          <p14:tracePt t="111098" x="3911600" y="5549900"/>
          <p14:tracePt t="111114" x="3917950" y="5549900"/>
          <p14:tracePt t="111401" x="0" y="0"/>
        </p14:tracePtLst>
        <p14:tracePtLst>
          <p14:tracePt t="111763" x="4362450" y="5543550"/>
          <p14:tracePt t="111842" x="4368800" y="5543550"/>
          <p14:tracePt t="111853" x="4375150" y="5543550"/>
          <p14:tracePt t="111866" x="4425950" y="5543550"/>
          <p14:tracePt t="111881" x="4521200" y="5543550"/>
          <p14:tracePt t="111897" x="4648200" y="5543550"/>
          <p14:tracePt t="111914" x="4819650" y="5568950"/>
          <p14:tracePt t="111931" x="4927600" y="5568950"/>
          <p14:tracePt t="111948" x="4997450" y="5568950"/>
          <p14:tracePt t="111964" x="5016500" y="5568950"/>
          <p14:tracePt t="111981" x="5022850" y="5568950"/>
          <p14:tracePt t="112170" x="0" y="0"/>
        </p14:tracePtLst>
        <p14:tracePtLst>
          <p14:tracePt t="113394" x="5289550" y="5518150"/>
          <p14:tracePt t="113403" x="5289550" y="5511800"/>
          <p14:tracePt t="113418" x="5295900" y="5511800"/>
          <p14:tracePt t="113434" x="5308600" y="5511800"/>
          <p14:tracePt t="113447" x="5321300" y="5511800"/>
          <p14:tracePt t="113464" x="5346700" y="5511800"/>
          <p14:tracePt t="113481" x="5416550" y="5511800"/>
          <p14:tracePt t="113497" x="5511800" y="5511800"/>
          <p14:tracePt t="113514" x="5670550" y="5511800"/>
          <p14:tracePt t="113530" x="5873750" y="5524500"/>
          <p14:tracePt t="113547" x="6083300" y="5549900"/>
          <p14:tracePt t="113563" x="6299200" y="5556250"/>
          <p14:tracePt t="113580" x="6527800" y="5556250"/>
          <p14:tracePt t="113597" x="6737350" y="5556250"/>
          <p14:tracePt t="113613" x="6883400" y="5556250"/>
          <p14:tracePt t="113630" x="7010400" y="5556250"/>
          <p14:tracePt t="113647" x="7112000" y="5556250"/>
          <p14:tracePt t="113663" x="7194550" y="5556250"/>
          <p14:tracePt t="113664" x="7226300" y="5556250"/>
          <p14:tracePt t="113680" x="7302500" y="5556250"/>
          <p14:tracePt t="113697" x="7366000" y="5556250"/>
          <p14:tracePt t="113713" x="7423150" y="5556250"/>
          <p14:tracePt t="113730" x="7461250" y="5556250"/>
          <p14:tracePt t="113747" x="7480300" y="5556250"/>
          <p14:tracePt t="114729" x="0" y="0"/>
        </p14:tracePtLst>
        <p14:tracePtLst>
          <p14:tracePt t="128145" x="4730750" y="2794000"/>
          <p14:tracePt t="128208" x="4743450" y="2794000"/>
          <p14:tracePt t="128216" x="4775200" y="2800350"/>
          <p14:tracePt t="128225" x="4819650" y="2806700"/>
          <p14:tracePt t="128242" x="4940300" y="2832100"/>
          <p14:tracePt t="128258" x="5124450" y="2863850"/>
          <p14:tracePt t="128275" x="5327650" y="2901950"/>
          <p14:tracePt t="128292" x="5499100" y="2946400"/>
          <p14:tracePt t="128308" x="5588000" y="2965450"/>
          <p14:tracePt t="128325" x="5613400" y="2965450"/>
          <p14:tracePt t="128584" x="0" y="0"/>
        </p14:tracePtLst>
        <p14:tracePtLst>
          <p14:tracePt t="130115" x="1301750" y="5905500"/>
          <p14:tracePt t="130203" x="1314450" y="5905500"/>
          <p14:tracePt t="130219" x="1352550" y="5905500"/>
          <p14:tracePt t="130233" x="1409700" y="5905500"/>
          <p14:tracePt t="130242" x="1460500" y="5905500"/>
          <p14:tracePt t="130258" x="1555750" y="5905500"/>
          <p14:tracePt t="130274" x="1663700" y="5905500"/>
          <p14:tracePt t="130291" x="1752600" y="5905500"/>
          <p14:tracePt t="130308" x="1809750" y="5905500"/>
          <p14:tracePt t="130324" x="1847850" y="5905500"/>
          <p14:tracePt t="130341" x="1879600" y="5905500"/>
          <p14:tracePt t="130358" x="1898650" y="5905500"/>
          <p14:tracePt t="130374" x="1905000" y="5905500"/>
          <p14:tracePt t="130391" x="1917700" y="5905500"/>
          <p14:tracePt t="130408" x="1936750" y="5905500"/>
          <p14:tracePt t="130424" x="1968500" y="5905500"/>
          <p14:tracePt t="130441" x="2000250" y="5905500"/>
          <p14:tracePt t="130458" x="2012950" y="5905500"/>
          <p14:tracePt t="130474" x="2025650" y="5905500"/>
          <p14:tracePt t="130491" x="2038350" y="5905500"/>
          <p14:tracePt t="130513" x="2044700" y="5905500"/>
          <p14:tracePt t="130524" x="2051050" y="5905500"/>
          <p14:tracePt t="130541" x="2063750" y="5905500"/>
          <p14:tracePt t="130558" x="2082800" y="5905500"/>
          <p14:tracePt t="130574" x="2101850" y="5905500"/>
          <p14:tracePt t="130591" x="2127250" y="5905500"/>
          <p14:tracePt t="130593" x="2133600" y="5905500"/>
          <p14:tracePt t="130608" x="2152650" y="5905500"/>
          <p14:tracePt t="130610" x="2165350" y="5905500"/>
          <p14:tracePt t="130624" x="2184400" y="5905500"/>
          <p14:tracePt t="130641" x="2203450" y="5905500"/>
          <p14:tracePt t="130658" x="2222500" y="5905500"/>
          <p14:tracePt t="130674" x="2241550" y="5905500"/>
          <p14:tracePt t="130691" x="2279650" y="5905500"/>
          <p14:tracePt t="130708" x="2311400" y="5905500"/>
          <p14:tracePt t="130724" x="2343150" y="5905500"/>
          <p14:tracePt t="130741" x="2381250" y="5905500"/>
          <p14:tracePt t="130757" x="2406650" y="5905500"/>
          <p14:tracePt t="130774" x="2425700" y="5905500"/>
          <p14:tracePt t="130791" x="2451100" y="5905500"/>
          <p14:tracePt t="130808" x="2476500" y="5905500"/>
          <p14:tracePt t="130810" x="2482850" y="5905500"/>
          <p14:tracePt t="130825" x="2501900" y="5905500"/>
          <p14:tracePt t="130841" x="2520950" y="5905500"/>
          <p14:tracePt t="130858" x="2540000" y="5905500"/>
          <p14:tracePt t="130875" x="2559050" y="5905500"/>
          <p14:tracePt t="130891" x="2584450" y="5905500"/>
          <p14:tracePt t="130908" x="2616200" y="5905500"/>
          <p14:tracePt t="130924" x="2635250" y="5905500"/>
          <p14:tracePt t="130941" x="2654300" y="5905500"/>
          <p14:tracePt t="130957" x="2673350" y="5905500"/>
          <p14:tracePt t="130974" x="2698750" y="5905500"/>
          <p14:tracePt t="130991" x="2717800" y="5905500"/>
          <p14:tracePt t="131007" x="2736850" y="5905500"/>
          <p14:tracePt t="131024" x="2768600" y="5905500"/>
          <p14:tracePt t="131041" x="2794000" y="5905500"/>
          <p14:tracePt t="131057" x="2819400" y="5905500"/>
          <p14:tracePt t="131074" x="2844800" y="5905500"/>
          <p14:tracePt t="131091" x="2882900" y="5905500"/>
          <p14:tracePt t="131107" x="2914650" y="5905500"/>
          <p14:tracePt t="131124" x="2946400" y="5905500"/>
          <p14:tracePt t="131141" x="2997200" y="5905500"/>
          <p14:tracePt t="131157" x="3028950" y="5905500"/>
          <p14:tracePt t="131174" x="3073400" y="5905500"/>
          <p14:tracePt t="131191" x="3105150" y="5905500"/>
          <p14:tracePt t="131193" x="3130550" y="5905500"/>
          <p14:tracePt t="131207" x="3155950" y="5905500"/>
          <p14:tracePt t="131224" x="3219450" y="5905500"/>
          <p14:tracePt t="131241" x="3270250" y="5905500"/>
          <p14:tracePt t="131257" x="3321050" y="5905500"/>
          <p14:tracePt t="131274" x="3352800" y="5905500"/>
          <p14:tracePt t="131291" x="3403600" y="5905500"/>
          <p14:tracePt t="131307" x="3448050" y="5905500"/>
          <p14:tracePt t="131324" x="3498850" y="5905500"/>
          <p14:tracePt t="131341" x="3543300" y="5905500"/>
          <p14:tracePt t="131357" x="3587750" y="5905500"/>
          <p14:tracePt t="131374" x="3632200" y="5905500"/>
          <p14:tracePt t="131391" x="3663950" y="5905500"/>
          <p14:tracePt t="131393" x="3683000" y="5905500"/>
          <p14:tracePt t="131407" x="3702050" y="5905500"/>
          <p14:tracePt t="131424" x="3759200" y="5905500"/>
          <p14:tracePt t="131441" x="3790950" y="5905500"/>
          <p14:tracePt t="131457" x="3822700" y="5905500"/>
          <p14:tracePt t="131474" x="3848100" y="5905500"/>
          <p14:tracePt t="131491" x="3867150" y="5905500"/>
          <p14:tracePt t="131508" x="3879850" y="5905500"/>
          <p14:tracePt t="131524" x="3892550" y="5905500"/>
          <p14:tracePt t="131541" x="3898900" y="5905500"/>
          <p14:tracePt t="131557" x="3911600" y="5905500"/>
          <p14:tracePt t="131591" x="3924300" y="5905500"/>
          <p14:tracePt t="131608" x="3949700" y="5905500"/>
          <p14:tracePt t="131624" x="3968750" y="5905500"/>
          <p14:tracePt t="131641" x="3994150" y="5905500"/>
          <p14:tracePt t="131657" x="4006850" y="5905500"/>
          <p14:tracePt t="131674" x="4019550" y="5905500"/>
          <p14:tracePt t="131691" x="4032250" y="5905500"/>
          <p14:tracePt t="131707" x="4044950" y="5905500"/>
          <p14:tracePt t="131724" x="4064000" y="5905500"/>
          <p14:tracePt t="131741" x="4076700" y="5905500"/>
          <p14:tracePt t="131757" x="4083050" y="5905500"/>
          <p14:tracePt t="131774" x="4095750" y="5905500"/>
          <p14:tracePt t="131791" x="4108450" y="5905500"/>
          <p14:tracePt t="131807" x="4114800" y="5905500"/>
          <p14:tracePt t="132307" x="4121150" y="5905500"/>
          <p14:tracePt t="132324" x="4133850" y="5905500"/>
          <p14:tracePt t="132341" x="4146550" y="5905500"/>
          <p14:tracePt t="132358" x="4159250" y="5905500"/>
          <p14:tracePt t="132374" x="4171950" y="5905500"/>
          <p14:tracePt t="132391" x="4184650" y="5905500"/>
          <p14:tracePt t="132627" x="4191000" y="5905500"/>
          <p14:tracePt t="132642" x="4197350" y="5905500"/>
          <p14:tracePt t="132658" x="4216400" y="5905500"/>
          <p14:tracePt t="132674" x="4241800" y="5905500"/>
          <p14:tracePt t="132690" x="4273550" y="5905500"/>
          <p14:tracePt t="132707" x="4311650" y="5905500"/>
          <p14:tracePt t="132723" x="4356100" y="5905500"/>
          <p14:tracePt t="132740" x="4400550" y="5905500"/>
          <p14:tracePt t="132757" x="4432300" y="5905500"/>
          <p14:tracePt t="132773" x="4451350" y="5905500"/>
          <p14:tracePt t="132790" x="4457700" y="5905500"/>
          <p14:tracePt t="132807" x="4464050" y="5905500"/>
          <p14:tracePt t="132823" x="4476750" y="5905500"/>
          <p14:tracePt t="132866" x="4483100" y="5905500"/>
          <p14:tracePt t="133252" x="4489450" y="5905500"/>
          <p14:tracePt t="133268" x="4502150" y="5905500"/>
          <p14:tracePt t="133284" x="4533900" y="5905500"/>
          <p14:tracePt t="133291" x="4559300" y="5905500"/>
          <p14:tracePt t="133307" x="4616450" y="5905500"/>
          <p14:tracePt t="133324" x="4692650" y="5905500"/>
          <p14:tracePt t="133340" x="4768850" y="5905500"/>
          <p14:tracePt t="133357" x="4845050" y="5905500"/>
          <p14:tracePt t="133374" x="4895850" y="5905500"/>
          <p14:tracePt t="133377" x="4921250" y="5905500"/>
          <p14:tracePt t="133390" x="4946650" y="5905500"/>
          <p14:tracePt t="133407" x="4978400" y="5905500"/>
          <p14:tracePt t="133410" x="4997450" y="5905500"/>
          <p14:tracePt t="133423" x="5010150" y="5905500"/>
          <p14:tracePt t="133440" x="5048250" y="5905500"/>
          <p14:tracePt t="133457" x="5060950" y="5905500"/>
          <p14:tracePt t="133490" x="5067300" y="5905500"/>
          <p14:tracePt t="133529" x="5073650" y="5905500"/>
          <p14:tracePt t="133571" x="5080000" y="5905500"/>
          <p14:tracePt t="133595" x="5086350" y="5905500"/>
          <p14:tracePt t="133607" x="5092700" y="5905500"/>
          <p14:tracePt t="133624" x="5105400" y="5905500"/>
          <p14:tracePt t="133641" x="5137150" y="5905500"/>
          <p14:tracePt t="133657" x="5168900" y="5905500"/>
          <p14:tracePt t="133673" x="5207000" y="5905500"/>
          <p14:tracePt t="133690" x="5238750" y="5905500"/>
          <p14:tracePt t="133707" x="5276850" y="5905500"/>
          <p14:tracePt t="133723" x="5327650" y="5905500"/>
          <p14:tracePt t="133740" x="5378450" y="5905500"/>
          <p14:tracePt t="133757" x="5448300" y="5905500"/>
          <p14:tracePt t="133773" x="5505450" y="5905500"/>
          <p14:tracePt t="133790" x="5543550" y="5905500"/>
          <p14:tracePt t="133794" x="5562600" y="5905500"/>
          <p14:tracePt t="133807" x="5575300" y="5905500"/>
          <p14:tracePt t="133823" x="5613400" y="5905500"/>
          <p14:tracePt t="133825" x="5626100" y="5905500"/>
          <p14:tracePt t="133840" x="5657850" y="5905500"/>
          <p14:tracePt t="133857" x="5676900" y="5905500"/>
          <p14:tracePt t="133873" x="5702300" y="5905500"/>
          <p14:tracePt t="133890" x="5715000" y="5905500"/>
          <p14:tracePt t="133907" x="5727700" y="5905500"/>
          <p14:tracePt t="133923" x="5734050" y="5905500"/>
          <p14:tracePt t="134170" x="5740400" y="5905500"/>
          <p14:tracePt t="134182" x="5746750" y="5905500"/>
          <p14:tracePt t="134191" x="5765800" y="5905500"/>
          <p14:tracePt t="134206" x="5816600" y="5905500"/>
          <p14:tracePt t="134223" x="5911850" y="5905500"/>
          <p14:tracePt t="134225" x="5975350" y="5905500"/>
          <p14:tracePt t="134240" x="6051550" y="5905500"/>
          <p14:tracePt t="134256" x="6273800" y="5905500"/>
          <p14:tracePt t="134273" x="6388100" y="5905500"/>
          <p14:tracePt t="134290" x="6451600" y="5905500"/>
          <p14:tracePt t="134306" x="6483350" y="5905500"/>
          <p14:tracePt t="134362" x="6489700" y="5905500"/>
          <p14:tracePt t="134370" x="6496050" y="5905500"/>
          <p14:tracePt t="134394" x="6502400" y="5905500"/>
          <p14:tracePt t="134402" x="6508750" y="5905500"/>
          <p14:tracePt t="134418" x="6515100" y="5905500"/>
          <p14:tracePt t="134451" x="6521450" y="5905500"/>
          <p14:tracePt t="134457" x="6527800" y="5905500"/>
          <p14:tracePt t="134473" x="6546850" y="5905500"/>
          <p14:tracePt t="134481" x="6559550" y="5905500"/>
          <p14:tracePt t="134490" x="6572250" y="5905500"/>
          <p14:tracePt t="134506" x="6610350" y="5905500"/>
          <p14:tracePt t="134523" x="6648450" y="5905500"/>
          <p14:tracePt t="134540" x="6705600" y="5905500"/>
          <p14:tracePt t="134556" x="6781800" y="5905500"/>
          <p14:tracePt t="134573" x="6845300" y="5905500"/>
          <p14:tracePt t="134590" x="6889750" y="5905500"/>
          <p14:tracePt t="134606" x="6927850" y="5905500"/>
          <p14:tracePt t="134610" x="6934200" y="5905500"/>
          <p14:tracePt t="134623" x="6940550" y="5905500"/>
          <p14:tracePt t="135643" x="6946900" y="5905500"/>
          <p14:tracePt t="135654" x="6953250" y="5905500"/>
          <p14:tracePt t="135666" x="6997700" y="5905500"/>
          <p14:tracePt t="135679" x="7016750" y="5905500"/>
          <p14:tracePt t="135689" x="7105650" y="5905500"/>
          <p14:tracePt t="135706" x="7188200" y="5905500"/>
          <p14:tracePt t="135723" x="7289800" y="5905500"/>
          <p14:tracePt t="135739" x="7372350" y="5905500"/>
          <p14:tracePt t="135756" x="7435850" y="5905500"/>
          <p14:tracePt t="135773" x="7467600" y="5905500"/>
          <p14:tracePt t="135789" x="7473950" y="5905500"/>
          <p14:tracePt t="136305" x="0" y="0"/>
        </p14:tracePtLst>
        <p14:tracePtLst>
          <p14:tracePt t="146412" x="7277100" y="2070100"/>
          <p14:tracePt t="146423" x="7270750" y="2076450"/>
          <p14:tracePt t="146436" x="7264400" y="2089150"/>
          <p14:tracePt t="146453" x="7258050" y="2114550"/>
          <p14:tracePt t="146469" x="7258050" y="2133600"/>
          <p14:tracePt t="146485" x="7258050" y="2159000"/>
          <p14:tracePt t="146502" x="7251700" y="2184400"/>
          <p14:tracePt t="146519" x="7251700" y="2209800"/>
          <p14:tracePt t="146535" x="7251700" y="2241550"/>
          <p14:tracePt t="146553" x="7264400" y="2311400"/>
          <p14:tracePt t="146569" x="7277100" y="2349500"/>
          <p14:tracePt t="146586" x="7289800" y="2374900"/>
          <p14:tracePt t="146602" x="7308850" y="2393950"/>
          <p14:tracePt t="146619" x="7321550" y="2413000"/>
          <p14:tracePt t="146636" x="7340600" y="2425700"/>
          <p14:tracePt t="146652" x="7366000" y="2432050"/>
          <p14:tracePt t="146669" x="7372350" y="2432050"/>
          <p14:tracePt t="146685" x="7391400" y="2432050"/>
          <p14:tracePt t="146702" x="7423150" y="2432050"/>
          <p14:tracePt t="146719" x="7473950" y="2432050"/>
          <p14:tracePt t="146736" x="7524750" y="2432050"/>
          <p14:tracePt t="146738" x="7556500" y="2419350"/>
          <p14:tracePt t="146752" x="7588250" y="2400300"/>
          <p14:tracePt t="146769" x="7626350" y="2387600"/>
          <p14:tracePt t="146785" x="7632700" y="2355850"/>
          <p14:tracePt t="146802" x="7639050" y="2330450"/>
          <p14:tracePt t="146819" x="7651750" y="2286000"/>
          <p14:tracePt t="146836" x="7658100" y="2260600"/>
          <p14:tracePt t="146852" x="7658100" y="2241550"/>
          <p14:tracePt t="146869" x="7658100" y="2216150"/>
          <p14:tracePt t="146885" x="7658100" y="2184400"/>
          <p14:tracePt t="146902" x="7651750" y="2171700"/>
          <p14:tracePt t="146919" x="7645400" y="2152650"/>
          <p14:tracePt t="146935" x="7645400" y="2133600"/>
          <p14:tracePt t="146938" x="7639050" y="2133600"/>
          <p14:tracePt t="146953" x="7632700" y="2120900"/>
          <p14:tracePt t="146970" x="7626350" y="2108200"/>
          <p14:tracePt t="146986" x="7620000" y="2101850"/>
          <p14:tracePt t="147002" x="7607300" y="2101850"/>
          <p14:tracePt t="147019" x="7588250" y="2089150"/>
          <p14:tracePt t="147035" x="7581900" y="2089150"/>
          <p14:tracePt t="147052" x="7562850" y="2089150"/>
          <p14:tracePt t="147069" x="7537450" y="2082800"/>
          <p14:tracePt t="147085" x="7518400" y="2082800"/>
          <p14:tracePt t="147102" x="7493000" y="2082800"/>
          <p14:tracePt t="147119" x="7473950" y="2082800"/>
          <p14:tracePt t="147135" x="7461250" y="2082800"/>
          <p14:tracePt t="147139" x="7448550" y="2082800"/>
          <p14:tracePt t="147152" x="7429500" y="2089150"/>
          <p14:tracePt t="147169" x="7410450" y="2108200"/>
          <p14:tracePt t="147185" x="7397750" y="2120900"/>
          <p14:tracePt t="147202" x="7385050" y="2146300"/>
          <p14:tracePt t="147219" x="7372350" y="2165350"/>
          <p14:tracePt t="147235" x="7366000" y="2184400"/>
          <p14:tracePt t="147252" x="7359650" y="2216150"/>
          <p14:tracePt t="147269" x="7359650" y="2241550"/>
          <p14:tracePt t="147285" x="7359650" y="2266950"/>
          <p14:tracePt t="147302" x="7359650" y="2286000"/>
          <p14:tracePt t="147319" x="7359650" y="2317750"/>
          <p14:tracePt t="147321" x="7359650" y="2324100"/>
          <p14:tracePt t="147335" x="7359650" y="2330450"/>
          <p14:tracePt t="147353" x="7378700" y="2362200"/>
          <p14:tracePt t="147369" x="7397750" y="2381250"/>
          <p14:tracePt t="147385" x="7423150" y="2393950"/>
          <p14:tracePt t="147402" x="7454900" y="2406650"/>
          <p14:tracePt t="147419" x="7505700" y="2425700"/>
          <p14:tracePt t="147435" x="7556500" y="2432050"/>
          <p14:tracePt t="147452" x="7607300" y="2432050"/>
          <p14:tracePt t="147469" x="7632700" y="2419350"/>
          <p14:tracePt t="147485" x="7664450" y="2387600"/>
          <p14:tracePt t="147502" x="7683500" y="2336800"/>
          <p14:tracePt t="147504" x="7689850" y="2311400"/>
          <p14:tracePt t="147519" x="7696200" y="2286000"/>
          <p14:tracePt t="147535" x="7696200" y="2247900"/>
          <p14:tracePt t="147537" x="7696200" y="2222500"/>
          <p14:tracePt t="147552" x="7696200" y="2197100"/>
          <p14:tracePt t="147569" x="7683500" y="2165350"/>
          <p14:tracePt t="147585" x="7670800" y="2152650"/>
          <p14:tracePt t="147602" x="7670800" y="2146300"/>
          <p14:tracePt t="147619" x="7664450" y="2146300"/>
          <p14:tracePt t="147652" x="7658100" y="2146300"/>
          <p14:tracePt t="147698" x="7651750" y="2146300"/>
          <p14:tracePt t="147818" x="0" y="0"/>
        </p14:tracePtLst>
        <p14:tracePtLst>
          <p14:tracePt t="149019" x="9150350" y="2038350"/>
          <p14:tracePt t="149324" x="9137650" y="2038350"/>
          <p14:tracePt t="149343" x="9131300" y="2051050"/>
          <p14:tracePt t="149354" x="9124950" y="2076450"/>
          <p14:tracePt t="149369" x="9118600" y="2089150"/>
          <p14:tracePt t="149385" x="9112250" y="2120900"/>
          <p14:tracePt t="149401" x="9112250" y="2146300"/>
          <p14:tracePt t="149418" x="9112250" y="2184400"/>
          <p14:tracePt t="149435" x="9112250" y="2203450"/>
          <p14:tracePt t="149451" x="9112250" y="2228850"/>
          <p14:tracePt t="149468" x="9118600" y="2260600"/>
          <p14:tracePt t="149484" x="9131300" y="2286000"/>
          <p14:tracePt t="149501" x="9150350" y="2317750"/>
          <p14:tracePt t="149518" x="9169400" y="2330450"/>
          <p14:tracePt t="149534" x="9188450" y="2355850"/>
          <p14:tracePt t="149551" x="9207500" y="2362200"/>
          <p14:tracePt t="149554" x="9220200" y="2368550"/>
          <p14:tracePt t="149568" x="9239250" y="2374900"/>
          <p14:tracePt t="149584" x="9290050" y="2393950"/>
          <p14:tracePt t="149601" x="9315450" y="2400300"/>
          <p14:tracePt t="149618" x="9353550" y="2400300"/>
          <p14:tracePt t="149635" x="9398000" y="2400300"/>
          <p14:tracePt t="149651" x="9436100" y="2381250"/>
          <p14:tracePt t="149668" x="9467850" y="2355850"/>
          <p14:tracePt t="149684" x="9486900" y="2324100"/>
          <p14:tracePt t="149701" x="9505950" y="2286000"/>
          <p14:tracePt t="149718" x="9518650" y="2254250"/>
          <p14:tracePt t="149734" x="9518650" y="2235200"/>
          <p14:tracePt t="149751" x="9518650" y="2228850"/>
          <p14:tracePt t="149769" x="9518650" y="2216150"/>
          <p14:tracePt t="149802" x="9518650" y="2209800"/>
          <p14:tracePt t="149818" x="9518650" y="2203450"/>
          <p14:tracePt t="149835" x="9518650" y="2190750"/>
          <p14:tracePt t="149851" x="9518650" y="2184400"/>
          <p14:tracePt t="149868" x="9518650" y="2178050"/>
          <p14:tracePt t="149885" x="9518650" y="2171700"/>
          <p14:tracePt t="149978" x="0" y="0"/>
        </p14:tracePtLst>
        <p14:tracePtLst>
          <p14:tracePt t="151674" x="7937500" y="2070100"/>
          <p14:tracePt t="151699" x="7924800" y="2070100"/>
          <p14:tracePt t="151705" x="7918450" y="2070100"/>
          <p14:tracePt t="151717" x="7918450" y="2076450"/>
          <p14:tracePt t="151734" x="7905750" y="2089150"/>
          <p14:tracePt t="151750" x="7886700" y="2120900"/>
          <p14:tracePt t="151753" x="7880350" y="2133600"/>
          <p14:tracePt t="151767" x="7880350" y="2152650"/>
          <p14:tracePt t="151768" x="7874000" y="2178050"/>
          <p14:tracePt t="151784" x="7874000" y="2197100"/>
          <p14:tracePt t="151801" x="7886700" y="2266950"/>
          <p14:tracePt t="151817" x="7912100" y="2317750"/>
          <p14:tracePt t="151834" x="7950200" y="2355850"/>
          <p14:tracePt t="151850" x="7981950" y="2374900"/>
          <p14:tracePt t="151867" x="7994650" y="2374900"/>
          <p14:tracePt t="151884" x="8007350" y="2374900"/>
          <p14:tracePt t="151900" x="8013700" y="2374900"/>
          <p14:tracePt t="151917" x="8039100" y="2368550"/>
          <p14:tracePt t="151934" x="8039100" y="2336800"/>
          <p14:tracePt t="151950" x="8039100" y="2292350"/>
          <p14:tracePt t="151953" x="8039100" y="2273300"/>
          <p14:tracePt t="151967" x="8039100" y="2254250"/>
          <p14:tracePt t="151984" x="8039100" y="2228850"/>
          <p14:tracePt t="151986" x="8039100" y="2216150"/>
          <p14:tracePt t="152001" x="8039100" y="2209800"/>
          <p14:tracePt t="152017" x="8039100" y="2203450"/>
          <p14:tracePt t="152034" x="8039100" y="2197100"/>
          <p14:tracePt t="152250" x="0" y="0"/>
        </p14:tracePtLst>
        <p14:tracePtLst>
          <p14:tracePt t="152524" x="7886700" y="1993900"/>
          <p14:tracePt t="152533" x="7880350" y="1993900"/>
          <p14:tracePt t="152542" x="7867650" y="2000250"/>
          <p14:tracePt t="152551" x="7861300" y="2012950"/>
          <p14:tracePt t="152567" x="7854950" y="2025650"/>
          <p14:tracePt t="152585" x="7829550" y="2070100"/>
          <p14:tracePt t="152601" x="7816850" y="2108200"/>
          <p14:tracePt t="152617" x="7810500" y="2133600"/>
          <p14:tracePt t="152634" x="7810500" y="2178050"/>
          <p14:tracePt t="152650" x="7829550" y="2228850"/>
          <p14:tracePt t="152667" x="7874000" y="2273300"/>
          <p14:tracePt t="152684" x="7931150" y="2305050"/>
          <p14:tracePt t="152700" x="8007350" y="2330450"/>
          <p14:tracePt t="152717" x="8051800" y="2330450"/>
          <p14:tracePt t="152733" x="8096250" y="2330450"/>
          <p14:tracePt t="152750" x="8128000" y="2317750"/>
          <p14:tracePt t="152767" x="8153400" y="2298700"/>
          <p14:tracePt t="152783" x="8153400" y="2273300"/>
          <p14:tracePt t="152786" x="8153400" y="2254250"/>
          <p14:tracePt t="152800" x="8159750" y="2216150"/>
          <p14:tracePt t="152817" x="8159750" y="2203450"/>
          <p14:tracePt t="152833" x="8159750" y="2197100"/>
          <p14:tracePt t="153401" x="0" y="0"/>
        </p14:tracePtLst>
        <p14:tracePtLst>
          <p14:tracePt t="154115" x="9867900" y="2095500"/>
          <p14:tracePt t="154211" x="9855200" y="2101850"/>
          <p14:tracePt t="154225" x="9842500" y="2133600"/>
          <p14:tracePt t="154239" x="9842500" y="2139950"/>
          <p14:tracePt t="154250" x="9842500" y="2178050"/>
          <p14:tracePt t="154266" x="9842500" y="2216150"/>
          <p14:tracePt t="154283" x="9842500" y="2266950"/>
          <p14:tracePt t="154300" x="9861550" y="2298700"/>
          <p14:tracePt t="154316" x="9886950" y="2330450"/>
          <p14:tracePt t="154333" x="9912350" y="2343150"/>
          <p14:tracePt t="154350" x="9937750" y="2355850"/>
          <p14:tracePt t="154353" x="9956800" y="2362200"/>
          <p14:tracePt t="154366" x="9975850" y="2368550"/>
          <p14:tracePt t="154383" x="9988550" y="2374900"/>
          <p14:tracePt t="154400" x="10007600" y="2374900"/>
          <p14:tracePt t="154402" x="10013950" y="2374900"/>
          <p14:tracePt t="154416" x="10026650" y="2374900"/>
          <p14:tracePt t="154450" x="10033000" y="2374900"/>
          <p14:tracePt t="154466" x="10045700" y="2368550"/>
          <p14:tracePt t="154505" x="10045700" y="2362200"/>
          <p14:tracePt t="154522" x="10045700" y="2355850"/>
          <p14:tracePt t="154546" x="10045700" y="2349500"/>
          <p14:tracePt t="154555" x="10045700" y="2343150"/>
          <p14:tracePt t="154566" x="10045700" y="2336800"/>
          <p14:tracePt t="154583" x="10045700" y="2324100"/>
          <p14:tracePt t="154600" x="10045700" y="2311400"/>
          <p14:tracePt t="154603" x="10045700" y="2305050"/>
          <p14:tracePt t="154617" x="10045700" y="2292350"/>
          <p14:tracePt t="154633" x="10045700" y="2279650"/>
          <p14:tracePt t="154650" x="10045700" y="2254250"/>
          <p14:tracePt t="154666" x="10026650" y="2222500"/>
          <p14:tracePt t="154683" x="10026650" y="2209800"/>
          <p14:tracePt t="154700" x="10020300" y="2178050"/>
          <p14:tracePt t="154716" x="10013950" y="2152650"/>
          <p14:tracePt t="154733" x="10007600" y="2133600"/>
          <p14:tracePt t="154749" x="9994900" y="2114550"/>
          <p14:tracePt t="154766" x="9988550" y="2101850"/>
          <p14:tracePt t="154783" x="9982200" y="2089150"/>
          <p14:tracePt t="154799" x="9969500" y="2082800"/>
          <p14:tracePt t="154816" x="9963150" y="2070100"/>
          <p14:tracePt t="154834" x="9956800" y="2070100"/>
          <p14:tracePt t="154850" x="9937750" y="2070100"/>
          <p14:tracePt t="154866" x="9918700" y="2063750"/>
          <p14:tracePt t="154883" x="9899650" y="2063750"/>
          <p14:tracePt t="154899" x="9880600" y="2063750"/>
          <p14:tracePt t="154916" x="9848850" y="2063750"/>
          <p14:tracePt t="154933" x="9829800" y="2063750"/>
          <p14:tracePt t="154949" x="9804400" y="2076450"/>
          <p14:tracePt t="154966" x="9791700" y="2095500"/>
          <p14:tracePt t="154969" x="9779000" y="2101850"/>
          <p14:tracePt t="154983" x="9766300" y="2108200"/>
          <p14:tracePt t="154999" x="9753600" y="2133600"/>
          <p14:tracePt t="155001" x="9747250" y="2146300"/>
          <p14:tracePt t="155016" x="9734550" y="2171700"/>
          <p14:tracePt t="155033" x="9734550" y="2184400"/>
          <p14:tracePt t="155050" x="9734550" y="2197100"/>
          <p14:tracePt t="155066" x="9734550" y="2216150"/>
          <p14:tracePt t="155083" x="9734550" y="2222500"/>
          <p14:tracePt t="155099" x="9734550" y="2228850"/>
          <p14:tracePt t="155116" x="9740900" y="2247900"/>
          <p14:tracePt t="155133" x="9759950" y="2260600"/>
          <p14:tracePt t="155149" x="9785350" y="2266950"/>
          <p14:tracePt t="155166" x="9829800" y="2279650"/>
          <p14:tracePt t="155170" x="9836150" y="2279650"/>
          <p14:tracePt t="155183" x="9855200" y="2279650"/>
          <p14:tracePt t="155199" x="9886950" y="2279650"/>
          <p14:tracePt t="155216" x="9931400" y="2266950"/>
          <p14:tracePt t="155233" x="9937750" y="2254250"/>
          <p14:tracePt t="155249" x="9944100" y="2235200"/>
          <p14:tracePt t="155266" x="9944100" y="2228850"/>
          <p14:tracePt t="155283" x="9944100" y="2209800"/>
          <p14:tracePt t="155299" x="9944100" y="2197100"/>
          <p14:tracePt t="155316" x="9944100" y="2190750"/>
          <p14:tracePt t="155333" x="9944100" y="2178050"/>
          <p14:tracePt t="155349" x="9944100" y="2171700"/>
          <p14:tracePt t="155553" x="0" y="0"/>
        </p14:tracePtLst>
        <p14:tracePtLst>
          <p14:tracePt t="155836" x="8750300" y="2489200"/>
          <p14:tracePt t="155851" x="8743950" y="2495550"/>
          <p14:tracePt t="155867" x="8724900" y="2508250"/>
          <p14:tracePt t="155882" x="8693150" y="2533650"/>
          <p14:tracePt t="155899" x="8623300" y="2584450"/>
          <p14:tracePt t="155916" x="8509000" y="2647950"/>
          <p14:tracePt t="155932" x="8362950" y="2724150"/>
          <p14:tracePt t="155949" x="8191500" y="2781300"/>
          <p14:tracePt t="155966" x="7988300" y="2806700"/>
          <p14:tracePt t="155982" x="7778750" y="2813050"/>
          <p14:tracePt t="155999" x="7550150" y="2813050"/>
          <p14:tracePt t="156001" x="7416800" y="2813050"/>
          <p14:tracePt t="156016" x="7264400" y="2813050"/>
          <p14:tracePt t="156033" x="6750050" y="2743200"/>
          <p14:tracePt t="156049" x="6483350" y="2692400"/>
          <p14:tracePt t="156066" x="6229350" y="2635250"/>
          <p14:tracePt t="156083" x="6007100" y="2597150"/>
          <p14:tracePt t="156099" x="5803900" y="2552700"/>
          <p14:tracePt t="156116" x="5619750" y="2520950"/>
          <p14:tracePt t="156132" x="5480050" y="2501900"/>
          <p14:tracePt t="156149" x="5346700" y="2482850"/>
          <p14:tracePt t="156166" x="5232400" y="2470150"/>
          <p14:tracePt t="156172" x="5187950" y="2463800"/>
          <p14:tracePt t="156182" x="5143500" y="2463800"/>
          <p14:tracePt t="156199" x="5054600" y="2463800"/>
          <p14:tracePt t="156216" x="4972050" y="2463800"/>
          <p14:tracePt t="156218" x="4933950" y="2463800"/>
          <p14:tracePt t="156233" x="4883150" y="2463800"/>
          <p14:tracePt t="156249" x="4838700" y="2463800"/>
          <p14:tracePt t="156266" x="4800600" y="2463800"/>
          <p14:tracePt t="156282" x="4768850" y="2463800"/>
          <p14:tracePt t="156299" x="4743450" y="2470150"/>
          <p14:tracePt t="156316" x="4724400" y="2476500"/>
          <p14:tracePt t="156332" x="4711700" y="2476500"/>
          <p14:tracePt t="156349" x="4705350" y="2476500"/>
          <p14:tracePt t="156382" x="4692650" y="2482850"/>
          <p14:tracePt t="156399" x="4686300" y="2489200"/>
          <p14:tracePt t="156416" x="4679950" y="2495550"/>
          <p14:tracePt t="156418" x="4673600" y="2501900"/>
          <p14:tracePt t="156433" x="4667250" y="2514600"/>
          <p14:tracePt t="156449" x="4648200" y="2533650"/>
          <p14:tracePt t="156466" x="4629150" y="2565400"/>
          <p14:tracePt t="156482" x="4610100" y="2603500"/>
          <p14:tracePt t="156499" x="4610100" y="2622550"/>
          <p14:tracePt t="156516" x="4610100" y="2641600"/>
          <p14:tracePt t="156532" x="4610100" y="2647950"/>
          <p14:tracePt t="156549" x="4610100" y="2654300"/>
          <p14:tracePt t="156566" x="4610100" y="2660650"/>
          <p14:tracePt t="156582" x="4610100" y="2679700"/>
          <p14:tracePt t="156599" x="4622800" y="2698750"/>
          <p14:tracePt t="156601" x="4635500" y="2705100"/>
          <p14:tracePt t="156616" x="4641850" y="2717800"/>
          <p14:tracePt t="156618" x="4654550" y="2730500"/>
          <p14:tracePt t="156632" x="4679950" y="2743200"/>
          <p14:tracePt t="156649" x="4718050" y="2762250"/>
          <p14:tracePt t="156667" x="4749800" y="2768600"/>
          <p14:tracePt t="156682" x="4819650" y="2781300"/>
          <p14:tracePt t="156699" x="4864100" y="2781300"/>
          <p14:tracePt t="156716" x="4933950" y="2781300"/>
          <p14:tracePt t="156732" x="5010150" y="2781300"/>
          <p14:tracePt t="156749" x="5073650" y="2781300"/>
          <p14:tracePt t="156765" x="5118100" y="2774950"/>
          <p14:tracePt t="156771" x="5124450" y="2768600"/>
          <p14:tracePt t="156782" x="5130800" y="2768600"/>
          <p14:tracePt t="156799" x="5143500" y="2755900"/>
          <p14:tracePt t="156802" x="5149850" y="2749550"/>
          <p14:tracePt t="156825" x="5149850" y="2743200"/>
          <p14:tracePt t="156835" x="5149850" y="2736850"/>
          <p14:tracePt t="156858" x="5149850" y="2730500"/>
          <p14:tracePt t="156866" x="5149850" y="2717800"/>
          <p14:tracePt t="156882" x="5149850" y="2705100"/>
          <p14:tracePt t="156899" x="5137150" y="2705100"/>
          <p14:tracePt t="156915" x="5105400" y="2692400"/>
          <p14:tracePt t="156932" x="5080000" y="2692400"/>
          <p14:tracePt t="156949" x="5060950" y="2692400"/>
          <p14:tracePt t="156965" x="5048250" y="2692400"/>
          <p14:tracePt t="156982" x="5041900" y="2692400"/>
          <p14:tracePt t="156999" x="5029200" y="2692400"/>
          <p14:tracePt t="157015" x="5010150" y="2692400"/>
          <p14:tracePt t="157017" x="4991100" y="2692400"/>
          <p14:tracePt t="157032" x="4959350" y="2692400"/>
          <p14:tracePt t="157049" x="4927600" y="2692400"/>
          <p14:tracePt t="157065" x="4889500" y="2692400"/>
          <p14:tracePt t="157082" x="4857750" y="2692400"/>
          <p14:tracePt t="157099" x="4813300" y="2692400"/>
          <p14:tracePt t="157115" x="4768850" y="2692400"/>
          <p14:tracePt t="157132" x="4743450" y="2692400"/>
          <p14:tracePt t="157149" x="4737100" y="2692400"/>
          <p14:tracePt t="157165" x="4730750" y="2692400"/>
          <p14:tracePt t="157425" x="0" y="0"/>
        </p14:tracePtLst>
        <p14:tracePtLst>
          <p14:tracePt t="160154" x="7366000" y="2413000"/>
          <p14:tracePt t="160201" x="7359650" y="2419350"/>
          <p14:tracePt t="160210" x="7353300" y="2425700"/>
          <p14:tracePt t="160218" x="7346950" y="2438400"/>
          <p14:tracePt t="160231" x="7340600" y="2457450"/>
          <p14:tracePt t="160248" x="7308850" y="2501900"/>
          <p14:tracePt t="160264" x="7226300" y="2584450"/>
          <p14:tracePt t="160281" x="7143750" y="2641600"/>
          <p14:tracePt t="160297" x="7029450" y="2698750"/>
          <p14:tracePt t="160314" x="6902450" y="2755900"/>
          <p14:tracePt t="160331" x="6743700" y="2806700"/>
          <p14:tracePt t="160348" x="6559550" y="2851150"/>
          <p14:tracePt t="160364" x="6369050" y="2889250"/>
          <p14:tracePt t="160381" x="6184900" y="2921000"/>
          <p14:tracePt t="160398" x="6000750" y="2959100"/>
          <p14:tracePt t="160414" x="5842000" y="2965450"/>
          <p14:tracePt t="160431" x="5670550" y="2965450"/>
          <p14:tracePt t="160434" x="5600700" y="2965450"/>
          <p14:tracePt t="160447" x="5524500" y="2965450"/>
          <p14:tracePt t="160464" x="5321300" y="2965450"/>
          <p14:tracePt t="160481" x="5226050" y="2965450"/>
          <p14:tracePt t="160497" x="5162550" y="2965450"/>
          <p14:tracePt t="160514" x="5105400" y="2965450"/>
          <p14:tracePt t="160531" x="5073650" y="2965450"/>
          <p14:tracePt t="160548" x="5035550" y="2965450"/>
          <p14:tracePt t="160564" x="5003800" y="2965450"/>
          <p14:tracePt t="160581" x="4978400" y="2959100"/>
          <p14:tracePt t="160597" x="4972050" y="2959100"/>
          <p14:tracePt t="160802" x="4965700" y="2952750"/>
          <p14:tracePt t="160818" x="0" y="0"/>
        </p14:tracePtLst>
        <p14:tracePtLst>
          <p14:tracePt t="161059" x="5086350" y="2819400"/>
          <p14:tracePt t="161083" x="5080000" y="2819400"/>
          <p14:tracePt t="161098" x="5022850" y="2819400"/>
          <p14:tracePt t="161114" x="4927600" y="2844800"/>
          <p14:tracePt t="161131" x="4787900" y="2870200"/>
          <p14:tracePt t="161148" x="4635500" y="2901950"/>
          <p14:tracePt t="161164" x="4489450" y="2927350"/>
          <p14:tracePt t="161181" x="4406900" y="2952750"/>
          <p14:tracePt t="161197" x="4387850" y="2952750"/>
          <p14:tracePt t="161306" x="4387850" y="2959100"/>
          <p14:tracePt t="161317" x="4419600" y="2965450"/>
          <p14:tracePt t="161331" x="4552950" y="2990850"/>
          <p14:tracePt t="161347" x="4800600" y="3048000"/>
          <p14:tracePt t="161364" x="5156200" y="3117850"/>
          <p14:tracePt t="161381" x="5422900" y="3168650"/>
          <p14:tracePt t="161397" x="5530850" y="3187700"/>
          <p14:tracePt t="161402" x="5549900" y="3194050"/>
          <p14:tracePt t="161431" x="5556250" y="3194050"/>
          <p14:tracePt t="161625" x="0" y="0"/>
        </p14:tracePtLst>
        <p14:tracePtLst>
          <p14:tracePt t="162445" x="8013700" y="5937250"/>
          <p14:tracePt t="162507" x="8032750" y="5937250"/>
          <p14:tracePt t="162521" x="8134350" y="5937250"/>
          <p14:tracePt t="162535" x="8229600" y="5937250"/>
          <p14:tracePt t="162547" x="8515350" y="5937250"/>
          <p14:tracePt t="162564" x="8934450" y="5956300"/>
          <p14:tracePt t="162580" x="9283700" y="5956300"/>
          <p14:tracePt t="162597" x="9537700" y="5956300"/>
          <p14:tracePt t="162613" x="9652000" y="5956300"/>
          <p14:tracePt t="162630" x="9690100" y="5956300"/>
          <p14:tracePt t="162647" x="9696450" y="5956300"/>
          <p14:tracePt t="162663" x="9702800" y="5956300"/>
          <p14:tracePt t="162834" x="9696450" y="5956300"/>
          <p14:tracePt t="162846" x="9690100" y="5956300"/>
          <p14:tracePt t="162859" x="9639300" y="5956300"/>
          <p14:tracePt t="162869" x="9588500" y="5956300"/>
          <p14:tracePt t="162880" x="9461500" y="5956300"/>
          <p14:tracePt t="162897" x="9283700" y="5956300"/>
          <p14:tracePt t="162913" x="9099550" y="5956300"/>
          <p14:tracePt t="162930" x="8890000" y="5956300"/>
          <p14:tracePt t="162947" x="8693150" y="5956300"/>
          <p14:tracePt t="162964" x="8547100" y="5956300"/>
          <p14:tracePt t="162980" x="8445500" y="5956300"/>
          <p14:tracePt t="162997" x="8401050" y="5949950"/>
          <p14:tracePt t="163014" x="8388350" y="5949950"/>
          <p14:tracePt t="163030" x="8382000" y="5949950"/>
          <p14:tracePt t="163106" x="8401050" y="5949950"/>
          <p14:tracePt t="163118" x="8451850" y="5949950"/>
          <p14:tracePt t="163131" x="8623300" y="5949950"/>
          <p14:tracePt t="163147" x="8902700" y="5949950"/>
          <p14:tracePt t="163163" x="9207500" y="5949950"/>
          <p14:tracePt t="163181" x="9398000" y="5949950"/>
          <p14:tracePt t="163185" x="9448800" y="5949950"/>
          <p14:tracePt t="163197" x="9467850" y="5949950"/>
          <p14:tracePt t="163213" x="9480550" y="5949950"/>
          <p14:tracePt t="163275" x="9461500" y="5949950"/>
          <p14:tracePt t="163291" x="9359900" y="5949950"/>
          <p14:tracePt t="163307" x="9131300" y="5949950"/>
          <p14:tracePt t="163318" x="8959850" y="5949950"/>
          <p14:tracePt t="163330" x="8610600" y="5949950"/>
          <p14:tracePt t="163347" x="8331200" y="5949950"/>
          <p14:tracePt t="163363" x="8159750" y="5949950"/>
          <p14:tracePt t="163380" x="8115300" y="5949950"/>
          <p14:tracePt t="163397" x="8108950" y="5949950"/>
          <p14:tracePt t="163475" x="8115300" y="5949950"/>
          <p14:tracePt t="163487" x="8147050" y="5949950"/>
          <p14:tracePt t="163499" x="8293100" y="5949950"/>
          <p14:tracePt t="163514" x="8540750" y="5949950"/>
          <p14:tracePt t="163530" x="8890000" y="5949950"/>
          <p14:tracePt t="163547" x="9213850" y="5949950"/>
          <p14:tracePt t="163563" x="9372600" y="5949950"/>
          <p14:tracePt t="163580" x="9404350" y="5949950"/>
          <p14:tracePt t="163596" x="9410700" y="5949950"/>
          <p14:tracePt t="163642" x="9391650" y="5949950"/>
          <p14:tracePt t="163650" x="9353550" y="5949950"/>
          <p14:tracePt t="163663" x="9290050" y="5949950"/>
          <p14:tracePt t="163680" x="9086850" y="5949950"/>
          <p14:tracePt t="163696" x="8648700" y="5918200"/>
          <p14:tracePt t="163713" x="8451850" y="5918200"/>
          <p14:tracePt t="163730" x="8362950" y="5918200"/>
          <p14:tracePt t="163746" x="8343900" y="5918200"/>
          <p14:tracePt t="163763" x="8337550" y="5918200"/>
          <p14:tracePt t="163818" x="8362950" y="5918200"/>
          <p14:tracePt t="163827" x="8426450" y="5918200"/>
          <p14:tracePt t="163838" x="8515350" y="5918200"/>
          <p14:tracePt t="163850" x="8775700" y="5930900"/>
          <p14:tracePt t="163863" x="8978900" y="5956300"/>
          <p14:tracePt t="163880" x="9410700" y="6007100"/>
          <p14:tracePt t="163881" x="9588500" y="6013450"/>
          <p14:tracePt t="163897" x="9798050" y="6013450"/>
          <p14:tracePt t="163913" x="9867900" y="6013450"/>
          <p14:tracePt t="163930" x="9880600" y="6013450"/>
          <p14:tracePt t="163963" x="9874250" y="6013450"/>
          <p14:tracePt t="163970" x="9842500" y="6013450"/>
          <p14:tracePt t="163980" x="9791700" y="6013450"/>
          <p14:tracePt t="163996" x="9632950" y="6013450"/>
          <p14:tracePt t="164013" x="9296400" y="5975350"/>
          <p14:tracePt t="164030" x="8959850" y="5956300"/>
          <p14:tracePt t="164046" x="8756650" y="5956300"/>
          <p14:tracePt t="164063" x="8674100" y="5956300"/>
          <p14:tracePt t="164065" x="8661400" y="5956300"/>
          <p14:tracePt t="164081" x="8655050" y="5956300"/>
          <p14:tracePt t="164147" x="8674100" y="5956300"/>
          <p14:tracePt t="164159" x="8705850" y="5956300"/>
          <p14:tracePt t="164173" x="8820150" y="5956300"/>
          <p14:tracePt t="164189" x="8972550" y="5956300"/>
          <p14:tracePt t="164194" x="9042400" y="5956300"/>
          <p14:tracePt t="164201" x="9099550" y="5956300"/>
          <p14:tracePt t="164217" x="9175750" y="5956300"/>
          <p14:tracePt t="164230" x="9182100" y="5956300"/>
          <p14:tracePt t="164246" x="9194800" y="5956300"/>
          <p14:tracePt t="164282" x="9175750" y="5956300"/>
          <p14:tracePt t="164289" x="9144000" y="5956300"/>
          <p14:tracePt t="164297" x="9086850" y="5956300"/>
          <p14:tracePt t="164313" x="8991600" y="5956300"/>
          <p14:tracePt t="164330" x="8915400" y="5956300"/>
          <p14:tracePt t="164346" x="8902700" y="5956300"/>
          <p14:tracePt t="164363" x="8896350" y="5956300"/>
          <p14:tracePt t="164418" x="8902700" y="5956300"/>
          <p14:tracePt t="164428" x="8921750" y="5956300"/>
          <p14:tracePt t="164439" x="8953500" y="5956300"/>
          <p14:tracePt t="164449" x="9029700" y="5956300"/>
          <p14:tracePt t="164463" x="9055100" y="5956300"/>
          <p14:tracePt t="164481" x="9086850" y="5956300"/>
          <p14:tracePt t="164496" x="9093200" y="5956300"/>
          <p14:tracePt t="164945" x="0" y="0"/>
        </p14:tracePtLst>
        <p14:tracePtLst>
          <p14:tracePt t="167564" x="2717800" y="6153150"/>
          <p14:tracePt t="167578" x="2717800" y="6184900"/>
          <p14:tracePt t="167595" x="2705100" y="6229350"/>
          <p14:tracePt t="167612" x="2705100" y="6248400"/>
          <p14:tracePt t="167628" x="2717800" y="6286500"/>
          <p14:tracePt t="167645" x="2736850" y="6311900"/>
          <p14:tracePt t="167662" x="2762250" y="6337300"/>
          <p14:tracePt t="167678" x="2800350" y="6350000"/>
          <p14:tracePt t="167695" x="2838450" y="6356350"/>
          <p14:tracePt t="167712" x="2946400" y="6375400"/>
          <p14:tracePt t="167712" x="2978150" y="6375400"/>
          <p14:tracePt t="167728" x="3105150" y="6375400"/>
          <p14:tracePt t="167745" x="3232150" y="6375400"/>
          <p14:tracePt t="167762" x="3359150" y="6375400"/>
          <p14:tracePt t="167778" x="3467100" y="6375400"/>
          <p14:tracePt t="167795" x="3543300" y="6375400"/>
          <p14:tracePt t="167812" x="3600450" y="6375400"/>
          <p14:tracePt t="167828" x="3651250" y="6375400"/>
          <p14:tracePt t="167845" x="3708400" y="6375400"/>
          <p14:tracePt t="167862" x="3765550" y="6375400"/>
          <p14:tracePt t="167879" x="3810000" y="6375400"/>
          <p14:tracePt t="167882" x="3829050" y="6375400"/>
          <p14:tracePt t="167895" x="3848100" y="6375400"/>
          <p14:tracePt t="167913" x="3879850" y="6375400"/>
          <p14:tracePt t="167929" x="3917950" y="6381750"/>
          <p14:tracePt t="167945" x="3962400" y="6388100"/>
          <p14:tracePt t="167962" x="4019550" y="6400800"/>
          <p14:tracePt t="167978" x="4095750" y="6413500"/>
          <p14:tracePt t="167995" x="4184650" y="6432550"/>
          <p14:tracePt t="168012" x="4248150" y="6445250"/>
          <p14:tracePt t="168028" x="4292600" y="6445250"/>
          <p14:tracePt t="168045" x="4324350" y="6445250"/>
          <p14:tracePt t="168062" x="4356100" y="6445250"/>
          <p14:tracePt t="168065" x="4362450" y="6445250"/>
          <p14:tracePt t="168078" x="4375150" y="6445250"/>
          <p14:tracePt t="168095" x="4425950" y="6438900"/>
          <p14:tracePt t="168098" x="4451350" y="6426200"/>
          <p14:tracePt t="168112" x="4476750" y="6407150"/>
          <p14:tracePt t="168128" x="4565650" y="6356350"/>
          <p14:tracePt t="168145" x="4629150" y="6337300"/>
          <p14:tracePt t="168162" x="4654550" y="6318250"/>
          <p14:tracePt t="168178" x="4686300" y="6299200"/>
          <p14:tracePt t="168195" x="4686300" y="6292850"/>
          <p14:tracePt t="168212" x="4705350" y="6286500"/>
          <p14:tracePt t="168978" x="4705350" y="6280150"/>
          <p14:tracePt t="168988" x="4699000" y="6273800"/>
          <p14:tracePt t="168999" x="4679950" y="6261100"/>
          <p14:tracePt t="169012" x="4616450" y="6248400"/>
          <p14:tracePt t="169028" x="4527550" y="6229350"/>
          <p14:tracePt t="169045" x="4419600" y="6216650"/>
          <p14:tracePt t="169061" x="4337050" y="6210300"/>
          <p14:tracePt t="169078" x="4241800" y="6197600"/>
          <p14:tracePt t="169095" x="4127500" y="6197600"/>
          <p14:tracePt t="169111" x="3917950" y="6197600"/>
          <p14:tracePt t="169113" x="3771900" y="6197600"/>
          <p14:tracePt t="169129" x="3295650" y="6197600"/>
          <p14:tracePt t="169145" x="2800350" y="6197600"/>
          <p14:tracePt t="169161" x="2470150" y="6197600"/>
          <p14:tracePt t="169178" x="2292350" y="6197600"/>
          <p14:tracePt t="169195" x="2254250" y="6197600"/>
          <p14:tracePt t="169211" x="2241550" y="6197600"/>
          <p14:tracePt t="169283" x="2247900" y="6197600"/>
          <p14:tracePt t="169293" x="2273300" y="6203950"/>
          <p14:tracePt t="169305" x="2419350" y="6235700"/>
          <p14:tracePt t="169316" x="2571750" y="6267450"/>
          <p14:tracePt t="169329" x="3092450" y="6350000"/>
          <p14:tracePt t="169345" x="3797300" y="6407150"/>
          <p14:tracePt t="169361" x="4572000" y="6419850"/>
          <p14:tracePt t="169378" x="5283200" y="6419850"/>
          <p14:tracePt t="169395" x="5740400" y="6419850"/>
          <p14:tracePt t="169411" x="5924550" y="6419850"/>
          <p14:tracePt t="169428" x="5988050" y="6419850"/>
          <p14:tracePt t="169445" x="5994400" y="6419850"/>
          <p14:tracePt t="169642" x="5975350" y="6419850"/>
          <p14:tracePt t="169651" x="5937250" y="6419850"/>
          <p14:tracePt t="169661" x="5873750" y="6419850"/>
          <p14:tracePt t="169678" x="5715000" y="6419850"/>
          <p14:tracePt t="169694" x="5505450" y="6419850"/>
          <p14:tracePt t="169711" x="5283200" y="6419850"/>
          <p14:tracePt t="169713" x="5181600" y="6419850"/>
          <p14:tracePt t="169728" x="5086350" y="6419850"/>
          <p14:tracePt t="169744" x="4914900" y="6419850"/>
          <p14:tracePt t="169761" x="4889500" y="6419850"/>
          <p14:tracePt t="169778" x="4883150" y="6419850"/>
          <p14:tracePt t="169834" x="4895850" y="6419850"/>
          <p14:tracePt t="169844" x="4940300" y="6419850"/>
          <p14:tracePt t="169855" x="4978400" y="6419850"/>
          <p14:tracePt t="169865" x="5137150" y="6419850"/>
          <p14:tracePt t="169878" x="5232400" y="6419850"/>
          <p14:tracePt t="169894" x="5410200" y="6419850"/>
          <p14:tracePt t="169911" x="5518150" y="6419850"/>
          <p14:tracePt t="169913" x="5543550" y="6419850"/>
          <p14:tracePt t="169928" x="5556250" y="6419850"/>
          <p14:tracePt t="169987" x="5543550" y="6419850"/>
          <p14:tracePt t="169997" x="5505450" y="6419850"/>
          <p14:tracePt t="170011" x="5384800" y="6419850"/>
          <p14:tracePt t="170028" x="5270500" y="6419850"/>
          <p14:tracePt t="170045" x="5207000" y="6419850"/>
          <p14:tracePt t="170061" x="5200650" y="6419850"/>
          <p14:tracePt t="170122" x="5219700" y="6419850"/>
          <p14:tracePt t="170130" x="5251450" y="6419850"/>
          <p14:tracePt t="170144" x="5365750" y="6419850"/>
          <p14:tracePt t="170161" x="5549900" y="6419850"/>
          <p14:tracePt t="170178" x="5727700" y="6419850"/>
          <p14:tracePt t="170194" x="5842000" y="6419850"/>
          <p14:tracePt t="170211" x="5873750" y="6419850"/>
          <p14:tracePt t="170228" x="5880100" y="6419850"/>
          <p14:tracePt t="170261" x="5829300" y="6419850"/>
          <p14:tracePt t="170278" x="5715000" y="6419850"/>
          <p14:tracePt t="170281" x="5651500" y="6419850"/>
          <p14:tracePt t="170294" x="5588000" y="6419850"/>
          <p14:tracePt t="170311" x="5499100" y="6419850"/>
          <p14:tracePt t="170313" x="5486400" y="6419850"/>
          <p14:tracePt t="170328" x="5480050" y="6419850"/>
          <p14:tracePt t="170344" x="5473700" y="6419850"/>
          <p14:tracePt t="170378" x="5486400" y="6419850"/>
          <p14:tracePt t="170386" x="5518150" y="6419850"/>
          <p14:tracePt t="170394" x="5568950" y="6419850"/>
          <p14:tracePt t="170411" x="5715000" y="6419850"/>
          <p14:tracePt t="170428" x="5924550" y="6419850"/>
          <p14:tracePt t="170444" x="6127750" y="6419850"/>
          <p14:tracePt t="170461" x="6216650" y="6419850"/>
          <p14:tracePt t="170477" x="6229350" y="6419850"/>
          <p14:tracePt t="170494" x="6235700" y="6419850"/>
          <p14:tracePt t="170511" x="6223000" y="6419850"/>
          <p14:tracePt t="170527" x="6127750" y="6400800"/>
          <p14:tracePt t="170544" x="5994400" y="6381750"/>
          <p14:tracePt t="170561" x="5962650" y="6381750"/>
          <p14:tracePt t="170577" x="5956300" y="6381750"/>
          <p14:tracePt t="170626" x="5981700" y="6381750"/>
          <p14:tracePt t="170638" x="6026150" y="6381750"/>
          <p14:tracePt t="170650" x="6153150" y="6381750"/>
          <p14:tracePt t="170661" x="6216650" y="6381750"/>
          <p14:tracePt t="170677" x="6311900" y="6381750"/>
          <p14:tracePt t="170683" x="6337300" y="6381750"/>
          <p14:tracePt t="170694" x="6343650" y="6381750"/>
          <p14:tracePt t="170711" x="6350000" y="6381750"/>
          <p14:tracePt t="170762" x="6343650" y="6381750"/>
          <p14:tracePt t="170774" x="6337300" y="6381750"/>
          <p14:tracePt t="170786" x="6330950" y="6381750"/>
          <p14:tracePt t="170825" x="6337300" y="6381750"/>
          <p14:tracePt t="170833" x="6369050" y="6381750"/>
          <p14:tracePt t="170844" x="6400800" y="6381750"/>
          <p14:tracePt t="170861" x="6508750" y="6381750"/>
          <p14:tracePt t="170877" x="6635750" y="6381750"/>
          <p14:tracePt t="170894" x="6743700" y="6381750"/>
          <p14:tracePt t="170898" x="6762750" y="6381750"/>
          <p14:tracePt t="170911" x="6781800" y="6381750"/>
          <p14:tracePt t="170927" x="6788150" y="6381750"/>
          <p14:tracePt t="171219" x="6769100" y="6381750"/>
          <p14:tracePt t="171235" x="6648450" y="6381750"/>
          <p14:tracePt t="171244" x="6565900" y="6381750"/>
          <p14:tracePt t="171261" x="6330950" y="6381750"/>
          <p14:tracePt t="171278" x="6045200" y="6381750"/>
          <p14:tracePt t="171294" x="5829300" y="6381750"/>
          <p14:tracePt t="171298" x="5753100" y="6381750"/>
          <p14:tracePt t="171311" x="5702300" y="6381750"/>
          <p14:tracePt t="171328" x="5657850" y="6381750"/>
          <p14:tracePt t="171330" x="5651500" y="6381750"/>
          <p14:tracePt t="171344" x="5645150" y="6381750"/>
          <p14:tracePt t="171403" x="5676900" y="6381750"/>
          <p14:tracePt t="171415" x="5734050" y="6381750"/>
          <p14:tracePt t="171431" x="5892800" y="6381750"/>
          <p14:tracePt t="171444" x="6051550" y="6381750"/>
          <p14:tracePt t="171460" x="6108700" y="6388100"/>
          <p14:tracePt t="171477" x="6121400" y="6388100"/>
          <p14:tracePt t="171510" x="6083300" y="6400800"/>
          <p14:tracePt t="171527" x="5943600" y="6400800"/>
          <p14:tracePt t="171529" x="5854700" y="6400800"/>
          <p14:tracePt t="171544" x="5664200" y="6400800"/>
          <p14:tracePt t="171560" x="5543550" y="6400800"/>
          <p14:tracePt t="171577" x="5518150" y="6400800"/>
          <p14:tracePt t="171594" x="5511800" y="6400800"/>
          <p14:tracePt t="171666" x="5524500" y="6400800"/>
          <p14:tracePt t="171678" x="5549900" y="6400800"/>
          <p14:tracePt t="171694" x="5632450" y="6400800"/>
          <p14:tracePt t="171697" x="5689600" y="6400800"/>
          <p14:tracePt t="171710" x="5727700" y="6400800"/>
          <p14:tracePt t="171727" x="5784850" y="6400800"/>
          <p14:tracePt t="171729" x="5797550" y="6400800"/>
          <p14:tracePt t="171744" x="5803900" y="6400800"/>
          <p14:tracePt t="171811" x="5784850" y="6400800"/>
          <p14:tracePt t="171823" x="5734050" y="6400800"/>
          <p14:tracePt t="171836" x="5657850" y="6394450"/>
          <p14:tracePt t="171850" x="5619750" y="6394450"/>
          <p14:tracePt t="171863" x="5613400" y="6394450"/>
          <p14:tracePt t="171898" x="5613400" y="6388100"/>
          <p14:tracePt t="171910" x="5632450" y="6388100"/>
          <p14:tracePt t="171927" x="5740400" y="6388100"/>
          <p14:tracePt t="171944" x="5918200" y="6388100"/>
          <p14:tracePt t="171945" x="6026150" y="6388100"/>
          <p14:tracePt t="171961" x="6172200" y="6388100"/>
          <p14:tracePt t="171977" x="6203950" y="6388100"/>
          <p14:tracePt t="171994" x="6216650" y="6388100"/>
          <p14:tracePt t="172059" x="6216650" y="6381750"/>
          <p14:tracePt t="172074" x="6216650" y="6356350"/>
          <p14:tracePt t="172089" x="6172200" y="6292850"/>
          <p14:tracePt t="172103" x="6140450" y="6235700"/>
          <p14:tracePt t="172112" x="6096000" y="6178550"/>
          <p14:tracePt t="172114" x="6045200" y="6115050"/>
          <p14:tracePt t="172127" x="5994400" y="6057900"/>
          <p14:tracePt t="172144" x="5848350" y="5956300"/>
          <p14:tracePt t="172146" x="5759450" y="5911850"/>
          <p14:tracePt t="172160" x="5594350" y="5842000"/>
          <p14:tracePt t="172177" x="5441950" y="5797550"/>
          <p14:tracePt t="172194" x="5334000" y="5791200"/>
          <p14:tracePt t="172210" x="5257800" y="5791200"/>
          <p14:tracePt t="172227" x="5194300" y="5791200"/>
          <p14:tracePt t="172244" x="5156200" y="5822950"/>
          <p14:tracePt t="172260" x="5111750" y="5873750"/>
          <p14:tracePt t="172277" x="5080000" y="5949950"/>
          <p14:tracePt t="172294" x="5060950" y="6026150"/>
          <p14:tracePt t="172310" x="5060950" y="6089650"/>
          <p14:tracePt t="172327" x="5118100" y="6184900"/>
          <p14:tracePt t="172344" x="5276850" y="6280150"/>
          <p14:tracePt t="172346" x="5372100" y="6324600"/>
          <p14:tracePt t="172360" x="5676900" y="6388100"/>
          <p14:tracePt t="172377" x="5969000" y="6407150"/>
          <p14:tracePt t="172394" x="6127750" y="6407150"/>
          <p14:tracePt t="172410" x="6191250" y="6394450"/>
          <p14:tracePt t="172427" x="6203950" y="6369050"/>
          <p14:tracePt t="172443" x="6203950" y="6343650"/>
          <p14:tracePt t="172460" x="6178550" y="6311900"/>
          <p14:tracePt t="172477" x="6096000" y="6248400"/>
          <p14:tracePt t="172494" x="5937250" y="6191250"/>
          <p14:tracePt t="172510" x="5759450" y="6153150"/>
          <p14:tracePt t="172527" x="5676900" y="6146800"/>
          <p14:tracePt t="172543" x="5645150" y="6146800"/>
          <p14:tracePt t="172570" x="5638800" y="6146800"/>
          <p14:tracePt t="172586" x="5638800" y="6153150"/>
          <p14:tracePt t="172602" x="5638800" y="6165850"/>
          <p14:tracePt t="172610" x="5651500" y="6172200"/>
          <p14:tracePt t="172627" x="5689600" y="6184900"/>
          <p14:tracePt t="172643" x="5715000" y="6191250"/>
          <p14:tracePt t="172660" x="5727700" y="6191250"/>
          <p14:tracePt t="173179" x="5734050" y="6197600"/>
          <p14:tracePt t="173197" x="5753100" y="6210300"/>
          <p14:tracePt t="173218" x="5867400" y="6254750"/>
          <p14:tracePt t="173233" x="6064250" y="6299200"/>
          <p14:tracePt t="173244" x="6197600" y="6324600"/>
          <p14:tracePt t="173260" x="6470650" y="6375400"/>
          <p14:tracePt t="173277" x="6661150" y="6394450"/>
          <p14:tracePt t="173293" x="6743700" y="6394450"/>
          <p14:tracePt t="173310" x="6781800" y="6394450"/>
          <p14:tracePt t="173327" x="6807200" y="6394450"/>
          <p14:tracePt t="173343" x="6826250" y="6388100"/>
          <p14:tracePt t="173345" x="6845300" y="6381750"/>
          <p14:tracePt t="173360" x="6864350" y="6375400"/>
          <p14:tracePt t="173377" x="6908800" y="6362700"/>
          <p14:tracePt t="173394" x="6921500" y="6356350"/>
          <p14:tracePt t="173466" x="6915150" y="6350000"/>
          <p14:tracePt t="173481" x="6877050" y="6343650"/>
          <p14:tracePt t="173494" x="6858000" y="6343650"/>
          <p14:tracePt t="173511" x="6819900" y="6343650"/>
          <p14:tracePt t="173527" x="6813550" y="6343650"/>
          <p14:tracePt t="173543" x="6807200" y="6343650"/>
          <p14:tracePt t="174874" x="0" y="0"/>
        </p14:tracePtLst>
        <p14:tracePtLst>
          <p14:tracePt t="175675" x="7588250" y="6280150"/>
          <p14:tracePt t="175731" x="7600950" y="6280150"/>
          <p14:tracePt t="175743" x="7626350" y="6280150"/>
          <p14:tracePt t="175760" x="7708900" y="6292850"/>
          <p14:tracePt t="175764" x="7766050" y="6299200"/>
          <p14:tracePt t="175777" x="7924800" y="6330950"/>
          <p14:tracePt t="175794" x="8096250" y="6350000"/>
          <p14:tracePt t="175809" x="8255000" y="6350000"/>
          <p14:tracePt t="175826" x="8394700" y="6350000"/>
          <p14:tracePt t="175842" x="8470900" y="6350000"/>
          <p14:tracePt t="175859" x="8496300" y="6350000"/>
          <p14:tracePt t="175876" x="8509000" y="6350000"/>
          <p14:tracePt t="176026" x="8489950" y="6350000"/>
          <p14:tracePt t="176036" x="8445500" y="6350000"/>
          <p14:tracePt t="176046" x="8369300" y="6350000"/>
          <p14:tracePt t="176059" x="8178800" y="6350000"/>
          <p14:tracePt t="176076" x="8007350" y="6350000"/>
          <p14:tracePt t="176093" x="7893050" y="6350000"/>
          <p14:tracePt t="176109" x="7854950" y="6350000"/>
          <p14:tracePt t="176126" x="7842250" y="6350000"/>
          <p14:tracePt t="176226" x="7848600" y="6350000"/>
          <p14:tracePt t="176237" x="7861300" y="6350000"/>
          <p14:tracePt t="176249" x="7937500" y="6350000"/>
          <p14:tracePt t="176259" x="7994650" y="6350000"/>
          <p14:tracePt t="176276" x="8153400" y="6350000"/>
          <p14:tracePt t="176292" x="8362950" y="6350000"/>
          <p14:tracePt t="176309" x="8572500" y="6350000"/>
          <p14:tracePt t="176326" x="8756650" y="6350000"/>
          <p14:tracePt t="176342" x="8896350" y="6350000"/>
          <p14:tracePt t="176345" x="8940800" y="6350000"/>
          <p14:tracePt t="176359" x="8972550" y="6350000"/>
          <p14:tracePt t="176376" x="9017000" y="6356350"/>
          <p14:tracePt t="176377" x="9023350" y="6356350"/>
          <p14:tracePt t="176392" x="9029700" y="6356350"/>
          <p14:tracePt t="176474" x="9017000" y="6362700"/>
          <p14:tracePt t="176484" x="8997950" y="6369050"/>
          <p14:tracePt t="176494" x="8985250" y="6369050"/>
          <p14:tracePt t="176509" x="8877300" y="6369050"/>
          <p14:tracePt t="176525" x="8731250" y="6369050"/>
          <p14:tracePt t="176542" x="8591550" y="6369050"/>
          <p14:tracePt t="176559" x="8496300" y="6369050"/>
          <p14:tracePt t="176562" x="8470900" y="6369050"/>
          <p14:tracePt t="176575" x="8464550" y="6369050"/>
          <p14:tracePt t="176592" x="8458200" y="6369050"/>
          <p14:tracePt t="176683" x="8464550" y="6369050"/>
          <p14:tracePt t="176693" x="8483600" y="6369050"/>
          <p14:tracePt t="176709" x="8572500" y="6369050"/>
          <p14:tracePt t="176726" x="8705850" y="6369050"/>
          <p14:tracePt t="176729" x="8794750" y="6369050"/>
          <p14:tracePt t="176742" x="8890000" y="6369050"/>
          <p14:tracePt t="176759" x="9086850" y="6369050"/>
          <p14:tracePt t="176761" x="9182100" y="6369050"/>
          <p14:tracePt t="176776" x="9277350" y="6369050"/>
          <p14:tracePt t="176793" x="9455150" y="6369050"/>
          <p14:tracePt t="176809" x="9480550" y="6375400"/>
          <p14:tracePt t="176825" x="9486900" y="6375400"/>
          <p14:tracePt t="176883" x="9480550" y="6375400"/>
          <p14:tracePt t="176893" x="9467850" y="6375400"/>
          <p14:tracePt t="176909" x="9423400" y="6375400"/>
          <p14:tracePt t="176926" x="9359900" y="6375400"/>
          <p14:tracePt t="176942" x="9296400" y="6375400"/>
          <p14:tracePt t="176945" x="9271000" y="6375400"/>
          <p14:tracePt t="176959" x="9251950" y="6375400"/>
          <p14:tracePt t="176975" x="9245600" y="6375400"/>
          <p14:tracePt t="177050" x="9264650" y="6375400"/>
          <p14:tracePt t="177061" x="9296400" y="6375400"/>
          <p14:tracePt t="177076" x="9366250" y="6388100"/>
          <p14:tracePt t="177092" x="9410700" y="6394450"/>
          <p14:tracePt t="177109" x="9480550" y="6394450"/>
          <p14:tracePt t="177126" x="9544050" y="6394450"/>
          <p14:tracePt t="177143" x="9601200" y="6394450"/>
          <p14:tracePt t="177146" x="9626600" y="6394450"/>
          <p14:tracePt t="177159" x="9645650" y="6394450"/>
          <p14:tracePt t="177175" x="9677400" y="6394450"/>
          <p14:tracePt t="177192" x="9696450" y="6394450"/>
          <p14:tracePt t="177330" x="9709150" y="6394450"/>
          <p14:tracePt t="177341" x="9740900" y="6400800"/>
          <p14:tracePt t="177353" x="9842500" y="6426200"/>
          <p14:tracePt t="177375" x="10001250" y="6451600"/>
          <p14:tracePt t="177392" x="10191750" y="6457950"/>
          <p14:tracePt t="177393" x="10306050" y="6457950"/>
          <p14:tracePt t="177409" x="10515600" y="6457950"/>
          <p14:tracePt t="177425" x="10693400" y="6457950"/>
          <p14:tracePt t="177442" x="10820400" y="6457950"/>
          <p14:tracePt t="177458" x="10890250" y="6457950"/>
          <p14:tracePt t="177475" x="10915650" y="6457950"/>
          <p14:tracePt t="177492" x="10928350" y="6457950"/>
          <p14:tracePt t="178370" x="0" y="0"/>
        </p14:tracePtLst>
        <p14:tracePtLst>
          <p14:tracePt t="180148" x="7061200" y="1898650"/>
          <p14:tracePt t="180161" x="7048500" y="1905000"/>
          <p14:tracePt t="180175" x="7042150" y="1911350"/>
          <p14:tracePt t="180191" x="7029450" y="1917700"/>
          <p14:tracePt t="180193" x="7016750" y="1924050"/>
          <p14:tracePt t="180209" x="7004050" y="1936750"/>
          <p14:tracePt t="180224" x="6991350" y="1955800"/>
          <p14:tracePt t="180241" x="6972300" y="1993900"/>
          <p14:tracePt t="180258" x="6953250" y="2044700"/>
          <p14:tracePt t="180274" x="6940550" y="2108200"/>
          <p14:tracePt t="180291" x="6921500" y="2184400"/>
          <p14:tracePt t="180308" x="6915150" y="2254250"/>
          <p14:tracePt t="180324" x="6915150" y="2317750"/>
          <p14:tracePt t="180341" x="6915150" y="2393950"/>
          <p14:tracePt t="180358" x="6934200" y="2476500"/>
          <p14:tracePt t="180374" x="6978650" y="2546350"/>
          <p14:tracePt t="180391" x="7016750" y="2603500"/>
          <p14:tracePt t="180394" x="7035800" y="2622550"/>
          <p14:tracePt t="180407" x="7054850" y="2641600"/>
          <p14:tracePt t="180424" x="7080250" y="2660650"/>
          <p14:tracePt t="180441" x="7099300" y="2673350"/>
          <p14:tracePt t="180457" x="7137400" y="2686050"/>
          <p14:tracePt t="180474" x="7156450" y="2686050"/>
          <p14:tracePt t="180491" x="7175500" y="2686050"/>
          <p14:tracePt t="180507" x="7219950" y="2698750"/>
          <p14:tracePt t="180524" x="7232650" y="2698750"/>
          <p14:tracePt t="180541" x="7270750" y="2705100"/>
          <p14:tracePt t="180557" x="7296150" y="2705100"/>
          <p14:tracePt t="180574" x="7321550" y="2705100"/>
          <p14:tracePt t="180577" x="7327900" y="2705100"/>
          <p14:tracePt t="180591" x="7334250" y="2692400"/>
          <p14:tracePt t="180607" x="7366000" y="2654300"/>
          <p14:tracePt t="180609" x="7378700" y="2628900"/>
          <p14:tracePt t="180624" x="7397750" y="2584450"/>
          <p14:tracePt t="180641" x="7416800" y="2520950"/>
          <p14:tracePt t="180657" x="7435850" y="2451100"/>
          <p14:tracePt t="180674" x="7448550" y="2393950"/>
          <p14:tracePt t="180691" x="7448550" y="2343150"/>
          <p14:tracePt t="180707" x="7448550" y="2298700"/>
          <p14:tracePt t="180724" x="7448550" y="2247900"/>
          <p14:tracePt t="180741" x="7442200" y="2209800"/>
          <p14:tracePt t="180757" x="7435850" y="2171700"/>
          <p14:tracePt t="180774" x="7423150" y="2139950"/>
          <p14:tracePt t="180791" x="7404100" y="2108200"/>
          <p14:tracePt t="180807" x="7397750" y="2095500"/>
          <p14:tracePt t="180824" x="7372350" y="2070100"/>
          <p14:tracePt t="180841" x="7346950" y="2044700"/>
          <p14:tracePt t="180857" x="7315200" y="2032000"/>
          <p14:tracePt t="180874" x="7283450" y="2019300"/>
          <p14:tracePt t="180891" x="7245350" y="2000250"/>
          <p14:tracePt t="180907" x="7194550" y="1981200"/>
          <p14:tracePt t="180924" x="7156450" y="1968500"/>
          <p14:tracePt t="180941" x="7118350" y="1968500"/>
          <p14:tracePt t="180957" x="7073900" y="1968500"/>
          <p14:tracePt t="180974" x="7035800" y="1968500"/>
          <p14:tracePt t="180991" x="6978650" y="1968500"/>
          <p14:tracePt t="180994" x="6959600" y="1981200"/>
          <p14:tracePt t="181007" x="6940550" y="2000250"/>
          <p14:tracePt t="181025" x="6883400" y="2051050"/>
          <p14:tracePt t="181041" x="6858000" y="2095500"/>
          <p14:tracePt t="181057" x="6832600" y="2159000"/>
          <p14:tracePt t="181074" x="6819900" y="2235200"/>
          <p14:tracePt t="181091" x="6813550" y="2279650"/>
          <p14:tracePt t="181107" x="6813550" y="2336800"/>
          <p14:tracePt t="181124" x="6826250" y="2393950"/>
          <p14:tracePt t="181141" x="6845300" y="2438400"/>
          <p14:tracePt t="181157" x="6858000" y="2463800"/>
          <p14:tracePt t="181174" x="6902450" y="2495550"/>
          <p14:tracePt t="181191" x="6940550" y="2520950"/>
          <p14:tracePt t="181196" x="6978650" y="2527300"/>
          <p14:tracePt t="181207" x="7010400" y="2540000"/>
          <p14:tracePt t="181225" x="7112000" y="2546350"/>
          <p14:tracePt t="181241" x="7181850" y="2533650"/>
          <p14:tracePt t="181257" x="7232650" y="2489200"/>
          <p14:tracePt t="181274" x="7270750" y="2438400"/>
          <p14:tracePt t="181290" x="7289800" y="2387600"/>
          <p14:tracePt t="181307" x="7296150" y="2330450"/>
          <p14:tracePt t="181324" x="7302500" y="2254250"/>
          <p14:tracePt t="181340" x="7302500" y="2209800"/>
          <p14:tracePt t="181357" x="7302500" y="2178050"/>
          <p14:tracePt t="181374" x="7289800" y="2146300"/>
          <p14:tracePt t="181391" x="7289800" y="2133600"/>
          <p14:tracePt t="182017" x="0" y="0"/>
        </p14:tracePtLst>
        <p14:tracePtLst>
          <p14:tracePt t="184892" x="3327400" y="2374900"/>
          <p14:tracePt t="184906" x="3327400" y="2387600"/>
          <p14:tracePt t="184923" x="3321050" y="2400300"/>
          <p14:tracePt t="184939" x="3321050" y="2419350"/>
          <p14:tracePt t="184956" x="3321050" y="2438400"/>
          <p14:tracePt t="184972" x="3321050" y="2457450"/>
          <p14:tracePt t="184989" x="3333750" y="2476500"/>
          <p14:tracePt t="185006" x="3378200" y="2501900"/>
          <p14:tracePt t="185023" x="3416300" y="2501900"/>
          <p14:tracePt t="185025" x="3448050" y="2501900"/>
          <p14:tracePt t="185039" x="3473450" y="2501900"/>
          <p14:tracePt t="185057" x="3530600" y="2501900"/>
          <p14:tracePt t="185073" x="3562350" y="2501900"/>
          <p14:tracePt t="185089" x="3581400" y="2501900"/>
          <p14:tracePt t="185106" x="3594100" y="2489200"/>
          <p14:tracePt t="185123" x="3606800" y="2476500"/>
          <p14:tracePt t="185139" x="3606800" y="2470150"/>
          <p14:tracePt t="185338" x="0" y="0"/>
        </p14:tracePtLst>
        <p14:tracePtLst>
          <p14:tracePt t="185667" x="3289300" y="2368550"/>
          <p14:tracePt t="185690" x="3289300" y="2374900"/>
          <p14:tracePt t="185701" x="3289300" y="2381250"/>
          <p14:tracePt t="185714" x="3289300" y="2387600"/>
          <p14:tracePt t="185725" x="3289300" y="2393950"/>
          <p14:tracePt t="185739" x="3289300" y="2413000"/>
          <p14:tracePt t="185756" x="3289300" y="2438400"/>
          <p14:tracePt t="185772" x="3295650" y="2463800"/>
          <p14:tracePt t="185789" x="3314700" y="2476500"/>
          <p14:tracePt t="185806" x="3333750" y="2495550"/>
          <p14:tracePt t="185822" x="3365500" y="2508250"/>
          <p14:tracePt t="185839" x="3378200" y="2508250"/>
          <p14:tracePt t="185841" x="3390900" y="2508250"/>
          <p14:tracePt t="185856" x="3403600" y="2508250"/>
          <p14:tracePt t="185872" x="3448050" y="2501900"/>
          <p14:tracePt t="185889" x="3467100" y="2482850"/>
          <p14:tracePt t="185906" x="3479800" y="2463800"/>
          <p14:tracePt t="185922" x="3479800" y="2451100"/>
          <p14:tracePt t="185939" x="3479800" y="2438400"/>
          <p14:tracePt t="185955" x="3486150" y="2432050"/>
          <p14:tracePt t="186033" x="0" y="0"/>
        </p14:tracePtLst>
        <p14:tracePtLst>
          <p14:tracePt t="186323" x="4152900" y="2432050"/>
          <p14:tracePt t="186466" x="4159250" y="2432050"/>
          <p14:tracePt t="186477" x="4165600" y="2432050"/>
          <p14:tracePt t="186492" x="4184650" y="2457450"/>
          <p14:tracePt t="186507" x="4216400" y="2482850"/>
          <p14:tracePt t="186522" x="4241800" y="2501900"/>
          <p14:tracePt t="186539" x="4248150" y="2508250"/>
          <p14:tracePt t="186555" x="4260850" y="2514600"/>
          <p14:tracePt t="186858" x="0" y="0"/>
        </p14:tracePtLst>
        <p14:tracePtLst>
          <p14:tracePt t="187285" x="6673850" y="2584450"/>
          <p14:tracePt t="187427" x="6692900" y="2584450"/>
          <p14:tracePt t="187439" x="6711950" y="2590800"/>
          <p14:tracePt t="187455" x="6762750" y="2635250"/>
          <p14:tracePt t="187473" x="6902450" y="2705100"/>
          <p14:tracePt t="187490" x="7023100" y="2736850"/>
          <p14:tracePt t="187505" x="7156450" y="2762250"/>
          <p14:tracePt t="187522" x="7264400" y="2774950"/>
          <p14:tracePt t="187539" x="7327900" y="2781300"/>
          <p14:tracePt t="187555" x="7353300" y="2781300"/>
          <p14:tracePt t="187572" x="7366000" y="2781300"/>
          <p14:tracePt t="187605" x="7385050" y="2781300"/>
          <p14:tracePt t="187622" x="7397750" y="2774950"/>
          <p14:tracePt t="187638" x="7416800" y="2755900"/>
          <p14:tracePt t="187655" x="7442200" y="2730500"/>
          <p14:tracePt t="187657" x="7448550" y="2711450"/>
          <p14:tracePt t="187672" x="7454900" y="2705100"/>
          <p14:tracePt t="187688" x="7461250" y="2679700"/>
          <p14:tracePt t="187705" x="7461250" y="2660650"/>
          <p14:tracePt t="187722" x="7461250" y="2641600"/>
          <p14:tracePt t="187738" x="7435850" y="2609850"/>
          <p14:tracePt t="187755" x="7404100" y="2578100"/>
          <p14:tracePt t="187772" x="7321550" y="2546350"/>
          <p14:tracePt t="187788" x="7219950" y="2527300"/>
          <p14:tracePt t="187805" x="7118350" y="2520950"/>
          <p14:tracePt t="187822" x="7016750" y="2520950"/>
          <p14:tracePt t="187838" x="6915150" y="2520950"/>
          <p14:tracePt t="187855" x="6845300" y="2540000"/>
          <p14:tracePt t="187857" x="6819900" y="2552700"/>
          <p14:tracePt t="187872" x="6769100" y="2590800"/>
          <p14:tracePt t="187888" x="6731000" y="2609850"/>
          <p14:tracePt t="187905" x="6705600" y="2647950"/>
          <p14:tracePt t="187922" x="6686550" y="2692400"/>
          <p14:tracePt t="187938" x="6680200" y="2736850"/>
          <p14:tracePt t="187955" x="6680200" y="2794000"/>
          <p14:tracePt t="187971" x="6686550" y="2870200"/>
          <p14:tracePt t="187988" x="6705600" y="2933700"/>
          <p14:tracePt t="188005" x="6724650" y="2978150"/>
          <p14:tracePt t="188021" x="6731000" y="2984500"/>
          <p14:tracePt t="188038" x="6737350" y="3003550"/>
          <p14:tracePt t="188082" x="6743700" y="2997200"/>
          <p14:tracePt t="188099" x="6743700" y="2978150"/>
          <p14:tracePt t="188111" x="6743700" y="2959100"/>
          <p14:tracePt t="188122" x="6743700" y="2908300"/>
          <p14:tracePt t="188138" x="6743700" y="2844800"/>
          <p14:tracePt t="188155" x="6743700" y="2774950"/>
          <p14:tracePt t="188172" x="6731000" y="2717800"/>
          <p14:tracePt t="188188" x="6731000" y="2679700"/>
          <p14:tracePt t="188205" x="6731000" y="2635250"/>
          <p14:tracePt t="188222" x="6731000" y="2603500"/>
          <p14:tracePt t="188238" x="6737350" y="2571750"/>
          <p14:tracePt t="188241" x="6743700" y="2559050"/>
          <p14:tracePt t="188255" x="6750050" y="2552700"/>
          <p14:tracePt t="188272" x="6769100" y="2540000"/>
          <p14:tracePt t="188273" x="6775450" y="2540000"/>
          <p14:tracePt t="188288" x="6794500" y="2540000"/>
          <p14:tracePt t="188305" x="6845300" y="2552700"/>
          <p14:tracePt t="188321" x="6915150" y="2616200"/>
          <p14:tracePt t="188338" x="6985000" y="2711450"/>
          <p14:tracePt t="188355" x="7042150" y="2806700"/>
          <p14:tracePt t="188372" x="7061200" y="2863850"/>
          <p14:tracePt t="188388" x="7067550" y="2882900"/>
          <p14:tracePt t="188405" x="7067550" y="2889250"/>
          <p14:tracePt t="188421" x="7067550" y="2895600"/>
          <p14:tracePt t="188438" x="7061200" y="2901950"/>
          <p14:tracePt t="188455" x="7016750" y="2901950"/>
          <p14:tracePt t="188458" x="6978650" y="2901950"/>
          <p14:tracePt t="188472" x="6940550" y="2901950"/>
          <p14:tracePt t="188488" x="6845300" y="2901950"/>
          <p14:tracePt t="188505" x="6800850" y="2895600"/>
          <p14:tracePt t="188690" x="6807200" y="2895600"/>
          <p14:tracePt t="188700" x="6813550" y="2895600"/>
          <p14:tracePt t="188715" x="6832600" y="2901950"/>
          <p14:tracePt t="188731" x="6864350" y="2921000"/>
          <p14:tracePt t="188739" x="6870700" y="2927350"/>
          <p14:tracePt t="188755" x="6902450" y="2946400"/>
          <p14:tracePt t="188771" x="6927850" y="2959100"/>
          <p14:tracePt t="188788" x="6959600" y="2978150"/>
          <p14:tracePt t="188805" x="6972300" y="2990850"/>
          <p14:tracePt t="188821" x="6985000" y="2997200"/>
          <p14:tracePt t="188838" x="7004050" y="3003550"/>
          <p14:tracePt t="188855" x="7004050" y="3009900"/>
          <p14:tracePt t="188871" x="7010400" y="3009900"/>
          <p14:tracePt t="189088" x="7016750" y="3009900"/>
          <p14:tracePt t="189104" x="7023100" y="3009900"/>
          <p14:tracePt t="189120" x="7029450" y="3009900"/>
          <p14:tracePt t="189128" x="7035800" y="3009900"/>
          <p14:tracePt t="189145" x="7042150" y="3009900"/>
          <p14:tracePt t="189154" x="7048500" y="3009900"/>
          <p14:tracePt t="189171" x="7067550" y="3003550"/>
          <p14:tracePt t="189188" x="7080250" y="2990850"/>
          <p14:tracePt t="189204" x="7092950" y="2984500"/>
          <p14:tracePt t="189221" x="7092950" y="2971800"/>
          <p14:tracePt t="189238" x="7092950" y="2959100"/>
          <p14:tracePt t="189254" x="7092950" y="2946400"/>
          <p14:tracePt t="189271" x="7092950" y="2933700"/>
          <p14:tracePt t="189272" x="7092950" y="2927350"/>
          <p14:tracePt t="189288" x="7092950" y="2921000"/>
          <p14:tracePt t="189304" x="7092950" y="2914650"/>
          <p14:tracePt t="189321" x="7092950" y="2908300"/>
          <p14:tracePt t="189338" x="7086600" y="2908300"/>
          <p14:tracePt t="189371" x="7080250" y="2908300"/>
          <p14:tracePt t="189585" x="0" y="0"/>
        </p14:tracePtLst>
        <p14:tracePtLst>
          <p14:tracePt t="190267" x="3987800" y="2241550"/>
          <p14:tracePt t="190277" x="3987800" y="2247900"/>
          <p14:tracePt t="190287" x="3987800" y="2260600"/>
          <p14:tracePt t="190304" x="3987800" y="2330450"/>
          <p14:tracePt t="190321" x="4019550" y="2381250"/>
          <p14:tracePt t="190337" x="4070350" y="2432050"/>
          <p14:tracePt t="190354" x="4133850" y="2463800"/>
          <p14:tracePt t="190371" x="4197350" y="2495550"/>
          <p14:tracePt t="190387" x="4241800" y="2501900"/>
          <p14:tracePt t="190404" x="4260850" y="2501900"/>
          <p14:tracePt t="190421" x="4273550" y="2501900"/>
          <p14:tracePt t="190437" x="4286250" y="2501900"/>
          <p14:tracePt t="190454" x="4292600" y="2476500"/>
          <p14:tracePt t="190471" x="4298950" y="2457450"/>
          <p14:tracePt t="190487" x="4298950" y="2444750"/>
          <p14:tracePt t="190489" x="4298950" y="2438400"/>
          <p14:tracePt t="190673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385" y="1341438"/>
            <a:ext cx="1166417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子类继承父类后，通常会添加新的属性和方法。因此沿着继承链越往下继承的子类其属性和方法越来越具体。相反，越上层的祖先类其实现越抽象，甚至无法给出具体实现。一个长方形图形有面积，但其祖先类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GeometricObject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方法可能没法给出具体实现，这时可以定义成抽象方法。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可定义不含方法体的方法，其方法体由子类根据具体情况实现，这样的方法称为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method)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，包含抽象方法的类必须是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class)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抽象类和抽象方法的声明必须加上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关键字。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抽象方法的意义：加给子类的一个约束。例如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Circle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Rectangle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类计算面积必须使用父类规定的函数签名。这样可以充分利用多态特性使得代码变得更通用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14"/>
    </mc:Choice>
    <mc:Fallback xmlns="">
      <p:transition spd="slow" advTm="169214"/>
    </mc:Fallback>
  </mc:AlternateContent>
  <p:extLst>
    <p:ext uri="{3A86A75C-4F4B-4683-9AE1-C65F6400EC91}">
      <p14:laserTraceLst xmlns:p14="http://schemas.microsoft.com/office/powerpoint/2010/main">
        <p14:tracePtLst>
          <p14:tracePt t="2017" x="1708150" y="800100"/>
          <p14:tracePt t="2090" x="1790700" y="800100"/>
          <p14:tracePt t="2099" x="1841500" y="800100"/>
          <p14:tracePt t="2115" x="1993900" y="800100"/>
          <p14:tracePt t="2132" x="2190750" y="800100"/>
          <p14:tracePt t="2132" x="2298700" y="800100"/>
          <p14:tracePt t="2148" x="2508250" y="800100"/>
          <p14:tracePt t="2165" x="2705100" y="800100"/>
          <p14:tracePt t="2182" x="2876550" y="800100"/>
          <p14:tracePt t="2198" x="3054350" y="800100"/>
          <p14:tracePt t="2215" x="3187700" y="800100"/>
          <p14:tracePt t="2232" x="3321050" y="800100"/>
          <p14:tracePt t="2248" x="3409950" y="812800"/>
          <p14:tracePt t="2265" x="3416300" y="812800"/>
          <p14:tracePt t="2282" x="3429000" y="825500"/>
          <p14:tracePt t="3061" x="0" y="0"/>
        </p14:tracePtLst>
        <p14:tracePtLst>
          <p14:tracePt t="5552" x="673100" y="1771650"/>
          <p14:tracePt t="5631" x="679450" y="1771650"/>
          <p14:tracePt t="5648" x="711200" y="1771650"/>
          <p14:tracePt t="5665" x="762000" y="1771650"/>
          <p14:tracePt t="5681" x="838200" y="1771650"/>
          <p14:tracePt t="5698" x="933450" y="1771650"/>
          <p14:tracePt t="5714" x="1041400" y="1771650"/>
          <p14:tracePt t="5731" x="1174750" y="1771650"/>
          <p14:tracePt t="5733" x="1250950" y="1771650"/>
          <p14:tracePt t="5747" x="1327150" y="1771650"/>
          <p14:tracePt t="5765" x="1574800" y="1771650"/>
          <p14:tracePt t="5781" x="1727200" y="1771650"/>
          <p14:tracePt t="5797" x="1860550" y="1771650"/>
          <p14:tracePt t="5814" x="1981200" y="1771650"/>
          <p14:tracePt t="5831" x="2063750" y="1771650"/>
          <p14:tracePt t="5847" x="2139950" y="1771650"/>
          <p14:tracePt t="5864" x="2216150" y="1771650"/>
          <p14:tracePt t="5881" x="2305050" y="1771650"/>
          <p14:tracePt t="5897" x="2387600" y="1771650"/>
          <p14:tracePt t="5914" x="2489200" y="1771650"/>
          <p14:tracePt t="5931" x="2584450" y="1771650"/>
          <p14:tracePt t="5947" x="2679700" y="1771650"/>
          <p14:tracePt t="5964" x="2755900" y="1771650"/>
          <p14:tracePt t="5966" x="2787650" y="1771650"/>
          <p14:tracePt t="5981" x="2832100" y="1771650"/>
          <p14:tracePt t="5997" x="2870200" y="1771650"/>
          <p14:tracePt t="6014" x="2895600" y="1771650"/>
          <p14:tracePt t="6031" x="2908300" y="1771650"/>
          <p14:tracePt t="6054" x="2914650" y="1771650"/>
          <p14:tracePt t="6309" x="0" y="0"/>
        </p14:tracePtLst>
        <p14:tracePtLst>
          <p14:tracePt t="7400" x="781050" y="1809750"/>
          <p14:tracePt t="7478" x="787400" y="1809750"/>
          <p14:tracePt t="7486" x="806450" y="1809750"/>
          <p14:tracePt t="7497" x="819150" y="1809750"/>
          <p14:tracePt t="7513" x="869950" y="1809750"/>
          <p14:tracePt t="7530" x="946150" y="1809750"/>
          <p14:tracePt t="7547" x="1060450" y="1809750"/>
          <p14:tracePt t="7563" x="1181100" y="1809750"/>
          <p14:tracePt t="7567" x="1263650" y="1809750"/>
          <p14:tracePt t="7580" x="1339850" y="1809750"/>
          <p14:tracePt t="7597" x="1549400" y="1809750"/>
          <p14:tracePt t="7613" x="1676400" y="1809750"/>
          <p14:tracePt t="7630" x="1771650" y="1809750"/>
          <p14:tracePt t="7647" x="1835150" y="1809750"/>
          <p14:tracePt t="7663" x="1885950" y="1809750"/>
          <p14:tracePt t="7680" x="1917700" y="1809750"/>
          <p14:tracePt t="7697" x="1962150" y="1809750"/>
          <p14:tracePt t="7713" x="1993900" y="1809750"/>
          <p14:tracePt t="7730" x="2012950" y="1809750"/>
          <p14:tracePt t="7747" x="2025650" y="1809750"/>
          <p14:tracePt t="7763" x="2032000" y="1809750"/>
          <p14:tracePt t="7780" x="2038350" y="1809750"/>
          <p14:tracePt t="7797" x="2057400" y="1809750"/>
          <p14:tracePt t="7813" x="2063750" y="1809750"/>
          <p14:tracePt t="7830" x="2070100" y="1809750"/>
          <p14:tracePt t="7863" x="2082800" y="1809750"/>
          <p14:tracePt t="7880" x="2089150" y="1809750"/>
          <p14:tracePt t="7897" x="2101850" y="1809750"/>
          <p14:tracePt t="7913" x="2120900" y="1809750"/>
          <p14:tracePt t="7930" x="2133600" y="1809750"/>
          <p14:tracePt t="7947" x="2165350" y="1809750"/>
          <p14:tracePt t="7963" x="2203450" y="1809750"/>
          <p14:tracePt t="7980" x="2241550" y="1809750"/>
          <p14:tracePt t="7982" x="2260600" y="1809750"/>
          <p14:tracePt t="7997" x="2317750" y="1809750"/>
          <p14:tracePt t="8013" x="2349500" y="1816100"/>
          <p14:tracePt t="8030" x="2387600" y="1816100"/>
          <p14:tracePt t="8047" x="2419350" y="1822450"/>
          <p14:tracePt t="8063" x="2444750" y="1828800"/>
          <p14:tracePt t="8080" x="2463800" y="1835150"/>
          <p14:tracePt t="8097" x="2470150" y="1835150"/>
          <p14:tracePt t="8113" x="2482850" y="1841500"/>
          <p14:tracePt t="8130" x="2495550" y="1841500"/>
          <p14:tracePt t="8381" x="0" y="0"/>
        </p14:tracePtLst>
        <p14:tracePtLst>
          <p14:tracePt t="11097" x="4286250" y="1701800"/>
          <p14:tracePt t="11126" x="4311650" y="1701800"/>
          <p14:tracePt t="11135" x="4343400" y="1701800"/>
          <p14:tracePt t="11146" x="4394200" y="1701800"/>
          <p14:tracePt t="11162" x="4533900" y="1701800"/>
          <p14:tracePt t="11179" x="4711700" y="1701800"/>
          <p14:tracePt t="11196" x="4921250" y="1701800"/>
          <p14:tracePt t="11212" x="5143500" y="1701800"/>
          <p14:tracePt t="11214" x="5251450" y="1701800"/>
          <p14:tracePt t="11229" x="5448300" y="1701800"/>
          <p14:tracePt t="11246" x="5657850" y="1720850"/>
          <p14:tracePt t="11262" x="5854700" y="1758950"/>
          <p14:tracePt t="11279" x="6013450" y="1790700"/>
          <p14:tracePt t="11296" x="6134100" y="1816100"/>
          <p14:tracePt t="11312" x="6223000" y="1822450"/>
          <p14:tracePt t="11329" x="6273800" y="1822450"/>
          <p14:tracePt t="11346" x="6286500" y="1822450"/>
          <p14:tracePt t="11362" x="6292850" y="1822450"/>
          <p14:tracePt t="13431" x="6299200" y="1822450"/>
          <p14:tracePt t="13447" x="6330950" y="1822450"/>
          <p14:tracePt t="13462" x="6388100" y="1822450"/>
          <p14:tracePt t="13478" x="6457950" y="1822450"/>
          <p14:tracePt t="13495" x="6508750" y="1816100"/>
          <p14:tracePt t="13512" x="6565900" y="1803400"/>
          <p14:tracePt t="13528" x="6591300" y="1790700"/>
          <p14:tracePt t="13545" x="6604000" y="1778000"/>
          <p14:tracePt t="13549" x="6610350" y="1758950"/>
          <p14:tracePt t="13561" x="6616700" y="1733550"/>
          <p14:tracePt t="13578" x="6616700" y="1708150"/>
          <p14:tracePt t="13595" x="6616700" y="1670050"/>
          <p14:tracePt t="13611" x="6616700" y="1619250"/>
          <p14:tracePt t="13628" x="6616700" y="1593850"/>
          <p14:tracePt t="13645" x="6604000" y="1536700"/>
          <p14:tracePt t="13662" x="6597650" y="1530350"/>
          <p14:tracePt t="13678" x="6591300" y="1511300"/>
          <p14:tracePt t="13695" x="6578600" y="1498600"/>
          <p14:tracePt t="13711" x="6559550" y="1479550"/>
          <p14:tracePt t="13728" x="6521450" y="1466850"/>
          <p14:tracePt t="13745" x="6496050" y="1447800"/>
          <p14:tracePt t="13761" x="6457950" y="1428750"/>
          <p14:tracePt t="13778" x="6426200" y="1422400"/>
          <p14:tracePt t="13795" x="6375400" y="1409700"/>
          <p14:tracePt t="13811" x="6343650" y="1403350"/>
          <p14:tracePt t="13813" x="6305550" y="1397000"/>
          <p14:tracePt t="13828" x="6286500" y="1390650"/>
          <p14:tracePt t="13845" x="6210300" y="1371600"/>
          <p14:tracePt t="13861" x="6172200" y="1365250"/>
          <p14:tracePt t="13878" x="6140450" y="1365250"/>
          <p14:tracePt t="13895" x="6102350" y="1358900"/>
          <p14:tracePt t="13911" x="6064250" y="1358900"/>
          <p14:tracePt t="13928" x="6026150" y="1358900"/>
          <p14:tracePt t="13945" x="5988050" y="1358900"/>
          <p14:tracePt t="13961" x="5943600" y="1358900"/>
          <p14:tracePt t="13978" x="5911850" y="1358900"/>
          <p14:tracePt t="13994" x="5867400" y="1358900"/>
          <p14:tracePt t="14011" x="5822950" y="1358900"/>
          <p14:tracePt t="14028" x="5778500" y="1365250"/>
          <p14:tracePt t="14030" x="5753100" y="1371600"/>
          <p14:tracePt t="14045" x="5727700" y="1384300"/>
          <p14:tracePt t="14061" x="5695950" y="1397000"/>
          <p14:tracePt t="14078" x="5676900" y="1409700"/>
          <p14:tracePt t="14094" x="5657850" y="1409700"/>
          <p14:tracePt t="14111" x="5645150" y="1416050"/>
          <p14:tracePt t="14128" x="5626100" y="1428750"/>
          <p14:tracePt t="14144" x="5619750" y="1435100"/>
          <p14:tracePt t="14161" x="5607050" y="1441450"/>
          <p14:tracePt t="14178" x="5600700" y="1447800"/>
          <p14:tracePt t="14194" x="5594350" y="1460500"/>
          <p14:tracePt t="14211" x="5594350" y="1473200"/>
          <p14:tracePt t="14228" x="5581650" y="1485900"/>
          <p14:tracePt t="14245" x="5581650" y="1498600"/>
          <p14:tracePt t="14261" x="5581650" y="1511300"/>
          <p14:tracePt t="14278" x="5581650" y="1524000"/>
          <p14:tracePt t="14294" x="5581650" y="1536700"/>
          <p14:tracePt t="14311" x="5581650" y="1549400"/>
          <p14:tracePt t="14328" x="5581650" y="1562100"/>
          <p14:tracePt t="14344" x="5581650" y="1574800"/>
          <p14:tracePt t="14361" x="5581650" y="1587500"/>
          <p14:tracePt t="14378" x="5581650" y="1600200"/>
          <p14:tracePt t="14394" x="5581650" y="1619250"/>
          <p14:tracePt t="14411" x="5600700" y="1638300"/>
          <p14:tracePt t="14414" x="5607050" y="1644650"/>
          <p14:tracePt t="14428" x="5607050" y="1651000"/>
          <p14:tracePt t="14445" x="5632450" y="1663700"/>
          <p14:tracePt t="14461" x="5657850" y="1676400"/>
          <p14:tracePt t="14478" x="5670550" y="1682750"/>
          <p14:tracePt t="14494" x="5702300" y="1695450"/>
          <p14:tracePt t="14511" x="5740400" y="1695450"/>
          <p14:tracePt t="14528" x="5791200" y="1695450"/>
          <p14:tracePt t="14544" x="5842000" y="1695450"/>
          <p14:tracePt t="14561" x="5880100" y="1695450"/>
          <p14:tracePt t="14578" x="5899150" y="1695450"/>
          <p14:tracePt t="14594" x="5918200" y="1695450"/>
          <p14:tracePt t="14611" x="5924550" y="1689100"/>
          <p14:tracePt t="14628" x="5930900" y="1682750"/>
          <p14:tracePt t="14644" x="5937250" y="1670050"/>
          <p14:tracePt t="14661" x="5943600" y="1657350"/>
          <p14:tracePt t="14694" x="5949950" y="1651000"/>
          <p14:tracePt t="14726" x="5949950" y="1644650"/>
          <p14:tracePt t="14734" x="5949950" y="1638300"/>
          <p14:tracePt t="14744" x="5949950" y="1631950"/>
          <p14:tracePt t="14761" x="5949950" y="1625600"/>
          <p14:tracePt t="14777" x="5949950" y="1612900"/>
          <p14:tracePt t="14794" x="5949950" y="1568450"/>
          <p14:tracePt t="14811" x="5937250" y="1517650"/>
          <p14:tracePt t="14814" x="5930900" y="1485900"/>
          <p14:tracePt t="14828" x="5918200" y="1447800"/>
          <p14:tracePt t="14845" x="5842000" y="1327150"/>
          <p14:tracePt t="14861" x="5759450" y="1270000"/>
          <p14:tracePt t="14877" x="5645150" y="1193800"/>
          <p14:tracePt t="14894" x="5480050" y="1143000"/>
          <p14:tracePt t="14911" x="5283200" y="1104900"/>
          <p14:tracePt t="14927" x="5060950" y="1085850"/>
          <p14:tracePt t="14944" x="4838700" y="1085850"/>
          <p14:tracePt t="14961" x="4610100" y="1092200"/>
          <p14:tracePt t="14977" x="4324350" y="1130300"/>
          <p14:tracePt t="14994" x="3930650" y="1200150"/>
          <p14:tracePt t="15011" x="3403600" y="1314450"/>
          <p14:tracePt t="15027" x="2851150" y="1422400"/>
          <p14:tracePt t="15044" x="2362200" y="1543050"/>
          <p14:tracePt t="15046" x="2190750" y="1587500"/>
          <p14:tracePt t="15061" x="1917700" y="1689100"/>
          <p14:tracePt t="15077" x="1752600" y="1784350"/>
          <p14:tracePt t="15094" x="1631950" y="1860550"/>
          <p14:tracePt t="15111" x="1568450" y="1930400"/>
          <p14:tracePt t="15127" x="1511300" y="2006600"/>
          <p14:tracePt t="15144" x="1466850" y="2076450"/>
          <p14:tracePt t="15161" x="1441450" y="2139950"/>
          <p14:tracePt t="15177" x="1435100" y="2190750"/>
          <p14:tracePt t="15194" x="1435100" y="2228850"/>
          <p14:tracePt t="15211" x="1435100" y="2266950"/>
          <p14:tracePt t="15227" x="1435100" y="2292350"/>
          <p14:tracePt t="15244" x="1435100" y="2324100"/>
          <p14:tracePt t="15245" x="1441450" y="2349500"/>
          <p14:tracePt t="15261" x="1460500" y="2387600"/>
          <p14:tracePt t="15277" x="1492250" y="2413000"/>
          <p14:tracePt t="15294" x="1549400" y="2444750"/>
          <p14:tracePt t="15311" x="1638300" y="2470150"/>
          <p14:tracePt t="15327" x="1758950" y="2495550"/>
          <p14:tracePt t="15344" x="1917700" y="2495550"/>
          <p14:tracePt t="15361" x="2108200" y="2489200"/>
          <p14:tracePt t="15377" x="2298700" y="2463800"/>
          <p14:tracePt t="15394" x="2451100" y="2425700"/>
          <p14:tracePt t="15411" x="2559050" y="2368550"/>
          <p14:tracePt t="15413" x="2603500" y="2343150"/>
          <p14:tracePt t="15427" x="2654300" y="2311400"/>
          <p14:tracePt t="15444" x="2711450" y="2241550"/>
          <p14:tracePt t="15446" x="2743200" y="2197100"/>
          <p14:tracePt t="15461" x="2774950" y="2114550"/>
          <p14:tracePt t="15477" x="2781300" y="2057400"/>
          <p14:tracePt t="15494" x="2781300" y="2012950"/>
          <p14:tracePt t="15511" x="2774950" y="1974850"/>
          <p14:tracePt t="15527" x="2762250" y="1949450"/>
          <p14:tracePt t="15544" x="2749550" y="1936750"/>
          <p14:tracePt t="15561" x="2724150" y="1924050"/>
          <p14:tracePt t="15577" x="2698750" y="1917700"/>
          <p14:tracePt t="15594" x="2667000" y="1917700"/>
          <p14:tracePt t="15611" x="2622550" y="1917700"/>
          <p14:tracePt t="15627" x="2559050" y="1917700"/>
          <p14:tracePt t="15630" x="2533650" y="1924050"/>
          <p14:tracePt t="15644" x="2508250" y="1936750"/>
          <p14:tracePt t="15661" x="2457450" y="1981200"/>
          <p14:tracePt t="15677" x="2444750" y="2000250"/>
          <p14:tracePt t="15694" x="2438400" y="2019300"/>
          <p14:tracePt t="15711" x="2438400" y="2038350"/>
          <p14:tracePt t="15727" x="2444750" y="2070100"/>
          <p14:tracePt t="15744" x="2482850" y="2108200"/>
          <p14:tracePt t="15761" x="2546350" y="2133600"/>
          <p14:tracePt t="15777" x="2667000" y="2159000"/>
          <p14:tracePt t="15794" x="2813050" y="2165350"/>
          <p14:tracePt t="15810" x="2965450" y="2165350"/>
          <p14:tracePt t="15827" x="3092450" y="2152650"/>
          <p14:tracePt t="15830" x="3143250" y="2127250"/>
          <p14:tracePt t="15844" x="3175000" y="2108200"/>
          <p14:tracePt t="15861" x="3238500" y="2032000"/>
          <p14:tracePt t="15877" x="3257550" y="1968500"/>
          <p14:tracePt t="15894" x="3257550" y="1924050"/>
          <p14:tracePt t="15910" x="3257550" y="1854200"/>
          <p14:tracePt t="15927" x="3232150" y="1822450"/>
          <p14:tracePt t="15944" x="3200400" y="1803400"/>
          <p14:tracePt t="15960" x="3175000" y="1797050"/>
          <p14:tracePt t="15977" x="3155950" y="1797050"/>
          <p14:tracePt t="15994" x="3117850" y="1803400"/>
          <p14:tracePt t="16010" x="3092450" y="1841500"/>
          <p14:tracePt t="16027" x="3073400" y="1898650"/>
          <p14:tracePt t="16030" x="3067050" y="1936750"/>
          <p14:tracePt t="16044" x="3067050" y="1949450"/>
          <p14:tracePt t="16047" x="3067050" y="1981200"/>
          <p14:tracePt t="16061" x="3079750" y="2038350"/>
          <p14:tracePt t="16077" x="3105150" y="2051050"/>
          <p14:tracePt t="16094" x="3149600" y="2070100"/>
          <p14:tracePt t="16110" x="3194050" y="2070100"/>
          <p14:tracePt t="16127" x="3244850" y="2070100"/>
          <p14:tracePt t="16144" x="3270250" y="2051050"/>
          <p14:tracePt t="16160" x="3289300" y="2025650"/>
          <p14:tracePt t="16177" x="3295650" y="2000250"/>
          <p14:tracePt t="16194" x="3295650" y="1974850"/>
          <p14:tracePt t="16534" x="0" y="0"/>
        </p14:tracePtLst>
        <p14:tracePtLst>
          <p14:tracePt t="17632" x="7747000" y="1746250"/>
          <p14:tracePt t="17737" x="7766050" y="1746250"/>
          <p14:tracePt t="17749" x="7804150" y="1746250"/>
          <p14:tracePt t="17760" x="7943850" y="1746250"/>
          <p14:tracePt t="17777" x="8140700" y="1746250"/>
          <p14:tracePt t="17794" x="8362950" y="1746250"/>
          <p14:tracePt t="17810" x="8566150" y="1746250"/>
          <p14:tracePt t="17827" x="8743950" y="1746250"/>
          <p14:tracePt t="17844" x="8890000" y="1746250"/>
          <p14:tracePt t="17846" x="8940800" y="1746250"/>
          <p14:tracePt t="17860" x="8997950" y="1746250"/>
          <p14:tracePt t="17877" x="9118600" y="1746250"/>
          <p14:tracePt t="17893" x="9169400" y="1746250"/>
          <p14:tracePt t="17910" x="9201150" y="1746250"/>
          <p14:tracePt t="17927" x="9220200" y="1746250"/>
          <p14:tracePt t="17943" x="9226550" y="1746250"/>
          <p14:tracePt t="17960" x="9245600" y="1746250"/>
          <p14:tracePt t="17977" x="9251950" y="1746250"/>
          <p14:tracePt t="17993" x="9258300" y="1746250"/>
          <p14:tracePt t="18026" x="9264650" y="1746250"/>
          <p14:tracePt t="19998" x="9277350" y="1746250"/>
          <p14:tracePt t="20006" x="9283700" y="1746250"/>
          <p14:tracePt t="20014" x="9290050" y="1746250"/>
          <p14:tracePt t="20026" x="9296400" y="1746250"/>
          <p14:tracePt t="20042" x="9328150" y="1746250"/>
          <p14:tracePt t="20046" x="9334500" y="1746250"/>
          <p14:tracePt t="20059" x="9347200" y="1746250"/>
          <p14:tracePt t="20076" x="9378950" y="1746250"/>
          <p14:tracePt t="20078" x="9404350" y="1746250"/>
          <p14:tracePt t="20093" x="9493250" y="1758950"/>
          <p14:tracePt t="20109" x="9601200" y="1778000"/>
          <p14:tracePt t="20126" x="9728200" y="1797050"/>
          <p14:tracePt t="20142" x="9842500" y="1822450"/>
          <p14:tracePt t="20159" x="9899650" y="1828800"/>
          <p14:tracePt t="20176" x="9925050" y="1828800"/>
          <p14:tracePt t="20192" x="9931400" y="1828800"/>
          <p14:tracePt t="20574" x="9931400" y="1835150"/>
          <p14:tracePt t="20574" x="0" y="0"/>
        </p14:tracePtLst>
        <p14:tracePtLst>
          <p14:tracePt t="20920" x="9137650" y="1847850"/>
          <p14:tracePt t="20976" x="9137650" y="1841500"/>
          <p14:tracePt t="20991" x="9169400" y="1841500"/>
          <p14:tracePt t="21008" x="9290050" y="1841500"/>
          <p14:tracePt t="21022" x="9480550" y="1841500"/>
          <p14:tracePt t="21032" x="9594850" y="1841500"/>
          <p14:tracePt t="21042" x="9721850" y="1841500"/>
          <p14:tracePt t="21059" x="9963150" y="1841500"/>
          <p14:tracePt t="21063" x="10083800" y="1841500"/>
          <p14:tracePt t="21075" x="10185400" y="1841500"/>
          <p14:tracePt t="21092" x="10363200" y="1841500"/>
          <p14:tracePt t="21109" x="10585450" y="1841500"/>
          <p14:tracePt t="21125" x="10693400" y="1841500"/>
          <p14:tracePt t="21142" x="10788650" y="1841500"/>
          <p14:tracePt t="21159" x="10877550" y="1841500"/>
          <p14:tracePt t="21175" x="10960100" y="1841500"/>
          <p14:tracePt t="21192" x="11036300" y="1841500"/>
          <p14:tracePt t="21209" x="11093450" y="1841500"/>
          <p14:tracePt t="21225" x="11137900" y="1841500"/>
          <p14:tracePt t="21242" x="11169650" y="1841500"/>
          <p14:tracePt t="21259" x="11201400" y="1841500"/>
          <p14:tracePt t="21275" x="11245850" y="1841500"/>
          <p14:tracePt t="21278" x="11264900" y="1841500"/>
          <p14:tracePt t="21292" x="11290300" y="1841500"/>
          <p14:tracePt t="21309" x="11366500" y="1841500"/>
          <p14:tracePt t="21325" x="11385550" y="1841500"/>
          <p14:tracePt t="21342" x="11391900" y="1841500"/>
          <p14:tracePt t="21359" x="11398250" y="1841500"/>
          <p14:tracePt t="21392" x="11404600" y="1841500"/>
          <p14:tracePt t="21409" x="11410950" y="1841500"/>
          <p14:tracePt t="21425" x="11417300" y="1841500"/>
          <p14:tracePt t="21442" x="11430000" y="1841500"/>
          <p14:tracePt t="21459" x="11436350" y="1841500"/>
          <p14:tracePt t="21475" x="11449050" y="1841500"/>
          <p14:tracePt t="21773" x="0" y="0"/>
        </p14:tracePtLst>
        <p14:tracePtLst>
          <p14:tracePt t="24264" x="641350" y="2152650"/>
          <p14:tracePt t="24352" x="666750" y="2152650"/>
          <p14:tracePt t="24368" x="749300" y="2152650"/>
          <p14:tracePt t="24382" x="901700" y="2152650"/>
          <p14:tracePt t="24396" x="984250" y="2152650"/>
          <p14:tracePt t="24408" x="1181100" y="2152650"/>
          <p14:tracePt t="24424" x="1403350" y="2152650"/>
          <p14:tracePt t="24441" x="1663700" y="2152650"/>
          <p14:tracePt t="24458" x="1905000" y="2152650"/>
          <p14:tracePt t="24474" x="2114550" y="2152650"/>
          <p14:tracePt t="24477" x="2197100" y="2152650"/>
          <p14:tracePt t="24491" x="2286000" y="2152650"/>
          <p14:tracePt t="24508" x="2432050" y="2159000"/>
          <p14:tracePt t="24510" x="2495550" y="2165350"/>
          <p14:tracePt t="24525" x="2597150" y="2190750"/>
          <p14:tracePt t="24541" x="2667000" y="2203450"/>
          <p14:tracePt t="24558" x="2724150" y="2216150"/>
          <p14:tracePt t="24574" x="2768600" y="2222500"/>
          <p14:tracePt t="24591" x="2800350" y="2222500"/>
          <p14:tracePt t="24608" x="2825750" y="2222500"/>
          <p14:tracePt t="24624" x="2851150" y="2222500"/>
          <p14:tracePt t="24641" x="2870200" y="2222500"/>
          <p14:tracePt t="24658" x="2895600" y="2222500"/>
          <p14:tracePt t="24674" x="2933700" y="2222500"/>
          <p14:tracePt t="24691" x="2971800" y="2222500"/>
          <p14:tracePt t="24708" x="3022600" y="2222500"/>
          <p14:tracePt t="24711" x="3054350" y="2222500"/>
          <p14:tracePt t="24725" x="3111500" y="2222500"/>
          <p14:tracePt t="24741" x="3155950" y="2222500"/>
          <p14:tracePt t="24758" x="3200400" y="2222500"/>
          <p14:tracePt t="24774" x="3238500" y="2222500"/>
          <p14:tracePt t="24791" x="3270250" y="2222500"/>
          <p14:tracePt t="24808" x="3308350" y="2222500"/>
          <p14:tracePt t="24824" x="3346450" y="2222500"/>
          <p14:tracePt t="24841" x="3378200" y="2222500"/>
          <p14:tracePt t="24858" x="3429000" y="2222500"/>
          <p14:tracePt t="24874" x="3460750" y="2222500"/>
          <p14:tracePt t="24891" x="3479800" y="2222500"/>
          <p14:tracePt t="24893" x="3498850" y="2222500"/>
          <p14:tracePt t="24908" x="3511550" y="2222500"/>
          <p14:tracePt t="24924" x="3517900" y="2222500"/>
          <p14:tracePt t="24941" x="3530600" y="2222500"/>
          <p14:tracePt t="24974" x="3543300" y="2222500"/>
          <p14:tracePt t="24991" x="3562350" y="2222500"/>
          <p14:tracePt t="25007" x="3575050" y="2222500"/>
          <p14:tracePt t="25024" x="3594100" y="2222500"/>
          <p14:tracePt t="25041" x="3613150" y="2222500"/>
          <p14:tracePt t="25057" x="3651250" y="2222500"/>
          <p14:tracePt t="25074" x="3670300" y="2222500"/>
          <p14:tracePt t="25091" x="3702050" y="2222500"/>
          <p14:tracePt t="25107" x="3727450" y="2222500"/>
          <p14:tracePt t="25109" x="3746500" y="2222500"/>
          <p14:tracePt t="25125" x="3765550" y="2222500"/>
          <p14:tracePt t="25141" x="3790950" y="2222500"/>
          <p14:tracePt t="25157" x="3803650" y="2222500"/>
          <p14:tracePt t="25174" x="3810000" y="2222500"/>
          <p14:tracePt t="25206" x="3816350" y="2222500"/>
          <p14:tracePt t="27077" x="0" y="0"/>
        </p14:tracePtLst>
        <p14:tracePtLst>
          <p14:tracePt t="27712" x="4362450" y="2209800"/>
          <p14:tracePt t="27799" x="4368800" y="2209800"/>
          <p14:tracePt t="27815" x="4394200" y="2209800"/>
          <p14:tracePt t="27832" x="4457700" y="2209800"/>
          <p14:tracePt t="27850" x="4578350" y="2209800"/>
          <p14:tracePt t="27861" x="4737100" y="2209800"/>
          <p14:tracePt t="27874" x="4819650" y="2209800"/>
          <p14:tracePt t="27890" x="4959350" y="2209800"/>
          <p14:tracePt t="27907" x="5035550" y="2209800"/>
          <p14:tracePt t="27923" x="5054600" y="2209800"/>
          <p14:tracePt t="27925" x="5060950" y="2209800"/>
          <p14:tracePt t="28149" x="0" y="0"/>
        </p14:tracePtLst>
        <p14:tracePtLst>
          <p14:tracePt t="28960" x="5124450" y="2209800"/>
          <p14:tracePt t="29029" x="5130800" y="2209800"/>
          <p14:tracePt t="29039" x="5149850" y="2209800"/>
          <p14:tracePt t="29046" x="5168900" y="2209800"/>
          <p14:tracePt t="29056" x="5187950" y="2209800"/>
          <p14:tracePt t="29073" x="5264150" y="2209800"/>
          <p14:tracePt t="29090" x="5353050" y="2209800"/>
          <p14:tracePt t="29106" x="5454650" y="2209800"/>
          <p14:tracePt t="29123" x="5530850" y="2209800"/>
          <p14:tracePt t="29126" x="5575300" y="2209800"/>
          <p14:tracePt t="29140" x="5607050" y="2209800"/>
          <p14:tracePt t="29156" x="5657850" y="2209800"/>
          <p14:tracePt t="29158" x="5683250" y="2209800"/>
          <p14:tracePt t="29173" x="5727700" y="2209800"/>
          <p14:tracePt t="29189" x="5784850" y="2209800"/>
          <p14:tracePt t="29206" x="5822950" y="2209800"/>
          <p14:tracePt t="29223" x="5873750" y="2209800"/>
          <p14:tracePt t="29239" x="5924550" y="2209800"/>
          <p14:tracePt t="29256" x="5975350" y="2209800"/>
          <p14:tracePt t="29273" x="6019800" y="2209800"/>
          <p14:tracePt t="29289" x="6057900" y="2209800"/>
          <p14:tracePt t="29306" x="6076950" y="2209800"/>
          <p14:tracePt t="29309" x="6083300" y="2209800"/>
          <p14:tracePt t="29408" x="6089650" y="2209800"/>
          <p14:tracePt t="29421" x="6096000" y="2209800"/>
          <p14:tracePt t="29446" x="6102350" y="2209800"/>
          <p14:tracePt t="29462" x="6108700" y="2209800"/>
          <p14:tracePt t="29471" x="6121400" y="2209800"/>
          <p14:tracePt t="29486" x="6134100" y="2209800"/>
          <p14:tracePt t="29502" x="6146800" y="2209800"/>
          <p14:tracePt t="29512" x="6153150" y="2209800"/>
          <p14:tracePt t="29523" x="6159500" y="2209800"/>
          <p14:tracePt t="29539" x="6172200" y="2209800"/>
          <p14:tracePt t="29556" x="6178550" y="2209800"/>
          <p14:tracePt t="29573" x="6191250" y="2209800"/>
          <p14:tracePt t="29589" x="6210300" y="2209800"/>
          <p14:tracePt t="29606" x="6229350" y="2209800"/>
          <p14:tracePt t="29623" x="6235700" y="2209800"/>
          <p14:tracePt t="30366" x="0" y="0"/>
        </p14:tracePtLst>
        <p14:tracePtLst>
          <p14:tracePt t="31040" x="5194300" y="2222500"/>
          <p14:tracePt t="31103" x="5213350" y="2222500"/>
          <p14:tracePt t="31118" x="5283200" y="2209800"/>
          <p14:tracePt t="31131" x="5346700" y="2209800"/>
          <p14:tracePt t="31139" x="5416550" y="2209800"/>
          <p14:tracePt t="31142" x="5505450" y="2209800"/>
          <p14:tracePt t="31156" x="5594350" y="2209800"/>
          <p14:tracePt t="31172" x="5797550" y="2209800"/>
          <p14:tracePt t="31173" x="5899150" y="2209800"/>
          <p14:tracePt t="31189" x="6102350" y="2209800"/>
          <p14:tracePt t="31205" x="6261100" y="2209800"/>
          <p14:tracePt t="31222" x="6375400" y="2209800"/>
          <p14:tracePt t="31239" x="6464300" y="2209800"/>
          <p14:tracePt t="31255" x="6540500" y="2209800"/>
          <p14:tracePt t="31272" x="6597650" y="2209800"/>
          <p14:tracePt t="31289" x="6648450" y="2209800"/>
          <p14:tracePt t="31305" x="6692900" y="2209800"/>
          <p14:tracePt t="31322" x="6724650" y="2209800"/>
          <p14:tracePt t="31339" x="6743700" y="2209800"/>
          <p14:tracePt t="31355" x="6756400" y="2209800"/>
          <p14:tracePt t="31372" x="6762750" y="2209800"/>
          <p14:tracePt t="31389" x="6788150" y="2209800"/>
          <p14:tracePt t="31405" x="6813550" y="2209800"/>
          <p14:tracePt t="31422" x="6838950" y="2209800"/>
          <p14:tracePt t="31439" x="6870700" y="2209800"/>
          <p14:tracePt t="31455" x="6896100" y="2209800"/>
          <p14:tracePt t="31472" x="6927850" y="2209800"/>
          <p14:tracePt t="31489" x="6972300" y="2209800"/>
          <p14:tracePt t="31505" x="7023100" y="2209800"/>
          <p14:tracePt t="31522" x="7080250" y="2209800"/>
          <p14:tracePt t="31526" x="7105650" y="2209800"/>
          <p14:tracePt t="31539" x="7131050" y="2209800"/>
          <p14:tracePt t="31555" x="7162800" y="2209800"/>
          <p14:tracePt t="31558" x="7181850" y="2209800"/>
          <p14:tracePt t="31572" x="7194550" y="2209800"/>
          <p14:tracePt t="31589" x="7245350" y="2209800"/>
          <p14:tracePt t="31605" x="7270750" y="2209800"/>
          <p14:tracePt t="31622" x="7302500" y="2209800"/>
          <p14:tracePt t="31639" x="7334250" y="2209800"/>
          <p14:tracePt t="31655" x="7378700" y="2209800"/>
          <p14:tracePt t="31672" x="7423150" y="2209800"/>
          <p14:tracePt t="31689" x="7473950" y="2209800"/>
          <p14:tracePt t="31705" x="7518400" y="2209800"/>
          <p14:tracePt t="31722" x="7581900" y="2209800"/>
          <p14:tracePt t="31739" x="7670800" y="2209800"/>
          <p14:tracePt t="31755" x="7778750" y="2209800"/>
          <p14:tracePt t="31759" x="7842250" y="2209800"/>
          <p14:tracePt t="31772" x="7893050" y="2209800"/>
          <p14:tracePt t="31789" x="8032750" y="2209800"/>
          <p14:tracePt t="31805" x="8121650" y="2209800"/>
          <p14:tracePt t="31822" x="8185150" y="2209800"/>
          <p14:tracePt t="31839" x="8229600" y="2209800"/>
          <p14:tracePt t="31855" x="8280400" y="2209800"/>
          <p14:tracePt t="31872" x="8305800" y="2209800"/>
          <p14:tracePt t="31888" x="8331200" y="2209800"/>
          <p14:tracePt t="31905" x="8362950" y="2209800"/>
          <p14:tracePt t="31922" x="8375650" y="2209800"/>
          <p14:tracePt t="31938" x="8394700" y="2209800"/>
          <p14:tracePt t="31955" x="8401050" y="2209800"/>
          <p14:tracePt t="31972" x="8420100" y="2209800"/>
          <p14:tracePt t="32309" x="0" y="0"/>
        </p14:tracePtLst>
        <p14:tracePtLst>
          <p14:tracePt t="33488" x="8191500" y="2190750"/>
          <p14:tracePt t="33519" x="8197850" y="2190750"/>
          <p14:tracePt t="33529" x="8229600" y="2190750"/>
          <p14:tracePt t="33538" x="8280400" y="2190750"/>
          <p14:tracePt t="33555" x="8420100" y="2190750"/>
          <p14:tracePt t="33571" x="8597900" y="2190750"/>
          <p14:tracePt t="33574" x="8693150" y="2190750"/>
          <p14:tracePt t="33588" x="8794750" y="2190750"/>
          <p14:tracePt t="33605" x="9080500" y="2190750"/>
          <p14:tracePt t="33621" x="9169400" y="2190750"/>
          <p14:tracePt t="33638" x="9194800" y="2190750"/>
          <p14:tracePt t="33655" x="9201150" y="2190750"/>
          <p14:tracePt t="33829" x="0" y="0"/>
        </p14:tracePtLst>
        <p14:tracePtLst>
          <p14:tracePt t="34441" x="9677400" y="2241550"/>
          <p14:tracePt t="34544" x="9683750" y="2241550"/>
          <p14:tracePt t="34561" x="9690100" y="2241550"/>
          <p14:tracePt t="34583" x="9696450" y="2241550"/>
          <p14:tracePt t="34878" x="9702800" y="2241550"/>
          <p14:tracePt t="34889" x="9709150" y="2241550"/>
          <p14:tracePt t="34904" x="9721850" y="2247900"/>
          <p14:tracePt t="34921" x="9759950" y="2247900"/>
          <p14:tracePt t="34938" x="9804400" y="2247900"/>
          <p14:tracePt t="34954" x="9848850" y="2247900"/>
          <p14:tracePt t="34971" x="9880600" y="2247900"/>
          <p14:tracePt t="34987" x="9918700" y="2247900"/>
          <p14:tracePt t="35005" x="9956800" y="2247900"/>
          <p14:tracePt t="35021" x="9975850" y="2247900"/>
          <p14:tracePt t="35037" x="9988550" y="2247900"/>
          <p14:tracePt t="35054" x="10001250" y="2247900"/>
          <p14:tracePt t="35071" x="10020300" y="2247900"/>
          <p14:tracePt t="35087" x="10045700" y="2247900"/>
          <p14:tracePt t="35104" x="10071100" y="2247900"/>
          <p14:tracePt t="35121" x="10083800" y="2247900"/>
          <p14:tracePt t="35137" x="10102850" y="2247900"/>
          <p14:tracePt t="35154" x="10128250" y="2247900"/>
          <p14:tracePt t="35171" x="10140950" y="2247900"/>
          <p14:tracePt t="35187" x="10160000" y="2247900"/>
          <p14:tracePt t="35189" x="10179050" y="2254250"/>
          <p14:tracePt t="35204" x="10191750" y="2260600"/>
          <p14:tracePt t="35221" x="10223500" y="2260600"/>
          <p14:tracePt t="35237" x="10236200" y="2260600"/>
          <p14:tracePt t="35254" x="10242550" y="2260600"/>
          <p14:tracePt t="35271" x="10248900" y="2266950"/>
          <p14:tracePt t="35287" x="10255250" y="2273300"/>
          <p14:tracePt t="35304" x="10267950" y="2273300"/>
          <p14:tracePt t="35321" x="10274300" y="2273300"/>
          <p14:tracePt t="35337" x="10280650" y="2273300"/>
          <p14:tracePt t="35354" x="10287000" y="2273300"/>
          <p14:tracePt t="35371" x="10293350" y="2273300"/>
          <p14:tracePt t="35387" x="10299700" y="2273300"/>
          <p14:tracePt t="35464" x="10306050" y="2273300"/>
          <p14:tracePt t="35526" x="10312400" y="2273300"/>
          <p14:tracePt t="35607" x="10318750" y="2273300"/>
          <p14:tracePt t="35647" x="10325100" y="2273300"/>
          <p14:tracePt t="35671" x="10331450" y="2273300"/>
          <p14:tracePt t="35686" x="10337800" y="2273300"/>
          <p14:tracePt t="35695" x="10344150" y="2273300"/>
          <p14:tracePt t="35704" x="10350500" y="2273300"/>
          <p14:tracePt t="35721" x="10369550" y="2273300"/>
          <p14:tracePt t="35737" x="10388600" y="2273300"/>
          <p14:tracePt t="35754" x="10414000" y="2273300"/>
          <p14:tracePt t="35757" x="10426700" y="2273300"/>
          <p14:tracePt t="35771" x="10445750" y="2273300"/>
          <p14:tracePt t="35787" x="10483850" y="2273300"/>
          <p14:tracePt t="35789" x="10502900" y="2273300"/>
          <p14:tracePt t="35804" x="10521950" y="2273300"/>
          <p14:tracePt t="35821" x="10591800" y="2273300"/>
          <p14:tracePt t="35837" x="10636250" y="2273300"/>
          <p14:tracePt t="35854" x="10674350" y="2273300"/>
          <p14:tracePt t="35870" x="10725150" y="2273300"/>
          <p14:tracePt t="35887" x="10763250" y="2273300"/>
          <p14:tracePt t="35904" x="10801350" y="2273300"/>
          <p14:tracePt t="35920" x="10833100" y="2273300"/>
          <p14:tracePt t="35937" x="10858500" y="2273300"/>
          <p14:tracePt t="35954" x="10877550" y="2273300"/>
          <p14:tracePt t="35971" x="10909300" y="2273300"/>
          <p14:tracePt t="35974" x="10915650" y="2273300"/>
          <p14:tracePt t="35987" x="10928350" y="2273300"/>
          <p14:tracePt t="36004" x="10947400" y="2273300"/>
          <p14:tracePt t="36021" x="10972800" y="2273300"/>
          <p14:tracePt t="36037" x="10985500" y="2273300"/>
          <p14:tracePt t="36054" x="10998200" y="2273300"/>
          <p14:tracePt t="36071" x="11010900" y="2273300"/>
          <p14:tracePt t="36087" x="11029950" y="2273300"/>
          <p14:tracePt t="36104" x="11049000" y="2273300"/>
          <p14:tracePt t="36121" x="11074400" y="2273300"/>
          <p14:tracePt t="36137" x="11099800" y="2273300"/>
          <p14:tracePt t="36154" x="11118850" y="2273300"/>
          <p14:tracePt t="36171" x="11131550" y="2273300"/>
          <p14:tracePt t="36174" x="11144250" y="2273300"/>
          <p14:tracePt t="36187" x="11150600" y="2273300"/>
          <p14:tracePt t="36204" x="11169650" y="2273300"/>
          <p14:tracePt t="36221" x="11214100" y="2273300"/>
          <p14:tracePt t="36237" x="11245850" y="2273300"/>
          <p14:tracePt t="36254" x="11258550" y="2273300"/>
          <p14:tracePt t="36270" x="11271250" y="2273300"/>
          <p14:tracePt t="36287" x="11283950" y="2273300"/>
          <p14:tracePt t="36304" x="11296650" y="2273300"/>
          <p14:tracePt t="36320" x="11309350" y="2273300"/>
          <p14:tracePt t="36337" x="11322050" y="2273300"/>
          <p14:tracePt t="36354" x="11347450" y="2273300"/>
          <p14:tracePt t="36370" x="11360150" y="2273300"/>
          <p14:tracePt t="36387" x="11372850" y="2273300"/>
          <p14:tracePt t="36390" x="11385550" y="2273300"/>
          <p14:tracePt t="36421" x="11410950" y="2273300"/>
          <p14:tracePt t="36437" x="11436350" y="2273300"/>
          <p14:tracePt t="36454" x="11455400" y="2273300"/>
          <p14:tracePt t="36470" x="11474450" y="2273300"/>
          <p14:tracePt t="36487" x="11493500" y="2273300"/>
          <p14:tracePt t="36504" x="11506200" y="2273300"/>
          <p14:tracePt t="36520" x="11525250" y="2273300"/>
          <p14:tracePt t="36554" x="11531600" y="2273300"/>
          <p14:tracePt t="36570" x="11537950" y="2273300"/>
          <p14:tracePt t="36950" x="0" y="0"/>
        </p14:tracePtLst>
        <p14:tracePtLst>
          <p14:tracePt t="38175" x="704850" y="2654300"/>
          <p14:tracePt t="38229" x="704850" y="2660650"/>
          <p14:tracePt t="38242" x="711200" y="2660650"/>
          <p14:tracePt t="38262" x="876300" y="2673350"/>
          <p14:tracePt t="38272" x="939800" y="2673350"/>
          <p14:tracePt t="38287" x="1098550" y="2673350"/>
          <p14:tracePt t="38303" x="1263650" y="2673350"/>
          <p14:tracePt t="38320" x="1416050" y="2673350"/>
          <p14:tracePt t="38336" x="1517650" y="2673350"/>
          <p14:tracePt t="38353" x="1593850" y="2673350"/>
          <p14:tracePt t="38370" x="1638300" y="2673350"/>
          <p14:tracePt t="38386" x="1644650" y="2673350"/>
          <p14:tracePt t="38582" x="0" y="0"/>
        </p14:tracePtLst>
        <p14:tracePtLst>
          <p14:tracePt t="42056" x="2108200" y="2622550"/>
          <p14:tracePt t="42176" x="2120900" y="2622550"/>
          <p14:tracePt t="42194" x="2152650" y="2622550"/>
          <p14:tracePt t="42206" x="2209800" y="2622550"/>
          <p14:tracePt t="42219" x="2254250" y="2622550"/>
          <p14:tracePt t="42235" x="2362200" y="2622550"/>
          <p14:tracePt t="42252" x="2495550" y="2622550"/>
          <p14:tracePt t="42253" x="2571750" y="2622550"/>
          <p14:tracePt t="42269" x="2711450" y="2622550"/>
          <p14:tracePt t="42285" x="2825750" y="2622550"/>
          <p14:tracePt t="42302" x="2914650" y="2622550"/>
          <p14:tracePt t="42319" x="2959100" y="2622550"/>
          <p14:tracePt t="42335" x="2997200" y="2622550"/>
          <p14:tracePt t="42352" x="3016250" y="2622550"/>
          <p14:tracePt t="42368" x="3022600" y="2622550"/>
          <p14:tracePt t="42385" x="3035300" y="2622550"/>
          <p14:tracePt t="42402" x="3041650" y="2622550"/>
          <p14:tracePt t="42418" x="3054350" y="2622550"/>
          <p14:tracePt t="42438" x="3060700" y="2622550"/>
          <p14:tracePt t="42452" x="3067050" y="2622550"/>
          <p14:tracePt t="42469" x="3092450" y="2622550"/>
          <p14:tracePt t="42485" x="3124200" y="2622550"/>
          <p14:tracePt t="42502" x="3149600" y="2622550"/>
          <p14:tracePt t="42518" x="3168650" y="2622550"/>
          <p14:tracePt t="42535" x="3194050" y="2622550"/>
          <p14:tracePt t="42552" x="3213100" y="2622550"/>
          <p14:tracePt t="43049" x="3219450" y="2622550"/>
          <p14:tracePt t="43063" x="3225800" y="2622550"/>
          <p14:tracePt t="43078" x="3232150" y="2622550"/>
          <p14:tracePt t="43094" x="3244850" y="2628900"/>
          <p14:tracePt t="43103" x="3251200" y="2635250"/>
          <p14:tracePt t="43126" x="3257550" y="2635250"/>
          <p14:tracePt t="43136" x="3263900" y="2635250"/>
          <p14:tracePt t="43152" x="3276600" y="2641600"/>
          <p14:tracePt t="43168" x="3295650" y="2647950"/>
          <p14:tracePt t="43185" x="3308350" y="2647950"/>
          <p14:tracePt t="43201" x="3321050" y="2647950"/>
          <p14:tracePt t="43255" x="3327400" y="2647950"/>
          <p14:tracePt t="43278" x="3333750" y="2647950"/>
          <p14:tracePt t="43302" x="3340100" y="2647950"/>
          <p14:tracePt t="43319" x="3352800" y="2654300"/>
          <p14:tracePt t="43342" x="3359150" y="2654300"/>
          <p14:tracePt t="43351" x="3365500" y="2654300"/>
          <p14:tracePt t="43366" x="3384550" y="2660650"/>
          <p14:tracePt t="43375" x="3397250" y="2667000"/>
          <p14:tracePt t="43390" x="3403600" y="2667000"/>
          <p14:tracePt t="43401" x="3409950" y="2667000"/>
          <p14:tracePt t="43418" x="3422650" y="2667000"/>
          <p14:tracePt t="43435" x="3435350" y="2667000"/>
          <p14:tracePt t="43451" x="3454400" y="2667000"/>
          <p14:tracePt t="43468" x="3473450" y="2667000"/>
          <p14:tracePt t="43471" x="3479800" y="2667000"/>
          <p14:tracePt t="43485" x="3492500" y="2667000"/>
          <p14:tracePt t="43501" x="3511550" y="2667000"/>
          <p14:tracePt t="43518" x="3517900" y="2667000"/>
          <p14:tracePt t="43535" x="3524250" y="2667000"/>
          <p14:tracePt t="43551" x="3530600" y="2673350"/>
          <p14:tracePt t="43598" x="3536950" y="2673350"/>
          <p14:tracePt t="43606" x="3543300" y="2673350"/>
          <p14:tracePt t="43622" x="3549650" y="2673350"/>
          <p14:tracePt t="43646" x="3556000" y="2673350"/>
          <p14:tracePt t="43694" x="3562350" y="2673350"/>
          <p14:tracePt t="43839" x="3568700" y="2673350"/>
          <p14:tracePt t="43872" x="3575050" y="2673350"/>
          <p14:tracePt t="43886" x="3581400" y="2673350"/>
          <p14:tracePt t="43984" x="3587750" y="2673350"/>
          <p14:tracePt t="43999" x="3594100" y="2673350"/>
          <p14:tracePt t="44017" x="3600450" y="2673350"/>
          <p14:tracePt t="44030" x="3606800" y="2673350"/>
          <p14:tracePt t="44047" x="3613150" y="2673350"/>
          <p14:tracePt t="44062" x="3619500" y="2673350"/>
          <p14:tracePt t="44071" x="3625850" y="2673350"/>
          <p14:tracePt t="44086" x="3632200" y="2673350"/>
          <p14:tracePt t="44101" x="3644900" y="2673350"/>
          <p14:tracePt t="44118" x="3657600" y="2673350"/>
          <p14:tracePt t="44135" x="3663950" y="2673350"/>
          <p14:tracePt t="44151" x="3676650" y="2673350"/>
          <p14:tracePt t="44168" x="3702050" y="2673350"/>
          <p14:tracePt t="44185" x="3714750" y="2673350"/>
          <p14:tracePt t="44201" x="3733800" y="2673350"/>
          <p14:tracePt t="44218" x="3759200" y="2673350"/>
          <p14:tracePt t="44235" x="3778250" y="2673350"/>
          <p14:tracePt t="44251" x="3810000" y="2673350"/>
          <p14:tracePt t="44268" x="3835400" y="2673350"/>
          <p14:tracePt t="44285" x="3873500" y="2673350"/>
          <p14:tracePt t="44301" x="3898900" y="2673350"/>
          <p14:tracePt t="44318" x="3917950" y="2673350"/>
          <p14:tracePt t="44334" x="3937000" y="2673350"/>
          <p14:tracePt t="44351" x="3956050" y="2673350"/>
          <p14:tracePt t="44367" x="3968750" y="2673350"/>
          <p14:tracePt t="44384" x="3987800" y="2673350"/>
          <p14:tracePt t="44401" x="4006850" y="2673350"/>
          <p14:tracePt t="44418" x="4025900" y="2673350"/>
          <p14:tracePt t="44434" x="4051300" y="2673350"/>
          <p14:tracePt t="44451" x="4083050" y="2673350"/>
          <p14:tracePt t="44467" x="4121150" y="2673350"/>
          <p14:tracePt t="44469" x="4133850" y="2673350"/>
          <p14:tracePt t="44484" x="4152900" y="2673350"/>
          <p14:tracePt t="44501" x="4165600" y="2673350"/>
          <p14:tracePt t="44840" x="4159250" y="2673350"/>
          <p14:tracePt t="44857" x="4083050" y="2673350"/>
          <p14:tracePt t="44871" x="3962400" y="2673350"/>
          <p14:tracePt t="44885" x="3810000" y="2673350"/>
          <p14:tracePt t="44901" x="3638550" y="2673350"/>
          <p14:tracePt t="44917" x="3479800" y="2673350"/>
          <p14:tracePt t="44934" x="3352800" y="2673350"/>
          <p14:tracePt t="44951" x="3257550" y="2673350"/>
          <p14:tracePt t="44967" x="3181350" y="2673350"/>
          <p14:tracePt t="44984" x="3117850" y="2673350"/>
          <p14:tracePt t="45001" x="3028950" y="2673350"/>
          <p14:tracePt t="45018" x="2965450" y="2673350"/>
          <p14:tracePt t="45034" x="2908300" y="2673350"/>
          <p14:tracePt t="45038" x="2876550" y="2673350"/>
          <p14:tracePt t="45051" x="2851150" y="2673350"/>
          <p14:tracePt t="45067" x="2813050" y="2673350"/>
          <p14:tracePt t="45084" x="2774950" y="2673350"/>
          <p14:tracePt t="45086" x="2762250" y="2673350"/>
          <p14:tracePt t="45101" x="2711450" y="2673350"/>
          <p14:tracePt t="45117" x="2667000" y="2673350"/>
          <p14:tracePt t="45134" x="2609850" y="2673350"/>
          <p14:tracePt t="45151" x="2552700" y="2673350"/>
          <p14:tracePt t="45167" x="2508250" y="2673350"/>
          <p14:tracePt t="45184" x="2476500" y="2673350"/>
          <p14:tracePt t="45217" x="2463800" y="2673350"/>
          <p14:tracePt t="45367" x="2476500" y="2673350"/>
          <p14:tracePt t="45382" x="2533650" y="2673350"/>
          <p14:tracePt t="45398" x="2641600" y="2673350"/>
          <p14:tracePt t="45408" x="2705100" y="2673350"/>
          <p14:tracePt t="45417" x="2781300" y="2673350"/>
          <p14:tracePt t="45434" x="2959100" y="2673350"/>
          <p14:tracePt t="45438" x="3054350" y="2673350"/>
          <p14:tracePt t="45451" x="3149600" y="2673350"/>
          <p14:tracePt t="45467" x="3346450" y="2673350"/>
          <p14:tracePt t="45469" x="3441700" y="2673350"/>
          <p14:tracePt t="45484" x="3524250" y="2673350"/>
          <p14:tracePt t="45501" x="3746500" y="2673350"/>
          <p14:tracePt t="45517" x="3867150" y="2673350"/>
          <p14:tracePt t="45534" x="3962400" y="2673350"/>
          <p14:tracePt t="45551" x="4044950" y="2673350"/>
          <p14:tracePt t="45567" x="4133850" y="2673350"/>
          <p14:tracePt t="45584" x="4197350" y="2673350"/>
          <p14:tracePt t="45601" x="4254500" y="2673350"/>
          <p14:tracePt t="45617" x="4292600" y="2673350"/>
          <p14:tracePt t="45634" x="4318000" y="2673350"/>
          <p14:tracePt t="45650" x="4330700" y="2673350"/>
          <p14:tracePt t="45975" x="4324350" y="2673350"/>
          <p14:tracePt t="45991" x="4254500" y="2673350"/>
          <p14:tracePt t="46007" x="4127500" y="2673350"/>
          <p14:tracePt t="46022" x="3962400" y="2673350"/>
          <p14:tracePt t="46034" x="3886200" y="2673350"/>
          <p14:tracePt t="46051" x="3727450" y="2673350"/>
          <p14:tracePt t="46054" x="3657600" y="2673350"/>
          <p14:tracePt t="46067" x="3594100" y="2673350"/>
          <p14:tracePt t="46084" x="3486150" y="2673350"/>
          <p14:tracePt t="46101" x="3378200" y="2673350"/>
          <p14:tracePt t="46117" x="3327400" y="2673350"/>
          <p14:tracePt t="46134" x="3295650" y="2673350"/>
          <p14:tracePt t="46150" x="3270250" y="2673350"/>
          <p14:tracePt t="46167" x="3257550" y="2673350"/>
          <p14:tracePt t="46296" x="3270250" y="2673350"/>
          <p14:tracePt t="46310" x="3365500" y="2673350"/>
          <p14:tracePt t="46322" x="3448050" y="2673350"/>
          <p14:tracePt t="46334" x="3651250" y="2673350"/>
          <p14:tracePt t="46350" x="3873500" y="2673350"/>
          <p14:tracePt t="46367" x="4057650" y="2673350"/>
          <p14:tracePt t="46384" x="4210050" y="2673350"/>
          <p14:tracePt t="46400" x="4273550" y="2673350"/>
          <p14:tracePt t="46417" x="4292600" y="2673350"/>
          <p14:tracePt t="46976" x="4286250" y="2673350"/>
          <p14:tracePt t="47024" x="4279900" y="2673350"/>
          <p14:tracePt t="47063" x="4273550" y="2673350"/>
          <p14:tracePt t="47079" x="4267200" y="2673350"/>
          <p14:tracePt t="47094" x="4254500" y="2673350"/>
          <p14:tracePt t="47104" x="4241800" y="2673350"/>
          <p14:tracePt t="47117" x="4222750" y="2673350"/>
          <p14:tracePt t="47133" x="4210050" y="2673350"/>
          <p14:tracePt t="47150" x="4203700" y="2673350"/>
          <p14:tracePt t="47215" x="4197350" y="2673350"/>
          <p14:tracePt t="47226" x="4191000" y="2673350"/>
          <p14:tracePt t="47415" x="4184650" y="2673350"/>
          <p14:tracePt t="47431" x="4178300" y="2673350"/>
          <p14:tracePt t="47446" x="4152900" y="2673350"/>
          <p14:tracePt t="47463" x="4127500" y="2673350"/>
          <p14:tracePt t="47472" x="4108450" y="2673350"/>
          <p14:tracePt t="47483" x="4089400" y="2673350"/>
          <p14:tracePt t="47500" x="4070350" y="2673350"/>
          <p14:tracePt t="47501" x="4057650" y="2673350"/>
          <p14:tracePt t="47517" x="4038600" y="2673350"/>
          <p14:tracePt t="47533" x="4019550" y="2673350"/>
          <p14:tracePt t="47550" x="4000500" y="2673350"/>
          <p14:tracePt t="47567" x="3981450" y="2673350"/>
          <p14:tracePt t="47583" x="3962400" y="2673350"/>
          <p14:tracePt t="47600" x="3949700" y="2673350"/>
          <p14:tracePt t="47617" x="3937000" y="2673350"/>
          <p14:tracePt t="47634" x="3924300" y="2673350"/>
          <p14:tracePt t="47650" x="3905250" y="2673350"/>
          <p14:tracePt t="47666" x="3886200" y="2673350"/>
          <p14:tracePt t="47683" x="3873500" y="2673350"/>
          <p14:tracePt t="47700" x="3854450" y="2673350"/>
          <p14:tracePt t="47702" x="3841750" y="2673350"/>
          <p14:tracePt t="47717" x="3822700" y="2673350"/>
          <p14:tracePt t="47733" x="3790950" y="2673350"/>
          <p14:tracePt t="47750" x="3752850" y="2673350"/>
          <p14:tracePt t="47766" x="3721100" y="2673350"/>
          <p14:tracePt t="47783" x="3689350" y="2673350"/>
          <p14:tracePt t="47800" x="3670300" y="2673350"/>
          <p14:tracePt t="47816" x="3651250" y="2673350"/>
          <p14:tracePt t="47833" x="3638550" y="2673350"/>
          <p14:tracePt t="47850" x="3632200" y="2673350"/>
          <p14:tracePt t="47866" x="3619500" y="2673350"/>
          <p14:tracePt t="47883" x="3606800" y="2673350"/>
          <p14:tracePt t="47900" x="3594100" y="2673350"/>
          <p14:tracePt t="47917" x="3562350" y="2673350"/>
          <p14:tracePt t="47933" x="3556000" y="2673350"/>
          <p14:tracePt t="47950" x="3536950" y="2673350"/>
          <p14:tracePt t="48240" x="3556000" y="2673350"/>
          <p14:tracePt t="48256" x="3632200" y="2673350"/>
          <p14:tracePt t="48266" x="3683000" y="2673350"/>
          <p14:tracePt t="48283" x="3797300" y="2673350"/>
          <p14:tracePt t="48286" x="3860800" y="2673350"/>
          <p14:tracePt t="48300" x="3924300" y="2673350"/>
          <p14:tracePt t="48317" x="4089400" y="2673350"/>
          <p14:tracePt t="48333" x="4152900" y="2673350"/>
          <p14:tracePt t="48350" x="4191000" y="2673350"/>
          <p14:tracePt t="48366" x="4210050" y="2667000"/>
          <p14:tracePt t="48383" x="4216400" y="2660650"/>
          <p14:tracePt t="48399" x="4216400" y="2647950"/>
          <p14:tracePt t="48416" x="4216400" y="2628900"/>
          <p14:tracePt t="48433" x="4216400" y="2603500"/>
          <p14:tracePt t="48450" x="4216400" y="2565400"/>
          <p14:tracePt t="48466" x="4184650" y="2520950"/>
          <p14:tracePt t="48470" x="4165600" y="2495550"/>
          <p14:tracePt t="48483" x="4146550" y="2470150"/>
          <p14:tracePt t="48500" x="4070350" y="2406650"/>
          <p14:tracePt t="48501" x="4013200" y="2362200"/>
          <p14:tracePt t="48516" x="3956050" y="2330450"/>
          <p14:tracePt t="48533" x="3784600" y="2247900"/>
          <p14:tracePt t="48550" x="3689350" y="2209800"/>
          <p14:tracePt t="48566" x="3619500" y="2190750"/>
          <p14:tracePt t="48583" x="3568700" y="2171700"/>
          <p14:tracePt t="48599" x="3543300" y="2171700"/>
          <p14:tracePt t="48616" x="3511550" y="2171700"/>
          <p14:tracePt t="48633" x="3473450" y="2171700"/>
          <p14:tracePt t="48649" x="3435350" y="2171700"/>
          <p14:tracePt t="48666" x="3403600" y="2178050"/>
          <p14:tracePt t="48683" x="3371850" y="2190750"/>
          <p14:tracePt t="48699" x="3352800" y="2197100"/>
          <p14:tracePt t="48716" x="3340100" y="2216150"/>
          <p14:tracePt t="48718" x="3327400" y="2222500"/>
          <p14:tracePt t="48733" x="3314700" y="2260600"/>
          <p14:tracePt t="48750" x="3314700" y="2286000"/>
          <p14:tracePt t="48766" x="3314700" y="2324100"/>
          <p14:tracePt t="48783" x="3314700" y="2362200"/>
          <p14:tracePt t="48799" x="3321050" y="2419350"/>
          <p14:tracePt t="48816" x="3346450" y="2463800"/>
          <p14:tracePt t="48833" x="3384550" y="2508250"/>
          <p14:tracePt t="48849" x="3422650" y="2546350"/>
          <p14:tracePt t="48866" x="3479800" y="2578100"/>
          <p14:tracePt t="48883" x="3543300" y="2616200"/>
          <p14:tracePt t="48899" x="3594100" y="2641600"/>
          <p14:tracePt t="48902" x="3613150" y="2647950"/>
          <p14:tracePt t="48916" x="3638550" y="2660650"/>
          <p14:tracePt t="48933" x="3695700" y="2673350"/>
          <p14:tracePt t="48949" x="3740150" y="2673350"/>
          <p14:tracePt t="48966" x="3765550" y="2673350"/>
          <p14:tracePt t="48983" x="3784600" y="2673350"/>
          <p14:tracePt t="48999" x="3803650" y="2673350"/>
          <p14:tracePt t="49016" x="3822700" y="2660650"/>
          <p14:tracePt t="49033" x="3829050" y="2654300"/>
          <p14:tracePt t="49049" x="3854450" y="2641600"/>
          <p14:tracePt t="49066" x="3873500" y="2622550"/>
          <p14:tracePt t="49083" x="3898900" y="2609850"/>
          <p14:tracePt t="49099" x="3911600" y="2584450"/>
          <p14:tracePt t="49116" x="3917950" y="2571750"/>
          <p14:tracePt t="49117" x="3917950" y="2565400"/>
          <p14:tracePt t="49133" x="3917950" y="2540000"/>
          <p14:tracePt t="49149" x="3917950" y="2508250"/>
          <p14:tracePt t="49166" x="3917950" y="2476500"/>
          <p14:tracePt t="49183" x="3911600" y="2457450"/>
          <p14:tracePt t="49199" x="3898900" y="2444750"/>
          <p14:tracePt t="49216" x="3898900" y="2432050"/>
          <p14:tracePt t="49233" x="3892550" y="2419350"/>
          <p14:tracePt t="49249" x="3867150" y="2400300"/>
          <p14:tracePt t="49266" x="3835400" y="2374900"/>
          <p14:tracePt t="49283" x="3790950" y="2349500"/>
          <p14:tracePt t="49299" x="3740150" y="2330450"/>
          <p14:tracePt t="49316" x="3695700" y="2317750"/>
          <p14:tracePt t="49317" x="3683000" y="2317750"/>
          <p14:tracePt t="49333" x="3651250" y="2317750"/>
          <p14:tracePt t="49349" x="3625850" y="2317750"/>
          <p14:tracePt t="49366" x="3606800" y="2317750"/>
          <p14:tracePt t="49382" x="3581400" y="2317750"/>
          <p14:tracePt t="49399" x="3549650" y="2324100"/>
          <p14:tracePt t="49416" x="3530600" y="2336800"/>
          <p14:tracePt t="49432" x="3505200" y="2355850"/>
          <p14:tracePt t="49449" x="3492500" y="2374900"/>
          <p14:tracePt t="49466" x="3486150" y="2413000"/>
          <p14:tracePt t="49482" x="3479800" y="2438400"/>
          <p14:tracePt t="49499" x="3479800" y="2476500"/>
          <p14:tracePt t="49516" x="3479800" y="2501900"/>
          <p14:tracePt t="49533" x="3479800" y="2540000"/>
          <p14:tracePt t="49549" x="3498850" y="2559050"/>
          <p14:tracePt t="49566" x="3524250" y="2584450"/>
          <p14:tracePt t="49582" x="3575050" y="2616200"/>
          <p14:tracePt t="49599" x="3638550" y="2654300"/>
          <p14:tracePt t="49616" x="3708400" y="2673350"/>
          <p14:tracePt t="49632" x="3765550" y="2686050"/>
          <p14:tracePt t="49649" x="3810000" y="2692400"/>
          <p14:tracePt t="49666" x="3841750" y="2692400"/>
          <p14:tracePt t="49682" x="3873500" y="2686050"/>
          <p14:tracePt t="49699" x="3892550" y="2673350"/>
          <p14:tracePt t="49716" x="3911600" y="2647950"/>
          <p14:tracePt t="49717" x="3917950" y="2628900"/>
          <p14:tracePt t="49733" x="3924300" y="2603500"/>
          <p14:tracePt t="49749" x="3930650" y="2584450"/>
          <p14:tracePt t="49766" x="3930650" y="2578100"/>
          <p14:tracePt t="50080" x="3937000" y="2590800"/>
          <p14:tracePt t="50098" x="3943350" y="2597150"/>
          <p14:tracePt t="50109" x="3949700" y="2609850"/>
          <p14:tracePt t="50120" x="3956050" y="2622550"/>
          <p14:tracePt t="50150" x="3968750" y="2628900"/>
          <p14:tracePt t="50157" x="3968750" y="2635250"/>
          <p14:tracePt t="50166" x="3975100" y="2635250"/>
          <p14:tracePt t="50183" x="3987800" y="2641600"/>
          <p14:tracePt t="50199" x="3994150" y="2641600"/>
          <p14:tracePt t="50216" x="4019550" y="2647950"/>
          <p14:tracePt t="50232" x="4051300" y="2654300"/>
          <p14:tracePt t="50249" x="4108450" y="2667000"/>
          <p14:tracePt t="50266" x="4159250" y="2667000"/>
          <p14:tracePt t="50282" x="4241800" y="2679700"/>
          <p14:tracePt t="50299" x="4305300" y="2679700"/>
          <p14:tracePt t="50316" x="4387850" y="2679700"/>
          <p14:tracePt t="50317" x="4425950" y="2679700"/>
          <p14:tracePt t="50333" x="4489450" y="2679700"/>
          <p14:tracePt t="50349" x="4572000" y="2679700"/>
          <p14:tracePt t="50365" x="4648200" y="2679700"/>
          <p14:tracePt t="50382" x="4718050" y="2679700"/>
          <p14:tracePt t="50399" x="4794250" y="2679700"/>
          <p14:tracePt t="50415" x="4851400" y="2679700"/>
          <p14:tracePt t="50432" x="4876800" y="2679700"/>
          <p14:tracePt t="50449" x="4895850" y="2660650"/>
          <p14:tracePt t="50466" x="4914900" y="2647950"/>
          <p14:tracePt t="50482" x="4927600" y="2616200"/>
          <p14:tracePt t="50499" x="4940300" y="2584450"/>
          <p14:tracePt t="50501" x="4946650" y="2565400"/>
          <p14:tracePt t="50516" x="4953000" y="2546350"/>
          <p14:tracePt t="50532" x="4959350" y="2514600"/>
          <p14:tracePt t="50533" x="4959350" y="2508250"/>
          <p14:tracePt t="50549" x="4959350" y="2482850"/>
          <p14:tracePt t="50565" x="4959350" y="2457450"/>
          <p14:tracePt t="50582" x="4959350" y="2432050"/>
          <p14:tracePt t="50599" x="4953000" y="2413000"/>
          <p14:tracePt t="50616" x="4940300" y="2387600"/>
          <p14:tracePt t="50632" x="4902200" y="2368550"/>
          <p14:tracePt t="50649" x="4864100" y="2355850"/>
          <p14:tracePt t="50665" x="4794250" y="2336800"/>
          <p14:tracePt t="50682" x="4724400" y="2311400"/>
          <p14:tracePt t="50699" x="4660900" y="2298700"/>
          <p14:tracePt t="50715" x="4603750" y="2286000"/>
          <p14:tracePt t="50732" x="4572000" y="2286000"/>
          <p14:tracePt t="50733" x="4546600" y="2286000"/>
          <p14:tracePt t="50749" x="4514850" y="2286000"/>
          <p14:tracePt t="50765" x="4476750" y="2286000"/>
          <p14:tracePt t="50782" x="4445000" y="2286000"/>
          <p14:tracePt t="50799" x="4406900" y="2317750"/>
          <p14:tracePt t="50815" x="4375150" y="2355850"/>
          <p14:tracePt t="50832" x="4349750" y="2387600"/>
          <p14:tracePt t="50849" x="4330700" y="2425700"/>
          <p14:tracePt t="50865" x="4324350" y="2451100"/>
          <p14:tracePt t="50882" x="4318000" y="2476500"/>
          <p14:tracePt t="50915" x="4318000" y="2489200"/>
          <p14:tracePt t="50932" x="4318000" y="2501900"/>
          <p14:tracePt t="50949" x="4318000" y="2508250"/>
          <p14:tracePt t="50965" x="4318000" y="2527300"/>
          <p14:tracePt t="50982" x="4324350" y="2540000"/>
          <p14:tracePt t="50999" x="4330700" y="2546350"/>
          <p14:tracePt t="51015" x="4362450" y="2578100"/>
          <p14:tracePt t="51032" x="4394200" y="2597150"/>
          <p14:tracePt t="51049" x="4438650" y="2628900"/>
          <p14:tracePt t="51065" x="4514850" y="2667000"/>
          <p14:tracePt t="51082" x="4584700" y="2698750"/>
          <p14:tracePt t="51099" x="4654550" y="2711450"/>
          <p14:tracePt t="51115" x="4692650" y="2717800"/>
          <p14:tracePt t="51132" x="4730750" y="2717800"/>
          <p14:tracePt t="51133" x="4743450" y="2717800"/>
          <p14:tracePt t="51149" x="4800600" y="2717800"/>
          <p14:tracePt t="51165" x="4838700" y="2698750"/>
          <p14:tracePt t="51182" x="4870450" y="2667000"/>
          <p14:tracePt t="51199" x="4895850" y="2641600"/>
          <p14:tracePt t="51215" x="4921250" y="2603500"/>
          <p14:tracePt t="51232" x="4927600" y="2578100"/>
          <p14:tracePt t="51249" x="4933950" y="2533650"/>
          <p14:tracePt t="51265" x="4933950" y="2495550"/>
          <p14:tracePt t="51282" x="4933950" y="2457450"/>
          <p14:tracePt t="51299" x="4933950" y="2432050"/>
          <p14:tracePt t="51315" x="4914900" y="2400300"/>
          <p14:tracePt t="51332" x="4889500" y="2374900"/>
          <p14:tracePt t="51334" x="4876800" y="2355850"/>
          <p14:tracePt t="51349" x="4819650" y="2330450"/>
          <p14:tracePt t="51365" x="4762500" y="2311400"/>
          <p14:tracePt t="51382" x="4705350" y="2292350"/>
          <p14:tracePt t="51398" x="4660900" y="2292350"/>
          <p14:tracePt t="51415" x="4629150" y="2292350"/>
          <p14:tracePt t="51432" x="4591050" y="2292350"/>
          <p14:tracePt t="51449" x="4552950" y="2292350"/>
          <p14:tracePt t="51465" x="4514850" y="2311400"/>
          <p14:tracePt t="51482" x="4483100" y="2330450"/>
          <p14:tracePt t="51499" x="4457700" y="2368550"/>
          <p14:tracePt t="51515" x="4438650" y="2400300"/>
          <p14:tracePt t="51519" x="4438650" y="2419350"/>
          <p14:tracePt t="51534" x="4432300" y="2438400"/>
          <p14:tracePt t="51550" x="4432300" y="2476500"/>
          <p14:tracePt t="51566" x="4438650" y="2489200"/>
          <p14:tracePt t="51582" x="4457700" y="2514600"/>
          <p14:tracePt t="51599" x="4489450" y="2533650"/>
          <p14:tracePt t="51615" x="4527550" y="2546350"/>
          <p14:tracePt t="51632" x="4552950" y="2546350"/>
          <p14:tracePt t="51648" x="4578350" y="2546350"/>
          <p14:tracePt t="51665" x="4591050" y="2546350"/>
          <p14:tracePt t="51682" x="4610100" y="2540000"/>
          <p14:tracePt t="51698" x="4622800" y="2527300"/>
          <p14:tracePt t="51734" x="4622800" y="2514600"/>
          <p14:tracePt t="51748" x="4629150" y="2508250"/>
          <p14:tracePt t="52046" x="0" y="0"/>
        </p14:tracePtLst>
        <p14:tracePtLst>
          <p14:tracePt t="53152" x="5397500" y="2565400"/>
          <p14:tracePt t="53192" x="5410200" y="2565400"/>
          <p14:tracePt t="53210" x="5461000" y="2565400"/>
          <p14:tracePt t="53221" x="5575300" y="2565400"/>
          <p14:tracePt t="53232" x="5651500" y="2565400"/>
          <p14:tracePt t="53248" x="5829300" y="2565400"/>
          <p14:tracePt t="53265" x="6070600" y="2565400"/>
          <p14:tracePt t="53281" x="6356350" y="2565400"/>
          <p14:tracePt t="53298" x="6584950" y="2565400"/>
          <p14:tracePt t="53315" x="6762750" y="2565400"/>
          <p14:tracePt t="53331" x="6838950" y="2565400"/>
          <p14:tracePt t="53348" x="6864350" y="2565400"/>
          <p14:tracePt t="53365" x="6870700" y="2565400"/>
          <p14:tracePt t="53543" x="6858000" y="2565400"/>
          <p14:tracePt t="53558" x="6762750" y="2565400"/>
          <p14:tracePt t="53571" x="6680200" y="2565400"/>
          <p14:tracePt t="53582" x="6457950" y="2565400"/>
          <p14:tracePt t="53598" x="6248400" y="2565400"/>
          <p14:tracePt t="53615" x="6089650" y="2565400"/>
          <p14:tracePt t="53631" x="6026150" y="2571750"/>
          <p14:tracePt t="53648" x="6007100" y="2578100"/>
          <p14:tracePt t="53664" x="6000750" y="2578100"/>
          <p14:tracePt t="53751" x="6013450" y="2578100"/>
          <p14:tracePt t="53767" x="6096000" y="2578100"/>
          <p14:tracePt t="53783" x="6254750" y="2578100"/>
          <p14:tracePt t="53798" x="6464300" y="2578100"/>
          <p14:tracePt t="53815" x="6629400" y="2578100"/>
          <p14:tracePt t="53831" x="6731000" y="2578100"/>
          <p14:tracePt t="53848" x="6756400" y="2578100"/>
          <p14:tracePt t="53864" x="6762750" y="2578100"/>
          <p14:tracePt t="53919" x="6756400" y="2578100"/>
          <p14:tracePt t="53929" x="6718300" y="2578100"/>
          <p14:tracePt t="53938" x="6661150" y="2578100"/>
          <p14:tracePt t="53948" x="6597650" y="2578100"/>
          <p14:tracePt t="53965" x="6388100" y="2578100"/>
          <p14:tracePt t="53981" x="6324600" y="2578100"/>
          <p14:tracePt t="53998" x="6311900" y="2578100"/>
          <p14:tracePt t="54087" x="6330950" y="2578100"/>
          <p14:tracePt t="54103" x="6407150" y="2578100"/>
          <p14:tracePt t="54120" x="6534150" y="2578100"/>
          <p14:tracePt t="54131" x="6629400" y="2584450"/>
          <p14:tracePt t="54148" x="6819900" y="2622550"/>
          <p14:tracePt t="54149" x="6915150" y="2641600"/>
          <p14:tracePt t="54164" x="7086600" y="2673350"/>
          <p14:tracePt t="54181" x="7188200" y="2692400"/>
          <p14:tracePt t="54197" x="7219950" y="2698750"/>
          <p14:tracePt t="54253" x="7200900" y="2698750"/>
          <p14:tracePt t="54261" x="7156450" y="2698750"/>
          <p14:tracePt t="54269" x="7086600" y="2698750"/>
          <p14:tracePt t="54281" x="6991350" y="2698750"/>
          <p14:tracePt t="54297" x="6813550" y="2698750"/>
          <p14:tracePt t="54314" x="6705600" y="2698750"/>
          <p14:tracePt t="54331" x="6673850" y="2698750"/>
          <p14:tracePt t="54347" x="6661150" y="2698750"/>
          <p14:tracePt t="54429" x="6673850" y="2698750"/>
          <p14:tracePt t="54437" x="6705600" y="2698750"/>
          <p14:tracePt t="54447" x="6737350" y="2698750"/>
          <p14:tracePt t="54464" x="6769100" y="2698750"/>
          <p14:tracePt t="54501" x="6750050" y="2698750"/>
          <p14:tracePt t="54514" x="6686550" y="2686050"/>
          <p14:tracePt t="54531" x="6489700" y="2660650"/>
          <p14:tracePt t="54547" x="6235700" y="2628900"/>
          <p14:tracePt t="54564" x="6045200" y="2622550"/>
          <p14:tracePt t="54565" x="5969000" y="2622550"/>
          <p14:tracePt t="54581" x="5911850" y="2622550"/>
          <p14:tracePt t="54597" x="5905500" y="2622550"/>
          <p14:tracePt t="54677" x="5911850" y="2622550"/>
          <p14:tracePt t="54685" x="5949950" y="2622550"/>
          <p14:tracePt t="54697" x="6026150" y="2622550"/>
          <p14:tracePt t="54714" x="6248400" y="2635250"/>
          <p14:tracePt t="54731" x="6553200" y="2654300"/>
          <p14:tracePt t="54747" x="6794500" y="2660650"/>
          <p14:tracePt t="54764" x="6940550" y="2660650"/>
          <p14:tracePt t="54765" x="6965950" y="2660650"/>
          <p14:tracePt t="54781" x="6978650" y="2660650"/>
          <p14:tracePt t="54838" x="6953250" y="2660650"/>
          <p14:tracePt t="54847" x="6908800" y="2654300"/>
          <p14:tracePt t="54864" x="6769100" y="2628900"/>
          <p14:tracePt t="54881" x="6597650" y="2603500"/>
          <p14:tracePt t="54898" x="6457950" y="2597150"/>
          <p14:tracePt t="54914" x="6400800" y="2597150"/>
          <p14:tracePt t="54931" x="6394450" y="2597150"/>
          <p14:tracePt t="54974" x="6413500" y="2597150"/>
          <p14:tracePt t="54981" x="6451600" y="2597150"/>
          <p14:tracePt t="54990" x="6515100" y="2597150"/>
          <p14:tracePt t="54998" x="6604000" y="2597150"/>
          <p14:tracePt t="55014" x="6800850" y="2597150"/>
          <p14:tracePt t="55031" x="7004050" y="2597150"/>
          <p14:tracePt t="55047" x="7086600" y="2597150"/>
          <p14:tracePt t="55064" x="7099300" y="2597150"/>
          <p14:tracePt t="55081" x="7105650" y="2597150"/>
          <p14:tracePt t="55102" x="7092950" y="2597150"/>
          <p14:tracePt t="55114" x="7067550" y="2597150"/>
          <p14:tracePt t="55131" x="7029450" y="2597150"/>
          <p14:tracePt t="55147" x="7004050" y="2597150"/>
          <p14:tracePt t="55151" x="6997700" y="2597150"/>
          <p14:tracePt t="55264" x="7004050" y="2597150"/>
          <p14:tracePt t="55276" x="7010400" y="2597150"/>
          <p14:tracePt t="55823" x="7029450" y="2597150"/>
          <p14:tracePt t="55840" x="7092950" y="2597150"/>
          <p14:tracePt t="55855" x="7232650" y="2597150"/>
          <p14:tracePt t="55864" x="7315200" y="2597150"/>
          <p14:tracePt t="55881" x="7537450" y="2597150"/>
          <p14:tracePt t="55897" x="7791450" y="2597150"/>
          <p14:tracePt t="55914" x="8039100" y="2597150"/>
          <p14:tracePt t="55930" x="8229600" y="2597150"/>
          <p14:tracePt t="55933" x="8299450" y="2597150"/>
          <p14:tracePt t="55947" x="8362950" y="2590800"/>
          <p14:tracePt t="55965" x="8445500" y="2565400"/>
          <p14:tracePt t="55981" x="8483600" y="2540000"/>
          <p14:tracePt t="55997" x="8502650" y="2501900"/>
          <p14:tracePt t="56014" x="8515350" y="2463800"/>
          <p14:tracePt t="56030" x="8515350" y="2419350"/>
          <p14:tracePt t="56047" x="8515350" y="2368550"/>
          <p14:tracePt t="56064" x="8483600" y="2324100"/>
          <p14:tracePt t="56080" x="8439150" y="2279650"/>
          <p14:tracePt t="56097" x="8356600" y="2260600"/>
          <p14:tracePt t="56114" x="8267700" y="2247900"/>
          <p14:tracePt t="56130" x="8191500" y="2247900"/>
          <p14:tracePt t="56147" x="8115300" y="2247900"/>
          <p14:tracePt t="56150" x="8089900" y="2254250"/>
          <p14:tracePt t="56164" x="8077200" y="2260600"/>
          <p14:tracePt t="56181" x="8026400" y="2273300"/>
          <p14:tracePt t="56197" x="8007350" y="2305050"/>
          <p14:tracePt t="56214" x="7988300" y="2330450"/>
          <p14:tracePt t="56230" x="7981950" y="2355850"/>
          <p14:tracePt t="56247" x="7981950" y="2387600"/>
          <p14:tracePt t="56264" x="7981950" y="2438400"/>
          <p14:tracePt t="56280" x="8013700" y="2482850"/>
          <p14:tracePt t="56297" x="8070850" y="2546350"/>
          <p14:tracePt t="56313" x="8191500" y="2628900"/>
          <p14:tracePt t="56330" x="8356600" y="2698750"/>
          <p14:tracePt t="56347" x="8528050" y="2743200"/>
          <p14:tracePt t="56349" x="8604250" y="2749550"/>
          <p14:tracePt t="56364" x="8648700" y="2749550"/>
          <p14:tracePt t="56381" x="8699500" y="2736850"/>
          <p14:tracePt t="56397" x="8705850" y="2692400"/>
          <p14:tracePt t="56414" x="8705850" y="2647950"/>
          <p14:tracePt t="56430" x="8699500" y="2597150"/>
          <p14:tracePt t="56447" x="8699500" y="2559050"/>
          <p14:tracePt t="56464" x="8655050" y="2508250"/>
          <p14:tracePt t="56480" x="8578850" y="2463800"/>
          <p14:tracePt t="56497" x="8477250" y="2432050"/>
          <p14:tracePt t="56513" x="8375650" y="2419350"/>
          <p14:tracePt t="56530" x="8299450" y="2406650"/>
          <p14:tracePt t="56547" x="8229600" y="2406650"/>
          <p14:tracePt t="56563" x="8172450" y="2406650"/>
          <p14:tracePt t="56580" x="8115300" y="2444750"/>
          <p14:tracePt t="56582" x="8089900" y="2463800"/>
          <p14:tracePt t="56597" x="8058150" y="2501900"/>
          <p14:tracePt t="56613" x="8039100" y="2533650"/>
          <p14:tracePt t="56630" x="8032750" y="2559050"/>
          <p14:tracePt t="56663" x="8032750" y="2571750"/>
          <p14:tracePt t="56680" x="8032750" y="2590800"/>
          <p14:tracePt t="56697" x="8064500" y="2603500"/>
          <p14:tracePt t="56713" x="8108950" y="2609850"/>
          <p14:tracePt t="56730" x="8172450" y="2609850"/>
          <p14:tracePt t="56747" x="8242300" y="2603500"/>
          <p14:tracePt t="56764" x="8280400" y="2597150"/>
          <p14:tracePt t="56780" x="8299450" y="2578100"/>
          <p14:tracePt t="56797" x="8299450" y="2559050"/>
          <p14:tracePt t="56814" x="8286750" y="2514600"/>
          <p14:tracePt t="56830" x="8185150" y="2451100"/>
          <p14:tracePt t="56847" x="8045450" y="2413000"/>
          <p14:tracePt t="56863" x="7905750" y="2393950"/>
          <p14:tracePt t="56880" x="7829550" y="2393950"/>
          <p14:tracePt t="56897" x="7778750" y="2400300"/>
          <p14:tracePt t="56913" x="7753350" y="2425700"/>
          <p14:tracePt t="56930" x="7753350" y="2451100"/>
          <p14:tracePt t="56946" x="7759700" y="2508250"/>
          <p14:tracePt t="56963" x="7778750" y="2552700"/>
          <p14:tracePt t="56980" x="7854950" y="2597150"/>
          <p14:tracePt t="56997" x="8013700" y="2616200"/>
          <p14:tracePt t="57013" x="8153400" y="2616200"/>
          <p14:tracePt t="57030" x="8286750" y="2590800"/>
          <p14:tracePt t="57047" x="8350250" y="2540000"/>
          <p14:tracePt t="57063" x="8369300" y="2508250"/>
          <p14:tracePt t="57080" x="8369300" y="2476500"/>
          <p14:tracePt t="57097" x="8369300" y="2463800"/>
          <p14:tracePt t="57113" x="8362950" y="2444750"/>
          <p14:tracePt t="57147" x="8350250" y="2444750"/>
          <p14:tracePt t="57163" x="8331200" y="2444750"/>
          <p14:tracePt t="57165" x="8324850" y="2444750"/>
          <p14:tracePt t="57180" x="8318500" y="2451100"/>
          <p14:tracePt t="57197" x="8312150" y="2495550"/>
          <p14:tracePt t="57213" x="8337550" y="2565400"/>
          <p14:tracePt t="57230" x="8420100" y="2635250"/>
          <p14:tracePt t="57246" x="8540750" y="2679700"/>
          <p14:tracePt t="57263" x="8629650" y="2686050"/>
          <p14:tracePt t="57280" x="8705850" y="2673350"/>
          <p14:tracePt t="57297" x="8737600" y="2609850"/>
          <p14:tracePt t="57313" x="8743950" y="2520950"/>
          <p14:tracePt t="57330" x="8724900" y="2419350"/>
          <p14:tracePt t="57347" x="8674100" y="2343150"/>
          <p14:tracePt t="57363" x="8591550" y="2292350"/>
          <p14:tracePt t="57380" x="8489950" y="2266950"/>
          <p14:tracePt t="57397" x="8293100" y="2286000"/>
          <p14:tracePt t="57413" x="8172450" y="2330450"/>
          <p14:tracePt t="57430" x="8064500" y="2393950"/>
          <p14:tracePt t="57446" x="8026400" y="2438400"/>
          <p14:tracePt t="57463" x="8007350" y="2476500"/>
          <p14:tracePt t="57480" x="8007350" y="2508250"/>
          <p14:tracePt t="57496" x="8026400" y="2533650"/>
          <p14:tracePt t="57513" x="8070850" y="2559050"/>
          <p14:tracePt t="57530" x="8166100" y="2609850"/>
          <p14:tracePt t="57546" x="8293100" y="2641600"/>
          <p14:tracePt t="57563" x="8413750" y="2647950"/>
          <p14:tracePt t="57580" x="8509000" y="2647950"/>
          <p14:tracePt t="57581" x="8534400" y="2641600"/>
          <p14:tracePt t="57597" x="8547100" y="2622550"/>
          <p14:tracePt t="57613" x="8534400" y="2578100"/>
          <p14:tracePt t="57630" x="8489950" y="2540000"/>
          <p14:tracePt t="57646" x="8407400" y="2508250"/>
          <p14:tracePt t="57663" x="8337550" y="2495550"/>
          <p14:tracePt t="57680" x="8305800" y="2495550"/>
          <p14:tracePt t="57696" x="8267700" y="2495550"/>
          <p14:tracePt t="57713" x="8261350" y="2520950"/>
          <p14:tracePt t="57730" x="8255000" y="2565400"/>
          <p14:tracePt t="57746" x="8267700" y="2622550"/>
          <p14:tracePt t="57763" x="8343900" y="2667000"/>
          <p14:tracePt t="57780" x="8464550" y="2692400"/>
          <p14:tracePt t="57797" x="8655050" y="2705100"/>
          <p14:tracePt t="57813" x="8712200" y="2673350"/>
          <p14:tracePt t="57830" x="8737600" y="2603500"/>
          <p14:tracePt t="57846" x="8737600" y="2527300"/>
          <p14:tracePt t="57863" x="8712200" y="2463800"/>
          <p14:tracePt t="57880" x="8655050" y="2413000"/>
          <p14:tracePt t="57896" x="8572500" y="2381250"/>
          <p14:tracePt t="57913" x="8509000" y="2374900"/>
          <p14:tracePt t="57930" x="8426450" y="2393950"/>
          <p14:tracePt t="57946" x="8356600" y="2451100"/>
          <p14:tracePt t="57963" x="8331200" y="2514600"/>
          <p14:tracePt t="57966" x="8324850" y="2533650"/>
          <p14:tracePt t="57980" x="8324850" y="2552700"/>
          <p14:tracePt t="57997" x="8343900" y="2616200"/>
          <p14:tracePt t="58013" x="8401050" y="2635250"/>
          <p14:tracePt t="58030" x="8458200" y="2641600"/>
          <p14:tracePt t="58046" x="8534400" y="2641600"/>
          <p14:tracePt t="58063" x="8578850" y="2609850"/>
          <p14:tracePt t="58080" x="8591550" y="2571750"/>
          <p14:tracePt t="58096" x="8591550" y="2540000"/>
          <p14:tracePt t="58113" x="8566150" y="2501900"/>
          <p14:tracePt t="58130" x="8515350" y="2476500"/>
          <p14:tracePt t="58146" x="8420100" y="2463800"/>
          <p14:tracePt t="58149" x="8356600" y="2463800"/>
          <p14:tracePt t="58163" x="8293100" y="2463800"/>
          <p14:tracePt t="58165" x="8235950" y="2463800"/>
          <p14:tracePt t="58180" x="8178800" y="2470150"/>
          <p14:tracePt t="58197" x="8140700" y="2514600"/>
          <p14:tracePt t="58213" x="8134350" y="2527300"/>
          <p14:tracePt t="58230" x="8147050" y="2552700"/>
          <p14:tracePt t="58246" x="8172450" y="2559050"/>
          <p14:tracePt t="58263" x="8216900" y="2559050"/>
          <p14:tracePt t="58280" x="8286750" y="2559050"/>
          <p14:tracePt t="58296" x="8305800" y="2533650"/>
          <p14:tracePt t="58313" x="8305800" y="2495550"/>
          <p14:tracePt t="58330" x="8293100" y="2457450"/>
          <p14:tracePt t="58346" x="8235950" y="2419350"/>
          <p14:tracePt t="58363" x="8147050" y="2387600"/>
          <p14:tracePt t="58379" x="8058150" y="2381250"/>
          <p14:tracePt t="58396" x="7988300" y="2393950"/>
          <p14:tracePt t="58397" x="7969250" y="2413000"/>
          <p14:tracePt t="58413" x="7943850" y="2444750"/>
          <p14:tracePt t="58429" x="7937500" y="2470150"/>
          <p14:tracePt t="58446" x="7950200" y="2514600"/>
          <p14:tracePt t="58463" x="8001000" y="2540000"/>
          <p14:tracePt t="58479" x="8108950" y="2584450"/>
          <p14:tracePt t="58496" x="8267700" y="2628900"/>
          <p14:tracePt t="58513" x="8426450" y="2641600"/>
          <p14:tracePt t="58530" x="8483600" y="2641600"/>
          <p14:tracePt t="58546" x="8496300" y="2622550"/>
          <p14:tracePt t="58563" x="8483600" y="2590800"/>
          <p14:tracePt t="58579" x="8439150" y="2533650"/>
          <p14:tracePt t="58583" x="8401050" y="2520950"/>
          <p14:tracePt t="58596" x="8356600" y="2508250"/>
          <p14:tracePt t="58613" x="8267700" y="2482850"/>
          <p14:tracePt t="58629" x="8216900" y="2482850"/>
          <p14:tracePt t="58646" x="8204200" y="2495550"/>
          <p14:tracePt t="58663" x="8197850" y="2508250"/>
          <p14:tracePt t="58679" x="8197850" y="2527300"/>
          <p14:tracePt t="58696" x="8204200" y="2546350"/>
          <p14:tracePt t="58713" x="8210550" y="2559050"/>
          <p14:tracePt t="58729" x="8235950" y="2565400"/>
          <p14:tracePt t="58746" x="8267700" y="2565400"/>
          <p14:tracePt t="58763" x="8305800" y="2565400"/>
          <p14:tracePt t="58779" x="8324850" y="2533650"/>
          <p14:tracePt t="58781" x="8331200" y="2508250"/>
          <p14:tracePt t="58796" x="8331200" y="2501900"/>
          <p14:tracePt t="58813" x="8331200" y="2463800"/>
          <p14:tracePt t="58829" x="8331200" y="2457450"/>
          <p14:tracePt t="58846" x="8318500" y="2444750"/>
          <p14:tracePt t="58863" x="8299450" y="2444750"/>
          <p14:tracePt t="58879" x="8255000" y="2457450"/>
          <p14:tracePt t="58896" x="8229600" y="2489200"/>
          <p14:tracePt t="58913" x="8210550" y="2520950"/>
          <p14:tracePt t="58929" x="8210550" y="2527300"/>
          <p14:tracePt t="58946" x="8210550" y="2546350"/>
          <p14:tracePt t="58963" x="8229600" y="2546350"/>
          <p14:tracePt t="58979" x="8267700" y="2546350"/>
          <p14:tracePt t="58981" x="8299450" y="2546350"/>
          <p14:tracePt t="58996" x="8356600" y="2546350"/>
          <p14:tracePt t="59013" x="8477250" y="2495550"/>
          <p14:tracePt t="59029" x="8496300" y="2457450"/>
          <p14:tracePt t="59046" x="8502650" y="2438400"/>
          <p14:tracePt t="59063" x="8502650" y="2413000"/>
          <p14:tracePt t="59079" x="8458200" y="2413000"/>
          <p14:tracePt t="59096" x="8337550" y="2419350"/>
          <p14:tracePt t="59113" x="8210550" y="2451100"/>
          <p14:tracePt t="59129" x="8096250" y="2501900"/>
          <p14:tracePt t="59146" x="8051800" y="2540000"/>
          <p14:tracePt t="59163" x="8039100" y="2559050"/>
          <p14:tracePt t="59180" x="8039100" y="2578100"/>
          <p14:tracePt t="59196" x="8051800" y="2578100"/>
          <p14:tracePt t="59213" x="8128000" y="2584450"/>
          <p14:tracePt t="59229" x="8191500" y="2584450"/>
          <p14:tracePt t="59246" x="8235950" y="2552700"/>
          <p14:tracePt t="59263" x="8255000" y="2533650"/>
          <p14:tracePt t="59279" x="8255000" y="2527300"/>
          <p14:tracePt t="59296" x="8248650" y="2520950"/>
          <p14:tracePt t="59312" x="8223250" y="2520950"/>
          <p14:tracePt t="59329" x="8153400" y="2520950"/>
          <p14:tracePt t="59346" x="8058150" y="2540000"/>
          <p14:tracePt t="59363" x="8013700" y="2565400"/>
          <p14:tracePt t="59379" x="7994650" y="2584450"/>
          <p14:tracePt t="59381" x="7994650" y="2590800"/>
          <p14:tracePt t="59396" x="8001000" y="2609850"/>
          <p14:tracePt t="59413" x="8108950" y="2641600"/>
          <p14:tracePt t="59429" x="8255000" y="2667000"/>
          <p14:tracePt t="59446" x="8439150" y="2660650"/>
          <p14:tracePt t="59462" x="8547100" y="2622550"/>
          <p14:tracePt t="59479" x="8591550" y="2565400"/>
          <p14:tracePt t="59496" x="8597900" y="2527300"/>
          <p14:tracePt t="59512" x="8578850" y="2457450"/>
          <p14:tracePt t="59529" x="8521700" y="2419350"/>
          <p14:tracePt t="59546" x="8451850" y="2393950"/>
          <p14:tracePt t="59562" x="8388350" y="2393950"/>
          <p14:tracePt t="59579" x="8324850" y="2413000"/>
          <p14:tracePt t="59596" x="8293100" y="2444750"/>
          <p14:tracePt t="59598" x="8286750" y="2463800"/>
          <p14:tracePt t="59612" x="8280400" y="2476500"/>
          <p14:tracePt t="59629" x="8280400" y="2495550"/>
          <p14:tracePt t="59646" x="8305800" y="2508250"/>
          <p14:tracePt t="59662" x="8331200" y="2508250"/>
          <p14:tracePt t="59679" x="8362950" y="2508250"/>
          <p14:tracePt t="59696" x="8382000" y="2508250"/>
          <p14:tracePt t="59712" x="8394700" y="2495550"/>
          <p14:tracePt t="59729" x="8394700" y="2470150"/>
          <p14:tracePt t="59746" x="8375650" y="2451100"/>
          <p14:tracePt t="59762" x="8337550" y="2438400"/>
          <p14:tracePt t="59779" x="8261350" y="2425700"/>
          <p14:tracePt t="59781" x="8229600" y="2425700"/>
          <p14:tracePt t="59796" x="8178800" y="2425700"/>
          <p14:tracePt t="59813" x="8045450" y="2425700"/>
          <p14:tracePt t="59829" x="8013700" y="2444750"/>
          <p14:tracePt t="59846" x="7994650" y="2476500"/>
          <p14:tracePt t="59862" x="7988300" y="2489200"/>
          <p14:tracePt t="59879" x="7988300" y="2514600"/>
          <p14:tracePt t="59896" x="8001000" y="2546350"/>
          <p14:tracePt t="59912" x="8058150" y="2565400"/>
          <p14:tracePt t="59929" x="8178800" y="2597150"/>
          <p14:tracePt t="59946" x="8362950" y="2622550"/>
          <p14:tracePt t="59962" x="8528050" y="2622550"/>
          <p14:tracePt t="59979" x="8642350" y="2616200"/>
          <p14:tracePt t="59996" x="8655050" y="2603500"/>
          <p14:tracePt t="60012" x="8636000" y="2565400"/>
          <p14:tracePt t="60029" x="8566150" y="2520950"/>
          <p14:tracePt t="60046" x="8432800" y="2489200"/>
          <p14:tracePt t="60062" x="8280400" y="2470150"/>
          <p14:tracePt t="60079" x="8172450" y="2470150"/>
          <p14:tracePt t="60096" x="8096250" y="2489200"/>
          <p14:tracePt t="60112" x="8077200" y="2508250"/>
          <p14:tracePt t="60129" x="8077200" y="2527300"/>
          <p14:tracePt t="60146" x="8096250" y="2571750"/>
          <p14:tracePt t="60162" x="8159750" y="2616200"/>
          <p14:tracePt t="60179" x="8280400" y="2654300"/>
          <p14:tracePt t="60196" x="8432800" y="2679700"/>
          <p14:tracePt t="60212" x="8540750" y="2679700"/>
          <p14:tracePt t="60214" x="8578850" y="2667000"/>
          <p14:tracePt t="60229" x="8610600" y="2603500"/>
          <p14:tracePt t="60245" x="8610600" y="2514600"/>
          <p14:tracePt t="60262" x="8604250" y="2413000"/>
          <p14:tracePt t="60279" x="8585200" y="2374900"/>
          <p14:tracePt t="60295" x="8578850" y="2355850"/>
          <p14:tracePt t="60312" x="8572500" y="2355850"/>
          <p14:tracePt t="60329" x="8559800" y="2355850"/>
          <p14:tracePt t="60346" x="8540750" y="2393950"/>
          <p14:tracePt t="60362" x="8534400" y="2438400"/>
          <p14:tracePt t="60379" x="8540750" y="2495550"/>
          <p14:tracePt t="60396" x="8559800" y="2533650"/>
          <p14:tracePt t="60398" x="8585200" y="2540000"/>
          <p14:tracePt t="60412" x="8597900" y="2546350"/>
          <p14:tracePt t="60429" x="8636000" y="2546350"/>
          <p14:tracePt t="60446" x="8661400" y="2520950"/>
          <p14:tracePt t="60462" x="8667750" y="2482850"/>
          <p14:tracePt t="60479" x="8667750" y="2451100"/>
          <p14:tracePt t="60496" x="8667750" y="2438400"/>
          <p14:tracePt t="60512" x="8667750" y="2432050"/>
          <p14:tracePt t="60694" x="0" y="0"/>
        </p14:tracePtLst>
        <p14:tracePtLst>
          <p14:tracePt t="61441" x="9715500" y="2673350"/>
          <p14:tracePt t="61551" x="9715500" y="2667000"/>
          <p14:tracePt t="61569" x="9766300" y="2667000"/>
          <p14:tracePt t="61586" x="9867900" y="2686050"/>
          <p14:tracePt t="61595" x="9931400" y="2692400"/>
          <p14:tracePt t="61612" x="10096500" y="2717800"/>
          <p14:tracePt t="61629" x="10318750" y="2724150"/>
          <p14:tracePt t="61645" x="10464800" y="2724150"/>
          <p14:tracePt t="61662" x="10591800" y="2724150"/>
          <p14:tracePt t="61678" x="10687050" y="2724150"/>
          <p14:tracePt t="61695" x="10763250" y="2724150"/>
          <p14:tracePt t="61712" x="10820400" y="2724150"/>
          <p14:tracePt t="61728" x="10877550" y="2736850"/>
          <p14:tracePt t="61745" x="10896600" y="2736850"/>
          <p14:tracePt t="61762" x="10902950" y="2736850"/>
          <p14:tracePt t="61888" x="10896600" y="2736850"/>
          <p14:tracePt t="61904" x="10795000" y="2736850"/>
          <p14:tracePt t="61918" x="10598150" y="2736850"/>
          <p14:tracePt t="61928" x="10452100" y="2736850"/>
          <p14:tracePt t="61945" x="10128250" y="2736850"/>
          <p14:tracePt t="61962" x="9867900" y="2736850"/>
          <p14:tracePt t="61979" x="9721850" y="2749550"/>
          <p14:tracePt t="61981" x="9702800" y="2749550"/>
          <p14:tracePt t="61995" x="9690100" y="2749550"/>
          <p14:tracePt t="62103" x="9709150" y="2749550"/>
          <p14:tracePt t="62118" x="9836150" y="2749550"/>
          <p14:tracePt t="62134" x="10045700" y="2749550"/>
          <p14:tracePt t="62151" x="10306050" y="2749550"/>
          <p14:tracePt t="62166" x="10610850" y="2749550"/>
          <p14:tracePt t="62178" x="10750550" y="2768600"/>
          <p14:tracePt t="62195" x="10960100" y="2794000"/>
          <p14:tracePt t="62212" x="11029950" y="2800350"/>
          <p14:tracePt t="62228" x="11049000" y="2800350"/>
          <p14:tracePt t="62287" x="11010900" y="2800350"/>
          <p14:tracePt t="62298" x="10960100" y="2794000"/>
          <p14:tracePt t="62312" x="10795000" y="2762250"/>
          <p14:tracePt t="62328" x="10585450" y="2736850"/>
          <p14:tracePt t="62345" x="10414000" y="2717800"/>
          <p14:tracePt t="62362" x="10331450" y="2717800"/>
          <p14:tracePt t="62378" x="10306050" y="2717800"/>
          <p14:tracePt t="62395" x="10299700" y="2717800"/>
          <p14:tracePt t="62430" x="10318750" y="2717800"/>
          <p14:tracePt t="62439" x="10369550" y="2717800"/>
          <p14:tracePt t="62447" x="10414000" y="2717800"/>
          <p14:tracePt t="62462" x="10585450" y="2724150"/>
          <p14:tracePt t="62478" x="10763250" y="2724150"/>
          <p14:tracePt t="62495" x="10909300" y="2724150"/>
          <p14:tracePt t="62512" x="11010900" y="2743200"/>
          <p14:tracePt t="62528" x="11036300" y="2743200"/>
          <p14:tracePt t="62545" x="11042650" y="2743200"/>
          <p14:tracePt t="62591" x="11004550" y="2743200"/>
          <p14:tracePt t="62600" x="10941050" y="2736850"/>
          <p14:tracePt t="62611" x="10877550" y="2736850"/>
          <p14:tracePt t="62629" x="10668000" y="2736850"/>
          <p14:tracePt t="62645" x="10617200" y="2736850"/>
          <p14:tracePt t="62661" x="10610850" y="2736850"/>
          <p14:tracePt t="62702" x="10629900" y="2736850"/>
          <p14:tracePt t="62711" x="10668000" y="2736850"/>
          <p14:tracePt t="62722" x="10718800" y="2736850"/>
          <p14:tracePt t="62734" x="10826750" y="2736850"/>
          <p14:tracePt t="62745" x="10890250" y="2736850"/>
          <p14:tracePt t="62761" x="10985500" y="2736850"/>
          <p14:tracePt t="62778" x="11036300" y="2736850"/>
          <p14:tracePt t="62795" x="11049000" y="2736850"/>
          <p14:tracePt t="62966" x="11042650" y="2736850"/>
          <p14:tracePt t="62967" x="0" y="0"/>
        </p14:tracePtLst>
        <p14:tracePtLst>
          <p14:tracePt t="63912" x="628650" y="3041650"/>
          <p14:tracePt t="64016" x="641350" y="3048000"/>
          <p14:tracePt t="64034" x="711200" y="3048000"/>
          <p14:tracePt t="64052" x="914400" y="3048000"/>
          <p14:tracePt t="64056" x="1054100" y="3048000"/>
          <p14:tracePt t="64067" x="1270000" y="3048000"/>
          <p14:tracePt t="64078" x="1701800" y="3048000"/>
          <p14:tracePt t="64094" x="2095500" y="3048000"/>
          <p14:tracePt t="64111" x="2317750" y="3048000"/>
          <p14:tracePt t="64128" x="2444750" y="3048000"/>
          <p14:tracePt t="64144" x="2508250" y="3048000"/>
          <p14:tracePt t="64161" x="2578100" y="3060700"/>
          <p14:tracePt t="64178" x="2641600" y="3067050"/>
          <p14:tracePt t="64194" x="2768600" y="3067050"/>
          <p14:tracePt t="64211" x="2927350" y="3067050"/>
          <p14:tracePt t="64213" x="3003550" y="3067050"/>
          <p14:tracePt t="64227" x="3086100" y="3067050"/>
          <p14:tracePt t="64244" x="3213100" y="3067050"/>
          <p14:tracePt t="64245" x="3257550" y="3067050"/>
          <p14:tracePt t="64261" x="3289300" y="3067050"/>
          <p14:tracePt t="64277" x="3314700" y="3067050"/>
          <p14:tracePt t="64294" x="3327400" y="3067050"/>
          <p14:tracePt t="64311" x="3352800" y="3067050"/>
          <p14:tracePt t="64328" x="3397250" y="3067050"/>
          <p14:tracePt t="64344" x="3435350" y="3067050"/>
          <p14:tracePt t="64361" x="3467100" y="3067050"/>
          <p14:tracePt t="64378" x="3479800" y="3067050"/>
          <p14:tracePt t="64463" x="3486150" y="3067050"/>
          <p14:tracePt t="64478" x="3498850" y="3067050"/>
          <p14:tracePt t="64494" x="3505200" y="3067050"/>
          <p14:tracePt t="64862" x="0" y="0"/>
        </p14:tracePtLst>
        <p14:tracePtLst>
          <p14:tracePt t="65656" x="717550" y="2990850"/>
          <p14:tracePt t="65783" x="742950" y="2990850"/>
          <p14:tracePt t="65797" x="806450" y="2990850"/>
          <p14:tracePt t="65811" x="971550" y="2990850"/>
          <p14:tracePt t="65828" x="1250950" y="2990850"/>
          <p14:tracePt t="65832" x="1466850" y="2990850"/>
          <p14:tracePt t="65849" x="1924050" y="2990850"/>
          <p14:tracePt t="65861" x="2400300" y="2990850"/>
          <p14:tracePt t="65877" x="2743200" y="2990850"/>
          <p14:tracePt t="65894" x="2959100" y="2990850"/>
          <p14:tracePt t="65910" x="3111500" y="2990850"/>
          <p14:tracePt t="65927" x="3251200" y="2990850"/>
          <p14:tracePt t="65944" x="3390900" y="2990850"/>
          <p14:tracePt t="65960" x="3556000" y="2990850"/>
          <p14:tracePt t="65977" x="3708400" y="2990850"/>
          <p14:tracePt t="65994" x="3790950" y="2990850"/>
          <p14:tracePt t="66010" x="3835400" y="2990850"/>
          <p14:tracePt t="66027" x="3841750" y="2990850"/>
          <p14:tracePt t="66494" x="0" y="0"/>
        </p14:tracePtLst>
        <p14:tracePtLst>
          <p14:tracePt t="68617" x="8051800" y="2343150"/>
          <p14:tracePt t="68636" x="8045450" y="2355850"/>
          <p14:tracePt t="68645" x="8032750" y="2381250"/>
          <p14:tracePt t="68659" x="8026400" y="2393950"/>
          <p14:tracePt t="68661" x="8026400" y="2400300"/>
          <p14:tracePt t="68676" x="8020050" y="2425700"/>
          <p14:tracePt t="68693" x="8013700" y="2476500"/>
          <p14:tracePt t="68709" x="8013700" y="2527300"/>
          <p14:tracePt t="68726" x="8026400" y="2584450"/>
          <p14:tracePt t="68743" x="8045450" y="2616200"/>
          <p14:tracePt t="68759" x="8077200" y="2647950"/>
          <p14:tracePt t="68776" x="8121650" y="2686050"/>
          <p14:tracePt t="68793" x="8216900" y="2736850"/>
          <p14:tracePt t="68809" x="8362950" y="2794000"/>
          <p14:tracePt t="68826" x="8509000" y="2825750"/>
          <p14:tracePt t="68843" x="8661400" y="2851150"/>
          <p14:tracePt t="68859" x="8750300" y="2851150"/>
          <p14:tracePt t="68861" x="8775700" y="2851150"/>
          <p14:tracePt t="68876" x="8794750" y="2851150"/>
          <p14:tracePt t="68893" x="8832850" y="2832100"/>
          <p14:tracePt t="68909" x="8845550" y="2813050"/>
          <p14:tracePt t="68926" x="8864600" y="2787650"/>
          <p14:tracePt t="68943" x="8890000" y="2736850"/>
          <p14:tracePt t="68959" x="8902700" y="2686050"/>
          <p14:tracePt t="68976" x="8909050" y="2628900"/>
          <p14:tracePt t="68993" x="8921750" y="2552700"/>
          <p14:tracePt t="69009" x="8921750" y="2527300"/>
          <p14:tracePt t="69026" x="8915400" y="2482850"/>
          <p14:tracePt t="69043" x="8909050" y="2463800"/>
          <p14:tracePt t="69059" x="8896350" y="2451100"/>
          <p14:tracePt t="69076" x="8890000" y="2444750"/>
          <p14:tracePt t="69093" x="8820150" y="2432050"/>
          <p14:tracePt t="69109" x="8743950" y="2413000"/>
          <p14:tracePt t="69126" x="8655050" y="2400300"/>
          <p14:tracePt t="69143" x="8578850" y="2400300"/>
          <p14:tracePt t="69159" x="8515350" y="2400300"/>
          <p14:tracePt t="69176" x="8458200" y="2400300"/>
          <p14:tracePt t="69193" x="8420100" y="2419350"/>
          <p14:tracePt t="69209" x="8394700" y="2444750"/>
          <p14:tracePt t="69226" x="8369300" y="2463800"/>
          <p14:tracePt t="69242" x="8350250" y="2501900"/>
          <p14:tracePt t="69259" x="8337550" y="2533650"/>
          <p14:tracePt t="69262" x="8337550" y="2546350"/>
          <p14:tracePt t="69276" x="8337550" y="2559050"/>
          <p14:tracePt t="69293" x="8337550" y="2622550"/>
          <p14:tracePt t="69309" x="8375650" y="2641600"/>
          <p14:tracePt t="69326" x="8451850" y="2679700"/>
          <p14:tracePt t="69342" x="8559800" y="2698750"/>
          <p14:tracePt t="69359" x="8642350" y="2698750"/>
          <p14:tracePt t="69376" x="8718550" y="2679700"/>
          <p14:tracePt t="69392" x="8743950" y="2667000"/>
          <p14:tracePt t="69409" x="8750300" y="2635250"/>
          <p14:tracePt t="69426" x="8750300" y="2597150"/>
          <p14:tracePt t="69442" x="8750300" y="2552700"/>
          <p14:tracePt t="69459" x="8737600" y="2508250"/>
          <p14:tracePt t="69476" x="8680450" y="2444750"/>
          <p14:tracePt t="69493" x="8540750" y="2374900"/>
          <p14:tracePt t="69509" x="8458200" y="2362200"/>
          <p14:tracePt t="69526" x="8420100" y="2355850"/>
          <p14:tracePt t="69542" x="8382000" y="2355850"/>
          <p14:tracePt t="69559" x="8356600" y="2355850"/>
          <p14:tracePt t="69576" x="8312150" y="2355850"/>
          <p14:tracePt t="69592" x="8261350" y="2381250"/>
          <p14:tracePt t="69609" x="8197850" y="2425700"/>
          <p14:tracePt t="69626" x="8121650" y="2489200"/>
          <p14:tracePt t="69642" x="8077200" y="2540000"/>
          <p14:tracePt t="69659" x="8064500" y="2578100"/>
          <p14:tracePt t="69676" x="8058150" y="2609850"/>
          <p14:tracePt t="69693" x="8058150" y="2647950"/>
          <p14:tracePt t="69709" x="8070850" y="2679700"/>
          <p14:tracePt t="69726" x="8115300" y="2705100"/>
          <p14:tracePt t="69742" x="8185150" y="2724150"/>
          <p14:tracePt t="69759" x="8293100" y="2730500"/>
          <p14:tracePt t="69776" x="8451850" y="2730500"/>
          <p14:tracePt t="69792" x="8661400" y="2717800"/>
          <p14:tracePt t="69809" x="8813800" y="2686050"/>
          <p14:tracePt t="69826" x="8877300" y="2667000"/>
          <p14:tracePt t="69829" x="8890000" y="2660650"/>
          <p14:tracePt t="69859" x="8890000" y="2647950"/>
          <p14:tracePt t="69876" x="8858250" y="2616200"/>
          <p14:tracePt t="69878" x="8832850" y="2590800"/>
          <p14:tracePt t="69893" x="8750300" y="2552700"/>
          <p14:tracePt t="69909" x="8636000" y="2508250"/>
          <p14:tracePt t="69926" x="8540750" y="2482850"/>
          <p14:tracePt t="69942" x="8483600" y="2470150"/>
          <p14:tracePt t="69959" x="8445500" y="2470150"/>
          <p14:tracePt t="69976" x="8426450" y="2470150"/>
          <p14:tracePt t="69992" x="8401050" y="2476500"/>
          <p14:tracePt t="70009" x="8375650" y="2508250"/>
          <p14:tracePt t="70026" x="8350250" y="2552700"/>
          <p14:tracePt t="70042" x="8343900" y="2590800"/>
          <p14:tracePt t="70059" x="8343900" y="2635250"/>
          <p14:tracePt t="70062" x="8343900" y="2647950"/>
          <p14:tracePt t="70076" x="8343900" y="2667000"/>
          <p14:tracePt t="70092" x="8369300" y="2692400"/>
          <p14:tracePt t="70109" x="8477250" y="2724150"/>
          <p14:tracePt t="70126" x="8578850" y="2724150"/>
          <p14:tracePt t="70142" x="8705850" y="2698750"/>
          <p14:tracePt t="70159" x="8782050" y="2635250"/>
          <p14:tracePt t="70175" x="8813800" y="2565400"/>
          <p14:tracePt t="70192" x="8820150" y="2514600"/>
          <p14:tracePt t="70209" x="8807450" y="2444750"/>
          <p14:tracePt t="70225" x="8743950" y="2393950"/>
          <p14:tracePt t="70242" x="8616950" y="2343150"/>
          <p14:tracePt t="70259" x="8458200" y="2305050"/>
          <p14:tracePt t="70276" x="8337550" y="2292350"/>
          <p14:tracePt t="70277" x="8293100" y="2292350"/>
          <p14:tracePt t="70292" x="8255000" y="2292350"/>
          <p14:tracePt t="70309" x="8185150" y="2311400"/>
          <p14:tracePt t="70326" x="8153400" y="2355850"/>
          <p14:tracePt t="70342" x="8140700" y="2400300"/>
          <p14:tracePt t="70359" x="8140700" y="2438400"/>
          <p14:tracePt t="70375" x="8153400" y="2508250"/>
          <p14:tracePt t="70392" x="8210550" y="2571750"/>
          <p14:tracePt t="70409" x="8286750" y="2628900"/>
          <p14:tracePt t="70425" x="8388350" y="2647950"/>
          <p14:tracePt t="70442" x="8483600" y="2647950"/>
          <p14:tracePt t="70459" x="8591550" y="2641600"/>
          <p14:tracePt t="70462" x="8629650" y="2616200"/>
          <p14:tracePt t="70475" x="8655050" y="2597150"/>
          <p14:tracePt t="70492" x="8674100" y="2552700"/>
          <p14:tracePt t="70494" x="8674100" y="2546350"/>
          <p14:tracePt t="70509" x="8674100" y="2501900"/>
          <p14:tracePt t="70525" x="8661400" y="2470150"/>
          <p14:tracePt t="70542" x="8616950" y="2451100"/>
          <p14:tracePt t="70559" x="8566150" y="2438400"/>
          <p14:tracePt t="70575" x="8521700" y="2438400"/>
          <p14:tracePt t="70592" x="8477250" y="2451100"/>
          <p14:tracePt t="70609" x="8439150" y="2501900"/>
          <p14:tracePt t="70625" x="8420100" y="2565400"/>
          <p14:tracePt t="70642" x="8432800" y="2628900"/>
          <p14:tracePt t="70659" x="8464550" y="2667000"/>
          <p14:tracePt t="70675" x="8540750" y="2686050"/>
          <p14:tracePt t="70678" x="8585200" y="2692400"/>
          <p14:tracePt t="70692" x="8636000" y="2692400"/>
          <p14:tracePt t="70709" x="8820150" y="2628900"/>
          <p14:tracePt t="70725" x="8877300" y="2571750"/>
          <p14:tracePt t="70742" x="8890000" y="2533650"/>
          <p14:tracePt t="70759" x="8890000" y="2514600"/>
          <p14:tracePt t="70775" x="8883650" y="2495550"/>
          <p14:tracePt t="70792" x="8877300" y="2476500"/>
          <p14:tracePt t="70809" x="8858250" y="2463800"/>
          <p14:tracePt t="70825" x="8845550" y="2457450"/>
          <p14:tracePt t="70842" x="8832850" y="2444750"/>
          <p14:tracePt t="71294" x="0" y="0"/>
        </p14:tracePtLst>
        <p14:tracePtLst>
          <p14:tracePt t="71935" x="9804400" y="2647950"/>
          <p14:tracePt t="71950" x="9817100" y="2654300"/>
          <p14:tracePt t="71969" x="9855200" y="2660650"/>
          <p14:tracePt t="71983" x="9950450" y="2673350"/>
          <p14:tracePt t="71995" x="10013950" y="2692400"/>
          <p14:tracePt t="72008" x="10223500" y="2711450"/>
          <p14:tracePt t="72025" x="10483850" y="2711450"/>
          <p14:tracePt t="72042" x="10877550" y="2711450"/>
          <p14:tracePt t="72058" x="11220450" y="2711450"/>
          <p14:tracePt t="72075" x="11455400" y="2711450"/>
          <p14:tracePt t="72077" x="11544300" y="2711450"/>
          <p14:tracePt t="72092" x="11588750" y="2711450"/>
          <p14:tracePt t="72108" x="11633200" y="2711450"/>
          <p14:tracePt t="72109" x="11639550" y="2711450"/>
          <p14:tracePt t="72125" x="11645900" y="2711450"/>
          <p14:tracePt t="72358" x="0" y="0"/>
        </p14:tracePtLst>
        <p14:tracePtLst>
          <p14:tracePt t="72840" x="9747250" y="2686050"/>
          <p14:tracePt t="72880" x="9759950" y="2686050"/>
          <p14:tracePt t="72896" x="9855200" y="2686050"/>
          <p14:tracePt t="72913" x="10013950" y="2686050"/>
          <p14:tracePt t="72933" x="10388600" y="2686050"/>
          <p14:tracePt t="72941" x="10521950" y="2686050"/>
          <p14:tracePt t="72958" x="10750550" y="2686050"/>
          <p14:tracePt t="72975" x="10928350" y="2686050"/>
          <p14:tracePt t="72991" x="11099800" y="2686050"/>
          <p14:tracePt t="73009" x="11226800" y="2705100"/>
          <p14:tracePt t="73025" x="11334750" y="2711450"/>
          <p14:tracePt t="73041" x="11442700" y="2711450"/>
          <p14:tracePt t="73058" x="11518900" y="2711450"/>
          <p14:tracePt t="73075" x="11550650" y="2711450"/>
          <p14:tracePt t="73078" x="11557000" y="2711450"/>
          <p14:tracePt t="73310" x="0" y="0"/>
        </p14:tracePtLst>
        <p14:tracePtLst>
          <p14:tracePt t="73712" x="9912350" y="2686050"/>
          <p14:tracePt t="73768" x="9925050" y="2686050"/>
          <p14:tracePt t="73783" x="10007600" y="2686050"/>
          <p14:tracePt t="73799" x="10179050" y="2686050"/>
          <p14:tracePt t="73808" x="10287000" y="2686050"/>
          <p14:tracePt t="73824" x="10579100" y="2686050"/>
          <p14:tracePt t="73841" x="10928350" y="2686050"/>
          <p14:tracePt t="73858" x="11214100" y="2686050"/>
          <p14:tracePt t="73874" x="11430000" y="2686050"/>
          <p14:tracePt t="73878" x="11525250" y="2686050"/>
          <p14:tracePt t="73891" x="11607800" y="2686050"/>
          <p14:tracePt t="73908" x="11715750" y="2686050"/>
          <p14:tracePt t="73911" x="11741150" y="2686050"/>
          <p14:tracePt t="73925" x="11766550" y="2686050"/>
          <p14:tracePt t="73941" x="11772900" y="2686050"/>
          <p14:tracePt t="75542" x="0" y="0"/>
        </p14:tracePtLst>
        <p14:tracePtLst>
          <p14:tracePt t="77706" x="8121650" y="2387600"/>
          <p14:tracePt t="77722" x="8089900" y="2400300"/>
          <p14:tracePt t="77742" x="8064500" y="2470150"/>
          <p14:tracePt t="77764" x="8058150" y="2508250"/>
          <p14:tracePt t="77773" x="8058150" y="2584450"/>
          <p14:tracePt t="77790" x="8064500" y="2686050"/>
          <p14:tracePt t="77806" x="8128000" y="2781300"/>
          <p14:tracePt t="77823" x="8242300" y="2857500"/>
          <p14:tracePt t="77839" x="8420100" y="2908300"/>
          <p14:tracePt t="77856" x="8610600" y="2921000"/>
          <p14:tracePt t="77873" x="8775700" y="2921000"/>
          <p14:tracePt t="77890" x="8921750" y="2876550"/>
          <p14:tracePt t="77906" x="9017000" y="2825750"/>
          <p14:tracePt t="77923" x="9042400" y="2743200"/>
          <p14:tracePt t="77939" x="9055100" y="2667000"/>
          <p14:tracePt t="77941" x="9048750" y="2609850"/>
          <p14:tracePt t="77956" x="9036050" y="2565400"/>
          <p14:tracePt t="77973" x="8940800" y="2419350"/>
          <p14:tracePt t="77990" x="8832850" y="2349500"/>
          <p14:tracePt t="78006" x="8712200" y="2298700"/>
          <p14:tracePt t="78023" x="8610600" y="2273300"/>
          <p14:tracePt t="78040" x="8559800" y="2273300"/>
          <p14:tracePt t="78056" x="8540750" y="2273300"/>
          <p14:tracePt t="78073" x="8534400" y="2273300"/>
          <p14:tracePt t="78090" x="8521700" y="2273300"/>
          <p14:tracePt t="78106" x="8515350" y="2273300"/>
          <p14:tracePt t="78123" x="8515350" y="2286000"/>
          <p14:tracePt t="78140" x="8515350" y="2292350"/>
          <p14:tracePt t="78156" x="8515350" y="2298700"/>
          <p14:tracePt t="78173" x="8515350" y="2305050"/>
          <p14:tracePt t="78197" x="0" y="0"/>
        </p14:tracePtLst>
        <p14:tracePtLst>
          <p14:tracePt t="78864" x="9982200" y="2667000"/>
          <p14:tracePt t="78928" x="10007600" y="2667000"/>
          <p14:tracePt t="78946" x="10090150" y="2667000"/>
          <p14:tracePt t="78963" x="10274300" y="2667000"/>
          <p14:tracePt t="78966" x="10388600" y="2667000"/>
          <p14:tracePt t="78977" x="10502900" y="2667000"/>
          <p14:tracePt t="78989" x="10744200" y="2667000"/>
          <p14:tracePt t="79006" x="11010900" y="2667000"/>
          <p14:tracePt t="79023" x="11226800" y="2667000"/>
          <p14:tracePt t="79039" x="11404600" y="2667000"/>
          <p14:tracePt t="79056" x="11512550" y="2667000"/>
          <p14:tracePt t="79073" x="11557000" y="2667000"/>
          <p14:tracePt t="79089" x="11576050" y="2667000"/>
          <p14:tracePt t="79106" x="11582400" y="2667000"/>
          <p14:tracePt t="79122" x="11601450" y="2667000"/>
          <p14:tracePt t="79139" x="11626850" y="2667000"/>
          <p14:tracePt t="79141" x="11633200" y="2667000"/>
          <p14:tracePt t="79156" x="11645900" y="2667000"/>
          <p14:tracePt t="79172" x="11658600" y="2667000"/>
          <p14:tracePt t="79301" x="0" y="0"/>
        </p14:tracePtLst>
        <p14:tracePtLst>
          <p14:tracePt t="80504" x="5086350" y="3067050"/>
          <p14:tracePt t="80591" x="5092700" y="3067050"/>
          <p14:tracePt t="80609" x="5149850" y="3067050"/>
          <p14:tracePt t="80622" x="5295900" y="3067050"/>
          <p14:tracePt t="80639" x="5511800" y="3067050"/>
          <p14:tracePt t="80655" x="5829300" y="3067050"/>
          <p14:tracePt t="80672" x="6216650" y="3067050"/>
          <p14:tracePt t="80689" x="6464300" y="3067050"/>
          <p14:tracePt t="80706" x="6623050" y="3067050"/>
          <p14:tracePt t="80722" x="6731000" y="3079750"/>
          <p14:tracePt t="80726" x="6756400" y="3086100"/>
          <p14:tracePt t="80739" x="6775450" y="3092450"/>
          <p14:tracePt t="80755" x="6826250" y="3092450"/>
          <p14:tracePt t="80757" x="6858000" y="3092450"/>
          <p14:tracePt t="80772" x="6902450" y="3092450"/>
          <p14:tracePt t="80789" x="7048500" y="3092450"/>
          <p14:tracePt t="80805" x="7169150" y="3092450"/>
          <p14:tracePt t="80822" x="7251700" y="3092450"/>
          <p14:tracePt t="80839" x="7296150" y="3092450"/>
          <p14:tracePt t="80856" x="7308850" y="3092450"/>
          <p14:tracePt t="80872" x="7315200" y="3092450"/>
          <p14:tracePt t="80919" x="7321550" y="3092450"/>
          <p14:tracePt t="80928" x="7327900" y="3092450"/>
          <p14:tracePt t="80939" x="7334250" y="3092450"/>
          <p14:tracePt t="80955" x="7340600" y="3092450"/>
          <p14:tracePt t="81055" x="7346950" y="3092450"/>
          <p14:tracePt t="81087" x="7353300" y="3092450"/>
          <p14:tracePt t="81097" x="7359650" y="3092450"/>
          <p14:tracePt t="81119" x="7366000" y="3092450"/>
          <p14:tracePt t="81134" x="7372350" y="3092450"/>
          <p14:tracePt t="81146" x="7378700" y="3092450"/>
          <p14:tracePt t="81155" x="7385050" y="3092450"/>
          <p14:tracePt t="81173" x="7416800" y="3105150"/>
          <p14:tracePt t="81645" x="0" y="0"/>
        </p14:tracePtLst>
        <p14:tracePtLst>
          <p14:tracePt t="86311" x="1466850" y="3676650"/>
          <p14:tracePt t="86376" x="1485900" y="3676650"/>
          <p14:tracePt t="86393" x="1568450" y="3676650"/>
          <p14:tracePt t="86409" x="1708150" y="3676650"/>
          <p14:tracePt t="86421" x="1790700" y="3676650"/>
          <p14:tracePt t="86437" x="2063750" y="3676650"/>
          <p14:tracePt t="86453" x="2266950" y="3676650"/>
          <p14:tracePt t="86470" x="2451100" y="3676650"/>
          <p14:tracePt t="86487" x="2609850" y="3676650"/>
          <p14:tracePt t="86503" x="2711450" y="3676650"/>
          <p14:tracePt t="86520" x="2736850" y="3676650"/>
          <p14:tracePt t="86537" x="2743200" y="3676650"/>
          <p14:tracePt t="87254" x="2749550" y="3676650"/>
          <p14:tracePt t="87262" x="2762250" y="3676650"/>
          <p14:tracePt t="87270" x="2774950" y="3676650"/>
          <p14:tracePt t="87286" x="2819400" y="3676650"/>
          <p14:tracePt t="87303" x="2870200" y="3676650"/>
          <p14:tracePt t="87320" x="2940050" y="3676650"/>
          <p14:tracePt t="87336" x="3016250" y="3676650"/>
          <p14:tracePt t="87353" x="3098800" y="3676650"/>
          <p14:tracePt t="87370" x="3200400" y="3689350"/>
          <p14:tracePt t="87386" x="3295650" y="3708400"/>
          <p14:tracePt t="87403" x="3397250" y="3714750"/>
          <p14:tracePt t="87420" x="3511550" y="3714750"/>
          <p14:tracePt t="87421" x="3556000" y="3714750"/>
          <p14:tracePt t="87437" x="3619500" y="3714750"/>
          <p14:tracePt t="87453" x="3676650" y="3714750"/>
          <p14:tracePt t="87470" x="3708400" y="3714750"/>
          <p14:tracePt t="87486" x="3721100" y="3714750"/>
          <p14:tracePt t="87503" x="3727450" y="3714750"/>
          <p14:tracePt t="87656" x="3733800" y="3714750"/>
          <p14:tracePt t="87670" x="3746500" y="3714750"/>
          <p14:tracePt t="87687" x="3765550" y="3714750"/>
          <p14:tracePt t="87703" x="3784600" y="3714750"/>
          <p14:tracePt t="87720" x="3816350" y="3714750"/>
          <p14:tracePt t="87737" x="3835400" y="3714750"/>
          <p14:tracePt t="87753" x="3873500" y="3714750"/>
          <p14:tracePt t="87770" x="3898900" y="3714750"/>
          <p14:tracePt t="87787" x="3917950" y="3714750"/>
          <p14:tracePt t="87790" x="3924300" y="3714750"/>
          <p14:tracePt t="87803" x="3930650" y="3714750"/>
          <p14:tracePt t="87820" x="3943350" y="3714750"/>
          <p14:tracePt t="87837" x="3975100" y="3714750"/>
          <p14:tracePt t="87853" x="3987800" y="3714750"/>
          <p14:tracePt t="87870" x="4006850" y="3714750"/>
          <p14:tracePt t="87886" x="4032250" y="3721100"/>
          <p14:tracePt t="87903" x="4051300" y="3721100"/>
          <p14:tracePt t="87920" x="4076700" y="3721100"/>
          <p14:tracePt t="87936" x="4102100" y="3721100"/>
          <p14:tracePt t="87953" x="4127500" y="3721100"/>
          <p14:tracePt t="87970" x="4159250" y="3721100"/>
          <p14:tracePt t="87986" x="4197350" y="3721100"/>
          <p14:tracePt t="87990" x="4216400" y="3721100"/>
          <p14:tracePt t="88003" x="4241800" y="3721100"/>
          <p14:tracePt t="88020" x="4298950" y="3721100"/>
          <p14:tracePt t="88022" x="4324350" y="3721100"/>
          <p14:tracePt t="88036" x="4337050" y="3721100"/>
          <p14:tracePt t="88053" x="4381500" y="3721100"/>
          <p14:tracePt t="88070" x="4406900" y="3721100"/>
          <p14:tracePt t="88086" x="4438650" y="3721100"/>
          <p14:tracePt t="88103" x="4476750" y="3727450"/>
          <p14:tracePt t="88120" x="4514850" y="3733800"/>
          <p14:tracePt t="88136" x="4533900" y="3733800"/>
          <p14:tracePt t="88153" x="4546600" y="3733800"/>
          <p14:tracePt t="88170" x="4559300" y="3733800"/>
          <p14:tracePt t="88198" x="4565650" y="3733800"/>
          <p14:tracePt t="88223" x="4572000" y="3733800"/>
          <p14:tracePt t="88229" x="4578350" y="3733800"/>
          <p14:tracePt t="88270" x="4584700" y="3733800"/>
          <p14:tracePt t="88278" x="4591050" y="3733800"/>
          <p14:tracePt t="89766" x="0" y="0"/>
        </p14:tracePtLst>
        <p14:tracePtLst>
          <p14:tracePt t="90921" x="5194300" y="3219450"/>
          <p14:tracePt t="90937" x="5181600" y="3219450"/>
          <p14:tracePt t="90952" x="5168900" y="3219450"/>
          <p14:tracePt t="90969" x="5156200" y="3232150"/>
          <p14:tracePt t="90985" x="5137150" y="3263900"/>
          <p14:tracePt t="91002" x="5118100" y="3308350"/>
          <p14:tracePt t="91019" x="5105400" y="3365500"/>
          <p14:tracePt t="91035" x="5105400" y="3422650"/>
          <p14:tracePt t="91037" x="5105400" y="3454400"/>
          <p14:tracePt t="91052" x="5105400" y="3479800"/>
          <p14:tracePt t="91069" x="5143500" y="3549650"/>
          <p14:tracePt t="91085" x="5207000" y="3594100"/>
          <p14:tracePt t="91102" x="5308600" y="3638550"/>
          <p14:tracePt t="91118" x="5441950" y="3689350"/>
          <p14:tracePt t="91135" x="5626100" y="3740150"/>
          <p14:tracePt t="91152" x="5854700" y="3778250"/>
          <p14:tracePt t="91168" x="6076950" y="3790950"/>
          <p14:tracePt t="91185" x="6261100" y="3790950"/>
          <p14:tracePt t="91202" x="6375400" y="3778250"/>
          <p14:tracePt t="91219" x="6400800" y="3752850"/>
          <p14:tracePt t="91235" x="6413500" y="3727450"/>
          <p14:tracePt t="91252" x="6413500" y="3695700"/>
          <p14:tracePt t="91253" x="6413500" y="3670300"/>
          <p14:tracePt t="91269" x="6407150" y="3613150"/>
          <p14:tracePt t="91285" x="6388100" y="3562350"/>
          <p14:tracePt t="91302" x="6375400" y="3524250"/>
          <p14:tracePt t="91319" x="6356350" y="3492500"/>
          <p14:tracePt t="91335" x="6337300" y="3454400"/>
          <p14:tracePt t="91352" x="6311900" y="3422650"/>
          <p14:tracePt t="91368" x="6273800" y="3384550"/>
          <p14:tracePt t="91385" x="6223000" y="3371850"/>
          <p14:tracePt t="91402" x="6165850" y="3365500"/>
          <p14:tracePt t="91419" x="6121400" y="3365500"/>
          <p14:tracePt t="91435" x="6076950" y="3365500"/>
          <p14:tracePt t="91452" x="6038850" y="3378200"/>
          <p14:tracePt t="91469" x="5994400" y="3416300"/>
          <p14:tracePt t="91485" x="5981700" y="3448050"/>
          <p14:tracePt t="91502" x="5969000" y="3479800"/>
          <p14:tracePt t="91518" x="5969000" y="3492500"/>
          <p14:tracePt t="91535" x="5975350" y="3524250"/>
          <p14:tracePt t="91552" x="6013450" y="3543300"/>
          <p14:tracePt t="91568" x="6051550" y="3556000"/>
          <p14:tracePt t="91585" x="6140450" y="3556000"/>
          <p14:tracePt t="91602" x="6235700" y="3556000"/>
          <p14:tracePt t="91618" x="6337300" y="3549650"/>
          <p14:tracePt t="91635" x="6388100" y="3536950"/>
          <p14:tracePt t="91637" x="6394450" y="3524250"/>
          <p14:tracePt t="91652" x="6400800" y="3524250"/>
          <p14:tracePt t="91669" x="6407150" y="3498850"/>
          <p14:tracePt t="91877" x="0" y="0"/>
        </p14:tracePtLst>
        <p14:tracePtLst>
          <p14:tracePt t="92360" x="6350000" y="3702050"/>
          <p14:tracePt t="92400" x="6369050" y="3702050"/>
          <p14:tracePt t="92417" x="6413500" y="3702050"/>
          <p14:tracePt t="92433" x="6502400" y="3702050"/>
          <p14:tracePt t="92445" x="6604000" y="3702050"/>
          <p14:tracePt t="92453" x="6661150" y="3702050"/>
          <p14:tracePt t="92468" x="6724650" y="3702050"/>
          <p14:tracePt t="92485" x="6934200" y="3702050"/>
          <p14:tracePt t="92501" x="7105650" y="3702050"/>
          <p14:tracePt t="92518" x="7296150" y="3702050"/>
          <p14:tracePt t="92535" x="7473950" y="3702050"/>
          <p14:tracePt t="92552" x="7645400" y="3721100"/>
          <p14:tracePt t="92568" x="7772400" y="3727450"/>
          <p14:tracePt t="92585" x="7861300" y="3740150"/>
          <p14:tracePt t="92601" x="7924800" y="3740150"/>
          <p14:tracePt t="92618" x="7956550" y="3740150"/>
          <p14:tracePt t="92635" x="7975600" y="3740150"/>
          <p14:tracePt t="92925" x="0" y="0"/>
        </p14:tracePtLst>
        <p14:tracePtLst>
          <p14:tracePt t="93296" x="6813550" y="3644900"/>
          <p14:tracePt t="93408" x="6826250" y="3644900"/>
          <p14:tracePt t="93425" x="6908800" y="3644900"/>
          <p14:tracePt t="93442" x="7086600" y="3644900"/>
          <p14:tracePt t="93446" x="7181850" y="3644900"/>
          <p14:tracePt t="93461" x="7404100" y="3644900"/>
          <p14:tracePt t="93469" x="7518400" y="3644900"/>
          <p14:tracePt t="93485" x="7740650" y="3644900"/>
          <p14:tracePt t="93501" x="7918450" y="3644900"/>
          <p14:tracePt t="93518" x="8064500" y="3644900"/>
          <p14:tracePt t="93534" x="8185150" y="3644900"/>
          <p14:tracePt t="93551" x="8267700" y="3644900"/>
          <p14:tracePt t="93568" x="8356600" y="3644900"/>
          <p14:tracePt t="93584" x="8451850" y="3644900"/>
          <p14:tracePt t="93601" x="8540750" y="3644900"/>
          <p14:tracePt t="93618" x="8636000" y="3644900"/>
          <p14:tracePt t="93634" x="8712200" y="3644900"/>
          <p14:tracePt t="93651" x="8788400" y="3644900"/>
          <p14:tracePt t="93653" x="8832850" y="3644900"/>
          <p14:tracePt t="93668" x="8851900" y="3644900"/>
          <p14:tracePt t="93684" x="8934450" y="3644900"/>
          <p14:tracePt t="93701" x="8978900" y="3644900"/>
          <p14:tracePt t="93718" x="9029700" y="3644900"/>
          <p14:tracePt t="93734" x="9061450" y="3644900"/>
          <p14:tracePt t="93751" x="9086850" y="3644900"/>
          <p14:tracePt t="93767" x="9112250" y="3644900"/>
          <p14:tracePt t="93786" x="9118600" y="3644900"/>
          <p14:tracePt t="93801" x="9124950" y="3644900"/>
          <p14:tracePt t="93818" x="9131300" y="3644900"/>
          <p14:tracePt t="93834" x="9144000" y="3644900"/>
          <p14:tracePt t="93851" x="9163050" y="3644900"/>
          <p14:tracePt t="93868" x="9182100" y="3644900"/>
          <p14:tracePt t="93870" x="9194800" y="3644900"/>
          <p14:tracePt t="93884" x="9207500" y="3644900"/>
          <p14:tracePt t="93901" x="9245600" y="3644900"/>
          <p14:tracePt t="93917" x="9271000" y="3644900"/>
          <p14:tracePt t="93934" x="9283700" y="3644900"/>
          <p14:tracePt t="94934" x="0" y="0"/>
        </p14:tracePtLst>
        <p14:tracePtLst>
          <p14:tracePt t="96674" x="9899650" y="3676650"/>
          <p14:tracePt t="96691" x="10026650" y="3676650"/>
          <p14:tracePt t="96698" x="10109200" y="3676650"/>
          <p14:tracePt t="96710" x="10318750" y="3676650"/>
          <p14:tracePt t="96719" x="10433050" y="3676650"/>
          <p14:tracePt t="96733" x="10661650" y="3676650"/>
          <p14:tracePt t="96750" x="10877550" y="3676650"/>
          <p14:tracePt t="96767" x="11055350" y="3676650"/>
          <p14:tracePt t="96783" x="11169650" y="3676650"/>
          <p14:tracePt t="96800" x="11264900" y="3676650"/>
          <p14:tracePt t="96817" x="11341100" y="3676650"/>
          <p14:tracePt t="96833" x="11391900" y="3676650"/>
          <p14:tracePt t="96850" x="11442700" y="3676650"/>
          <p14:tracePt t="96867" x="11531600" y="3676650"/>
          <p14:tracePt t="96883" x="11620500" y="3676650"/>
          <p14:tracePt t="96900" x="11671300" y="3676650"/>
          <p14:tracePt t="96901" x="11696700" y="3676650"/>
          <p14:tracePt t="96917" x="11715750" y="3676650"/>
          <p14:tracePt t="97037" x="0" y="0"/>
        </p14:tracePtLst>
        <p14:tracePtLst>
          <p14:tracePt t="98016" x="1657350" y="4019550"/>
          <p14:tracePt t="98088" x="1676400" y="4019550"/>
          <p14:tracePt t="98106" x="1784350" y="4019550"/>
          <p14:tracePt t="98122" x="1981200" y="4019550"/>
          <p14:tracePt t="98126" x="2095500" y="4019550"/>
          <p14:tracePt t="98143" x="2317750" y="4019550"/>
          <p14:tracePt t="98153" x="2413000" y="4019550"/>
          <p14:tracePt t="98166" x="2540000" y="4019550"/>
          <p14:tracePt t="98183" x="2603500" y="4019550"/>
          <p14:tracePt t="98199" x="2628900" y="4019550"/>
          <p14:tracePt t="98216" x="2635250" y="4019550"/>
          <p14:tracePt t="98381" x="0" y="0"/>
        </p14:tracePtLst>
        <p14:tracePtLst>
          <p14:tracePt t="99057" x="2832100" y="3727450"/>
          <p14:tracePt t="99075" x="2819400" y="3727450"/>
          <p14:tracePt t="99091" x="2813050" y="3727450"/>
          <p14:tracePt t="99110" x="2787650" y="3759200"/>
          <p14:tracePt t="99127" x="2787650" y="3803650"/>
          <p14:tracePt t="99135" x="2787650" y="3835400"/>
          <p14:tracePt t="99149" x="2787650" y="3886200"/>
          <p14:tracePt t="99166" x="2794000" y="3962400"/>
          <p14:tracePt t="99183" x="2819400" y="4019550"/>
          <p14:tracePt t="99199" x="2870200" y="4083050"/>
          <p14:tracePt t="99216" x="2927350" y="4133850"/>
          <p14:tracePt t="99232" x="3016250" y="4178300"/>
          <p14:tracePt t="99249" x="3124200" y="4216400"/>
          <p14:tracePt t="99266" x="3244850" y="4241800"/>
          <p14:tracePt t="99282" x="3359150" y="4241800"/>
          <p14:tracePt t="99299" x="3498850" y="4222750"/>
          <p14:tracePt t="99316" x="3594100" y="4191000"/>
          <p14:tracePt t="99333" x="3638550" y="4140200"/>
          <p14:tracePt t="99349" x="3644900" y="4095750"/>
          <p14:tracePt t="99366" x="3632200" y="4032250"/>
          <p14:tracePt t="99382" x="3594100" y="3975100"/>
          <p14:tracePt t="99399" x="3524250" y="3917950"/>
          <p14:tracePt t="99416" x="3441700" y="3873500"/>
          <p14:tracePt t="99432" x="3340100" y="3829050"/>
          <p14:tracePt t="99449" x="3225800" y="3797300"/>
          <p14:tracePt t="99466" x="3149600" y="3790950"/>
          <p14:tracePt t="99482" x="3092450" y="3790950"/>
          <p14:tracePt t="99499" x="3060700" y="3790950"/>
          <p14:tracePt t="99516" x="3035300" y="3790950"/>
          <p14:tracePt t="99517" x="3022600" y="3790950"/>
          <p14:tracePt t="99532" x="3003550" y="3797300"/>
          <p14:tracePt t="99549" x="2984500" y="3803650"/>
          <p14:tracePt t="99566" x="2971800" y="3822700"/>
          <p14:tracePt t="99582" x="2965450" y="3822700"/>
          <p14:tracePt t="99599" x="2959100" y="3841750"/>
          <p14:tracePt t="99632" x="2959100" y="3860800"/>
          <p14:tracePt t="99649" x="2959100" y="3886200"/>
          <p14:tracePt t="99666" x="2959100" y="3911600"/>
          <p14:tracePt t="99682" x="2959100" y="3956050"/>
          <p14:tracePt t="99699" x="2971800" y="4000500"/>
          <p14:tracePt t="99716" x="2990850" y="4057650"/>
          <p14:tracePt t="99718" x="3022600" y="4089400"/>
          <p14:tracePt t="99732" x="3048000" y="4114800"/>
          <p14:tracePt t="99749" x="3181350" y="4210050"/>
          <p14:tracePt t="99766" x="3295650" y="4241800"/>
          <p14:tracePt t="99782" x="3397250" y="4267200"/>
          <p14:tracePt t="99799" x="3448050" y="4267200"/>
          <p14:tracePt t="99815" x="3492500" y="4254500"/>
          <p14:tracePt t="99832" x="3511550" y="4197350"/>
          <p14:tracePt t="99849" x="3511550" y="4108450"/>
          <p14:tracePt t="99865" x="3492500" y="3981450"/>
          <p14:tracePt t="99882" x="3429000" y="3860800"/>
          <p14:tracePt t="99899" x="3327400" y="3771900"/>
          <p14:tracePt t="99902" x="3263900" y="3733800"/>
          <p14:tracePt t="99915" x="3206750" y="3695700"/>
          <p14:tracePt t="99932" x="3079750" y="3663950"/>
          <p14:tracePt t="99933" x="3048000" y="3657600"/>
          <p14:tracePt t="99949" x="3016250" y="3651250"/>
          <p14:tracePt t="99965" x="2990850" y="3651250"/>
          <p14:tracePt t="99982" x="2978150" y="3676650"/>
          <p14:tracePt t="99999" x="2965450" y="3714750"/>
          <p14:tracePt t="100015" x="2952750" y="3778250"/>
          <p14:tracePt t="100032" x="2952750" y="3854450"/>
          <p14:tracePt t="100049" x="2959100" y="3943350"/>
          <p14:tracePt t="100065" x="3003550" y="4013200"/>
          <p14:tracePt t="100082" x="3067050" y="4064000"/>
          <p14:tracePt t="100099" x="3143250" y="4095750"/>
          <p14:tracePt t="100101" x="3187700" y="4102100"/>
          <p14:tracePt t="100115" x="3232150" y="4108450"/>
          <p14:tracePt t="100132" x="3321050" y="4108450"/>
          <p14:tracePt t="100134" x="3365500" y="4083050"/>
          <p14:tracePt t="100149" x="3422650" y="4025900"/>
          <p14:tracePt t="100165" x="3454400" y="3962400"/>
          <p14:tracePt t="100182" x="3467100" y="3911600"/>
          <p14:tracePt t="100199" x="3454400" y="3848100"/>
          <p14:tracePt t="100215" x="3422650" y="3816350"/>
          <p14:tracePt t="100232" x="3384550" y="3797300"/>
          <p14:tracePt t="100249" x="3371850" y="3797300"/>
          <p14:tracePt t="100265" x="3352800" y="3797300"/>
          <p14:tracePt t="100282" x="3327400" y="3803650"/>
          <p14:tracePt t="100299" x="3302000" y="3854450"/>
          <p14:tracePt t="100302" x="3289300" y="3911600"/>
          <p14:tracePt t="100315" x="3282950" y="3956050"/>
          <p14:tracePt t="100332" x="3282950" y="4000500"/>
          <p14:tracePt t="100334" x="3282950" y="4025900"/>
          <p14:tracePt t="100349" x="3302000" y="4038600"/>
          <p14:tracePt t="100365" x="3308350" y="4038600"/>
          <p14:tracePt t="100382" x="3365500" y="4019550"/>
          <p14:tracePt t="100399" x="3422650" y="3937000"/>
          <p14:tracePt t="100415" x="3448050" y="3841750"/>
          <p14:tracePt t="100432" x="3448050" y="3790950"/>
          <p14:tracePt t="100449" x="3448050" y="3759200"/>
          <p14:tracePt t="100465" x="3441700" y="3740150"/>
          <p14:tracePt t="100482" x="3441700" y="3733800"/>
          <p14:tracePt t="100499" x="3429000" y="3733800"/>
          <p14:tracePt t="100515" x="3403600" y="3746500"/>
          <p14:tracePt t="100517" x="3390900" y="3771900"/>
          <p14:tracePt t="100532" x="3378200" y="3810000"/>
          <p14:tracePt t="100549" x="3359150" y="3962400"/>
          <p14:tracePt t="100565" x="3359150" y="3987800"/>
          <p14:tracePt t="100582" x="3359150" y="4000500"/>
          <p14:tracePt t="100599" x="3359150" y="4006850"/>
          <p14:tracePt t="100615" x="3378200" y="4006850"/>
          <p14:tracePt t="100632" x="3397250" y="4000500"/>
          <p14:tracePt t="100649" x="3403600" y="3975100"/>
          <p14:tracePt t="100665" x="3403600" y="3943350"/>
          <p14:tracePt t="100682" x="3397250" y="3898900"/>
          <p14:tracePt t="100699" x="3384550" y="3873500"/>
          <p14:tracePt t="100715" x="3346450" y="3854450"/>
          <p14:tracePt t="100718" x="3327400" y="3848100"/>
          <p14:tracePt t="100732" x="3314700" y="3841750"/>
          <p14:tracePt t="100749" x="3289300" y="3841750"/>
          <p14:tracePt t="100765" x="3263900" y="3867150"/>
          <p14:tracePt t="100782" x="3263900" y="3898900"/>
          <p14:tracePt t="100799" x="3263900" y="3930650"/>
          <p14:tracePt t="100815" x="3282950" y="3975100"/>
          <p14:tracePt t="100832" x="3321050" y="4000500"/>
          <p14:tracePt t="100849" x="3365500" y="4013200"/>
          <p14:tracePt t="100865" x="3403600" y="4013200"/>
          <p14:tracePt t="100882" x="3429000" y="4013200"/>
          <p14:tracePt t="100898" x="3435350" y="3994150"/>
          <p14:tracePt t="100901" x="3435350" y="3975100"/>
          <p14:tracePt t="100915" x="3435350" y="3949700"/>
          <p14:tracePt t="100932" x="3403600" y="3911600"/>
          <p14:tracePt t="100933" x="3390900" y="3898900"/>
          <p14:tracePt t="100949" x="3371850" y="3886200"/>
          <p14:tracePt t="100965" x="3352800" y="3879850"/>
          <p14:tracePt t="100982" x="3346450" y="3879850"/>
          <p14:tracePt t="100998" x="3333750" y="3879850"/>
          <p14:tracePt t="101015" x="3333750" y="3892550"/>
          <p14:tracePt t="101032" x="3333750" y="3905250"/>
          <p14:tracePt t="101049" x="3333750" y="3917950"/>
          <p14:tracePt t="101065" x="3333750" y="3930650"/>
          <p14:tracePt t="101082" x="3359150" y="3930650"/>
          <p14:tracePt t="101098" x="3365500" y="3930650"/>
          <p14:tracePt t="101115" x="3371850" y="3930650"/>
          <p14:tracePt t="101327" x="3359150" y="3917950"/>
          <p14:tracePt t="101342" x="3308350" y="3886200"/>
          <p14:tracePt t="101356" x="3270250" y="3854450"/>
          <p14:tracePt t="101367" x="3136900" y="3790950"/>
          <p14:tracePt t="101382" x="3003550" y="3740150"/>
          <p14:tracePt t="101398" x="2921000" y="3727450"/>
          <p14:tracePt t="101415" x="2908300" y="3727450"/>
          <p14:tracePt t="101432" x="2901950" y="3727450"/>
          <p14:tracePt t="101465" x="2901950" y="3746500"/>
          <p14:tracePt t="101482" x="2901950" y="3822700"/>
          <p14:tracePt t="101498" x="2927350" y="3886200"/>
          <p14:tracePt t="101515" x="2959100" y="3930650"/>
          <p14:tracePt t="101532" x="2997200" y="3962400"/>
          <p14:tracePt t="101548" x="3041650" y="3981450"/>
          <p14:tracePt t="101549" x="3048000" y="3981450"/>
          <p14:tracePt t="101565" x="3098800" y="3981450"/>
          <p14:tracePt t="101582" x="3155950" y="3962400"/>
          <p14:tracePt t="101598" x="3194050" y="3917950"/>
          <p14:tracePt t="101615" x="3219450" y="3879850"/>
          <p14:tracePt t="101632" x="3225800" y="3867150"/>
          <p14:tracePt t="101648" x="3225800" y="3854450"/>
          <p14:tracePt t="101822" x="0" y="0"/>
        </p14:tracePtLst>
        <p14:tracePtLst>
          <p14:tracePt t="104912" x="5689600" y="4114800"/>
          <p14:tracePt t="105024" x="5708650" y="4114800"/>
          <p14:tracePt t="105042" x="5816600" y="4114800"/>
          <p14:tracePt t="105058" x="5981700" y="4114800"/>
          <p14:tracePt t="105061" x="6076950" y="4114800"/>
          <p14:tracePt t="105070" x="6191250" y="4114800"/>
          <p14:tracePt t="105081" x="6299200" y="4114800"/>
          <p14:tracePt t="105097" x="6477000" y="4114800"/>
          <p14:tracePt t="105114" x="6597650" y="4114800"/>
          <p14:tracePt t="105131" x="6635750" y="4114800"/>
          <p14:tracePt t="105147" x="6642100" y="4114800"/>
          <p14:tracePt t="105247" x="6648450" y="4114800"/>
          <p14:tracePt t="105279" x="6654800" y="4114800"/>
          <p14:tracePt t="105295" x="6661150" y="4114800"/>
          <p14:tracePt t="105310" x="6667500" y="4114800"/>
          <p14:tracePt t="105319" x="6673850" y="4114800"/>
          <p14:tracePt t="105334" x="6686550" y="4114800"/>
          <p14:tracePt t="105347" x="6692900" y="4114800"/>
          <p14:tracePt t="105364" x="6724650" y="4114800"/>
          <p14:tracePt t="105380" x="6788150" y="4114800"/>
          <p14:tracePt t="105397" x="6877050" y="4114800"/>
          <p14:tracePt t="105414" x="7004050" y="4114800"/>
          <p14:tracePt t="105430" x="7137400" y="4114800"/>
          <p14:tracePt t="105447" x="7258050" y="4114800"/>
          <p14:tracePt t="105464" x="7321550" y="4114800"/>
          <p14:tracePt t="105480" x="7353300" y="4114800"/>
          <p14:tracePt t="105497" x="7378700" y="4114800"/>
          <p14:tracePt t="105534" x="7385050" y="4114800"/>
          <p14:tracePt t="106118" x="7359650" y="4114800"/>
          <p14:tracePt t="106126" x="7315200" y="4114800"/>
          <p14:tracePt t="106136" x="7251700" y="4114800"/>
          <p14:tracePt t="106147" x="7169150" y="4114800"/>
          <p14:tracePt t="106163" x="6934200" y="4114800"/>
          <p14:tracePt t="106180" x="6565900" y="4114800"/>
          <p14:tracePt t="106181" x="6394450" y="4114800"/>
          <p14:tracePt t="106197" x="6108700" y="4114800"/>
          <p14:tracePt t="106213" x="5924550" y="4114800"/>
          <p14:tracePt t="106230" x="5822950" y="4114800"/>
          <p14:tracePt t="106247" x="5791200" y="4114800"/>
          <p14:tracePt t="106263" x="5784850" y="4114800"/>
          <p14:tracePt t="106405" x="5791200" y="4114800"/>
          <p14:tracePt t="106413" x="5822950" y="4114800"/>
          <p14:tracePt t="106423" x="5899150" y="4121150"/>
          <p14:tracePt t="106432" x="5975350" y="4133850"/>
          <p14:tracePt t="106447" x="6191250" y="4178300"/>
          <p14:tracePt t="106464" x="6527800" y="4241800"/>
          <p14:tracePt t="106480" x="6858000" y="4298950"/>
          <p14:tracePt t="106497" x="7029450" y="4318000"/>
          <p14:tracePt t="106514" x="7112000" y="4318000"/>
          <p14:tracePt t="106530" x="7150100" y="4318000"/>
          <p14:tracePt t="106547" x="7169150" y="4318000"/>
          <p14:tracePt t="106551" x="7175500" y="4318000"/>
          <p14:tracePt t="106563" x="7194550" y="4318000"/>
          <p14:tracePt t="106581" x="7232650" y="4318000"/>
          <p14:tracePt t="106597" x="7353300" y="4305300"/>
          <p14:tracePt t="106613" x="7442200" y="4286250"/>
          <p14:tracePt t="106630" x="7512050" y="4273550"/>
          <p14:tracePt t="106647" x="7562850" y="4260850"/>
          <p14:tracePt t="106663" x="7594600" y="4248150"/>
          <p14:tracePt t="106680" x="7626350" y="4248150"/>
          <p14:tracePt t="106697" x="7670800" y="4235450"/>
          <p14:tracePt t="106713" x="7721600" y="4235450"/>
          <p14:tracePt t="106730" x="7816850" y="4235450"/>
          <p14:tracePt t="106747" x="7912100" y="4235450"/>
          <p14:tracePt t="106751" x="7969250" y="4235450"/>
          <p14:tracePt t="106763" x="8020050" y="4235450"/>
          <p14:tracePt t="106780" x="8108950" y="4235450"/>
          <p14:tracePt t="106797" x="8197850" y="4235450"/>
          <p14:tracePt t="106813" x="8223250" y="4235450"/>
          <p14:tracePt t="106830" x="8248650" y="4235450"/>
          <p14:tracePt t="106847" x="8267700" y="4235450"/>
          <p14:tracePt t="106863" x="8293100" y="4235450"/>
          <p14:tracePt t="106880" x="8299450" y="4235450"/>
          <p14:tracePt t="106897" x="8305800" y="4235450"/>
          <p14:tracePt t="106930" x="8305800" y="4229100"/>
          <p14:tracePt t="106947" x="8261350" y="4216400"/>
          <p14:tracePt t="106963" x="8140700" y="4203700"/>
          <p14:tracePt t="106966" x="8077200" y="4203700"/>
          <p14:tracePt t="106980" x="8020050" y="4203700"/>
          <p14:tracePt t="106997" x="7943850" y="4203700"/>
          <p14:tracePt t="107013" x="7937500" y="4203700"/>
          <p14:tracePt t="107822" x="0" y="0"/>
        </p14:tracePtLst>
        <p14:tracePtLst>
          <p14:tracePt t="108536" x="7975600" y="4140200"/>
          <p14:tracePt t="108648" x="7988300" y="4140200"/>
          <p14:tracePt t="108662" x="8039100" y="4140200"/>
          <p14:tracePt t="108672" x="8070850" y="4140200"/>
          <p14:tracePt t="108683" x="8102600" y="4140200"/>
          <p14:tracePt t="108696" x="8191500" y="4140200"/>
          <p14:tracePt t="108713" x="8280400" y="4146550"/>
          <p14:tracePt t="108729" x="8362950" y="4146550"/>
          <p14:tracePt t="108746" x="8470900" y="4146550"/>
          <p14:tracePt t="108763" x="8585200" y="4146550"/>
          <p14:tracePt t="108766" x="8642350" y="4146550"/>
          <p14:tracePt t="108779" x="8686800" y="4146550"/>
          <p14:tracePt t="108796" x="8782050" y="4146550"/>
          <p14:tracePt t="108798" x="8813800" y="4146550"/>
          <p14:tracePt t="108813" x="8870950" y="4146550"/>
          <p14:tracePt t="108829" x="8921750" y="4146550"/>
          <p14:tracePt t="108846" x="8959850" y="4146550"/>
          <p14:tracePt t="108862" x="9004300" y="4146550"/>
          <p14:tracePt t="108879" x="9061450" y="4146550"/>
          <p14:tracePt t="108896" x="9118600" y="4146550"/>
          <p14:tracePt t="108913" x="9182100" y="4146550"/>
          <p14:tracePt t="108929" x="9239250" y="4146550"/>
          <p14:tracePt t="108946" x="9283700" y="4146550"/>
          <p14:tracePt t="108962" x="9328150" y="4146550"/>
          <p14:tracePt t="108979" x="9353550" y="4146550"/>
          <p14:tracePt t="108983" x="9366250" y="4146550"/>
          <p14:tracePt t="108996" x="9372600" y="4146550"/>
          <p14:tracePt t="109013" x="9410700" y="4146550"/>
          <p14:tracePt t="109029" x="9448800" y="4146550"/>
          <p14:tracePt t="109046" x="9480550" y="4146550"/>
          <p14:tracePt t="109062" x="9499600" y="4146550"/>
          <p14:tracePt t="109079" x="9525000" y="4146550"/>
          <p14:tracePt t="109096" x="9550400" y="4146550"/>
          <p14:tracePt t="109113" x="9563100" y="4146550"/>
          <p14:tracePt t="109129" x="9575800" y="4146550"/>
          <p14:tracePt t="109146" x="9601200" y="4146550"/>
          <p14:tracePt t="109162" x="9639300" y="4146550"/>
          <p14:tracePt t="109179" x="9664700" y="4146550"/>
          <p14:tracePt t="109183" x="9683750" y="4146550"/>
          <p14:tracePt t="109196" x="9690100" y="4146550"/>
          <p14:tracePt t="109213" x="9740900" y="4146550"/>
          <p14:tracePt t="109229" x="9772650" y="4146550"/>
          <p14:tracePt t="109246" x="9817100" y="4146550"/>
          <p14:tracePt t="109262" x="9874250" y="4146550"/>
          <p14:tracePt t="109279" x="9918700" y="4146550"/>
          <p14:tracePt t="109296" x="9975850" y="4146550"/>
          <p14:tracePt t="109312" x="10033000" y="4146550"/>
          <p14:tracePt t="109329" x="10077450" y="4146550"/>
          <p14:tracePt t="109346" x="10134600" y="4146550"/>
          <p14:tracePt t="109362" x="10185400" y="4146550"/>
          <p14:tracePt t="109379" x="10255250" y="4146550"/>
          <p14:tracePt t="109396" x="10299700" y="4146550"/>
          <p14:tracePt t="109397" x="10325100" y="4146550"/>
          <p14:tracePt t="109413" x="10369550" y="4146550"/>
          <p14:tracePt t="109429" x="10426700" y="4146550"/>
          <p14:tracePt t="109446" x="10471150" y="4146550"/>
          <p14:tracePt t="109462" x="10528300" y="4146550"/>
          <p14:tracePt t="109479" x="10585450" y="4146550"/>
          <p14:tracePt t="109496" x="10623550" y="4146550"/>
          <p14:tracePt t="109512" x="10661650" y="4146550"/>
          <p14:tracePt t="109529" x="10699750" y="4146550"/>
          <p14:tracePt t="109546" x="10750550" y="4146550"/>
          <p14:tracePt t="109562" x="10788650" y="4146550"/>
          <p14:tracePt t="109567" x="10814050" y="4146550"/>
          <p14:tracePt t="109579" x="10845800" y="4146550"/>
          <p14:tracePt t="109596" x="10896600" y="4146550"/>
          <p14:tracePt t="109613" x="10953750" y="4146550"/>
          <p14:tracePt t="109629" x="10998200" y="4146550"/>
          <p14:tracePt t="109646" x="11023600" y="4146550"/>
          <p14:tracePt t="109662" x="11036300" y="4146550"/>
          <p14:tracePt t="109679" x="11055350" y="4146550"/>
          <p14:tracePt t="109696" x="11068050" y="4146550"/>
          <p14:tracePt t="109712" x="11074400" y="4146550"/>
          <p14:tracePt t="109729" x="11093450" y="4146550"/>
          <p14:tracePt t="109746" x="11099800" y="4146550"/>
          <p14:tracePt t="109762" x="11106150" y="4146550"/>
          <p14:tracePt t="109779" x="11118850" y="4146550"/>
          <p14:tracePt t="109782" x="11125200" y="4146550"/>
          <p14:tracePt t="109796" x="11137900" y="4146550"/>
          <p14:tracePt t="109812" x="11144250" y="4146550"/>
          <p14:tracePt t="109814" x="11150600" y="4146550"/>
          <p14:tracePt t="109829" x="11156950" y="4146550"/>
          <p14:tracePt t="109911" x="11163300" y="4146550"/>
          <p14:tracePt t="109927" x="11169650" y="4146550"/>
          <p14:tracePt t="109951" x="11176000" y="4146550"/>
          <p14:tracePt t="110758" x="0" y="0"/>
        </p14:tracePtLst>
        <p14:tracePtLst>
          <p14:tracePt t="111609" x="7943850" y="2286000"/>
          <p14:tracePt t="111620" x="7937500" y="2286000"/>
          <p14:tracePt t="111631" x="7924800" y="2286000"/>
          <p14:tracePt t="111645" x="7899400" y="2317750"/>
          <p14:tracePt t="111662" x="7880350" y="2362200"/>
          <p14:tracePt t="111678" x="7842250" y="2419350"/>
          <p14:tracePt t="111695" x="7816850" y="2489200"/>
          <p14:tracePt t="111712" x="7810500" y="2552700"/>
          <p14:tracePt t="111728" x="7810500" y="2603500"/>
          <p14:tracePt t="111745" x="7810500" y="2654300"/>
          <p14:tracePt t="111762" x="7816850" y="2692400"/>
          <p14:tracePt t="111778" x="7835900" y="2730500"/>
          <p14:tracePt t="111795" x="7886700" y="2774950"/>
          <p14:tracePt t="111812" x="7943850" y="2825750"/>
          <p14:tracePt t="111814" x="7975600" y="2844800"/>
          <p14:tracePt t="111828" x="8013700" y="2870200"/>
          <p14:tracePt t="111845" x="8204200" y="2952750"/>
          <p14:tracePt t="111862" x="8356600" y="2984500"/>
          <p14:tracePt t="111878" x="8496300" y="2997200"/>
          <p14:tracePt t="111895" x="8623300" y="2997200"/>
          <p14:tracePt t="111911" x="8693150" y="2984500"/>
          <p14:tracePt t="111928" x="8737600" y="2965450"/>
          <p14:tracePt t="111945" x="8756650" y="2933700"/>
          <p14:tracePt t="111961" x="8763000" y="2901950"/>
          <p14:tracePt t="111978" x="8769350" y="2870200"/>
          <p14:tracePt t="111995" x="8782050" y="2825750"/>
          <p14:tracePt t="112012" x="8782050" y="2781300"/>
          <p14:tracePt t="112028" x="8782050" y="2736850"/>
          <p14:tracePt t="112030" x="8782050" y="2717800"/>
          <p14:tracePt t="112045" x="8782050" y="2660650"/>
          <p14:tracePt t="112062" x="8775700" y="2616200"/>
          <p14:tracePt t="112078" x="8763000" y="2546350"/>
          <p14:tracePt t="112095" x="8750300" y="2501900"/>
          <p14:tracePt t="112111" x="8731250" y="2470150"/>
          <p14:tracePt t="112128" x="8705850" y="2432050"/>
          <p14:tracePt t="112145" x="8674100" y="2393950"/>
          <p14:tracePt t="112161" x="8629650" y="2362200"/>
          <p14:tracePt t="112178" x="8553450" y="2330450"/>
          <p14:tracePt t="112195" x="8483600" y="2298700"/>
          <p14:tracePt t="112199" x="8445500" y="2286000"/>
          <p14:tracePt t="112211" x="8401050" y="2266950"/>
          <p14:tracePt t="112228" x="8312150" y="2247900"/>
          <p14:tracePt t="112245" x="8223250" y="2241550"/>
          <p14:tracePt t="112261" x="8166100" y="2241550"/>
          <p14:tracePt t="112278" x="8102600" y="2241550"/>
          <p14:tracePt t="112295" x="8013700" y="2241550"/>
          <p14:tracePt t="112311" x="7943850" y="2260600"/>
          <p14:tracePt t="112328" x="7880350" y="2298700"/>
          <p14:tracePt t="112345" x="7835900" y="2330450"/>
          <p14:tracePt t="112361" x="7810500" y="2362200"/>
          <p14:tracePt t="112378" x="7791450" y="2387600"/>
          <p14:tracePt t="112395" x="7785100" y="2425700"/>
          <p14:tracePt t="112398" x="7785100" y="2432050"/>
          <p14:tracePt t="112411" x="7785100" y="2451100"/>
          <p14:tracePt t="112428" x="7785100" y="2482850"/>
          <p14:tracePt t="112431" x="7785100" y="2514600"/>
          <p14:tracePt t="112445" x="7816850" y="2578100"/>
          <p14:tracePt t="112462" x="7861300" y="2641600"/>
          <p14:tracePt t="112478" x="7937500" y="2705100"/>
          <p14:tracePt t="112495" x="8020050" y="2762250"/>
          <p14:tracePt t="112511" x="8128000" y="2806700"/>
          <p14:tracePt t="112528" x="8267700" y="2851150"/>
          <p14:tracePt t="112545" x="8420100" y="2882900"/>
          <p14:tracePt t="112561" x="8559800" y="2889250"/>
          <p14:tracePt t="112578" x="8705850" y="2889250"/>
          <p14:tracePt t="112595" x="8788400" y="2857500"/>
          <p14:tracePt t="112611" x="8832850" y="2819400"/>
          <p14:tracePt t="112615" x="8845550" y="2800350"/>
          <p14:tracePt t="112628" x="8851900" y="2787650"/>
          <p14:tracePt t="112645" x="8870950" y="2736850"/>
          <p14:tracePt t="112661" x="8870950" y="2686050"/>
          <p14:tracePt t="112678" x="8858250" y="2603500"/>
          <p14:tracePt t="112695" x="8820150" y="2520950"/>
          <p14:tracePt t="112711" x="8750300" y="2444750"/>
          <p14:tracePt t="112728" x="8655050" y="2374900"/>
          <p14:tracePt t="112745" x="8559800" y="2317750"/>
          <p14:tracePt t="112761" x="8445500" y="2266950"/>
          <p14:tracePt t="112778" x="8331200" y="2235200"/>
          <p14:tracePt t="112795" x="8235950" y="2222500"/>
          <p14:tracePt t="112798" x="8191500" y="2216150"/>
          <p14:tracePt t="112811" x="8166100" y="2216150"/>
          <p14:tracePt t="112828" x="8083550" y="2216150"/>
          <p14:tracePt t="112830" x="8051800" y="2216150"/>
          <p14:tracePt t="112845" x="7962900" y="2216150"/>
          <p14:tracePt t="112861" x="7893050" y="2235200"/>
          <p14:tracePt t="112878" x="7835900" y="2260600"/>
          <p14:tracePt t="112895" x="7791450" y="2292350"/>
          <p14:tracePt t="112911" x="7759700" y="2336800"/>
          <p14:tracePt t="112928" x="7740650" y="2387600"/>
          <p14:tracePt t="112945" x="7727950" y="2444750"/>
          <p14:tracePt t="112961" x="7721600" y="2495550"/>
          <p14:tracePt t="112978" x="7721600" y="2552700"/>
          <p14:tracePt t="112995" x="7727950" y="2616200"/>
          <p14:tracePt t="112997" x="7740650" y="2641600"/>
          <p14:tracePt t="113011" x="7759700" y="2667000"/>
          <p14:tracePt t="113028" x="7816850" y="2711450"/>
          <p14:tracePt t="113031" x="7861300" y="2743200"/>
          <p14:tracePt t="113045" x="7962900" y="2800350"/>
          <p14:tracePt t="113061" x="8108950" y="2838450"/>
          <p14:tracePt t="113078" x="8261350" y="2863850"/>
          <p14:tracePt t="113094" x="8420100" y="2876550"/>
          <p14:tracePt t="113111" x="8585200" y="2870200"/>
          <p14:tracePt t="113128" x="8712200" y="2832100"/>
          <p14:tracePt t="113144" x="8788400" y="2787650"/>
          <p14:tracePt t="113161" x="8820150" y="2736850"/>
          <p14:tracePt t="113178" x="8832850" y="2692400"/>
          <p14:tracePt t="113194" x="8832850" y="2641600"/>
          <p14:tracePt t="113200" x="8832850" y="2622550"/>
          <p14:tracePt t="113211" x="8832850" y="2590800"/>
          <p14:tracePt t="113228" x="8813800" y="2508250"/>
          <p14:tracePt t="113231" x="8801100" y="2470150"/>
          <p14:tracePt t="113245" x="8724900" y="2400300"/>
          <p14:tracePt t="113261" x="8597900" y="2324100"/>
          <p14:tracePt t="113278" x="8451850" y="2273300"/>
          <p14:tracePt t="113294" x="8324850" y="2241550"/>
          <p14:tracePt t="113311" x="8204200" y="2222500"/>
          <p14:tracePt t="113328" x="8128000" y="2222500"/>
          <p14:tracePt t="113344" x="8070850" y="2228850"/>
          <p14:tracePt t="113361" x="8013700" y="2254250"/>
          <p14:tracePt t="113378" x="7975600" y="2298700"/>
          <p14:tracePt t="113394" x="7943850" y="2343150"/>
          <p14:tracePt t="113397" x="7931150" y="2368550"/>
          <p14:tracePt t="113411" x="7918450" y="2393950"/>
          <p14:tracePt t="113428" x="7912100" y="2444750"/>
          <p14:tracePt t="113430" x="7912100" y="2476500"/>
          <p14:tracePt t="113445" x="7912100" y="2514600"/>
          <p14:tracePt t="113446" x="7912100" y="2559050"/>
          <p14:tracePt t="113461" x="7943850" y="2628900"/>
          <p14:tracePt t="113478" x="8013700" y="2705100"/>
          <p14:tracePt t="113494" x="8128000" y="2787650"/>
          <p14:tracePt t="113511" x="8267700" y="2863850"/>
          <p14:tracePt t="113528" x="8445500" y="2908300"/>
          <p14:tracePt t="113544" x="8648700" y="2940050"/>
          <p14:tracePt t="113561" x="8832850" y="2952750"/>
          <p14:tracePt t="113578" x="8991600" y="2933700"/>
          <p14:tracePt t="113594" x="9055100" y="2889250"/>
          <p14:tracePt t="113611" x="9086850" y="2825750"/>
          <p14:tracePt t="113628" x="9093200" y="2768600"/>
          <p14:tracePt t="113629" x="9093200" y="2717800"/>
          <p14:tracePt t="113645" x="9074150" y="2686050"/>
          <p14:tracePt t="113661" x="9010650" y="2565400"/>
          <p14:tracePt t="113678" x="8934450" y="2501900"/>
          <p14:tracePt t="113694" x="8794750" y="2444750"/>
          <p14:tracePt t="113711" x="8636000" y="2393950"/>
          <p14:tracePt t="113728" x="8470900" y="2355850"/>
          <p14:tracePt t="113744" x="8362950" y="2349500"/>
          <p14:tracePt t="113761" x="8299450" y="2349500"/>
          <p14:tracePt t="113778" x="8261350" y="2355850"/>
          <p14:tracePt t="113794" x="8235950" y="2393950"/>
          <p14:tracePt t="113811" x="8210550" y="2451100"/>
          <p14:tracePt t="113828" x="8204200" y="2508250"/>
          <p14:tracePt t="113830" x="8204200" y="2540000"/>
          <p14:tracePt t="113844" x="8204200" y="2571750"/>
          <p14:tracePt t="113861" x="8242300" y="2628900"/>
          <p14:tracePt t="113878" x="8299450" y="2667000"/>
          <p14:tracePt t="113894" x="8401050" y="2698750"/>
          <p14:tracePt t="113911" x="8528050" y="2705100"/>
          <p14:tracePt t="113928" x="8680450" y="2686050"/>
          <p14:tracePt t="113944" x="8769350" y="2616200"/>
          <p14:tracePt t="113961" x="8807450" y="2552700"/>
          <p14:tracePt t="113978" x="8820150" y="2463800"/>
          <p14:tracePt t="113994" x="8820150" y="2381250"/>
          <p14:tracePt t="114011" x="8794750" y="2336800"/>
          <p14:tracePt t="114028" x="8763000" y="2311400"/>
          <p14:tracePt t="114030" x="8750300" y="2298700"/>
          <p14:tracePt t="114044" x="8743950" y="2292350"/>
          <p14:tracePt t="114061" x="8731250" y="2292350"/>
          <p14:tracePt t="114078" x="8724900" y="2292350"/>
          <p14:tracePt t="114094" x="8718550" y="2292350"/>
          <p14:tracePt t="114392" x="8712200" y="2292350"/>
          <p14:tracePt t="114409" x="8686800" y="2286000"/>
          <p14:tracePt t="114427" x="8636000" y="2279650"/>
          <p14:tracePt t="114430" x="8616950" y="2279650"/>
          <p14:tracePt t="114449" x="8547100" y="2279650"/>
          <p14:tracePt t="114461" x="8458200" y="2279650"/>
          <p14:tracePt t="114477" x="8394700" y="2279650"/>
          <p14:tracePt t="114494" x="8337550" y="2279650"/>
          <p14:tracePt t="114511" x="8318500" y="2279650"/>
          <p14:tracePt t="114527" x="8280400" y="2279650"/>
          <p14:tracePt t="114544" x="8267700" y="2286000"/>
          <p14:tracePt t="114561" x="8248650" y="2298700"/>
          <p14:tracePt t="114577" x="8223250" y="2311400"/>
          <p14:tracePt t="114594" x="8210550" y="2330450"/>
          <p14:tracePt t="114611" x="8204200" y="2343150"/>
          <p14:tracePt t="114613" x="8204200" y="2349500"/>
          <p14:tracePt t="114627" x="8197850" y="2355850"/>
          <p14:tracePt t="114644" x="8197850" y="2368550"/>
          <p14:tracePt t="114645" x="8197850" y="2374900"/>
          <p14:tracePt t="114661" x="8185150" y="2413000"/>
          <p14:tracePt t="114677" x="8185150" y="2425700"/>
          <p14:tracePt t="114694" x="8185150" y="2444750"/>
          <p14:tracePt t="114711" x="8185150" y="2463800"/>
          <p14:tracePt t="114727" x="8185150" y="2489200"/>
          <p14:tracePt t="114744" x="8185150" y="2508250"/>
          <p14:tracePt t="114760" x="8197850" y="2527300"/>
          <p14:tracePt t="114777" x="8204200" y="2540000"/>
          <p14:tracePt t="114794" x="8216900" y="2559050"/>
          <p14:tracePt t="114810" x="8223250" y="2571750"/>
          <p14:tracePt t="114827" x="8242300" y="2584450"/>
          <p14:tracePt t="114829" x="8255000" y="2597150"/>
          <p14:tracePt t="114844" x="8267700" y="2603500"/>
          <p14:tracePt t="114861" x="8331200" y="2635250"/>
          <p14:tracePt t="114877" x="8388350" y="2654300"/>
          <p14:tracePt t="114894" x="8458200" y="2679700"/>
          <p14:tracePt t="114910" x="8528050" y="2692400"/>
          <p14:tracePt t="114927" x="8572500" y="2692400"/>
          <p14:tracePt t="114944" x="8616950" y="2692400"/>
          <p14:tracePt t="114960" x="8642350" y="2692400"/>
          <p14:tracePt t="114977" x="8680450" y="2692400"/>
          <p14:tracePt t="114994" x="8693150" y="2679700"/>
          <p14:tracePt t="115010" x="8705850" y="2673350"/>
          <p14:tracePt t="115027" x="8718550" y="2660650"/>
          <p14:tracePt t="115044" x="8724900" y="2647950"/>
          <p14:tracePt t="115045" x="8731250" y="2628900"/>
          <p14:tracePt t="115061" x="8737600" y="2603500"/>
          <p14:tracePt t="115077" x="8743950" y="2578100"/>
          <p14:tracePt t="115094" x="8743950" y="2546350"/>
          <p14:tracePt t="115110" x="8743950" y="2501900"/>
          <p14:tracePt t="115127" x="8731250" y="2482850"/>
          <p14:tracePt t="115143" x="8712200" y="2457450"/>
          <p14:tracePt t="115160" x="8693150" y="2438400"/>
          <p14:tracePt t="115177" x="8674100" y="2406650"/>
          <p14:tracePt t="115193" x="8661400" y="2400300"/>
          <p14:tracePt t="115210" x="8648700" y="2400300"/>
          <p14:tracePt t="115227" x="8642350" y="2400300"/>
          <p14:tracePt t="115246" x="8636000" y="2400300"/>
          <p14:tracePt t="115260" x="8629650" y="2400300"/>
          <p14:tracePt t="115389" x="0" y="0"/>
        </p14:tracePtLst>
        <p14:tracePtLst>
          <p14:tracePt t="116041" x="9823450" y="2660650"/>
          <p14:tracePt t="116129" x="9829800" y="2660650"/>
          <p14:tracePt t="116145" x="9918700" y="2660650"/>
          <p14:tracePt t="116160" x="10077450" y="2667000"/>
          <p14:tracePt t="116177" x="10242550" y="2667000"/>
          <p14:tracePt t="116194" x="10433050" y="2667000"/>
          <p14:tracePt t="116197" x="10528300" y="2667000"/>
          <p14:tracePt t="116210" x="10623550" y="2667000"/>
          <p14:tracePt t="116227" x="10782300" y="2667000"/>
          <p14:tracePt t="116243" x="10909300" y="2667000"/>
          <p14:tracePt t="116260" x="11017250" y="2667000"/>
          <p14:tracePt t="116277" x="11112500" y="2667000"/>
          <p14:tracePt t="116293" x="11150600" y="2667000"/>
          <p14:tracePt t="116526" x="0" y="0"/>
        </p14:tracePtLst>
        <p14:tracePtLst>
          <p14:tracePt t="116872" x="10090150" y="2698750"/>
          <p14:tracePt t="116960" x="10096500" y="2698750"/>
          <p14:tracePt t="116976" x="10140950" y="2698750"/>
          <p14:tracePt t="116994" x="10223500" y="2698750"/>
          <p14:tracePt t="117010" x="10344150" y="2698750"/>
          <p14:tracePt t="117027" x="10502900" y="2698750"/>
          <p14:tracePt t="117031" x="10585450" y="2698750"/>
          <p14:tracePt t="117043" x="10668000" y="2698750"/>
          <p14:tracePt t="117060" x="10826750" y="2698750"/>
          <p14:tracePt t="117077" x="10979150" y="2698750"/>
          <p14:tracePt t="117094" x="11017250" y="2705100"/>
          <p14:tracePt t="117110" x="11029950" y="2705100"/>
          <p14:tracePt t="117127" x="11055350" y="2711450"/>
          <p14:tracePt t="117143" x="11080750" y="2717800"/>
          <p14:tracePt t="117160" x="11112500" y="2717800"/>
          <p14:tracePt t="117176" x="11144250" y="2730500"/>
          <p14:tracePt t="117193" x="11150600" y="2730500"/>
          <p14:tracePt t="117246" x="11156950" y="2730500"/>
          <p14:tracePt t="117254" x="11163300" y="2730500"/>
          <p14:tracePt t="117278" x="11169650" y="2730500"/>
          <p14:tracePt t="117285" x="11176000" y="2730500"/>
          <p14:tracePt t="117397" x="0" y="0"/>
        </p14:tracePtLst>
        <p14:tracePtLst>
          <p14:tracePt t="117832" x="7696200" y="2305050"/>
          <p14:tracePt t="117846" x="7683500" y="2305050"/>
          <p14:tracePt t="117860" x="7664450" y="2305050"/>
          <p14:tracePt t="117877" x="7639050" y="2336800"/>
          <p14:tracePt t="117893" x="7620000" y="2374900"/>
          <p14:tracePt t="117910" x="7613650" y="2406650"/>
          <p14:tracePt t="117926" x="7613650" y="2451100"/>
          <p14:tracePt t="117943" x="7613650" y="2489200"/>
          <p14:tracePt t="117959" x="7632700" y="2565400"/>
          <p14:tracePt t="117976" x="7702550" y="2654300"/>
          <p14:tracePt t="117993" x="7816850" y="2743200"/>
          <p14:tracePt t="118009" x="7994650" y="2832100"/>
          <p14:tracePt t="118026" x="8223250" y="2889250"/>
          <p14:tracePt t="118043" x="8432800" y="2908300"/>
          <p14:tracePt t="118046" x="8521700" y="2908300"/>
          <p14:tracePt t="118059" x="8604250" y="2895600"/>
          <p14:tracePt t="118076" x="8667750" y="2851150"/>
          <p14:tracePt t="118078" x="8693150" y="2806700"/>
          <p14:tracePt t="118093" x="8699500" y="2730500"/>
          <p14:tracePt t="118109" x="8699500" y="2622550"/>
          <p14:tracePt t="118126" x="8680450" y="2489200"/>
          <p14:tracePt t="118143" x="8636000" y="2381250"/>
          <p14:tracePt t="118159" x="8566150" y="2292350"/>
          <p14:tracePt t="118176" x="8458200" y="2235200"/>
          <p14:tracePt t="118193" x="8356600" y="2197100"/>
          <p14:tracePt t="118209" x="8280400" y="2190750"/>
          <p14:tracePt t="118226" x="8229600" y="2190750"/>
          <p14:tracePt t="118243" x="8191500" y="2190750"/>
          <p14:tracePt t="118246" x="8172450" y="2190750"/>
          <p14:tracePt t="118259" x="8159750" y="2203450"/>
          <p14:tracePt t="118276" x="8128000" y="2235200"/>
          <p14:tracePt t="118293" x="8077200" y="2317750"/>
          <p14:tracePt t="118309" x="8058150" y="2387600"/>
          <p14:tracePt t="118326" x="8058150" y="2438400"/>
          <p14:tracePt t="118343" x="8058150" y="2520950"/>
          <p14:tracePt t="118359" x="8102600" y="2590800"/>
          <p14:tracePt t="118376" x="8166100" y="2647950"/>
          <p14:tracePt t="118393" x="8248650" y="2698750"/>
          <p14:tracePt t="118409" x="8350250" y="2736850"/>
          <p14:tracePt t="118426" x="8489950" y="2762250"/>
          <p14:tracePt t="118443" x="8616950" y="2768600"/>
          <p14:tracePt t="118459" x="8705850" y="2768600"/>
          <p14:tracePt t="118476" x="8743950" y="2749550"/>
          <p14:tracePt t="118493" x="8756650" y="2686050"/>
          <p14:tracePt t="118509" x="8756650" y="2628900"/>
          <p14:tracePt t="118526" x="8731250" y="2559050"/>
          <p14:tracePt t="118542" x="8699500" y="2514600"/>
          <p14:tracePt t="118560" x="8623300" y="2457450"/>
          <p14:tracePt t="118576" x="8502650" y="2413000"/>
          <p14:tracePt t="118592" x="8356600" y="2368550"/>
          <p14:tracePt t="118609" x="8223250" y="2362200"/>
          <p14:tracePt t="118626" x="8115300" y="2362200"/>
          <p14:tracePt t="118643" x="8058150" y="2381250"/>
          <p14:tracePt t="118659" x="8026400" y="2432050"/>
          <p14:tracePt t="118662" x="8013700" y="2457450"/>
          <p14:tracePt t="118676" x="8007350" y="2495550"/>
          <p14:tracePt t="118693" x="8001000" y="2578100"/>
          <p14:tracePt t="118709" x="8007350" y="2641600"/>
          <p14:tracePt t="118726" x="8051800" y="2698750"/>
          <p14:tracePt t="118742" x="8128000" y="2768600"/>
          <p14:tracePt t="118759" x="8255000" y="2832100"/>
          <p14:tracePt t="118776" x="8401050" y="2870200"/>
          <p14:tracePt t="118792" x="8553450" y="2863850"/>
          <p14:tracePt t="118809" x="8667750" y="2825750"/>
          <p14:tracePt t="118826" x="8737600" y="2749550"/>
          <p14:tracePt t="118842" x="8756650" y="2647950"/>
          <p14:tracePt t="118859" x="8756650" y="2540000"/>
          <p14:tracePt t="118862" x="8756650" y="2489200"/>
          <p14:tracePt t="118876" x="8756650" y="2444750"/>
          <p14:tracePt t="118893" x="8693150" y="2349500"/>
          <p14:tracePt t="118909" x="8648700" y="2324100"/>
          <p14:tracePt t="118926" x="8616950" y="2311400"/>
          <p14:tracePt t="118943" x="8591550" y="2311400"/>
          <p14:tracePt t="118959" x="8547100" y="2324100"/>
          <p14:tracePt t="118976" x="8509000" y="2374900"/>
          <p14:tracePt t="118992" x="8477250" y="2432050"/>
          <p14:tracePt t="119009" x="8470900" y="2470150"/>
          <p14:tracePt t="119026" x="8470900" y="2508250"/>
          <p14:tracePt t="119042" x="8489950" y="2546350"/>
          <p14:tracePt t="119059" x="8528050" y="2559050"/>
          <p14:tracePt t="119061" x="8553450" y="2565400"/>
          <p14:tracePt t="119076" x="8559800" y="2565400"/>
          <p14:tracePt t="119093" x="8616950" y="2540000"/>
          <p14:tracePt t="119109" x="8636000" y="2470150"/>
          <p14:tracePt t="119126" x="8636000" y="2406650"/>
          <p14:tracePt t="119142" x="8629650" y="2336800"/>
          <p14:tracePt t="119159" x="8604250" y="2305050"/>
          <p14:tracePt t="119176" x="8591550" y="2292350"/>
          <p14:tracePt t="119192" x="8553450" y="2279650"/>
          <p14:tracePt t="119209" x="8515350" y="2279650"/>
          <p14:tracePt t="119226" x="8458200" y="2279650"/>
          <p14:tracePt t="119242" x="8413750" y="2311400"/>
          <p14:tracePt t="119259" x="8382000" y="2349500"/>
          <p14:tracePt t="119276" x="8375650" y="2374900"/>
          <p14:tracePt t="119278" x="8375650" y="2393950"/>
          <p14:tracePt t="119293" x="8375650" y="2413000"/>
          <p14:tracePt t="119309" x="8375650" y="2425700"/>
          <p14:tracePt t="119326" x="8382000" y="2444750"/>
          <p14:tracePt t="119342" x="8394700" y="2451100"/>
          <p14:tracePt t="119758" x="0" y="0"/>
        </p14:tracePtLst>
        <p14:tracePtLst>
          <p14:tracePt t="122254" x="781050" y="5060950"/>
          <p14:tracePt t="122262" x="787400" y="5060950"/>
          <p14:tracePt t="122279" x="800100" y="5067300"/>
          <p14:tracePt t="122291" x="806450" y="5073650"/>
          <p14:tracePt t="122308" x="825500" y="5080000"/>
          <p14:tracePt t="122325" x="869950" y="5080000"/>
          <p14:tracePt t="122341" x="952500" y="5080000"/>
          <p14:tracePt t="122358" x="1066800" y="5080000"/>
          <p14:tracePt t="122375" x="1250950" y="5080000"/>
          <p14:tracePt t="122392" x="1460500" y="5080000"/>
          <p14:tracePt t="122408" x="1644650" y="5080000"/>
          <p14:tracePt t="122425" x="1771650" y="5080000"/>
          <p14:tracePt t="122442" x="1822450" y="5080000"/>
          <p14:tracePt t="122458" x="1835150" y="5080000"/>
          <p14:tracePt t="122573" x="0" y="0"/>
        </p14:tracePtLst>
        <p14:tracePtLst>
          <p14:tracePt t="123089" x="1860550" y="5105400"/>
          <p14:tracePt t="123142" x="1866900" y="5105400"/>
          <p14:tracePt t="123150" x="1898650" y="5105400"/>
          <p14:tracePt t="123158" x="1943100" y="5105400"/>
          <p14:tracePt t="123175" x="2063750" y="5105400"/>
          <p14:tracePt t="123191" x="2241550" y="5105400"/>
          <p14:tracePt t="123208" x="2438400" y="5105400"/>
          <p14:tracePt t="123225" x="2641600" y="5105400"/>
          <p14:tracePt t="123241" x="2800350" y="5105400"/>
          <p14:tracePt t="123258" x="2901950" y="5105400"/>
          <p14:tracePt t="123274" x="2946400" y="5105400"/>
          <p14:tracePt t="123291" x="2959100" y="5105400"/>
          <p14:tracePt t="123477" x="0" y="0"/>
        </p14:tracePtLst>
        <p14:tracePtLst>
          <p14:tracePt t="124952" x="3048000" y="5111750"/>
          <p14:tracePt t="125040" x="3073400" y="5111750"/>
          <p14:tracePt t="125057" x="3149600" y="5111750"/>
          <p14:tracePt t="125074" x="3257550" y="5111750"/>
          <p14:tracePt t="125077" x="3295650" y="5111750"/>
          <p14:tracePt t="125091" x="3352800" y="5111750"/>
          <p14:tracePt t="125107" x="3429000" y="5111750"/>
          <p14:tracePt t="125124" x="3467100" y="5111750"/>
          <p14:tracePt t="125126" x="3473450" y="5111750"/>
          <p14:tracePt t="125141" x="3479800" y="5111750"/>
          <p14:tracePt t="125222" x="0" y="0"/>
        </p14:tracePtLst>
        <p14:tracePtLst>
          <p14:tracePt t="125751" x="4089400" y="5111750"/>
          <p14:tracePt t="125848" x="4095750" y="5111750"/>
          <p14:tracePt t="125864" x="4140200" y="5111750"/>
          <p14:tracePt t="125879" x="4216400" y="5111750"/>
          <p14:tracePt t="125890" x="4279900" y="5111750"/>
          <p14:tracePt t="125907" x="4413250" y="5111750"/>
          <p14:tracePt t="125910" x="4483100" y="5111750"/>
          <p14:tracePt t="125924" x="4546600" y="5111750"/>
          <p14:tracePt t="125941" x="4787900" y="5111750"/>
          <p14:tracePt t="125957" x="4953000" y="5111750"/>
          <p14:tracePt t="125974" x="5111750" y="5111750"/>
          <p14:tracePt t="125990" x="5283200" y="5111750"/>
          <p14:tracePt t="126007" x="5461000" y="5111750"/>
          <p14:tracePt t="126024" x="5638800" y="5111750"/>
          <p14:tracePt t="126040" x="5791200" y="5111750"/>
          <p14:tracePt t="126057" x="5905500" y="5111750"/>
          <p14:tracePt t="126074" x="5981700" y="5111750"/>
          <p14:tracePt t="126090" x="6045200" y="5111750"/>
          <p14:tracePt t="126094" x="6064250" y="5105400"/>
          <p14:tracePt t="126107" x="6070600" y="5105400"/>
          <p14:tracePt t="126123" x="6108700" y="5092700"/>
          <p14:tracePt t="126126" x="6127750" y="5080000"/>
          <p14:tracePt t="126140" x="6140450" y="5073650"/>
          <p14:tracePt t="126157" x="6184900" y="5054600"/>
          <p14:tracePt t="126173" x="6210300" y="5035550"/>
          <p14:tracePt t="126190" x="6242050" y="5016500"/>
          <p14:tracePt t="126207" x="6261100" y="4972050"/>
          <p14:tracePt t="126223" x="6267450" y="4933950"/>
          <p14:tracePt t="126240" x="6267450" y="4876800"/>
          <p14:tracePt t="126257" x="6242050" y="4813300"/>
          <p14:tracePt t="126273" x="6229350" y="4781550"/>
          <p14:tracePt t="126290" x="6210300" y="4756150"/>
          <p14:tracePt t="126307" x="6197600" y="4743450"/>
          <p14:tracePt t="126323" x="6184900" y="4737100"/>
          <p14:tracePt t="126326" x="6172200" y="4730750"/>
          <p14:tracePt t="126340" x="6159500" y="4730750"/>
          <p14:tracePt t="126357" x="6108700" y="4730750"/>
          <p14:tracePt t="126373" x="6051550" y="4730750"/>
          <p14:tracePt t="126390" x="6000750" y="4749800"/>
          <p14:tracePt t="126407" x="5949950" y="4794250"/>
          <p14:tracePt t="126423" x="5905500" y="4838700"/>
          <p14:tracePt t="126440" x="5880100" y="4876800"/>
          <p14:tracePt t="126457" x="5873750" y="4902200"/>
          <p14:tracePt t="126473" x="5873750" y="4927600"/>
          <p14:tracePt t="126490" x="5880100" y="4965700"/>
          <p14:tracePt t="126507" x="5905500" y="4997450"/>
          <p14:tracePt t="126510" x="5930900" y="5010150"/>
          <p14:tracePt t="126523" x="5956300" y="5022850"/>
          <p14:tracePt t="126540" x="6051550" y="5048250"/>
          <p14:tracePt t="126557" x="6273800" y="5086350"/>
          <p14:tracePt t="126573" x="6426200" y="5086350"/>
          <p14:tracePt t="126590" x="6540500" y="5086350"/>
          <p14:tracePt t="126607" x="6610350" y="5080000"/>
          <p14:tracePt t="126623" x="6635750" y="5067300"/>
          <p14:tracePt t="126640" x="6642100" y="5054600"/>
          <p14:tracePt t="126657" x="6642100" y="5029200"/>
          <p14:tracePt t="126673" x="6629400" y="4978400"/>
          <p14:tracePt t="126690" x="6591300" y="4921250"/>
          <p14:tracePt t="126707" x="6489700" y="4832350"/>
          <p14:tracePt t="126723" x="6337300" y="4737100"/>
          <p14:tracePt t="126725" x="6223000" y="4692650"/>
          <p14:tracePt t="126740" x="6089650" y="4648200"/>
          <p14:tracePt t="126757" x="5810250" y="4603750"/>
          <p14:tracePt t="126773" x="5746750" y="4597400"/>
          <p14:tracePt t="126790" x="5715000" y="4597400"/>
          <p14:tracePt t="126806" x="5702300" y="4597400"/>
          <p14:tracePt t="126823" x="5683250" y="4622800"/>
          <p14:tracePt t="126840" x="5670550" y="4667250"/>
          <p14:tracePt t="126856" x="5664200" y="4749800"/>
          <p14:tracePt t="126873" x="5670550" y="4857750"/>
          <p14:tracePt t="126890" x="5708650" y="4959350"/>
          <p14:tracePt t="126906" x="5784850" y="5073650"/>
          <p14:tracePt t="126923" x="5918200" y="5175250"/>
          <p14:tracePt t="126940" x="6102350" y="5245100"/>
          <p14:tracePt t="126957" x="6381750" y="5302250"/>
          <p14:tracePt t="126973" x="6534150" y="5295900"/>
          <p14:tracePt t="126990" x="6604000" y="5270500"/>
          <p14:tracePt t="127006" x="6629400" y="5226050"/>
          <p14:tracePt t="127023" x="6642100" y="5149850"/>
          <p14:tracePt t="127040" x="6642100" y="5080000"/>
          <p14:tracePt t="127056" x="6623050" y="5029200"/>
          <p14:tracePt t="127073" x="6578600" y="4972050"/>
          <p14:tracePt t="127090" x="6483350" y="4908550"/>
          <p14:tracePt t="127106" x="6356350" y="4870450"/>
          <p14:tracePt t="127123" x="6223000" y="4845050"/>
          <p14:tracePt t="127125" x="6191250" y="4845050"/>
          <p14:tracePt t="127140" x="6159500" y="4845050"/>
          <p14:tracePt t="127157" x="6115050" y="4845050"/>
          <p14:tracePt t="127173" x="6096000" y="4857750"/>
          <p14:tracePt t="127190" x="6096000" y="4870450"/>
          <p14:tracePt t="127206" x="6096000" y="4908550"/>
          <p14:tracePt t="127223" x="6127750" y="4946650"/>
          <p14:tracePt t="127240" x="6223000" y="4991100"/>
          <p14:tracePt t="127256" x="6381750" y="5035550"/>
          <p14:tracePt t="127273" x="6572250" y="5054600"/>
          <p14:tracePt t="127290" x="6731000" y="5048250"/>
          <p14:tracePt t="127306" x="6819900" y="5035550"/>
          <p14:tracePt t="127323" x="6838950" y="5016500"/>
          <p14:tracePt t="127340" x="6845300" y="5003800"/>
          <p14:tracePt t="127356" x="6845300" y="4997450"/>
          <p14:tracePt t="127373" x="6845300" y="4991100"/>
          <p14:tracePt t="127448" x="6851650" y="4997450"/>
          <p14:tracePt t="127463" x="6877050" y="5016500"/>
          <p14:tracePt t="127473" x="6896100" y="5022850"/>
          <p14:tracePt t="127490" x="6927850" y="5022850"/>
          <p14:tracePt t="127506" x="6985000" y="5022850"/>
          <p14:tracePt t="127523" x="7073900" y="5016500"/>
          <p14:tracePt t="127540" x="7150100" y="5003800"/>
          <p14:tracePt t="127541" x="7188200" y="4997450"/>
          <p14:tracePt t="127556" x="7200900" y="4991100"/>
          <p14:tracePt t="127573" x="7219950" y="4991100"/>
          <p14:tracePt t="127648" x="7226300" y="4997450"/>
          <p14:tracePt t="127663" x="7251700" y="5016500"/>
          <p14:tracePt t="127680" x="7283450" y="5029200"/>
          <p14:tracePt t="127691" x="7302500" y="5029200"/>
          <p14:tracePt t="127694" x="7334250" y="5029200"/>
          <p14:tracePt t="127706" x="7366000" y="5029200"/>
          <p14:tracePt t="127723" x="7423150" y="5029200"/>
          <p14:tracePt t="127739" x="7442200" y="5010150"/>
          <p14:tracePt t="127756" x="7454900" y="4978400"/>
          <p14:tracePt t="127773" x="7454900" y="4908550"/>
          <p14:tracePt t="127789" x="7429500" y="4857750"/>
          <p14:tracePt t="127806" x="7359650" y="4787900"/>
          <p14:tracePt t="127823" x="7239000" y="4749800"/>
          <p14:tracePt t="127839" x="7118350" y="4724400"/>
          <p14:tracePt t="127856" x="7054850" y="4718050"/>
          <p14:tracePt t="127873" x="7023100" y="4718050"/>
          <p14:tracePt t="127889" x="7010400" y="4730750"/>
          <p14:tracePt t="127906" x="7004050" y="4768850"/>
          <p14:tracePt t="127923" x="7004050" y="4806950"/>
          <p14:tracePt t="127939" x="7004050" y="4851400"/>
          <p14:tracePt t="127942" x="7016750" y="4857750"/>
          <p14:tracePt t="127956" x="7035800" y="4870450"/>
          <p14:tracePt t="127973" x="7118350" y="4895850"/>
          <p14:tracePt t="127989" x="7188200" y="4895850"/>
          <p14:tracePt t="128006" x="7251700" y="4895850"/>
          <p14:tracePt t="128023" x="7277100" y="4876800"/>
          <p14:tracePt t="128039" x="7283450" y="4851400"/>
          <p14:tracePt t="128056" x="7283450" y="4826000"/>
          <p14:tracePt t="128073" x="7283450" y="4806950"/>
          <p14:tracePt t="128089" x="7283450" y="4794250"/>
          <p14:tracePt t="128373" x="0" y="0"/>
        </p14:tracePtLst>
        <p14:tracePtLst>
          <p14:tracePt t="131264" x="1339850" y="5264150"/>
          <p14:tracePt t="131271" x="1333500" y="5264150"/>
          <p14:tracePt t="131287" x="1320800" y="5270500"/>
          <p14:tracePt t="131295" x="1314450" y="5283200"/>
          <p14:tracePt t="131305" x="1308100" y="5295900"/>
          <p14:tracePt t="131322" x="1282700" y="5327650"/>
          <p14:tracePt t="131338" x="1263650" y="5365750"/>
          <p14:tracePt t="131355" x="1250950" y="5410200"/>
          <p14:tracePt t="131372" x="1250950" y="5441950"/>
          <p14:tracePt t="131374" x="1250950" y="5473700"/>
          <p14:tracePt t="131389" x="1295400" y="5537200"/>
          <p14:tracePt t="131405" x="1352550" y="5588000"/>
          <p14:tracePt t="131422" x="1479550" y="5657850"/>
          <p14:tracePt t="131438" x="1651000" y="5715000"/>
          <p14:tracePt t="131455" x="1847850" y="5772150"/>
          <p14:tracePt t="131472" x="2082800" y="5797550"/>
          <p14:tracePt t="131488" x="2279650" y="5797550"/>
          <p14:tracePt t="131505" x="2419350" y="5784850"/>
          <p14:tracePt t="131521" x="2489200" y="5727700"/>
          <p14:tracePt t="131538" x="2527300" y="5645150"/>
          <p14:tracePt t="131555" x="2533650" y="5543550"/>
          <p14:tracePt t="131571" x="2501900" y="5441950"/>
          <p14:tracePt t="131573" x="2476500" y="5403850"/>
          <p14:tracePt t="131588" x="2457450" y="5378450"/>
          <p14:tracePt t="131605" x="2368550" y="5314950"/>
          <p14:tracePt t="131621" x="2273300" y="5289550"/>
          <p14:tracePt t="131638" x="2165350" y="5283200"/>
          <p14:tracePt t="131655" x="2095500" y="5283200"/>
          <p14:tracePt t="131672" x="2044700" y="5283200"/>
          <p14:tracePt t="131688" x="2006600" y="5314950"/>
          <p14:tracePt t="131705" x="1981200" y="5359400"/>
          <p14:tracePt t="131722" x="1968500" y="5416550"/>
          <p14:tracePt t="131738" x="1968500" y="5454650"/>
          <p14:tracePt t="131755" x="1987550" y="5486400"/>
          <p14:tracePt t="131758" x="2000250" y="5499100"/>
          <p14:tracePt t="131771" x="2025650" y="5511800"/>
          <p14:tracePt t="131788" x="2089150" y="5537200"/>
          <p14:tracePt t="131790" x="2120900" y="5549900"/>
          <p14:tracePt t="131805" x="2222500" y="5568950"/>
          <p14:tracePt t="131821" x="2298700" y="5575300"/>
          <p14:tracePt t="131838" x="2368550" y="5575300"/>
          <p14:tracePt t="131855" x="2387600" y="5556250"/>
          <p14:tracePt t="131871" x="2406650" y="5543550"/>
          <p14:tracePt t="131905" x="2406650" y="5537200"/>
          <p14:tracePt t="131921" x="2413000" y="5530850"/>
          <p14:tracePt t="131983" x="2413000" y="5518150"/>
          <p14:tracePt t="131999" x="2413000" y="5511800"/>
          <p14:tracePt t="132014" x="2393950" y="5473700"/>
          <p14:tracePt t="132022" x="2374900" y="5454650"/>
          <p14:tracePt t="132038" x="2336800" y="5416550"/>
          <p14:tracePt t="132055" x="2273300" y="5378450"/>
          <p14:tracePt t="132071" x="2197100" y="5346700"/>
          <p14:tracePt t="132088" x="2159000" y="5340350"/>
          <p14:tracePt t="132105" x="2108200" y="5340350"/>
          <p14:tracePt t="132121" x="2070100" y="5340350"/>
          <p14:tracePt t="132138" x="2038350" y="5359400"/>
          <p14:tracePt t="132155" x="2019300" y="5378450"/>
          <p14:tracePt t="132171" x="2012950" y="5397500"/>
          <p14:tracePt t="132188" x="2012950" y="5410200"/>
          <p14:tracePt t="132205" x="2019300" y="5435600"/>
          <p14:tracePt t="132221" x="2063750" y="5448300"/>
          <p14:tracePt t="132238" x="2152650" y="5461000"/>
          <p14:tracePt t="132255" x="2235200" y="5461000"/>
          <p14:tracePt t="132271" x="2305050" y="5441950"/>
          <p14:tracePt t="132288" x="2336800" y="5410200"/>
          <p14:tracePt t="132305" x="2349500" y="5384800"/>
          <p14:tracePt t="132321" x="2349500" y="5378450"/>
          <p14:tracePt t="132338" x="2349500" y="5359400"/>
          <p14:tracePt t="132355" x="2336800" y="5346700"/>
          <p14:tracePt t="132371" x="2311400" y="5340350"/>
          <p14:tracePt t="132374" x="2292350" y="5334000"/>
          <p14:tracePt t="132388" x="2279650" y="5334000"/>
          <p14:tracePt t="132405" x="2254250" y="5334000"/>
          <p14:tracePt t="132503" x="2235200" y="5327650"/>
          <p14:tracePt t="132519" x="2216150" y="5327650"/>
          <p14:tracePt t="132535" x="2165350" y="5321300"/>
          <p14:tracePt t="132550" x="2101850" y="5314950"/>
          <p14:tracePt t="132561" x="2076450" y="5314950"/>
          <p14:tracePt t="132571" x="2044700" y="5314950"/>
          <p14:tracePt t="132588" x="1987550" y="5321300"/>
          <p14:tracePt t="132605" x="1943100" y="5346700"/>
          <p14:tracePt t="132621" x="1930400" y="5359400"/>
          <p14:tracePt t="132638" x="1924050" y="5384800"/>
          <p14:tracePt t="132655" x="1924050" y="5416550"/>
          <p14:tracePt t="132671" x="1936750" y="5461000"/>
          <p14:tracePt t="132688" x="1968500" y="5492750"/>
          <p14:tracePt t="132705" x="2019300" y="5505450"/>
          <p14:tracePt t="132721" x="2108200" y="5530850"/>
          <p14:tracePt t="132738" x="2203450" y="5530850"/>
          <p14:tracePt t="132755" x="2330450" y="5524500"/>
          <p14:tracePt t="132771" x="2406650" y="5499100"/>
          <p14:tracePt t="132788" x="2432050" y="5473700"/>
          <p14:tracePt t="132790" x="2438400" y="5454650"/>
          <p14:tracePt t="132806" x="2438400" y="5429250"/>
          <p14:tracePt t="132821" x="2419350" y="5397500"/>
          <p14:tracePt t="132838" x="2387600" y="5365750"/>
          <p14:tracePt t="132854" x="2343150" y="5346700"/>
          <p14:tracePt t="132871" x="2317750" y="5346700"/>
          <p14:tracePt t="132888" x="2305050" y="5346700"/>
          <p14:tracePt t="132904" x="2292350" y="5353050"/>
          <p14:tracePt t="132921" x="2279650" y="5372100"/>
          <p14:tracePt t="132938" x="2279650" y="5397500"/>
          <p14:tracePt t="132954" x="2279650" y="5441950"/>
          <p14:tracePt t="132971" x="2311400" y="5467350"/>
          <p14:tracePt t="132988" x="2349500" y="5480050"/>
          <p14:tracePt t="132989" x="2362200" y="5480050"/>
          <p14:tracePt t="133005" x="2393950" y="5480050"/>
          <p14:tracePt t="133021" x="2413000" y="5467350"/>
          <p14:tracePt t="133038" x="2413000" y="5435600"/>
          <p14:tracePt t="133054" x="2413000" y="5410200"/>
          <p14:tracePt t="133071" x="2413000" y="5391150"/>
          <p14:tracePt t="133088" x="2413000" y="5372100"/>
          <p14:tracePt t="133862" x="0" y="0"/>
        </p14:tracePtLst>
        <p14:tracePtLst>
          <p14:tracePt t="135848" x="3067050" y="5670550"/>
          <p14:tracePt t="135951" x="3073400" y="5670550"/>
          <p14:tracePt t="135969" x="3136900" y="5670550"/>
          <p14:tracePt t="135980" x="3194050" y="5664200"/>
          <p14:tracePt t="135982" x="3257550" y="5657850"/>
          <p14:tracePt t="135993" x="3333750" y="5645150"/>
          <p14:tracePt t="136003" x="3409950" y="5645150"/>
          <p14:tracePt t="136020" x="3619500" y="5645150"/>
          <p14:tracePt t="136037" x="3943350" y="5645150"/>
          <p14:tracePt t="136053" x="4121150" y="5645150"/>
          <p14:tracePt t="136070" x="4260850" y="5645150"/>
          <p14:tracePt t="136087" x="4356100" y="5645150"/>
          <p14:tracePt t="136103" x="4432300" y="5645150"/>
          <p14:tracePt t="136120" x="4489450" y="5645150"/>
          <p14:tracePt t="136137" x="4527550" y="5645150"/>
          <p14:tracePt t="136153" x="4572000" y="5645150"/>
          <p14:tracePt t="136170" x="4597400" y="5645150"/>
          <p14:tracePt t="136187" x="4616450" y="5645150"/>
          <p14:tracePt t="136203" x="4641850" y="5645150"/>
          <p14:tracePt t="136220" x="4679950" y="5645150"/>
          <p14:tracePt t="136221" x="4692650" y="5645150"/>
          <p14:tracePt t="136236" x="4730750" y="5645150"/>
          <p14:tracePt t="136253" x="4775200" y="5645150"/>
          <p14:tracePt t="136270" x="4851400" y="5645150"/>
          <p14:tracePt t="136286" x="4946650" y="5645150"/>
          <p14:tracePt t="136303" x="5054600" y="5645150"/>
          <p14:tracePt t="136320" x="5149850" y="5645150"/>
          <p14:tracePt t="136336" x="5238750" y="5645150"/>
          <p14:tracePt t="136353" x="5302250" y="5645150"/>
          <p14:tracePt t="136370" x="5378450" y="5645150"/>
          <p14:tracePt t="136386" x="5441950" y="5645150"/>
          <p14:tracePt t="136403" x="5511800" y="5645150"/>
          <p14:tracePt t="136405" x="5530850" y="5645150"/>
          <p14:tracePt t="136420" x="5556250" y="5645150"/>
          <p14:tracePt t="136437" x="5600700" y="5645150"/>
          <p14:tracePt t="136453" x="5607050" y="5645150"/>
          <p14:tracePt t="136741" x="5594350" y="5638800"/>
          <p14:tracePt t="136749" x="5568950" y="5632450"/>
          <p14:tracePt t="136749" x="0" y="0"/>
        </p14:tracePtLst>
        <p14:tracePtLst>
          <p14:tracePt t="137154" x="3505200" y="5607050"/>
          <p14:tracePt t="137238" x="3517900" y="5607050"/>
          <p14:tracePt t="137246" x="3549650" y="5607050"/>
          <p14:tracePt t="137254" x="3606800" y="5607050"/>
          <p14:tracePt t="137269" x="3784600" y="5607050"/>
          <p14:tracePt t="137286" x="4006850" y="5607050"/>
          <p14:tracePt t="137303" x="4260850" y="5607050"/>
          <p14:tracePt t="137320" x="4495800" y="5607050"/>
          <p14:tracePt t="137336" x="4686300" y="5607050"/>
          <p14:tracePt t="137353" x="4813300" y="5607050"/>
          <p14:tracePt t="137369" x="4889500" y="5607050"/>
          <p14:tracePt t="137386" x="4908550" y="5607050"/>
          <p14:tracePt t="137403" x="4921250" y="5607050"/>
          <p14:tracePt t="137550" x="4914900" y="5613400"/>
          <p14:tracePt t="137561" x="4889500" y="5619750"/>
          <p14:tracePt t="137569" x="4845050" y="5626100"/>
          <p14:tracePt t="137586" x="4705350" y="5645150"/>
          <p14:tracePt t="137603" x="4514850" y="5651500"/>
          <p14:tracePt t="137619" x="4286250" y="5651500"/>
          <p14:tracePt t="137636" x="4095750" y="5651500"/>
          <p14:tracePt t="137637" x="4019550" y="5651500"/>
          <p14:tracePt t="137653" x="3924300" y="5651500"/>
          <p14:tracePt t="137669" x="3867150" y="5651500"/>
          <p14:tracePt t="137686" x="3816350" y="5657850"/>
          <p14:tracePt t="137703" x="3784600" y="5657850"/>
          <p14:tracePt t="137719" x="3708400" y="5657850"/>
          <p14:tracePt t="137736" x="3625850" y="5657850"/>
          <p14:tracePt t="137753" x="3536950" y="5657850"/>
          <p14:tracePt t="137769" x="3467100" y="5657850"/>
          <p14:tracePt t="137786" x="3441700" y="5657850"/>
          <p14:tracePt t="137803" x="3435350" y="5657850"/>
          <p14:tracePt t="137927" x="3441700" y="5670550"/>
          <p14:tracePt t="137935" x="3473450" y="5676900"/>
          <p14:tracePt t="137953" x="3581400" y="5676900"/>
          <p14:tracePt t="137969" x="3771900" y="5676900"/>
          <p14:tracePt t="137986" x="4051300" y="5676900"/>
          <p14:tracePt t="138003" x="4337050" y="5676900"/>
          <p14:tracePt t="138019" x="4546600" y="5676900"/>
          <p14:tracePt t="138036" x="4686300" y="5676900"/>
          <p14:tracePt t="138053" x="4781550" y="5676900"/>
          <p14:tracePt t="138069" x="4826000" y="5676900"/>
          <p14:tracePt t="138086" x="4864100" y="5676900"/>
          <p14:tracePt t="138102" x="4914900" y="5676900"/>
          <p14:tracePt t="138119" x="4953000" y="5676900"/>
          <p14:tracePt t="138136" x="4997450" y="5676900"/>
          <p14:tracePt t="138152" x="5067300" y="5676900"/>
          <p14:tracePt t="138169" x="5118100" y="5676900"/>
          <p14:tracePt t="138186" x="5226050" y="5676900"/>
          <p14:tracePt t="138203" x="5346700" y="5676900"/>
          <p14:tracePt t="138219" x="5492750" y="5676900"/>
          <p14:tracePt t="138222" x="5562600" y="5676900"/>
          <p14:tracePt t="138236" x="5638800" y="5676900"/>
          <p14:tracePt t="138253" x="5765800" y="5651500"/>
          <p14:tracePt t="138269" x="5778500" y="5645150"/>
          <p14:tracePt t="138286" x="5791200" y="5638800"/>
          <p14:tracePt t="138302" x="5791200" y="5626100"/>
          <p14:tracePt t="138319" x="5791200" y="5613400"/>
          <p14:tracePt t="138336" x="5791200" y="5588000"/>
          <p14:tracePt t="138352" x="5791200" y="5543550"/>
          <p14:tracePt t="138369" x="5759450" y="5511800"/>
          <p14:tracePt t="138386" x="5721350" y="5461000"/>
          <p14:tracePt t="138402" x="5657850" y="5403850"/>
          <p14:tracePt t="138419" x="5530850" y="5353050"/>
          <p14:tracePt t="138436" x="5397500" y="5302250"/>
          <p14:tracePt t="138437" x="5321300" y="5276850"/>
          <p14:tracePt t="138452" x="5168900" y="5245100"/>
          <p14:tracePt t="138469" x="5016500" y="5219700"/>
          <p14:tracePt t="138486" x="4857750" y="5200650"/>
          <p14:tracePt t="138502" x="4718050" y="5200650"/>
          <p14:tracePt t="138519" x="4552950" y="5200650"/>
          <p14:tracePt t="138536" x="4375150" y="5207000"/>
          <p14:tracePt t="138552" x="4210050" y="5232400"/>
          <p14:tracePt t="138569" x="4089400" y="5264150"/>
          <p14:tracePt t="138586" x="4006850" y="5308600"/>
          <p14:tracePt t="138602" x="3949700" y="5340350"/>
          <p14:tracePt t="138619" x="3937000" y="5365750"/>
          <p14:tracePt t="138636" x="3930650" y="5378450"/>
          <p14:tracePt t="138652" x="3930650" y="5397500"/>
          <p14:tracePt t="138669" x="3930650" y="5410200"/>
          <p14:tracePt t="138686" x="3930650" y="5441950"/>
          <p14:tracePt t="138702" x="3943350" y="5473700"/>
          <p14:tracePt t="138719" x="3975100" y="5499100"/>
          <p14:tracePt t="138736" x="4013200" y="5530850"/>
          <p14:tracePt t="138752" x="4064000" y="5549900"/>
          <p14:tracePt t="138769" x="4146550" y="5581650"/>
          <p14:tracePt t="138785" x="4267200" y="5613400"/>
          <p14:tracePt t="138802" x="4457700" y="5645150"/>
          <p14:tracePt t="138819" x="4705350" y="5657850"/>
          <p14:tracePt t="138835" x="4984750" y="5657850"/>
          <p14:tracePt t="138852" x="5219700" y="5657850"/>
          <p14:tracePt t="138853" x="5314950" y="5657850"/>
          <p14:tracePt t="138869" x="5467350" y="5645150"/>
          <p14:tracePt t="138886" x="5549900" y="5619750"/>
          <p14:tracePt t="138902" x="5588000" y="5581650"/>
          <p14:tracePt t="138919" x="5600700" y="5556250"/>
          <p14:tracePt t="138935" x="5607050" y="5511800"/>
          <p14:tracePt t="138952" x="5607050" y="5486400"/>
          <p14:tracePt t="138969" x="5607050" y="5448300"/>
          <p14:tracePt t="138985" x="5588000" y="5403850"/>
          <p14:tracePt t="139002" x="5518150" y="5346700"/>
          <p14:tracePt t="139019" x="5359400" y="5264150"/>
          <p14:tracePt t="139035" x="5099050" y="5175250"/>
          <p14:tracePt t="139037" x="4953000" y="5156200"/>
          <p14:tracePt t="139052" x="4819650" y="5143500"/>
          <p14:tracePt t="139069" x="4521200" y="5137150"/>
          <p14:tracePt t="139086" x="4394200" y="5143500"/>
          <p14:tracePt t="139102" x="4330700" y="5181600"/>
          <p14:tracePt t="139119" x="4273550" y="5238750"/>
          <p14:tracePt t="139135" x="4241800" y="5295900"/>
          <p14:tracePt t="139152" x="4216400" y="5346700"/>
          <p14:tracePt t="139169" x="4210050" y="5378450"/>
          <p14:tracePt t="139186" x="4210050" y="5410200"/>
          <p14:tracePt t="139202" x="4216400" y="5441950"/>
          <p14:tracePt t="139219" x="4254500" y="5480050"/>
          <p14:tracePt t="139223" x="4305300" y="5511800"/>
          <p14:tracePt t="139236" x="4368800" y="5543550"/>
          <p14:tracePt t="139253" x="4686300" y="5619750"/>
          <p14:tracePt t="139269" x="4984750" y="5651500"/>
          <p14:tracePt t="139286" x="5251450" y="5657850"/>
          <p14:tracePt t="139302" x="5441950" y="5638800"/>
          <p14:tracePt t="139319" x="5511800" y="5600700"/>
          <p14:tracePt t="139335" x="5530850" y="5568950"/>
          <p14:tracePt t="139352" x="5530850" y="5543550"/>
          <p14:tracePt t="139369" x="5511800" y="5480050"/>
          <p14:tracePt t="139385" x="5461000" y="5416550"/>
          <p14:tracePt t="139402" x="5384800" y="5365750"/>
          <p14:tracePt t="139419" x="5270500" y="5314950"/>
          <p14:tracePt t="139436" x="5143500" y="5283200"/>
          <p14:tracePt t="139437" x="5073650" y="5276850"/>
          <p14:tracePt t="139452" x="5022850" y="5264150"/>
          <p14:tracePt t="139469" x="4927600" y="5270500"/>
          <p14:tracePt t="139485" x="4895850" y="5308600"/>
          <p14:tracePt t="139502" x="4870450" y="5372100"/>
          <p14:tracePt t="139519" x="4864100" y="5422900"/>
          <p14:tracePt t="139535" x="4864100" y="5486400"/>
          <p14:tracePt t="139552" x="4895850" y="5524500"/>
          <p14:tracePt t="139569" x="4965700" y="5562600"/>
          <p14:tracePt t="139585" x="5086350" y="5575300"/>
          <p14:tracePt t="139602" x="5213350" y="5575300"/>
          <p14:tracePt t="139619" x="5353050" y="5549900"/>
          <p14:tracePt t="139635" x="5429250" y="5499100"/>
          <p14:tracePt t="139652" x="5461000" y="5454650"/>
          <p14:tracePt t="139653" x="5467350" y="5435600"/>
          <p14:tracePt t="139669" x="5467350" y="5422900"/>
          <p14:tracePt t="139685" x="5467350" y="5410200"/>
          <p14:tracePt t="139725" x="5467350" y="5403850"/>
          <p14:tracePt t="140781" x="0" y="0"/>
        </p14:tracePtLst>
        <p14:tracePtLst>
          <p14:tracePt t="142961" x="7385050" y="2324100"/>
          <p14:tracePt t="142976" x="7385050" y="2330450"/>
          <p14:tracePt t="142986" x="7385050" y="2336800"/>
          <p14:tracePt t="143001" x="7378700" y="2368550"/>
          <p14:tracePt t="143018" x="7378700" y="2400300"/>
          <p14:tracePt t="143035" x="7378700" y="2425700"/>
          <p14:tracePt t="143051" x="7378700" y="2470150"/>
          <p14:tracePt t="143068" x="7404100" y="2508250"/>
          <p14:tracePt t="143070" x="7423150" y="2540000"/>
          <p14:tracePt t="143085" x="7442200" y="2552700"/>
          <p14:tracePt t="143101" x="7524750" y="2635250"/>
          <p14:tracePt t="143118" x="7581900" y="2673350"/>
          <p14:tracePt t="143134" x="7645400" y="2711450"/>
          <p14:tracePt t="143151" x="7702550" y="2736850"/>
          <p14:tracePt t="143168" x="7785100" y="2762250"/>
          <p14:tracePt t="143184" x="7848600" y="2762250"/>
          <p14:tracePt t="143201" x="7918450" y="2762250"/>
          <p14:tracePt t="143218" x="8007350" y="2743200"/>
          <p14:tracePt t="143234" x="8070850" y="2711450"/>
          <p14:tracePt t="143251" x="8134350" y="2679700"/>
          <p14:tracePt t="143254" x="8153400" y="2660650"/>
          <p14:tracePt t="143268" x="8166100" y="2647950"/>
          <p14:tracePt t="143284" x="8185150" y="2603500"/>
          <p14:tracePt t="143301" x="8210550" y="2540000"/>
          <p14:tracePt t="143318" x="8210550" y="2514600"/>
          <p14:tracePt t="143334" x="8210550" y="2482850"/>
          <p14:tracePt t="143351" x="8210550" y="2444750"/>
          <p14:tracePt t="143368" x="8210550" y="2419350"/>
          <p14:tracePt t="143384" x="8210550" y="2400300"/>
          <p14:tracePt t="143401" x="8204200" y="2381250"/>
          <p14:tracePt t="143418" x="8191500" y="2374900"/>
          <p14:tracePt t="143434" x="8185150" y="2368550"/>
          <p14:tracePt t="143451" x="8159750" y="2368550"/>
          <p14:tracePt t="143467" x="8115300" y="2368550"/>
          <p14:tracePt t="143484" x="8058150" y="2374900"/>
          <p14:tracePt t="143487" x="8032750" y="2387600"/>
          <p14:tracePt t="143501" x="7969250" y="2419350"/>
          <p14:tracePt t="143518" x="7943850" y="2444750"/>
          <p14:tracePt t="143534" x="7931150" y="2463800"/>
          <p14:tracePt t="143551" x="7931150" y="2470150"/>
          <p14:tracePt t="143568" x="7931150" y="2489200"/>
          <p14:tracePt t="143584" x="7931150" y="2533650"/>
          <p14:tracePt t="143601" x="7956550" y="2559050"/>
          <p14:tracePt t="143617" x="8020050" y="2603500"/>
          <p14:tracePt t="143634" x="8115300" y="2660650"/>
          <p14:tracePt t="143651" x="8267700" y="2698750"/>
          <p14:tracePt t="143667" x="8439150" y="2730500"/>
          <p14:tracePt t="143684" x="8597900" y="2730500"/>
          <p14:tracePt t="143686" x="8680450" y="2724150"/>
          <p14:tracePt t="143701" x="8782050" y="2705100"/>
          <p14:tracePt t="143717" x="8820150" y="2673350"/>
          <p14:tracePt t="143734" x="8832850" y="2622550"/>
          <p14:tracePt t="143751" x="8832850" y="2590800"/>
          <p14:tracePt t="143767" x="8832850" y="2533650"/>
          <p14:tracePt t="143784" x="8820150" y="2482850"/>
          <p14:tracePt t="143801" x="8801100" y="2457450"/>
          <p14:tracePt t="143817" x="8743950" y="2425700"/>
          <p14:tracePt t="143834" x="8674100" y="2406650"/>
          <p14:tracePt t="143851" x="8629650" y="2406650"/>
          <p14:tracePt t="143867" x="8585200" y="2406650"/>
          <p14:tracePt t="143869" x="8578850" y="2406650"/>
          <p14:tracePt t="143884" x="8566150" y="2406650"/>
          <p14:tracePt t="143901" x="8534400" y="2457450"/>
          <p14:tracePt t="143917" x="8528050" y="2495550"/>
          <p14:tracePt t="143934" x="8534400" y="2552700"/>
          <p14:tracePt t="143951" x="8566150" y="2590800"/>
          <p14:tracePt t="143967" x="8629650" y="2616200"/>
          <p14:tracePt t="143984" x="8705850" y="2635250"/>
          <p14:tracePt t="144001" x="8782050" y="2635250"/>
          <p14:tracePt t="144017" x="8851900" y="2635250"/>
          <p14:tracePt t="144034" x="8890000" y="2603500"/>
          <p14:tracePt t="144051" x="8909050" y="2578100"/>
          <p14:tracePt t="144067" x="8921750" y="2559050"/>
          <p14:tracePt t="144084" x="8921750" y="2546350"/>
          <p14:tracePt t="144101" x="8921750" y="2540000"/>
          <p14:tracePt t="144118" x="8921750" y="2533650"/>
          <p14:tracePt t="144405" x="0" y="0"/>
        </p14:tracePtLst>
        <p14:tracePtLst>
          <p14:tracePt t="145425" x="9944100" y="2698750"/>
          <p14:tracePt t="145472" x="9956800" y="2698750"/>
          <p14:tracePt t="145488" x="10039350" y="2698750"/>
          <p14:tracePt t="145505" x="10185400" y="2698750"/>
          <p14:tracePt t="145510" x="10306050" y="2698750"/>
          <p14:tracePt t="145525" x="10560050" y="2698750"/>
          <p14:tracePt t="145534" x="10712450" y="2698750"/>
          <p14:tracePt t="145550" x="10985500" y="2698750"/>
          <p14:tracePt t="145567" x="11118850" y="2698750"/>
          <p14:tracePt t="145584" x="11163300" y="2698750"/>
          <p14:tracePt t="145600" x="11176000" y="2698750"/>
          <p14:tracePt t="145854" x="0" y="0"/>
        </p14:tracePtLst>
        <p14:tracePtLst>
          <p14:tracePt t="146311" x="10096500" y="2673350"/>
          <p14:tracePt t="146367" x="10102850" y="2673350"/>
          <p14:tracePt t="146384" x="10185400" y="2679700"/>
          <p14:tracePt t="146400" x="10331450" y="2679700"/>
          <p14:tracePt t="146416" x="10553700" y="2679700"/>
          <p14:tracePt t="146433" x="10795000" y="2679700"/>
          <p14:tracePt t="146450" x="10998200" y="2679700"/>
          <p14:tracePt t="146466" x="11125200" y="2679700"/>
          <p14:tracePt t="146483" x="11169650" y="2679700"/>
          <p14:tracePt t="146500" x="11176000" y="2679700"/>
          <p14:tracePt t="146516" x="11188700" y="2679700"/>
          <p14:tracePt t="146749" x="0" y="0"/>
        </p14:tracePtLst>
        <p14:tracePtLst>
          <p14:tracePt t="147083" x="10001250" y="2698750"/>
          <p14:tracePt t="147175" x="10007600" y="2698750"/>
          <p14:tracePt t="147190" x="10109200" y="2698750"/>
          <p14:tracePt t="147200" x="10191750" y="2698750"/>
          <p14:tracePt t="147216" x="10426700" y="2698750"/>
          <p14:tracePt t="147233" x="10782300" y="2717800"/>
          <p14:tracePt t="147250" x="11137900" y="2730500"/>
          <p14:tracePt t="147266" x="11423650" y="2730500"/>
          <p14:tracePt t="147270" x="11506200" y="2730500"/>
          <p14:tracePt t="147283" x="11569700" y="2730500"/>
          <p14:tracePt t="147300" x="11607800" y="2730500"/>
          <p14:tracePt t="147630" x="0" y="0"/>
        </p14:tracePtLst>
        <p14:tracePtLst>
          <p14:tracePt t="148152" x="9918700" y="2743200"/>
          <p14:tracePt t="148263" x="9925050" y="2736850"/>
          <p14:tracePt t="148284" x="10001250" y="2736850"/>
          <p14:tracePt t="148299" x="10166350" y="2736850"/>
          <p14:tracePt t="148302" x="10287000" y="2736850"/>
          <p14:tracePt t="148316" x="10401300" y="2736850"/>
          <p14:tracePt t="148333" x="10775950" y="2736850"/>
          <p14:tracePt t="148349" x="10953750" y="2736850"/>
          <p14:tracePt t="148366" x="11042650" y="2736850"/>
          <p14:tracePt t="148382" x="11068050" y="2736850"/>
          <p14:tracePt t="148399" x="11074400" y="2736850"/>
          <p14:tracePt t="148416" x="11087100" y="2736850"/>
          <p14:tracePt t="148433" x="11093450" y="2736850"/>
          <p14:tracePt t="148449" x="11112500" y="2736850"/>
          <p14:tracePt t="148466" x="11131550" y="2736850"/>
          <p14:tracePt t="148661" x="0" y="0"/>
        </p14:tracePtLst>
        <p14:tracePtLst>
          <p14:tracePt t="148966" x="9944100" y="2736850"/>
          <p14:tracePt t="149048" x="9963150" y="2736850"/>
          <p14:tracePt t="149065" x="10058400" y="2736850"/>
          <p14:tracePt t="149083" x="10223500" y="2736850"/>
          <p14:tracePt t="149086" x="10337800" y="2736850"/>
          <p14:tracePt t="149099" x="10471150" y="2736850"/>
          <p14:tracePt t="149116" x="10712450" y="2736850"/>
          <p14:tracePt t="149132" x="10902950" y="2736850"/>
          <p14:tracePt t="149134" x="10966450" y="2736850"/>
          <p14:tracePt t="149149" x="11055350" y="2736850"/>
          <p14:tracePt t="149165" x="11087100" y="2736850"/>
          <p14:tracePt t="149182" x="11106150" y="2736850"/>
          <p14:tracePt t="149199" x="11118850" y="2736850"/>
          <p14:tracePt t="149216" x="11131550" y="2736850"/>
          <p14:tracePt t="149232" x="11137900" y="2736850"/>
          <p14:tracePt t="149249" x="11150600" y="2736850"/>
          <p14:tracePt t="149265" x="11156950" y="2736850"/>
          <p14:tracePt t="149282" x="11163300" y="2736850"/>
          <p14:tracePt t="149430" x="0" y="0"/>
        </p14:tracePtLst>
        <p14:tracePtLst>
          <p14:tracePt t="149750" x="10071100" y="2686050"/>
          <p14:tracePt t="149816" x="10090150" y="2686050"/>
          <p14:tracePt t="149833" x="10210800" y="2686050"/>
          <p14:tracePt t="149849" x="10401300" y="2686050"/>
          <p14:tracePt t="149866" x="10629900" y="2686050"/>
          <p14:tracePt t="149882" x="10839450" y="2686050"/>
          <p14:tracePt t="149887" x="10928350" y="2686050"/>
          <p14:tracePt t="149899" x="10998200" y="2686050"/>
          <p14:tracePt t="149916" x="11106150" y="2686050"/>
          <p14:tracePt t="149933" x="11182350" y="2686050"/>
          <p14:tracePt t="149949" x="11195050" y="2686050"/>
          <p14:tracePt t="150270" x="0" y="0"/>
        </p14:tracePtLst>
        <p14:tracePtLst>
          <p14:tracePt t="151983" x="7747000" y="2286000"/>
          <p14:tracePt t="151997" x="7740650" y="2292350"/>
          <p14:tracePt t="152006" x="7734300" y="2305050"/>
          <p14:tracePt t="152015" x="7727950" y="2317750"/>
          <p14:tracePt t="152031" x="7727950" y="2324100"/>
          <p14:tracePt t="152048" x="7727950" y="2355850"/>
          <p14:tracePt t="152064" x="7715250" y="2432050"/>
          <p14:tracePt t="152081" x="7721600" y="2520950"/>
          <p14:tracePt t="152098" x="7753350" y="2616200"/>
          <p14:tracePt t="152115" x="7823200" y="2730500"/>
          <p14:tracePt t="152131" x="7912100" y="2838450"/>
          <p14:tracePt t="152148" x="8026400" y="2901950"/>
          <p14:tracePt t="152150" x="8083550" y="2927350"/>
          <p14:tracePt t="152165" x="8191500" y="2952750"/>
          <p14:tracePt t="152181" x="8255000" y="2959100"/>
          <p14:tracePt t="152198" x="8305800" y="2946400"/>
          <p14:tracePt t="152215" x="8331200" y="2901950"/>
          <p14:tracePt t="152231" x="8350250" y="2838450"/>
          <p14:tracePt t="152248" x="8350250" y="2755900"/>
          <p14:tracePt t="152265" x="8350250" y="2667000"/>
          <p14:tracePt t="152281" x="8343900" y="2578100"/>
          <p14:tracePt t="152298" x="8324850" y="2520950"/>
          <p14:tracePt t="152315" x="8312150" y="2489200"/>
          <p14:tracePt t="152331" x="8299450" y="2476500"/>
          <p14:tracePt t="152348" x="8299450" y="2470150"/>
          <p14:tracePt t="152545" x="8299450" y="2463800"/>
          <p14:tracePt t="152568" x="8293100" y="2451100"/>
          <p14:tracePt t="152582" x="8286750" y="2444750"/>
          <p14:tracePt t="152598" x="8280400" y="2444750"/>
          <p14:tracePt t="152614" x="8280400" y="2432050"/>
          <p14:tracePt t="152631" x="8267700" y="2425700"/>
          <p14:tracePt t="152648" x="8261350" y="2406650"/>
          <p14:tracePt t="152664" x="8248650" y="2406650"/>
          <p14:tracePt t="152681" x="8235950" y="2406650"/>
          <p14:tracePt t="152698" x="8197850" y="2393950"/>
          <p14:tracePt t="152714" x="8172450" y="2393950"/>
          <p14:tracePt t="152718" x="8159750" y="2393950"/>
          <p14:tracePt t="152731" x="8147050" y="2393950"/>
          <p14:tracePt t="152748" x="8102600" y="2400300"/>
          <p14:tracePt t="152765" x="8070850" y="2425700"/>
          <p14:tracePt t="152781" x="8045450" y="2451100"/>
          <p14:tracePt t="152798" x="8039100" y="2476500"/>
          <p14:tracePt t="152814" x="8039100" y="2482850"/>
          <p14:tracePt t="152831" x="8039100" y="2489200"/>
          <p14:tracePt t="152848" x="8039100" y="2495550"/>
          <p14:tracePt t="152848" x="0" y="0"/>
        </p14:tracePtLst>
        <p14:tracePtLst>
          <p14:tracePt t="153569" x="7194550" y="5334000"/>
          <p14:tracePt t="153601" x="7188200" y="5334000"/>
          <p14:tracePt t="153616" x="7181850" y="5346700"/>
          <p14:tracePt t="153631" x="7169150" y="5378450"/>
          <p14:tracePt t="153648" x="7169150" y="5410200"/>
          <p14:tracePt t="153664" x="7169150" y="5467350"/>
          <p14:tracePt t="153681" x="7181850" y="5537200"/>
          <p14:tracePt t="153698" x="7219950" y="5600700"/>
          <p14:tracePt t="153702" x="7245350" y="5632450"/>
          <p14:tracePt t="153714" x="7270750" y="5645150"/>
          <p14:tracePt t="153731" x="7334250" y="5670550"/>
          <p14:tracePt t="153733" x="7359650" y="5676900"/>
          <p14:tracePt t="153748" x="7366000" y="5676900"/>
          <p14:tracePt t="153765" x="7448550" y="5664200"/>
          <p14:tracePt t="153782" x="7505700" y="5607050"/>
          <p14:tracePt t="153797" x="7543800" y="5524500"/>
          <p14:tracePt t="153814" x="7575550" y="5441950"/>
          <p14:tracePt t="153831" x="7581900" y="5391150"/>
          <p14:tracePt t="153847" x="7581900" y="5346700"/>
          <p14:tracePt t="153864" x="7581900" y="5314950"/>
          <p14:tracePt t="153881" x="7581900" y="5302250"/>
          <p14:tracePt t="153897" x="7581900" y="5295900"/>
          <p14:tracePt t="153958" x="0" y="0"/>
        </p14:tracePtLst>
        <p14:tracePtLst>
          <p14:tracePt t="154479" x="9220200" y="5353050"/>
          <p14:tracePt t="154486" x="9207500" y="5353050"/>
          <p14:tracePt t="154497" x="9207500" y="5359400"/>
          <p14:tracePt t="154514" x="9207500" y="5403850"/>
          <p14:tracePt t="154531" x="9194800" y="5461000"/>
          <p14:tracePt t="154534" x="9194800" y="5467350"/>
          <p14:tracePt t="154549" x="9194800" y="5511800"/>
          <p14:tracePt t="154564" x="9194800" y="5530850"/>
          <p14:tracePt t="154581" x="9201150" y="5575300"/>
          <p14:tracePt t="154597" x="9232900" y="5607050"/>
          <p14:tracePt t="154614" x="9277350" y="5638800"/>
          <p14:tracePt t="154631" x="9340850" y="5676900"/>
          <p14:tracePt t="154647" x="9429750" y="5702300"/>
          <p14:tracePt t="154664" x="9499600" y="5702300"/>
          <p14:tracePt t="154681" x="9556750" y="5683250"/>
          <p14:tracePt t="154697" x="9601200" y="5645150"/>
          <p14:tracePt t="154714" x="9639300" y="5568950"/>
          <p14:tracePt t="154730" x="9645650" y="5492750"/>
          <p14:tracePt t="154747" x="9645650" y="5416550"/>
          <p14:tracePt t="154764" x="9645650" y="5359400"/>
          <p14:tracePt t="154766" x="9645650" y="5346700"/>
          <p14:tracePt t="154780" x="9645650" y="5321300"/>
          <p14:tracePt t="154797" x="9645650" y="5302250"/>
          <p14:tracePt t="154917" x="0" y="0"/>
        </p14:tracePtLst>
        <p14:tracePtLst>
          <p14:tracePt t="155632" x="10566400" y="5670550"/>
          <p14:tracePt t="155656" x="10572750" y="5670550"/>
          <p14:tracePt t="155673" x="10629900" y="5670550"/>
          <p14:tracePt t="155682" x="10674350" y="5670550"/>
          <p14:tracePt t="155697" x="10801350" y="5670550"/>
          <p14:tracePt t="155714" x="10941050" y="5670550"/>
          <p14:tracePt t="155730" x="11055350" y="5670550"/>
          <p14:tracePt t="155747" x="11112500" y="5670550"/>
          <p14:tracePt t="155751" x="11131550" y="5670550"/>
          <p14:tracePt t="155764" x="11144250" y="5670550"/>
          <p14:tracePt t="155781" x="11163300" y="5670550"/>
          <p14:tracePt t="155797" x="11176000" y="5670550"/>
          <p14:tracePt t="155813" x="11195050" y="5670550"/>
          <p14:tracePt t="155893" x="0" y="0"/>
        </p14:tracePtLst>
        <p14:tracePtLst>
          <p14:tracePt t="157241" x="895350" y="6102350"/>
          <p14:tracePt t="157297" x="908050" y="6102350"/>
          <p14:tracePt t="157315" x="939800" y="6108700"/>
          <p14:tracePt t="157331" x="958850" y="6108700"/>
          <p14:tracePt t="157336" x="977900" y="6108700"/>
          <p14:tracePt t="157348" x="996950" y="6108700"/>
          <p14:tracePt t="157363" x="1041400" y="6108700"/>
          <p14:tracePt t="157380" x="1104900" y="6108700"/>
          <p14:tracePt t="157382" x="1149350" y="6108700"/>
          <p14:tracePt t="157396" x="1200150" y="6108700"/>
          <p14:tracePt t="157413" x="1416050" y="6108700"/>
          <p14:tracePt t="157429" x="1574800" y="6121400"/>
          <p14:tracePt t="157446" x="1663700" y="6140450"/>
          <p14:tracePt t="157463" x="1720850" y="6153150"/>
          <p14:tracePt t="157479" x="1752600" y="6153150"/>
          <p14:tracePt t="157496" x="1778000" y="6159500"/>
          <p14:tracePt t="157513" x="1797050" y="6165850"/>
          <p14:tracePt t="157529" x="1835150" y="6172200"/>
          <p14:tracePt t="157546" x="1873250" y="6184900"/>
          <p14:tracePt t="157563" x="1892300" y="6184900"/>
          <p14:tracePt t="157580" x="1917700" y="6184900"/>
          <p14:tracePt t="157596" x="1924050" y="6184900"/>
          <p14:tracePt t="157613" x="1949450" y="6184900"/>
          <p14:tracePt t="157630" x="1974850" y="6184900"/>
          <p14:tracePt t="157646" x="2006600" y="6184900"/>
          <p14:tracePt t="157663" x="2057400" y="6184900"/>
          <p14:tracePt t="157680" x="2082800" y="6184900"/>
          <p14:tracePt t="157696" x="2108200" y="6184900"/>
          <p14:tracePt t="157713" x="2120900" y="6184900"/>
          <p14:tracePt t="157918" x="0" y="0"/>
        </p14:tracePtLst>
        <p14:tracePtLst>
          <p14:tracePt t="158737" x="8058150" y="2324100"/>
          <p14:tracePt t="158750" x="8039100" y="2336800"/>
          <p14:tracePt t="158763" x="8026400" y="2355850"/>
          <p14:tracePt t="158779" x="8001000" y="2406650"/>
          <p14:tracePt t="158782" x="7981950" y="2444750"/>
          <p14:tracePt t="158796" x="7969250" y="2476500"/>
          <p14:tracePt t="158813" x="7956550" y="2552700"/>
          <p14:tracePt t="158829" x="7956550" y="2609850"/>
          <p14:tracePt t="158846" x="7975600" y="2667000"/>
          <p14:tracePt t="158863" x="8045450" y="2730500"/>
          <p14:tracePt t="158879" x="8166100" y="2787650"/>
          <p14:tracePt t="158896" x="8331200" y="2832100"/>
          <p14:tracePt t="158913" x="8534400" y="2857500"/>
          <p14:tracePt t="158929" x="8699500" y="2857500"/>
          <p14:tracePt t="158946" x="8839200" y="2844800"/>
          <p14:tracePt t="158962" x="8902700" y="2813050"/>
          <p14:tracePt t="158966" x="8915400" y="2787650"/>
          <p14:tracePt t="158979" x="8928100" y="2749550"/>
          <p14:tracePt t="158996" x="8940800" y="2654300"/>
          <p14:tracePt t="158998" x="8940800" y="2609850"/>
          <p14:tracePt t="159012" x="8928100" y="2540000"/>
          <p14:tracePt t="159029" x="8870950" y="2413000"/>
          <p14:tracePt t="159046" x="8813800" y="2355850"/>
          <p14:tracePt t="159062" x="8756650" y="2317750"/>
          <p14:tracePt t="159079" x="8686800" y="2292350"/>
          <p14:tracePt t="159096" x="8616950" y="2286000"/>
          <p14:tracePt t="159112" x="8534400" y="2286000"/>
          <p14:tracePt t="159129" x="8458200" y="2286000"/>
          <p14:tracePt t="159146" x="8382000" y="2286000"/>
          <p14:tracePt t="159162" x="8324850" y="2311400"/>
          <p14:tracePt t="159179" x="8293100" y="2343150"/>
          <p14:tracePt t="159196" x="8280400" y="2368550"/>
          <p14:tracePt t="159198" x="8274050" y="2387600"/>
          <p14:tracePt t="159212" x="8274050" y="2400300"/>
          <p14:tracePt t="159229" x="8312150" y="2482850"/>
          <p14:tracePt t="159245" x="8369300" y="2540000"/>
          <p14:tracePt t="159262" x="8458200" y="2578100"/>
          <p14:tracePt t="159279" x="8559800" y="2603500"/>
          <p14:tracePt t="159296" x="8636000" y="2609850"/>
          <p14:tracePt t="159312" x="8686800" y="2609850"/>
          <p14:tracePt t="159329" x="8712200" y="2609850"/>
          <p14:tracePt t="159345" x="8718550" y="2584450"/>
          <p14:tracePt t="159362" x="8724900" y="2565400"/>
          <p14:tracePt t="159379" x="8724900" y="2546350"/>
          <p14:tracePt t="159395" x="8724900" y="2533650"/>
          <p14:tracePt t="159445" x="0" y="0"/>
        </p14:tracePtLst>
        <p14:tracePtLst>
          <p14:tracePt t="160288" x="2559050" y="6057900"/>
          <p14:tracePt t="160360" x="2571750" y="6057900"/>
          <p14:tracePt t="160377" x="2641600" y="6057900"/>
          <p14:tracePt t="160393" x="2781300" y="6057900"/>
          <p14:tracePt t="160399" x="2863850" y="6057900"/>
          <p14:tracePt t="160410" x="2971800" y="6057900"/>
          <p14:tracePt t="160419" x="3098800" y="6057900"/>
          <p14:tracePt t="160429" x="3327400" y="6057900"/>
          <p14:tracePt t="160445" x="3549650" y="6057900"/>
          <p14:tracePt t="160462" x="3721100" y="6057900"/>
          <p14:tracePt t="160478" x="3835400" y="6057900"/>
          <p14:tracePt t="160495" x="3905250" y="6057900"/>
          <p14:tracePt t="160512" x="3937000" y="6057900"/>
          <p14:tracePt t="160528" x="3956050" y="6057900"/>
          <p14:tracePt t="160545" x="3975100" y="6057900"/>
          <p14:tracePt t="160562" x="3987800" y="6057900"/>
          <p14:tracePt t="160578" x="3994150" y="6057900"/>
          <p14:tracePt t="160595" x="4000500" y="6057900"/>
          <p14:tracePt t="160695" x="3975100" y="6057900"/>
          <p14:tracePt t="160710" x="3816350" y="6057900"/>
          <p14:tracePt t="160729" x="3594100" y="6057900"/>
          <p14:tracePt t="160745" x="3352800" y="6057900"/>
          <p14:tracePt t="160762" x="3162300" y="6057900"/>
          <p14:tracePt t="160779" x="3073400" y="6057900"/>
          <p14:tracePt t="160782" x="3060700" y="6057900"/>
          <p14:tracePt t="160795" x="3048000" y="6057900"/>
          <p14:tracePt t="160817" x="3041650" y="6057900"/>
          <p14:tracePt t="160887" x="3060700" y="6057900"/>
          <p14:tracePt t="160902" x="3168650" y="6057900"/>
          <p14:tracePt t="160918" x="3378200" y="6057900"/>
          <p14:tracePt t="160932" x="3524250" y="6057900"/>
          <p14:tracePt t="160945" x="3829050" y="6057900"/>
          <p14:tracePt t="160962" x="4025900" y="6057900"/>
          <p14:tracePt t="160979" x="4133850" y="6057900"/>
          <p14:tracePt t="160982" x="4159250" y="6057900"/>
          <p14:tracePt t="160995" x="4165600" y="6057900"/>
          <p14:tracePt t="161012" x="4178300" y="6057900"/>
          <p14:tracePt t="161014" x="4184650" y="6057900"/>
          <p14:tracePt t="161030" x="4191000" y="6057900"/>
          <p14:tracePt t="161046" x="4197350" y="6057900"/>
          <p14:tracePt t="161303" x="4203700" y="6057900"/>
          <p14:tracePt t="162526" x="0" y="0"/>
        </p14:tracePtLst>
        <p14:tracePtLst>
          <p14:tracePt t="163647" x="4997450" y="6191250"/>
          <p14:tracePt t="163792" x="5016500" y="6191250"/>
          <p14:tracePt t="163808" x="5054600" y="6191250"/>
          <p14:tracePt t="163827" x="5105400" y="6191250"/>
          <p14:tracePt t="163829" x="5137150" y="6191250"/>
          <p14:tracePt t="163839" x="5175250" y="6191250"/>
          <p14:tracePt t="163846" x="5219700" y="6191250"/>
          <p14:tracePt t="163861" x="5308600" y="6191250"/>
          <p14:tracePt t="163877" x="5416550" y="6191250"/>
          <p14:tracePt t="163894" x="5499100" y="6191250"/>
          <p14:tracePt t="163911" x="5575300" y="6191250"/>
          <p14:tracePt t="163927" x="5676900" y="6203950"/>
          <p14:tracePt t="163944" x="5753100" y="6210300"/>
          <p14:tracePt t="163961" x="5848350" y="6210300"/>
          <p14:tracePt t="163977" x="5943600" y="6210300"/>
          <p14:tracePt t="163994" x="6051550" y="6210300"/>
          <p14:tracePt t="164011" x="6146800" y="6210300"/>
          <p14:tracePt t="164027" x="6235700" y="6210300"/>
          <p14:tracePt t="164044" x="6311900" y="6210300"/>
          <p14:tracePt t="164045" x="6343650" y="6210300"/>
          <p14:tracePt t="164061" x="6400800" y="6210300"/>
          <p14:tracePt t="164077" x="6477000" y="6210300"/>
          <p14:tracePt t="164094" x="6572250" y="6210300"/>
          <p14:tracePt t="164110" x="6667500" y="6210300"/>
          <p14:tracePt t="164127" x="6756400" y="6210300"/>
          <p14:tracePt t="164144" x="6826250" y="6210300"/>
          <p14:tracePt t="164160" x="6877050" y="6210300"/>
          <p14:tracePt t="164177" x="6921500" y="6210300"/>
          <p14:tracePt t="164194" x="6965950" y="6210300"/>
          <p14:tracePt t="164210" x="7010400" y="6210300"/>
          <p14:tracePt t="164227" x="7086600" y="6210300"/>
          <p14:tracePt t="164229" x="7118350" y="6210300"/>
          <p14:tracePt t="164244" x="7162800" y="6210300"/>
          <p14:tracePt t="164261" x="7251700" y="6210300"/>
          <p14:tracePt t="164277" x="7315200" y="6210300"/>
          <p14:tracePt t="164294" x="7385050" y="6210300"/>
          <p14:tracePt t="164310" x="7429500" y="6210300"/>
          <p14:tracePt t="164327" x="7480300" y="6210300"/>
          <p14:tracePt t="164344" x="7524750" y="6203950"/>
          <p14:tracePt t="164360" x="7575550" y="6197600"/>
          <p14:tracePt t="164377" x="7620000" y="6197600"/>
          <p14:tracePt t="164394" x="7651750" y="6197600"/>
          <p14:tracePt t="164410" x="7670800" y="6197600"/>
          <p14:tracePt t="164427" x="7683500" y="6197600"/>
          <p14:tracePt t="164444" x="7696200" y="6197600"/>
          <p14:tracePt t="164461" x="7715250" y="6197600"/>
          <p14:tracePt t="164477" x="7734300" y="6197600"/>
          <p14:tracePt t="164494" x="7753350" y="6197600"/>
          <p14:tracePt t="164510" x="7778750" y="6197600"/>
          <p14:tracePt t="164527" x="7816850" y="6197600"/>
          <p14:tracePt t="164544" x="7848600" y="6197600"/>
          <p14:tracePt t="164560" x="7880350" y="6197600"/>
          <p14:tracePt t="164577" x="7918450" y="6197600"/>
          <p14:tracePt t="164594" x="7962900" y="6197600"/>
          <p14:tracePt t="164610" x="8007350" y="6197600"/>
          <p14:tracePt t="164627" x="8045450" y="6197600"/>
          <p14:tracePt t="164630" x="8070850" y="6197600"/>
          <p14:tracePt t="164644" x="8083550" y="6197600"/>
          <p14:tracePt t="164661" x="8140700" y="6197600"/>
          <p14:tracePt t="164677" x="8159750" y="6197600"/>
          <p14:tracePt t="164693" x="8178800" y="6197600"/>
          <p14:tracePt t="164710" x="8204200" y="6197600"/>
          <p14:tracePt t="164727" x="8229600" y="6197600"/>
          <p14:tracePt t="164744" x="8267700" y="6197600"/>
          <p14:tracePt t="164761" x="8299450" y="6197600"/>
          <p14:tracePt t="164777" x="8343900" y="6197600"/>
          <p14:tracePt t="164794" x="8375650" y="6197600"/>
          <p14:tracePt t="164810" x="8407400" y="6197600"/>
          <p14:tracePt t="164827" x="8432800" y="6197600"/>
          <p14:tracePt t="164844" x="8439150" y="6197600"/>
          <p14:tracePt t="164877" x="8445500" y="6197600"/>
          <p14:tracePt t="164893" x="8464550" y="6197600"/>
          <p14:tracePt t="164910" x="8470900" y="6197600"/>
          <p14:tracePt t="164927" x="8477250" y="6197600"/>
          <p14:tracePt t="165550" x="0" y="0"/>
        </p14:tracePtLst>
        <p14:tracePtLst>
          <p14:tracePt t="166297" x="8610600" y="6108700"/>
          <p14:tracePt t="166376" x="8629650" y="6108700"/>
          <p14:tracePt t="166393" x="8693150" y="6108700"/>
          <p14:tracePt t="166410" x="8820150" y="6108700"/>
          <p14:tracePt t="166414" x="8915400" y="6108700"/>
          <p14:tracePt t="166427" x="9017000" y="6108700"/>
          <p14:tracePt t="166443" x="9258300" y="6108700"/>
          <p14:tracePt t="166460" x="9525000" y="6108700"/>
          <p14:tracePt t="166477" x="9861550" y="6108700"/>
          <p14:tracePt t="166493" x="10052050" y="6108700"/>
          <p14:tracePt t="166510" x="10223500" y="6108700"/>
          <p14:tracePt t="166526" x="10337800" y="6108700"/>
          <p14:tracePt t="166543" x="10414000" y="6108700"/>
          <p14:tracePt t="166560" x="10477500" y="6108700"/>
          <p14:tracePt t="166577" x="10534650" y="6108700"/>
          <p14:tracePt t="166593" x="10591800" y="6108700"/>
          <p14:tracePt t="166610" x="10629900" y="6108700"/>
          <p14:tracePt t="166626" x="10655300" y="6108700"/>
          <p14:tracePt t="166643" x="10661650" y="6108700"/>
          <p14:tracePt t="166660" x="10668000" y="6108700"/>
          <p14:tracePt t="166702" x="10674350" y="6108700"/>
          <p14:tracePt t="166710" x="10687050" y="6108700"/>
          <p14:tracePt t="166726" x="10699750" y="6108700"/>
          <p14:tracePt t="166743" x="10712450" y="6108700"/>
          <p14:tracePt t="166760" x="10725150" y="6108700"/>
          <p14:tracePt t="166776" x="10756900" y="6108700"/>
          <p14:tracePt t="166793" x="10769600" y="6108700"/>
          <p14:tracePt t="166810" x="10775950" y="6108700"/>
          <p14:tracePt t="166909" x="0" y="0"/>
        </p14:tracePtLst>
        <p14:tracePtLst>
          <p14:tracePt t="167334" x="9461500" y="6108700"/>
          <p14:tracePt t="167400" x="9467850" y="6108700"/>
          <p14:tracePt t="167417" x="9544050" y="6108700"/>
          <p14:tracePt t="167430" x="9671050" y="6108700"/>
          <p14:tracePt t="167443" x="9766300" y="6108700"/>
          <p14:tracePt t="167459" x="9982200" y="6108700"/>
          <p14:tracePt t="167476" x="10217150" y="6108700"/>
          <p14:tracePt t="167478" x="10344150" y="6108700"/>
          <p14:tracePt t="167493" x="10572750" y="6108700"/>
          <p14:tracePt t="167509" x="10775950" y="6108700"/>
          <p14:tracePt t="167526" x="10922000" y="6108700"/>
          <p14:tracePt t="167543" x="11017250" y="6108700"/>
          <p14:tracePt t="167559" x="11074400" y="6108700"/>
          <p14:tracePt t="167576" x="11112500" y="6108700"/>
          <p14:tracePt t="167593" x="11137900" y="6108700"/>
          <p14:tracePt t="167609" x="11144250" y="6108700"/>
          <p14:tracePt t="167643" x="11150600" y="6108700"/>
          <p14:tracePt t="167659" x="11156950" y="6108700"/>
          <p14:tracePt t="167751" x="11163300" y="6108700"/>
          <p14:tracePt t="167765" x="11169650" y="6108700"/>
          <p14:tracePt t="168086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572795"/>
            <a:ext cx="10762523" cy="494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的两个对象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，直接调用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(r1,r2)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对于实现了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接口任何类的二个对象（同一个类）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不管其具体实现是什么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)a1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，都可以调用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(a1,a2)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找出最大的对象。这就是接口和多态的威力。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9138" y="1138942"/>
            <a:ext cx="11355349" cy="397031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 Rectangle implements Comparable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Construct a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with specified properties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(double width, double height)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super(width, height);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Implement the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method defined in Comparable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(Object o)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 &gt;((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)o).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return 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if 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 &lt;((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)o).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return -1;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return 0;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注意由于篇幅所限没有用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的类型。但如果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不是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类型怎么办？这时返回什么样的整数都不合适，最好的这个问题最好的解决办法是用泛型。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51"/>
    </mc:Choice>
    <mc:Fallback xmlns="">
      <p:transition spd="slow" advTm="202051"/>
    </mc:Fallback>
  </mc:AlternateContent>
  <p:extLst>
    <p:ext uri="{3A86A75C-4F4B-4683-9AE1-C65F6400EC91}">
      <p14:laserTraceLst xmlns:p14="http://schemas.microsoft.com/office/powerpoint/2010/main">
        <p14:tracePtLst>
          <p14:tracePt t="2397" x="3759200" y="1200150"/>
          <p14:tracePt t="2466" x="3721100" y="1289050"/>
          <p14:tracePt t="2483" x="3721100" y="1320800"/>
          <p14:tracePt t="2500" x="3721100" y="1358900"/>
          <p14:tracePt t="2517" x="3740150" y="1384300"/>
          <p14:tracePt t="2533" x="3765550" y="1409700"/>
          <p14:tracePt t="2550" x="3810000" y="1441450"/>
          <p14:tracePt t="2567" x="3892550" y="1466850"/>
          <p14:tracePt t="2570" x="3937000" y="1473200"/>
          <p14:tracePt t="2583" x="3968750" y="1473200"/>
          <p14:tracePt t="2600" x="4057650" y="1473200"/>
          <p14:tracePt t="2601" x="4089400" y="1473200"/>
          <p14:tracePt t="2617" x="4159250" y="1460500"/>
          <p14:tracePt t="2633" x="4197350" y="1409700"/>
          <p14:tracePt t="2650" x="4216400" y="1352550"/>
          <p14:tracePt t="2666" x="4222750" y="1308100"/>
          <p14:tracePt t="2683" x="4222750" y="1263650"/>
          <p14:tracePt t="2700" x="4216400" y="1219200"/>
          <p14:tracePt t="2717" x="4191000" y="1181100"/>
          <p14:tracePt t="2733" x="4146550" y="1168400"/>
          <p14:tracePt t="2750" x="4095750" y="1143000"/>
          <p14:tracePt t="2766" x="4044950" y="1143000"/>
          <p14:tracePt t="2783" x="3981450" y="1143000"/>
          <p14:tracePt t="2800" x="3911600" y="1155700"/>
          <p14:tracePt t="2802" x="3886200" y="1168400"/>
          <p14:tracePt t="2817" x="3822700" y="1193800"/>
          <p14:tracePt t="2833" x="3778250" y="1231900"/>
          <p14:tracePt t="2850" x="3746500" y="1289050"/>
          <p14:tracePt t="2866" x="3733800" y="1320800"/>
          <p14:tracePt t="2883" x="3733800" y="1346200"/>
          <p14:tracePt t="2900" x="3746500" y="1390650"/>
          <p14:tracePt t="2916" x="3778250" y="1422400"/>
          <p14:tracePt t="2933" x="3829050" y="1454150"/>
          <p14:tracePt t="2950" x="3898900" y="1466850"/>
          <p14:tracePt t="2966" x="3962400" y="1466850"/>
          <p14:tracePt t="2983" x="4019550" y="1466850"/>
          <p14:tracePt t="3000" x="4057650" y="1447800"/>
          <p14:tracePt t="3002" x="4076700" y="1435100"/>
          <p14:tracePt t="3017" x="4089400" y="1422400"/>
          <p14:tracePt t="3020" x="4102100" y="1403350"/>
          <p14:tracePt t="3033" x="4114800" y="1371600"/>
          <p14:tracePt t="3050" x="4114800" y="1352550"/>
          <p14:tracePt t="3066" x="4114800" y="1346200"/>
          <p14:tracePt t="3083" x="4114800" y="1339850"/>
          <p14:tracePt t="3242" x="0" y="0"/>
        </p14:tracePtLst>
        <p14:tracePtLst>
          <p14:tracePt t="3954" x="9886950" y="1143000"/>
          <p14:tracePt t="3970" x="9874250" y="1143000"/>
          <p14:tracePt t="3978" x="9867900" y="1149350"/>
          <p14:tracePt t="3986" x="9867900" y="1155700"/>
          <p14:tracePt t="3999" x="9855200" y="1155700"/>
          <p14:tracePt t="4016" x="9842500" y="1187450"/>
          <p14:tracePt t="4033" x="9823450" y="1244600"/>
          <p14:tracePt t="4049" x="9823450" y="1289050"/>
          <p14:tracePt t="4066" x="9823450" y="1339850"/>
          <p14:tracePt t="4083" x="9829800" y="1384300"/>
          <p14:tracePt t="4099" x="9867900" y="1422400"/>
          <p14:tracePt t="4116" x="9912350" y="1454150"/>
          <p14:tracePt t="4133" x="9982200" y="1473200"/>
          <p14:tracePt t="4149" x="10077450" y="1473200"/>
          <p14:tracePt t="4166" x="10185400" y="1473200"/>
          <p14:tracePt t="4183" x="10293350" y="1466850"/>
          <p14:tracePt t="4199" x="10350500" y="1428750"/>
          <p14:tracePt t="4202" x="10369550" y="1416050"/>
          <p14:tracePt t="4216" x="10382250" y="1397000"/>
          <p14:tracePt t="4233" x="10388600" y="1352550"/>
          <p14:tracePt t="4249" x="10388600" y="1320800"/>
          <p14:tracePt t="4266" x="10388600" y="1301750"/>
          <p14:tracePt t="4283" x="10388600" y="1282700"/>
          <p14:tracePt t="4299" x="10375900" y="1270000"/>
          <p14:tracePt t="4316" x="10369550" y="1257300"/>
          <p14:tracePt t="4521" x="0" y="0"/>
        </p14:tracePtLst>
        <p14:tracePtLst>
          <p14:tracePt t="7293" x="3492500" y="1212850"/>
          <p14:tracePt t="7306" x="3479800" y="1212850"/>
          <p14:tracePt t="7332" x="3460750" y="1212850"/>
          <p14:tracePt t="7348" x="3448050" y="1219200"/>
          <p14:tracePt t="7365" x="3441700" y="1231900"/>
          <p14:tracePt t="7382" x="3435350" y="1263650"/>
          <p14:tracePt t="7398" x="3435350" y="1276350"/>
          <p14:tracePt t="7415" x="3435350" y="1295400"/>
          <p14:tracePt t="7431" x="3441700" y="1327150"/>
          <p14:tracePt t="7448" x="3473450" y="1365250"/>
          <p14:tracePt t="7465" x="3613150" y="1441450"/>
          <p14:tracePt t="7481" x="3746500" y="1479550"/>
          <p14:tracePt t="7498" x="3854450" y="1492250"/>
          <p14:tracePt t="7515" x="3892550" y="1492250"/>
          <p14:tracePt t="7531" x="3911600" y="1492250"/>
          <p14:tracePt t="7548" x="3924300" y="1492250"/>
          <p14:tracePt t="7565" x="3937000" y="1479550"/>
          <p14:tracePt t="7581" x="3949700" y="1441450"/>
          <p14:tracePt t="7598" x="3968750" y="1416050"/>
          <p14:tracePt t="7615" x="3981450" y="1390650"/>
          <p14:tracePt t="7632" x="3981450" y="1384300"/>
          <p14:tracePt t="7635" x="3981450" y="1377950"/>
          <p14:tracePt t="7648" x="3981450" y="1371600"/>
          <p14:tracePt t="7665" x="3981450" y="1352550"/>
          <p14:tracePt t="7681" x="3981450" y="1339850"/>
          <p14:tracePt t="7723" x="3981450" y="1333500"/>
          <p14:tracePt t="8043" x="3981450" y="1320800"/>
          <p14:tracePt t="8196" x="3981450" y="1314450"/>
          <p14:tracePt t="8206" x="3981450" y="1308100"/>
          <p14:tracePt t="8219" x="3975100" y="1301750"/>
          <p14:tracePt t="8232" x="3968750" y="1295400"/>
          <p14:tracePt t="8249" x="3962400" y="1289050"/>
          <p14:tracePt t="8265" x="3949700" y="1276350"/>
          <p14:tracePt t="8281" x="3917950" y="1263650"/>
          <p14:tracePt t="8298" x="3905250" y="1257300"/>
          <p14:tracePt t="8315" x="3873500" y="1244600"/>
          <p14:tracePt t="8331" x="3854450" y="1231900"/>
          <p14:tracePt t="8348" x="3829050" y="1231900"/>
          <p14:tracePt t="8365" x="3797300" y="1225550"/>
          <p14:tracePt t="8381" x="3733800" y="1212850"/>
          <p14:tracePt t="8398" x="3689350" y="1212850"/>
          <p14:tracePt t="8415" x="3632200" y="1212850"/>
          <p14:tracePt t="8431" x="3606800" y="1212850"/>
          <p14:tracePt t="8448" x="3587750" y="1212850"/>
          <p14:tracePt t="8452" x="3581400" y="1212850"/>
          <p14:tracePt t="8465" x="3568700" y="1231900"/>
          <p14:tracePt t="8481" x="3556000" y="1276350"/>
          <p14:tracePt t="8498" x="3543300" y="1301750"/>
          <p14:tracePt t="8514" x="3543300" y="1333500"/>
          <p14:tracePt t="8531" x="3543300" y="1365250"/>
          <p14:tracePt t="8548" x="3575050" y="1390650"/>
          <p14:tracePt t="8565" x="3632200" y="1409700"/>
          <p14:tracePt t="8581" x="3740150" y="1422400"/>
          <p14:tracePt t="8598" x="3886200" y="1422400"/>
          <p14:tracePt t="8614" x="4044950" y="1422400"/>
          <p14:tracePt t="8631" x="4184650" y="1422400"/>
          <p14:tracePt t="8634" x="4222750" y="1416050"/>
          <p14:tracePt t="8648" x="4248150" y="1409700"/>
          <p14:tracePt t="8665" x="4267200" y="1397000"/>
          <p14:tracePt t="8690" x="4267200" y="1390650"/>
          <p14:tracePt t="8698" x="4267200" y="1377950"/>
          <p14:tracePt t="8715" x="4267200" y="1365250"/>
          <p14:tracePt t="8731" x="4267200" y="1358900"/>
          <p14:tracePt t="8748" x="4267200" y="1352550"/>
          <p14:tracePt t="8764" x="4267200" y="1346200"/>
          <p14:tracePt t="8899" x="4267200" y="1333500"/>
          <p14:tracePt t="8908" x="4260850" y="1327150"/>
          <p14:tracePt t="8919" x="4254500" y="1320800"/>
          <p14:tracePt t="8932" x="4235450" y="1308100"/>
          <p14:tracePt t="8948" x="4210050" y="1289050"/>
          <p14:tracePt t="8964" x="4171950" y="1276350"/>
          <p14:tracePt t="8981" x="4133850" y="1276350"/>
          <p14:tracePt t="8998" x="4089400" y="1263650"/>
          <p14:tracePt t="9014" x="4076700" y="1263650"/>
          <p14:tracePt t="9031" x="4044950" y="1263650"/>
          <p14:tracePt t="9034" x="4032250" y="1270000"/>
          <p14:tracePt t="9048" x="4025900" y="1276350"/>
          <p14:tracePt t="9051" x="4019550" y="1276350"/>
          <p14:tracePt t="9065" x="4013200" y="1301750"/>
          <p14:tracePt t="9082" x="4006850" y="1314450"/>
          <p14:tracePt t="9098" x="4006850" y="1327150"/>
          <p14:tracePt t="9114" x="4006850" y="1339850"/>
          <p14:tracePt t="9131" x="4013200" y="1365250"/>
          <p14:tracePt t="9148" x="4044950" y="1390650"/>
          <p14:tracePt t="9164" x="4076700" y="1403350"/>
          <p14:tracePt t="9181" x="4089400" y="1403350"/>
          <p14:tracePt t="9198" x="4108450" y="1403350"/>
          <p14:tracePt t="9585" x="0" y="0"/>
        </p14:tracePtLst>
        <p14:tracePtLst>
          <p14:tracePt t="10086" x="5702300" y="1143000"/>
          <p14:tracePt t="10107" x="5695950" y="1143000"/>
          <p14:tracePt t="10119" x="5689600" y="1149350"/>
          <p14:tracePt t="10131" x="5676900" y="1168400"/>
          <p14:tracePt t="10147" x="5664200" y="1200150"/>
          <p14:tracePt t="10164" x="5664200" y="1244600"/>
          <p14:tracePt t="10181" x="5664200" y="1301750"/>
          <p14:tracePt t="10197" x="5670550" y="1358900"/>
          <p14:tracePt t="10214" x="5702300" y="1409700"/>
          <p14:tracePt t="10231" x="5765800" y="1454150"/>
          <p14:tracePt t="10247" x="5848350" y="1479550"/>
          <p14:tracePt t="10264" x="5918200" y="1492250"/>
          <p14:tracePt t="10266" x="5949950" y="1492250"/>
          <p14:tracePt t="10281" x="5988050" y="1492250"/>
          <p14:tracePt t="10297" x="6019800" y="1479550"/>
          <p14:tracePt t="10314" x="6032500" y="1447800"/>
          <p14:tracePt t="10331" x="6038850" y="1422400"/>
          <p14:tracePt t="10347" x="6038850" y="1390650"/>
          <p14:tracePt t="10364" x="6038850" y="1371600"/>
          <p14:tracePt t="10380" x="6038850" y="1352550"/>
          <p14:tracePt t="10397" x="6038850" y="1339850"/>
          <p14:tracePt t="10414" x="6038850" y="1333500"/>
          <p14:tracePt t="10609" x="0" y="0"/>
        </p14:tracePtLst>
        <p14:tracePtLst>
          <p14:tracePt t="11210" x="6921500" y="1231900"/>
          <p14:tracePt t="11283" x="6908800" y="1231900"/>
          <p14:tracePt t="11299" x="6902450" y="1244600"/>
          <p14:tracePt t="11314" x="6902450" y="1270000"/>
          <p14:tracePt t="11331" x="6902450" y="1301750"/>
          <p14:tracePt t="11347" x="6902450" y="1320800"/>
          <p14:tracePt t="11364" x="6902450" y="1346200"/>
          <p14:tracePt t="11380" x="6908800" y="1377950"/>
          <p14:tracePt t="11397" x="6915150" y="1390650"/>
          <p14:tracePt t="11414" x="6934200" y="1403350"/>
          <p14:tracePt t="11430" x="6965950" y="1422400"/>
          <p14:tracePt t="11447" x="7010400" y="1441450"/>
          <p14:tracePt t="11449" x="7029450" y="1447800"/>
          <p14:tracePt t="11464" x="7054850" y="1454150"/>
          <p14:tracePt t="11480" x="7092950" y="1454150"/>
          <p14:tracePt t="11482" x="7118350" y="1454150"/>
          <p14:tracePt t="11497" x="7162800" y="1454150"/>
          <p14:tracePt t="11514" x="7219950" y="1454150"/>
          <p14:tracePt t="11530" x="7264400" y="1454150"/>
          <p14:tracePt t="11547" x="7283450" y="1441450"/>
          <p14:tracePt t="11563" x="7296150" y="1435100"/>
          <p14:tracePt t="11580" x="7302500" y="1428750"/>
          <p14:tracePt t="11597" x="7308850" y="1416050"/>
          <p14:tracePt t="11613" x="7308850" y="1409700"/>
          <p14:tracePt t="11630" x="7308850" y="1397000"/>
          <p14:tracePt t="11647" x="7308850" y="1384300"/>
          <p14:tracePt t="11663" x="7308850" y="1365250"/>
          <p14:tracePt t="11680" x="7308850" y="1352550"/>
          <p14:tracePt t="11682" x="7308850" y="1339850"/>
          <p14:tracePt t="11697" x="7296150" y="1320800"/>
          <p14:tracePt t="11713" x="7283450" y="1301750"/>
          <p14:tracePt t="11730" x="7264400" y="1282700"/>
          <p14:tracePt t="11747" x="7226300" y="1276350"/>
          <p14:tracePt t="11763" x="7200900" y="1263650"/>
          <p14:tracePt t="11780" x="7175500" y="1263650"/>
          <p14:tracePt t="11797" x="7150100" y="1263650"/>
          <p14:tracePt t="11813" x="7131050" y="1263650"/>
          <p14:tracePt t="11830" x="7112000" y="1263650"/>
          <p14:tracePt t="11847" x="7086600" y="1263650"/>
          <p14:tracePt t="11863" x="7061200" y="1270000"/>
          <p14:tracePt t="11880" x="7042150" y="1282700"/>
          <p14:tracePt t="11881" x="7035800" y="1295400"/>
          <p14:tracePt t="11897" x="7010400" y="1314450"/>
          <p14:tracePt t="11913" x="6991350" y="1346200"/>
          <p14:tracePt t="11930" x="6985000" y="1390650"/>
          <p14:tracePt t="11947" x="6985000" y="1422400"/>
          <p14:tracePt t="11963" x="6985000" y="1454150"/>
          <p14:tracePt t="11980" x="6985000" y="1485900"/>
          <p14:tracePt t="11997" x="6997700" y="1492250"/>
          <p14:tracePt t="12013" x="7029450" y="1492250"/>
          <p14:tracePt t="12030" x="7073900" y="1492250"/>
          <p14:tracePt t="12047" x="7143750" y="1479550"/>
          <p14:tracePt t="12063" x="7181850" y="1473200"/>
          <p14:tracePt t="12067" x="7200900" y="1460500"/>
          <p14:tracePt t="12080" x="7213600" y="1447800"/>
          <p14:tracePt t="12097" x="7226300" y="1416050"/>
          <p14:tracePt t="12113" x="7226300" y="1409700"/>
          <p14:tracePt t="12130" x="7226300" y="1403350"/>
          <p14:tracePt t="12370" x="0" y="0"/>
        </p14:tracePtLst>
        <p14:tracePtLst>
          <p14:tracePt t="13116" x="8178800" y="1352550"/>
          <p14:tracePt t="13181" x="8191500" y="1352550"/>
          <p14:tracePt t="13196" x="8274050" y="1352550"/>
          <p14:tracePt t="13213" x="8420100" y="1352550"/>
          <p14:tracePt t="13230" x="8680450" y="1352550"/>
          <p14:tracePt t="13246" x="9029700" y="1352550"/>
          <p14:tracePt t="13263" x="9417050" y="1352550"/>
          <p14:tracePt t="13279" x="9785350" y="1352550"/>
          <p14:tracePt t="13296" x="10020300" y="1352550"/>
          <p14:tracePt t="13298" x="10115550" y="1352550"/>
          <p14:tracePt t="13313" x="10223500" y="1352550"/>
          <p14:tracePt t="13330" x="10274300" y="1352550"/>
          <p14:tracePt t="13346" x="10287000" y="1352550"/>
          <p14:tracePt t="13363" x="10293350" y="1352550"/>
          <p14:tracePt t="13714" x="0" y="0"/>
        </p14:tracePtLst>
        <p14:tracePtLst>
          <p14:tracePt t="14044" x="9893300" y="1193800"/>
          <p14:tracePt t="14082" x="9880600" y="1193800"/>
          <p14:tracePt t="14091" x="9874250" y="1200150"/>
          <p14:tracePt t="14101" x="9867900" y="1219200"/>
          <p14:tracePt t="14113" x="9861550" y="1250950"/>
          <p14:tracePt t="14129" x="9855200" y="1289050"/>
          <p14:tracePt t="14146" x="9855200" y="1320800"/>
          <p14:tracePt t="14163" x="9855200" y="1371600"/>
          <p14:tracePt t="14180" x="9867900" y="1403350"/>
          <p14:tracePt t="14196" x="9918700" y="1441450"/>
          <p14:tracePt t="14213" x="10001250" y="1479550"/>
          <p14:tracePt t="14229" x="10109200" y="1504950"/>
          <p14:tracePt t="14246" x="10204450" y="1511300"/>
          <p14:tracePt t="14263" x="10293350" y="1511300"/>
          <p14:tracePt t="14280" x="10344150" y="1504950"/>
          <p14:tracePt t="14282" x="10356850" y="1504950"/>
          <p14:tracePt t="14296" x="10363200" y="1498600"/>
          <p14:tracePt t="14313" x="10375900" y="1454150"/>
          <p14:tracePt t="14329" x="10375900" y="1435100"/>
          <p14:tracePt t="14346" x="10375900" y="1409700"/>
          <p14:tracePt t="14363" x="10375900" y="1397000"/>
          <p14:tracePt t="14379" x="10375900" y="1384300"/>
          <p14:tracePt t="14396" x="10375900" y="1377950"/>
          <p14:tracePt t="14413" x="10369550" y="1371600"/>
          <p14:tracePt t="14429" x="10363200" y="1365250"/>
          <p14:tracePt t="14446" x="10356850" y="1358900"/>
          <p14:tracePt t="14617" x="0" y="0"/>
        </p14:tracePtLst>
        <p14:tracePtLst>
          <p14:tracePt t="17012" x="3543300" y="1193800"/>
          <p14:tracePt t="17025" x="3536950" y="1193800"/>
          <p14:tracePt t="17037" x="3530600" y="1193800"/>
          <p14:tracePt t="17045" x="3530600" y="1200150"/>
          <p14:tracePt t="17062" x="3524250" y="1212850"/>
          <p14:tracePt t="17078" x="3517900" y="1225550"/>
          <p14:tracePt t="17095" x="3505200" y="1263650"/>
          <p14:tracePt t="17099" x="3498850" y="1276350"/>
          <p14:tracePt t="17112" x="3498850" y="1289050"/>
          <p14:tracePt t="17129" x="3498850" y="1333500"/>
          <p14:tracePt t="17145" x="3498850" y="1358900"/>
          <p14:tracePt t="17162" x="3498850" y="1377950"/>
          <p14:tracePt t="17178" x="3498850" y="1390650"/>
          <p14:tracePt t="17195" x="3498850" y="1403350"/>
          <p14:tracePt t="17212" x="3498850" y="1416050"/>
          <p14:tracePt t="17228" x="3505200" y="1428750"/>
          <p14:tracePt t="17245" x="3517900" y="1441450"/>
          <p14:tracePt t="17262" x="3524250" y="1454150"/>
          <p14:tracePt t="17278" x="3530600" y="1460500"/>
          <p14:tracePt t="17295" x="3543300" y="1466850"/>
          <p14:tracePt t="17311" x="3556000" y="1473200"/>
          <p14:tracePt t="17328" x="3587750" y="1479550"/>
          <p14:tracePt t="17330" x="3606800" y="1485900"/>
          <p14:tracePt t="17345" x="3644900" y="1504950"/>
          <p14:tracePt t="17361" x="3695700" y="1517650"/>
          <p14:tracePt t="17378" x="3733800" y="1517650"/>
          <p14:tracePt t="17395" x="3790950" y="1517650"/>
          <p14:tracePt t="17411" x="3867150" y="1517650"/>
          <p14:tracePt t="17428" x="3962400" y="1517650"/>
          <p14:tracePt t="17445" x="4064000" y="1517650"/>
          <p14:tracePt t="17461" x="4152900" y="1504950"/>
          <p14:tracePt t="17478" x="4216400" y="1485900"/>
          <p14:tracePt t="17495" x="4260850" y="1466850"/>
          <p14:tracePt t="17511" x="4286250" y="1454150"/>
          <p14:tracePt t="17514" x="4298950" y="1441450"/>
          <p14:tracePt t="17528" x="4298950" y="1435100"/>
          <p14:tracePt t="17530" x="4305300" y="1428750"/>
          <p14:tracePt t="17545" x="4311650" y="1416050"/>
          <p14:tracePt t="17562" x="4311650" y="1403350"/>
          <p14:tracePt t="17578" x="4324350" y="1384300"/>
          <p14:tracePt t="17595" x="4324350" y="1365250"/>
          <p14:tracePt t="17611" x="4324350" y="1346200"/>
          <p14:tracePt t="17628" x="4324350" y="1308100"/>
          <p14:tracePt t="17645" x="4318000" y="1276350"/>
          <p14:tracePt t="17661" x="4311650" y="1257300"/>
          <p14:tracePt t="17678" x="4292600" y="1225550"/>
          <p14:tracePt t="17695" x="4279900" y="1219200"/>
          <p14:tracePt t="17711" x="4279900" y="1212850"/>
          <p14:tracePt t="17755" x="4273550" y="1212850"/>
          <p14:tracePt t="17767" x="4267200" y="1212850"/>
          <p14:tracePt t="17803" x="4260850" y="1212850"/>
          <p14:tracePt t="17814" x="4254500" y="1212850"/>
          <p14:tracePt t="17898" x="0" y="0"/>
        </p14:tracePtLst>
        <p14:tracePtLst>
          <p14:tracePt t="18350" x="3873500" y="1828800"/>
          <p14:tracePt t="18367" x="3854450" y="1828800"/>
          <p14:tracePt t="18386" x="3829050" y="1847850"/>
          <p14:tracePt t="18460" x="3822700" y="1854200"/>
          <p14:tracePt t="18484" x="3822700" y="1860550"/>
          <p14:tracePt t="18499" x="3835400" y="1892300"/>
          <p14:tracePt t="18513" x="3873500" y="1917700"/>
          <p14:tracePt t="18528" x="3911600" y="1930400"/>
          <p14:tracePt t="18531" x="3956050" y="1936750"/>
          <p14:tracePt t="18545" x="4070350" y="1962150"/>
          <p14:tracePt t="18562" x="4178300" y="1968500"/>
          <p14:tracePt t="18578" x="4273550" y="1968500"/>
          <p14:tracePt t="18595" x="4318000" y="1955800"/>
          <p14:tracePt t="18611" x="4324350" y="1943100"/>
          <p14:tracePt t="18628" x="4330700" y="1936750"/>
          <p14:tracePt t="18645" x="4330700" y="1924050"/>
          <p14:tracePt t="18661" x="4330700" y="1911350"/>
          <p14:tracePt t="18694" x="4330700" y="1898650"/>
          <p14:tracePt t="18728" x="4324350" y="1898650"/>
          <p14:tracePt t="18882" x="0" y="0"/>
        </p14:tracePtLst>
        <p14:tracePtLst>
          <p14:tracePt t="20739" x="3765550" y="1771650"/>
          <p14:tracePt t="20770" x="3759200" y="1771650"/>
          <p14:tracePt t="20781" x="3746500" y="1771650"/>
          <p14:tracePt t="20794" x="3746500" y="1790700"/>
          <p14:tracePt t="20810" x="3746500" y="1803400"/>
          <p14:tracePt t="20827" x="3746500" y="1841500"/>
          <p14:tracePt t="20844" x="3752850" y="1892300"/>
          <p14:tracePt t="20860" x="3790950" y="1936750"/>
          <p14:tracePt t="20877" x="3873500" y="1974850"/>
          <p14:tracePt t="20894" x="3975100" y="1987550"/>
          <p14:tracePt t="20911" x="4038600" y="1987550"/>
          <p14:tracePt t="20927" x="4089400" y="1987550"/>
          <p14:tracePt t="20944" x="4114800" y="1974850"/>
          <p14:tracePt t="20946" x="4127500" y="1962150"/>
          <p14:tracePt t="20961" x="4140200" y="1943100"/>
          <p14:tracePt t="20962" x="4152900" y="1930400"/>
          <p14:tracePt t="20977" x="4152900" y="1917700"/>
          <p14:tracePt t="20993" x="4159250" y="1898650"/>
          <p14:tracePt t="21010" x="4159250" y="1892300"/>
          <p14:tracePt t="21097" x="0" y="0"/>
        </p14:tracePtLst>
        <p14:tracePtLst>
          <p14:tracePt t="22420" x="6197600" y="1803400"/>
          <p14:tracePt t="22442" x="6191250" y="1809750"/>
          <p14:tracePt t="22455" x="6184900" y="1816100"/>
          <p14:tracePt t="22468" x="6184900" y="1847850"/>
          <p14:tracePt t="22477" x="6184900" y="1866900"/>
          <p14:tracePt t="22493" x="6197600" y="1917700"/>
          <p14:tracePt t="22510" x="6229350" y="1974850"/>
          <p14:tracePt t="22527" x="6273800" y="2012950"/>
          <p14:tracePt t="22543" x="6343650" y="2038350"/>
          <p14:tracePt t="22546" x="6381750" y="2051050"/>
          <p14:tracePt t="22560" x="6413500" y="2057400"/>
          <p14:tracePt t="22563" x="6432550" y="2057400"/>
          <p14:tracePt t="22576" x="6451600" y="2057400"/>
          <p14:tracePt t="22578" x="6457950" y="2057400"/>
          <p14:tracePt t="22593" x="6483350" y="2057400"/>
          <p14:tracePt t="22610" x="6489700" y="2051050"/>
          <p14:tracePt t="22626" x="6496050" y="2038350"/>
          <p14:tracePt t="22643" x="6496050" y="2032000"/>
          <p14:tracePt t="22660" x="6496050" y="2019300"/>
          <p14:tracePt t="22693" x="6496050" y="2012950"/>
          <p14:tracePt t="22794" x="0" y="0"/>
        </p14:tracePtLst>
        <p14:tracePtLst>
          <p14:tracePt t="23411" x="8147050" y="1847850"/>
          <p14:tracePt t="23459" x="8153400" y="1847850"/>
          <p14:tracePt t="23476" x="8153400" y="1854200"/>
          <p14:tracePt t="23489" x="8153400" y="1873250"/>
          <p14:tracePt t="23501" x="8166100" y="1917700"/>
          <p14:tracePt t="23515" x="8204200" y="1955800"/>
          <p14:tracePt t="23527" x="8223250" y="1962150"/>
          <p14:tracePt t="23529" x="8242300" y="1974850"/>
          <p14:tracePt t="23543" x="8267700" y="1981200"/>
          <p14:tracePt t="23560" x="8312150" y="1987550"/>
          <p14:tracePt t="23562" x="8337550" y="1987550"/>
          <p14:tracePt t="23576" x="8362950" y="1987550"/>
          <p14:tracePt t="23593" x="8413750" y="1987550"/>
          <p14:tracePt t="23610" x="8439150" y="1981200"/>
          <p14:tracePt t="23626" x="8458200" y="1962150"/>
          <p14:tracePt t="23643" x="8464550" y="1949450"/>
          <p14:tracePt t="23659" x="8470900" y="1924050"/>
          <p14:tracePt t="23693" x="8470900" y="1917700"/>
          <p14:tracePt t="23710" x="8470900" y="1911350"/>
          <p14:tracePt t="23874" x="0" y="0"/>
        </p14:tracePtLst>
        <p14:tracePtLst>
          <p14:tracePt t="24323" x="7753350" y="2159000"/>
          <p14:tracePt t="24418" x="0" y="0"/>
        </p14:tracePtLst>
        <p14:tracePtLst>
          <p14:tracePt t="25236" x="2565400" y="2216150"/>
          <p14:tracePt t="25291" x="2565400" y="2222500"/>
          <p14:tracePt t="25303" x="2578100" y="2228850"/>
          <p14:tracePt t="25318" x="2654300" y="2241550"/>
          <p14:tracePt t="25334" x="2806700" y="2260600"/>
          <p14:tracePt t="25338" x="2921000" y="2266950"/>
          <p14:tracePt t="25355" x="3340100" y="2266950"/>
          <p14:tracePt t="25365" x="3638550" y="2266950"/>
          <p14:tracePt t="25376" x="3962400" y="2266950"/>
          <p14:tracePt t="25392" x="4692650" y="2266950"/>
          <p14:tracePt t="25394" x="5060950" y="2266950"/>
          <p14:tracePt t="25409" x="5708650" y="2266950"/>
          <p14:tracePt t="25426" x="6178550" y="2266950"/>
          <p14:tracePt t="25443" x="6483350" y="2266950"/>
          <p14:tracePt t="25459" x="6667500" y="2266950"/>
          <p14:tracePt t="25476" x="6762750" y="2266950"/>
          <p14:tracePt t="25492" x="6794500" y="2266950"/>
          <p14:tracePt t="25509" x="6807200" y="2266950"/>
          <p14:tracePt t="25580" x="6807200" y="2254250"/>
          <p14:tracePt t="25594" x="6769100" y="2222500"/>
          <p14:tracePt t="25610" x="6667500" y="2152650"/>
          <p14:tracePt t="25626" x="6470650" y="2070100"/>
          <p14:tracePt t="25642" x="6210300" y="2000250"/>
          <p14:tracePt t="25660" x="5918200" y="1936750"/>
          <p14:tracePt t="25675" x="5670550" y="1885950"/>
          <p14:tracePt t="25692" x="5473700" y="1854200"/>
          <p14:tracePt t="25709" x="5295900" y="1847850"/>
          <p14:tracePt t="25725" x="5099050" y="1847850"/>
          <p14:tracePt t="25742" x="4876800" y="1847850"/>
          <p14:tracePt t="25759" x="4578350" y="1847850"/>
          <p14:tracePt t="25775" x="4254500" y="1847850"/>
          <p14:tracePt t="25792" x="3949700" y="1847850"/>
          <p14:tracePt t="25794" x="3790950" y="1847850"/>
          <p14:tracePt t="25809" x="3581400" y="1873250"/>
          <p14:tracePt t="25825" x="3409950" y="1898650"/>
          <p14:tracePt t="25842" x="3257550" y="1924050"/>
          <p14:tracePt t="25859" x="3124200" y="1943100"/>
          <p14:tracePt t="25875" x="3028950" y="1943100"/>
          <p14:tracePt t="25892" x="2921000" y="1949450"/>
          <p14:tracePt t="25909" x="2870200" y="1962150"/>
          <p14:tracePt t="25925" x="2844800" y="1962150"/>
          <p14:tracePt t="25942" x="2819400" y="1968500"/>
          <p14:tracePt t="25958" x="2819400" y="1974850"/>
          <p14:tracePt t="25975" x="2800350" y="1981200"/>
          <p14:tracePt t="25992" x="2781300" y="1993900"/>
          <p14:tracePt t="26009" x="2762250" y="1993900"/>
          <p14:tracePt t="26042" x="2755900" y="2019300"/>
          <p14:tracePt t="26058" x="2755900" y="2038350"/>
          <p14:tracePt t="26075" x="2755900" y="2057400"/>
          <p14:tracePt t="26092" x="2768600" y="2076450"/>
          <p14:tracePt t="26108" x="2800350" y="2095500"/>
          <p14:tracePt t="26125" x="2838450" y="2114550"/>
          <p14:tracePt t="26142" x="2895600" y="2139950"/>
          <p14:tracePt t="26158" x="2965450" y="2171700"/>
          <p14:tracePt t="26175" x="3048000" y="2197100"/>
          <p14:tracePt t="26192" x="3117850" y="2222500"/>
          <p14:tracePt t="26193" x="3149600" y="2228850"/>
          <p14:tracePt t="26209" x="3213100" y="2241550"/>
          <p14:tracePt t="26225" x="3263900" y="2247900"/>
          <p14:tracePt t="26242" x="3302000" y="2260600"/>
          <p14:tracePt t="26258" x="3314700" y="2260600"/>
          <p14:tracePt t="26275" x="3321050" y="2260600"/>
          <p14:tracePt t="26331" x="3321050" y="2254250"/>
          <p14:tracePt t="26341" x="3321050" y="2241550"/>
          <p14:tracePt t="26353" x="3302000" y="2209800"/>
          <p14:tracePt t="26365" x="3282950" y="2197100"/>
          <p14:tracePt t="26375" x="3263900" y="2184400"/>
          <p14:tracePt t="26392" x="3219450" y="2178050"/>
          <p14:tracePt t="26393" x="3194050" y="2171700"/>
          <p14:tracePt t="26409" x="3155950" y="2171700"/>
          <p14:tracePt t="26425" x="3130550" y="2171700"/>
          <p14:tracePt t="26442" x="3105150" y="2171700"/>
          <p14:tracePt t="26458" x="3086100" y="2178050"/>
          <p14:tracePt t="26475" x="3079750" y="2190750"/>
          <p14:tracePt t="26492" x="3079750" y="2209800"/>
          <p14:tracePt t="26508" x="3079750" y="2222500"/>
          <p14:tracePt t="26525" x="3079750" y="2247900"/>
          <p14:tracePt t="26542" x="3086100" y="2292350"/>
          <p14:tracePt t="26559" x="3124200" y="2317750"/>
          <p14:tracePt t="26575" x="3149600" y="2336800"/>
          <p14:tracePt t="26592" x="3168650" y="2336800"/>
          <p14:tracePt t="26593" x="3175000" y="2336800"/>
          <p14:tracePt t="26609" x="3181350" y="2336800"/>
          <p14:tracePt t="26625" x="3206750" y="2305050"/>
          <p14:tracePt t="26642" x="3206750" y="2241550"/>
          <p14:tracePt t="26658" x="3206750" y="2139950"/>
          <p14:tracePt t="26675" x="3187700" y="2082800"/>
          <p14:tracePt t="26692" x="3155950" y="2051050"/>
          <p14:tracePt t="26708" x="3117850" y="2032000"/>
          <p14:tracePt t="26725" x="3098800" y="2032000"/>
          <p14:tracePt t="26742" x="3086100" y="2032000"/>
          <p14:tracePt t="26758" x="3067050" y="2032000"/>
          <p14:tracePt t="26775" x="3060700" y="2044700"/>
          <p14:tracePt t="26778" x="3060700" y="2057400"/>
          <p14:tracePt t="26792" x="3060700" y="2070100"/>
          <p14:tracePt t="26793" x="3060700" y="2076450"/>
          <p14:tracePt t="26808" x="3060700" y="2089150"/>
          <p14:tracePt t="26810" x="3060700" y="2095500"/>
          <p14:tracePt t="26826" x="3060700" y="2108200"/>
          <p14:tracePt t="26842" x="3067050" y="2114550"/>
          <p14:tracePt t="26858" x="3079750" y="2114550"/>
          <p14:tracePt t="26875" x="3092450" y="2114550"/>
          <p14:tracePt t="26979" x="3092450" y="2120900"/>
          <p14:tracePt t="26994" x="3086100" y="2127250"/>
          <p14:tracePt t="27008" x="3079750" y="2139950"/>
          <p14:tracePt t="27025" x="3079750" y="2146300"/>
          <p14:tracePt t="27289" x="0" y="0"/>
        </p14:tracePtLst>
        <p14:tracePtLst>
          <p14:tracePt t="27940" x="6997700" y="1111250"/>
          <p14:tracePt t="27954" x="6985000" y="1130300"/>
          <p14:tracePt t="27967" x="6978650" y="1143000"/>
          <p14:tracePt t="27977" x="6959600" y="1193800"/>
          <p14:tracePt t="27991" x="6953250" y="1231900"/>
          <p14:tracePt t="28008" x="6946900" y="1308100"/>
          <p14:tracePt t="28009" x="6946900" y="1352550"/>
          <p14:tracePt t="28025" x="6946900" y="1441450"/>
          <p14:tracePt t="28041" x="6985000" y="1511300"/>
          <p14:tracePt t="28058" x="7042150" y="1562100"/>
          <p14:tracePt t="28074" x="7124700" y="1600200"/>
          <p14:tracePt t="28091" x="7226300" y="1612900"/>
          <p14:tracePt t="28108" x="7321550" y="1612900"/>
          <p14:tracePt t="28125" x="7416800" y="1574800"/>
          <p14:tracePt t="28141" x="7480300" y="1530350"/>
          <p14:tracePt t="28158" x="7518400" y="1466850"/>
          <p14:tracePt t="28175" x="7524750" y="1409700"/>
          <p14:tracePt t="28191" x="7524750" y="1352550"/>
          <p14:tracePt t="28208" x="7505700" y="1282700"/>
          <p14:tracePt t="28225" x="7442200" y="1219200"/>
          <p14:tracePt t="28241" x="7359650" y="1200150"/>
          <p14:tracePt t="28258" x="7289800" y="1181100"/>
          <p14:tracePt t="28275" x="7251700" y="1174750"/>
          <p14:tracePt t="28291" x="7194550" y="1174750"/>
          <p14:tracePt t="28308" x="7156450" y="1193800"/>
          <p14:tracePt t="28324" x="7131050" y="1231900"/>
          <p14:tracePt t="28341" x="7105650" y="1282700"/>
          <p14:tracePt t="28358" x="7099300" y="1333500"/>
          <p14:tracePt t="28375" x="7099300" y="1371600"/>
          <p14:tracePt t="28391" x="7099300" y="1403350"/>
          <p14:tracePt t="28408" x="7112000" y="1409700"/>
          <p14:tracePt t="28409" x="7112000" y="1416050"/>
          <p14:tracePt t="28424" x="7118350" y="1416050"/>
          <p14:tracePt t="28441" x="7137400" y="1416050"/>
          <p14:tracePt t="28458" x="7162800" y="1390650"/>
          <p14:tracePt t="28474" x="7181850" y="1308100"/>
          <p14:tracePt t="28491" x="7175500" y="1219200"/>
          <p14:tracePt t="28508" x="7131050" y="1123950"/>
          <p14:tracePt t="28524" x="7054850" y="1054100"/>
          <p14:tracePt t="28541" x="7010400" y="1035050"/>
          <p14:tracePt t="28558" x="6985000" y="1028700"/>
          <p14:tracePt t="28574" x="6953250" y="1028700"/>
          <p14:tracePt t="28591" x="6934200" y="1073150"/>
          <p14:tracePt t="28608" x="6915150" y="1136650"/>
          <p14:tracePt t="28610" x="6908800" y="1168400"/>
          <p14:tracePt t="28624" x="6908800" y="1187450"/>
          <p14:tracePt t="28641" x="6908800" y="1263650"/>
          <p14:tracePt t="28658" x="6959600" y="1333500"/>
          <p14:tracePt t="28674" x="7067550" y="1403350"/>
          <p14:tracePt t="28691" x="7181850" y="1454150"/>
          <p14:tracePt t="28708" x="7289800" y="1479550"/>
          <p14:tracePt t="28724" x="7327900" y="1479550"/>
          <p14:tracePt t="28741" x="7340600" y="1454150"/>
          <p14:tracePt t="28758" x="7334250" y="1409700"/>
          <p14:tracePt t="28774" x="7302500" y="1346200"/>
          <p14:tracePt t="28791" x="7251700" y="1289050"/>
          <p14:tracePt t="28808" x="7175500" y="1244600"/>
          <p14:tracePt t="28824" x="7092950" y="1225550"/>
          <p14:tracePt t="28825" x="7073900" y="1225550"/>
          <p14:tracePt t="28841" x="7023100" y="1225550"/>
          <p14:tracePt t="28858" x="6972300" y="1238250"/>
          <p14:tracePt t="28874" x="6946900" y="1263650"/>
          <p14:tracePt t="28891" x="6946900" y="1282700"/>
          <p14:tracePt t="28908" x="6946900" y="1301750"/>
          <p14:tracePt t="28924" x="6946900" y="1320800"/>
          <p14:tracePt t="28941" x="6959600" y="1339850"/>
          <p14:tracePt t="28957" x="6997700" y="1346200"/>
          <p14:tracePt t="28974" x="7023100" y="1346200"/>
          <p14:tracePt t="28991" x="7035800" y="1346200"/>
          <p14:tracePt t="29008" x="7054850" y="1346200"/>
          <p14:tracePt t="29024" x="7054850" y="1320800"/>
          <p14:tracePt t="29027" x="7054850" y="1314450"/>
          <p14:tracePt t="29041" x="7042150" y="1289050"/>
          <p14:tracePt t="29057" x="7016750" y="1276350"/>
          <p14:tracePt t="29074" x="6985000" y="1276350"/>
          <p14:tracePt t="29091" x="6959600" y="1276350"/>
          <p14:tracePt t="29107" x="6927850" y="1282700"/>
          <p14:tracePt t="29124" x="6908800" y="1314450"/>
          <p14:tracePt t="29141" x="6902450" y="1339850"/>
          <p14:tracePt t="29157" x="6902450" y="1358900"/>
          <p14:tracePt t="29174" x="6915150" y="1384300"/>
          <p14:tracePt t="29191" x="6946900" y="1403350"/>
          <p14:tracePt t="29208" x="6972300" y="1403350"/>
          <p14:tracePt t="29211" x="6997700" y="1403350"/>
          <p14:tracePt t="29224" x="7016750" y="1397000"/>
          <p14:tracePt t="29241" x="7042150" y="1358900"/>
          <p14:tracePt t="29257" x="7048500" y="1333500"/>
          <p14:tracePt t="29274" x="7048500" y="1314450"/>
          <p14:tracePt t="29292" x="7048500" y="1295400"/>
          <p14:tracePt t="29458" x="0" y="0"/>
        </p14:tracePtLst>
        <p14:tracePtLst>
          <p14:tracePt t="29876" x="3168650" y="2228850"/>
          <p14:tracePt t="29891" x="3162300" y="2235200"/>
          <p14:tracePt t="29907" x="3162300" y="2241550"/>
          <p14:tracePt t="29924" x="3168650" y="2254250"/>
          <p14:tracePt t="29941" x="3270250" y="2286000"/>
          <p14:tracePt t="29957" x="3549650" y="2305050"/>
          <p14:tracePt t="29974" x="4127500" y="2305050"/>
          <p14:tracePt t="29991" x="4819650" y="2305050"/>
          <p14:tracePt t="29994" x="5143500" y="2305050"/>
          <p14:tracePt t="30007" x="5422900" y="2317750"/>
          <p14:tracePt t="30024" x="5708650" y="2336800"/>
          <p14:tracePt t="30026" x="5753100" y="2336800"/>
          <p14:tracePt t="30041" x="5778500" y="2336800"/>
          <p14:tracePt t="30057" x="5784850" y="2336800"/>
          <p14:tracePt t="30170" x="0" y="0"/>
        </p14:tracePtLst>
        <p14:tracePtLst>
          <p14:tracePt t="33923" x="1555750" y="2990850"/>
          <p14:tracePt t="33947" x="1574800" y="2990850"/>
          <p14:tracePt t="33954" x="1619250" y="2990850"/>
          <p14:tracePt t="33962" x="1670050" y="2990850"/>
          <p14:tracePt t="33973" x="1765300" y="2990850"/>
          <p14:tracePt t="33989" x="1981200" y="3022600"/>
          <p14:tracePt t="34006" x="2247900" y="3028950"/>
          <p14:tracePt t="34023" x="2489200" y="3035300"/>
          <p14:tracePt t="34039" x="2616200" y="3048000"/>
          <p14:tracePt t="34041" x="2660650" y="3054350"/>
          <p14:tracePt t="34056" x="2673350" y="3054350"/>
          <p14:tracePt t="34059" x="2692400" y="3054350"/>
          <p14:tracePt t="34073" x="2736850" y="3067050"/>
          <p14:tracePt t="34089" x="2787650" y="3073400"/>
          <p14:tracePt t="34106" x="2851150" y="3073400"/>
          <p14:tracePt t="34122" x="2959100" y="3073400"/>
          <p14:tracePt t="34139" x="3073400" y="3073400"/>
          <p14:tracePt t="34156" x="3187700" y="3073400"/>
          <p14:tracePt t="34172" x="3244850" y="3073400"/>
          <p14:tracePt t="34189" x="3276600" y="3073400"/>
          <p14:tracePt t="34227" x="3282950" y="3073400"/>
          <p14:tracePt t="34243" x="3289300" y="3073400"/>
          <p14:tracePt t="34256" x="3295650" y="3073400"/>
          <p14:tracePt t="34273" x="3340100" y="3086100"/>
          <p14:tracePt t="34289" x="3371850" y="3086100"/>
          <p14:tracePt t="34306" x="3403600" y="3086100"/>
          <p14:tracePt t="34322" x="3435350" y="3086100"/>
          <p14:tracePt t="34339" x="3479800" y="3086100"/>
          <p14:tracePt t="34356" x="3524250" y="3086100"/>
          <p14:tracePt t="34372" x="3581400" y="3086100"/>
          <p14:tracePt t="34389" x="3625850" y="3086100"/>
          <p14:tracePt t="34406" x="3663950" y="3086100"/>
          <p14:tracePt t="34422" x="3676650" y="3086100"/>
          <p14:tracePt t="34439" x="3683000" y="3086100"/>
          <p14:tracePt t="34456" x="3695700" y="3086100"/>
          <p14:tracePt t="34472" x="3708400" y="3086100"/>
          <p14:tracePt t="34474" x="3714750" y="3086100"/>
          <p14:tracePt t="34489" x="3740150" y="3086100"/>
          <p14:tracePt t="34506" x="3771900" y="3086100"/>
          <p14:tracePt t="34522" x="3816350" y="3086100"/>
          <p14:tracePt t="34539" x="3841750" y="3086100"/>
          <p14:tracePt t="34556" x="3860800" y="3086100"/>
          <p14:tracePt t="34572" x="3873500" y="3086100"/>
          <p14:tracePt t="34589" x="3886200" y="3086100"/>
          <p14:tracePt t="34606" x="3911600" y="3086100"/>
          <p14:tracePt t="34622" x="3943350" y="3086100"/>
          <p14:tracePt t="34639" x="3994150" y="3086100"/>
          <p14:tracePt t="34642" x="4019550" y="3086100"/>
          <p14:tracePt t="34656" x="4032250" y="3086100"/>
          <p14:tracePt t="34672" x="4070350" y="3086100"/>
          <p14:tracePt t="34689" x="4095750" y="3086100"/>
          <p14:tracePt t="34706" x="4114800" y="3086100"/>
          <p14:tracePt t="34722" x="4133850" y="3086100"/>
          <p14:tracePt t="34739" x="4159250" y="3086100"/>
          <p14:tracePt t="34756" x="4197350" y="3086100"/>
          <p14:tracePt t="34772" x="4222750" y="3086100"/>
          <p14:tracePt t="34789" x="4235450" y="3086100"/>
          <p14:tracePt t="34806" x="4254500" y="3086100"/>
          <p14:tracePt t="34822" x="4286250" y="3086100"/>
          <p14:tracePt t="34839" x="4305300" y="3086100"/>
          <p14:tracePt t="34856" x="4337050" y="3079750"/>
          <p14:tracePt t="34858" x="4362450" y="3079750"/>
          <p14:tracePt t="34872" x="4387850" y="3079750"/>
          <p14:tracePt t="34889" x="4464050" y="3079750"/>
          <p14:tracePt t="34906" x="4514850" y="3079750"/>
          <p14:tracePt t="34922" x="4565650" y="3079750"/>
          <p14:tracePt t="34939" x="4629150" y="3079750"/>
          <p14:tracePt t="34955" x="4718050" y="3079750"/>
          <p14:tracePt t="34972" x="4806950" y="3079750"/>
          <p14:tracePt t="34989" x="4889500" y="3079750"/>
          <p14:tracePt t="35006" x="4984750" y="3079750"/>
          <p14:tracePt t="35022" x="5092700" y="3079750"/>
          <p14:tracePt t="35039" x="5181600" y="3079750"/>
          <p14:tracePt t="35055" x="5245100" y="3079750"/>
          <p14:tracePt t="35059" x="5270500" y="3079750"/>
          <p14:tracePt t="35072" x="5283200" y="3079750"/>
          <p14:tracePt t="35089" x="5327650" y="3079750"/>
          <p14:tracePt t="35106" x="5353050" y="3079750"/>
          <p14:tracePt t="35122" x="5359400" y="3079750"/>
          <p14:tracePt t="35139" x="5365750" y="3079750"/>
          <p14:tracePt t="35706" x="0" y="0"/>
        </p14:tracePtLst>
        <p14:tracePtLst>
          <p14:tracePt t="39947" x="3511550" y="2819400"/>
          <p14:tracePt t="39957" x="3505200" y="2819400"/>
          <p14:tracePt t="39979" x="3498850" y="2819400"/>
          <p14:tracePt t="39995" x="3498850" y="2832100"/>
          <p14:tracePt t="40005" x="3498850" y="2838450"/>
          <p14:tracePt t="40021" x="3498850" y="2876550"/>
          <p14:tracePt t="40037" x="3498850" y="2914650"/>
          <p14:tracePt t="40054" x="3517900" y="2952750"/>
          <p14:tracePt t="40070" x="3549650" y="2990850"/>
          <p14:tracePt t="40087" x="3600450" y="3016250"/>
          <p14:tracePt t="40104" x="3651250" y="3035300"/>
          <p14:tracePt t="40105" x="3676650" y="3048000"/>
          <p14:tracePt t="40121" x="3727450" y="3054350"/>
          <p14:tracePt t="40137" x="3765550" y="3054350"/>
          <p14:tracePt t="40154" x="3778250" y="3054350"/>
          <p14:tracePt t="40170" x="3797300" y="3041650"/>
          <p14:tracePt t="40187" x="3797300" y="3003550"/>
          <p14:tracePt t="40204" x="3797300" y="2946400"/>
          <p14:tracePt t="40220" x="3790950" y="2889250"/>
          <p14:tracePt t="40237" x="3784600" y="2863850"/>
          <p14:tracePt t="40254" x="3765550" y="2838450"/>
          <p14:tracePt t="40270" x="3752850" y="2832100"/>
          <p14:tracePt t="40287" x="3746500" y="2825750"/>
          <p14:tracePt t="40602" x="0" y="0"/>
        </p14:tracePtLst>
        <p14:tracePtLst>
          <p14:tracePt t="47655" x="3600450" y="1212850"/>
          <p14:tracePt t="47675" x="3594100" y="1225550"/>
          <p14:tracePt t="47685" x="3587750" y="1231900"/>
          <p14:tracePt t="47701" x="3587750" y="1238250"/>
          <p14:tracePt t="47718" x="3587750" y="1250950"/>
          <p14:tracePt t="47735" x="3587750" y="1270000"/>
          <p14:tracePt t="47751" x="3594100" y="1289050"/>
          <p14:tracePt t="47755" x="3600450" y="1295400"/>
          <p14:tracePt t="47771" x="3619500" y="1308100"/>
          <p14:tracePt t="47785" x="3657600" y="1333500"/>
          <p14:tracePt t="47801" x="3708400" y="1358900"/>
          <p14:tracePt t="47818" x="3790950" y="1377950"/>
          <p14:tracePt t="47835" x="3879850" y="1409700"/>
          <p14:tracePt t="47851" x="4006850" y="1435100"/>
          <p14:tracePt t="47868" x="4114800" y="1441450"/>
          <p14:tracePt t="47884" x="4191000" y="1441450"/>
          <p14:tracePt t="47901" x="4229100" y="1441450"/>
          <p14:tracePt t="47918" x="4235450" y="1441450"/>
          <p14:tracePt t="47935" x="4248150" y="1441450"/>
          <p14:tracePt t="47951" x="4267200" y="1422400"/>
          <p14:tracePt t="47968" x="4279900" y="1384300"/>
          <p14:tracePt t="47969" x="4279900" y="1371600"/>
          <p14:tracePt t="47985" x="4286250" y="1333500"/>
          <p14:tracePt t="48002" x="4286250" y="1308100"/>
          <p14:tracePt t="48018" x="4286250" y="1276350"/>
          <p14:tracePt t="48034" x="4273550" y="1263650"/>
          <p14:tracePt t="48051" x="4273550" y="1257300"/>
          <p14:tracePt t="48068" x="4267200" y="1257300"/>
          <p14:tracePt t="48084" x="4260850" y="1257300"/>
          <p14:tracePt t="48114" x="4254500" y="1257300"/>
          <p14:tracePt t="48123" x="4248150" y="1257300"/>
          <p14:tracePt t="48172" x="4241800" y="1257300"/>
          <p14:tracePt t="48187" x="4235450" y="1257300"/>
          <p14:tracePt t="48426" x="4229100" y="1257300"/>
          <p14:tracePt t="48451" x="4222750" y="1257300"/>
          <p14:tracePt t="48467" x="4216400" y="1257300"/>
          <p14:tracePt t="48479" x="4210050" y="1257300"/>
          <p14:tracePt t="48492" x="4203700" y="1257300"/>
          <p14:tracePt t="48506" x="4184650" y="1257300"/>
          <p14:tracePt t="48518" x="4178300" y="1257300"/>
          <p14:tracePt t="48535" x="4152900" y="1270000"/>
          <p14:tracePt t="48551" x="4127500" y="1282700"/>
          <p14:tracePt t="48568" x="4108450" y="1301750"/>
          <p14:tracePt t="48570" x="4095750" y="1308100"/>
          <p14:tracePt t="48585" x="4089400" y="1314450"/>
          <p14:tracePt t="48602" x="4083050" y="1327150"/>
          <p14:tracePt t="48618" x="4083050" y="1339850"/>
          <p14:tracePt t="48635" x="4076700" y="1352550"/>
          <p14:tracePt t="48658" x="4076700" y="1358900"/>
          <p14:tracePt t="48668" x="4076700" y="1365250"/>
          <p14:tracePt t="48684" x="4076700" y="1371600"/>
          <p14:tracePt t="48701" x="4083050" y="1384300"/>
          <p14:tracePt t="48718" x="4121150" y="1397000"/>
          <p14:tracePt t="48734" x="4146550" y="1403350"/>
          <p14:tracePt t="48751" x="4184650" y="1416050"/>
          <p14:tracePt t="48768" x="4203700" y="1416050"/>
          <p14:tracePt t="48769" x="4210050" y="1416050"/>
          <p14:tracePt t="48784" x="4222750" y="1416050"/>
          <p14:tracePt t="48801" x="4241800" y="1416050"/>
          <p14:tracePt t="48818" x="4260850" y="1403350"/>
          <p14:tracePt t="48834" x="4273550" y="1377950"/>
          <p14:tracePt t="48851" x="4279900" y="1346200"/>
          <p14:tracePt t="48868" x="4286250" y="1327150"/>
          <p14:tracePt t="48884" x="4286250" y="1308100"/>
          <p14:tracePt t="48901" x="4286250" y="1276350"/>
          <p14:tracePt t="48918" x="4273550" y="1270000"/>
          <p14:tracePt t="49003" x="4273550" y="1263650"/>
          <p14:tracePt t="49067" x="4267200" y="1263650"/>
          <p14:tracePt t="49074" x="0" y="0"/>
        </p14:tracePtLst>
        <p14:tracePtLst>
          <p14:tracePt t="49725" x="3403600" y="2857500"/>
          <p14:tracePt t="49771" x="3403600" y="2863850"/>
          <p14:tracePt t="49788" x="3403600" y="2882900"/>
          <p14:tracePt t="49804" x="3397250" y="2901950"/>
          <p14:tracePt t="49817" x="3397250" y="2921000"/>
          <p14:tracePt t="49834" x="3397250" y="2946400"/>
          <p14:tracePt t="49851" x="3403600" y="2971800"/>
          <p14:tracePt t="49867" x="3435350" y="2990850"/>
          <p14:tracePt t="49884" x="3460750" y="2997200"/>
          <p14:tracePt t="49901" x="3486150" y="2997200"/>
          <p14:tracePt t="49917" x="3517900" y="2997200"/>
          <p14:tracePt t="49934" x="3543300" y="2997200"/>
          <p14:tracePt t="49951" x="3562350" y="2984500"/>
          <p14:tracePt t="49967" x="3568700" y="2978150"/>
          <p14:tracePt t="49984" x="3568700" y="2965450"/>
          <p14:tracePt t="50001" x="3581400" y="2946400"/>
          <p14:tracePt t="50289" x="0" y="0"/>
        </p14:tracePtLst>
        <p14:tracePtLst>
          <p14:tracePt t="50851" x="2679700" y="3079750"/>
          <p14:tracePt t="50867" x="2647950" y="3105150"/>
          <p14:tracePt t="50884" x="2616200" y="3124200"/>
          <p14:tracePt t="50900" x="2590800" y="3155950"/>
          <p14:tracePt t="50917" x="2571750" y="3187700"/>
          <p14:tracePt t="50934" x="2565400" y="3219450"/>
          <p14:tracePt t="50950" x="2565400" y="3244850"/>
          <p14:tracePt t="50967" x="2565400" y="3276600"/>
          <p14:tracePt t="50984" x="2565400" y="3295650"/>
          <p14:tracePt t="51000" x="2565400" y="3308350"/>
          <p14:tracePt t="51002" x="2565400" y="3327400"/>
          <p14:tracePt t="51017" x="2590800" y="3333750"/>
          <p14:tracePt t="51034" x="2609850" y="3340100"/>
          <p14:tracePt t="51050" x="2635250" y="3340100"/>
          <p14:tracePt t="51067" x="2673350" y="3340100"/>
          <p14:tracePt t="51083" x="2698750" y="3340100"/>
          <p14:tracePt t="51100" x="2736850" y="3327400"/>
          <p14:tracePt t="51117" x="2755900" y="3302000"/>
          <p14:tracePt t="51133" x="2768600" y="3263900"/>
          <p14:tracePt t="51150" x="2768600" y="3244850"/>
          <p14:tracePt t="51167" x="2768600" y="3225800"/>
          <p14:tracePt t="51171" x="2768600" y="3213100"/>
          <p14:tracePt t="51183" x="2768600" y="3206750"/>
          <p14:tracePt t="51200" x="2768600" y="3187700"/>
          <p14:tracePt t="51217" x="2755900" y="3162300"/>
          <p14:tracePt t="51250" x="2724150" y="3149600"/>
          <p14:tracePt t="51283" x="2711450" y="3143250"/>
          <p14:tracePt t="51300" x="2705100" y="3143250"/>
          <p14:tracePt t="51317" x="2686050" y="3143250"/>
          <p14:tracePt t="51333" x="2673350" y="3162300"/>
          <p14:tracePt t="51350" x="2654300" y="3213100"/>
          <p14:tracePt t="51367" x="2641600" y="3270250"/>
          <p14:tracePt t="51383" x="2641600" y="3321050"/>
          <p14:tracePt t="51386" x="2641600" y="3352800"/>
          <p14:tracePt t="51400" x="2654300" y="3371850"/>
          <p14:tracePt t="51417" x="2698750" y="3422650"/>
          <p14:tracePt t="51433" x="2717800" y="3429000"/>
          <p14:tracePt t="51450" x="2743200" y="3429000"/>
          <p14:tracePt t="51467" x="2781300" y="3429000"/>
          <p14:tracePt t="51483" x="2825750" y="3403600"/>
          <p14:tracePt t="51500" x="2863850" y="3352800"/>
          <p14:tracePt t="51517" x="2889250" y="3289300"/>
          <p14:tracePt t="51533" x="2895600" y="3244850"/>
          <p14:tracePt t="51550" x="2895600" y="3213100"/>
          <p14:tracePt t="51567" x="2895600" y="3187700"/>
          <p14:tracePt t="51583" x="2870200" y="3168650"/>
          <p14:tracePt t="51586" x="2851150" y="3162300"/>
          <p14:tracePt t="51600" x="2838450" y="3149600"/>
          <p14:tracePt t="51617" x="2800350" y="3143250"/>
          <p14:tracePt t="51633" x="2768600" y="3143250"/>
          <p14:tracePt t="51650" x="2736850" y="3155950"/>
          <p14:tracePt t="51667" x="2711450" y="3187700"/>
          <p14:tracePt t="51683" x="2692400" y="3213100"/>
          <p14:tracePt t="51700" x="2692400" y="3225800"/>
          <p14:tracePt t="51717" x="2692400" y="3257550"/>
          <p14:tracePt t="51733" x="2705100" y="3276600"/>
          <p14:tracePt t="51750" x="2717800" y="3282950"/>
          <p14:tracePt t="51778" x="2730500" y="3282950"/>
          <p14:tracePt t="51787" x="2736850" y="3282950"/>
          <p14:tracePt t="51800" x="2749550" y="3263900"/>
          <p14:tracePt t="51817" x="2755900" y="3206750"/>
          <p14:tracePt t="51833" x="2762250" y="3175000"/>
          <p14:tracePt t="51850" x="2762250" y="3143250"/>
          <p14:tracePt t="51867" x="2762250" y="3130550"/>
          <p14:tracePt t="51883" x="2762250" y="3124200"/>
          <p14:tracePt t="51916" x="2749550" y="3124200"/>
          <p14:tracePt t="51923" x="2743200" y="3136900"/>
          <p14:tracePt t="51933" x="2730500" y="3155950"/>
          <p14:tracePt t="51950" x="2705100" y="3225800"/>
          <p14:tracePt t="51967" x="2686050" y="3302000"/>
          <p14:tracePt t="51983" x="2686050" y="3371850"/>
          <p14:tracePt t="52000" x="2698750" y="3422650"/>
          <p14:tracePt t="52001" x="2698750" y="3435350"/>
          <p14:tracePt t="52016" x="2705100" y="3441700"/>
          <p14:tracePt t="52050" x="2711450" y="3448050"/>
          <p14:tracePt t="52068" x="2724150" y="3441700"/>
          <p14:tracePt t="52083" x="2730500" y="3390900"/>
          <p14:tracePt t="52100" x="2730500" y="3340100"/>
          <p14:tracePt t="52117" x="2730500" y="3302000"/>
          <p14:tracePt t="52133" x="2730500" y="3276600"/>
          <p14:tracePt t="52150" x="2730500" y="3263900"/>
          <p14:tracePt t="52210" x="2724150" y="3263900"/>
          <p14:tracePt t="52219" x="2717800" y="3263900"/>
          <p14:tracePt t="52233" x="2717800" y="3282950"/>
          <p14:tracePt t="52250" x="2724150" y="3308350"/>
          <p14:tracePt t="52266" x="2736850" y="3314700"/>
          <p14:tracePt t="52283" x="2762250" y="3327400"/>
          <p14:tracePt t="52300" x="2781300" y="3333750"/>
          <p14:tracePt t="52316" x="2800350" y="3333750"/>
          <p14:tracePt t="52333" x="2819400" y="3333750"/>
          <p14:tracePt t="52350" x="2825750" y="3314700"/>
          <p14:tracePt t="52366" x="2825750" y="3295650"/>
          <p14:tracePt t="52383" x="2825750" y="3282950"/>
          <p14:tracePt t="52708" x="2825750" y="3276600"/>
          <p14:tracePt t="52723" x="2819400" y="3270250"/>
          <p14:tracePt t="52739" x="2813050" y="3263900"/>
          <p14:tracePt t="52750" x="2806700" y="3263900"/>
          <p14:tracePt t="52766" x="2794000" y="3263900"/>
          <p14:tracePt t="52767" x="0" y="0"/>
        </p14:tracePtLst>
        <p14:tracePtLst>
          <p14:tracePt t="52964" x="2679700" y="3111500"/>
          <p14:tracePt t="52995" x="2673350" y="3111500"/>
          <p14:tracePt t="53004" x="2667000" y="3111500"/>
          <p14:tracePt t="53017" x="2660650" y="3136900"/>
          <p14:tracePt t="53033" x="2647950" y="3168650"/>
          <p14:tracePt t="53050" x="2641600" y="3219450"/>
          <p14:tracePt t="53066" x="2641600" y="3270250"/>
          <p14:tracePt t="53083" x="2660650" y="3340100"/>
          <p14:tracePt t="53100" x="2692400" y="3371850"/>
          <p14:tracePt t="53116" x="2730500" y="3397250"/>
          <p14:tracePt t="53133" x="2762250" y="3409950"/>
          <p14:tracePt t="53150" x="2787650" y="3409950"/>
          <p14:tracePt t="53166" x="2825750" y="3390900"/>
          <p14:tracePt t="53183" x="2844800" y="3340100"/>
          <p14:tracePt t="53199" x="2863850" y="3282950"/>
          <p14:tracePt t="53201" x="2863850" y="3263900"/>
          <p14:tracePt t="53216" x="2863850" y="3238500"/>
          <p14:tracePt t="53233" x="2863850" y="3187700"/>
          <p14:tracePt t="53249" x="2863850" y="3175000"/>
          <p14:tracePt t="53266" x="2857500" y="3162300"/>
          <p14:tracePt t="53362" x="2857500" y="3155950"/>
          <p14:tracePt t="53378" x="2851150" y="3155950"/>
          <p14:tracePt t="53394" x="2844800" y="3162300"/>
          <p14:tracePt t="53410" x="2838450" y="3162300"/>
          <p14:tracePt t="53418" x="2832100" y="3168650"/>
          <p14:tracePt t="53433" x="2832100" y="3175000"/>
          <p14:tracePt t="53449" x="2825750" y="3200400"/>
          <p14:tracePt t="53466" x="2819400" y="3206750"/>
          <p14:tracePt t="53483" x="2819400" y="3219450"/>
          <p14:tracePt t="53499" x="2819400" y="3232150"/>
          <p14:tracePt t="53516" x="2813050" y="3244850"/>
          <p14:tracePt t="53533" x="2813050" y="3251200"/>
          <p14:tracePt t="53549" x="2813050" y="3257550"/>
          <p14:tracePt t="53566" x="2813050" y="3270250"/>
          <p14:tracePt t="53588" x="2806700" y="3270250"/>
          <p14:tracePt t="53627" x="2800350" y="3270250"/>
          <p14:tracePt t="53643" x="2794000" y="3270250"/>
          <p14:tracePt t="53651" x="2787650" y="3276600"/>
          <p14:tracePt t="53666" x="2781300" y="3282950"/>
          <p14:tracePt t="53683" x="2762250" y="3295650"/>
          <p14:tracePt t="53699" x="2762250" y="3308350"/>
          <p14:tracePt t="53716" x="2762250" y="3321050"/>
          <p14:tracePt t="53733" x="2762250" y="3340100"/>
          <p14:tracePt t="53811" x="2762250" y="3346450"/>
          <p14:tracePt t="53819" x="2762250" y="3340100"/>
          <p14:tracePt t="53834" x="2774950" y="3282950"/>
          <p14:tracePt t="53850" x="2781300" y="3232150"/>
          <p14:tracePt t="53866" x="2781300" y="3181350"/>
          <p14:tracePt t="53882" x="2774950" y="3143250"/>
          <p14:tracePt t="53899" x="2762250" y="3136900"/>
          <p14:tracePt t="53979" x="2755900" y="3130550"/>
          <p14:tracePt t="54005" x="2749550" y="3143250"/>
          <p14:tracePt t="54043" x="2749550" y="3149600"/>
          <p14:tracePt t="54075" x="2749550" y="3155950"/>
          <p14:tracePt t="54145" x="0" y="0"/>
        </p14:tracePtLst>
        <p14:tracePtLst>
          <p14:tracePt t="54862" x="2679700" y="1390650"/>
          <p14:tracePt t="54949" x="2679700" y="1403350"/>
          <p14:tracePt t="54965" x="2711450" y="1416050"/>
          <p14:tracePt t="54983" x="2806700" y="1447800"/>
          <p14:tracePt t="54986" x="2870200" y="1460500"/>
          <p14:tracePt t="54999" x="2952750" y="1466850"/>
          <p14:tracePt t="55016" x="3149600" y="1504950"/>
          <p14:tracePt t="55033" x="3371850" y="1530350"/>
          <p14:tracePt t="55034" x="3467100" y="1530350"/>
          <p14:tracePt t="55050" x="3632200" y="1530350"/>
          <p14:tracePt t="55066" x="3752850" y="1530350"/>
          <p14:tracePt t="55082" x="3803650" y="1530350"/>
          <p14:tracePt t="55099" x="3829050" y="1530350"/>
          <p14:tracePt t="55116" x="3835400" y="1530350"/>
          <p14:tracePt t="55404" x="3841750" y="1530350"/>
          <p14:tracePt t="55416" x="3848100" y="1530350"/>
          <p14:tracePt t="55432" x="3892550" y="1530350"/>
          <p14:tracePt t="55449" x="3975100" y="1498600"/>
          <p14:tracePt t="55465" x="4070350" y="1460500"/>
          <p14:tracePt t="55482" x="4140200" y="1435100"/>
          <p14:tracePt t="55499" x="4197350" y="1422400"/>
          <p14:tracePt t="55516" x="4235450" y="1416050"/>
          <p14:tracePt t="55532" x="4254500" y="1403350"/>
          <p14:tracePt t="55549" x="4267200" y="1397000"/>
          <p14:tracePt t="55586" x="4273550" y="1397000"/>
          <p14:tracePt t="55610" x="4279900" y="1397000"/>
          <p14:tracePt t="55642" x="4286250" y="1390650"/>
          <p14:tracePt t="55691" x="4292600" y="1384300"/>
          <p14:tracePt t="55703" x="4292600" y="1377950"/>
          <p14:tracePt t="55715" x="4292600" y="1371600"/>
          <p14:tracePt t="55732" x="4292600" y="1365250"/>
          <p14:tracePt t="55749" x="4292600" y="1352550"/>
          <p14:tracePt t="55765" x="4292600" y="1339850"/>
          <p14:tracePt t="55782" x="4292600" y="1320800"/>
          <p14:tracePt t="55799" x="4279900" y="1314450"/>
          <p14:tracePt t="55802" x="4273550" y="1308100"/>
          <p14:tracePt t="55815" x="4267200" y="1301750"/>
          <p14:tracePt t="55832" x="4260850" y="1301750"/>
          <p14:tracePt t="55849" x="4235450" y="1295400"/>
          <p14:tracePt t="55865" x="4222750" y="1295400"/>
          <p14:tracePt t="55882" x="4203700" y="1295400"/>
          <p14:tracePt t="55899" x="4178300" y="1295400"/>
          <p14:tracePt t="55915" x="4146550" y="1301750"/>
          <p14:tracePt t="55932" x="4133850" y="1308100"/>
          <p14:tracePt t="55949" x="4114800" y="1320800"/>
          <p14:tracePt t="55965" x="4095750" y="1327150"/>
          <p14:tracePt t="55982" x="4095750" y="1333500"/>
          <p14:tracePt t="55999" x="4095750" y="1352550"/>
          <p14:tracePt t="56015" x="4095750" y="1371600"/>
          <p14:tracePt t="56018" x="4095750" y="1377950"/>
          <p14:tracePt t="56032" x="4095750" y="1390650"/>
          <p14:tracePt t="56050" x="4127500" y="1409700"/>
          <p14:tracePt t="56066" x="4146550" y="1409700"/>
          <p14:tracePt t="56082" x="4171950" y="1409700"/>
          <p14:tracePt t="56098" x="4197350" y="1409700"/>
          <p14:tracePt t="56115" x="4216400" y="1403350"/>
          <p14:tracePt t="56138" x="4222750" y="1397000"/>
          <p14:tracePt t="56148" x="4229100" y="1397000"/>
          <p14:tracePt t="56506" x="0" y="0"/>
        </p14:tracePtLst>
        <p14:tracePtLst>
          <p14:tracePt t="58373" x="2463800" y="3251200"/>
          <p14:tracePt t="58385" x="2470150" y="3263900"/>
          <p14:tracePt t="58398" x="2476500" y="3270250"/>
          <p14:tracePt t="58415" x="2495550" y="3276600"/>
          <p14:tracePt t="58432" x="2514600" y="3276600"/>
          <p14:tracePt t="58436" x="2540000" y="3282950"/>
          <p14:tracePt t="58450" x="2597150" y="3295650"/>
          <p14:tracePt t="58466" x="2686050" y="3295650"/>
          <p14:tracePt t="58482" x="2787650" y="3295650"/>
          <p14:tracePt t="58498" x="2889250" y="3295650"/>
          <p14:tracePt t="58514" x="2940050" y="3295650"/>
          <p14:tracePt t="58531" x="2959100" y="3295650"/>
          <p14:tracePt t="58697" x="0" y="0"/>
        </p14:tracePtLst>
        <p14:tracePtLst>
          <p14:tracePt t="58979" x="3613150" y="3359150"/>
          <p14:tracePt t="59052" x="3619500" y="3359150"/>
          <p14:tracePt t="59062" x="3625850" y="3359150"/>
          <p14:tracePt t="59076" x="3663950" y="3359150"/>
          <p14:tracePt t="59091" x="3708400" y="3359150"/>
          <p14:tracePt t="59102" x="3746500" y="3359150"/>
          <p14:tracePt t="59114" x="3797300" y="3352800"/>
          <p14:tracePt t="59131" x="3829050" y="3333750"/>
          <p14:tracePt t="59147" x="3848100" y="3314700"/>
          <p14:tracePt t="59164" x="3854450" y="3302000"/>
          <p14:tracePt t="59181" x="3854450" y="3282950"/>
          <p14:tracePt t="59198" x="3854450" y="3270250"/>
          <p14:tracePt t="59214" x="3854450" y="3251200"/>
          <p14:tracePt t="59231" x="3829050" y="3225800"/>
          <p14:tracePt t="59248" x="3778250" y="3200400"/>
          <p14:tracePt t="59250" x="3740150" y="3194050"/>
          <p14:tracePt t="59264" x="3714750" y="3187700"/>
          <p14:tracePt t="59281" x="3638550" y="3175000"/>
          <p14:tracePt t="59297" x="3613150" y="3175000"/>
          <p14:tracePt t="59314" x="3594100" y="3175000"/>
          <p14:tracePt t="59331" x="3575050" y="3187700"/>
          <p14:tracePt t="59347" x="3568700" y="3194050"/>
          <p14:tracePt t="59365" x="3568700" y="3213100"/>
          <p14:tracePt t="59381" x="3568700" y="3232150"/>
          <p14:tracePt t="59397" x="3581400" y="3257550"/>
          <p14:tracePt t="59414" x="3638550" y="3282950"/>
          <p14:tracePt t="59431" x="3759200" y="3308350"/>
          <p14:tracePt t="59447" x="3930650" y="3333750"/>
          <p14:tracePt t="59464" x="4089400" y="3340100"/>
          <p14:tracePt t="59466" x="4146550" y="3340100"/>
          <p14:tracePt t="59481" x="4203700" y="3340100"/>
          <p14:tracePt t="59497" x="4216400" y="3340100"/>
          <p14:tracePt t="59674" x="0" y="0"/>
        </p14:tracePtLst>
        <p14:tracePtLst>
          <p14:tracePt t="60103" x="2825750" y="3073400"/>
          <p14:tracePt t="60114" x="2813050" y="3073400"/>
          <p14:tracePt t="60130" x="2800350" y="3073400"/>
          <p14:tracePt t="60147" x="2794000" y="3073400"/>
          <p14:tracePt t="60164" x="2781300" y="3073400"/>
          <p14:tracePt t="60181" x="2774950" y="3086100"/>
          <p14:tracePt t="60197" x="2762250" y="3098800"/>
          <p14:tracePt t="60214" x="2755900" y="3124200"/>
          <p14:tracePt t="60230" x="2755900" y="3143250"/>
          <p14:tracePt t="60247" x="2755900" y="3181350"/>
          <p14:tracePt t="60250" x="2755900" y="3194050"/>
          <p14:tracePt t="60264" x="2755900" y="3213100"/>
          <p14:tracePt t="60281" x="2787650" y="3251200"/>
          <p14:tracePt t="60297" x="2838450" y="3276600"/>
          <p14:tracePt t="60314" x="2940050" y="3302000"/>
          <p14:tracePt t="60330" x="3111500" y="3327400"/>
          <p14:tracePt t="60347" x="3308350" y="3333750"/>
          <p14:tracePt t="60364" x="3556000" y="3333750"/>
          <p14:tracePt t="60380" x="3784600" y="3333750"/>
          <p14:tracePt t="60397" x="3968750" y="3333750"/>
          <p14:tracePt t="60414" x="4070350" y="3333750"/>
          <p14:tracePt t="60430" x="4152900" y="3327400"/>
          <p14:tracePt t="60447" x="4184650" y="3321050"/>
          <p14:tracePt t="60450" x="4191000" y="3321050"/>
          <p14:tracePt t="60464" x="4197350" y="3314700"/>
          <p14:tracePt t="60481" x="4216400" y="3302000"/>
          <p14:tracePt t="60497" x="4222750" y="3276600"/>
          <p14:tracePt t="60514" x="4222750" y="3251200"/>
          <p14:tracePt t="60530" x="4222750" y="3232150"/>
          <p14:tracePt t="60547" x="4216400" y="3187700"/>
          <p14:tracePt t="60564" x="4178300" y="3143250"/>
          <p14:tracePt t="60580" x="4114800" y="3098800"/>
          <p14:tracePt t="60597" x="4013200" y="3041650"/>
          <p14:tracePt t="60614" x="3898900" y="3003550"/>
          <p14:tracePt t="60630" x="3784600" y="2978150"/>
          <p14:tracePt t="60634" x="3733800" y="2971800"/>
          <p14:tracePt t="60647" x="3702050" y="2971800"/>
          <p14:tracePt t="60664" x="3632200" y="2971800"/>
          <p14:tracePt t="60666" x="3600450" y="2971800"/>
          <p14:tracePt t="60680" x="3556000" y="2978150"/>
          <p14:tracePt t="60697" x="3454400" y="3028950"/>
          <p14:tracePt t="60714" x="3384550" y="3073400"/>
          <p14:tracePt t="60730" x="3327400" y="3117850"/>
          <p14:tracePt t="60747" x="3295650" y="3149600"/>
          <p14:tracePt t="60764" x="3289300" y="3168650"/>
          <p14:tracePt t="60780" x="3289300" y="3181350"/>
          <p14:tracePt t="60797" x="3289300" y="3200400"/>
          <p14:tracePt t="60814" x="3289300" y="3219450"/>
          <p14:tracePt t="60830" x="3308350" y="3251200"/>
          <p14:tracePt t="60847" x="3378200" y="3276600"/>
          <p14:tracePt t="60864" x="3530600" y="3308350"/>
          <p14:tracePt t="60867" x="3625850" y="3321050"/>
          <p14:tracePt t="60880" x="3714750" y="3321050"/>
          <p14:tracePt t="60897" x="3975100" y="3321050"/>
          <p14:tracePt t="60914" x="4076700" y="3314700"/>
          <p14:tracePt t="60930" x="4089400" y="3314700"/>
          <p14:tracePt t="60947" x="4102100" y="3308350"/>
          <p14:tracePt t="60964" x="4102100" y="3302000"/>
          <p14:tracePt t="60980" x="4102100" y="3282950"/>
          <p14:tracePt t="60997" x="4102100" y="3251200"/>
          <p14:tracePt t="61014" x="4089400" y="3206750"/>
          <p14:tracePt t="61030" x="4025900" y="3149600"/>
          <p14:tracePt t="61047" x="3898900" y="3111500"/>
          <p14:tracePt t="61064" x="3759200" y="3073400"/>
          <p14:tracePt t="61068" x="3695700" y="3067050"/>
          <p14:tracePt t="61080" x="3651250" y="3067050"/>
          <p14:tracePt t="61097" x="3549650" y="3067050"/>
          <p14:tracePt t="61114" x="3517900" y="3086100"/>
          <p14:tracePt t="61130" x="3492500" y="3105150"/>
          <p14:tracePt t="61147" x="3473450" y="3130550"/>
          <p14:tracePt t="61163" x="3467100" y="3155950"/>
          <p14:tracePt t="61180" x="3467100" y="3181350"/>
          <p14:tracePt t="61197" x="3473450" y="3213100"/>
          <p14:tracePt t="61213" x="3511550" y="3238500"/>
          <p14:tracePt t="61230" x="3568700" y="3251200"/>
          <p14:tracePt t="61247" x="3619500" y="3251200"/>
          <p14:tracePt t="61251" x="3632200" y="3251200"/>
          <p14:tracePt t="61264" x="3644900" y="3251200"/>
          <p14:tracePt t="61280" x="3663950" y="3251200"/>
          <p14:tracePt t="61442" x="0" y="0"/>
        </p14:tracePtLst>
        <p14:tracePtLst>
          <p14:tracePt t="70220" x="5162550" y="2952750"/>
          <p14:tracePt t="70250" x="5162550" y="2959100"/>
          <p14:tracePt t="70261" x="5162550" y="2965450"/>
          <p14:tracePt t="70277" x="5181600" y="2984500"/>
          <p14:tracePt t="70294" x="5194300" y="3003550"/>
          <p14:tracePt t="70298" x="5213350" y="3016250"/>
          <p14:tracePt t="70311" x="5232400" y="3028950"/>
          <p14:tracePt t="70327" x="5264150" y="3048000"/>
          <p14:tracePt t="70330" x="5283200" y="3054350"/>
          <p14:tracePt t="70344" x="5289550" y="3054350"/>
          <p14:tracePt t="70360" x="5308600" y="3054350"/>
          <p14:tracePt t="70377" x="5314950" y="3054350"/>
          <p14:tracePt t="70402" x="5321300" y="3054350"/>
          <p14:tracePt t="70410" x="5334000" y="3054350"/>
          <p14:tracePt t="70427" x="5334000" y="3041650"/>
          <p14:tracePt t="70444" x="5334000" y="3022600"/>
          <p14:tracePt t="70460" x="5334000" y="3003550"/>
          <p14:tracePt t="70477" x="5334000" y="2978150"/>
          <p14:tracePt t="70494" x="5321300" y="2959100"/>
          <p14:tracePt t="70510" x="5314950" y="2952750"/>
          <p14:tracePt t="70563" x="5308600" y="2952750"/>
          <p14:tracePt t="70579" x="5302250" y="2952750"/>
          <p14:tracePt t="70588" x="5295900" y="2952750"/>
          <p14:tracePt t="70603" x="5276850" y="2952750"/>
          <p14:tracePt t="70619" x="5264150" y="2965450"/>
          <p14:tracePt t="70629" x="5257800" y="2971800"/>
          <p14:tracePt t="70644" x="5251450" y="2971800"/>
          <p14:tracePt t="70660" x="5238750" y="2984500"/>
          <p14:tracePt t="70706" x="5238750" y="2990850"/>
          <p14:tracePt t="70716" x="5238750" y="2997200"/>
          <p14:tracePt t="70727" x="5238750" y="3003550"/>
          <p14:tracePt t="70747" x="5238750" y="3009900"/>
          <p14:tracePt t="70795" x="5238750" y="3016250"/>
          <p14:tracePt t="71105" x="0" y="0"/>
        </p14:tracePtLst>
        <p14:tracePtLst>
          <p14:tracePt t="73914" x="3549650" y="1225550"/>
          <p14:tracePt t="73962" x="3543300" y="1225550"/>
          <p14:tracePt t="73979" x="3543300" y="1231900"/>
          <p14:tracePt t="73989" x="3543300" y="1257300"/>
          <p14:tracePt t="73999" x="3549650" y="1270000"/>
          <p14:tracePt t="74009" x="3581400" y="1308100"/>
          <p14:tracePt t="74026" x="3619500" y="1346200"/>
          <p14:tracePt t="74042" x="3670300" y="1371600"/>
          <p14:tracePt t="74059" x="3708400" y="1390650"/>
          <p14:tracePt t="74076" x="3752850" y="1390650"/>
          <p14:tracePt t="74093" x="3790950" y="1390650"/>
          <p14:tracePt t="74109" x="3835400" y="1390650"/>
          <p14:tracePt t="74126" x="3873500" y="1384300"/>
          <p14:tracePt t="74142" x="3898900" y="1371600"/>
          <p14:tracePt t="74159" x="3917950" y="1365250"/>
          <p14:tracePt t="74161" x="3924300" y="1358900"/>
          <p14:tracePt t="74192" x="3930650" y="1346200"/>
          <p14:tracePt t="74209" x="3937000" y="1333500"/>
          <p14:tracePt t="74225" x="3937000" y="1320800"/>
          <p14:tracePt t="74242" x="3937000" y="1308100"/>
          <p14:tracePt t="74259" x="3937000" y="1301750"/>
          <p14:tracePt t="74418" x="0" y="0"/>
        </p14:tracePtLst>
        <p14:tracePtLst>
          <p14:tracePt t="74924" x="4483100" y="2870200"/>
          <p14:tracePt t="74938" x="4483100" y="2882900"/>
          <p14:tracePt t="74948" x="4483100" y="2895600"/>
          <p14:tracePt t="74959" x="4483100" y="2908300"/>
          <p14:tracePt t="74976" x="4476750" y="2940050"/>
          <p14:tracePt t="74992" x="4476750" y="2965450"/>
          <p14:tracePt t="74994" x="4483100" y="2984500"/>
          <p14:tracePt t="75009" x="4489450" y="3003550"/>
          <p14:tracePt t="75025" x="4514850" y="3022600"/>
          <p14:tracePt t="75042" x="4527550" y="3022600"/>
          <p14:tracePt t="75059" x="4565650" y="3022600"/>
          <p14:tracePt t="75076" x="4629150" y="2997200"/>
          <p14:tracePt t="75092" x="4667250" y="2959100"/>
          <p14:tracePt t="75109" x="4699000" y="2921000"/>
          <p14:tracePt t="75126" x="4711700" y="2882900"/>
          <p14:tracePt t="75142" x="4711700" y="2876550"/>
          <p14:tracePt t="75159" x="4711700" y="2863850"/>
          <p14:tracePt t="75282" x="0" y="0"/>
        </p14:tracePtLst>
        <p14:tracePtLst>
          <p14:tracePt t="76046" x="4686300" y="2870200"/>
          <p14:tracePt t="76060" x="4660900" y="2889250"/>
          <p14:tracePt t="76076" x="4635500" y="2921000"/>
          <p14:tracePt t="76092" x="4616450" y="2965450"/>
          <p14:tracePt t="76109" x="4603750" y="3003550"/>
          <p14:tracePt t="76125" x="4603750" y="3041650"/>
          <p14:tracePt t="76142" x="4603750" y="3098800"/>
          <p14:tracePt t="76159" x="4622800" y="3130550"/>
          <p14:tracePt t="76175" x="4667250" y="3155950"/>
          <p14:tracePt t="76192" x="4692650" y="3162300"/>
          <p14:tracePt t="76195" x="4718050" y="3162300"/>
          <p14:tracePt t="76208" x="4743450" y="3162300"/>
          <p14:tracePt t="76225" x="4819650" y="3117850"/>
          <p14:tracePt t="76242" x="4851400" y="3035300"/>
          <p14:tracePt t="76259" x="4864100" y="2933700"/>
          <p14:tracePt t="76275" x="4851400" y="2863850"/>
          <p14:tracePt t="76292" x="4826000" y="2813050"/>
          <p14:tracePt t="76308" x="4787900" y="2787650"/>
          <p14:tracePt t="76325" x="4762500" y="2768600"/>
          <p14:tracePt t="76342" x="4730750" y="2768600"/>
          <p14:tracePt t="76358" x="4686300" y="2768600"/>
          <p14:tracePt t="76375" x="4641850" y="2787650"/>
          <p14:tracePt t="76378" x="4629150" y="2800350"/>
          <p14:tracePt t="76392" x="4616450" y="2813050"/>
          <p14:tracePt t="76408" x="4603750" y="2825750"/>
          <p14:tracePt t="76425" x="4603750" y="2838450"/>
          <p14:tracePt t="76442" x="4603750" y="2844800"/>
          <p14:tracePt t="76458" x="4603750" y="2857500"/>
          <p14:tracePt t="76475" x="4635500" y="2870200"/>
          <p14:tracePt t="76492" x="4648200" y="2870200"/>
          <p14:tracePt t="76508" x="4654550" y="2870200"/>
          <p14:tracePt t="76619" x="4641850" y="2870200"/>
          <p14:tracePt t="76629" x="4635500" y="2876550"/>
          <p14:tracePt t="76642" x="4635500" y="2889250"/>
          <p14:tracePt t="76658" x="4635500" y="2921000"/>
          <p14:tracePt t="76675" x="4635500" y="2959100"/>
          <p14:tracePt t="76692" x="4654550" y="2997200"/>
          <p14:tracePt t="76708" x="4679950" y="3016250"/>
          <p14:tracePt t="76725" x="4699000" y="3022600"/>
          <p14:tracePt t="76779" x="4705350" y="3022600"/>
          <p14:tracePt t="76796" x="4705350" y="3016250"/>
          <p14:tracePt t="76819" x="4699000" y="3009900"/>
          <p14:tracePt t="76837" x="4692650" y="3009900"/>
          <p14:tracePt t="76852" x="4686300" y="3009900"/>
          <p14:tracePt t="76865" x="4679950" y="3009900"/>
          <p14:tracePt t="76875" x="4679950" y="3016250"/>
          <p14:tracePt t="76891" x="4679950" y="3022600"/>
          <p14:tracePt t="77177" x="0" y="0"/>
        </p14:tracePtLst>
        <p14:tracePtLst>
          <p14:tracePt t="80492" x="2451100" y="4768850"/>
          <p14:tracePt t="80547" x="2476500" y="4768850"/>
          <p14:tracePt t="80557" x="2520950" y="4768850"/>
          <p14:tracePt t="80574" x="2686050" y="4768850"/>
          <p14:tracePt t="80578" x="2800350" y="4768850"/>
          <p14:tracePt t="80590" x="2965450" y="4768850"/>
          <p14:tracePt t="80607" x="3333750" y="4768850"/>
          <p14:tracePt t="80610" x="3549650" y="4768850"/>
          <p14:tracePt t="80624" x="3790950" y="4775200"/>
          <p14:tracePt t="80640" x="4191000" y="4813300"/>
          <p14:tracePt t="80658" x="4578350" y="4870450"/>
          <p14:tracePt t="80674" x="4699000" y="4883150"/>
          <p14:tracePt t="80690" x="4737100" y="4883150"/>
          <p14:tracePt t="80707" x="4743450" y="4883150"/>
          <p14:tracePt t="80811" x="4737100" y="4883150"/>
          <p14:tracePt t="80820" x="4686300" y="4883150"/>
          <p14:tracePt t="80831" x="4635500" y="4870450"/>
          <p14:tracePt t="80841" x="4438650" y="4838700"/>
          <p14:tracePt t="80857" x="4159250" y="4775200"/>
          <p14:tracePt t="80874" x="3930650" y="4749800"/>
          <p14:tracePt t="80890" x="3797300" y="4730750"/>
          <p14:tracePt t="80907" x="3771900" y="4730750"/>
          <p14:tracePt t="80924" x="3765550" y="4730750"/>
          <p14:tracePt t="81019" x="3790950" y="4730750"/>
          <p14:tracePt t="81029" x="3854450" y="4730750"/>
          <p14:tracePt t="81040" x="3930650" y="4730750"/>
          <p14:tracePt t="81057" x="4171950" y="4730750"/>
          <p14:tracePt t="81074" x="4248150" y="4730750"/>
          <p14:tracePt t="81090" x="4267200" y="4730750"/>
          <p14:tracePt t="81129" x="4260850" y="4724400"/>
          <p14:tracePt t="81138" x="4241800" y="4724400"/>
          <p14:tracePt t="81146" x="4197350" y="4724400"/>
          <p14:tracePt t="81157" x="4121150" y="4724400"/>
          <p14:tracePt t="81173" x="3943350" y="4724400"/>
          <p14:tracePt t="81190" x="3746500" y="4724400"/>
          <p14:tracePt t="81207" x="3625850" y="4724400"/>
          <p14:tracePt t="81223" x="3594100" y="4724400"/>
          <p14:tracePt t="81240" x="3587750" y="4724400"/>
          <p14:tracePt t="81291" x="3613150" y="4724400"/>
          <p14:tracePt t="81301" x="3670300" y="4724400"/>
          <p14:tracePt t="81311" x="3740150" y="4724400"/>
          <p14:tracePt t="81323" x="3930650" y="4724400"/>
          <p14:tracePt t="81340" x="4102100" y="4724400"/>
          <p14:tracePt t="81357" x="4197350" y="4724400"/>
          <p14:tracePt t="81373" x="4229100" y="4724400"/>
          <p14:tracePt t="81390" x="4235450" y="4724400"/>
          <p14:tracePt t="81633" x="0" y="0"/>
        </p14:tracePtLst>
        <p14:tracePtLst>
          <p14:tracePt t="87333" x="4070350" y="4527550"/>
          <p14:tracePt t="87346" x="4070350" y="4540250"/>
          <p14:tracePt t="87358" x="4070350" y="4546600"/>
          <p14:tracePt t="87371" x="4070350" y="4578350"/>
          <p14:tracePt t="87388" x="4095750" y="4603750"/>
          <p14:tracePt t="87405" x="4152900" y="4648200"/>
          <p14:tracePt t="87421" x="4222750" y="4686300"/>
          <p14:tracePt t="87438" x="4292600" y="4699000"/>
          <p14:tracePt t="87455" x="4343400" y="4705350"/>
          <p14:tracePt t="87471" x="4381500" y="4705350"/>
          <p14:tracePt t="87474" x="4381500" y="4699000"/>
          <p14:tracePt t="87488" x="4394200" y="4692650"/>
          <p14:tracePt t="87505" x="4406900" y="4654550"/>
          <p14:tracePt t="87521" x="4413250" y="4641850"/>
          <p14:tracePt t="87538" x="4413250" y="4629150"/>
          <p14:tracePt t="87674" x="0" y="0"/>
        </p14:tracePtLst>
        <p14:tracePtLst>
          <p14:tracePt t="88717" x="3771900" y="1238250"/>
          <p14:tracePt t="88730" x="3765550" y="1238250"/>
          <p14:tracePt t="88743" x="3759200" y="1238250"/>
          <p14:tracePt t="88754" x="3752850" y="1250950"/>
          <p14:tracePt t="88771" x="3752850" y="1263650"/>
          <p14:tracePt t="88787" x="3752850" y="1282700"/>
          <p14:tracePt t="88804" x="3765550" y="1327150"/>
          <p14:tracePt t="88821" x="3784600" y="1346200"/>
          <p14:tracePt t="88837" x="3816350" y="1365250"/>
          <p14:tracePt t="88854" x="3829050" y="1371600"/>
          <p14:tracePt t="88871" x="3848100" y="1371600"/>
          <p14:tracePt t="88887" x="3867150" y="1371600"/>
          <p14:tracePt t="88904" x="3873500" y="1371600"/>
          <p14:tracePt t="88921" x="3892550" y="1358900"/>
          <p14:tracePt t="88937" x="3898900" y="1339850"/>
          <p14:tracePt t="88954" x="3898900" y="1327150"/>
          <p14:tracePt t="88971" x="3898900" y="1308100"/>
          <p14:tracePt t="88987" x="3898900" y="1301750"/>
          <p14:tracePt t="89097" x="0" y="0"/>
        </p14:tracePtLst>
        <p14:tracePtLst>
          <p14:tracePt t="91757" x="3803650" y="1212850"/>
          <p14:tracePt t="91947" x="3797300" y="1212850"/>
          <p14:tracePt t="91959" x="3790950" y="1212850"/>
          <p14:tracePt t="91970" x="3771900" y="1225550"/>
          <p14:tracePt t="91987" x="3740150" y="1244600"/>
          <p14:tracePt t="92003" x="3727450" y="1270000"/>
          <p14:tracePt t="92020" x="3721100" y="1295400"/>
          <p14:tracePt t="92036" x="3721100" y="1320800"/>
          <p14:tracePt t="92053" x="3721100" y="1339850"/>
          <p14:tracePt t="92070" x="3721100" y="1358900"/>
          <p14:tracePt t="92087" x="3721100" y="1377950"/>
          <p14:tracePt t="92089" x="3721100" y="1390650"/>
          <p14:tracePt t="92103" x="3733800" y="1403350"/>
          <p14:tracePt t="92120" x="3759200" y="1422400"/>
          <p14:tracePt t="92136" x="3816350" y="1441450"/>
          <p14:tracePt t="92138" x="3854450" y="1447800"/>
          <p14:tracePt t="92153" x="3962400" y="1460500"/>
          <p14:tracePt t="92170" x="4057650" y="1460500"/>
          <p14:tracePt t="92186" x="4127500" y="1454150"/>
          <p14:tracePt t="92203" x="4165600" y="1441450"/>
          <p14:tracePt t="92219" x="4197350" y="1416050"/>
          <p14:tracePt t="92236" x="4210050" y="1384300"/>
          <p14:tracePt t="92253" x="4216400" y="1371600"/>
          <p14:tracePt t="92270" x="4216400" y="1346200"/>
          <p14:tracePt t="92286" x="4216400" y="1333500"/>
          <p14:tracePt t="92303" x="4216400" y="1327150"/>
          <p14:tracePt t="92319" x="4216400" y="1314450"/>
          <p14:tracePt t="92475" x="0" y="0"/>
        </p14:tracePtLst>
        <p14:tracePtLst>
          <p14:tracePt t="94451" x="7823200" y="3194050"/>
          <p14:tracePt t="94491" x="7816850" y="3194050"/>
          <p14:tracePt t="94507" x="7816850" y="3200400"/>
          <p14:tracePt t="94519" x="7816850" y="3206750"/>
          <p14:tracePt t="94536" x="7823200" y="3225800"/>
          <p14:tracePt t="94554" x="7848600" y="3257550"/>
          <p14:tracePt t="94573" x="7880350" y="3276600"/>
          <p14:tracePt t="94589" x="7912100" y="3295650"/>
          <p14:tracePt t="94602" x="7950200" y="3308350"/>
          <p14:tracePt t="94619" x="7956550" y="3314700"/>
          <p14:tracePt t="94652" x="7969250" y="3314700"/>
          <p14:tracePt t="94698" x="7975600" y="3308350"/>
          <p14:tracePt t="94715" x="7975600" y="3295650"/>
          <p14:tracePt t="94727" x="7975600" y="3282950"/>
          <p14:tracePt t="94738" x="7975600" y="3251200"/>
          <p14:tracePt t="94753" x="7975600" y="3232150"/>
          <p14:tracePt t="94770" x="7975600" y="3219450"/>
          <p14:tracePt t="94786" x="7975600" y="3206750"/>
          <p14:tracePt t="95058" x="0" y="0"/>
        </p14:tracePtLst>
        <p14:tracePtLst>
          <p14:tracePt t="95689" x="6165850" y="3054350"/>
          <p14:tracePt t="95702" x="6153150" y="3054350"/>
          <p14:tracePt t="95719" x="6140450" y="3067050"/>
          <p14:tracePt t="95735" x="6127750" y="3079750"/>
          <p14:tracePt t="95752" x="6121400" y="3092450"/>
          <p14:tracePt t="95753" x="6121400" y="3098800"/>
          <p14:tracePt t="95769" x="6115050" y="3130550"/>
          <p14:tracePt t="95785" x="6108700" y="3162300"/>
          <p14:tracePt t="95802" x="6108700" y="3181350"/>
          <p14:tracePt t="95818" x="6108700" y="3206750"/>
          <p14:tracePt t="95835" x="6115050" y="3238500"/>
          <p14:tracePt t="95852" x="6121400" y="3257550"/>
          <p14:tracePt t="95868" x="6153150" y="3276600"/>
          <p14:tracePt t="95885" x="6184900" y="3289300"/>
          <p14:tracePt t="95902" x="6229350" y="3308350"/>
          <p14:tracePt t="95918" x="6292850" y="3327400"/>
          <p14:tracePt t="95935" x="6356350" y="3327400"/>
          <p14:tracePt t="95952" x="6438900" y="3327400"/>
          <p14:tracePt t="95969" x="6559550" y="3327400"/>
          <p14:tracePt t="95985" x="6610350" y="3321050"/>
          <p14:tracePt t="96002" x="6661150" y="3308350"/>
          <p14:tracePt t="96018" x="6667500" y="3302000"/>
          <p14:tracePt t="96035" x="6673850" y="3302000"/>
          <p14:tracePt t="96052" x="6680200" y="3295650"/>
          <p14:tracePt t="96074" x="6686550" y="3289300"/>
          <p14:tracePt t="96115" x="6686550" y="3282950"/>
          <p14:tracePt t="96122" x="6686550" y="3276600"/>
          <p14:tracePt t="96135" x="6686550" y="3270250"/>
          <p14:tracePt t="96152" x="6673850" y="3251200"/>
          <p14:tracePt t="96168" x="6648450" y="3225800"/>
          <p14:tracePt t="96170" x="6616700" y="3206750"/>
          <p14:tracePt t="96185" x="6515100" y="3162300"/>
          <p14:tracePt t="96202" x="6407150" y="3124200"/>
          <p14:tracePt t="96218" x="6286500" y="3098800"/>
          <p14:tracePt t="96235" x="6203950" y="3079750"/>
          <p14:tracePt t="96252" x="6165850" y="3079750"/>
          <p14:tracePt t="96269" x="6127750" y="3079750"/>
          <p14:tracePt t="96285" x="6089650" y="3086100"/>
          <p14:tracePt t="96301" x="6051550" y="3105150"/>
          <p14:tracePt t="96318" x="6007100" y="3136900"/>
          <p14:tracePt t="96335" x="5962650" y="3162300"/>
          <p14:tracePt t="96351" x="5943600" y="3206750"/>
          <p14:tracePt t="96368" x="5943600" y="3238500"/>
          <p14:tracePt t="96371" x="5937250" y="3263900"/>
          <p14:tracePt t="96385" x="5937250" y="3295650"/>
          <p14:tracePt t="96402" x="5937250" y="3340100"/>
          <p14:tracePt t="96418" x="5937250" y="3378200"/>
          <p14:tracePt t="96435" x="5969000" y="3416300"/>
          <p14:tracePt t="96451" x="6013450" y="3448050"/>
          <p14:tracePt t="96468" x="6070600" y="3479800"/>
          <p14:tracePt t="96485" x="6146800" y="3492500"/>
          <p14:tracePt t="96501" x="6280150" y="3517900"/>
          <p14:tracePt t="96518" x="6426200" y="3517900"/>
          <p14:tracePt t="96535" x="6578600" y="3517900"/>
          <p14:tracePt t="96551" x="6673850" y="3492500"/>
          <p14:tracePt t="96555" x="6711950" y="3479800"/>
          <p14:tracePt t="96568" x="6737350" y="3473450"/>
          <p14:tracePt t="96585" x="6775450" y="3441700"/>
          <p14:tracePt t="96601" x="6788150" y="3403600"/>
          <p14:tracePt t="96618" x="6788150" y="3378200"/>
          <p14:tracePt t="96635" x="6788150" y="3333750"/>
          <p14:tracePt t="96651" x="6769100" y="3295650"/>
          <p14:tracePt t="96668" x="6731000" y="3257550"/>
          <p14:tracePt t="96685" x="6667500" y="3213100"/>
          <p14:tracePt t="96701" x="6584950" y="3181350"/>
          <p14:tracePt t="96718" x="6508750" y="3168650"/>
          <p14:tracePt t="96735" x="6426200" y="3155950"/>
          <p14:tracePt t="96751" x="6381750" y="3155950"/>
          <p14:tracePt t="96754" x="6356350" y="3155950"/>
          <p14:tracePt t="96768" x="6330950" y="3155950"/>
          <p14:tracePt t="96785" x="6273800" y="3168650"/>
          <p14:tracePt t="96801" x="6248400" y="3175000"/>
          <p14:tracePt t="96818" x="6235700" y="3187700"/>
          <p14:tracePt t="96835" x="6223000" y="3194050"/>
          <p14:tracePt t="96851" x="6216650" y="3206750"/>
          <p14:tracePt t="96868" x="6216650" y="3219450"/>
          <p14:tracePt t="96885" x="6216650" y="3232150"/>
          <p14:tracePt t="96901" x="6216650" y="3244850"/>
          <p14:tracePt t="96918" x="6216650" y="3263900"/>
          <p14:tracePt t="96935" x="6216650" y="3282950"/>
          <p14:tracePt t="96951" x="6229350" y="3302000"/>
          <p14:tracePt t="96968" x="6254750" y="3321050"/>
          <p14:tracePt t="96969" x="6273800" y="3327400"/>
          <p14:tracePt t="96985" x="6311900" y="3340100"/>
          <p14:tracePt t="97001" x="6362700" y="3352800"/>
          <p14:tracePt t="97018" x="6419850" y="3359150"/>
          <p14:tracePt t="97035" x="6502400" y="3359150"/>
          <p14:tracePt t="97051" x="6604000" y="3359150"/>
          <p14:tracePt t="97068" x="6680200" y="3333750"/>
          <p14:tracePt t="97085" x="6743700" y="3308350"/>
          <p14:tracePt t="97102" x="6775450" y="3282950"/>
          <p14:tracePt t="97118" x="6788150" y="3257550"/>
          <p14:tracePt t="97135" x="6800850" y="3225800"/>
          <p14:tracePt t="97151" x="6800850" y="3213100"/>
          <p14:tracePt t="97168" x="6800850" y="3187700"/>
          <p14:tracePt t="97185" x="6794500" y="3155950"/>
          <p14:tracePt t="97201" x="6769100" y="3130550"/>
          <p14:tracePt t="97218" x="6718300" y="3111500"/>
          <p14:tracePt t="97234" x="6648450" y="3098800"/>
          <p14:tracePt t="97251" x="6572250" y="3092450"/>
          <p14:tracePt t="97268" x="6496050" y="3092450"/>
          <p14:tracePt t="97285" x="6432550" y="3092450"/>
          <p14:tracePt t="97301" x="6381750" y="3098800"/>
          <p14:tracePt t="97318" x="6356350" y="3124200"/>
          <p14:tracePt t="97334" x="6330950" y="3130550"/>
          <p14:tracePt t="97351" x="6311900" y="3149600"/>
          <p14:tracePt t="97369" x="6311900" y="3162300"/>
          <p14:tracePt t="97372" x="6311900" y="3175000"/>
          <p14:tracePt t="97385" x="6311900" y="3181350"/>
          <p14:tracePt t="97401" x="6318250" y="3213100"/>
          <p14:tracePt t="97418" x="6337300" y="3232150"/>
          <p14:tracePt t="97434" x="6381750" y="3251200"/>
          <p14:tracePt t="97451" x="6470650" y="3263900"/>
          <p14:tracePt t="97468" x="6553200" y="3263900"/>
          <p14:tracePt t="97484" x="6642100" y="3263900"/>
          <p14:tracePt t="97501" x="6699250" y="3263900"/>
          <p14:tracePt t="97518" x="6731000" y="3257550"/>
          <p14:tracePt t="97534" x="6750050" y="3244850"/>
          <p14:tracePt t="97555" x="6750050" y="3238500"/>
          <p14:tracePt t="97568" x="6750050" y="3232150"/>
          <p14:tracePt t="97585" x="6756400" y="3225800"/>
          <p14:tracePt t="97588" x="6762750" y="3219450"/>
          <p14:tracePt t="98225" x="0" y="0"/>
        </p14:tracePtLst>
        <p14:tracePtLst>
          <p14:tracePt t="99435" x="8216900" y="3327400"/>
          <p14:tracePt t="99546" x="8229600" y="3327400"/>
          <p14:tracePt t="99558" x="8235950" y="3327400"/>
          <p14:tracePt t="99567" x="8274050" y="3333750"/>
          <p14:tracePt t="99584" x="8350250" y="3340100"/>
          <p14:tracePt t="99587" x="8413750" y="3340100"/>
          <p14:tracePt t="99601" x="8578850" y="3340100"/>
          <p14:tracePt t="99617" x="8763000" y="3352800"/>
          <p14:tracePt t="99634" x="8909050" y="3352800"/>
          <p14:tracePt t="99650" x="8997950" y="3352800"/>
          <p14:tracePt t="99667" x="9029700" y="3352800"/>
          <p14:tracePt t="99684" x="9036050" y="3352800"/>
          <p14:tracePt t="100043" x="0" y="0"/>
        </p14:tracePtLst>
        <p14:tracePtLst>
          <p14:tracePt t="105260" x="3308350" y="3187700"/>
          <p14:tracePt t="105291" x="3308350" y="3194050"/>
          <p14:tracePt t="105303" x="3308350" y="3200400"/>
          <p14:tracePt t="105315" x="3308350" y="3213100"/>
          <p14:tracePt t="105332" x="3321050" y="3225800"/>
          <p14:tracePt t="105348" x="3333750" y="3244850"/>
          <p14:tracePt t="105365" x="3365500" y="3263900"/>
          <p14:tracePt t="105382" x="3403600" y="3282950"/>
          <p14:tracePt t="105399" x="3486150" y="3289300"/>
          <p14:tracePt t="105415" x="3562350" y="3289300"/>
          <p14:tracePt t="105432" x="3613150" y="3289300"/>
          <p14:tracePt t="105433" x="3638550" y="3289300"/>
          <p14:tracePt t="105449" x="3670300" y="3282950"/>
          <p14:tracePt t="105465" x="3683000" y="3270250"/>
          <p14:tracePt t="105482" x="3689350" y="3263900"/>
          <p14:tracePt t="105498" x="3695700" y="3257550"/>
          <p14:tracePt t="105515" x="3695700" y="3251200"/>
          <p14:tracePt t="105554" x="3695700" y="3244850"/>
          <p14:tracePt t="105666" x="0" y="0"/>
        </p14:tracePtLst>
        <p14:tracePtLst>
          <p14:tracePt t="106597" x="8229600" y="3117850"/>
          <p14:tracePt t="106609" x="8223250" y="3130550"/>
          <p14:tracePt t="106621" x="8216900" y="3136900"/>
          <p14:tracePt t="106632" x="8216900" y="3143250"/>
          <p14:tracePt t="106648" x="8210550" y="3168650"/>
          <p14:tracePt t="106650" x="8210550" y="3181350"/>
          <p14:tracePt t="106665" x="8210550" y="3206750"/>
          <p14:tracePt t="106681" x="8229600" y="3238500"/>
          <p14:tracePt t="106698" x="8255000" y="3276600"/>
          <p14:tracePt t="106715" x="8299450" y="3314700"/>
          <p14:tracePt t="106732" x="8350250" y="3340100"/>
          <p14:tracePt t="106748" x="8401050" y="3352800"/>
          <p14:tracePt t="106765" x="8445500" y="3352800"/>
          <p14:tracePt t="106782" x="8477250" y="3352800"/>
          <p14:tracePt t="106798" x="8502650" y="3352800"/>
          <p14:tracePt t="106815" x="8521700" y="3333750"/>
          <p14:tracePt t="106831" x="8534400" y="3327400"/>
          <p14:tracePt t="106833" x="8540750" y="3321050"/>
          <p14:tracePt t="106865" x="8540750" y="3295650"/>
          <p14:tracePt t="106881" x="8547100" y="3289300"/>
          <p14:tracePt t="107082" x="0" y="0"/>
        </p14:tracePtLst>
        <p14:tracePtLst>
          <p14:tracePt t="108051" x="10642600" y="3244850"/>
          <p14:tracePt t="108146" x="0" y="0"/>
        </p14:tracePtLst>
        <p14:tracePtLst>
          <p14:tracePt t="109138" x="3575050" y="3416300"/>
          <p14:tracePt t="109194" x="3568700" y="3416300"/>
          <p14:tracePt t="109210" x="3568700" y="3422650"/>
          <p14:tracePt t="109219" x="3568700" y="3429000"/>
          <p14:tracePt t="109230" x="3568700" y="3435350"/>
          <p14:tracePt t="109247" x="3575050" y="3479800"/>
          <p14:tracePt t="109264" x="3606800" y="3517900"/>
          <p14:tracePt t="109265" x="3632200" y="3536950"/>
          <p14:tracePt t="109281" x="3670300" y="3556000"/>
          <p14:tracePt t="109297" x="3790950" y="3600450"/>
          <p14:tracePt t="109314" x="3886200" y="3619500"/>
          <p14:tracePt t="109330" x="3943350" y="3619500"/>
          <p14:tracePt t="109347" x="3968750" y="3619500"/>
          <p14:tracePt t="109427" x="3975100" y="3619500"/>
          <p14:tracePt t="109468" x="3975100" y="3613150"/>
          <p14:tracePt t="109586" x="0" y="0"/>
        </p14:tracePtLst>
        <p14:tracePtLst>
          <p14:tracePt t="110085" x="4292600" y="3479800"/>
          <p14:tracePt t="110148" x="4286250" y="3486150"/>
          <p14:tracePt t="110165" x="4286250" y="3511550"/>
          <p14:tracePt t="110181" x="4286250" y="3556000"/>
          <p14:tracePt t="110187" x="4286250" y="3575050"/>
          <p14:tracePt t="110202" x="4305300" y="3606800"/>
          <p14:tracePt t="110214" x="4330700" y="3625850"/>
          <p14:tracePt t="110230" x="4381500" y="3657600"/>
          <p14:tracePt t="110234" x="4413250" y="3663950"/>
          <p14:tracePt t="110247" x="4457700" y="3670300"/>
          <p14:tracePt t="110264" x="4546600" y="3695700"/>
          <p14:tracePt t="110266" x="4572000" y="3695700"/>
          <p14:tracePt t="110280" x="4597400" y="3695700"/>
          <p14:tracePt t="110297" x="4629150" y="3695700"/>
          <p14:tracePt t="110314" x="4635500" y="3695700"/>
          <p14:tracePt t="110356" x="4635500" y="3689350"/>
          <p14:tracePt t="110368" x="4635500" y="3676650"/>
          <p14:tracePt t="110390" x="4635500" y="3670300"/>
          <p14:tracePt t="110450" x="0" y="0"/>
        </p14:tracePtLst>
        <p14:tracePtLst>
          <p14:tracePt t="112163" x="8153400" y="3505200"/>
          <p14:tracePt t="112193" x="8147050" y="3505200"/>
          <p14:tracePt t="112211" x="8147050" y="3511550"/>
          <p14:tracePt t="112218" x="8147050" y="3530600"/>
          <p14:tracePt t="112229" x="8147050" y="3543300"/>
          <p14:tracePt t="112246" x="8147050" y="3575050"/>
          <p14:tracePt t="112263" x="8153400" y="3606800"/>
          <p14:tracePt t="112279" x="8178800" y="3632200"/>
          <p14:tracePt t="112282" x="8191500" y="3644900"/>
          <p14:tracePt t="112296" x="8204200" y="3657600"/>
          <p14:tracePt t="112298" x="8223250" y="3663950"/>
          <p14:tracePt t="112313" x="8255000" y="3670300"/>
          <p14:tracePt t="112329" x="8274050" y="3670300"/>
          <p14:tracePt t="112346" x="8299450" y="3670300"/>
          <p14:tracePt t="112363" x="8324850" y="3670300"/>
          <p14:tracePt t="112379" x="8343900" y="3670300"/>
          <p14:tracePt t="112482" x="0" y="0"/>
        </p14:tracePtLst>
        <p14:tracePtLst>
          <p14:tracePt t="115812" x="3587750" y="3702050"/>
          <p14:tracePt t="115826" x="3581400" y="3708400"/>
          <p14:tracePt t="115851" x="3581400" y="3714750"/>
          <p14:tracePt t="115861" x="3581400" y="3721100"/>
          <p14:tracePt t="115879" x="3581400" y="3733800"/>
          <p14:tracePt t="115882" x="3581400" y="3746500"/>
          <p14:tracePt t="115895" x="3594100" y="3765550"/>
          <p14:tracePt t="115912" x="3606800" y="3797300"/>
          <p14:tracePt t="115929" x="3625850" y="3822700"/>
          <p14:tracePt t="115945" x="3644900" y="3841750"/>
          <p14:tracePt t="116083" x="3651250" y="3841750"/>
          <p14:tracePt t="116107" x="3651250" y="3829050"/>
          <p14:tracePt t="116116" x="3651250" y="3822700"/>
          <p14:tracePt t="116128" x="3651250" y="3816350"/>
          <p14:tracePt t="116132" x="3651250" y="3803650"/>
          <p14:tracePt t="116146" x="3651250" y="3790950"/>
          <p14:tracePt t="116162" x="3651250" y="3784600"/>
          <p14:tracePt t="116242" x="0" y="0"/>
        </p14:tracePtLst>
        <p14:tracePtLst>
          <p14:tracePt t="121660" x="6559550" y="4591050"/>
          <p14:tracePt t="121674" x="6559550" y="4597400"/>
          <p14:tracePt t="121690" x="6565900" y="4597400"/>
          <p14:tracePt t="121701" x="6604000" y="4603750"/>
          <p14:tracePt t="121711" x="6635750" y="4610100"/>
          <p14:tracePt t="121726" x="6737350" y="4622800"/>
          <p14:tracePt t="121743" x="6915150" y="4635500"/>
          <p14:tracePt t="121760" x="7137400" y="4641850"/>
          <p14:tracePt t="121776" x="7416800" y="4641850"/>
          <p14:tracePt t="121777" x="7550150" y="4641850"/>
          <p14:tracePt t="121793" x="7766050" y="4641850"/>
          <p14:tracePt t="121810" x="7918450" y="4641850"/>
          <p14:tracePt t="121826" x="7994650" y="4641850"/>
          <p14:tracePt t="121843" x="8026400" y="4641850"/>
          <p14:tracePt t="121859" x="8032750" y="4641850"/>
          <p14:tracePt t="122009" x="0" y="0"/>
        </p14:tracePtLst>
        <p14:tracePtLst>
          <p14:tracePt t="122747" x="5270500" y="2978150"/>
          <p14:tracePt t="122810" x="5264150" y="2978150"/>
          <p14:tracePt t="122828" x="5264150" y="2990850"/>
          <p14:tracePt t="122839" x="5270500" y="2997200"/>
          <p14:tracePt t="122849" x="5283200" y="3009900"/>
          <p14:tracePt t="122859" x="5289550" y="3016250"/>
          <p14:tracePt t="122876" x="5295900" y="3022600"/>
          <p14:tracePt t="122893" x="5302250" y="3022600"/>
          <p14:tracePt t="122915" x="5308600" y="3022600"/>
          <p14:tracePt t="122963" x="5314950" y="3022600"/>
          <p14:tracePt t="122987" x="5314950" y="3016250"/>
          <p14:tracePt t="122998" x="5314950" y="3009900"/>
          <p14:tracePt t="123010" x="5314950" y="2990850"/>
          <p14:tracePt t="123026" x="5314950" y="2971800"/>
          <p14:tracePt t="123042" x="5314950" y="2952750"/>
          <p14:tracePt t="123059" x="5314950" y="2946400"/>
          <p14:tracePt t="123093" x="5308600" y="2940050"/>
          <p14:tracePt t="123130" x="5302250" y="2940050"/>
          <p14:tracePt t="123138" x="5295900" y="2940050"/>
          <p14:tracePt t="123147" x="5289550" y="2940050"/>
          <p14:tracePt t="123159" x="5276850" y="2946400"/>
          <p14:tracePt t="123176" x="5257800" y="2952750"/>
          <p14:tracePt t="123193" x="5238750" y="2978150"/>
          <p14:tracePt t="123209" x="5238750" y="2990850"/>
          <p14:tracePt t="123226" x="5238750" y="2997200"/>
          <p14:tracePt t="123242" x="5238750" y="3009900"/>
          <p14:tracePt t="123259" x="5238750" y="3016250"/>
          <p14:tracePt t="123290" x="5245100" y="3016250"/>
          <p14:tracePt t="123348" x="5251450" y="3016250"/>
          <p14:tracePt t="123403" x="5251450" y="3009900"/>
          <p14:tracePt t="123415" x="5251450" y="3003550"/>
          <p14:tracePt t="123593" x="0" y="0"/>
        </p14:tracePtLst>
        <p14:tracePtLst>
          <p14:tracePt t="124508" x="8566150" y="4552950"/>
          <p14:tracePt t="124538" x="8566150" y="4546600"/>
          <p14:tracePt t="124595" x="8559800" y="4546600"/>
          <p14:tracePt t="124606" x="8547100" y="4546600"/>
          <p14:tracePt t="124616" x="8547100" y="4552950"/>
          <p14:tracePt t="124627" x="8547100" y="4584700"/>
          <p14:tracePt t="124642" x="8559800" y="4641850"/>
          <p14:tracePt t="124659" x="8585200" y="4692650"/>
          <p14:tracePt t="124675" x="8623300" y="4737100"/>
          <p14:tracePt t="124692" x="8674100" y="4768850"/>
          <p14:tracePt t="124709" x="8699500" y="4781550"/>
          <p14:tracePt t="124726" x="8705850" y="4781550"/>
          <p14:tracePt t="124742" x="8718550" y="4781550"/>
          <p14:tracePt t="124759" x="8731250" y="4781550"/>
          <p14:tracePt t="124775" x="8750300" y="4768850"/>
          <p14:tracePt t="124792" x="8775700" y="4737100"/>
          <p14:tracePt t="124794" x="8788400" y="4718050"/>
          <p14:tracePt t="124809" x="8807450" y="4679950"/>
          <p14:tracePt t="124825" x="8820150" y="4635500"/>
          <p14:tracePt t="124842" x="8826500" y="4603750"/>
          <p14:tracePt t="124859" x="8826500" y="4578350"/>
          <p14:tracePt t="124875" x="8826500" y="4565650"/>
          <p14:tracePt t="124892" x="8826500" y="4552950"/>
          <p14:tracePt t="124909" x="8826500" y="4540250"/>
          <p14:tracePt t="124930" x="8820150" y="4540250"/>
          <p14:tracePt t="124978" x="8813800" y="4540250"/>
          <p14:tracePt t="124986" x="8807450" y="4540250"/>
          <p14:tracePt t="124994" x="8807450" y="4546600"/>
          <p14:tracePt t="125009" x="8807450" y="4578350"/>
          <p14:tracePt t="125025" x="8820150" y="4616450"/>
          <p14:tracePt t="125042" x="8851900" y="4641850"/>
          <p14:tracePt t="125059" x="8902700" y="4660900"/>
          <p14:tracePt t="125075" x="8921750" y="4660900"/>
          <p14:tracePt t="125092" x="8940800" y="4660900"/>
          <p14:tracePt t="125109" x="8953500" y="4660900"/>
          <p14:tracePt t="125125" x="8959850" y="4641850"/>
          <p14:tracePt t="125142" x="8966200" y="4622800"/>
          <p14:tracePt t="125159" x="8953500" y="4591050"/>
          <p14:tracePt t="125175" x="8909050" y="4559300"/>
          <p14:tracePt t="125192" x="8820150" y="4533900"/>
          <p14:tracePt t="125194" x="8775700" y="4533900"/>
          <p14:tracePt t="125209" x="8731250" y="4533900"/>
          <p14:tracePt t="125225" x="8642350" y="4540250"/>
          <p14:tracePt t="125242" x="8610600" y="4559300"/>
          <p14:tracePt t="125258" x="8604250" y="4584700"/>
          <p14:tracePt t="125275" x="8604250" y="4610100"/>
          <p14:tracePt t="125292" x="8604250" y="4641850"/>
          <p14:tracePt t="125308" x="8610600" y="4667250"/>
          <p14:tracePt t="125325" x="8642350" y="4686300"/>
          <p14:tracePt t="125342" x="8699500" y="4699000"/>
          <p14:tracePt t="125358" x="8775700" y="4699000"/>
          <p14:tracePt t="125375" x="8883650" y="4699000"/>
          <p14:tracePt t="125392" x="8991600" y="4699000"/>
          <p14:tracePt t="125393" x="9010650" y="4692650"/>
          <p14:tracePt t="125408" x="9023350" y="4679950"/>
          <p14:tracePt t="125410" x="9036050" y="4673600"/>
          <p14:tracePt t="125425" x="9042400" y="4654550"/>
          <p14:tracePt t="125442" x="9042400" y="4622800"/>
          <p14:tracePt t="125458" x="9029700" y="4584700"/>
          <p14:tracePt t="125475" x="8985250" y="4552950"/>
          <p14:tracePt t="125492" x="8883650" y="4521200"/>
          <p14:tracePt t="125508" x="8763000" y="4495800"/>
          <p14:tracePt t="125525" x="8680450" y="4495800"/>
          <p14:tracePt t="125542" x="8629650" y="4495800"/>
          <p14:tracePt t="125558" x="8591550" y="4514850"/>
          <p14:tracePt t="125575" x="8578850" y="4552950"/>
          <p14:tracePt t="125578" x="8572500" y="4572000"/>
          <p14:tracePt t="125592" x="8572500" y="4591050"/>
          <p14:tracePt t="125608" x="8572500" y="4648200"/>
          <p14:tracePt t="125610" x="8585200" y="4667250"/>
          <p14:tracePt t="125625" x="8629650" y="4711700"/>
          <p14:tracePt t="125642" x="8724900" y="4756150"/>
          <p14:tracePt t="125658" x="8832850" y="4794250"/>
          <p14:tracePt t="125675" x="8934450" y="4806950"/>
          <p14:tracePt t="125692" x="8978900" y="4806950"/>
          <p14:tracePt t="125708" x="9010650" y="4800600"/>
          <p14:tracePt t="125725" x="9023350" y="4768850"/>
          <p14:tracePt t="125742" x="9023350" y="4730750"/>
          <p14:tracePt t="125758" x="9010650" y="4699000"/>
          <p14:tracePt t="125775" x="8978900" y="4667250"/>
          <p14:tracePt t="125792" x="8947150" y="4641850"/>
          <p14:tracePt t="125795" x="8928100" y="4635500"/>
          <p14:tracePt t="125808" x="8921750" y="4635500"/>
          <p14:tracePt t="125825" x="8909050" y="4635500"/>
          <p14:tracePt t="125875" x="8915400" y="4641850"/>
          <p14:tracePt t="125882" x="8921750" y="4654550"/>
          <p14:tracePt t="125891" x="8940800" y="4660900"/>
          <p14:tracePt t="125908" x="8997950" y="4679950"/>
          <p14:tracePt t="125925" x="9074150" y="4679950"/>
          <p14:tracePt t="125941" x="9144000" y="4679950"/>
          <p14:tracePt t="125958" x="9163050" y="4673600"/>
          <p14:tracePt t="125975" x="9169400" y="4654550"/>
          <p14:tracePt t="125991" x="9169400" y="4629150"/>
          <p14:tracePt t="126008" x="9156700" y="4584700"/>
          <p14:tracePt t="126009" x="9137650" y="4572000"/>
          <p14:tracePt t="126025" x="9080500" y="4540250"/>
          <p14:tracePt t="126041" x="9017000" y="4533900"/>
          <p14:tracePt t="126058" x="8972550" y="4533900"/>
          <p14:tracePt t="126075" x="8940800" y="4540250"/>
          <p14:tracePt t="126091" x="8921750" y="4565650"/>
          <p14:tracePt t="126108" x="8909050" y="4597400"/>
          <p14:tracePt t="126125" x="8909050" y="4629150"/>
          <p14:tracePt t="126142" x="8915400" y="4673600"/>
          <p14:tracePt t="126158" x="8953500" y="4718050"/>
          <p14:tracePt t="126175" x="9023350" y="4737100"/>
          <p14:tracePt t="126191" x="9105900" y="4737100"/>
          <p14:tracePt t="126208" x="9175750" y="4737100"/>
          <p14:tracePt t="126210" x="9220200" y="4737100"/>
          <p14:tracePt t="126225" x="9245600" y="4718050"/>
          <p14:tracePt t="126241" x="9264650" y="4679950"/>
          <p14:tracePt t="126258" x="9271000" y="4654550"/>
          <p14:tracePt t="126275" x="9271000" y="4610100"/>
          <p14:tracePt t="126291" x="9251950" y="4591050"/>
          <p14:tracePt t="126308" x="9232900" y="4572000"/>
          <p14:tracePt t="126325" x="9213850" y="4559300"/>
          <p14:tracePt t="126358" x="9207500" y="4559300"/>
          <p14:tracePt t="126375" x="9194800" y="4572000"/>
          <p14:tracePt t="126391" x="9188450" y="4591050"/>
          <p14:tracePt t="126394" x="9188450" y="4610100"/>
          <p14:tracePt t="126408" x="9188450" y="4622800"/>
          <p14:tracePt t="126425" x="9201150" y="4654550"/>
          <p14:tracePt t="126442" x="9213850" y="4654550"/>
          <p14:tracePt t="126458" x="9226550" y="4654550"/>
          <p14:tracePt t="126475" x="9251950" y="4654550"/>
          <p14:tracePt t="126491" x="9258300" y="4641850"/>
          <p14:tracePt t="126508" x="9264650" y="4629150"/>
          <p14:tracePt t="126525" x="9264650" y="4610100"/>
          <p14:tracePt t="126541" x="9251950" y="4584700"/>
          <p14:tracePt t="126558" x="9232900" y="4578350"/>
          <p14:tracePt t="126575" x="9226550" y="4578350"/>
          <p14:tracePt t="126594" x="9220200" y="4578350"/>
          <p14:tracePt t="126610" x="9213850" y="4578350"/>
          <p14:tracePt t="126625" x="9207500" y="4578350"/>
          <p14:tracePt t="126931" x="9201150" y="4578350"/>
          <p14:tracePt t="126945" x="9182100" y="4578350"/>
          <p14:tracePt t="126958" x="9067800" y="4578350"/>
          <p14:tracePt t="126975" x="8883650" y="4552950"/>
          <p14:tracePt t="126978" x="8794750" y="4533900"/>
          <p14:tracePt t="126992" x="8712200" y="4527550"/>
          <p14:tracePt t="127008" x="8616950" y="4521200"/>
          <p14:tracePt t="127025" x="8559800" y="4521200"/>
          <p14:tracePt t="127041" x="8540750" y="4521200"/>
          <p14:tracePt t="127058" x="8521700" y="4552950"/>
          <p14:tracePt t="127075" x="8521700" y="4591050"/>
          <p14:tracePt t="127091" x="8521700" y="4648200"/>
          <p14:tracePt t="127108" x="8534400" y="4686300"/>
          <p14:tracePt t="127124" x="8553450" y="4724400"/>
          <p14:tracePt t="127142" x="8597900" y="4762500"/>
          <p14:tracePt t="127158" x="8674100" y="4787900"/>
          <p14:tracePt t="127174" x="8801100" y="4813300"/>
          <p14:tracePt t="127191" x="8953500" y="4826000"/>
          <p14:tracePt t="127208" x="9099550" y="4819650"/>
          <p14:tracePt t="127210" x="9156700" y="4813300"/>
          <p14:tracePt t="127224" x="9182100" y="4800600"/>
          <p14:tracePt t="127241" x="9213850" y="4762500"/>
          <p14:tracePt t="127258" x="9213850" y="4730750"/>
          <p14:tracePt t="127274" x="9213850" y="4705350"/>
          <p14:tracePt t="127291" x="9213850" y="4679950"/>
          <p14:tracePt t="127308" x="9182100" y="4654550"/>
          <p14:tracePt t="127324" x="9118600" y="4629150"/>
          <p14:tracePt t="127341" x="9048750" y="4603750"/>
          <p14:tracePt t="127358" x="9004300" y="4603750"/>
          <p14:tracePt t="127374" x="8953500" y="4603750"/>
          <p14:tracePt t="127391" x="8934450" y="4622800"/>
          <p14:tracePt t="127408" x="8915400" y="4660900"/>
          <p14:tracePt t="127424" x="8909050" y="4699000"/>
          <p14:tracePt t="127426" x="8909050" y="4724400"/>
          <p14:tracePt t="127441" x="8921750" y="4762500"/>
          <p14:tracePt t="127458" x="8947150" y="4787900"/>
          <p14:tracePt t="127474" x="8985250" y="4806950"/>
          <p14:tracePt t="127491" x="9029700" y="4806950"/>
          <p14:tracePt t="127508" x="9080500" y="4806950"/>
          <p14:tracePt t="127524" x="9118600" y="4781550"/>
          <p14:tracePt t="127541" x="9131300" y="4730750"/>
          <p14:tracePt t="127558" x="9131300" y="4692650"/>
          <p14:tracePt t="127574" x="9131300" y="4654550"/>
          <p14:tracePt t="127591" x="9124950" y="4610100"/>
          <p14:tracePt t="127608" x="9074150" y="4572000"/>
          <p14:tracePt t="127611" x="9042400" y="4559300"/>
          <p14:tracePt t="127624" x="9010650" y="4540250"/>
          <p14:tracePt t="127641" x="8972550" y="4533900"/>
          <p14:tracePt t="127658" x="8953500" y="4533900"/>
          <p14:tracePt t="127674" x="8940800" y="4559300"/>
          <p14:tracePt t="127691" x="8934450" y="4603750"/>
          <p14:tracePt t="127707" x="8934450" y="4673600"/>
          <p14:tracePt t="127724" x="8966200" y="4718050"/>
          <p14:tracePt t="127741" x="9017000" y="4743450"/>
          <p14:tracePt t="127758" x="9080500" y="4756150"/>
          <p14:tracePt t="127774" x="9105900" y="4756150"/>
          <p14:tracePt t="127791" x="9124950" y="4756150"/>
          <p14:tracePt t="127807" x="9137650" y="4737100"/>
          <p14:tracePt t="127809" x="9137650" y="4724400"/>
          <p14:tracePt t="127824" x="9137650" y="4699000"/>
          <p14:tracePt t="127841" x="9112250" y="4622800"/>
          <p14:tracePt t="127857" x="9080500" y="4578350"/>
          <p14:tracePt t="127874" x="9023350" y="4546600"/>
          <p14:tracePt t="127891" x="8991600" y="4540250"/>
          <p14:tracePt t="127907" x="8959850" y="4540250"/>
          <p14:tracePt t="127924" x="8928100" y="4540250"/>
          <p14:tracePt t="127941" x="8915400" y="4565650"/>
          <p14:tracePt t="127957" x="8909050" y="4591050"/>
          <p14:tracePt t="127974" x="8909050" y="4629150"/>
          <p14:tracePt t="127991" x="8921750" y="4667250"/>
          <p14:tracePt t="128007" x="8953500" y="4679950"/>
          <p14:tracePt t="128009" x="8972550" y="4686300"/>
          <p14:tracePt t="128041" x="8991600" y="4686300"/>
          <p14:tracePt t="128338" x="0" y="0"/>
        </p14:tracePtLst>
        <p14:tracePtLst>
          <p14:tracePt t="128731" x="7905750" y="4686300"/>
          <p14:tracePt t="128811" x="7912100" y="4686300"/>
          <p14:tracePt t="128826" x="8026400" y="4686300"/>
          <p14:tracePt t="128841" x="8248650" y="4686300"/>
          <p14:tracePt t="128858" x="8616950" y="4686300"/>
          <p14:tracePt t="128874" x="8985250" y="4686300"/>
          <p14:tracePt t="128891" x="9271000" y="4686300"/>
          <p14:tracePt t="128907" x="9493250" y="4686300"/>
          <p14:tracePt t="128924" x="9626600" y="4686300"/>
          <p14:tracePt t="128941" x="9690100" y="4686300"/>
          <p14:tracePt t="128957" x="9715500" y="4686300"/>
          <p14:tracePt t="128974" x="9721850" y="4686300"/>
          <p14:tracePt t="129186" x="0" y="0"/>
        </p14:tracePtLst>
        <p14:tracePtLst>
          <p14:tracePt t="131411" x="8502650" y="4457700"/>
          <p14:tracePt t="131507" x="8496300" y="4464050"/>
          <p14:tracePt t="131523" x="8496300" y="4483100"/>
          <p14:tracePt t="131535" x="8496300" y="4502150"/>
          <p14:tracePt t="131546" x="8496300" y="4546600"/>
          <p14:tracePt t="131557" x="8496300" y="4578350"/>
          <p14:tracePt t="131573" x="8515350" y="4641850"/>
          <p14:tracePt t="131590" x="8553450" y="4711700"/>
          <p14:tracePt t="131606" x="8591550" y="4756150"/>
          <p14:tracePt t="131623" x="8629650" y="4794250"/>
          <p14:tracePt t="131640" x="8655050" y="4819650"/>
          <p14:tracePt t="131642" x="8674100" y="4826000"/>
          <p14:tracePt t="131657" x="8712200" y="4845050"/>
          <p14:tracePt t="131673" x="8737600" y="4845050"/>
          <p14:tracePt t="131690" x="8769350" y="4845050"/>
          <p14:tracePt t="131706" x="8832850" y="4845050"/>
          <p14:tracePt t="131723" x="8921750" y="4826000"/>
          <p14:tracePt t="131740" x="9036050" y="4800600"/>
          <p14:tracePt t="131757" x="9156700" y="4781550"/>
          <p14:tracePt t="131773" x="9239250" y="4743450"/>
          <p14:tracePt t="131790" x="9283700" y="4718050"/>
          <p14:tracePt t="131806" x="9296400" y="4705350"/>
          <p14:tracePt t="131840" x="9309100" y="4699000"/>
          <p14:tracePt t="131856" x="9309100" y="4692650"/>
          <p14:tracePt t="131873" x="9309100" y="4667250"/>
          <p14:tracePt t="131890" x="9309100" y="4641850"/>
          <p14:tracePt t="131906" x="9290050" y="4597400"/>
          <p14:tracePt t="131923" x="9239250" y="4533900"/>
          <p14:tracePt t="131939" x="9163050" y="4464050"/>
          <p14:tracePt t="131956" x="9061450" y="4394200"/>
          <p14:tracePt t="131973" x="8966200" y="4337050"/>
          <p14:tracePt t="131989" x="8890000" y="4305300"/>
          <p14:tracePt t="132006" x="8820150" y="4286250"/>
          <p14:tracePt t="132023" x="8763000" y="4279900"/>
          <p14:tracePt t="132039" x="8724900" y="4279900"/>
          <p14:tracePt t="132056" x="8667750" y="4286250"/>
          <p14:tracePt t="132073" x="8585200" y="4311650"/>
          <p14:tracePt t="132089" x="8528050" y="4337050"/>
          <p14:tracePt t="132106" x="8509000" y="4362450"/>
          <p14:tracePt t="132122" x="8483600" y="4381500"/>
          <p14:tracePt t="132139" x="8470900" y="4413250"/>
          <p14:tracePt t="132156" x="8458200" y="4451350"/>
          <p14:tracePt t="132173" x="8458200" y="4489450"/>
          <p14:tracePt t="132189" x="8458200" y="4527550"/>
          <p14:tracePt t="132206" x="8470900" y="4559300"/>
          <p14:tracePt t="132223" x="8496300" y="4591050"/>
          <p14:tracePt t="132239" x="8521700" y="4629150"/>
          <p14:tracePt t="132256" x="8553450" y="4660900"/>
          <p14:tracePt t="132273" x="8661400" y="4699000"/>
          <p14:tracePt t="132289" x="8763000" y="4718050"/>
          <p14:tracePt t="132306" x="8883650" y="4743450"/>
          <p14:tracePt t="132323" x="8978900" y="4743450"/>
          <p14:tracePt t="132339" x="9067800" y="4730750"/>
          <p14:tracePt t="132356" x="9099550" y="4718050"/>
          <p14:tracePt t="132373" x="9112250" y="4679950"/>
          <p14:tracePt t="132389" x="9118600" y="4654550"/>
          <p14:tracePt t="132406" x="9118600" y="4616450"/>
          <p14:tracePt t="132423" x="9118600" y="4578350"/>
          <p14:tracePt t="132439" x="9105900" y="4521200"/>
          <p14:tracePt t="132456" x="9086850" y="4483100"/>
          <p14:tracePt t="132457" x="9074150" y="4464050"/>
          <p14:tracePt t="132473" x="9036050" y="4432300"/>
          <p14:tracePt t="132489" x="8985250" y="4413250"/>
          <p14:tracePt t="132506" x="8953500" y="4413250"/>
          <p14:tracePt t="132522" x="8909050" y="4413250"/>
          <p14:tracePt t="132539" x="8877300" y="4413250"/>
          <p14:tracePt t="132556" x="8826500" y="4419600"/>
          <p14:tracePt t="132572" x="8769350" y="4457700"/>
          <p14:tracePt t="132589" x="8737600" y="4521200"/>
          <p14:tracePt t="132606" x="8712200" y="4610100"/>
          <p14:tracePt t="132622" x="8712200" y="4705350"/>
          <p14:tracePt t="132639" x="8724900" y="4806950"/>
          <p14:tracePt t="132656" x="8756650" y="4864100"/>
          <p14:tracePt t="132657" x="8775700" y="4876800"/>
          <p14:tracePt t="132673" x="8839200" y="4908550"/>
          <p14:tracePt t="132689" x="8915400" y="4914900"/>
          <p14:tracePt t="132706" x="9010650" y="4914900"/>
          <p14:tracePt t="132722" x="9105900" y="4883150"/>
          <p14:tracePt t="132739" x="9169400" y="4838700"/>
          <p14:tracePt t="132756" x="9201150" y="4813300"/>
          <p14:tracePt t="132772" x="9220200" y="4794250"/>
          <p14:tracePt t="132789" x="9220200" y="4781550"/>
          <p14:tracePt t="132806" x="9220200" y="4775200"/>
          <p14:tracePt t="132823" x="9220200" y="4768850"/>
          <p14:tracePt t="133754" x="0" y="0"/>
        </p14:tracePtLst>
        <p14:tracePtLst>
          <p14:tracePt t="135380" x="1111250" y="4921250"/>
          <p14:tracePt t="135419" x="1104900" y="4927600"/>
          <p14:tracePt t="135435" x="1111250" y="4933950"/>
          <p14:tracePt t="135443" x="1130300" y="4940300"/>
          <p14:tracePt t="135455" x="1162050" y="4946650"/>
          <p14:tracePt t="135472" x="1257300" y="4959350"/>
          <p14:tracePt t="135488" x="1416050" y="4965700"/>
          <p14:tracePt t="135489" x="1536700" y="4965700"/>
          <p14:tracePt t="135505" x="1778000" y="4965700"/>
          <p14:tracePt t="135522" x="1955800" y="4965700"/>
          <p14:tracePt t="135539" x="2051050" y="4965700"/>
          <p14:tracePt t="135555" x="2089150" y="4965700"/>
          <p14:tracePt t="135572" x="2120900" y="4965700"/>
          <p14:tracePt t="135589" x="2165350" y="4978400"/>
          <p14:tracePt t="135605" x="2228850" y="5003800"/>
          <p14:tracePt t="135622" x="2317750" y="5016500"/>
          <p14:tracePt t="135638" x="2406650" y="5029200"/>
          <p14:tracePt t="135642" x="2463800" y="5035550"/>
          <p14:tracePt t="135658" x="2552700" y="5054600"/>
          <p14:tracePt t="135672" x="2597150" y="5060950"/>
          <p14:tracePt t="135689" x="2679700" y="5073650"/>
          <p14:tracePt t="135705" x="2730500" y="5086350"/>
          <p14:tracePt t="135722" x="2749550" y="5086350"/>
          <p14:tracePt t="135738" x="2781300" y="5086350"/>
          <p14:tracePt t="135755" x="2819400" y="5086350"/>
          <p14:tracePt t="135772" x="2876550" y="5086350"/>
          <p14:tracePt t="135788" x="2940050" y="5086350"/>
          <p14:tracePt t="135805" x="2984500" y="5086350"/>
          <p14:tracePt t="135822" x="3003550" y="5086350"/>
          <p14:tracePt t="135838" x="3022600" y="5092700"/>
          <p14:tracePt t="135855" x="3035300" y="5092700"/>
          <p14:tracePt t="135871" x="3048000" y="5092700"/>
          <p14:tracePt t="135873" x="3060700" y="5092700"/>
          <p14:tracePt t="135888" x="3073400" y="5092700"/>
          <p14:tracePt t="135905" x="3124200" y="5092700"/>
          <p14:tracePt t="135921" x="3162300" y="5092700"/>
          <p14:tracePt t="135938" x="3200400" y="5092700"/>
          <p14:tracePt t="135955" x="3251200" y="5073650"/>
          <p14:tracePt t="135971" x="3302000" y="5054600"/>
          <p14:tracePt t="135988" x="3346450" y="5035550"/>
          <p14:tracePt t="136005" x="3365500" y="5016500"/>
          <p14:tracePt t="136021" x="3378200" y="5010150"/>
          <p14:tracePt t="136038" x="3378200" y="5003800"/>
          <p14:tracePt t="136055" x="3378200" y="4978400"/>
          <p14:tracePt t="136058" x="3378200" y="4972050"/>
          <p14:tracePt t="136072" x="3378200" y="4953000"/>
          <p14:tracePt t="136088" x="3359150" y="4921250"/>
          <p14:tracePt t="136090" x="3340100" y="4908550"/>
          <p14:tracePt t="136105" x="3244850" y="4876800"/>
          <p14:tracePt t="136121" x="3149600" y="4851400"/>
          <p14:tracePt t="136138" x="3048000" y="4851400"/>
          <p14:tracePt t="136155" x="2997200" y="4851400"/>
          <p14:tracePt t="136171" x="2952750" y="4851400"/>
          <p14:tracePt t="136188" x="2946400" y="4851400"/>
          <p14:tracePt t="136658" x="0" y="0"/>
        </p14:tracePtLst>
        <p14:tracePtLst>
          <p14:tracePt t="137569" x="9810750" y="4470400"/>
          <p14:tracePt t="137577" x="9804400" y="4470400"/>
          <p14:tracePt t="137587" x="9798050" y="4470400"/>
          <p14:tracePt t="137604" x="9798050" y="4489450"/>
          <p14:tracePt t="137621" x="9798050" y="4540250"/>
          <p14:tracePt t="137637" x="9798050" y="4591050"/>
          <p14:tracePt t="137654" x="9823450" y="4660900"/>
          <p14:tracePt t="137671" x="9842500" y="4705350"/>
          <p14:tracePt t="137687" x="9886950" y="4730750"/>
          <p14:tracePt t="137704" x="9937750" y="4743450"/>
          <p14:tracePt t="137721" x="10013950" y="4743450"/>
          <p14:tracePt t="137737" x="10058400" y="4743450"/>
          <p14:tracePt t="137754" x="10071100" y="4743450"/>
          <p14:tracePt t="137771" x="10090150" y="4743450"/>
          <p14:tracePt t="137787" x="10096500" y="4730750"/>
          <p14:tracePt t="137821" x="10096500" y="4724400"/>
          <p14:tracePt t="137837" x="10096500" y="4711700"/>
          <p14:tracePt t="137945" x="0" y="0"/>
        </p14:tracePtLst>
        <p14:tracePtLst>
          <p14:tracePt t="138567" x="6102350" y="2959100"/>
          <p14:tracePt t="138589" x="6089650" y="2959100"/>
          <p14:tracePt t="138606" x="6076950" y="2990850"/>
          <p14:tracePt t="138621" x="6045200" y="3054350"/>
          <p14:tracePt t="138638" x="6019800" y="3136900"/>
          <p14:tracePt t="138654" x="5994400" y="3225800"/>
          <p14:tracePt t="138658" x="5988050" y="3263900"/>
          <p14:tracePt t="138671" x="5988050" y="3282950"/>
          <p14:tracePt t="138687" x="5988050" y="3327400"/>
          <p14:tracePt t="138704" x="6000750" y="3365500"/>
          <p14:tracePt t="138707" x="6013450" y="3371850"/>
          <p14:tracePt t="138721" x="6051550" y="3384550"/>
          <p14:tracePt t="138737" x="6108700" y="3390900"/>
          <p14:tracePt t="138754" x="6165850" y="3397250"/>
          <p14:tracePt t="138771" x="6229350" y="3384550"/>
          <p14:tracePt t="138787" x="6261100" y="3352800"/>
          <p14:tracePt t="138804" x="6299200" y="3282950"/>
          <p14:tracePt t="138821" x="6318250" y="3200400"/>
          <p14:tracePt t="138837" x="6330950" y="3149600"/>
          <p14:tracePt t="138854" x="6330950" y="3111500"/>
          <p14:tracePt t="138871" x="6324600" y="3073400"/>
          <p14:tracePt t="138887" x="6318250" y="3067050"/>
          <p14:tracePt t="138962" x="6311900" y="3067050"/>
          <p14:tracePt t="138962" x="0" y="0"/>
        </p14:tracePtLst>
        <p14:tracePtLst>
          <p14:tracePt t="140756" x="3924300" y="4959350"/>
          <p14:tracePt t="140812" x="3930650" y="4965700"/>
          <p14:tracePt t="140825" x="3937000" y="4965700"/>
          <p14:tracePt t="140837" x="4013200" y="4972050"/>
          <p14:tracePt t="140853" x="4146550" y="4991100"/>
          <p14:tracePt t="140870" x="4324350" y="5022850"/>
          <p14:tracePt t="140887" x="4572000" y="5073650"/>
          <p14:tracePt t="140889" x="4718050" y="5105400"/>
          <p14:tracePt t="140903" x="4864100" y="5137150"/>
          <p14:tracePt t="140905" x="4991100" y="5156200"/>
          <p14:tracePt t="140920" x="5092700" y="5175250"/>
          <p14:tracePt t="140937" x="5289550" y="5187950"/>
          <p14:tracePt t="140954" x="5353050" y="5187950"/>
          <p14:tracePt t="140970" x="5397500" y="5187950"/>
          <p14:tracePt t="140987" x="5441950" y="5187950"/>
          <p14:tracePt t="141003" x="5499100" y="5187950"/>
          <p14:tracePt t="141020" x="5562600" y="5187950"/>
          <p14:tracePt t="141036" x="5664200" y="5207000"/>
          <p14:tracePt t="141053" x="5772150" y="5226050"/>
          <p14:tracePt t="141070" x="5835650" y="5238750"/>
          <p14:tracePt t="141087" x="5848350" y="5245100"/>
          <p14:tracePt t="141103" x="5854700" y="5245100"/>
          <p14:tracePt t="141120" x="5861050" y="5245100"/>
          <p14:tracePt t="141138" x="5880100" y="5251450"/>
          <p14:tracePt t="141154" x="5886450" y="5251450"/>
          <p14:tracePt t="141170" x="5892800" y="5251450"/>
          <p14:tracePt t="141355" x="5873750" y="5251450"/>
          <p14:tracePt t="141366" x="5848350" y="5245100"/>
          <p14:tracePt t="141380" x="5765800" y="5226050"/>
          <p14:tracePt t="141387" x="5702300" y="5207000"/>
          <p14:tracePt t="141403" x="5549900" y="5175250"/>
          <p14:tracePt t="141420" x="5391150" y="5149850"/>
          <p14:tracePt t="141437" x="5238750" y="5118100"/>
          <p14:tracePt t="141453" x="5092700" y="5080000"/>
          <p14:tracePt t="141470" x="4984750" y="5067300"/>
          <p14:tracePt t="141486" x="4889500" y="5048250"/>
          <p14:tracePt t="141503" x="4787900" y="5029200"/>
          <p14:tracePt t="141519" x="4711700" y="5022850"/>
          <p14:tracePt t="141536" x="4673600" y="5022850"/>
          <p14:tracePt t="141553" x="4641850" y="5022850"/>
          <p14:tracePt t="141578" x="4635500" y="5022850"/>
          <p14:tracePt t="141763" x="4641850" y="5022850"/>
          <p14:tracePt t="141773" x="4660900" y="5022850"/>
          <p14:tracePt t="141787" x="4724400" y="5022850"/>
          <p14:tracePt t="141803" x="4806950" y="5022850"/>
          <p14:tracePt t="141820" x="4908550" y="5022850"/>
          <p14:tracePt t="141836" x="5003800" y="5022850"/>
          <p14:tracePt t="141853" x="5111750" y="5022850"/>
          <p14:tracePt t="141870" x="5226050" y="5022850"/>
          <p14:tracePt t="141886" x="5353050" y="5022850"/>
          <p14:tracePt t="141903" x="5480050" y="5022850"/>
          <p14:tracePt t="141906" x="5537200" y="5022850"/>
          <p14:tracePt t="141920" x="5588000" y="5022850"/>
          <p14:tracePt t="141936" x="5676900" y="5022850"/>
          <p14:tracePt t="141938" x="5708650" y="5022850"/>
          <p14:tracePt t="141953" x="5765800" y="5022850"/>
          <p14:tracePt t="141969" x="5810250" y="5022850"/>
          <p14:tracePt t="141986" x="5867400" y="5022850"/>
          <p14:tracePt t="142003" x="5924550" y="5022850"/>
          <p14:tracePt t="142020" x="6007100" y="5022850"/>
          <p14:tracePt t="142036" x="6083300" y="5022850"/>
          <p14:tracePt t="142053" x="6153150" y="5022850"/>
          <p14:tracePt t="142069" x="6197600" y="5022850"/>
          <p14:tracePt t="142086" x="6229350" y="5022850"/>
          <p14:tracePt t="142103" x="6267450" y="5022850"/>
          <p14:tracePt t="142106" x="6280150" y="5022850"/>
          <p14:tracePt t="142119" x="6305550" y="5022850"/>
          <p14:tracePt t="142136" x="6350000" y="5022850"/>
          <p14:tracePt t="142138" x="6362700" y="5022850"/>
          <p14:tracePt t="142153" x="6407150" y="5022850"/>
          <p14:tracePt t="142169" x="6445250" y="5022850"/>
          <p14:tracePt t="142186" x="6496050" y="5022850"/>
          <p14:tracePt t="142203" x="6540500" y="5022850"/>
          <p14:tracePt t="142219" x="6597650" y="5022850"/>
          <p14:tracePt t="142236" x="6635750" y="5022850"/>
          <p14:tracePt t="142253" x="6667500" y="5022850"/>
          <p14:tracePt t="142269" x="6705600" y="5022850"/>
          <p14:tracePt t="142286" x="6731000" y="5022850"/>
          <p14:tracePt t="142303" x="6743700" y="5022850"/>
          <p14:tracePt t="142319" x="6762750" y="5022850"/>
          <p14:tracePt t="142419" x="6756400" y="5010150"/>
          <p14:tracePt t="142432" x="6737350" y="5003800"/>
          <p14:tracePt t="142450" x="6604000" y="4972050"/>
          <p14:tracePt t="142463" x="6521450" y="4959350"/>
          <p14:tracePt t="142470" x="6413500" y="4940300"/>
          <p14:tracePt t="142486" x="6127750" y="4927600"/>
          <p14:tracePt t="142503" x="5734050" y="4921250"/>
          <p14:tracePt t="142506" x="5530850" y="4908550"/>
          <p14:tracePt t="142519" x="5403850" y="4908550"/>
          <p14:tracePt t="142536" x="5200650" y="4908550"/>
          <p14:tracePt t="142538" x="5149850" y="4908550"/>
          <p14:tracePt t="142553" x="5099050" y="4908550"/>
          <p14:tracePt t="142569" x="5086350" y="4908550"/>
          <p14:tracePt t="142699" x="5105400" y="4908550"/>
          <p14:tracePt t="142714" x="5238750" y="4908550"/>
          <p14:tracePt t="142730" x="5454650" y="4946650"/>
          <p14:tracePt t="142753" x="6019800" y="5048250"/>
          <p14:tracePt t="142769" x="6356350" y="5118100"/>
          <p14:tracePt t="142786" x="6502400" y="5149850"/>
          <p14:tracePt t="142802" x="6534150" y="5156200"/>
          <p14:tracePt t="142819" x="6540500" y="5156200"/>
          <p14:tracePt t="142866" x="6496050" y="5156200"/>
          <p14:tracePt t="142874" x="6419850" y="5149850"/>
          <p14:tracePt t="142886" x="6318250" y="5137150"/>
          <p14:tracePt t="142903" x="6000750" y="5086350"/>
          <p14:tracePt t="142919" x="5657850" y="5041900"/>
          <p14:tracePt t="142936" x="5441950" y="5022850"/>
          <p14:tracePt t="142937" x="5397500" y="5022850"/>
          <p14:tracePt t="142952" x="5378450" y="5022850"/>
          <p14:tracePt t="142969" x="5359400" y="5022850"/>
          <p14:tracePt t="143018" x="5378450" y="5022850"/>
          <p14:tracePt t="143026" x="5416550" y="5022850"/>
          <p14:tracePt t="143036" x="5480050" y="5022850"/>
          <p14:tracePt t="143052" x="5670550" y="5022850"/>
          <p14:tracePt t="143069" x="5899150" y="5022850"/>
          <p14:tracePt t="143086" x="6134100" y="5022850"/>
          <p14:tracePt t="143103" x="6324600" y="5022850"/>
          <p14:tracePt t="143107" x="6362700" y="5022850"/>
          <p14:tracePt t="143119" x="6381750" y="5022850"/>
          <p14:tracePt t="143136" x="6394450" y="5022850"/>
          <p14:tracePt t="143153" x="6394450" y="5016500"/>
          <p14:tracePt t="143169" x="6292850" y="4997450"/>
          <p14:tracePt t="143186" x="6064250" y="4978400"/>
          <p14:tracePt t="143202" x="5740400" y="4978400"/>
          <p14:tracePt t="143219" x="5473700" y="4978400"/>
          <p14:tracePt t="143236" x="5353050" y="4978400"/>
          <p14:tracePt t="143252" x="5334000" y="4978400"/>
          <p14:tracePt t="143269" x="5327650" y="4978400"/>
          <p14:tracePt t="143302" x="5384800" y="4972050"/>
          <p14:tracePt t="143319" x="5562600" y="4972050"/>
          <p14:tracePt t="143322" x="5702300" y="4972050"/>
          <p14:tracePt t="143336" x="5924550" y="4972050"/>
          <p14:tracePt t="143353" x="6394450" y="4972050"/>
          <p14:tracePt t="143355" x="6654800" y="4972050"/>
          <p14:tracePt t="143369" x="7080250" y="5003800"/>
          <p14:tracePt t="143386" x="7264400" y="5029200"/>
          <p14:tracePt t="143402" x="7308850" y="5035550"/>
          <p14:tracePt t="143419" x="7315200" y="5035550"/>
          <p14:tracePt t="143466" x="7296150" y="5035550"/>
          <p14:tracePt t="143474" x="7232650" y="5029200"/>
          <p14:tracePt t="143486" x="7143750" y="5029200"/>
          <p14:tracePt t="143502" x="6832600" y="4997450"/>
          <p14:tracePt t="143519" x="6470650" y="4965700"/>
          <p14:tracePt t="143535" x="6292850" y="4965700"/>
          <p14:tracePt t="143552" x="6229350" y="4965700"/>
          <p14:tracePt t="143569" x="6223000" y="4965700"/>
          <p14:tracePt t="143585" x="6261100" y="4965700"/>
          <p14:tracePt t="143603" x="6464300" y="4984750"/>
          <p14:tracePt t="143619" x="6826250" y="5041900"/>
          <p14:tracePt t="143636" x="7346950" y="5124450"/>
          <p14:tracePt t="143652" x="7804150" y="5200650"/>
          <p14:tracePt t="143669" x="7981950" y="5226050"/>
          <p14:tracePt t="143686" x="8007350" y="5226050"/>
          <p14:tracePt t="143702" x="8013700" y="5226050"/>
          <p14:tracePt t="143719" x="7988300" y="5226050"/>
          <p14:tracePt t="143735" x="7829550" y="5213350"/>
          <p14:tracePt t="143738" x="7708900" y="5194300"/>
          <p14:tracePt t="143752" x="7537450" y="5149850"/>
          <p14:tracePt t="143769" x="6845300" y="5022850"/>
          <p14:tracePt t="143786" x="6604000" y="4972050"/>
          <p14:tracePt t="143802" x="6553200" y="4965700"/>
          <p14:tracePt t="143819" x="6546850" y="4965700"/>
          <p14:tracePt t="143835" x="6540500" y="4959350"/>
          <p14:tracePt t="143852" x="6546850" y="4953000"/>
          <p14:tracePt t="143869" x="6591300" y="4953000"/>
          <p14:tracePt t="143885" x="6718300" y="4953000"/>
          <p14:tracePt t="143902" x="6896100" y="4953000"/>
          <p14:tracePt t="143919" x="7099300" y="4965700"/>
          <p14:tracePt t="143935" x="7239000" y="4984750"/>
          <p14:tracePt t="143952" x="7270750" y="4991100"/>
          <p14:tracePt t="143969" x="7277100" y="4991100"/>
          <p14:tracePt t="143995" x="7270750" y="4991100"/>
          <p14:tracePt t="144003" x="7226300" y="4991100"/>
          <p14:tracePt t="144019" x="7029450" y="4959350"/>
          <p14:tracePt t="144036" x="6737350" y="4921250"/>
          <p14:tracePt t="144052" x="6496050" y="4908550"/>
          <p14:tracePt t="144069" x="6337300" y="4908550"/>
          <p14:tracePt t="144085" x="6292850" y="4908550"/>
          <p14:tracePt t="144123" x="6305550" y="4908550"/>
          <p14:tracePt t="144135" x="6362700" y="4921250"/>
          <p14:tracePt t="144152" x="6559550" y="4953000"/>
          <p14:tracePt t="144157" x="6724650" y="4984750"/>
          <p14:tracePt t="144169" x="7156450" y="5035550"/>
          <p14:tracePt t="144185" x="7556500" y="5060950"/>
          <p14:tracePt t="144202" x="7747000" y="5060950"/>
          <p14:tracePt t="144219" x="7797800" y="5060950"/>
          <p14:tracePt t="144235" x="7804150" y="5060950"/>
          <p14:tracePt t="144252" x="7797800" y="5060950"/>
          <p14:tracePt t="144269" x="7664450" y="5060950"/>
          <p14:tracePt t="144285" x="7416800" y="5060950"/>
          <p14:tracePt t="144302" x="7131050" y="5060950"/>
          <p14:tracePt t="144319" x="6972300" y="5060950"/>
          <p14:tracePt t="144335" x="6927850" y="5060950"/>
          <p14:tracePt t="144352" x="6921500" y="5060950"/>
          <p14:tracePt t="144386" x="6940550" y="5067300"/>
          <p14:tracePt t="144394" x="6978650" y="5073650"/>
          <p14:tracePt t="144403" x="7010400" y="5073650"/>
          <p14:tracePt t="144419" x="7150100" y="5073650"/>
          <p14:tracePt t="144435" x="7283450" y="5073650"/>
          <p14:tracePt t="144452" x="7353300" y="5073650"/>
          <p14:tracePt t="144468" x="7366000" y="5073650"/>
          <p14:tracePt t="144485" x="7372350" y="5073650"/>
          <p14:tracePt t="144519" x="7366000" y="5073650"/>
          <p14:tracePt t="144535" x="7308850" y="5073650"/>
          <p14:tracePt t="144552" x="7251700" y="5073650"/>
          <p14:tracePt t="144554" x="7232650" y="5073650"/>
          <p14:tracePt t="144569" x="7226300" y="5073650"/>
          <p14:tracePt t="144627" x="7245350" y="5073650"/>
          <p14:tracePt t="144639" x="7277100" y="5073650"/>
          <p14:tracePt t="144654" x="7327900" y="5073650"/>
          <p14:tracePt t="144660" x="7359650" y="5073650"/>
          <p14:tracePt t="144679" x="7416800" y="5073650"/>
          <p14:tracePt t="144689" x="7442200" y="5073650"/>
          <p14:tracePt t="144702" x="7448550" y="5073650"/>
          <p14:tracePt t="144779" x="7429500" y="5067300"/>
          <p14:tracePt t="144794" x="7334250" y="5054600"/>
          <p14:tracePt t="144811" x="7232650" y="5029200"/>
          <p14:tracePt t="144830" x="7188200" y="5029200"/>
          <p14:tracePt t="144843" x="7181850" y="5029200"/>
          <p14:tracePt t="144900" x="7188200" y="5029200"/>
          <p14:tracePt t="144911" x="7200900" y="5029200"/>
          <p14:tracePt t="144923" x="7245350" y="5029200"/>
          <p14:tracePt t="144935" x="7277100" y="5029200"/>
          <p14:tracePt t="144953" x="7321550" y="5029200"/>
          <p14:tracePt t="144955" x="7346950" y="5029200"/>
          <p14:tracePt t="144969" x="7378700" y="5029200"/>
          <p14:tracePt t="144985" x="7391400" y="5029200"/>
          <p14:tracePt t="145018" x="7397750" y="5029200"/>
          <p14:tracePt t="145107" x="7385050" y="5029200"/>
          <p14:tracePt t="145119" x="7353300" y="5022850"/>
          <p14:tracePt t="145135" x="7277100" y="5016500"/>
          <p14:tracePt t="145152" x="7219950" y="5010150"/>
          <p14:tracePt t="145154" x="7200900" y="5010150"/>
          <p14:tracePt t="145169" x="7194550" y="5010150"/>
          <p14:tracePt t="145185" x="7188200" y="5010150"/>
          <p14:tracePt t="145243" x="7213600" y="5010150"/>
          <p14:tracePt t="145251" x="7251700" y="5016500"/>
          <p14:tracePt t="145269" x="7321550" y="5022850"/>
          <p14:tracePt t="145286" x="7429500" y="5041900"/>
          <p14:tracePt t="145302" x="7512050" y="5054600"/>
          <p14:tracePt t="145318" x="7524750" y="5054600"/>
          <p14:tracePt t="145335" x="7537450" y="5060950"/>
          <p14:tracePt t="145396" x="7524750" y="5060950"/>
          <p14:tracePt t="145403" x="7493000" y="5060950"/>
          <p14:tracePt t="145418" x="7448550" y="5048250"/>
          <p14:tracePt t="145435" x="7429500" y="5048250"/>
          <p14:tracePt t="145452" x="7423150" y="5048250"/>
          <p14:tracePt t="145530" x="7435850" y="5048250"/>
          <p14:tracePt t="145539" x="7442200" y="5048250"/>
          <p14:tracePt t="145552" x="7467600" y="5048250"/>
          <p14:tracePt t="145568" x="7518400" y="5048250"/>
          <p14:tracePt t="145585" x="7562850" y="5060950"/>
          <p14:tracePt t="145602" x="7575550" y="5060950"/>
          <p14:tracePt t="145659" x="7556500" y="5060950"/>
          <p14:tracePt t="145667" x="7518400" y="5060950"/>
          <p14:tracePt t="145675" x="7467600" y="5060950"/>
          <p14:tracePt t="145685" x="7404100" y="5060950"/>
          <p14:tracePt t="145702" x="7315200" y="5060950"/>
          <p14:tracePt t="145718" x="7283450" y="5060950"/>
          <p14:tracePt t="145735" x="7277100" y="5060950"/>
          <p14:tracePt t="145786" x="7296150" y="5060950"/>
          <p14:tracePt t="145794" x="7321550" y="5060950"/>
          <p14:tracePt t="145802" x="7340600" y="5060950"/>
          <p14:tracePt t="145818" x="7378700" y="5060950"/>
          <p14:tracePt t="145890" x="7353300" y="5060950"/>
          <p14:tracePt t="145900" x="7327900" y="5054600"/>
          <p14:tracePt t="145910" x="7308850" y="5041900"/>
          <p14:tracePt t="145918" x="7296150" y="5035550"/>
          <p14:tracePt t="145935" x="7283450" y="5035550"/>
          <p14:tracePt t="146402" x="0" y="0"/>
        </p14:tracePtLst>
        <p14:tracePtLst>
          <p14:tracePt t="150503" x="2851150" y="1727200"/>
          <p14:tracePt t="150516" x="2838450" y="1727200"/>
          <p14:tracePt t="150533" x="2819400" y="1727200"/>
          <p14:tracePt t="150550" x="2787650" y="1739900"/>
          <p14:tracePt t="150567" x="2736850" y="1758950"/>
          <p14:tracePt t="150583" x="2679700" y="1809750"/>
          <p14:tracePt t="150600" x="2622550" y="1892300"/>
          <p14:tracePt t="150617" x="2552700" y="2057400"/>
          <p14:tracePt t="150633" x="2520950" y="2165350"/>
          <p14:tracePt t="150650" x="2501900" y="2298700"/>
          <p14:tracePt t="150667" x="2501900" y="2413000"/>
          <p14:tracePt t="150683" x="2508250" y="2559050"/>
          <p14:tracePt t="150700" x="2533650" y="2692400"/>
          <p14:tracePt t="150717" x="2590800" y="2806700"/>
          <p14:tracePt t="150733" x="2686050" y="2908300"/>
          <p14:tracePt t="150750" x="2825750" y="3009900"/>
          <p14:tracePt t="150766" x="2990850" y="3117850"/>
          <p14:tracePt t="150783" x="3244850" y="3225800"/>
          <p14:tracePt t="150800" x="3594100" y="3327400"/>
          <p14:tracePt t="150801" x="3803650" y="3378200"/>
          <p14:tracePt t="150816" x="4019550" y="3429000"/>
          <p14:tracePt t="150833" x="4686300" y="3543300"/>
          <p14:tracePt t="150850" x="4978400" y="3556000"/>
          <p14:tracePt t="150866" x="5213350" y="3556000"/>
          <p14:tracePt t="150883" x="5372100" y="3543300"/>
          <p14:tracePt t="150900" x="5486400" y="3505200"/>
          <p14:tracePt t="150916" x="5556250" y="3422650"/>
          <p14:tracePt t="150933" x="5607050" y="3321050"/>
          <p14:tracePt t="150950" x="5619750" y="3181350"/>
          <p14:tracePt t="150966" x="5619750" y="3035300"/>
          <p14:tracePt t="150983" x="5581650" y="2882900"/>
          <p14:tracePt t="151000" x="5530850" y="2730500"/>
          <p14:tracePt t="151016" x="5441950" y="2590800"/>
          <p14:tracePt t="151017" x="5391150" y="2533650"/>
          <p14:tracePt t="151033" x="5270500" y="2400300"/>
          <p14:tracePt t="151050" x="5149850" y="2317750"/>
          <p14:tracePt t="151066" x="5016500" y="2235200"/>
          <p14:tracePt t="151083" x="4908550" y="2178050"/>
          <p14:tracePt t="151100" x="4819650" y="2139950"/>
          <p14:tracePt t="151116" x="4756150" y="2114550"/>
          <p14:tracePt t="151133" x="4724400" y="2101850"/>
          <p14:tracePt t="151150" x="4699000" y="2089150"/>
          <p14:tracePt t="151166" x="4692650" y="2089150"/>
          <p14:tracePt t="151314" x="0" y="0"/>
        </p14:tracePtLst>
        <p14:tracePtLst>
          <p14:tracePt t="151898" x="4083050" y="1263650"/>
          <p14:tracePt t="151916" x="4076700" y="1263650"/>
          <p14:tracePt t="151923" x="4070350" y="1270000"/>
          <p14:tracePt t="151938" x="4070350" y="1282700"/>
          <p14:tracePt t="151949" x="4070350" y="1289050"/>
          <p14:tracePt t="151966" x="4070350" y="1301750"/>
          <p14:tracePt t="151983" x="4070350" y="1320800"/>
          <p14:tracePt t="151999" x="4083050" y="1333500"/>
          <p14:tracePt t="152016" x="4108450" y="1358900"/>
          <p14:tracePt t="152033" x="4159250" y="1390650"/>
          <p14:tracePt t="152049" x="4197350" y="1397000"/>
          <p14:tracePt t="152066" x="4222750" y="1397000"/>
          <p14:tracePt t="152083" x="4248150" y="1397000"/>
          <p14:tracePt t="152099" x="4279900" y="1397000"/>
          <p14:tracePt t="152116" x="4292600" y="1384300"/>
          <p14:tracePt t="152133" x="4305300" y="1358900"/>
          <p14:tracePt t="152149" x="4311650" y="1327150"/>
          <p14:tracePt t="152166" x="4311650" y="1301750"/>
          <p14:tracePt t="152183" x="4311650" y="1289050"/>
          <p14:tracePt t="152199" x="4311650" y="1282700"/>
          <p14:tracePt t="152434" x="0" y="0"/>
        </p14:tracePtLst>
        <p14:tracePtLst>
          <p14:tracePt t="152738" x="4013200" y="1200150"/>
          <p14:tracePt t="152754" x="4000500" y="1200150"/>
          <p14:tracePt t="152770" x="4000500" y="1212850"/>
          <p14:tracePt t="152782" x="4000500" y="1219200"/>
          <p14:tracePt t="152799" x="4000500" y="1263650"/>
          <p14:tracePt t="152816" x="4000500" y="1308100"/>
          <p14:tracePt t="152817" x="4000500" y="1333500"/>
          <p14:tracePt t="152832" x="4006850" y="1365250"/>
          <p14:tracePt t="152849" x="4051300" y="1416050"/>
          <p14:tracePt t="152866" x="4070350" y="1428750"/>
          <p14:tracePt t="152882" x="4102100" y="1447800"/>
          <p14:tracePt t="152899" x="4127500" y="1447800"/>
          <p14:tracePt t="152916" x="4152900" y="1447800"/>
          <p14:tracePt t="152932" x="4171950" y="1435100"/>
          <p14:tracePt t="152949" x="4178300" y="1428750"/>
          <p14:tracePt t="152966" x="4178300" y="1416050"/>
          <p14:tracePt t="152982" x="4184650" y="1390650"/>
          <p14:tracePt t="152999" x="4184650" y="1371600"/>
          <p14:tracePt t="153016" x="4171950" y="1358900"/>
          <p14:tracePt t="153032" x="4165600" y="1346200"/>
          <p14:tracePt t="153049" x="4165600" y="1339850"/>
          <p14:tracePt t="153202" x="0" y="0"/>
        </p14:tracePtLst>
        <p14:tracePtLst>
          <p14:tracePt t="154717" x="2578100" y="5200650"/>
          <p14:tracePt t="154728" x="2571750" y="5207000"/>
          <p14:tracePt t="154741" x="2565400" y="5238750"/>
          <p14:tracePt t="154755" x="2559050" y="5276850"/>
          <p14:tracePt t="154767" x="2559050" y="5289550"/>
          <p14:tracePt t="154782" x="2559050" y="5327650"/>
          <p14:tracePt t="154798" x="2565400" y="5365750"/>
          <p14:tracePt t="154815" x="2584450" y="5391150"/>
          <p14:tracePt t="154832" x="2622550" y="5410200"/>
          <p14:tracePt t="154833" x="2647950" y="5416550"/>
          <p14:tracePt t="154848" x="2667000" y="5422900"/>
          <p14:tracePt t="154865" x="2787650" y="5422900"/>
          <p14:tracePt t="154882" x="2895600" y="5416550"/>
          <p14:tracePt t="154898" x="3003550" y="5397500"/>
          <p14:tracePt t="154915" x="3098800" y="5365750"/>
          <p14:tracePt t="154932" x="3143250" y="5340350"/>
          <p14:tracePt t="154948" x="3162300" y="5302250"/>
          <p14:tracePt t="154965" x="3168650" y="5276850"/>
          <p14:tracePt t="154982" x="3168650" y="5251450"/>
          <p14:tracePt t="154998" x="3168650" y="5238750"/>
          <p14:tracePt t="155015" x="3155950" y="5232400"/>
          <p14:tracePt t="155032" x="3149600" y="5232400"/>
          <p14:tracePt t="155049" x="3136900" y="5232400"/>
          <p14:tracePt t="155065" x="3117850" y="5232400"/>
          <p14:tracePt t="155098" x="3111500" y="5232400"/>
          <p14:tracePt t="155194" x="0" y="0"/>
        </p14:tracePtLst>
        <p14:tracePtLst>
          <p14:tracePt t="156387" x="4895850" y="5422900"/>
          <p14:tracePt t="156458" x="4902200" y="5422900"/>
          <p14:tracePt t="156469" x="4921250" y="5429250"/>
          <p14:tracePt t="156481" x="5041900" y="5441950"/>
          <p14:tracePt t="156498" x="5276850" y="5441950"/>
          <p14:tracePt t="156515" x="5581650" y="5441950"/>
          <p14:tracePt t="156531" x="5861050" y="5441950"/>
          <p14:tracePt t="156548" x="6064250" y="5441950"/>
          <p14:tracePt t="156565" x="6159500" y="5441950"/>
          <p14:tracePt t="156581" x="6191250" y="5448300"/>
          <p14:tracePt t="157410" x="0" y="0"/>
        </p14:tracePtLst>
        <p14:tracePtLst>
          <p14:tracePt t="158244" x="5702300" y="5410200"/>
          <p14:tracePt t="158347" x="5727700" y="5410200"/>
          <p14:tracePt t="158357" x="5765800" y="5416550"/>
          <p14:tracePt t="158368" x="5803900" y="5416550"/>
          <p14:tracePt t="158381" x="5975350" y="5416550"/>
          <p14:tracePt t="158397" x="6172200" y="5416550"/>
          <p14:tracePt t="158414" x="6362700" y="5416550"/>
          <p14:tracePt t="158431" x="6451600" y="5416550"/>
          <p14:tracePt t="158447" x="6470650" y="5416550"/>
          <p14:tracePt t="158449" x="6477000" y="5416550"/>
          <p14:tracePt t="158770" x="6470650" y="5416550"/>
          <p14:tracePt t="158781" x="6451600" y="5416550"/>
          <p14:tracePt t="158798" x="6362700" y="5416550"/>
          <p14:tracePt t="158814" x="6216650" y="5422900"/>
          <p14:tracePt t="158831" x="6070600" y="5448300"/>
          <p14:tracePt t="158847" x="5962650" y="5473700"/>
          <p14:tracePt t="158850" x="5930900" y="5480050"/>
          <p14:tracePt t="158864" x="5905500" y="5486400"/>
          <p14:tracePt t="158881" x="5861050" y="5486400"/>
          <p14:tracePt t="158897" x="5848350" y="5486400"/>
          <p14:tracePt t="158914" x="5842000" y="5486400"/>
          <p14:tracePt t="159050" x="5842000" y="5492750"/>
          <p14:tracePt t="159059" x="5848350" y="5492750"/>
          <p14:tracePt t="159070" x="5861050" y="5492750"/>
          <p14:tracePt t="159080" x="5892800" y="5499100"/>
          <p14:tracePt t="159097" x="5975350" y="5511800"/>
          <p14:tracePt t="159114" x="6013450" y="5511800"/>
          <p14:tracePt t="159130" x="6064250" y="5505450"/>
          <p14:tracePt t="159147" x="6102350" y="5486400"/>
          <p14:tracePt t="159164" x="6127750" y="5448300"/>
          <p14:tracePt t="159180" x="6146800" y="5410200"/>
          <p14:tracePt t="159197" x="6159500" y="5391150"/>
          <p14:tracePt t="159214" x="6159500" y="5359400"/>
          <p14:tracePt t="159231" x="6153150" y="5327650"/>
          <p14:tracePt t="159247" x="6127750" y="5302250"/>
          <p14:tracePt t="159251" x="6115050" y="5289550"/>
          <p14:tracePt t="159264" x="6096000" y="5276850"/>
          <p14:tracePt t="159280" x="6051550" y="5257800"/>
          <p14:tracePt t="159297" x="5981700" y="5245100"/>
          <p14:tracePt t="159314" x="5937250" y="5245100"/>
          <p14:tracePt t="159330" x="5905500" y="5245100"/>
          <p14:tracePt t="159347" x="5873750" y="5245100"/>
          <p14:tracePt t="159364" x="5854700" y="5264150"/>
          <p14:tracePt t="159380" x="5829300" y="5289550"/>
          <p14:tracePt t="159397" x="5810250" y="5340350"/>
          <p14:tracePt t="159414" x="5791200" y="5403850"/>
          <p14:tracePt t="159430" x="5791200" y="5448300"/>
          <p14:tracePt t="159447" x="5803900" y="5492750"/>
          <p14:tracePt t="159450" x="5810250" y="5499100"/>
          <p14:tracePt t="159464" x="5822950" y="5518150"/>
          <p14:tracePt t="159480" x="5880100" y="5562600"/>
          <p14:tracePt t="159481" x="5918200" y="5568950"/>
          <p14:tracePt t="159497" x="6038850" y="5594350"/>
          <p14:tracePt t="159513" x="6197600" y="5594350"/>
          <p14:tracePt t="159530" x="6343650" y="5581650"/>
          <p14:tracePt t="159547" x="6438900" y="5549900"/>
          <p14:tracePt t="159563" x="6464300" y="5543550"/>
          <p14:tracePt t="159580" x="6483350" y="5530850"/>
          <p14:tracePt t="159597" x="6483350" y="5524500"/>
          <p14:tracePt t="159613" x="6483350" y="5518150"/>
          <p14:tracePt t="160146" x="0" y="0"/>
        </p14:tracePtLst>
        <p14:tracePtLst>
          <p14:tracePt t="160885" x="7956550" y="5454650"/>
          <p14:tracePt t="160963" x="7962900" y="5448300"/>
          <p14:tracePt t="160979" x="7969250" y="5448300"/>
          <p14:tracePt t="160990" x="7975600" y="5454650"/>
          <p14:tracePt t="161002" x="7988300" y="5467350"/>
          <p14:tracePt t="161013" x="8001000" y="5480050"/>
          <p14:tracePt t="161030" x="8020050" y="5486400"/>
          <p14:tracePt t="161047" x="8045450" y="5492750"/>
          <p14:tracePt t="161063" x="8051800" y="5492750"/>
          <p14:tracePt t="161080" x="8064500" y="5492750"/>
          <p14:tracePt t="161122" x="8077200" y="5492750"/>
          <p14:tracePt t="161137" x="0" y="0"/>
        </p14:tracePtLst>
        <p14:tracePtLst>
          <p14:tracePt t="161468" x="8362950" y="5448300"/>
          <p14:tracePt t="161539" x="8369300" y="5448300"/>
          <p14:tracePt t="161549" x="8375650" y="5448300"/>
          <p14:tracePt t="161563" x="8426450" y="5448300"/>
          <p14:tracePt t="161563" x="0" y="0"/>
        </p14:tracePtLst>
        <p14:tracePtLst>
          <p14:tracePt t="161683" x="8985250" y="5448300"/>
          <p14:tracePt t="161818" x="0" y="0"/>
        </p14:tracePtLst>
        <p14:tracePtLst>
          <p14:tracePt t="164292" x="984250" y="5594350"/>
          <p14:tracePt t="164324" x="977900" y="5594350"/>
          <p14:tracePt t="164347" x="984250" y="5594350"/>
          <p14:tracePt t="164358" x="1003300" y="5600700"/>
          <p14:tracePt t="164371" x="1079500" y="5638800"/>
          <p14:tracePt t="164384" x="1130300" y="5664200"/>
          <p14:tracePt t="164395" x="1263650" y="5695950"/>
          <p14:tracePt t="164412" x="1428750" y="5721350"/>
          <p14:tracePt t="164429" x="1600200" y="5746750"/>
          <p14:tracePt t="164445" x="1733550" y="5753100"/>
          <p14:tracePt t="164462" x="1873250" y="5753100"/>
          <p14:tracePt t="164479" x="1968500" y="5753100"/>
          <p14:tracePt t="164495" x="2019300" y="5753100"/>
          <p14:tracePt t="164498" x="2032000" y="5753100"/>
          <p14:tracePt t="164512" x="2051050" y="5753100"/>
          <p14:tracePt t="164529" x="2063750" y="5753100"/>
          <p14:tracePt t="164546" x="2076450" y="5740400"/>
          <p14:tracePt t="164562" x="2082800" y="5734050"/>
          <p14:tracePt t="164579" x="2089150" y="5727700"/>
          <p14:tracePt t="164595" x="2101850" y="5715000"/>
          <p14:tracePt t="164612" x="2108200" y="5689600"/>
          <p14:tracePt t="164629" x="2108200" y="5664200"/>
          <p14:tracePt t="164645" x="2108200" y="5638800"/>
          <p14:tracePt t="164662" x="2108200" y="5613400"/>
          <p14:tracePt t="164666" x="2108200" y="5600700"/>
          <p14:tracePt t="164678" x="2108200" y="5588000"/>
          <p14:tracePt t="164695" x="2108200" y="5568950"/>
          <p14:tracePt t="164698" x="2101850" y="5556250"/>
          <p14:tracePt t="164712" x="2095500" y="5556250"/>
          <p14:tracePt t="164729" x="2057400" y="5524500"/>
          <p14:tracePt t="164745" x="2000250" y="5511800"/>
          <p14:tracePt t="164762" x="1930400" y="5499100"/>
          <p14:tracePt t="164779" x="1854200" y="5499100"/>
          <p14:tracePt t="164795" x="1790700" y="5499100"/>
          <p14:tracePt t="164812" x="1720850" y="5499100"/>
          <p14:tracePt t="164829" x="1689100" y="5505450"/>
          <p14:tracePt t="164845" x="1670050" y="5511800"/>
          <p14:tracePt t="164862" x="1663700" y="5518150"/>
          <p14:tracePt t="164895" x="1657350" y="5518150"/>
          <p14:tracePt t="164912" x="1651000" y="5530850"/>
          <p14:tracePt t="165018" x="0" y="0"/>
        </p14:tracePtLst>
        <p14:tracePtLst>
          <p14:tracePt t="170132" x="1390650" y="5918200"/>
          <p14:tracePt t="170142" x="1390650" y="5924550"/>
          <p14:tracePt t="170152" x="1390650" y="5930900"/>
          <p14:tracePt t="170165" x="1390650" y="5956300"/>
          <p14:tracePt t="170177" x="1397000" y="5981700"/>
          <p14:tracePt t="170194" x="1416050" y="6000750"/>
          <p14:tracePt t="170210" x="1428750" y="6013450"/>
          <p14:tracePt t="170227" x="1473200" y="6032500"/>
          <p14:tracePt t="170243" x="1530350" y="6045200"/>
          <p14:tracePt t="170260" x="1651000" y="6057900"/>
          <p14:tracePt t="170277" x="1778000" y="6070600"/>
          <p14:tracePt t="170293" x="1917700" y="6070600"/>
          <p14:tracePt t="170310" x="2006600" y="6070600"/>
          <p14:tracePt t="170327" x="2063750" y="6070600"/>
          <p14:tracePt t="170343" x="2076450" y="6057900"/>
          <p14:tracePt t="170360" x="2082800" y="6051550"/>
          <p14:tracePt t="170377" x="2089150" y="6038850"/>
          <p14:tracePt t="170393" x="2089150" y="6032500"/>
          <p14:tracePt t="170410" x="2089150" y="6013450"/>
          <p14:tracePt t="170426" x="2089150" y="6000750"/>
          <p14:tracePt t="170443" x="2089150" y="5988050"/>
          <p14:tracePt t="170460" x="2089150" y="5975350"/>
          <p14:tracePt t="170476" x="2089150" y="5969000"/>
          <p14:tracePt t="170493" x="2076450" y="5969000"/>
          <p14:tracePt t="170510" x="2057400" y="5969000"/>
          <p14:tracePt t="170526" x="2012950" y="5969000"/>
          <p14:tracePt t="170543" x="1974850" y="5969000"/>
          <p14:tracePt t="170560" x="1936750" y="5969000"/>
          <p14:tracePt t="170561" x="1917700" y="5969000"/>
          <p14:tracePt t="170577" x="1892300" y="5975350"/>
          <p14:tracePt t="170593" x="1873250" y="5988050"/>
          <p14:tracePt t="170610" x="1866900" y="5994400"/>
          <p14:tracePt t="170626" x="1860550" y="6032500"/>
          <p14:tracePt t="170643" x="1860550" y="6064250"/>
          <p14:tracePt t="170660" x="1860550" y="6096000"/>
          <p14:tracePt t="170676" x="1866900" y="6115050"/>
          <p14:tracePt t="170693" x="1892300" y="6134100"/>
          <p14:tracePt t="170710" x="1905000" y="6146800"/>
          <p14:tracePt t="170726" x="1917700" y="6146800"/>
          <p14:tracePt t="170743" x="1943100" y="6146800"/>
          <p14:tracePt t="170760" x="1962150" y="6146800"/>
          <p14:tracePt t="170777" x="1974850" y="6146800"/>
          <p14:tracePt t="170778" x="1987550" y="6146800"/>
          <p14:tracePt t="170793" x="1987550" y="6140450"/>
          <p14:tracePt t="170810" x="2000250" y="6134100"/>
          <p14:tracePt t="170874" x="0" y="0"/>
        </p14:tracePtLst>
        <p14:tracePtLst>
          <p14:tracePt t="171322" x="3105150" y="5911850"/>
          <p14:tracePt t="171357" x="3098800" y="5911850"/>
          <p14:tracePt t="171371" x="3079750" y="5930900"/>
          <p14:tracePt t="171382" x="3079750" y="5937250"/>
          <p14:tracePt t="171394" x="3079750" y="5988050"/>
          <p14:tracePt t="171409" x="3079750" y="6038850"/>
          <p14:tracePt t="171426" x="3117850" y="6089650"/>
          <p14:tracePt t="171443" x="3187700" y="6134100"/>
          <p14:tracePt t="171460" x="3282950" y="6165850"/>
          <p14:tracePt t="171476" x="3403600" y="6178550"/>
          <p14:tracePt t="171493" x="3505200" y="6178550"/>
          <p14:tracePt t="171510" x="3625850" y="6172200"/>
          <p14:tracePt t="171526" x="3708400" y="6134100"/>
          <p14:tracePt t="171543" x="3765550" y="6096000"/>
          <p14:tracePt t="171559" x="3790950" y="6057900"/>
          <p14:tracePt t="171576" x="3803650" y="6032500"/>
          <p14:tracePt t="171593" x="3810000" y="6013450"/>
          <p14:tracePt t="171729" x="0" y="0"/>
        </p14:tracePtLst>
        <p14:tracePtLst>
          <p14:tracePt t="172475" x="4686300" y="5765800"/>
          <p14:tracePt t="172507" x="4679950" y="5765800"/>
          <p14:tracePt t="172517" x="4679950" y="5772150"/>
          <p14:tracePt t="172526" x="4679950" y="5778500"/>
          <p14:tracePt t="172543" x="4673600" y="5822950"/>
          <p14:tracePt t="172559" x="4667250" y="5848350"/>
          <p14:tracePt t="172562" x="4667250" y="5867400"/>
          <p14:tracePt t="172576" x="4667250" y="5892800"/>
          <p14:tracePt t="172593" x="4679950" y="5924550"/>
          <p14:tracePt t="172609" x="4699000" y="5930900"/>
          <p14:tracePt t="172626" x="4730750" y="5956300"/>
          <p14:tracePt t="172642" x="4794250" y="5975350"/>
          <p14:tracePt t="172659" x="4857750" y="5988050"/>
          <p14:tracePt t="172676" x="4933950" y="5988050"/>
          <p14:tracePt t="172693" x="5035550" y="5988050"/>
          <p14:tracePt t="172709" x="5080000" y="5988050"/>
          <p14:tracePt t="172726" x="5118100" y="5988050"/>
          <p14:tracePt t="172759" x="5124450" y="5988050"/>
          <p14:tracePt t="172776" x="5124450" y="5981700"/>
          <p14:tracePt t="172792" x="5124450" y="5969000"/>
          <p14:tracePt t="172809" x="5124450" y="5949950"/>
          <p14:tracePt t="172826" x="5124450" y="5937250"/>
          <p14:tracePt t="172842" x="5124450" y="5924550"/>
          <p14:tracePt t="172859" x="5118100" y="5918200"/>
          <p14:tracePt t="172876" x="5111750" y="5918200"/>
          <p14:tracePt t="172909" x="5105400" y="5911850"/>
          <p14:tracePt t="173042" x="0" y="0"/>
        </p14:tracePtLst>
        <p14:tracePtLst>
          <p14:tracePt t="173364" x="5753100" y="6000750"/>
          <p14:tracePt t="173442" x="5759450" y="5994400"/>
          <p14:tracePt t="173459" x="5765800" y="6000750"/>
          <p14:tracePt t="173467" x="5772150" y="6007100"/>
          <p14:tracePt t="173476" x="5778500" y="6007100"/>
          <p14:tracePt t="173492" x="5835650" y="6019800"/>
          <p14:tracePt t="173509" x="5924550" y="6019800"/>
          <p14:tracePt t="173525" x="6038850" y="6019800"/>
          <p14:tracePt t="173542" x="6121400" y="6019800"/>
          <p14:tracePt t="173559" x="6153150" y="6007100"/>
          <p14:tracePt t="173575" x="6172200" y="5988050"/>
          <p14:tracePt t="173578" x="6178550" y="5981700"/>
          <p14:tracePt t="173609" x="6178550" y="5956300"/>
          <p14:tracePt t="173625" x="6178550" y="5943600"/>
          <p14:tracePt t="173922" x="0" y="0"/>
        </p14:tracePtLst>
        <p14:tracePtLst>
          <p14:tracePt t="174197" x="5626100" y="5854700"/>
          <p14:tracePt t="174209" x="5619750" y="5861050"/>
          <p14:tracePt t="174225" x="5619750" y="5873750"/>
          <p14:tracePt t="174242" x="5607050" y="5905500"/>
          <p14:tracePt t="174259" x="5607050" y="5918200"/>
          <p14:tracePt t="174275" x="5607050" y="5937250"/>
          <p14:tracePt t="174292" x="5607050" y="5949950"/>
          <p14:tracePt t="174309" x="5607050" y="5956300"/>
          <p14:tracePt t="174325" x="5613400" y="5962650"/>
          <p14:tracePt t="174359" x="5638800" y="5969000"/>
          <p14:tracePt t="174376" x="5670550" y="5969000"/>
          <p14:tracePt t="174378" x="5689600" y="5969000"/>
          <p14:tracePt t="174392" x="5721350" y="5969000"/>
          <p14:tracePt t="174409" x="5810250" y="5969000"/>
          <p14:tracePt t="174425" x="5842000" y="5969000"/>
          <p14:tracePt t="174442" x="5854700" y="5969000"/>
          <p14:tracePt t="174459" x="5861050" y="5969000"/>
          <p14:tracePt t="174507" x="5867400" y="5969000"/>
          <p14:tracePt t="174522" x="5867400" y="5962650"/>
          <p14:tracePt t="174570" x="0" y="0"/>
        </p14:tracePtLst>
        <p14:tracePtLst>
          <p14:tracePt t="174890" x="4533900" y="5721350"/>
          <p14:tracePt t="174898" x="4527550" y="5721350"/>
          <p14:tracePt t="174908" x="4527550" y="5727700"/>
          <p14:tracePt t="174925" x="4527550" y="5740400"/>
          <p14:tracePt t="174942" x="4521200" y="5759450"/>
          <p14:tracePt t="174958" x="4521200" y="5791200"/>
          <p14:tracePt t="174975" x="4521200" y="5842000"/>
          <p14:tracePt t="174992" x="4533900" y="5886450"/>
          <p14:tracePt t="175008" x="4572000" y="5937250"/>
          <p14:tracePt t="175025" x="4616450" y="5981700"/>
          <p14:tracePt t="175042" x="4654550" y="6007100"/>
          <p14:tracePt t="175058" x="4711700" y="6026150"/>
          <p14:tracePt t="175075" x="4762500" y="6032500"/>
          <p14:tracePt t="175092" x="4813300" y="6032500"/>
          <p14:tracePt t="175108" x="4870450" y="6032500"/>
          <p14:tracePt t="175125" x="4946650" y="6032500"/>
          <p14:tracePt t="175142" x="5003800" y="6013450"/>
          <p14:tracePt t="175158" x="5035550" y="5988050"/>
          <p14:tracePt t="175175" x="5048250" y="5969000"/>
          <p14:tracePt t="175192" x="5048250" y="5956300"/>
          <p14:tracePt t="175194" x="5048250" y="5943600"/>
          <p14:tracePt t="175208" x="5054600" y="5937250"/>
          <p14:tracePt t="175225" x="5054600" y="5918200"/>
          <p14:tracePt t="175242" x="5054600" y="5911850"/>
          <p14:tracePt t="175258" x="5054600" y="5905500"/>
          <p14:tracePt t="175275" x="5048250" y="5886450"/>
          <p14:tracePt t="175292" x="5035550" y="5880100"/>
          <p14:tracePt t="175309" x="5016500" y="5867400"/>
          <p14:tracePt t="175325" x="4997450" y="5861050"/>
          <p14:tracePt t="175342" x="4978400" y="5861050"/>
          <p14:tracePt t="175358" x="4965700" y="5861050"/>
          <p14:tracePt t="175375" x="4959350" y="5861050"/>
          <p14:tracePt t="175392" x="4946650" y="5867400"/>
          <p14:tracePt t="175408" x="4946650" y="5886450"/>
          <p14:tracePt t="175411" x="4946650" y="5899150"/>
          <p14:tracePt t="175425" x="4946650" y="5937250"/>
          <p14:tracePt t="175442" x="4965700" y="5962650"/>
          <p14:tracePt t="175458" x="4978400" y="5969000"/>
          <p14:tracePt t="175475" x="4984750" y="5975350"/>
          <p14:tracePt t="175586" x="0" y="0"/>
        </p14:tracePtLst>
        <p14:tracePtLst>
          <p14:tracePt t="176036" x="5314950" y="5772150"/>
          <p14:tracePt t="176050" x="5314950" y="5803900"/>
          <p14:tracePt t="176066" x="5314950" y="5842000"/>
          <p14:tracePt t="176075" x="5314950" y="5861050"/>
          <p14:tracePt t="176092" x="5314950" y="5892800"/>
          <p14:tracePt t="176108" x="5314950" y="5911850"/>
          <p14:tracePt t="176156" x="5314950" y="5918200"/>
          <p14:tracePt t="176164" x="5321300" y="5918200"/>
          <p14:tracePt t="176175" x="5334000" y="5918200"/>
          <p14:tracePt t="176191" x="5397500" y="5918200"/>
          <p14:tracePt t="176192" x="0" y="0"/>
        </p14:tracePtLst>
        <p14:tracePtLst>
          <p14:tracePt t="176597" x="7150100" y="5943600"/>
          <p14:tracePt t="176731" x="7156450" y="5943600"/>
          <p14:tracePt t="176744" x="7162800" y="5943600"/>
          <p14:tracePt t="176758" x="7169150" y="5943600"/>
          <p14:tracePt t="176850" x="0" y="0"/>
        </p14:tracePtLst>
        <p14:tracePtLst>
          <p14:tracePt t="179349" x="8896350" y="6051550"/>
          <p14:tracePt t="179380" x="8921750" y="6051550"/>
          <p14:tracePt t="179391" x="8972550" y="6051550"/>
          <p14:tracePt t="179407" x="9137650" y="6051550"/>
          <p14:tracePt t="179411" x="9245600" y="6051550"/>
          <p14:tracePt t="179424" x="9372600" y="6051550"/>
          <p14:tracePt t="179440" x="9632950" y="6051550"/>
          <p14:tracePt t="179457" x="9975850" y="6051550"/>
          <p14:tracePt t="179474" x="10134600" y="6051550"/>
          <p14:tracePt t="179491" x="10223500" y="6051550"/>
          <p14:tracePt t="179507" x="10248900" y="6051550"/>
          <p14:tracePt t="179603" x="10229850" y="6051550"/>
          <p14:tracePt t="179614" x="10198100" y="6051550"/>
          <p14:tracePt t="179627" x="10033000" y="6051550"/>
          <p14:tracePt t="179640" x="9918700" y="6051550"/>
          <p14:tracePt t="179657" x="9505950" y="6051550"/>
          <p14:tracePt t="179673" x="9315450" y="6051550"/>
          <p14:tracePt t="179690" x="9239250" y="6051550"/>
          <p14:tracePt t="179707" x="9226550" y="6051550"/>
          <p14:tracePt t="179723" x="9220200" y="6051550"/>
          <p14:tracePt t="179803" x="9251950" y="6051550"/>
          <p14:tracePt t="179813" x="9296400" y="6051550"/>
          <p14:tracePt t="179824" x="9372600" y="6051550"/>
          <p14:tracePt t="179840" x="9531350" y="6051550"/>
          <p14:tracePt t="179844" x="9613900" y="6051550"/>
          <p14:tracePt t="179858" x="9785350" y="6051550"/>
          <p14:tracePt t="179874" x="9848850" y="6051550"/>
          <p14:tracePt t="179890" x="9867900" y="6051550"/>
          <p14:tracePt t="179939" x="9861550" y="6051550"/>
          <p14:tracePt t="179949" x="9829800" y="6051550"/>
          <p14:tracePt t="179960" x="9779000" y="6051550"/>
          <p14:tracePt t="179973" x="9639300" y="6051550"/>
          <p14:tracePt t="179990" x="9531350" y="6051550"/>
          <p14:tracePt t="180007" x="9499600" y="6051550"/>
          <p14:tracePt t="180023" x="9486900" y="6051550"/>
          <p14:tracePt t="180082" x="9499600" y="6051550"/>
          <p14:tracePt t="180094" x="9537700" y="6051550"/>
          <p14:tracePt t="180107" x="9645650" y="6051550"/>
          <p14:tracePt t="180124" x="9766300" y="6070600"/>
          <p14:tracePt t="180140" x="9855200" y="6083300"/>
          <p14:tracePt t="180157" x="9867900" y="6083300"/>
          <p14:tracePt t="180173" x="9874250" y="6083300"/>
          <p14:tracePt t="181234" x="0" y="0"/>
        </p14:tracePtLst>
        <p14:tracePtLst>
          <p14:tracePt t="187589" x="5956300" y="6419850"/>
          <p14:tracePt t="187627" x="5969000" y="6419850"/>
          <p14:tracePt t="187636" x="5994400" y="6426200"/>
          <p14:tracePt t="187647" x="6013450" y="6426200"/>
          <p14:tracePt t="187658" x="6140450" y="6438900"/>
          <p14:tracePt t="187671" x="6216650" y="6457950"/>
          <p14:tracePt t="187687" x="6375400" y="6464300"/>
          <p14:tracePt t="187704" x="6584950" y="6464300"/>
          <p14:tracePt t="187721" x="6877050" y="6464300"/>
          <p14:tracePt t="187737" x="7035800" y="6464300"/>
          <p14:tracePt t="187754" x="7156450" y="6464300"/>
          <p14:tracePt t="187771" x="7239000" y="6464300"/>
          <p14:tracePt t="187787" x="7296150" y="6464300"/>
          <p14:tracePt t="187804" x="7346950" y="6464300"/>
          <p14:tracePt t="187821" x="7404100" y="6457950"/>
          <p14:tracePt t="187837" x="7454900" y="6445250"/>
          <p14:tracePt t="187854" x="7467600" y="6438900"/>
          <p14:tracePt t="187871" x="7480300" y="6432550"/>
          <p14:tracePt t="187887" x="7486650" y="6426200"/>
          <p14:tracePt t="187904" x="7499350" y="6419850"/>
          <p14:tracePt t="187921" x="7499350" y="6381750"/>
          <p14:tracePt t="187937" x="7499350" y="6343650"/>
          <p14:tracePt t="187954" x="7499350" y="6305550"/>
          <p14:tracePt t="187971" x="7493000" y="6261100"/>
          <p14:tracePt t="187987" x="7473950" y="6216650"/>
          <p14:tracePt t="188004" x="7429500" y="6159500"/>
          <p14:tracePt t="188020" x="7372350" y="6121400"/>
          <p14:tracePt t="188037" x="7258050" y="6064250"/>
          <p14:tracePt t="188054" x="7137400" y="6019800"/>
          <p14:tracePt t="188071" x="6985000" y="5994400"/>
          <p14:tracePt t="188087" x="6851650" y="5994400"/>
          <p14:tracePt t="188104" x="6692900" y="5994400"/>
          <p14:tracePt t="188106" x="6629400" y="5994400"/>
          <p14:tracePt t="188121" x="6565900" y="5994400"/>
          <p14:tracePt t="188137" x="6394450" y="5994400"/>
          <p14:tracePt t="188154" x="6305550" y="5994400"/>
          <p14:tracePt t="188171" x="6235700" y="6019800"/>
          <p14:tracePt t="188187" x="6184900" y="6038850"/>
          <p14:tracePt t="188204" x="6146800" y="6064250"/>
          <p14:tracePt t="188220" x="6115050" y="6102350"/>
          <p14:tracePt t="188237" x="6102350" y="6140450"/>
          <p14:tracePt t="188254" x="6096000" y="6172200"/>
          <p14:tracePt t="188270" x="6096000" y="6197600"/>
          <p14:tracePt t="188287" x="6096000" y="6242050"/>
          <p14:tracePt t="188290" x="6108700" y="6261100"/>
          <p14:tracePt t="188304" x="6115050" y="6273800"/>
          <p14:tracePt t="188321" x="6210300" y="6337300"/>
          <p14:tracePt t="188337" x="6305550" y="6388100"/>
          <p14:tracePt t="188354" x="6445250" y="6426200"/>
          <p14:tracePt t="188370" x="6629400" y="6451600"/>
          <p14:tracePt t="188387" x="6807200" y="6451600"/>
          <p14:tracePt t="188404" x="6965950" y="6451600"/>
          <p14:tracePt t="188420" x="7086600" y="6445250"/>
          <p14:tracePt t="188437" x="7175500" y="6426200"/>
          <p14:tracePt t="188454" x="7232650" y="6407150"/>
          <p14:tracePt t="188470" x="7270750" y="6381750"/>
          <p14:tracePt t="188473" x="7289800" y="6375400"/>
          <p14:tracePt t="188487" x="7302500" y="6362700"/>
          <p14:tracePt t="188490" x="7315200" y="6350000"/>
          <p14:tracePt t="188504" x="7321550" y="6330950"/>
          <p14:tracePt t="188520" x="7334250" y="6311900"/>
          <p14:tracePt t="188522" x="7334250" y="6305550"/>
          <p14:tracePt t="188537" x="7334250" y="6286500"/>
          <p14:tracePt t="188554" x="7334250" y="6254750"/>
          <p14:tracePt t="188570" x="7315200" y="6223000"/>
          <p14:tracePt t="188587" x="7296150" y="6197600"/>
          <p14:tracePt t="188604" x="7258050" y="6178550"/>
          <p14:tracePt t="188620" x="7188200" y="6146800"/>
          <p14:tracePt t="188637" x="7080250" y="6127750"/>
          <p14:tracePt t="188654" x="6978650" y="6102350"/>
          <p14:tracePt t="188670" x="6915150" y="6102350"/>
          <p14:tracePt t="188687" x="6870700" y="6102350"/>
          <p14:tracePt t="188704" x="6845300" y="6102350"/>
          <p14:tracePt t="188705" x="6832600" y="6102350"/>
          <p14:tracePt t="188720" x="6819900" y="6102350"/>
          <p14:tracePt t="188737" x="6794500" y="6127750"/>
          <p14:tracePt t="188753" x="6781800" y="6159500"/>
          <p14:tracePt t="188770" x="6762750" y="6210300"/>
          <p14:tracePt t="188787" x="6756400" y="6254750"/>
          <p14:tracePt t="188804" x="6756400" y="6311900"/>
          <p14:tracePt t="188820" x="6762750" y="6369050"/>
          <p14:tracePt t="188837" x="6800850" y="6407150"/>
          <p14:tracePt t="188853" x="6858000" y="6438900"/>
          <p14:tracePt t="188870" x="6946900" y="6451600"/>
          <p14:tracePt t="188887" x="7042150" y="6457950"/>
          <p14:tracePt t="188904" x="7150100" y="6457950"/>
          <p14:tracePt t="188906" x="7200900" y="6457950"/>
          <p14:tracePt t="188920" x="7258050" y="6451600"/>
          <p14:tracePt t="188937" x="7385050" y="6400800"/>
          <p14:tracePt t="188953" x="7429500" y="6362700"/>
          <p14:tracePt t="188970" x="7442200" y="6324600"/>
          <p14:tracePt t="188987" x="7448550" y="6311900"/>
          <p14:tracePt t="189003" x="7448550" y="6280150"/>
          <p14:tracePt t="189020" x="7448550" y="6242050"/>
          <p14:tracePt t="189037" x="7416800" y="6203950"/>
          <p14:tracePt t="189053" x="7366000" y="6178550"/>
          <p14:tracePt t="189070" x="7283450" y="6153150"/>
          <p14:tracePt t="189087" x="7188200" y="6134100"/>
          <p14:tracePt t="189103" x="7137400" y="6127750"/>
          <p14:tracePt t="189120" x="7112000" y="6127750"/>
          <p14:tracePt t="189122" x="7099300" y="6127750"/>
          <p14:tracePt t="189137" x="7086600" y="6127750"/>
          <p14:tracePt t="189153" x="7073900" y="6127750"/>
          <p14:tracePt t="189171" x="7067550" y="6134100"/>
          <p14:tracePt t="189187" x="7061200" y="6146800"/>
          <p14:tracePt t="189203" x="7054850" y="6153150"/>
          <p14:tracePt t="189220" x="7054850" y="6172200"/>
          <p14:tracePt t="189237" x="7054850" y="6184900"/>
          <p14:tracePt t="189253" x="7054850" y="6197600"/>
          <p14:tracePt t="189270" x="7054850" y="6203950"/>
          <p14:tracePt t="189287" x="7054850" y="6210300"/>
          <p14:tracePt t="189303" x="7054850" y="6216650"/>
          <p14:tracePt t="189320" x="7054850" y="6223000"/>
          <p14:tracePt t="189595" x="7054850" y="6229350"/>
          <p14:tracePt t="189676" x="7054850" y="6235700"/>
          <p14:tracePt t="189687" x="7054850" y="6242050"/>
          <p14:tracePt t="189708" x="7054850" y="6248400"/>
          <p14:tracePt t="189720" x="7054850" y="6254750"/>
          <p14:tracePt t="189737" x="7067550" y="6292850"/>
          <p14:tracePt t="189754" x="7080250" y="6311900"/>
          <p14:tracePt t="189770" x="7092950" y="6324600"/>
          <p14:tracePt t="189787" x="7112000" y="6337300"/>
          <p14:tracePt t="189804" x="7118350" y="6343650"/>
          <p14:tracePt t="189820" x="7131050" y="6343650"/>
          <p14:tracePt t="189837" x="7150100" y="6343650"/>
          <p14:tracePt t="189853" x="7175500" y="6343650"/>
          <p14:tracePt t="189870" x="7219950" y="6324600"/>
          <p14:tracePt t="189887" x="7251700" y="6292850"/>
          <p14:tracePt t="189890" x="7270750" y="6273800"/>
          <p14:tracePt t="189903" x="7283450" y="6248400"/>
          <p14:tracePt t="189920" x="7302500" y="6197600"/>
          <p14:tracePt t="189922" x="7302500" y="6191250"/>
          <p14:tracePt t="189937" x="7302500" y="6146800"/>
          <p14:tracePt t="189953" x="7283450" y="6115050"/>
          <p14:tracePt t="189970" x="7239000" y="6083300"/>
          <p14:tracePt t="189986" x="7169150" y="6051550"/>
          <p14:tracePt t="190003" x="7067550" y="6032500"/>
          <p14:tracePt t="190020" x="6978650" y="6013450"/>
          <p14:tracePt t="190036" x="6915150" y="6013450"/>
          <p14:tracePt t="190053" x="6858000" y="6013450"/>
          <p14:tracePt t="190070" x="6826250" y="6038850"/>
          <p14:tracePt t="190086" x="6794500" y="6076950"/>
          <p14:tracePt t="190103" x="6775450" y="6115050"/>
          <p14:tracePt t="190120" x="6775450" y="6159500"/>
          <p14:tracePt t="190137" x="6775450" y="6197600"/>
          <p14:tracePt t="190154" x="6775450" y="6210300"/>
          <p14:tracePt t="190171" x="6781800" y="6223000"/>
          <p14:tracePt t="190402" x="0" y="0"/>
        </p14:tracePtLst>
        <p14:tracePtLst>
          <p14:tracePt t="191876" x="7702550" y="6407150"/>
          <p14:tracePt t="191916" x="7702550" y="6413500"/>
          <p14:tracePt t="191931" x="7708900" y="6413500"/>
          <p14:tracePt t="191946" x="7766050" y="6419850"/>
          <p14:tracePt t="191960" x="7816850" y="6426200"/>
          <p14:tracePt t="191971" x="7956550" y="6426200"/>
          <p14:tracePt t="191986" x="8235950" y="6426200"/>
          <p14:tracePt t="192003" x="8667750" y="6426200"/>
          <p14:tracePt t="192019" x="9188450" y="6426200"/>
          <p14:tracePt t="192036" x="9683750" y="6426200"/>
          <p14:tracePt t="192053" x="10033000" y="6426200"/>
          <p14:tracePt t="192069" x="10217150" y="6426200"/>
          <p14:tracePt t="192086" x="10287000" y="6426200"/>
          <p14:tracePt t="192103" x="10306050" y="6426200"/>
          <p14:tracePt t="192119" x="10318750" y="6426200"/>
          <p14:tracePt t="192300" x="10293350" y="6426200"/>
          <p14:tracePt t="192310" x="10248900" y="6438900"/>
          <p14:tracePt t="192324" x="10083800" y="6470650"/>
          <p14:tracePt t="192337" x="9950450" y="6489700"/>
          <p14:tracePt t="192353" x="9290050" y="6515100"/>
          <p14:tracePt t="192369" x="8775700" y="6515100"/>
          <p14:tracePt t="192386" x="8426450" y="6515100"/>
          <p14:tracePt t="192402" x="8261350" y="6515100"/>
          <p14:tracePt t="192419" x="8197850" y="6515100"/>
          <p14:tracePt t="192436" x="8191500" y="6515100"/>
          <p14:tracePt t="192539" x="8210550" y="6515100"/>
          <p14:tracePt t="192549" x="8248650" y="6515100"/>
          <p14:tracePt t="192562" x="8407400" y="6515100"/>
          <p14:tracePt t="192571" x="8521700" y="6515100"/>
          <p14:tracePt t="192586" x="8839200" y="6515100"/>
          <p14:tracePt t="192602" x="9232900" y="6515100"/>
          <p14:tracePt t="192619" x="9556750" y="6515100"/>
          <p14:tracePt t="192636" x="9766300" y="6515100"/>
          <p14:tracePt t="192652" x="9842500" y="6515100"/>
          <p14:tracePt t="192669" x="9861550" y="6515100"/>
          <p14:tracePt t="192731" x="9848850" y="6515100"/>
          <p14:tracePt t="192743" x="9798050" y="6515100"/>
          <p14:tracePt t="192754" x="9575800" y="6515100"/>
          <p14:tracePt t="192770" x="9144000" y="6502400"/>
          <p14:tracePt t="192786" x="8705850" y="6502400"/>
          <p14:tracePt t="192802" x="8432800" y="6502400"/>
          <p14:tracePt t="192819" x="8343900" y="6502400"/>
          <p14:tracePt t="192836" x="8324850" y="6502400"/>
          <p14:tracePt t="192897" x="8356600" y="6502400"/>
          <p14:tracePt t="192905" x="8445500" y="6502400"/>
          <p14:tracePt t="192913" x="8528050" y="6508750"/>
          <p14:tracePt t="192922" x="8648700" y="6527800"/>
          <p14:tracePt t="192935" x="8788400" y="6546850"/>
          <p14:tracePt t="192952" x="9188450" y="6572250"/>
          <p14:tracePt t="192953" x="9385300" y="6572250"/>
          <p14:tracePt t="192969" x="9753600" y="6572250"/>
          <p14:tracePt t="192985" x="9975850" y="6572250"/>
          <p14:tracePt t="193002" x="10058400" y="6572250"/>
          <p14:tracePt t="193019" x="10071100" y="6572250"/>
          <p14:tracePt t="193057" x="10045700" y="6572250"/>
          <p14:tracePt t="193069" x="9988550" y="6565900"/>
          <p14:tracePt t="193085" x="9842500" y="6565900"/>
          <p14:tracePt t="193102" x="9613900" y="6565900"/>
          <p14:tracePt t="193119" x="9423400" y="6565900"/>
          <p14:tracePt t="193135" x="9296400" y="6565900"/>
          <p14:tracePt t="193152" x="9220200" y="6565900"/>
          <p14:tracePt t="193169" x="9194800" y="6565900"/>
          <p14:tracePt t="193233" x="9207500" y="6565900"/>
          <p14:tracePt t="193241" x="9245600" y="6565900"/>
          <p14:tracePt t="193252" x="9309100" y="6565900"/>
          <p14:tracePt t="193269" x="9461500" y="6578600"/>
          <p14:tracePt t="193285" x="9639300" y="6578600"/>
          <p14:tracePt t="193302" x="9798050" y="6578600"/>
          <p14:tracePt t="193319" x="9848850" y="6578600"/>
          <p14:tracePt t="193335" x="9861550" y="6578600"/>
          <p14:tracePt t="193369" x="9848850" y="6578600"/>
          <p14:tracePt t="193385" x="9696450" y="6559550"/>
          <p14:tracePt t="193402" x="9486900" y="6540500"/>
          <p14:tracePt t="193418" x="9328150" y="6540500"/>
          <p14:tracePt t="193435" x="9245600" y="6540500"/>
          <p14:tracePt t="193452" x="9232900" y="6540500"/>
          <p14:tracePt t="193469" x="9226550" y="6540500"/>
          <p14:tracePt t="193505" x="9245600" y="6540500"/>
          <p14:tracePt t="193513" x="9290050" y="6540500"/>
          <p14:tracePt t="193521" x="9359900" y="6546850"/>
          <p14:tracePt t="193535" x="9442450" y="6559550"/>
          <p14:tracePt t="193552" x="9620250" y="6565900"/>
          <p14:tracePt t="193569" x="9906000" y="6584950"/>
          <p14:tracePt t="193585" x="10013950" y="6584950"/>
          <p14:tracePt t="193602" x="10033000" y="6584950"/>
          <p14:tracePt t="193618" x="10039350" y="6584950"/>
          <p14:tracePt t="193652" x="10007600" y="6584950"/>
          <p14:tracePt t="193668" x="9874250" y="6572250"/>
          <p14:tracePt t="193686" x="9759950" y="6572250"/>
          <p14:tracePt t="193702" x="9696450" y="6572250"/>
          <p14:tracePt t="193719" x="9683750" y="6572250"/>
          <p14:tracePt t="193763" x="9696450" y="6572250"/>
          <p14:tracePt t="193771" x="9721850" y="6572250"/>
          <p14:tracePt t="193785" x="9804400" y="6572250"/>
          <p14:tracePt t="193802" x="9931400" y="6572250"/>
          <p14:tracePt t="193819" x="10052050" y="6572250"/>
          <p14:tracePt t="193835" x="10096500" y="6572250"/>
          <p14:tracePt t="193852" x="10102850" y="6572250"/>
          <p14:tracePt t="193882" x="10102850" y="6565900"/>
          <p14:tracePt t="193890" x="10077450" y="6559550"/>
          <p14:tracePt t="193902" x="10007600" y="6540500"/>
          <p14:tracePt t="193918" x="9829800" y="6521450"/>
          <p14:tracePt t="193935" x="9671050" y="6521450"/>
          <p14:tracePt t="193952" x="9575800" y="6521450"/>
          <p14:tracePt t="193953" x="9556750" y="6521450"/>
          <p14:tracePt t="193969" x="9550400" y="6521450"/>
          <p14:tracePt t="194011" x="9569450" y="6521450"/>
          <p14:tracePt t="194018" x="9594850" y="6527800"/>
          <p14:tracePt t="194026" x="9626600" y="6534150"/>
          <p14:tracePt t="194035" x="9683750" y="6540500"/>
          <p14:tracePt t="194052" x="9823450" y="6565900"/>
          <p14:tracePt t="194068" x="9931400" y="6578600"/>
          <p14:tracePt t="194085" x="9982200" y="6578600"/>
          <p14:tracePt t="194102" x="9988550" y="6578600"/>
          <p14:tracePt t="194135" x="9969500" y="6578600"/>
          <p14:tracePt t="194152" x="9836150" y="6559550"/>
          <p14:tracePt t="194169" x="9531350" y="6540500"/>
          <p14:tracePt t="194185" x="9347200" y="6540500"/>
          <p14:tracePt t="194202" x="9290050" y="6540500"/>
          <p14:tracePt t="194219" x="9283700" y="6540500"/>
          <p14:tracePt t="194267" x="9309100" y="6540500"/>
          <p14:tracePt t="194277" x="9347200" y="6540500"/>
          <p14:tracePt t="194285" x="9423400" y="6540500"/>
          <p14:tracePt t="194302" x="9582150" y="6540500"/>
          <p14:tracePt t="194319" x="9772650" y="6540500"/>
          <p14:tracePt t="194322" x="9836150" y="6540500"/>
          <p14:tracePt t="194335" x="9880600" y="6540500"/>
          <p14:tracePt t="194352" x="9899650" y="6540500"/>
          <p14:tracePt t="194354" x="9906000" y="6540500"/>
          <p14:tracePt t="194386" x="9861550" y="6534150"/>
          <p14:tracePt t="194394" x="9779000" y="6515100"/>
          <p14:tracePt t="194402" x="9683750" y="6502400"/>
          <p14:tracePt t="194418" x="9417050" y="6464300"/>
          <p14:tracePt t="194435" x="9239250" y="6445250"/>
          <p14:tracePt t="194452" x="9188450" y="6445250"/>
          <p14:tracePt t="194468" x="9175750" y="6445250"/>
          <p14:tracePt t="194514" x="9182100" y="6445250"/>
          <p14:tracePt t="194523" x="9207500" y="6445250"/>
          <p14:tracePt t="194535" x="9239250" y="6445250"/>
          <p14:tracePt t="194552" x="9334500" y="6445250"/>
          <p14:tracePt t="194569" x="9423400" y="6445250"/>
          <p14:tracePt t="194585" x="9429750" y="6445250"/>
          <p14:tracePt t="194618" x="9429750" y="6438900"/>
          <p14:tracePt t="194626" x="9410700" y="6432550"/>
          <p14:tracePt t="194635" x="9366250" y="6426200"/>
          <p14:tracePt t="194652" x="9290050" y="6419850"/>
          <p14:tracePt t="194668" x="9220200" y="6419850"/>
          <p14:tracePt t="194685" x="9207500" y="6419850"/>
          <p14:tracePt t="194702" x="9201150" y="6419850"/>
          <p14:tracePt t="194819" x="9194800" y="6419850"/>
          <p14:tracePt t="194831" x="9182100" y="6419850"/>
          <p14:tracePt t="194844" x="9144000" y="6419850"/>
          <p14:tracePt t="194860" x="9048750" y="6419850"/>
          <p14:tracePt t="194877" x="8870950" y="6400800"/>
          <p14:tracePt t="194885" x="8763000" y="6381750"/>
          <p14:tracePt t="194902" x="8572500" y="6350000"/>
          <p14:tracePt t="194918" x="8451850" y="6343650"/>
          <p14:tracePt t="194935" x="8426450" y="6343650"/>
          <p14:tracePt t="194951" x="8420100" y="6343650"/>
          <p14:tracePt t="194994" x="8439150" y="6343650"/>
          <p14:tracePt t="195003" x="8483600" y="6350000"/>
          <p14:tracePt t="195018" x="8623300" y="6362700"/>
          <p14:tracePt t="195035" x="8839200" y="6388100"/>
          <p14:tracePt t="195052" x="9150350" y="6445250"/>
          <p14:tracePt t="195069" x="9531350" y="6477000"/>
          <p14:tracePt t="195085" x="9836150" y="6477000"/>
          <p14:tracePt t="195102" x="10071100" y="6477000"/>
          <p14:tracePt t="195118" x="10210800" y="6477000"/>
          <p14:tracePt t="195122" x="10229850" y="6477000"/>
          <p14:tracePt t="195135" x="10236200" y="6477000"/>
          <p14:tracePt t="195152" x="10242550" y="6477000"/>
          <p14:tracePt t="195211" x="10236200" y="6477000"/>
          <p14:tracePt t="195223" x="10223500" y="6477000"/>
          <p14:tracePt t="195235" x="10204450" y="6477000"/>
          <p14:tracePt t="195252" x="10198100" y="6477000"/>
          <p14:tracePt t="196011" x="10191750" y="6477000"/>
          <p14:tracePt t="196036" x="10185400" y="6477000"/>
          <p14:tracePt t="196075" x="10179050" y="6483350"/>
          <p14:tracePt t="196075" x="0" y="0"/>
        </p14:tracePtLst>
        <p14:tracePtLst>
          <p14:tracePt t="199138" x="3136900" y="6388100"/>
          <p14:tracePt t="199242" x="3136900" y="6394450"/>
          <p14:tracePt t="199252" x="3143250" y="6394450"/>
          <p14:tracePt t="199267" x="3213100" y="6419850"/>
          <p14:tracePt t="199284" x="3397250" y="6457950"/>
          <p14:tracePt t="199300" x="3721100" y="6515100"/>
          <p14:tracePt t="199317" x="4146550" y="6553200"/>
          <p14:tracePt t="199333" x="4451350" y="6553200"/>
          <p14:tracePt t="199350" x="4648200" y="6553200"/>
          <p14:tracePt t="199367" x="4756150" y="6553200"/>
          <p14:tracePt t="199383" x="4813300" y="6553200"/>
          <p14:tracePt t="199400" x="4838700" y="6553200"/>
          <p14:tracePt t="199402" x="4857750" y="6553200"/>
          <p14:tracePt t="199417" x="4889500" y="6553200"/>
          <p14:tracePt t="199433" x="4921250" y="6553200"/>
          <p14:tracePt t="199450" x="4953000" y="6559550"/>
          <p14:tracePt t="199467" x="4965700" y="6565900"/>
          <p14:tracePt t="199602" x="4953000" y="6565900"/>
          <p14:tracePt t="199611" x="4914900" y="6565900"/>
          <p14:tracePt t="199618" x="4845050" y="6565900"/>
          <p14:tracePt t="199633" x="4648200" y="6565900"/>
          <p14:tracePt t="199650" x="4419600" y="6565900"/>
          <p14:tracePt t="199667" x="4184650" y="6565900"/>
          <p14:tracePt t="199683" x="3987800" y="6565900"/>
          <p14:tracePt t="199700" x="3829050" y="6565900"/>
          <p14:tracePt t="199717" x="3702050" y="6565900"/>
          <p14:tracePt t="199733" x="3594100" y="6565900"/>
          <p14:tracePt t="199750" x="3498850" y="6553200"/>
          <p14:tracePt t="199767" x="3384550" y="6540500"/>
          <p14:tracePt t="199783" x="3295650" y="6521450"/>
          <p14:tracePt t="199800" x="3263900" y="6515100"/>
          <p14:tracePt t="199802" x="3251200" y="6515100"/>
          <p14:tracePt t="199883" x="3289300" y="6515100"/>
          <p14:tracePt t="199893" x="3397250" y="6521450"/>
          <p14:tracePt t="199904" x="3505200" y="6521450"/>
          <p14:tracePt t="199917" x="4006850" y="6546850"/>
          <p14:tracePt t="199934" x="4730750" y="6591300"/>
          <p14:tracePt t="199950" x="5378450" y="6610350"/>
          <p14:tracePt t="199967" x="5810250" y="6610350"/>
          <p14:tracePt t="199983" x="6000750" y="6610350"/>
          <p14:tracePt t="200000" x="6038850" y="6610350"/>
          <p14:tracePt t="200002" x="6045200" y="6610350"/>
          <p14:tracePt t="200016" x="6051550" y="6610350"/>
          <p14:tracePt t="200058" x="6019800" y="6610350"/>
          <p14:tracePt t="200069" x="5943600" y="6604000"/>
          <p14:tracePt t="200083" x="5651500" y="6546850"/>
          <p14:tracePt t="200100" x="5016500" y="6432550"/>
          <p14:tracePt t="200117" x="4425950" y="6388100"/>
          <p14:tracePt t="200133" x="4044950" y="6369050"/>
          <p14:tracePt t="200150" x="3911600" y="6369050"/>
          <p14:tracePt t="200167" x="3873500" y="6369050"/>
          <p14:tracePt t="200243" x="3905250" y="6369050"/>
          <p14:tracePt t="200252" x="3981450" y="6369050"/>
          <p14:tracePt t="200267" x="4171950" y="6413500"/>
          <p14:tracePt t="200283" x="4400550" y="6445250"/>
          <p14:tracePt t="200300" x="4603750" y="6489700"/>
          <p14:tracePt t="200317" x="4711700" y="6515100"/>
          <p14:tracePt t="200333" x="4730750" y="6515100"/>
          <p14:tracePt t="200395" x="4705350" y="6515100"/>
          <p14:tracePt t="200406" x="4654550" y="6515100"/>
          <p14:tracePt t="200417" x="4578350" y="6515100"/>
          <p14:tracePt t="200433" x="4229100" y="6515100"/>
          <p14:tracePt t="200450" x="4019550" y="6515100"/>
          <p14:tracePt t="200466" x="3937000" y="6515100"/>
          <p14:tracePt t="200483" x="3917950" y="6515100"/>
          <p14:tracePt t="200522" x="3930650" y="6521450"/>
          <p14:tracePt t="200533" x="3975100" y="6527800"/>
          <p14:tracePt t="200550" x="4140200" y="6565900"/>
          <p14:tracePt t="200566" x="4406900" y="6623050"/>
          <p14:tracePt t="200583" x="4743450" y="6686550"/>
          <p14:tracePt t="200600" x="4895850" y="6724650"/>
          <p14:tracePt t="200602" x="4921250" y="6731000"/>
          <p14:tracePt t="200618" x="4927600" y="6731000"/>
          <p14:tracePt t="200650" x="4921250" y="6731000"/>
          <p14:tracePt t="200658" x="4876800" y="6731000"/>
          <p14:tracePt t="200667" x="4806950" y="6731000"/>
          <p14:tracePt t="200683" x="4622800" y="6731000"/>
          <p14:tracePt t="200700" x="4438650" y="6731000"/>
          <p14:tracePt t="200716" x="4311650" y="6731000"/>
          <p14:tracePt t="200733" x="4267200" y="6731000"/>
          <p14:tracePt t="200750" x="4254500" y="6731000"/>
          <p14:tracePt t="200787" x="4260850" y="6731000"/>
          <p14:tracePt t="200794" x="4292600" y="6731000"/>
          <p14:tracePt t="200803" x="4356100" y="6731000"/>
          <p14:tracePt t="200816" x="4457700" y="6731000"/>
          <p14:tracePt t="200833" x="4991100" y="6762750"/>
          <p14:tracePt t="200850" x="5251450" y="6794500"/>
          <p14:tracePt t="200866" x="5353050" y="6819900"/>
          <p14:tracePt t="200883" x="5359400" y="6819900"/>
          <p14:tracePt t="201106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dirty="0" err="1"/>
              <a:t>Cloneable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6" y="1341438"/>
            <a:ext cx="11309447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接口，任何想克隆的类必须实现该接口，同时覆盖从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类继承的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方法，并将访问属性改为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接口为空接口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未定义任何函数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，其定义为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  package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public interface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 	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空接口称为标记接口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(markup interface)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空接口有什么作用？唯一目的允许你用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检查对象的类型：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instanceof Cloneable)…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例子见教材程序清单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13-11House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29"/>
    </mc:Choice>
    <mc:Fallback xmlns="">
      <p:transition spd="slow" advTm="91129"/>
    </mc:Fallback>
  </mc:AlternateContent>
  <p:extLst>
    <p:ext uri="{3A86A75C-4F4B-4683-9AE1-C65F6400EC91}">
      <p14:laserTraceLst xmlns:p14="http://schemas.microsoft.com/office/powerpoint/2010/main">
        <p14:tracePtLst>
          <p14:tracePt t="4326" x="3981450" y="730250"/>
          <p14:tracePt t="4401" x="4660900" y="742950"/>
          <p14:tracePt t="4403" x="4857750" y="742950"/>
          <p14:tracePt t="4420" x="5270500" y="742950"/>
          <p14:tracePt t="4437" x="5657850" y="742950"/>
          <p14:tracePt t="4453" x="6089650" y="742950"/>
          <p14:tracePt t="4470" x="6483350" y="742950"/>
          <p14:tracePt t="4487" x="6807200" y="742950"/>
          <p14:tracePt t="4503" x="7042150" y="742950"/>
          <p14:tracePt t="4520" x="7219950" y="742950"/>
          <p14:tracePt t="4537" x="7340600" y="742950"/>
          <p14:tracePt t="4542" x="7372350" y="742950"/>
          <p14:tracePt t="4554" x="7391400" y="742950"/>
          <p14:tracePt t="4570" x="7404100" y="742950"/>
          <p14:tracePt t="4587" x="7410450" y="742950"/>
          <p14:tracePt t="5460" x="0" y="0"/>
        </p14:tracePtLst>
        <p14:tracePtLst>
          <p14:tracePt t="6901" x="1276350" y="1708150"/>
          <p14:tracePt t="6981" x="1289050" y="1708150"/>
          <p14:tracePt t="6989" x="1308100" y="1708150"/>
          <p14:tracePt t="6997" x="1327150" y="1708150"/>
          <p14:tracePt t="7005" x="1358900" y="1708150"/>
          <p14:tracePt t="7020" x="1479550" y="1708150"/>
          <p14:tracePt t="7036" x="1612900" y="1708150"/>
          <p14:tracePt t="7053" x="1784350" y="1708150"/>
          <p14:tracePt t="7069" x="1974850" y="1708150"/>
          <p14:tracePt t="7086" x="2171700" y="1708150"/>
          <p14:tracePt t="7103" x="2349500" y="1708150"/>
          <p14:tracePt t="7119" x="2533650" y="1708150"/>
          <p14:tracePt t="7136" x="2692400" y="1708150"/>
          <p14:tracePt t="7153" x="2838450" y="1708150"/>
          <p14:tracePt t="7155" x="2908300" y="1708150"/>
          <p14:tracePt t="7169" x="2978150" y="1708150"/>
          <p14:tracePt t="7186" x="3092450" y="1708150"/>
          <p14:tracePt t="7203" x="3213100" y="1708150"/>
          <p14:tracePt t="7221" x="3308350" y="1708150"/>
          <p14:tracePt t="7236" x="3384550" y="1708150"/>
          <p14:tracePt t="7253" x="3467100" y="1708150"/>
          <p14:tracePt t="7269" x="3556000" y="1708150"/>
          <p14:tracePt t="7286" x="3619500" y="1708150"/>
          <p14:tracePt t="7303" x="3676650" y="1708150"/>
          <p14:tracePt t="7319" x="3727450" y="1708150"/>
          <p14:tracePt t="7336" x="3752850" y="1708150"/>
          <p14:tracePt t="7353" x="3771900" y="1708150"/>
          <p14:tracePt t="7357" x="3778250" y="1708150"/>
          <p14:tracePt t="7369" x="3784600" y="1708150"/>
          <p14:tracePt t="7386" x="3797300" y="1708150"/>
          <p14:tracePt t="7403" x="3822700" y="1708150"/>
          <p14:tracePt t="7420" x="3835400" y="1708150"/>
          <p14:tracePt t="7436" x="3841750" y="1708150"/>
          <p14:tracePt t="7453" x="3854450" y="1708150"/>
          <p14:tracePt t="7469" x="3867150" y="1708150"/>
          <p14:tracePt t="7510" x="3873500" y="1708150"/>
          <p14:tracePt t="7717" x="3867150" y="1708150"/>
          <p14:tracePt t="7725" x="3848100" y="1708150"/>
          <p14:tracePt t="7736" x="3810000" y="1708150"/>
          <p14:tracePt t="7753" x="3702050" y="1708150"/>
          <p14:tracePt t="7769" x="3543300" y="1708150"/>
          <p14:tracePt t="7771" x="3448050" y="1708150"/>
          <p14:tracePt t="7786" x="3359150" y="1708150"/>
          <p14:tracePt t="7803" x="3054350" y="1708150"/>
          <p14:tracePt t="7820" x="2895600" y="1708150"/>
          <p14:tracePt t="7836" x="2794000" y="1708150"/>
          <p14:tracePt t="7852" x="2743200" y="1708150"/>
          <p14:tracePt t="7869" x="2698750" y="1708150"/>
          <p14:tracePt t="7886" x="2660650" y="1708150"/>
          <p14:tracePt t="7902" x="2609850" y="1708150"/>
          <p14:tracePt t="7919" x="2565400" y="1708150"/>
          <p14:tracePt t="7936" x="2540000" y="1708150"/>
          <p14:tracePt t="7940" x="2533650" y="1708150"/>
          <p14:tracePt t="7952" x="2527300" y="1708150"/>
          <p14:tracePt t="8157" x="2540000" y="1708150"/>
          <p14:tracePt t="8166" x="2571750" y="1708150"/>
          <p14:tracePt t="8173" x="2628900" y="1708150"/>
          <p14:tracePt t="8186" x="2692400" y="1708150"/>
          <p14:tracePt t="8203" x="2965450" y="1708150"/>
          <p14:tracePt t="8220" x="3187700" y="1708150"/>
          <p14:tracePt t="8236" x="3384550" y="1708150"/>
          <p14:tracePt t="8252" x="3575050" y="1708150"/>
          <p14:tracePt t="8269" x="3733800" y="1708150"/>
          <p14:tracePt t="8286" x="3867150" y="1708150"/>
          <p14:tracePt t="8302" x="3956050" y="1708150"/>
          <p14:tracePt t="8319" x="4032250" y="1708150"/>
          <p14:tracePt t="8336" x="4070350" y="1708150"/>
          <p14:tracePt t="8352" x="4095750" y="1708150"/>
          <p14:tracePt t="8357" x="4102100" y="1708150"/>
          <p14:tracePt t="8369" x="4108450" y="1708150"/>
          <p14:tracePt t="8573" x="4114800" y="1708150"/>
          <p14:tracePt t="8589" x="4127500" y="1708150"/>
          <p14:tracePt t="8597" x="4133850" y="1708150"/>
          <p14:tracePt t="8605" x="4146550" y="1714500"/>
          <p14:tracePt t="8620" x="4165600" y="1714500"/>
          <p14:tracePt t="8636" x="4197350" y="1714500"/>
          <p14:tracePt t="8652" x="4241800" y="1714500"/>
          <p14:tracePt t="8669" x="4279900" y="1714500"/>
          <p14:tracePt t="8686" x="4305300" y="1714500"/>
          <p14:tracePt t="8702" x="4311650" y="1714500"/>
          <p14:tracePt t="9452" x="0" y="0"/>
        </p14:tracePtLst>
        <p14:tracePtLst>
          <p14:tracePt t="11508" x="5035550" y="1689100"/>
          <p14:tracePt t="11619" x="5041900" y="1689100"/>
          <p14:tracePt t="11627" x="5060950" y="1689100"/>
          <p14:tracePt t="11635" x="5086350" y="1689100"/>
          <p14:tracePt t="11651" x="5156200" y="1689100"/>
          <p14:tracePt t="11667" x="5264150" y="1689100"/>
          <p14:tracePt t="11684" x="5384800" y="1689100"/>
          <p14:tracePt t="11701" x="5499100" y="1689100"/>
          <p14:tracePt t="11718" x="5619750" y="1689100"/>
          <p14:tracePt t="11735" x="5702300" y="1689100"/>
          <p14:tracePt t="11751" x="5765800" y="1689100"/>
          <p14:tracePt t="11768" x="5816600" y="1689100"/>
          <p14:tracePt t="11772" x="5842000" y="1689100"/>
          <p14:tracePt t="11785" x="5854700" y="1689100"/>
          <p14:tracePt t="11801" x="5880100" y="1689100"/>
          <p14:tracePt t="11818" x="5886450" y="1689100"/>
          <p14:tracePt t="13028" x="5873750" y="1689100"/>
          <p14:tracePt t="13036" x="5829300" y="1689100"/>
          <p14:tracePt t="13046" x="5791200" y="1689100"/>
          <p14:tracePt t="13053" x="5734050" y="1689100"/>
          <p14:tracePt t="13068" x="5626100" y="1689100"/>
          <p14:tracePt t="13084" x="5530850" y="1689100"/>
          <p14:tracePt t="13101" x="5467350" y="1689100"/>
          <p14:tracePt t="13117" x="5429250" y="1689100"/>
          <p14:tracePt t="13134" x="5416550" y="1689100"/>
          <p14:tracePt t="13151" x="5410200" y="1689100"/>
          <p14:tracePt t="13388" x="5416550" y="1689100"/>
          <p14:tracePt t="13396" x="5435600" y="1689100"/>
          <p14:tracePt t="13404" x="5454650" y="1689100"/>
          <p14:tracePt t="13417" x="5486400" y="1689100"/>
          <p14:tracePt t="13435" x="5562600" y="1689100"/>
          <p14:tracePt t="13451" x="5695950" y="1689100"/>
          <p14:tracePt t="13467" x="5778500" y="1689100"/>
          <p14:tracePt t="13484" x="5842000" y="1689100"/>
          <p14:tracePt t="13500" x="5892800" y="1689100"/>
          <p14:tracePt t="13517" x="5924550" y="1689100"/>
          <p14:tracePt t="13534" x="5956300" y="1689100"/>
          <p14:tracePt t="13551" x="5956300" y="1695450"/>
          <p14:tracePt t="14100" x="0" y="0"/>
        </p14:tracePtLst>
        <p14:tracePtLst>
          <p14:tracePt t="14685" x="5308600" y="1695450"/>
          <p14:tracePt t="14797" x="5321300" y="1695450"/>
          <p14:tracePt t="14805" x="5334000" y="1695450"/>
          <p14:tracePt t="14817" x="5365750" y="1695450"/>
          <p14:tracePt t="14833" x="5454650" y="1695450"/>
          <p14:tracePt t="14836" x="5505450" y="1695450"/>
          <p14:tracePt t="14850" x="5562600" y="1695450"/>
          <p14:tracePt t="14867" x="5727700" y="1695450"/>
          <p14:tracePt t="14884" x="5829300" y="1695450"/>
          <p14:tracePt t="14900" x="5905500" y="1695450"/>
          <p14:tracePt t="14917" x="5962650" y="1695450"/>
          <p14:tracePt t="14933" x="5981700" y="1695450"/>
          <p14:tracePt t="14950" x="5994400" y="1695450"/>
          <p14:tracePt t="15477" x="6000750" y="1695450"/>
          <p14:tracePt t="15493" x="6007100" y="1695450"/>
          <p14:tracePt t="15501" x="6013450" y="1695450"/>
          <p14:tracePt t="15508" x="6019800" y="1695450"/>
          <p14:tracePt t="15541" x="6026150" y="1695450"/>
          <p14:tracePt t="15548" x="6032500" y="1695450"/>
          <p14:tracePt t="15597" x="6038850" y="1695450"/>
          <p14:tracePt t="15605" x="6045200" y="1695450"/>
          <p14:tracePt t="15617" x="6051550" y="1695450"/>
          <p14:tracePt t="15633" x="6057900" y="1695450"/>
          <p14:tracePt t="15650" x="6070600" y="1695450"/>
          <p14:tracePt t="15667" x="6108700" y="1695450"/>
          <p14:tracePt t="15683" x="6127750" y="1695450"/>
          <p14:tracePt t="15700" x="6140450" y="1695450"/>
          <p14:tracePt t="15716" x="6165850" y="1695450"/>
          <p14:tracePt t="15739" x="6178550" y="1695450"/>
          <p14:tracePt t="15749" x="6184900" y="1695450"/>
          <p14:tracePt t="15766" x="6197600" y="1695450"/>
          <p14:tracePt t="15783" x="6216650" y="1695450"/>
          <p14:tracePt t="15800" x="6242050" y="1701800"/>
          <p14:tracePt t="15817" x="6267450" y="1708150"/>
          <p14:tracePt t="15833" x="6299200" y="1714500"/>
          <p14:tracePt t="15836" x="6311900" y="1714500"/>
          <p14:tracePt t="15850" x="6324600" y="1720850"/>
          <p14:tracePt t="15867" x="6350000" y="1727200"/>
          <p14:tracePt t="15884" x="6369050" y="1727200"/>
          <p14:tracePt t="15900" x="6400800" y="1733550"/>
          <p14:tracePt t="15916" x="6419850" y="1733550"/>
          <p14:tracePt t="15933" x="6445250" y="1739900"/>
          <p14:tracePt t="15950" x="6470650" y="1746250"/>
          <p14:tracePt t="15967" x="6489700" y="1746250"/>
          <p14:tracePt t="15983" x="6508750" y="1746250"/>
          <p14:tracePt t="15999" x="6521450" y="1746250"/>
          <p14:tracePt t="16016" x="6540500" y="1746250"/>
          <p14:tracePt t="16033" x="6565900" y="1746250"/>
          <p14:tracePt t="16049" x="6597650" y="1746250"/>
          <p14:tracePt t="16052" x="6616700" y="1746250"/>
          <p14:tracePt t="16067" x="6654800" y="1746250"/>
          <p14:tracePt t="16083" x="6699250" y="1746250"/>
          <p14:tracePt t="16099" x="6743700" y="1746250"/>
          <p14:tracePt t="16116" x="6788150" y="1746250"/>
          <p14:tracePt t="16133" x="6819900" y="1746250"/>
          <p14:tracePt t="16150" x="6851650" y="1746250"/>
          <p14:tracePt t="16167" x="6877050" y="1746250"/>
          <p14:tracePt t="16183" x="6889750" y="1746250"/>
          <p14:tracePt t="16200" x="6902450" y="1746250"/>
          <p14:tracePt t="16216" x="6915150" y="1746250"/>
          <p14:tracePt t="16233" x="6921500" y="1746250"/>
          <p14:tracePt t="16254" x="6927850" y="1746250"/>
          <p14:tracePt t="16580" x="0" y="0"/>
        </p14:tracePtLst>
        <p14:tracePtLst>
          <p14:tracePt t="17014" x="5099050" y="1746250"/>
          <p14:tracePt t="17070" x="5111750" y="1746250"/>
          <p14:tracePt t="17077" x="5156200" y="1746250"/>
          <p14:tracePt t="17086" x="5207000" y="1746250"/>
          <p14:tracePt t="17100" x="5384800" y="1746250"/>
          <p14:tracePt t="17116" x="5619750" y="1746250"/>
          <p14:tracePt t="17133" x="5861050" y="1746250"/>
          <p14:tracePt t="17149" x="6070600" y="1746250"/>
          <p14:tracePt t="17166" x="6216650" y="1746250"/>
          <p14:tracePt t="17183" x="6305550" y="1746250"/>
          <p14:tracePt t="17199" x="6369050" y="1746250"/>
          <p14:tracePt t="17217" x="6394450" y="1746250"/>
          <p14:tracePt t="17220" x="6400800" y="1746250"/>
          <p14:tracePt t="17233" x="6407150" y="1746250"/>
          <p14:tracePt t="17249" x="6413500" y="1746250"/>
          <p14:tracePt t="17277" x="6419850" y="1746250"/>
          <p14:tracePt t="17317" x="6426200" y="1746250"/>
          <p14:tracePt t="17342" x="6432550" y="1746250"/>
          <p14:tracePt t="17356" x="6445250" y="1746250"/>
          <p14:tracePt t="17365" x="6451600" y="1746250"/>
          <p14:tracePt t="17373" x="6457950" y="1746250"/>
          <p14:tracePt t="17383" x="6464300" y="1746250"/>
          <p14:tracePt t="17399" x="6477000" y="1746250"/>
          <p14:tracePt t="17416" x="6483350" y="1746250"/>
          <p14:tracePt t="17748" x="0" y="0"/>
        </p14:tracePtLst>
        <p14:tracePtLst>
          <p14:tracePt t="18325" x="7308850" y="1746250"/>
          <p14:tracePt t="18381" x="7315200" y="1746250"/>
          <p14:tracePt t="18389" x="7321550" y="1746250"/>
          <p14:tracePt t="18399" x="7327900" y="1746250"/>
          <p14:tracePt t="18416" x="7378700" y="1746250"/>
          <p14:tracePt t="18432" x="7473950" y="1746250"/>
          <p14:tracePt t="18449" x="7613650" y="1746250"/>
          <p14:tracePt t="18452" x="7708900" y="1746250"/>
          <p14:tracePt t="18465" x="7804150" y="1746250"/>
          <p14:tracePt t="18483" x="8153400" y="1746250"/>
          <p14:tracePt t="18499" x="8382000" y="1746250"/>
          <p14:tracePt t="18516" x="8572500" y="1746250"/>
          <p14:tracePt t="18532" x="8718550" y="1746250"/>
          <p14:tracePt t="18549" x="8832850" y="1746250"/>
          <p14:tracePt t="18566" x="8915400" y="1752600"/>
          <p14:tracePt t="18582" x="8972550" y="1752600"/>
          <p14:tracePt t="18599" x="8997950" y="1752600"/>
          <p14:tracePt t="18616" x="9010650" y="1752600"/>
          <p14:tracePt t="18632" x="9023350" y="1752600"/>
          <p14:tracePt t="20307" x="0" y="0"/>
        </p14:tracePtLst>
        <p14:tracePtLst>
          <p14:tracePt t="20917" x="9867900" y="1828800"/>
          <p14:tracePt t="20973" x="9880600" y="1828800"/>
          <p14:tracePt t="20981" x="9906000" y="1828800"/>
          <p14:tracePt t="20988" x="9963150" y="1828800"/>
          <p14:tracePt t="20998" x="10039350" y="1828800"/>
          <p14:tracePt t="21015" x="10217150" y="1828800"/>
          <p14:tracePt t="21031" x="10426700" y="1828800"/>
          <p14:tracePt t="21048" x="10636250" y="1828800"/>
          <p14:tracePt t="21065" x="10801350" y="1828800"/>
          <p14:tracePt t="21070" x="10864850" y="1828800"/>
          <p14:tracePt t="21081" x="10922000" y="1828800"/>
          <p14:tracePt t="21098" x="10985500" y="1828800"/>
          <p14:tracePt t="21102" x="10998200" y="1828800"/>
          <p14:tracePt t="21115" x="11004550" y="1828800"/>
          <p14:tracePt t="21356" x="0" y="0"/>
        </p14:tracePtLst>
        <p14:tracePtLst>
          <p14:tracePt t="22355" x="895350" y="2095500"/>
          <p14:tracePt t="22427" x="920750" y="2095500"/>
          <p14:tracePt t="22435" x="946150" y="2095500"/>
          <p14:tracePt t="22443" x="990600" y="2095500"/>
          <p14:tracePt t="22451" x="1054100" y="2095500"/>
          <p14:tracePt t="22464" x="1130300" y="2095500"/>
          <p14:tracePt t="22480" x="1320800" y="2095500"/>
          <p14:tracePt t="22497" x="1536700" y="2095500"/>
          <p14:tracePt t="22514" x="1752600" y="2095500"/>
          <p14:tracePt t="22515" x="1835150" y="2095500"/>
          <p14:tracePt t="22530" x="1962150" y="2095500"/>
          <p14:tracePt t="22547" x="2025650" y="2095500"/>
          <p14:tracePt t="22564" x="2063750" y="2095500"/>
          <p14:tracePt t="22580" x="2082800" y="2095500"/>
          <p14:tracePt t="22597" x="2095500" y="2095500"/>
          <p14:tracePt t="22613" x="2108200" y="2095500"/>
          <p14:tracePt t="22630" x="2120900" y="2095500"/>
          <p14:tracePt t="22647" x="2133600" y="2095500"/>
          <p14:tracePt t="22664" x="2146300" y="2095500"/>
          <p14:tracePt t="22680" x="2165350" y="2095500"/>
          <p14:tracePt t="22697" x="2184400" y="2095500"/>
          <p14:tracePt t="22714" x="2203450" y="2095500"/>
          <p14:tracePt t="22731" x="2254250" y="2095500"/>
          <p14:tracePt t="22747" x="2298700" y="2095500"/>
          <p14:tracePt t="22763" x="2362200" y="2095500"/>
          <p14:tracePt t="22780" x="2432050" y="2095500"/>
          <p14:tracePt t="22797" x="2508250" y="2095500"/>
          <p14:tracePt t="22813" x="2590800" y="2095500"/>
          <p14:tracePt t="22830" x="2692400" y="2114550"/>
          <p14:tracePt t="22847" x="2768600" y="2114550"/>
          <p14:tracePt t="22864" x="2851150" y="2114550"/>
          <p14:tracePt t="22880" x="2927350" y="2114550"/>
          <p14:tracePt t="22897" x="2997200" y="2114550"/>
          <p14:tracePt t="22913" x="3048000" y="2114550"/>
          <p14:tracePt t="22930" x="3098800" y="2114550"/>
          <p14:tracePt t="22947" x="3175000" y="2114550"/>
          <p14:tracePt t="22963" x="3244850" y="2114550"/>
          <p14:tracePt t="22980" x="3308350" y="2114550"/>
          <p14:tracePt t="22997" x="3390900" y="2114550"/>
          <p14:tracePt t="23014" x="3460750" y="2114550"/>
          <p14:tracePt t="23030" x="3543300" y="2114550"/>
          <p14:tracePt t="23048" x="3619500" y="2114550"/>
          <p14:tracePt t="23065" x="3708400" y="2114550"/>
          <p14:tracePt t="23068" x="3752850" y="2114550"/>
          <p14:tracePt t="23081" x="3790950" y="2114550"/>
          <p14:tracePt t="23097" x="3879850" y="2114550"/>
          <p14:tracePt t="23114" x="3968750" y="2114550"/>
          <p14:tracePt t="23118" x="4006850" y="2114550"/>
          <p14:tracePt t="23132" x="4095750" y="2114550"/>
          <p14:tracePt t="23148" x="4178300" y="2114550"/>
          <p14:tracePt t="23164" x="4267200" y="2114550"/>
          <p14:tracePt t="23181" x="4356100" y="2114550"/>
          <p14:tracePt t="23197" x="4419600" y="2114550"/>
          <p14:tracePt t="23214" x="4464050" y="2114550"/>
          <p14:tracePt t="23231" x="4502150" y="2114550"/>
          <p14:tracePt t="23236" x="4508500" y="2114550"/>
          <p14:tracePt t="23248" x="4521200" y="2114550"/>
          <p14:tracePt t="23264" x="4527550" y="2114550"/>
          <p14:tracePt t="24332" x="0" y="0"/>
        </p14:tracePtLst>
        <p14:tracePtLst>
          <p14:tracePt t="24974" x="5219700" y="2178050"/>
          <p14:tracePt t="25063" x="5232400" y="2178050"/>
          <p14:tracePt t="25068" x="5251450" y="2178050"/>
          <p14:tracePt t="25080" x="5276850" y="2178050"/>
          <p14:tracePt t="25097" x="5353050" y="2178050"/>
          <p14:tracePt t="25113" x="5461000" y="2178050"/>
          <p14:tracePt t="25116" x="5524500" y="2178050"/>
          <p14:tracePt t="25130" x="5594350" y="2178050"/>
          <p14:tracePt t="25147" x="5816600" y="2178050"/>
          <p14:tracePt t="25164" x="5956300" y="2178050"/>
          <p14:tracePt t="25180" x="6064250" y="2178050"/>
          <p14:tracePt t="25197" x="6121400" y="2178050"/>
          <p14:tracePt t="25213" x="6159500" y="2178050"/>
          <p14:tracePt t="25230" x="6184900" y="2178050"/>
          <p14:tracePt t="25247" x="6203950" y="2178050"/>
          <p14:tracePt t="25264" x="6216650" y="2178050"/>
          <p14:tracePt t="25280" x="6229350" y="2178050"/>
          <p14:tracePt t="25297" x="6235700" y="2178050"/>
          <p14:tracePt t="25677" x="6242050" y="2178050"/>
          <p14:tracePt t="25693" x="6254750" y="2178050"/>
          <p14:tracePt t="25701" x="6280150" y="2178050"/>
          <p14:tracePt t="25713" x="6299200" y="2178050"/>
          <p14:tracePt t="25730" x="6375400" y="2178050"/>
          <p14:tracePt t="25734" x="6432550" y="2178050"/>
          <p14:tracePt t="25746" x="6496050" y="2178050"/>
          <p14:tracePt t="25763" x="6705600" y="2178050"/>
          <p14:tracePt t="25779" x="6819900" y="2178050"/>
          <p14:tracePt t="25796" x="6896100" y="2178050"/>
          <p14:tracePt t="25813" x="6953250" y="2178050"/>
          <p14:tracePt t="25830" x="6985000" y="2178050"/>
          <p14:tracePt t="25846" x="7016750" y="2178050"/>
          <p14:tracePt t="25863" x="7042150" y="2178050"/>
          <p14:tracePt t="25880" x="7061200" y="2178050"/>
          <p14:tracePt t="25897" x="7080250" y="2178050"/>
          <p14:tracePt t="26141" x="7092950" y="2178050"/>
          <p14:tracePt t="26148" x="7105650" y="2178050"/>
          <p14:tracePt t="26157" x="7131050" y="2178050"/>
          <p14:tracePt t="26165" x="7162800" y="2178050"/>
          <p14:tracePt t="26180" x="7289800" y="2178050"/>
          <p14:tracePt t="26196" x="7461250" y="2178050"/>
          <p14:tracePt t="26213" x="7670800" y="2178050"/>
          <p14:tracePt t="26229" x="7880350" y="2178050"/>
          <p14:tracePt t="26246" x="8070850" y="2178050"/>
          <p14:tracePt t="26264" x="8229600" y="2178050"/>
          <p14:tracePt t="26280" x="8324850" y="2178050"/>
          <p14:tracePt t="26283" x="8356600" y="2178050"/>
          <p14:tracePt t="26297" x="8382000" y="2178050"/>
          <p14:tracePt t="26313" x="8407400" y="2178050"/>
          <p14:tracePt t="26316" x="8426450" y="2178050"/>
          <p14:tracePt t="26330" x="8432800" y="2178050"/>
          <p14:tracePt t="26347" x="8458200" y="2178050"/>
          <p14:tracePt t="26364" x="8470900" y="2178050"/>
          <p14:tracePt t="26380" x="8483600" y="2178050"/>
          <p14:tracePt t="26396" x="8502650" y="2184400"/>
          <p14:tracePt t="26413" x="8521700" y="2190750"/>
          <p14:tracePt t="26429" x="8547100" y="2197100"/>
          <p14:tracePt t="26447" x="8572500" y="2197100"/>
          <p14:tracePt t="26463" x="8597900" y="2197100"/>
          <p14:tracePt t="26480" x="8604250" y="2197100"/>
          <p14:tracePt t="27044" x="0" y="0"/>
        </p14:tracePtLst>
        <p14:tracePtLst>
          <p14:tracePt t="27885" x="1492250" y="1892300"/>
          <p14:tracePt t="27893" x="1485900" y="1892300"/>
          <p14:tracePt t="27909" x="1473200" y="1898650"/>
          <p14:tracePt t="27925" x="1466850" y="1905000"/>
          <p14:tracePt t="27933" x="1460500" y="1911350"/>
          <p14:tracePt t="27946" x="1454150" y="1917700"/>
          <p14:tracePt t="27962" x="1441450" y="1930400"/>
          <p14:tracePt t="27965" x="1441450" y="1943100"/>
          <p14:tracePt t="27979" x="1428750" y="1962150"/>
          <p14:tracePt t="27995" x="1416050" y="1993900"/>
          <p14:tracePt t="28012" x="1416050" y="2006600"/>
          <p14:tracePt t="28029" x="1416050" y="2025650"/>
          <p14:tracePt t="28045" x="1428750" y="2070100"/>
          <p14:tracePt t="28062" x="1473200" y="2101850"/>
          <p14:tracePt t="28079" x="1581150" y="2133600"/>
          <p14:tracePt t="28096" x="1746250" y="2165350"/>
          <p14:tracePt t="28100" x="1828800" y="2184400"/>
          <p14:tracePt t="28113" x="1905000" y="2190750"/>
          <p14:tracePt t="28129" x="2038350" y="2197100"/>
          <p14:tracePt t="28131" x="2070100" y="2197100"/>
          <p14:tracePt t="28146" x="2082800" y="2197100"/>
          <p14:tracePt t="28163" x="2101850" y="2197100"/>
          <p14:tracePt t="28179" x="2108200" y="2184400"/>
          <p14:tracePt t="28196" x="2108200" y="2152650"/>
          <p14:tracePt t="28212" x="2108200" y="2120900"/>
          <p14:tracePt t="28229" x="2101850" y="2070100"/>
          <p14:tracePt t="28245" x="2076450" y="2025650"/>
          <p14:tracePt t="28262" x="2044700" y="1993900"/>
          <p14:tracePt t="28279" x="2032000" y="1974850"/>
          <p14:tracePt t="28296" x="2025650" y="1974850"/>
          <p14:tracePt t="28515" x="0" y="0"/>
        </p14:tracePtLst>
        <p14:tracePtLst>
          <p14:tracePt t="29028" x="3517900" y="1917700"/>
          <p14:tracePt t="29103" x="3517900" y="1924050"/>
          <p14:tracePt t="29108" x="3517900" y="1936750"/>
          <p14:tracePt t="29118" x="3517900" y="1962150"/>
          <p14:tracePt t="29129" x="3524250" y="1987550"/>
          <p14:tracePt t="29146" x="3536950" y="2019300"/>
          <p14:tracePt t="29162" x="3556000" y="2051050"/>
          <p14:tracePt t="29165" x="3575050" y="2057400"/>
          <p14:tracePt t="29179" x="3600450" y="2076450"/>
          <p14:tracePt t="29195" x="3632200" y="2082800"/>
          <p14:tracePt t="29212" x="3670300" y="2082800"/>
          <p14:tracePt t="29228" x="3721100" y="2082800"/>
          <p14:tracePt t="29245" x="3752850" y="2082800"/>
          <p14:tracePt t="29262" x="3771900" y="2082800"/>
          <p14:tracePt t="29278" x="3790950" y="2070100"/>
          <p14:tracePt t="29295" x="3803650" y="2051050"/>
          <p14:tracePt t="29312" x="3803650" y="2038350"/>
          <p14:tracePt t="29328" x="3803650" y="2012950"/>
          <p14:tracePt t="29346" x="3803650" y="1987550"/>
          <p14:tracePt t="29348" x="3803650" y="1968500"/>
          <p14:tracePt t="29365" x="3803650" y="1955800"/>
          <p14:tracePt t="29379" x="3797300" y="1943100"/>
          <p14:tracePt t="29396" x="3784600" y="1930400"/>
          <p14:tracePt t="29428" x="3778250" y="1930400"/>
          <p14:tracePt t="29557" x="3771900" y="1930400"/>
          <p14:tracePt t="29565" x="3765550" y="1930400"/>
          <p14:tracePt t="29573" x="3759200" y="1930400"/>
          <p14:tracePt t="29581" x="3733800" y="1930400"/>
          <p14:tracePt t="29596" x="3683000" y="1949450"/>
          <p14:tracePt t="29612" x="3606800" y="2012950"/>
          <p14:tracePt t="29628" x="3556000" y="2070100"/>
          <p14:tracePt t="29646" x="3524250" y="2114550"/>
          <p14:tracePt t="29662" x="3511550" y="2146300"/>
          <p14:tracePt t="29678" x="3511550" y="2178050"/>
          <p14:tracePt t="29695" x="3530600" y="2216150"/>
          <p14:tracePt t="29712" x="3575050" y="2247900"/>
          <p14:tracePt t="29717" x="3613150" y="2266950"/>
          <p14:tracePt t="29728" x="3644900" y="2273300"/>
          <p14:tracePt t="29746" x="3733800" y="2273300"/>
          <p14:tracePt t="29762" x="3860800" y="2254250"/>
          <p14:tracePt t="29765" x="3917950" y="2235200"/>
          <p14:tracePt t="29779" x="3956050" y="2216150"/>
          <p14:tracePt t="29795" x="4032250" y="2139950"/>
          <p14:tracePt t="29812" x="4044950" y="2089150"/>
          <p14:tracePt t="29828" x="4044950" y="2044700"/>
          <p14:tracePt t="29845" x="4019550" y="2006600"/>
          <p14:tracePt t="29861" x="3975100" y="1962150"/>
          <p14:tracePt t="29878" x="3911600" y="1924050"/>
          <p14:tracePt t="29895" x="3829050" y="1898650"/>
          <p14:tracePt t="29911" x="3752850" y="1885950"/>
          <p14:tracePt t="29928" x="3702050" y="1885950"/>
          <p14:tracePt t="29944" x="3657600" y="1885950"/>
          <p14:tracePt t="29961" x="3619500" y="1911350"/>
          <p14:tracePt t="29963" x="3600450" y="1930400"/>
          <p14:tracePt t="29978" x="3581400" y="1949450"/>
          <p14:tracePt t="29995" x="3562350" y="1993900"/>
          <p14:tracePt t="30011" x="3562350" y="2025650"/>
          <p14:tracePt t="30028" x="3575050" y="2070100"/>
          <p14:tracePt t="30045" x="3613150" y="2095500"/>
          <p14:tracePt t="30061" x="3651250" y="2101850"/>
          <p14:tracePt t="30078" x="3740150" y="2120900"/>
          <p14:tracePt t="30095" x="3829050" y="2114550"/>
          <p14:tracePt t="30111" x="3886200" y="2095500"/>
          <p14:tracePt t="30128" x="3924300" y="2070100"/>
          <p14:tracePt t="30145" x="3937000" y="2051050"/>
          <p14:tracePt t="30162" x="3937000" y="2025650"/>
          <p14:tracePt t="30165" x="3937000" y="2006600"/>
          <p14:tracePt t="30178" x="3930650" y="1993900"/>
          <p14:tracePt t="30196" x="3911600" y="1981200"/>
          <p14:tracePt t="30213" x="3905250" y="1981200"/>
          <p14:tracePt t="31667" x="0" y="0"/>
        </p14:tracePtLst>
        <p14:tracePtLst>
          <p14:tracePt t="34621" x="1200150" y="2622550"/>
          <p14:tracePt t="34637" x="1206500" y="2628900"/>
          <p14:tracePt t="34645" x="1225550" y="2635250"/>
          <p14:tracePt t="34653" x="1257300" y="2641600"/>
          <p14:tracePt t="34661" x="1295400" y="2647950"/>
          <p14:tracePt t="34677" x="1403350" y="2654300"/>
          <p14:tracePt t="34694" x="1562100" y="2667000"/>
          <p14:tracePt t="34710" x="1752600" y="2667000"/>
          <p14:tracePt t="34727" x="1936750" y="2667000"/>
          <p14:tracePt t="34744" x="2120900" y="2667000"/>
          <p14:tracePt t="34760" x="2266950" y="2667000"/>
          <p14:tracePt t="34777" x="2393950" y="2667000"/>
          <p14:tracePt t="34780" x="2444750" y="2667000"/>
          <p14:tracePt t="34793" x="2476500" y="2667000"/>
          <p14:tracePt t="34811" x="2565400" y="2667000"/>
          <p14:tracePt t="34827" x="2609850" y="2673350"/>
          <p14:tracePt t="34843" x="2635250" y="2679700"/>
          <p14:tracePt t="34860" x="2673350" y="2686050"/>
          <p14:tracePt t="34877" x="2692400" y="2686050"/>
          <p14:tracePt t="34893" x="2698750" y="2686050"/>
          <p14:tracePt t="34910" x="2711450" y="2686050"/>
          <p14:tracePt t="35645" x="2717800" y="2686050"/>
          <p14:tracePt t="35653" x="2730500" y="2686050"/>
          <p14:tracePt t="35662" x="2743200" y="2692400"/>
          <p14:tracePt t="35678" x="2768600" y="2698750"/>
          <p14:tracePt t="35694" x="2781300" y="2698750"/>
          <p14:tracePt t="35710" x="2832100" y="2711450"/>
          <p14:tracePt t="35726" x="2851150" y="2711450"/>
          <p14:tracePt t="35743" x="2882900" y="2717800"/>
          <p14:tracePt t="35759" x="2927350" y="2717800"/>
          <p14:tracePt t="35776" x="2965450" y="2717800"/>
          <p14:tracePt t="35793" x="3009900" y="2717800"/>
          <p14:tracePt t="35809" x="3054350" y="2717800"/>
          <p14:tracePt t="35826" x="3098800" y="2717800"/>
          <p14:tracePt t="35827" x="3124200" y="2724150"/>
          <p14:tracePt t="35843" x="3168650" y="2736850"/>
          <p14:tracePt t="35860" x="3219450" y="2743200"/>
          <p14:tracePt t="35876" x="3270250" y="2749550"/>
          <p14:tracePt t="35893" x="3308350" y="2749550"/>
          <p14:tracePt t="35910" x="3340100" y="2749550"/>
          <p14:tracePt t="35926" x="3371850" y="2749550"/>
          <p14:tracePt t="35943" x="3384550" y="2749550"/>
          <p14:tracePt t="35960" x="3390900" y="2749550"/>
          <p14:tracePt t="35976" x="3403600" y="2749550"/>
          <p14:tracePt t="35993" x="3409950" y="2749550"/>
          <p14:tracePt t="36009" x="3429000" y="2749550"/>
          <p14:tracePt t="36026" x="3460750" y="2749550"/>
          <p14:tracePt t="36028" x="3473450" y="2749550"/>
          <p14:tracePt t="36043" x="3511550" y="2749550"/>
          <p14:tracePt t="36059" x="3549650" y="2749550"/>
          <p14:tracePt t="36076" x="3600450" y="2749550"/>
          <p14:tracePt t="36093" x="3644900" y="2749550"/>
          <p14:tracePt t="36110" x="3695700" y="2749550"/>
          <p14:tracePt t="36126" x="3727450" y="2749550"/>
          <p14:tracePt t="36143" x="3752850" y="2749550"/>
          <p14:tracePt t="36159" x="3771900" y="2749550"/>
          <p14:tracePt t="36176" x="3784600" y="2749550"/>
          <p14:tracePt t="36193" x="3790950" y="2749550"/>
          <p14:tracePt t="36209" x="3803650" y="2749550"/>
          <p14:tracePt t="36212" x="3810000" y="2749550"/>
          <p14:tracePt t="36226" x="3816350" y="2749550"/>
          <p14:tracePt t="36243" x="3829050" y="2749550"/>
          <p14:tracePt t="36700" x="0" y="0"/>
        </p14:tracePtLst>
        <p14:tracePtLst>
          <p14:tracePt t="38125" x="3625850" y="3194050"/>
          <p14:tracePt t="38183" x="3632200" y="3194050"/>
          <p14:tracePt t="38188" x="3651250" y="3194050"/>
          <p14:tracePt t="38197" x="3683000" y="3194050"/>
          <p14:tracePt t="38209" x="3721100" y="3194050"/>
          <p14:tracePt t="38226" x="3822700" y="3194050"/>
          <p14:tracePt t="38228" x="3886200" y="3194050"/>
          <p14:tracePt t="38242" x="3949700" y="3194050"/>
          <p14:tracePt t="38259" x="4171950" y="3194050"/>
          <p14:tracePt t="38275" x="4305300" y="3194050"/>
          <p14:tracePt t="38292" x="4413250" y="3206750"/>
          <p14:tracePt t="38309" x="4502150" y="3225800"/>
          <p14:tracePt t="38325" x="4572000" y="3238500"/>
          <p14:tracePt t="38342" x="4635500" y="3238500"/>
          <p14:tracePt t="38359" x="4686300" y="3238500"/>
          <p14:tracePt t="38375" x="4730750" y="3238500"/>
          <p14:tracePt t="38392" x="4762500" y="3238500"/>
          <p14:tracePt t="38409" x="4813300" y="3238500"/>
          <p14:tracePt t="38412" x="4845050" y="3238500"/>
          <p14:tracePt t="38426" x="4889500" y="3238500"/>
          <p14:tracePt t="38428" x="4927600" y="3238500"/>
          <p14:tracePt t="38442" x="4972050" y="3238500"/>
          <p14:tracePt t="38459" x="5060950" y="3238500"/>
          <p14:tracePt t="38476" x="5099050" y="3238500"/>
          <p14:tracePt t="38492" x="5124450" y="3238500"/>
          <p14:tracePt t="38509" x="5130800" y="3238500"/>
          <p14:tracePt t="38526" x="5137150" y="3238500"/>
          <p14:tracePt t="38828" x="5130800" y="3238500"/>
          <p14:tracePt t="38828" x="0" y="0"/>
        </p14:tracePtLst>
        <p14:tracePtLst>
          <p14:tracePt t="39197" x="2197100" y="3232150"/>
          <p14:tracePt t="39228" x="2203450" y="3232150"/>
          <p14:tracePt t="39240" x="2254250" y="3232150"/>
          <p14:tracePt t="39245" x="2317750" y="3238500"/>
          <p14:tracePt t="39259" x="2540000" y="3238500"/>
          <p14:tracePt t="39275" x="2952750" y="3238500"/>
          <p14:tracePt t="39292" x="3448050" y="3238500"/>
          <p14:tracePt t="39308" x="3924300" y="3238500"/>
          <p14:tracePt t="39325" x="4210050" y="3238500"/>
          <p14:tracePt t="39342" x="4330700" y="3238500"/>
          <p14:tracePt t="39358" x="4349750" y="3238500"/>
          <p14:tracePt t="39375" x="4356100" y="3238500"/>
          <p14:tracePt t="39484" x="0" y="0"/>
        </p14:tracePtLst>
        <p14:tracePtLst>
          <p14:tracePt t="40437" x="2298700" y="3575050"/>
          <p14:tracePt t="40565" x="2305050" y="3575050"/>
          <p14:tracePt t="40574" x="2317750" y="3575050"/>
          <p14:tracePt t="40580" x="2362200" y="3581400"/>
          <p14:tracePt t="40580" x="0" y="0"/>
        </p14:tracePtLst>
        <p14:tracePtLst>
          <p14:tracePt t="40837" x="3987800" y="3587750"/>
          <p14:tracePt t="40948" x="0" y="0"/>
        </p14:tracePtLst>
        <p14:tracePtLst>
          <p14:tracePt t="41541" x="5949950" y="3467100"/>
          <p14:tracePt t="41565" x="5937250" y="3467100"/>
          <p14:tracePt t="41574" x="5930900" y="3473450"/>
          <p14:tracePt t="41581" x="5930900" y="3479800"/>
          <p14:tracePt t="41591" x="5930900" y="3492500"/>
          <p14:tracePt t="41608" x="5930900" y="3530600"/>
          <p14:tracePt t="41624" x="5937250" y="3581400"/>
          <p14:tracePt t="41630" x="5949950" y="3606800"/>
          <p14:tracePt t="41641" x="5981700" y="3632200"/>
          <p14:tracePt t="41658" x="6051550" y="3670300"/>
          <p14:tracePt t="41674" x="6146800" y="3702050"/>
          <p14:tracePt t="41677" x="6197600" y="3708400"/>
          <p14:tracePt t="41691" x="6286500" y="3714750"/>
          <p14:tracePt t="41708" x="6375400" y="3702050"/>
          <p14:tracePt t="41724" x="6432550" y="3670300"/>
          <p14:tracePt t="41741" x="6457950" y="3632200"/>
          <p14:tracePt t="41758" x="6464300" y="3587750"/>
          <p14:tracePt t="41775" x="6477000" y="3562350"/>
          <p14:tracePt t="41791" x="6477000" y="3556000"/>
          <p14:tracePt t="41830" x="6477000" y="3549650"/>
          <p14:tracePt t="41841" x="6477000" y="3543300"/>
          <p14:tracePt t="41859" x="0" y="0"/>
        </p14:tracePtLst>
        <p14:tracePtLst>
          <p14:tracePt t="42342" x="7162800" y="3409950"/>
          <p14:tracePt t="42357" x="7156450" y="3422650"/>
          <p14:tracePt t="42365" x="7150100" y="3435350"/>
          <p14:tracePt t="42374" x="7150100" y="3448050"/>
          <p14:tracePt t="42391" x="7150100" y="3473450"/>
          <p14:tracePt t="42408" x="7150100" y="3498850"/>
          <p14:tracePt t="42424" x="7150100" y="3536950"/>
          <p14:tracePt t="42441" x="7150100" y="3556000"/>
          <p14:tracePt t="42444" x="7162800" y="3568700"/>
          <p14:tracePt t="42457" x="7169150" y="3575050"/>
          <p14:tracePt t="42474" x="7169150" y="3587750"/>
          <p14:tracePt t="42491" x="7175500" y="3600450"/>
          <p14:tracePt t="42516" x="7181850" y="3600450"/>
          <p14:tracePt t="42525" x="7188200" y="3606800"/>
          <p14:tracePt t="42541" x="7194550" y="3619500"/>
          <p14:tracePt t="42557" x="7200900" y="3619500"/>
          <p14:tracePt t="42574" x="7213600" y="3638550"/>
          <p14:tracePt t="42614" x="7213600" y="3644900"/>
          <p14:tracePt t="42637" x="7213600" y="3651250"/>
          <p14:tracePt t="42654" x="7213600" y="3657600"/>
          <p14:tracePt t="42662" x="7213600" y="3663950"/>
          <p14:tracePt t="42674" x="7213600" y="3670300"/>
          <p14:tracePt t="42764" x="7219950" y="3683000"/>
          <p14:tracePt t="42773" x="7226300" y="3689350"/>
          <p14:tracePt t="42788" x="7239000" y="3689350"/>
          <p14:tracePt t="42788" x="0" y="0"/>
        </p14:tracePtLst>
        <p14:tracePtLst>
          <p14:tracePt t="43174" x="8096250" y="3403600"/>
          <p14:tracePt t="43221" x="8096250" y="3422650"/>
          <p14:tracePt t="43229" x="8096250" y="3435350"/>
          <p14:tracePt t="43241" x="8096250" y="3448050"/>
          <p14:tracePt t="43257" x="8089900" y="3486150"/>
          <p14:tracePt t="43274" x="8089900" y="3511550"/>
          <p14:tracePt t="43276" x="8089900" y="3530600"/>
          <p14:tracePt t="43291" x="8089900" y="3568700"/>
          <p14:tracePt t="43307" x="8096250" y="3581400"/>
          <p14:tracePt t="43323" x="8102600" y="3606800"/>
          <p14:tracePt t="43340" x="8121650" y="3619500"/>
          <p14:tracePt t="43357" x="8128000" y="3625850"/>
          <p14:tracePt t="43373" x="8153400" y="3632200"/>
          <p14:tracePt t="43390" x="8178800" y="3632200"/>
          <p14:tracePt t="43407" x="8191500" y="3632200"/>
          <p14:tracePt t="43646" x="8191500" y="3638550"/>
          <p14:tracePt t="43653" x="8191500" y="3651250"/>
          <p14:tracePt t="43661" x="8185150" y="3663950"/>
          <p14:tracePt t="43674" x="8178800" y="3670300"/>
          <p14:tracePt t="43690" x="8178800" y="3683000"/>
          <p14:tracePt t="43708" x="8172450" y="3695700"/>
          <p14:tracePt t="43724" x="8166100" y="3702050"/>
          <p14:tracePt t="43964" x="0" y="0"/>
        </p14:tracePtLst>
        <p14:tracePtLst>
          <p14:tracePt t="44448" x="7429500" y="3517900"/>
          <p14:tracePt t="44455" x="7423150" y="3524250"/>
          <p14:tracePt t="44464" x="7416800" y="3530600"/>
          <p14:tracePt t="44474" x="7410450" y="3536950"/>
          <p14:tracePt t="44490" x="7410450" y="3549650"/>
          <p14:tracePt t="44507" x="7410450" y="3568700"/>
          <p14:tracePt t="44523" x="7410450" y="3581400"/>
          <p14:tracePt t="44540" x="7416800" y="3606800"/>
          <p14:tracePt t="44556" x="7442200" y="3632200"/>
          <p14:tracePt t="44573" x="7473950" y="3651250"/>
          <p14:tracePt t="44590" x="7512050" y="3657600"/>
          <p14:tracePt t="44606" x="7550150" y="3657600"/>
          <p14:tracePt t="44623" x="7600950" y="3657600"/>
          <p14:tracePt t="44627" x="7613650" y="3657600"/>
          <p14:tracePt t="44640" x="7626350" y="3657600"/>
          <p14:tracePt t="44657" x="7639050" y="3657600"/>
          <p14:tracePt t="44673" x="7658100" y="3632200"/>
          <p14:tracePt t="44690" x="7664450" y="3606800"/>
          <p14:tracePt t="44692" x="7664450" y="3587750"/>
          <p14:tracePt t="44707" x="7664450" y="3556000"/>
          <p14:tracePt t="44723" x="7658100" y="3511550"/>
          <p14:tracePt t="44740" x="7639050" y="3492500"/>
          <p14:tracePt t="44756" x="7613650" y="3473450"/>
          <p14:tracePt t="44773" x="7562850" y="3448050"/>
          <p14:tracePt t="44790" x="7512050" y="3429000"/>
          <p14:tracePt t="44807" x="7486650" y="3422650"/>
          <p14:tracePt t="44823" x="7467600" y="3422650"/>
          <p14:tracePt t="45027" x="0" y="0"/>
        </p14:tracePtLst>
        <p14:tracePtLst>
          <p14:tracePt t="46070" x="3670300" y="2628900"/>
          <p14:tracePt t="46117" x="3689350" y="2628900"/>
          <p14:tracePt t="46125" x="3733800" y="2628900"/>
          <p14:tracePt t="46133" x="3797300" y="2628900"/>
          <p14:tracePt t="46142" x="3879850" y="2628900"/>
          <p14:tracePt t="46157" x="4070350" y="2635250"/>
          <p14:tracePt t="46173" x="4191000" y="2647950"/>
          <p14:tracePt t="46190" x="4254500" y="2654300"/>
          <p14:tracePt t="46206" x="4267200" y="2654300"/>
          <p14:tracePt t="46261" x="4273550" y="2654300"/>
          <p14:tracePt t="46269" x="4279900" y="2654300"/>
          <p14:tracePt t="46277" x="4286250" y="2654300"/>
          <p14:tracePt t="46293" x="4292600" y="2654300"/>
          <p14:tracePt t="46527" x="4286250" y="2654300"/>
          <p14:tracePt t="46533" x="4267200" y="2654300"/>
          <p14:tracePt t="46541" x="4235450" y="2654300"/>
          <p14:tracePt t="46556" x="4127500" y="2654300"/>
          <p14:tracePt t="46573" x="3981450" y="2654300"/>
          <p14:tracePt t="46589" x="3841750" y="2654300"/>
          <p14:tracePt t="46606" x="3721100" y="2660650"/>
          <p14:tracePt t="46623" x="3663950" y="2673350"/>
          <p14:tracePt t="46640" x="3638550" y="2679700"/>
          <p14:tracePt t="46646" x="3632200" y="2686050"/>
          <p14:tracePt t="46757" x="3644900" y="2686050"/>
          <p14:tracePt t="46765" x="3683000" y="2686050"/>
          <p14:tracePt t="46775" x="3746500" y="2686050"/>
          <p14:tracePt t="46790" x="3956050" y="2692400"/>
          <p14:tracePt t="46806" x="4203700" y="2711450"/>
          <p14:tracePt t="46823" x="4381500" y="2711450"/>
          <p14:tracePt t="46839" x="4508500" y="2711450"/>
          <p14:tracePt t="46856" x="4552950" y="2711450"/>
          <p14:tracePt t="46873" x="4559300" y="2711450"/>
          <p14:tracePt t="47020" x="0" y="0"/>
        </p14:tracePtLst>
        <p14:tracePtLst>
          <p14:tracePt t="48541" x="4095750" y="4191000"/>
          <p14:tracePt t="48573" x="4095750" y="4197350"/>
          <p14:tracePt t="48598" x="4108450" y="4197350"/>
          <p14:tracePt t="48605" x="4121150" y="4197350"/>
          <p14:tracePt t="48613" x="4152900" y="4197350"/>
          <p14:tracePt t="48622" x="4191000" y="4197350"/>
          <p14:tracePt t="48638" x="4292600" y="4197350"/>
          <p14:tracePt t="48655" x="4445000" y="4197350"/>
          <p14:tracePt t="48672" x="4629150" y="4197350"/>
          <p14:tracePt t="48689" x="4845050" y="4197350"/>
          <p14:tracePt t="48692" x="4927600" y="4197350"/>
          <p14:tracePt t="48705" x="4997450" y="4197350"/>
          <p14:tracePt t="48722" x="5067300" y="4197350"/>
          <p14:tracePt t="48724" x="5080000" y="4197350"/>
          <p14:tracePt t="48741" x="5086350" y="4197350"/>
          <p14:tracePt t="48941" x="5092700" y="4197350"/>
          <p14:tracePt t="48957" x="5099050" y="4197350"/>
          <p14:tracePt t="48973" x="5105400" y="4197350"/>
          <p14:tracePt t="48981" x="5111750" y="4197350"/>
          <p14:tracePt t="48989" x="5118100" y="4197350"/>
          <p14:tracePt t="49005" x="5130800" y="4197350"/>
          <p14:tracePt t="49022" x="5181600" y="4203700"/>
          <p14:tracePt t="49039" x="5270500" y="4229100"/>
          <p14:tracePt t="49055" x="5410200" y="4241800"/>
          <p14:tracePt t="49072" x="5581650" y="4241800"/>
          <p14:tracePt t="49088" x="5803900" y="4241800"/>
          <p14:tracePt t="49105" x="6000750" y="4241800"/>
          <p14:tracePt t="49123" x="6159500" y="4241800"/>
          <p14:tracePt t="49125" x="6223000" y="4241800"/>
          <p14:tracePt t="49139" x="6311900" y="4241800"/>
          <p14:tracePt t="49156" x="6356350" y="4241800"/>
          <p14:tracePt t="49172" x="6394450" y="4241800"/>
          <p14:tracePt t="49188" x="6451600" y="4241800"/>
          <p14:tracePt t="49205" x="6527800" y="4241800"/>
          <p14:tracePt t="49222" x="6591300" y="4241800"/>
          <p14:tracePt t="49238" x="6635750" y="4241800"/>
          <p14:tracePt t="49255" x="6661150" y="4241800"/>
          <p14:tracePt t="49272" x="6673850" y="4241800"/>
          <p14:tracePt t="49288" x="6680200" y="4241800"/>
          <p14:tracePt t="49499" x="0" y="0"/>
        </p14:tracePtLst>
        <p14:tracePtLst>
          <p14:tracePt t="49934" x="4457700" y="4235450"/>
          <p14:tracePt t="50006" x="4470400" y="4235450"/>
          <p14:tracePt t="50013" x="4502150" y="4235450"/>
          <p14:tracePt t="50023" x="4559300" y="4235450"/>
          <p14:tracePt t="50038" x="4737100" y="4235450"/>
          <p14:tracePt t="50055" x="4978400" y="4235450"/>
          <p14:tracePt t="50071" x="5264150" y="4235450"/>
          <p14:tracePt t="50088" x="5568950" y="4235450"/>
          <p14:tracePt t="50105" x="5829300" y="4235450"/>
          <p14:tracePt t="50122" x="6038850" y="4235450"/>
          <p14:tracePt t="50124" x="6127750" y="4235450"/>
          <p14:tracePt t="50139" x="6210300" y="4235450"/>
          <p14:tracePt t="50142" x="6286500" y="4235450"/>
          <p14:tracePt t="50155" x="6388100" y="4235450"/>
          <p14:tracePt t="50172" x="6457950" y="4235450"/>
          <p14:tracePt t="50188" x="6502400" y="4235450"/>
          <p14:tracePt t="50205" x="6515100" y="4235450"/>
          <p14:tracePt t="50222" x="6534150" y="4235450"/>
          <p14:tracePt t="50468" x="0" y="0"/>
        </p14:tracePtLst>
        <p14:tracePtLst>
          <p14:tracePt t="50878" x="4419600" y="4235450"/>
          <p14:tracePt t="50885" x="4425950" y="4235450"/>
          <p14:tracePt t="50895" x="4445000" y="4235450"/>
          <p14:tracePt t="50905" x="4457700" y="4235450"/>
          <p14:tracePt t="50922" x="4514850" y="4235450"/>
          <p14:tracePt t="50938" x="4591050" y="4235450"/>
          <p14:tracePt t="50942" x="4641850" y="4235450"/>
          <p14:tracePt t="50956" x="4794250" y="4235450"/>
          <p14:tracePt t="50972" x="4972050" y="4235450"/>
          <p14:tracePt t="50988" x="5168900" y="4235450"/>
          <p14:tracePt t="51005" x="5378450" y="4235450"/>
          <p14:tracePt t="51021" x="5600700" y="4235450"/>
          <p14:tracePt t="51038" x="5842000" y="4235450"/>
          <p14:tracePt t="51055" x="6064250" y="4235450"/>
          <p14:tracePt t="51071" x="6242050" y="4235450"/>
          <p14:tracePt t="51088" x="6381750" y="4235450"/>
          <p14:tracePt t="51105" x="6445250" y="4235450"/>
          <p14:tracePt t="51108" x="6457950" y="4235450"/>
          <p14:tracePt t="51121" x="6464300" y="4235450"/>
          <p14:tracePt t="51315" x="0" y="0"/>
        </p14:tracePtLst>
        <p14:tracePtLst>
          <p14:tracePt t="51750" x="4400550" y="4241800"/>
          <p14:tracePt t="51797" x="4419600" y="4241800"/>
          <p14:tracePt t="51806" x="4451350" y="4241800"/>
          <p14:tracePt t="51813" x="4508500" y="4241800"/>
          <p14:tracePt t="51822" x="4591050" y="4241800"/>
          <p14:tracePt t="51837" x="4787900" y="4241800"/>
          <p14:tracePt t="51854" x="5022850" y="4241800"/>
          <p14:tracePt t="51871" x="5251450" y="4241800"/>
          <p14:tracePt t="51887" x="5480050" y="4241800"/>
          <p14:tracePt t="51904" x="5670550" y="4241800"/>
          <p14:tracePt t="51921" x="5848350" y="4241800"/>
          <p14:tracePt t="51938" x="5988050" y="4241800"/>
          <p14:tracePt t="51940" x="6038850" y="4241800"/>
          <p14:tracePt t="51954" x="6083300" y="4241800"/>
          <p14:tracePt t="51971" x="6172200" y="4241800"/>
          <p14:tracePt t="51987" x="6216650" y="4241800"/>
          <p14:tracePt t="52004" x="6248400" y="4241800"/>
          <p14:tracePt t="52021" x="6292850" y="4248150"/>
          <p14:tracePt t="52038" x="6324600" y="4260850"/>
          <p14:tracePt t="52054" x="6330950" y="4260850"/>
          <p14:tracePt t="52212" x="0" y="0"/>
        </p14:tracePtLst>
        <p14:tracePtLst>
          <p14:tracePt t="52542" x="4756150" y="4260850"/>
          <p14:tracePt t="52573" x="4762500" y="4260850"/>
          <p14:tracePt t="52582" x="4794250" y="4260850"/>
          <p14:tracePt t="52589" x="4832350" y="4260850"/>
          <p14:tracePt t="52604" x="4991100" y="4260850"/>
          <p14:tracePt t="52621" x="5200650" y="4260850"/>
          <p14:tracePt t="52637" x="5499100" y="4260850"/>
          <p14:tracePt t="52654" x="5803900" y="4260850"/>
          <p14:tracePt t="52660" x="5962650" y="4273550"/>
          <p14:tracePt t="52671" x="6076950" y="4279900"/>
          <p14:tracePt t="52687" x="6280150" y="4279900"/>
          <p14:tracePt t="52704" x="6381750" y="4279900"/>
          <p14:tracePt t="52709" x="6426200" y="4279900"/>
          <p14:tracePt t="52721" x="6445250" y="4279900"/>
          <p14:tracePt t="52738" x="6477000" y="4279900"/>
          <p14:tracePt t="52754" x="6515100" y="4279900"/>
          <p14:tracePt t="52757" x="6527800" y="4279900"/>
          <p14:tracePt t="52772" x="6565900" y="4279900"/>
          <p14:tracePt t="52788" x="6584950" y="4279900"/>
          <p14:tracePt t="52804" x="6591300" y="4279900"/>
          <p14:tracePt t="52925" x="0" y="0"/>
        </p14:tracePtLst>
        <p14:tracePtLst>
          <p14:tracePt t="53294" x="4876800" y="4279900"/>
          <p14:tracePt t="53318" x="4895850" y="4279900"/>
          <p14:tracePt t="53326" x="4933950" y="4279900"/>
          <p14:tracePt t="53337" x="5010150" y="4279900"/>
          <p14:tracePt t="53353" x="5200650" y="4279900"/>
          <p14:tracePt t="53370" x="5441950" y="4279900"/>
          <p14:tracePt t="53371" x="5613400" y="4279900"/>
          <p14:tracePt t="53387" x="5981700" y="4279900"/>
          <p14:tracePt t="53403" x="6267450" y="4279900"/>
          <p14:tracePt t="53420" x="6413500" y="4279900"/>
          <p14:tracePt t="53437" x="6464300" y="4279900"/>
          <p14:tracePt t="53454" x="6477000" y="4279900"/>
          <p14:tracePt t="53740" x="0" y="0"/>
        </p14:tracePtLst>
        <p14:tracePtLst>
          <p14:tracePt t="54271" x="4540250" y="4260850"/>
          <p14:tracePt t="54301" x="4546600" y="4260850"/>
          <p14:tracePt t="54309" x="4572000" y="4260850"/>
          <p14:tracePt t="54320" x="4603750" y="4260850"/>
          <p14:tracePt t="54337" x="4711700" y="4260850"/>
          <p14:tracePt t="54341" x="4787900" y="4260850"/>
          <p14:tracePt t="54353" x="4870450" y="4260850"/>
          <p14:tracePt t="54370" x="5060950" y="4260850"/>
          <p14:tracePt t="54387" x="5372100" y="4260850"/>
          <p14:tracePt t="54403" x="5575300" y="4260850"/>
          <p14:tracePt t="54419" x="5734050" y="4260850"/>
          <p14:tracePt t="54437" x="5880100" y="4260850"/>
          <p14:tracePt t="54453" x="6019800" y="4260850"/>
          <p14:tracePt t="54470" x="6134100" y="4260850"/>
          <p14:tracePt t="54487" x="6229350" y="4260850"/>
          <p14:tracePt t="54503" x="6286500" y="4260850"/>
          <p14:tracePt t="54520" x="6305550" y="4260850"/>
          <p14:tracePt t="54717" x="0" y="0"/>
        </p14:tracePtLst>
        <p14:tracePtLst>
          <p14:tracePt t="55094" x="4394200" y="4229100"/>
          <p14:tracePt t="55125" x="4413250" y="4229100"/>
          <p14:tracePt t="55134" x="4451350" y="4229100"/>
          <p14:tracePt t="55141" x="4502150" y="4229100"/>
          <p14:tracePt t="55154" x="4591050" y="4229100"/>
          <p14:tracePt t="55170" x="4787900" y="4229100"/>
          <p14:tracePt t="55187" x="5213350" y="4229100"/>
          <p14:tracePt t="55204" x="5562600" y="4229100"/>
          <p14:tracePt t="55220" x="5848350" y="4229100"/>
          <p14:tracePt t="55236" x="6013450" y="4229100"/>
          <p14:tracePt t="55255" x="6089650" y="4229100"/>
          <p14:tracePt t="55270" x="6115050" y="4229100"/>
          <p14:tracePt t="55287" x="6146800" y="4229100"/>
          <p14:tracePt t="55303" x="6165850" y="4229100"/>
          <p14:tracePt t="55320" x="6172200" y="4229100"/>
          <p14:tracePt t="55644" x="0" y="0"/>
        </p14:tracePtLst>
        <p14:tracePtLst>
          <p14:tracePt t="56022" x="4819650" y="4229100"/>
          <p14:tracePt t="56061" x="4845050" y="4229100"/>
          <p14:tracePt t="56069" x="4895850" y="4229100"/>
          <p14:tracePt t="56076" x="4959350" y="4229100"/>
          <p14:tracePt t="56086" x="5054600" y="4229100"/>
          <p14:tracePt t="56102" x="5302250" y="4229100"/>
          <p14:tracePt t="56119" x="5588000" y="4229100"/>
          <p14:tracePt t="56136" x="5810250" y="4229100"/>
          <p14:tracePt t="56153" x="5943600" y="4229100"/>
          <p14:tracePt t="56170" x="6000750" y="4229100"/>
          <p14:tracePt t="56174" x="6019800" y="4229100"/>
          <p14:tracePt t="56186" x="6032500" y="4229100"/>
          <p14:tracePt t="56203" x="6064250" y="4229100"/>
          <p14:tracePt t="56219" x="6102350" y="4229100"/>
          <p14:tracePt t="56235" x="6127750" y="4235450"/>
          <p14:tracePt t="56252" x="6153150" y="4241800"/>
          <p14:tracePt t="56269" x="6165850" y="4241800"/>
          <p14:tracePt t="56285" x="6178550" y="4241800"/>
          <p14:tracePt t="56750" x="0" y="0"/>
        </p14:tracePtLst>
        <p14:tracePtLst>
          <p14:tracePt t="58078" x="3873500" y="4762500"/>
          <p14:tracePt t="58085" x="3898900" y="4762500"/>
          <p14:tracePt t="58093" x="3924300" y="4762500"/>
          <p14:tracePt t="58102" x="3956050" y="4762500"/>
          <p14:tracePt t="58119" x="4032250" y="4762500"/>
          <p14:tracePt t="58136" x="4114800" y="4762500"/>
          <p14:tracePt t="58152" x="4184650" y="4762500"/>
          <p14:tracePt t="58156" x="4235450" y="4768850"/>
          <p14:tracePt t="58169" x="4273550" y="4775200"/>
          <p14:tracePt t="58186" x="4349750" y="4781550"/>
          <p14:tracePt t="58202" x="4425950" y="4781550"/>
          <p14:tracePt t="58205" x="4457700" y="4781550"/>
          <p14:tracePt t="58219" x="4546600" y="4787900"/>
          <p14:tracePt t="58236" x="4635500" y="4806950"/>
          <p14:tracePt t="58252" x="4724400" y="4819650"/>
          <p14:tracePt t="58269" x="4794250" y="4838700"/>
          <p14:tracePt t="58285" x="4832350" y="4838700"/>
          <p14:tracePt t="58302" x="4857750" y="4838700"/>
          <p14:tracePt t="58336" x="4864100" y="4838700"/>
          <p14:tracePt t="58356" x="4870450" y="4838700"/>
          <p14:tracePt t="58373" x="4876800" y="4838700"/>
          <p14:tracePt t="58385" x="4883150" y="4838700"/>
          <p14:tracePt t="58402" x="4889500" y="4838700"/>
          <p14:tracePt t="59772" x="0" y="0"/>
        </p14:tracePtLst>
        <p14:tracePtLst>
          <p14:tracePt t="60421" x="5092700" y="4864100"/>
          <p14:tracePt t="60461" x="5105400" y="4857750"/>
          <p14:tracePt t="60477" x="5124450" y="4857750"/>
          <p14:tracePt t="60484" x="5156200" y="4851400"/>
          <p14:tracePt t="60501" x="5232400" y="4838700"/>
          <p14:tracePt t="60518" x="5321300" y="4838700"/>
          <p14:tracePt t="60534" x="5435600" y="4838700"/>
          <p14:tracePt t="60551" x="5568950" y="4838700"/>
          <p14:tracePt t="60568" x="5683250" y="4838700"/>
          <p14:tracePt t="60585" x="5759450" y="4838700"/>
          <p14:tracePt t="60601" x="5784850" y="4838700"/>
          <p14:tracePt t="60618" x="5797550" y="4838700"/>
          <p14:tracePt t="60941" x="5810250" y="4838700"/>
          <p14:tracePt t="60948" x="5822950" y="4838700"/>
          <p14:tracePt t="60957" x="5842000" y="4838700"/>
          <p14:tracePt t="60968" x="5873750" y="4838700"/>
          <p14:tracePt t="60984" x="5937250" y="4838700"/>
          <p14:tracePt t="61001" x="6013450" y="4838700"/>
          <p14:tracePt t="61004" x="6057900" y="4838700"/>
          <p14:tracePt t="61018" x="6089650" y="4838700"/>
          <p14:tracePt t="61035" x="6223000" y="4838700"/>
          <p14:tracePt t="61051" x="6299200" y="4838700"/>
          <p14:tracePt t="61067" x="6337300" y="4838700"/>
          <p14:tracePt t="61084" x="6350000" y="4838700"/>
          <p14:tracePt t="61101" x="6356350" y="4838700"/>
          <p14:tracePt t="61244" x="0" y="0"/>
        </p14:tracePtLst>
        <p14:tracePtLst>
          <p14:tracePt t="61629" x="7099300" y="4552950"/>
          <p14:tracePt t="61669" x="7092950" y="4552950"/>
          <p14:tracePt t="61686" x="7080250" y="4559300"/>
          <p14:tracePt t="61693" x="7067550" y="4572000"/>
          <p14:tracePt t="61702" x="7061200" y="4591050"/>
          <p14:tracePt t="61718" x="7054850" y="4629150"/>
          <p14:tracePt t="61734" x="7061200" y="4705350"/>
          <p14:tracePt t="61751" x="7086600" y="4756150"/>
          <p14:tracePt t="61767" x="7156450" y="4800600"/>
          <p14:tracePt t="61785" x="7264400" y="4845050"/>
          <p14:tracePt t="61788" x="7327900" y="4864100"/>
          <p14:tracePt t="61801" x="7391400" y="4870450"/>
          <p14:tracePt t="61818" x="7480300" y="4870450"/>
          <p14:tracePt t="61835" x="7531100" y="4870450"/>
          <p14:tracePt t="61837" x="7556500" y="4864100"/>
          <p14:tracePt t="61851" x="7575550" y="4826000"/>
          <p14:tracePt t="61868" x="7575550" y="4781550"/>
          <p14:tracePt t="61884" x="7575550" y="4724400"/>
          <p14:tracePt t="61901" x="7575550" y="4699000"/>
          <p14:tracePt t="61918" x="7575550" y="4679950"/>
          <p14:tracePt t="61934" x="7575550" y="4667250"/>
          <p14:tracePt t="62164" x="0" y="0"/>
        </p14:tracePtLst>
        <p14:tracePtLst>
          <p14:tracePt t="62845" x="8445500" y="4743450"/>
          <p14:tracePt t="62868" x="8445500" y="4749800"/>
          <p14:tracePt t="62886" x="8445500" y="4762500"/>
          <p14:tracePt t="62901" x="8451850" y="4768850"/>
          <p14:tracePt t="62908" x="8458200" y="4775200"/>
          <p14:tracePt t="62918" x="8477250" y="4781550"/>
          <p14:tracePt t="62934" x="8528050" y="4800600"/>
          <p14:tracePt t="62951" x="8642350" y="4819650"/>
          <p14:tracePt t="62967" x="8782050" y="4838700"/>
          <p14:tracePt t="62984" x="8915400" y="4838700"/>
          <p14:tracePt t="63001" x="9036050" y="4838700"/>
          <p14:tracePt t="63006" x="9074150" y="4838700"/>
          <p14:tracePt t="63017" x="9112250" y="4838700"/>
          <p14:tracePt t="63034" x="9137650" y="4838700"/>
          <p14:tracePt t="63050" x="9156700" y="4838700"/>
          <p14:tracePt t="63052" x="9169400" y="4838700"/>
          <p14:tracePt t="63084" x="9175750" y="4838700"/>
          <p14:tracePt t="63100" x="9182100" y="4838700"/>
          <p14:tracePt t="63108" x="9188450" y="4838700"/>
          <p14:tracePt t="63117" x="9194800" y="4838700"/>
          <p14:tracePt t="63134" x="9201150" y="4838700"/>
          <p14:tracePt t="63151" x="9207500" y="4838700"/>
          <p14:tracePt t="63167" x="9226550" y="4832350"/>
          <p14:tracePt t="63184" x="9239250" y="4832350"/>
          <p14:tracePt t="63201" x="9258300" y="4826000"/>
          <p14:tracePt t="63217" x="9271000" y="4819650"/>
          <p14:tracePt t="63234" x="9296400" y="4813300"/>
          <p14:tracePt t="63252" x="9340850" y="4800600"/>
          <p14:tracePt t="63268" x="9359900" y="4800600"/>
          <p14:tracePt t="63300" x="9385300" y="4787900"/>
          <p14:tracePt t="63317" x="9398000" y="4768850"/>
          <p14:tracePt t="63334" x="9417050" y="4749800"/>
          <p14:tracePt t="63350" x="9429750" y="4718050"/>
          <p14:tracePt t="63367" x="9436100" y="4673600"/>
          <p14:tracePt t="63383" x="9436100" y="4610100"/>
          <p14:tracePt t="63400" x="9436100" y="4533900"/>
          <p14:tracePt t="63417" x="9417050" y="4489450"/>
          <p14:tracePt t="63433" x="9391650" y="4445000"/>
          <p14:tracePt t="63451" x="9366250" y="4425950"/>
          <p14:tracePt t="63453" x="9359900" y="4419600"/>
          <p14:tracePt t="63467" x="9321800" y="4400550"/>
          <p14:tracePt t="63484" x="9296400" y="4394200"/>
          <p14:tracePt t="63500" x="9264650" y="4394200"/>
          <p14:tracePt t="63517" x="9232900" y="4394200"/>
          <p14:tracePt t="63534" x="9201150" y="4394200"/>
          <p14:tracePt t="63550" x="9156700" y="4394200"/>
          <p14:tracePt t="63568" x="9124950" y="4425950"/>
          <p14:tracePt t="63583" x="9099550" y="4445000"/>
          <p14:tracePt t="63600" x="9080500" y="4495800"/>
          <p14:tracePt t="63617" x="9074150" y="4540250"/>
          <p14:tracePt t="63633" x="9074150" y="4603750"/>
          <p14:tracePt t="63635" x="9086850" y="4641850"/>
          <p14:tracePt t="63650" x="9112250" y="4679950"/>
          <p14:tracePt t="63667" x="9220200" y="4775200"/>
          <p14:tracePt t="63683" x="9321800" y="4832350"/>
          <p14:tracePt t="63700" x="9448800" y="4870450"/>
          <p14:tracePt t="63717" x="9594850" y="4895850"/>
          <p14:tracePt t="63734" x="9734550" y="4908550"/>
          <p14:tracePt t="63750" x="9899650" y="4889500"/>
          <p14:tracePt t="63767" x="10026650" y="4845050"/>
          <p14:tracePt t="63784" x="10128250" y="4775200"/>
          <p14:tracePt t="63800" x="10191750" y="4679950"/>
          <p14:tracePt t="63817" x="10210800" y="4591050"/>
          <p14:tracePt t="63820" x="10210800" y="4546600"/>
          <p14:tracePt t="63834" x="10210800" y="4470400"/>
          <p14:tracePt t="63850" x="10140950" y="4324350"/>
          <p14:tracePt t="63852" x="10090150" y="4267200"/>
          <p14:tracePt t="63867" x="9982200" y="4178300"/>
          <p14:tracePt t="63884" x="9880600" y="4133850"/>
          <p14:tracePt t="63900" x="9823450" y="4121150"/>
          <p14:tracePt t="63917" x="9798050" y="4121150"/>
          <p14:tracePt t="63933" x="9728200" y="4127500"/>
          <p14:tracePt t="63950" x="9645650" y="4191000"/>
          <p14:tracePt t="63967" x="9544050" y="4318000"/>
          <p14:tracePt t="63983" x="9436100" y="4489450"/>
          <p14:tracePt t="64000" x="9366250" y="4660900"/>
          <p14:tracePt t="64017" x="9334500" y="4838700"/>
          <p14:tracePt t="64033" x="9321800" y="4972050"/>
          <p14:tracePt t="64036" x="9328150" y="5041900"/>
          <p14:tracePt t="64050" x="9347200" y="5086350"/>
          <p14:tracePt t="64067" x="9429750" y="5181600"/>
          <p14:tracePt t="64084" x="9512300" y="5213350"/>
          <p14:tracePt t="64100" x="9632950" y="5226050"/>
          <p14:tracePt t="64117" x="9772650" y="5213350"/>
          <p14:tracePt t="64133" x="9925050" y="5149850"/>
          <p14:tracePt t="64150" x="10026650" y="5048250"/>
          <p14:tracePt t="64167" x="10090150" y="4933950"/>
          <p14:tracePt t="64183" x="10109200" y="4813300"/>
          <p14:tracePt t="64200" x="10083800" y="4679950"/>
          <p14:tracePt t="64217" x="10007600" y="4578350"/>
          <p14:tracePt t="64233" x="9906000" y="4508500"/>
          <p14:tracePt t="64236" x="9855200" y="4495800"/>
          <p14:tracePt t="64250" x="9823450" y="4483100"/>
          <p14:tracePt t="64267" x="9766300" y="4470400"/>
          <p14:tracePt t="64283" x="9721850" y="4483100"/>
          <p14:tracePt t="64300" x="9658350" y="4546600"/>
          <p14:tracePt t="64317" x="9601200" y="4641850"/>
          <p14:tracePt t="64333" x="9575800" y="4718050"/>
          <p14:tracePt t="64350" x="9575800" y="4756150"/>
          <p14:tracePt t="64367" x="9582150" y="4775200"/>
          <p14:tracePt t="64383" x="9594850" y="4781550"/>
          <p14:tracePt t="64400" x="9645650" y="4781550"/>
          <p14:tracePt t="64417" x="9709150" y="4737100"/>
          <p14:tracePt t="64420" x="9740900" y="4699000"/>
          <p14:tracePt t="64433" x="9766300" y="4654550"/>
          <p14:tracePt t="64450" x="9798050" y="4540250"/>
          <p14:tracePt t="64452" x="9804400" y="4495800"/>
          <p14:tracePt t="64467" x="9791700" y="4406900"/>
          <p14:tracePt t="64483" x="9766300" y="4356100"/>
          <p14:tracePt t="64500" x="9753600" y="4337050"/>
          <p14:tracePt t="64516" x="9747250" y="4337050"/>
          <p14:tracePt t="64550" x="9734550" y="4337050"/>
          <p14:tracePt t="64567" x="9709150" y="4362450"/>
          <p14:tracePt t="64583" x="9683750" y="4413250"/>
          <p14:tracePt t="64600" x="9671050" y="4476750"/>
          <p14:tracePt t="64617" x="9664700" y="4508500"/>
          <p14:tracePt t="64620" x="9664700" y="4521200"/>
          <p14:tracePt t="64980" x="0" y="0"/>
        </p14:tracePtLst>
        <p14:tracePtLst>
          <p14:tracePt t="65838" x="2159000" y="5054600"/>
          <p14:tracePt t="65845" x="2152650" y="5067300"/>
          <p14:tracePt t="65853" x="2152650" y="5073650"/>
          <p14:tracePt t="65866" x="2152650" y="5086350"/>
          <p14:tracePt t="65884" x="2152650" y="5137150"/>
          <p14:tracePt t="65900" x="2178050" y="5162550"/>
          <p14:tracePt t="65917" x="2209800" y="5175250"/>
          <p14:tracePt t="65933" x="2247900" y="5194300"/>
          <p14:tracePt t="65950" x="2260600" y="5200650"/>
          <p14:tracePt t="65966" x="2279650" y="5200650"/>
          <p14:tracePt t="66140" x="0" y="0"/>
        </p14:tracePtLst>
        <p14:tracePtLst>
          <p14:tracePt t="66918" x="2813050" y="5099050"/>
          <p14:tracePt t="66925" x="2806700" y="5099050"/>
          <p14:tracePt t="66934" x="2800350" y="5105400"/>
          <p14:tracePt t="66949" x="2800350" y="5118100"/>
          <p14:tracePt t="66966" x="2800350" y="5137150"/>
          <p14:tracePt t="66983" x="2800350" y="5175250"/>
          <p14:tracePt t="66999" x="2819400" y="5213350"/>
          <p14:tracePt t="67016" x="2863850" y="5238750"/>
          <p14:tracePt t="67020" x="2889250" y="5245100"/>
          <p14:tracePt t="67034" x="2914650" y="5251450"/>
          <p14:tracePt t="67036" x="2940050" y="5257800"/>
          <p14:tracePt t="67049" x="2965450" y="5264150"/>
          <p14:tracePt t="67066" x="3003550" y="5264150"/>
          <p14:tracePt t="67082" x="3054350" y="5264150"/>
          <p14:tracePt t="67084" x="3073400" y="5257800"/>
          <p14:tracePt t="67099" x="3105150" y="5238750"/>
          <p14:tracePt t="67115" x="3117850" y="5219700"/>
          <p14:tracePt t="67132" x="3124200" y="5213350"/>
          <p14:tracePt t="67149" x="3124200" y="5200650"/>
          <p14:tracePt t="68027" x="0" y="0"/>
        </p14:tracePtLst>
        <p14:tracePtLst>
          <p14:tracePt t="68326" x="2825750" y="5105400"/>
          <p14:tracePt t="68365" x="2819400" y="5105400"/>
          <p14:tracePt t="68373" x="2813050" y="5111750"/>
          <p14:tracePt t="68382" x="2813050" y="5124450"/>
          <p14:tracePt t="68399" x="2813050" y="5168900"/>
          <p14:tracePt t="68415" x="2838450" y="5213350"/>
          <p14:tracePt t="68432" x="2876550" y="5270500"/>
          <p14:tracePt t="68449" x="2971800" y="5308600"/>
          <p14:tracePt t="68453" x="3016250" y="5321300"/>
          <p14:tracePt t="68465" x="3060700" y="5327650"/>
          <p14:tracePt t="68483" x="3124200" y="5340350"/>
          <p14:tracePt t="68499" x="3168650" y="5327650"/>
          <p14:tracePt t="68516" x="3175000" y="5295900"/>
          <p14:tracePt t="68532" x="3175000" y="5226050"/>
          <p14:tracePt t="68549" x="3162300" y="5137150"/>
          <p14:tracePt t="68565" x="3124200" y="5073650"/>
          <p14:tracePt t="68582" x="3098800" y="5035550"/>
          <p14:tracePt t="68599" x="3067050" y="5022850"/>
          <p14:tracePt t="68615" x="3060700" y="5016500"/>
          <p14:tracePt t="68632" x="3048000" y="5016500"/>
          <p14:tracePt t="68649" x="3028950" y="5016500"/>
          <p14:tracePt t="68665" x="3009900" y="5060950"/>
          <p14:tracePt t="68668" x="2997200" y="5086350"/>
          <p14:tracePt t="68682" x="2990850" y="5099050"/>
          <p14:tracePt t="68699" x="2965450" y="5175250"/>
          <p14:tracePt t="68716" x="2965450" y="5200650"/>
          <p14:tracePt t="68732" x="2965450" y="5226050"/>
          <p14:tracePt t="68749" x="2971800" y="5245100"/>
          <p14:tracePt t="68765" x="2984500" y="5251450"/>
          <p14:tracePt t="68783" x="2997200" y="5251450"/>
          <p14:tracePt t="68799" x="3016250" y="5251450"/>
          <p14:tracePt t="68815" x="3035300" y="5219700"/>
          <p14:tracePt t="68832" x="3041650" y="5181600"/>
          <p14:tracePt t="68848" x="3041650" y="5149850"/>
          <p14:tracePt t="68852" x="3041650" y="5130800"/>
          <p14:tracePt t="68865" x="3041650" y="5118100"/>
          <p14:tracePt t="68901" x="3035300" y="5111750"/>
          <p14:tracePt t="68916" x="3022600" y="5137150"/>
          <p14:tracePt t="68932" x="3016250" y="5194300"/>
          <p14:tracePt t="68948" x="3016250" y="5264150"/>
          <p14:tracePt t="68965" x="3041650" y="5295900"/>
          <p14:tracePt t="68982" x="3067050" y="5302250"/>
          <p14:tracePt t="69015" x="3073400" y="5302250"/>
          <p14:tracePt t="69032" x="3092450" y="5295900"/>
          <p14:tracePt t="69048" x="3098800" y="5245100"/>
          <p14:tracePt t="69054" x="3098800" y="5219700"/>
          <p14:tracePt t="69065" x="3098800" y="5187950"/>
          <p14:tracePt t="69082" x="3092450" y="5124450"/>
          <p14:tracePt t="69098" x="3086100" y="5099050"/>
          <p14:tracePt t="69100" x="3079750" y="5092700"/>
          <p14:tracePt t="69277" x="3067050" y="5092700"/>
          <p14:tracePt t="69293" x="3067050" y="5099050"/>
          <p14:tracePt t="69293" x="0" y="0"/>
        </p14:tracePtLst>
        <p14:tracePtLst>
          <p14:tracePt t="69701" x="4305300" y="5073650"/>
          <p14:tracePt t="69716" x="4298950" y="5073650"/>
          <p14:tracePt t="69732" x="4298950" y="5080000"/>
          <p14:tracePt t="69741" x="4292600" y="5099050"/>
          <p14:tracePt t="69748" x="4279900" y="5124450"/>
          <p14:tracePt t="69765" x="4260850" y="5200650"/>
          <p14:tracePt t="69781" x="4260850" y="5276850"/>
          <p14:tracePt t="69798" x="4273550" y="5346700"/>
          <p14:tracePt t="69814" x="4298950" y="5384800"/>
          <p14:tracePt t="69831" x="4337050" y="5410200"/>
          <p14:tracePt t="69848" x="4375150" y="5416550"/>
          <p14:tracePt t="69865" x="4425950" y="5416550"/>
          <p14:tracePt t="69882" x="4489450" y="5378450"/>
          <p14:tracePt t="69884" x="4521200" y="5340350"/>
          <p14:tracePt t="69898" x="4540250" y="5302250"/>
          <p14:tracePt t="69915" x="4578350" y="5168900"/>
          <p14:tracePt t="69932" x="4584700" y="5111750"/>
          <p14:tracePt t="69948" x="4584700" y="5060950"/>
          <p14:tracePt t="69965" x="4584700" y="5054600"/>
          <p14:tracePt t="69982" x="4584700" y="5048250"/>
          <p14:tracePt t="70015" x="4578350" y="5048250"/>
          <p14:tracePt t="70020" x="4572000" y="5067300"/>
          <p14:tracePt t="70031" x="4559300" y="5092700"/>
          <p14:tracePt t="70048" x="4546600" y="5162550"/>
          <p14:tracePt t="70065" x="4546600" y="5213350"/>
          <p14:tracePt t="70081" x="4559300" y="5238750"/>
          <p14:tracePt t="70098" x="4584700" y="5245100"/>
          <p14:tracePt t="70100" x="4610100" y="5245100"/>
          <p14:tracePt t="70115" x="4699000" y="5219700"/>
          <p14:tracePt t="70132" x="4768850" y="5137150"/>
          <p14:tracePt t="70148" x="4800600" y="5067300"/>
          <p14:tracePt t="70164" x="4806950" y="5022850"/>
          <p14:tracePt t="70182" x="4806950" y="4991100"/>
          <p14:tracePt t="70198" x="4806950" y="4978400"/>
          <p14:tracePt t="70413" x="0" y="0"/>
        </p14:tracePtLst>
        <p14:tracePtLst>
          <p14:tracePt t="70950" x="6083300" y="5048250"/>
          <p14:tracePt t="70957" x="6076950" y="5067300"/>
          <p14:tracePt t="70966" x="6064250" y="5092700"/>
          <p14:tracePt t="70981" x="6051550" y="5143500"/>
          <p14:tracePt t="70998" x="6051550" y="5181600"/>
          <p14:tracePt t="71014" x="6057900" y="5219700"/>
          <p14:tracePt t="71031" x="6083300" y="5245100"/>
          <p14:tracePt t="71048" x="6134100" y="5270500"/>
          <p14:tracePt t="71064" x="6197600" y="5295900"/>
          <p14:tracePt t="71067" x="6242050" y="5302250"/>
          <p14:tracePt t="71081" x="6286500" y="5302250"/>
          <p14:tracePt t="71098" x="6400800" y="5302250"/>
          <p14:tracePt t="71100" x="6445250" y="5283200"/>
          <p14:tracePt t="71115" x="6508750" y="5226050"/>
          <p14:tracePt t="71131" x="6527800" y="5181600"/>
          <p14:tracePt t="71147" x="6534150" y="5149850"/>
          <p14:tracePt t="71164" x="6534150" y="5105400"/>
          <p14:tracePt t="71181" x="6515100" y="5092700"/>
          <p14:tracePt t="71197" x="6508750" y="5080000"/>
          <p14:tracePt t="71231" x="6502400" y="5080000"/>
          <p14:tracePt t="71324" x="0" y="0"/>
        </p14:tracePtLst>
        <p14:tracePtLst>
          <p14:tracePt t="72158" x="2184400" y="5187950"/>
          <p14:tracePt t="72207" x="2184400" y="5194300"/>
          <p14:tracePt t="72222" x="2203450" y="5194300"/>
          <p14:tracePt t="72229" x="2254250" y="5200650"/>
          <p14:tracePt t="72237" x="2305050" y="5219700"/>
          <p14:tracePt t="72248" x="2393950" y="5238750"/>
          <p14:tracePt t="72265" x="2622550" y="5270500"/>
          <p14:tracePt t="72281" x="3048000" y="5308600"/>
          <p14:tracePt t="72284" x="3289300" y="5308600"/>
          <p14:tracePt t="72297" x="3543300" y="5308600"/>
          <p14:tracePt t="72314" x="4108450" y="5308600"/>
          <p14:tracePt t="72321" x="4406900" y="5308600"/>
          <p14:tracePt t="72331" x="5054600" y="5308600"/>
          <p14:tracePt t="72347" x="5702300" y="5308600"/>
          <p14:tracePt t="72364" x="6305550" y="5308600"/>
          <p14:tracePt t="72381" x="6756400" y="5308600"/>
          <p14:tracePt t="72398" x="7023100" y="5308600"/>
          <p14:tracePt t="72414" x="7194550" y="5308600"/>
          <p14:tracePt t="72431" x="7289800" y="5308600"/>
          <p14:tracePt t="72447" x="7334250" y="5308600"/>
          <p14:tracePt t="72452" x="7353300" y="5308600"/>
          <p14:tracePt t="72465" x="7366000" y="5308600"/>
          <p14:tracePt t="72702" x="7340600" y="5308600"/>
          <p14:tracePt t="72709" x="7308850" y="5308600"/>
          <p14:tracePt t="72717" x="7258050" y="5308600"/>
          <p14:tracePt t="72732" x="7105650" y="5308600"/>
          <p14:tracePt t="72748" x="6877050" y="5308600"/>
          <p14:tracePt t="72764" x="6572250" y="5308600"/>
          <p14:tracePt t="72781" x="6267450" y="5308600"/>
          <p14:tracePt t="72797" x="5981700" y="5308600"/>
          <p14:tracePt t="72814" x="5657850" y="5308600"/>
          <p14:tracePt t="72830" x="5264150" y="5308600"/>
          <p14:tracePt t="72847" x="4895850" y="5308600"/>
          <p14:tracePt t="72864" x="4572000" y="5308600"/>
          <p14:tracePt t="72881" x="4286250" y="5308600"/>
          <p14:tracePt t="72884" x="4171950" y="5308600"/>
          <p14:tracePt t="72897" x="4070350" y="5308600"/>
          <p14:tracePt t="72914" x="3867150" y="5308600"/>
          <p14:tracePt t="72916" x="3771900" y="5308600"/>
          <p14:tracePt t="72931" x="3606800" y="5308600"/>
          <p14:tracePt t="72947" x="3416300" y="5308600"/>
          <p14:tracePt t="72964" x="3219450" y="5308600"/>
          <p14:tracePt t="72980" x="3016250" y="5308600"/>
          <p14:tracePt t="72997" x="2825750" y="5295900"/>
          <p14:tracePt t="73014" x="2667000" y="5295900"/>
          <p14:tracePt t="73030" x="2508250" y="5295900"/>
          <p14:tracePt t="73047" x="2393950" y="5295900"/>
          <p14:tracePt t="73064" x="2305050" y="5295900"/>
          <p14:tracePt t="73080" x="2247900" y="5295900"/>
          <p14:tracePt t="73097" x="2184400" y="5295900"/>
          <p14:tracePt t="73114" x="2120900" y="5295900"/>
          <p14:tracePt t="73130" x="2032000" y="5295900"/>
          <p14:tracePt t="73131" x="1987550" y="5295900"/>
          <p14:tracePt t="73147" x="1949450" y="5295900"/>
          <p14:tracePt t="73163" x="1936750" y="5295900"/>
          <p14:tracePt t="73180" x="1930400" y="5295900"/>
          <p14:tracePt t="73333" x="1949450" y="5295900"/>
          <p14:tracePt t="73341" x="2000250" y="5295900"/>
          <p14:tracePt t="73349" x="2063750" y="5295900"/>
          <p14:tracePt t="73364" x="2273300" y="5295900"/>
          <p14:tracePt t="73380" x="2590800" y="5295900"/>
          <p14:tracePt t="73396" x="3022600" y="5295900"/>
          <p14:tracePt t="73413" x="3517900" y="5295900"/>
          <p14:tracePt t="73430" x="3994150" y="5295900"/>
          <p14:tracePt t="73447" x="4425950" y="5295900"/>
          <p14:tracePt t="73464" x="4857750" y="5295900"/>
          <p14:tracePt t="73480" x="5270500" y="5295900"/>
          <p14:tracePt t="73497" x="5638800" y="5295900"/>
          <p14:tracePt t="73514" x="5924550" y="5295900"/>
          <p14:tracePt t="73530" x="6140450" y="5295900"/>
          <p14:tracePt t="73532" x="6248400" y="5295900"/>
          <p14:tracePt t="73547" x="6445250" y="5295900"/>
          <p14:tracePt t="73563" x="6629400" y="5295900"/>
          <p14:tracePt t="73580" x="6781800" y="5295900"/>
          <p14:tracePt t="73597" x="6915150" y="5295900"/>
          <p14:tracePt t="73613" x="6978650" y="5295900"/>
          <p14:tracePt t="73630" x="7023100" y="5289550"/>
          <p14:tracePt t="73647" x="7029450" y="5289550"/>
          <p14:tracePt t="73741" x="7029450" y="5283200"/>
          <p14:tracePt t="73749" x="7010400" y="5283200"/>
          <p14:tracePt t="73764" x="6858000" y="5257800"/>
          <p14:tracePt t="73780" x="6553200" y="5257800"/>
          <p14:tracePt t="73797" x="5886450" y="5257800"/>
          <p14:tracePt t="73814" x="4959350" y="5257800"/>
          <p14:tracePt t="73831" x="3949700" y="5257800"/>
          <p14:tracePt t="73847" x="3048000" y="5257800"/>
          <p14:tracePt t="73864" x="2381250" y="5257800"/>
          <p14:tracePt t="73868" x="2165350" y="5257800"/>
          <p14:tracePt t="73881" x="2012950" y="5257800"/>
          <p14:tracePt t="73897" x="1803400" y="5257800"/>
          <p14:tracePt t="73913" x="1644650" y="5257800"/>
          <p14:tracePt t="73930" x="1498600" y="5257800"/>
          <p14:tracePt t="73932" x="1422400" y="5257800"/>
          <p14:tracePt t="73947" x="1276350" y="5257800"/>
          <p14:tracePt t="73964" x="1136650" y="5257800"/>
          <p14:tracePt t="73980" x="1054100" y="5257800"/>
          <p14:tracePt t="73997" x="1009650" y="5257800"/>
          <p14:tracePt t="74013" x="1003300" y="5257800"/>
          <p14:tracePt t="74109" x="1028700" y="5257800"/>
          <p14:tracePt t="74117" x="1092200" y="5257800"/>
          <p14:tracePt t="74126" x="1187450" y="5257800"/>
          <p14:tracePt t="74132" x="1314450" y="5257800"/>
          <p14:tracePt t="74147" x="1809750" y="5257800"/>
          <p14:tracePt t="74163" x="2457450" y="5257800"/>
          <p14:tracePt t="74180" x="3168650" y="5257800"/>
          <p14:tracePt t="74197" x="3790950" y="5257800"/>
          <p14:tracePt t="74214" x="4330700" y="5257800"/>
          <p14:tracePt t="74220" x="4546600" y="5257800"/>
          <p14:tracePt t="74230" x="4743450" y="5257800"/>
          <p14:tracePt t="74247" x="5092700" y="5257800"/>
          <p14:tracePt t="74263" x="5435600" y="5257800"/>
          <p14:tracePt t="74280" x="5784850" y="5257800"/>
          <p14:tracePt t="74297" x="6089650" y="5257800"/>
          <p14:tracePt t="74313" x="6318250" y="5257800"/>
          <p14:tracePt t="74315" x="6407150" y="5257800"/>
          <p14:tracePt t="74330" x="6477000" y="5257800"/>
          <p14:tracePt t="74347" x="6616700" y="5257800"/>
          <p14:tracePt t="74364" x="6705600" y="5257800"/>
          <p14:tracePt t="74380" x="6813550" y="5257800"/>
          <p14:tracePt t="74397" x="6915150" y="5257800"/>
          <p14:tracePt t="74413" x="6985000" y="5257800"/>
          <p14:tracePt t="74430" x="7016750" y="5257800"/>
          <p14:tracePt t="74447" x="7023100" y="5257800"/>
          <p14:tracePt t="74622" x="7004050" y="5257800"/>
          <p14:tracePt t="74629" x="6972300" y="5257800"/>
          <p14:tracePt t="74638" x="6953250" y="5257800"/>
          <p14:tracePt t="74647" x="6921500" y="5257800"/>
          <p14:tracePt t="74664" x="6845300" y="5257800"/>
          <p14:tracePt t="74680" x="6756400" y="5257800"/>
          <p14:tracePt t="74685" x="6705600" y="5257800"/>
          <p14:tracePt t="74697" x="6642100" y="5257800"/>
          <p14:tracePt t="74714" x="6470650" y="5257800"/>
          <p14:tracePt t="74718" x="6369050" y="5257800"/>
          <p14:tracePt t="74730" x="6223000" y="5257800"/>
          <p14:tracePt t="74747" x="5359400" y="5257800"/>
          <p14:tracePt t="74764" x="4413250" y="5245100"/>
          <p14:tracePt t="74780" x="3448050" y="5245100"/>
          <p14:tracePt t="74796" x="2736850" y="5245100"/>
          <p14:tracePt t="74813" x="2438400" y="5245100"/>
          <p14:tracePt t="74830" x="2362200" y="5245100"/>
          <p14:tracePt t="74847" x="2349500" y="5245100"/>
          <p14:tracePt t="74868" x="2343150" y="5245100"/>
          <p14:tracePt t="74880" x="2336800" y="5245100"/>
          <p14:tracePt t="74897" x="2317750" y="5245100"/>
          <p14:tracePt t="74913" x="2305050" y="5245100"/>
          <p14:tracePt t="74930" x="2292350" y="5245100"/>
          <p14:tracePt t="74947" x="2273300" y="5245100"/>
          <p14:tracePt t="74964" x="2254250" y="5245100"/>
          <p14:tracePt t="74980" x="2209800" y="5245100"/>
          <p14:tracePt t="74997" x="2159000" y="5245100"/>
          <p14:tracePt t="75013" x="2120900" y="5245100"/>
          <p14:tracePt t="75030" x="2108200" y="5245100"/>
          <p14:tracePt t="75100" x="2127250" y="5245100"/>
          <p14:tracePt t="75108" x="2171700" y="5251450"/>
          <p14:tracePt t="75116" x="2235200" y="5251450"/>
          <p14:tracePt t="75129" x="2330450" y="5251450"/>
          <p14:tracePt t="75147" x="2806700" y="5251450"/>
          <p14:tracePt t="75164" x="3327400" y="5251450"/>
          <p14:tracePt t="75180" x="3994150" y="5251450"/>
          <p14:tracePt t="75196" x="4679950" y="5251450"/>
          <p14:tracePt t="75213" x="5327650" y="5251450"/>
          <p14:tracePt t="75230" x="5842000" y="5251450"/>
          <p14:tracePt t="75246" x="6210300" y="5251450"/>
          <p14:tracePt t="75263" x="6445250" y="5251450"/>
          <p14:tracePt t="75280" x="6597650" y="5251450"/>
          <p14:tracePt t="75296" x="6661150" y="5251450"/>
          <p14:tracePt t="75300" x="6680200" y="5251450"/>
          <p14:tracePt t="75313" x="6686550" y="5251450"/>
          <p14:tracePt t="75715" x="6673850" y="5251450"/>
          <p14:tracePt t="75723" x="6667500" y="5251450"/>
          <p14:tracePt t="75724" x="0" y="0"/>
        </p14:tracePtLst>
        <p14:tracePtLst>
          <p14:tracePt t="76342" x="6902450" y="4654550"/>
          <p14:tracePt t="76415" x="6902450" y="4667250"/>
          <p14:tracePt t="76422" x="6902450" y="4686300"/>
          <p14:tracePt t="76430" x="6908800" y="4692650"/>
          <p14:tracePt t="76446" x="6940550" y="4724400"/>
          <p14:tracePt t="76463" x="6997700" y="4749800"/>
          <p14:tracePt t="76480" x="7080250" y="4781550"/>
          <p14:tracePt t="76484" x="7137400" y="4787900"/>
          <p14:tracePt t="76496" x="7188200" y="4787900"/>
          <p14:tracePt t="76513" x="7296150" y="4787900"/>
          <p14:tracePt t="76529" x="7385050" y="4787900"/>
          <p14:tracePt t="76531" x="7416800" y="4787900"/>
          <p14:tracePt t="76546" x="7429500" y="4781550"/>
          <p14:tracePt t="76564" x="7442200" y="4775200"/>
          <p14:tracePt t="76581" x="7442200" y="4768850"/>
          <p14:tracePt t="76596" x="7442200" y="4762500"/>
          <p14:tracePt t="76612" x="7442200" y="4743450"/>
          <p14:tracePt t="76629" x="7435850" y="4730750"/>
          <p14:tracePt t="76646" x="7423150" y="4724400"/>
          <p14:tracePt t="76662" x="7416800" y="4711700"/>
          <p14:tracePt t="76756" x="0" y="0"/>
        </p14:tracePtLst>
        <p14:tracePtLst>
          <p14:tracePt t="77877" x="5848350" y="3435350"/>
          <p14:tracePt t="77901" x="5835650" y="3435350"/>
          <p14:tracePt t="77908" x="5835650" y="3441700"/>
          <p14:tracePt t="77917" x="5835650" y="3454400"/>
          <p14:tracePt t="77929" x="5835650" y="3479800"/>
          <p14:tracePt t="77946" x="5835650" y="3543300"/>
          <p14:tracePt t="77962" x="5854700" y="3600450"/>
          <p14:tracePt t="77965" x="5867400" y="3632200"/>
          <p14:tracePt t="77979" x="5905500" y="3663950"/>
          <p14:tracePt t="77995" x="5943600" y="3689350"/>
          <p14:tracePt t="78012" x="5949950" y="3702050"/>
          <p14:tracePt t="78029" x="5956300" y="3702050"/>
          <p14:tracePt t="78045" x="5969000" y="3702050"/>
          <p14:tracePt t="78062" x="5981700" y="3702050"/>
          <p14:tracePt t="78079" x="6013450" y="3695700"/>
          <p14:tracePt t="78095" x="6032500" y="3670300"/>
          <p14:tracePt t="78113" x="6057900" y="3638550"/>
          <p14:tracePt t="78129" x="6064250" y="3619500"/>
          <p14:tracePt t="78134" x="6070600" y="3606800"/>
          <p14:tracePt t="78149" x="6070600" y="3600450"/>
          <p14:tracePt t="78162" x="6070600" y="3594100"/>
          <p14:tracePt t="78179" x="6070600" y="3575050"/>
          <p14:tracePt t="78195" x="6070600" y="3568700"/>
          <p14:tracePt t="78228" x="6064250" y="3562350"/>
          <p14:tracePt t="78292" x="0" y="0"/>
        </p14:tracePtLst>
        <p14:tracePtLst>
          <p14:tracePt t="80902" x="1828800" y="5892800"/>
          <p14:tracePt t="80933" x="1835150" y="5892800"/>
          <p14:tracePt t="80943" x="1866900" y="5892800"/>
          <p14:tracePt t="80949" x="1924050" y="5892800"/>
          <p14:tracePt t="80961" x="1987550" y="5892800"/>
          <p14:tracePt t="80978" x="2171700" y="5892800"/>
          <p14:tracePt t="80995" x="2673350" y="5892800"/>
          <p14:tracePt t="81012" x="3213100" y="5892800"/>
          <p14:tracePt t="81028" x="3854450" y="5892800"/>
          <p14:tracePt t="81044" x="4521200" y="5892800"/>
          <p14:tracePt t="81061" x="5168900" y="5892800"/>
          <p14:tracePt t="81078" x="5727700" y="5892800"/>
          <p14:tracePt t="81094" x="6165850" y="5892800"/>
          <p14:tracePt t="81111" x="6400800" y="5892800"/>
          <p14:tracePt t="81128" x="6559550" y="5892800"/>
          <p14:tracePt t="81144" x="6654800" y="5892800"/>
          <p14:tracePt t="81161" x="6705600" y="5892800"/>
          <p14:tracePt t="81164" x="6718300" y="5892800"/>
          <p14:tracePt t="81177" x="6737350" y="5892800"/>
          <p14:tracePt t="81194" x="6750050" y="5899150"/>
          <p14:tracePt t="81212" x="6762750" y="5899150"/>
          <p14:tracePt t="81228" x="6769100" y="5899150"/>
          <p14:tracePt t="81244" x="6788150" y="5899150"/>
          <p14:tracePt t="81261" x="6800850" y="5899150"/>
          <p14:tracePt t="81427" x="0" y="0"/>
        </p14:tracePtLst>
        <p14:tracePtLst>
          <p14:tracePt t="81974" x="7289800" y="5867400"/>
          <p14:tracePt t="81998" x="7308850" y="5867400"/>
          <p14:tracePt t="82006" x="7334250" y="5867400"/>
          <p14:tracePt t="82013" x="7372350" y="5867400"/>
          <p14:tracePt t="82028" x="7512050" y="5867400"/>
          <p14:tracePt t="82044" x="7734300" y="5867400"/>
          <p14:tracePt t="82061" x="8077200" y="5867400"/>
          <p14:tracePt t="82077" x="8426450" y="5867400"/>
          <p14:tracePt t="82094" x="8693150" y="5867400"/>
          <p14:tracePt t="82110" x="8864600" y="5867400"/>
          <p14:tracePt t="82127" x="8947150" y="5867400"/>
          <p14:tracePt t="82144" x="8978900" y="5867400"/>
          <p14:tracePt t="82366" x="8959850" y="5873750"/>
          <p14:tracePt t="82373" x="8909050" y="5880100"/>
          <p14:tracePt t="82381" x="8832850" y="5880100"/>
          <p14:tracePt t="82394" x="8705850" y="5880100"/>
          <p14:tracePt t="82412" x="8013700" y="5880100"/>
          <p14:tracePt t="82428" x="7556500" y="5880100"/>
          <p14:tracePt t="82445" x="7315200" y="5880100"/>
          <p14:tracePt t="82461" x="7213600" y="5880100"/>
          <p14:tracePt t="82478" x="7194550" y="5880100"/>
          <p14:tracePt t="82494" x="7188200" y="5880100"/>
          <p14:tracePt t="82566" x="7194550" y="5880100"/>
          <p14:tracePt t="82574" x="7239000" y="5880100"/>
          <p14:tracePt t="82582" x="7334250" y="5880100"/>
          <p14:tracePt t="82594" x="7454900" y="5880100"/>
          <p14:tracePt t="82612" x="7924800" y="5880100"/>
          <p14:tracePt t="82628" x="8178800" y="5880100"/>
          <p14:tracePt t="82644" x="8299450" y="5880100"/>
          <p14:tracePt t="82660" x="8324850" y="5880100"/>
          <p14:tracePt t="82677" x="8331200" y="5880100"/>
          <p14:tracePt t="82694" x="8312150" y="5880100"/>
          <p14:tracePt t="82711" x="8166100" y="5873750"/>
          <p14:tracePt t="82728" x="7721600" y="5873750"/>
          <p14:tracePt t="82734" x="7359650" y="5873750"/>
          <p14:tracePt t="82744" x="6972300" y="5873750"/>
          <p14:tracePt t="82761" x="6324600" y="5873750"/>
          <p14:tracePt t="82777" x="6076950" y="5873750"/>
          <p14:tracePt t="82781" x="6045200" y="5873750"/>
          <p14:tracePt t="82794" x="6032500" y="5873750"/>
          <p14:tracePt t="82820" x="6045200" y="5873750"/>
          <p14:tracePt t="82830" x="6108700" y="5873750"/>
          <p14:tracePt t="82844" x="6311900" y="5899150"/>
          <p14:tracePt t="82860" x="6559550" y="5911850"/>
          <p14:tracePt t="82877" x="6858000" y="5911850"/>
          <p14:tracePt t="82894" x="7067550" y="5911850"/>
          <p14:tracePt t="82910" x="7207250" y="5911850"/>
          <p14:tracePt t="82927" x="7277100" y="5911850"/>
          <p14:tracePt t="82944" x="7296150" y="5911850"/>
          <p14:tracePt t="82960" x="7302500" y="5911850"/>
          <p14:tracePt t="82994" x="7289800" y="5911850"/>
          <p14:tracePt t="83012" x="7112000" y="5911850"/>
          <p14:tracePt t="83028" x="6972300" y="5911850"/>
          <p14:tracePt t="83045" x="6908800" y="5911850"/>
          <p14:tracePt t="83060" x="6896100" y="5911850"/>
          <p14:tracePt t="83077" x="6889750" y="5911850"/>
          <p14:tracePt t="83094" x="6902450" y="5911850"/>
          <p14:tracePt t="83111" x="7131050" y="5930900"/>
          <p14:tracePt t="83128" x="7543800" y="5930900"/>
          <p14:tracePt t="83132" x="7778750" y="5930900"/>
          <p14:tracePt t="83144" x="7994650" y="5930900"/>
          <p14:tracePt t="83160" x="8274050" y="5930900"/>
          <p14:tracePt t="83177" x="8382000" y="5930900"/>
          <p14:tracePt t="83193" x="8394700" y="5930900"/>
          <p14:tracePt t="83210" x="8401050" y="5930900"/>
          <p14:tracePt t="83227" x="8235950" y="5930900"/>
          <p14:tracePt t="83243" x="7842250" y="5930900"/>
          <p14:tracePt t="83260" x="7366000" y="5930900"/>
          <p14:tracePt t="83276" x="7169150" y="5930900"/>
          <p14:tracePt t="83293" x="7137400" y="5930900"/>
          <p14:tracePt t="83310" x="7131050" y="5930900"/>
          <p14:tracePt t="83326" x="7258050" y="5930900"/>
          <p14:tracePt t="83343" x="7499350" y="5930900"/>
          <p14:tracePt t="83360" x="7759700" y="5930900"/>
          <p14:tracePt t="83376" x="7950200" y="5930900"/>
          <p14:tracePt t="83393" x="8026400" y="5930900"/>
          <p14:tracePt t="83410" x="8045450" y="5930900"/>
          <p14:tracePt t="83443" x="8013700" y="5930900"/>
          <p14:tracePt t="83460" x="7804150" y="5918200"/>
          <p14:tracePt t="83476" x="7613650" y="5911850"/>
          <p14:tracePt t="83493" x="7556500" y="5911850"/>
          <p14:tracePt t="83510" x="7543800" y="5911850"/>
          <p14:tracePt t="83526" x="7562850" y="5911850"/>
          <p14:tracePt t="83543" x="7759700" y="5924550"/>
          <p14:tracePt t="83560" x="7956550" y="5924550"/>
          <p14:tracePt t="83576" x="8115300" y="5924550"/>
          <p14:tracePt t="83593" x="8191500" y="5924550"/>
          <p14:tracePt t="83610" x="8204200" y="5924550"/>
          <p14:tracePt t="83626" x="8210550" y="5924550"/>
          <p14:tracePt t="83651" x="8191500" y="5924550"/>
          <p14:tracePt t="83660" x="8121650" y="5918200"/>
          <p14:tracePt t="83676" x="7943850" y="5918200"/>
          <p14:tracePt t="83693" x="7848600" y="5918200"/>
          <p14:tracePt t="83710" x="7835900" y="5918200"/>
          <p14:tracePt t="83743" x="7899400" y="5918200"/>
          <p14:tracePt t="83760" x="8064500" y="5918200"/>
          <p14:tracePt t="83776" x="8235950" y="5918200"/>
          <p14:tracePt t="83793" x="8343900" y="5918200"/>
          <p14:tracePt t="83809" x="8369300" y="5918200"/>
          <p14:tracePt t="83826" x="8375650" y="5918200"/>
          <p14:tracePt t="83852" x="8362950" y="5905500"/>
          <p14:tracePt t="83860" x="8331200" y="5892800"/>
          <p14:tracePt t="83876" x="8147050" y="5873750"/>
          <p14:tracePt t="83893" x="7988300" y="5873750"/>
          <p14:tracePt t="83910" x="7950200" y="5873750"/>
          <p14:tracePt t="83927" x="7943850" y="5873750"/>
          <p14:tracePt t="83943" x="7994650" y="5873750"/>
          <p14:tracePt t="83960" x="8153400" y="5880100"/>
          <p14:tracePt t="83977" x="8343900" y="5880100"/>
          <p14:tracePt t="83980" x="8413750" y="5880100"/>
          <p14:tracePt t="83993" x="8477250" y="5880100"/>
          <p14:tracePt t="84010" x="8528050" y="5880100"/>
          <p14:tracePt t="84027" x="8534400" y="5880100"/>
          <p14:tracePt t="84053" x="8528050" y="5880100"/>
          <p14:tracePt t="84061" x="8470900" y="5880100"/>
          <p14:tracePt t="84077" x="8261350" y="5861050"/>
          <p14:tracePt t="84093" x="8058150" y="5848350"/>
          <p14:tracePt t="84110" x="7950200" y="5848350"/>
          <p14:tracePt t="84127" x="7931150" y="5848350"/>
          <p14:tracePt t="84143" x="7924800" y="5848350"/>
          <p14:tracePt t="84177" x="7981950" y="5848350"/>
          <p14:tracePt t="84193" x="8102600" y="5848350"/>
          <p14:tracePt t="84196" x="8153400" y="5848350"/>
          <p14:tracePt t="84210" x="8210550" y="5848350"/>
          <p14:tracePt t="84227" x="8261350" y="5848350"/>
          <p14:tracePt t="84243" x="8267700" y="5848350"/>
          <p14:tracePt t="84268" x="8261350" y="5848350"/>
          <p14:tracePt t="84278" x="8229600" y="5848350"/>
          <p14:tracePt t="84293" x="8064500" y="5848350"/>
          <p14:tracePt t="84310" x="7835900" y="5848350"/>
          <p14:tracePt t="84327" x="7683500" y="5848350"/>
          <p14:tracePt t="84343" x="7645400" y="5848350"/>
          <p14:tracePt t="84360" x="7632700" y="5848350"/>
          <p14:tracePt t="84404" x="7639050" y="5848350"/>
          <p14:tracePt t="84413" x="7645400" y="5848350"/>
          <p14:tracePt t="84426" x="7651750" y="5848350"/>
          <p14:tracePt t="84443" x="7664450" y="5848350"/>
          <p14:tracePt t="84502" x="7658100" y="5848350"/>
          <p14:tracePt t="84510" x="7613650" y="5848350"/>
          <p14:tracePt t="84518" x="7575550" y="5848350"/>
          <p14:tracePt t="84527" x="7531100" y="5848350"/>
          <p14:tracePt t="84543" x="7442200" y="5848350"/>
          <p14:tracePt t="84560" x="7385050" y="5848350"/>
          <p14:tracePt t="84576" x="7372350" y="5848350"/>
          <p14:tracePt t="84596" x="7366000" y="5848350"/>
          <p14:tracePt t="84610" x="7372350" y="5854700"/>
          <p14:tracePt t="84627" x="7607300" y="5892800"/>
          <p14:tracePt t="84644" x="7943850" y="5905500"/>
          <p14:tracePt t="84660" x="8267700" y="5905500"/>
          <p14:tracePt t="84676" x="8477250" y="5905500"/>
          <p14:tracePt t="84693" x="8585200" y="5905500"/>
          <p14:tracePt t="84710" x="8610600" y="5905500"/>
          <p14:tracePt t="84726" x="8616950" y="5905500"/>
          <p14:tracePt t="84760" x="8597900" y="5905500"/>
          <p14:tracePt t="84776" x="8445500" y="5899150"/>
          <p14:tracePt t="84793" x="8242300" y="5899150"/>
          <p14:tracePt t="84796" x="8115300" y="5899150"/>
          <p14:tracePt t="84810" x="7962900" y="5899150"/>
          <p14:tracePt t="84827" x="7600950" y="5899150"/>
          <p14:tracePt t="84843" x="7518400" y="5899150"/>
          <p14:tracePt t="84859" x="7493000" y="5899150"/>
          <p14:tracePt t="84908" x="7518400" y="5899150"/>
          <p14:tracePt t="84917" x="7569200" y="5905500"/>
          <p14:tracePt t="84926" x="7645400" y="5911850"/>
          <p14:tracePt t="84943" x="7804150" y="5911850"/>
          <p14:tracePt t="84960" x="7943850" y="5911850"/>
          <p14:tracePt t="84976" x="8001000" y="5911850"/>
          <p14:tracePt t="84993" x="8020050" y="5911850"/>
          <p14:tracePt t="85027" x="7924800" y="5911850"/>
          <p14:tracePt t="85043" x="7683500" y="5911850"/>
          <p14:tracePt t="85059" x="7378700" y="5911850"/>
          <p14:tracePt t="85076" x="7200900" y="5911850"/>
          <p14:tracePt t="85093" x="7150100" y="5911850"/>
          <p14:tracePt t="85110" x="7143750" y="5911850"/>
          <p14:tracePt t="85150" x="7169150" y="5911850"/>
          <p14:tracePt t="85157" x="7226300" y="5911850"/>
          <p14:tracePt t="85165" x="7289800" y="5911850"/>
          <p14:tracePt t="85176" x="7353300" y="5911850"/>
          <p14:tracePt t="85193" x="7480300" y="5911850"/>
          <p14:tracePt t="85209" x="7569200" y="5911850"/>
          <p14:tracePt t="85213" x="7581900" y="5911850"/>
          <p14:tracePt t="85226" x="7588250" y="5911850"/>
          <p14:tracePt t="85242" x="7594600" y="5911850"/>
          <p14:tracePt t="85261" x="7588250" y="5911850"/>
          <p14:tracePt t="85276" x="7486650" y="5911850"/>
          <p14:tracePt t="85293" x="7334250" y="5911850"/>
          <p14:tracePt t="85310" x="7258050" y="5911850"/>
          <p14:tracePt t="85327" x="7245350" y="5911850"/>
          <p14:tracePt t="85343" x="7258050" y="5911850"/>
          <p14:tracePt t="85360" x="7454900" y="5924550"/>
          <p14:tracePt t="85376" x="7791450" y="5930900"/>
          <p14:tracePt t="85393" x="8159750" y="5930900"/>
          <p14:tracePt t="85396" x="8312150" y="5930900"/>
          <p14:tracePt t="85410" x="8426450" y="5930900"/>
          <p14:tracePt t="85427" x="8636000" y="5930900"/>
          <p14:tracePt t="85443" x="8693150" y="5930900"/>
          <p14:tracePt t="85460" x="8718550" y="5930900"/>
          <p14:tracePt t="85476" x="8731250" y="5930900"/>
          <p14:tracePt t="85493" x="8737600" y="5930900"/>
          <p14:tracePt t="85510" x="8750300" y="5930900"/>
          <p14:tracePt t="85526" x="8769350" y="5930900"/>
          <p14:tracePt t="85543" x="8782050" y="5930900"/>
          <p14:tracePt t="85560" x="8788400" y="5930900"/>
          <p14:tracePt t="86492" x="0" y="0"/>
        </p14:tracePtLst>
        <p14:tracePtLst>
          <p14:tracePt t="87222" x="3924300" y="5930900"/>
          <p14:tracePt t="87302" x="3949700" y="5930900"/>
          <p14:tracePt t="87309" x="3987800" y="5930900"/>
          <p14:tracePt t="87317" x="4044950" y="5930900"/>
          <p14:tracePt t="87327" x="4114800" y="5930900"/>
          <p14:tracePt t="87342" x="4330700" y="5930900"/>
          <p14:tracePt t="87359" x="4610100" y="5930900"/>
          <p14:tracePt t="87376" x="4914900" y="5930900"/>
          <p14:tracePt t="87392" x="5168900" y="5930900"/>
          <p14:tracePt t="87396" x="5251450" y="5930900"/>
          <p14:tracePt t="87409" x="5321300" y="5930900"/>
          <p14:tracePt t="87426" x="5384800" y="5930900"/>
          <p14:tracePt t="87430" x="5403850" y="5930900"/>
          <p14:tracePt t="87445" x="5416550" y="5930900"/>
          <p14:tracePt t="87459" x="5422900" y="5930900"/>
          <p14:tracePt t="87476" x="5441950" y="5930900"/>
          <p14:tracePt t="87492" x="5473700" y="5930900"/>
          <p14:tracePt t="87509" x="5486400" y="5930900"/>
          <p14:tracePt t="87613" x="5473700" y="5930900"/>
          <p14:tracePt t="87622" x="5422900" y="5930900"/>
          <p14:tracePt t="87629" x="5340350" y="5930900"/>
          <p14:tracePt t="87643" x="5213350" y="5930900"/>
          <p14:tracePt t="87660" x="4521200" y="5930900"/>
          <p14:tracePt t="87676" x="4000500" y="5930900"/>
          <p14:tracePt t="87692" x="3613150" y="5930900"/>
          <p14:tracePt t="87709" x="3441700" y="5930900"/>
          <p14:tracePt t="87726" x="3384550" y="5930900"/>
          <p14:tracePt t="87742" x="3371850" y="5930900"/>
          <p14:tracePt t="87823" x="3384550" y="5930900"/>
          <p14:tracePt t="87829" x="3416300" y="5930900"/>
          <p14:tracePt t="87844" x="3581400" y="5930900"/>
          <p14:tracePt t="87859" x="3905250" y="5930900"/>
          <p14:tracePt t="87875" x="4362450" y="5930900"/>
          <p14:tracePt t="87892" x="4813300" y="5930900"/>
          <p14:tracePt t="87909" x="5105400" y="5930900"/>
          <p14:tracePt t="87925" x="5207000" y="5930900"/>
          <p14:tracePt t="87942" x="5232400" y="5930900"/>
          <p14:tracePt t="87959" x="5238750" y="5930900"/>
          <p14:tracePt t="87997" x="5226050" y="5930900"/>
          <p14:tracePt t="88008" x="5168900" y="5924550"/>
          <p14:tracePt t="88026" x="4978400" y="5924550"/>
          <p14:tracePt t="88042" x="4673600" y="5924550"/>
          <p14:tracePt t="88044" x="4521200" y="5924550"/>
          <p14:tracePt t="88059" x="4318000" y="5924550"/>
          <p14:tracePt t="88076" x="4248150" y="5924550"/>
          <p14:tracePt t="88092" x="4241800" y="5924550"/>
          <p14:tracePt t="88117" x="4254500" y="5924550"/>
          <p14:tracePt t="88125" x="4305300" y="5924550"/>
          <p14:tracePt t="88142" x="4483100" y="5924550"/>
          <p14:tracePt t="88158" x="4718050" y="5924550"/>
          <p14:tracePt t="88175" x="4997450" y="5924550"/>
          <p14:tracePt t="88192" x="5276850" y="5924550"/>
          <p14:tracePt t="88208" x="5543550" y="5924550"/>
          <p14:tracePt t="88225" x="5759450" y="5924550"/>
          <p14:tracePt t="88242" x="5949950" y="5924550"/>
          <p14:tracePt t="88243" x="6026150" y="5924550"/>
          <p14:tracePt t="88258" x="6096000" y="5924550"/>
          <p14:tracePt t="88275" x="6184900" y="5924550"/>
          <p14:tracePt t="88291" x="6191250" y="5924550"/>
          <p14:tracePt t="88341" x="6165850" y="5924550"/>
          <p14:tracePt t="88348" x="6115050" y="5924550"/>
          <p14:tracePt t="88358" x="6038850" y="5924550"/>
          <p14:tracePt t="88375" x="5822950" y="5924550"/>
          <p14:tracePt t="88392" x="5505450" y="5924550"/>
          <p14:tracePt t="88408" x="5029200" y="5924550"/>
          <p14:tracePt t="88425" x="4489450" y="5924550"/>
          <p14:tracePt t="88444" x="4032250" y="5924550"/>
          <p14:tracePt t="88459" x="3962400" y="5924550"/>
          <p14:tracePt t="88476" x="3949700" y="5924550"/>
          <p14:tracePt t="88558" x="3956050" y="5924550"/>
          <p14:tracePt t="88565" x="3987800" y="5924550"/>
          <p14:tracePt t="88576" x="4051300" y="5924550"/>
          <p14:tracePt t="88592" x="4248150" y="5924550"/>
          <p14:tracePt t="88609" x="4508500" y="5924550"/>
          <p14:tracePt t="88612" x="4641850" y="5924550"/>
          <p14:tracePt t="88625" x="4756150" y="5924550"/>
          <p14:tracePt t="88643" x="4965700" y="5924550"/>
          <p14:tracePt t="88660" x="4991100" y="5924550"/>
          <p14:tracePt t="88675" x="4997450" y="5924550"/>
          <p14:tracePt t="88745" x="4984750" y="5924550"/>
          <p14:tracePt t="88751" x="4953000" y="5924550"/>
          <p14:tracePt t="88759" x="4895850" y="5924550"/>
          <p14:tracePt t="88775" x="4718050" y="5924550"/>
          <p14:tracePt t="88792" x="4400550" y="5924550"/>
          <p14:tracePt t="88796" x="4184650" y="5924550"/>
          <p14:tracePt t="88808" x="3924300" y="5924550"/>
          <p14:tracePt t="88825" x="3321050" y="5924550"/>
          <p14:tracePt t="88829" x="3022600" y="5924550"/>
          <p14:tracePt t="88842" x="2743200" y="5924550"/>
          <p14:tracePt t="88860" x="2133600" y="5924550"/>
          <p14:tracePt t="88876" x="1892300" y="5924550"/>
          <p14:tracePt t="88892" x="1701800" y="5924550"/>
          <p14:tracePt t="88908" x="1511300" y="5924550"/>
          <p14:tracePt t="88925" x="1289050" y="5924550"/>
          <p14:tracePt t="88941" x="1047750" y="5924550"/>
          <p14:tracePt t="88958" x="806450" y="5924550"/>
          <p14:tracePt t="88975" x="622300" y="5924550"/>
          <p14:tracePt t="88991" x="520700" y="5924550"/>
          <p14:tracePt t="89008" x="469900" y="5924550"/>
          <p14:tracePt t="89025" x="444500" y="5924550"/>
          <p14:tracePt t="89041" x="425450" y="5924550"/>
          <p14:tracePt t="89060" x="400050" y="5924550"/>
          <p14:tracePt t="89158" x="419100" y="5924550"/>
          <p14:tracePt t="89165" x="438150" y="5924550"/>
          <p14:tracePt t="89176" x="488950" y="5924550"/>
          <p14:tracePt t="89192" x="603250" y="5943600"/>
          <p14:tracePt t="89208" x="812800" y="5975350"/>
          <p14:tracePt t="89225" x="1098550" y="5981700"/>
          <p14:tracePt t="89241" x="1549400" y="5981700"/>
          <p14:tracePt t="89245" x="1809750" y="5981700"/>
          <p14:tracePt t="89258" x="2089150" y="5981700"/>
          <p14:tracePt t="89275" x="3035300" y="5981700"/>
          <p14:tracePt t="89292" x="3765550" y="5981700"/>
          <p14:tracePt t="89308" x="4502150" y="5981700"/>
          <p14:tracePt t="89325" x="5251450" y="5981700"/>
          <p14:tracePt t="89341" x="5962650" y="5981700"/>
          <p14:tracePt t="89358" x="6648450" y="5981700"/>
          <p14:tracePt t="89375" x="7315200" y="5981700"/>
          <p14:tracePt t="89391" x="7962900" y="5981700"/>
          <p14:tracePt t="89408" x="8521700" y="5981700"/>
          <p14:tracePt t="89425" x="8953500" y="5981700"/>
          <p14:tracePt t="89442" x="9239250" y="5981700"/>
          <p14:tracePt t="89444" x="9353550" y="5981700"/>
          <p14:tracePt t="89458" x="9461500" y="5981700"/>
          <p14:tracePt t="89476" x="9734550" y="5981700"/>
          <p14:tracePt t="89491" x="9893300" y="5981700"/>
          <p14:tracePt t="89508" x="10020300" y="5981700"/>
          <p14:tracePt t="89525" x="10083800" y="5981700"/>
          <p14:tracePt t="89542" x="10102850" y="5981700"/>
          <p14:tracePt t="89588" x="10109200" y="5981700"/>
          <p14:tracePt t="89596" x="10115550" y="5981700"/>
          <p14:tracePt t="90172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dirty="0"/>
              <a:t>接口与抽象类</a:t>
            </a:r>
            <a:r>
              <a:rPr lang="en-US" altLang="zh-CN" dirty="0"/>
              <a:t>-</a:t>
            </a:r>
            <a:r>
              <a:rPr lang="zh-CN" altLang="en-US" dirty="0"/>
              <a:t>比较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374424"/>
              </p:ext>
            </p:extLst>
          </p:nvPr>
        </p:nvGraphicFramePr>
        <p:xfrm>
          <a:off x="464963" y="1308388"/>
          <a:ext cx="10437063" cy="4950876"/>
        </p:xfrm>
        <a:graphic>
          <a:graphicData uri="http://schemas.openxmlformats.org/drawingml/2006/table">
            <a:tbl>
              <a:tblPr/>
              <a:tblGrid>
                <a:gridCol w="132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5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0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多重继承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一个接口可以继承多个接口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一个类只能继承（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extends)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8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接口不能提供任何代码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抽象类的非抽象函数可以提供完整代码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0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数据字段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只包含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常量，常量必须在声明时初始化。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可以包含实例变量和静态变量以及实例和静态常量。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46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接口通常用于描述一个类的外围能力，而不是核心特征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类与接口之间的是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-able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 do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关系（实现了接口的具体类对象也是接口类型的实例）。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抽象类定义了它的后代的核心特征。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类包含了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子类与抽象类之间是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is-a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的关系，也有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关系（子类对象也是父类实例）。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简洁性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接口中的常量都被假定为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，可以省略。不能调用任何方法修改这些常量的初始值。接口中的方法被假定为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可以在抽象类中放置共享代码。可以使用方法来修改实例和静态变量的初始值，但不能修改实例和静态常量的初始值。必须用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显式声明方法为抽象方法。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0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添加功能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如果为接口添加一个新的方法，则必须查找所有实现该接口的类，并为他们逐一提供该方法的实现，即使新方法没有被调用。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如果为抽象类提供一个新方法，可以选择提供一个缺省的实现，那么所有已存在的代码不需要修改就可以继续工作，因为新方法没有被调用。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87"/>
    </mc:Choice>
    <mc:Fallback xmlns="">
      <p:transition spd="slow" advTm="100187"/>
    </mc:Fallback>
  </mc:AlternateContent>
  <p:extLst>
    <p:ext uri="{3A86A75C-4F4B-4683-9AE1-C65F6400EC91}">
      <p14:laserTraceLst xmlns:p14="http://schemas.microsoft.com/office/powerpoint/2010/main">
        <p14:tracePtLst>
          <p14:tracePt t="3254" x="1790700" y="711200"/>
          <p14:tracePt t="3478" x="1803400" y="711200"/>
          <p14:tracePt t="3492" x="1854200" y="711200"/>
          <p14:tracePt t="3504" x="1892300" y="711200"/>
          <p14:tracePt t="3519" x="2000250" y="711200"/>
          <p14:tracePt t="3526" x="2063750" y="711200"/>
          <p14:tracePt t="3540" x="2197100" y="711200"/>
          <p14:tracePt t="3551" x="2266950" y="711200"/>
          <p14:tracePt t="3567" x="2368550" y="711200"/>
          <p14:tracePt t="3584" x="2425700" y="711200"/>
          <p14:tracePt t="3601" x="2482850" y="711200"/>
          <p14:tracePt t="3617" x="2527300" y="711200"/>
          <p14:tracePt t="3620" x="2552700" y="711200"/>
          <p14:tracePt t="3634" x="2578100" y="711200"/>
          <p14:tracePt t="3651" x="2667000" y="711200"/>
          <p14:tracePt t="3667" x="2717800" y="711200"/>
          <p14:tracePt t="3684" x="2762250" y="711200"/>
          <p14:tracePt t="3701" x="2794000" y="711200"/>
          <p14:tracePt t="3717" x="2819400" y="711200"/>
          <p14:tracePt t="3734" x="2857500" y="711200"/>
          <p14:tracePt t="3751" x="2882900" y="711200"/>
          <p14:tracePt t="3767" x="2914650" y="711200"/>
          <p14:tracePt t="3784" x="2959100" y="711200"/>
          <p14:tracePt t="3801" x="3009900" y="711200"/>
          <p14:tracePt t="3817" x="3067050" y="711200"/>
          <p14:tracePt t="3834" x="3124200" y="711200"/>
          <p14:tracePt t="3835" x="3149600" y="711200"/>
          <p14:tracePt t="3851" x="3181350" y="711200"/>
          <p14:tracePt t="3852" x="3200400" y="711200"/>
          <p14:tracePt t="3867" x="3263900" y="711200"/>
          <p14:tracePt t="3884" x="3352800" y="711200"/>
          <p14:tracePt t="3901" x="3429000" y="711200"/>
          <p14:tracePt t="3917" x="3517900" y="711200"/>
          <p14:tracePt t="3934" x="3600450" y="711200"/>
          <p14:tracePt t="3950" x="3676650" y="711200"/>
          <p14:tracePt t="3967" x="3752850" y="711200"/>
          <p14:tracePt t="3984" x="3816350" y="711200"/>
          <p14:tracePt t="4000" x="3873500" y="711200"/>
          <p14:tracePt t="4017" x="3930650" y="711200"/>
          <p14:tracePt t="4020" x="3949700" y="711200"/>
          <p14:tracePt t="4034" x="3981450" y="711200"/>
          <p14:tracePt t="4050" x="4083050" y="711200"/>
          <p14:tracePt t="4053" x="4133850" y="711200"/>
          <p14:tracePt t="4067" x="4260850" y="711200"/>
          <p14:tracePt t="4084" x="4400550" y="711200"/>
          <p14:tracePt t="4100" x="4533900" y="711200"/>
          <p14:tracePt t="4117" x="4654550" y="711200"/>
          <p14:tracePt t="4134" x="4768850" y="711200"/>
          <p14:tracePt t="4150" x="4870450" y="711200"/>
          <p14:tracePt t="4167" x="4953000" y="711200"/>
          <p14:tracePt t="4184" x="5060950" y="711200"/>
          <p14:tracePt t="4200" x="5137150" y="711200"/>
          <p14:tracePt t="4217" x="5200650" y="711200"/>
          <p14:tracePt t="4234" x="5264150" y="711200"/>
          <p14:tracePt t="4250" x="5321300" y="711200"/>
          <p14:tracePt t="4252" x="5353050" y="711200"/>
          <p14:tracePt t="4267" x="5422900" y="711200"/>
          <p14:tracePt t="4283" x="5499100" y="711200"/>
          <p14:tracePt t="4300" x="5549900" y="711200"/>
          <p14:tracePt t="4317" x="5600700" y="711200"/>
          <p14:tracePt t="4334" x="5632450" y="711200"/>
          <p14:tracePt t="4350" x="5670550" y="711200"/>
          <p14:tracePt t="4367" x="5695950" y="711200"/>
          <p14:tracePt t="4384" x="5721350" y="711200"/>
          <p14:tracePt t="4400" x="5740400" y="711200"/>
          <p14:tracePt t="4417" x="5772150" y="711200"/>
          <p14:tracePt t="4434" x="5784850" y="711200"/>
          <p14:tracePt t="4437" x="5791200" y="711200"/>
          <p14:tracePt t="4450" x="5803900" y="711200"/>
          <p14:tracePt t="4467" x="5835650" y="711200"/>
          <p14:tracePt t="4484" x="5854700" y="711200"/>
          <p14:tracePt t="4500" x="5867400" y="711200"/>
          <p14:tracePt t="4517" x="5886450" y="711200"/>
          <p14:tracePt t="4533" x="5899150" y="711200"/>
          <p14:tracePt t="4550" x="5911850" y="711200"/>
          <p14:tracePt t="4567" x="5918200" y="711200"/>
          <p14:tracePt t="4584" x="5930900" y="711200"/>
          <p14:tracePt t="5196" x="0" y="0"/>
        </p14:tracePtLst>
        <p14:tracePtLst>
          <p14:tracePt t="6685" x="622300" y="1339850"/>
          <p14:tracePt t="6749" x="615950" y="1339850"/>
          <p14:tracePt t="6759" x="615950" y="1346200"/>
          <p14:tracePt t="6771" x="609600" y="1365250"/>
          <p14:tracePt t="6783" x="596900" y="1428750"/>
          <p14:tracePt t="6800" x="577850" y="1543050"/>
          <p14:tracePt t="6805" x="571500" y="1619250"/>
          <p14:tracePt t="6816" x="565150" y="1714500"/>
          <p14:tracePt t="6833" x="546100" y="1962150"/>
          <p14:tracePt t="6850" x="527050" y="2254250"/>
          <p14:tracePt t="6866" x="527050" y="2495550"/>
          <p14:tracePt t="6868" x="527050" y="2609850"/>
          <p14:tracePt t="6883" x="527050" y="2844800"/>
          <p14:tracePt t="6900" x="527050" y="3035300"/>
          <p14:tracePt t="6916" x="527050" y="3194050"/>
          <p14:tracePt t="6933" x="527050" y="3340100"/>
          <p14:tracePt t="6949" x="527050" y="3511550"/>
          <p14:tracePt t="6966" x="546100" y="3714750"/>
          <p14:tracePt t="6983" x="590550" y="3905250"/>
          <p14:tracePt t="6999" x="622300" y="4108450"/>
          <p14:tracePt t="7016" x="660400" y="4279900"/>
          <p14:tracePt t="7033" x="685800" y="4432300"/>
          <p14:tracePt t="7049" x="717550" y="4572000"/>
          <p14:tracePt t="7053" x="730250" y="4648200"/>
          <p14:tracePt t="7066" x="749300" y="4711700"/>
          <p14:tracePt t="7083" x="806450" y="4940300"/>
          <p14:tracePt t="7099" x="850900" y="5073650"/>
          <p14:tracePt t="7116" x="901700" y="5187950"/>
          <p14:tracePt t="7133" x="939800" y="5270500"/>
          <p14:tracePt t="7149" x="958850" y="5334000"/>
          <p14:tracePt t="7166" x="977900" y="5378450"/>
          <p14:tracePt t="7183" x="990600" y="5410200"/>
          <p14:tracePt t="7199" x="1003300" y="5448300"/>
          <p14:tracePt t="7216" x="1022350" y="5486400"/>
          <p14:tracePt t="7233" x="1073150" y="5556250"/>
          <p14:tracePt t="7249" x="1117600" y="5607050"/>
          <p14:tracePt t="7266" x="1168400" y="5664200"/>
          <p14:tracePt t="7268" x="1193800" y="5683250"/>
          <p14:tracePt t="7283" x="1219200" y="5708650"/>
          <p14:tracePt t="7299" x="1384300" y="5784850"/>
          <p14:tracePt t="7316" x="1568450" y="5848350"/>
          <p14:tracePt t="7333" x="1936750" y="5924550"/>
          <p14:tracePt t="7349" x="2679700" y="6076950"/>
          <p14:tracePt t="7366" x="3759200" y="6159500"/>
          <p14:tracePt t="7383" x="5073650" y="6178550"/>
          <p14:tracePt t="7399" x="6356350" y="6178550"/>
          <p14:tracePt t="7416" x="7302500" y="6178550"/>
          <p14:tracePt t="7433" x="7861300" y="6178550"/>
          <p14:tracePt t="7449" x="8147050" y="6178550"/>
          <p14:tracePt t="7466" x="8337550" y="6178550"/>
          <p14:tracePt t="7483" x="8547100" y="6178550"/>
          <p14:tracePt t="7499" x="9048750" y="6178550"/>
          <p14:tracePt t="7516" x="9499600" y="6178550"/>
          <p14:tracePt t="7533" x="9867900" y="6178550"/>
          <p14:tracePt t="7549" x="10077450" y="6178550"/>
          <p14:tracePt t="7566" x="10166350" y="6178550"/>
          <p14:tracePt t="7583" x="10191750" y="6178550"/>
          <p14:tracePt t="7599" x="10198100" y="6178550"/>
          <p14:tracePt t="7632" x="10210800" y="6159500"/>
          <p14:tracePt t="7649" x="10217150" y="6140450"/>
          <p14:tracePt t="7666" x="10229850" y="6089650"/>
          <p14:tracePt t="7682" x="10229850" y="6045200"/>
          <p14:tracePt t="7684" x="10229850" y="6000750"/>
          <p14:tracePt t="7699" x="10229850" y="5880100"/>
          <p14:tracePt t="7716" x="10229850" y="5734050"/>
          <p14:tracePt t="7733" x="10229850" y="5499100"/>
          <p14:tracePt t="7749" x="10185400" y="5175250"/>
          <p14:tracePt t="7766" x="10096500" y="4730750"/>
          <p14:tracePt t="7783" x="10007600" y="4311650"/>
          <p14:tracePt t="7799" x="9937750" y="3956050"/>
          <p14:tracePt t="7816" x="9886950" y="3644900"/>
          <p14:tracePt t="7833" x="9861550" y="3416300"/>
          <p14:tracePt t="7836" x="9848850" y="3321050"/>
          <p14:tracePt t="7850" x="9848850" y="3238500"/>
          <p14:tracePt t="7866" x="9848850" y="3079750"/>
          <p14:tracePt t="7883" x="9823450" y="2927350"/>
          <p14:tracePt t="7884" x="9823450" y="2876550"/>
          <p14:tracePt t="7900" x="9791700" y="2730500"/>
          <p14:tracePt t="7916" x="9779000" y="2641600"/>
          <p14:tracePt t="7933" x="9766300" y="2571750"/>
          <p14:tracePt t="7949" x="9753600" y="2527300"/>
          <p14:tracePt t="7966" x="9740900" y="2476500"/>
          <p14:tracePt t="7983" x="9728200" y="2425700"/>
          <p14:tracePt t="7999" x="9715500" y="2368550"/>
          <p14:tracePt t="8016" x="9702800" y="2317750"/>
          <p14:tracePt t="8022" x="9702800" y="2305050"/>
          <p14:tracePt t="8032" x="9696450" y="2279650"/>
          <p14:tracePt t="8049" x="9683750" y="2235200"/>
          <p14:tracePt t="8066" x="9677400" y="2203450"/>
          <p14:tracePt t="8067" x="9671050" y="2184400"/>
          <p14:tracePt t="8082" x="9671050" y="2165350"/>
          <p14:tracePt t="8099" x="9658350" y="2070100"/>
          <p14:tracePt t="8116" x="9645650" y="1993900"/>
          <p14:tracePt t="8132" x="9626600" y="1911350"/>
          <p14:tracePt t="8149" x="9607550" y="1835150"/>
          <p14:tracePt t="8166" x="9601200" y="1771650"/>
          <p14:tracePt t="8182" x="9588500" y="1720850"/>
          <p14:tracePt t="8199" x="9582150" y="1689100"/>
          <p14:tracePt t="8216" x="9582150" y="1670050"/>
          <p14:tracePt t="8232" x="9582150" y="1657350"/>
          <p14:tracePt t="8249" x="9569450" y="1638300"/>
          <p14:tracePt t="8284" x="9569450" y="1631950"/>
          <p14:tracePt t="8299" x="9569450" y="1619250"/>
          <p14:tracePt t="8590" x="9569450" y="1612900"/>
          <p14:tracePt t="8599" x="9569450" y="1600200"/>
          <p14:tracePt t="8616" x="9556750" y="1600200"/>
          <p14:tracePt t="8632" x="9518650" y="1587500"/>
          <p14:tracePt t="8649" x="9410700" y="1543050"/>
          <p14:tracePt t="8652" x="9334500" y="1517650"/>
          <p14:tracePt t="8666" x="9245600" y="1492250"/>
          <p14:tracePt t="8683" x="9055100" y="1447800"/>
          <p14:tracePt t="8684" x="8947150" y="1435100"/>
          <p14:tracePt t="8700" x="8750300" y="1397000"/>
          <p14:tracePt t="8716" x="8578850" y="1365250"/>
          <p14:tracePt t="8732" x="8426450" y="1327150"/>
          <p14:tracePt t="8749" x="8305800" y="1308100"/>
          <p14:tracePt t="8766" x="8197850" y="1282700"/>
          <p14:tracePt t="8782" x="8121650" y="1270000"/>
          <p14:tracePt t="8799" x="8064500" y="1257300"/>
          <p14:tracePt t="8816" x="8020050" y="1257300"/>
          <p14:tracePt t="8832" x="7994650" y="1257300"/>
          <p14:tracePt t="8849" x="7981950" y="1257300"/>
          <p14:tracePt t="8918" x="7975600" y="1257300"/>
          <p14:tracePt t="8957" x="7975600" y="1263650"/>
          <p14:tracePt t="8972" x="7975600" y="1289050"/>
          <p14:tracePt t="8986" x="7988300" y="1308100"/>
          <p14:tracePt t="8999" x="8032750" y="1358900"/>
          <p14:tracePt t="9016" x="8172450" y="1435100"/>
          <p14:tracePt t="9032" x="8343900" y="1498600"/>
          <p14:tracePt t="9049" x="8509000" y="1530350"/>
          <p14:tracePt t="9052" x="8553450" y="1543050"/>
          <p14:tracePt t="9065" x="8572500" y="1543050"/>
          <p14:tracePt t="9082" x="8585200" y="1543050"/>
          <p14:tracePt t="9084" x="8591550" y="1543050"/>
          <p14:tracePt t="9452" x="0" y="0"/>
        </p14:tracePtLst>
        <p14:tracePtLst>
          <p14:tracePt t="10434" x="1238250" y="1651000"/>
          <p14:tracePt t="10509" x="1231900" y="1651000"/>
          <p14:tracePt t="10523" x="1225550" y="1651000"/>
          <p14:tracePt t="10536" x="1212850" y="1701800"/>
          <p14:tracePt t="10552" x="1187450" y="1822450"/>
          <p14:tracePt t="10565" x="1162050" y="1993900"/>
          <p14:tracePt t="10581" x="1117600" y="2209800"/>
          <p14:tracePt t="10598" x="1079500" y="2489200"/>
          <p14:tracePt t="10615" x="1035050" y="2857500"/>
          <p14:tracePt t="10632" x="996950" y="3257550"/>
          <p14:tracePt t="10648" x="958850" y="3644900"/>
          <p14:tracePt t="10665" x="952500" y="3937000"/>
          <p14:tracePt t="10668" x="952500" y="4051300"/>
          <p14:tracePt t="10682" x="952500" y="4178300"/>
          <p14:tracePt t="10698" x="952500" y="4400550"/>
          <p14:tracePt t="10700" x="952500" y="4502150"/>
          <p14:tracePt t="10715" x="952500" y="4724400"/>
          <p14:tracePt t="10732" x="965200" y="4972050"/>
          <p14:tracePt t="10748" x="1003300" y="5276850"/>
          <p14:tracePt t="10765" x="1066800" y="5530850"/>
          <p14:tracePt t="10782" x="1098550" y="5734050"/>
          <p14:tracePt t="10798" x="1130300" y="5899150"/>
          <p14:tracePt t="10815" x="1155700" y="6019800"/>
          <p14:tracePt t="10832" x="1181100" y="6108700"/>
          <p14:tracePt t="10848" x="1200150" y="6191250"/>
          <p14:tracePt t="10865" x="1219200" y="6242050"/>
          <p14:tracePt t="10882" x="1238250" y="6267450"/>
          <p14:tracePt t="10884" x="1244600" y="6273800"/>
          <p14:tracePt t="10898" x="1250950" y="6280150"/>
          <p14:tracePt t="10989" x="1257300" y="6280150"/>
          <p14:tracePt t="11001" x="1263650" y="6280150"/>
          <p14:tracePt t="11015" x="1276350" y="6267450"/>
          <p14:tracePt t="11032" x="1295400" y="6242050"/>
          <p14:tracePt t="11049" x="1327150" y="6203950"/>
          <p14:tracePt t="11055" x="1346200" y="6165850"/>
          <p14:tracePt t="11070" x="1377950" y="6076950"/>
          <p14:tracePt t="11081" x="1403350" y="5988050"/>
          <p14:tracePt t="11098" x="1447800" y="5772150"/>
          <p14:tracePt t="11101" x="1479550" y="5626100"/>
          <p14:tracePt t="11115" x="1504950" y="5264150"/>
          <p14:tracePt t="11132" x="1498600" y="4787900"/>
          <p14:tracePt t="11148" x="1454150" y="4298950"/>
          <p14:tracePt t="11165" x="1377950" y="3759200"/>
          <p14:tracePt t="11181" x="1282700" y="3257550"/>
          <p14:tracePt t="11198" x="1206500" y="2819400"/>
          <p14:tracePt t="11215" x="1136650" y="2419350"/>
          <p14:tracePt t="11231" x="1085850" y="2133600"/>
          <p14:tracePt t="11248" x="1060450" y="1962150"/>
          <p14:tracePt t="11265" x="1035050" y="1847850"/>
          <p14:tracePt t="11281" x="1022350" y="1771650"/>
          <p14:tracePt t="11298" x="1009650" y="1727200"/>
          <p14:tracePt t="11301" x="1009650" y="1720850"/>
          <p14:tracePt t="11315" x="1009650" y="1701800"/>
          <p14:tracePt t="11332" x="1009650" y="1676400"/>
          <p14:tracePt t="11348" x="1009650" y="1670050"/>
          <p14:tracePt t="11365" x="1009650" y="1663700"/>
          <p14:tracePt t="11669" x="0" y="0"/>
        </p14:tracePtLst>
        <p14:tracePtLst>
          <p14:tracePt t="12182" x="825500" y="1790700"/>
          <p14:tracePt t="12230" x="819150" y="1797050"/>
          <p14:tracePt t="12254" x="876300" y="1809750"/>
          <p14:tracePt t="12271" x="971550" y="1822450"/>
          <p14:tracePt t="12285" x="1060450" y="1835150"/>
          <p14:tracePt t="12298" x="1098550" y="1841500"/>
          <p14:tracePt t="12300" x="1130300" y="1854200"/>
          <p14:tracePt t="12315" x="1149350" y="1854200"/>
          <p14:tracePt t="12333" x="1212850" y="1866900"/>
          <p14:tracePt t="12348" x="1250950" y="1866900"/>
          <p14:tracePt t="12365" x="1270000" y="1866900"/>
          <p14:tracePt t="12381" x="1282700" y="1866900"/>
          <p14:tracePt t="12398" x="1289050" y="1866900"/>
          <p14:tracePt t="12414" x="1308100" y="1866900"/>
          <p14:tracePt t="12431" x="1346200" y="1866900"/>
          <p14:tracePt t="12448" x="1384300" y="1873250"/>
          <p14:tracePt t="12464" x="1397000" y="1879600"/>
          <p14:tracePt t="12468" x="1403350" y="1879600"/>
          <p14:tracePt t="12481" x="1416050" y="1885950"/>
          <p14:tracePt t="12498" x="1422400" y="1885950"/>
          <p14:tracePt t="12533" x="1428750" y="1885950"/>
          <p14:tracePt t="12732" x="0" y="0"/>
        </p14:tracePtLst>
        <p14:tracePtLst>
          <p14:tracePt t="13070" x="844550" y="2292350"/>
          <p14:tracePt t="13126" x="844550" y="2298700"/>
          <p14:tracePt t="13141" x="889000" y="2311400"/>
          <p14:tracePt t="13157" x="977900" y="2324100"/>
          <p14:tracePt t="13169" x="1035050" y="2343150"/>
          <p14:tracePt t="13181" x="1168400" y="2368550"/>
          <p14:tracePt t="13197" x="1289050" y="2387600"/>
          <p14:tracePt t="13214" x="1352550" y="2406650"/>
          <p14:tracePt t="13231" x="1371600" y="2406650"/>
          <p14:tracePt t="13405" x="0" y="0"/>
        </p14:tracePtLst>
        <p14:tracePtLst>
          <p14:tracePt t="13776" x="584200" y="2863850"/>
          <p14:tracePt t="13806" x="622300" y="2870200"/>
          <p14:tracePt t="13824" x="666750" y="2870200"/>
          <p14:tracePt t="13836" x="787400" y="2870200"/>
          <p14:tracePt t="13847" x="869950" y="2870200"/>
          <p14:tracePt t="13864" x="1047750" y="2870200"/>
          <p14:tracePt t="13880" x="1238250" y="2882900"/>
          <p14:tracePt t="13897" x="1346200" y="2882900"/>
          <p14:tracePt t="13914" x="1409700" y="2882900"/>
          <p14:tracePt t="13930" x="1447800" y="2882900"/>
          <p14:tracePt t="13932" x="1454150" y="2882900"/>
          <p14:tracePt t="13947" x="1473200" y="2882900"/>
          <p14:tracePt t="13964" x="1485900" y="2882900"/>
          <p14:tracePt t="13980" x="1492250" y="2882900"/>
          <p14:tracePt t="14116" x="0" y="0"/>
        </p14:tracePtLst>
        <p14:tracePtLst>
          <p14:tracePt t="14469" x="958850" y="3289300"/>
          <p14:tracePt t="14494" x="952500" y="3295650"/>
          <p14:tracePt t="14511" x="965200" y="3302000"/>
          <p14:tracePt t="14527" x="1028700" y="3314700"/>
          <p14:tracePt t="14547" x="1162050" y="3346450"/>
          <p14:tracePt t="14558" x="1212850" y="3352800"/>
          <p14:tracePt t="14570" x="1270000" y="3359150"/>
          <p14:tracePt t="14580" x="1346200" y="3371850"/>
          <p14:tracePt t="14597" x="1384300" y="3378200"/>
          <p14:tracePt t="14613" x="1390650" y="3378200"/>
          <p14:tracePt t="14660" x="0" y="0"/>
        </p14:tracePtLst>
        <p14:tracePtLst>
          <p14:tracePt t="15662" x="876300" y="4629150"/>
          <p14:tracePt t="15718" x="889000" y="4629150"/>
          <p14:tracePt t="15732" x="927100" y="4641850"/>
          <p14:tracePt t="15748" x="984250" y="4654550"/>
          <p14:tracePt t="15766" x="1085850" y="4673600"/>
          <p14:tracePt t="15780" x="1206500" y="4699000"/>
          <p14:tracePt t="15796" x="1295400" y="4724400"/>
          <p14:tracePt t="15813" x="1352550" y="4737100"/>
          <p14:tracePt t="15830" x="1371600" y="4737100"/>
          <p14:tracePt t="15847" x="1384300" y="4737100"/>
          <p14:tracePt t="15996" x="0" y="0"/>
        </p14:tracePtLst>
        <p14:tracePtLst>
          <p14:tracePt t="16509" x="660400" y="5746750"/>
          <p14:tracePt t="16524" x="685800" y="5746750"/>
          <p14:tracePt t="16539" x="736600" y="5759450"/>
          <p14:tracePt t="16553" x="762000" y="5765800"/>
          <p14:tracePt t="16563" x="831850" y="5778500"/>
          <p14:tracePt t="16580" x="933450" y="5797550"/>
          <p14:tracePt t="16596" x="1016000" y="5810250"/>
          <p14:tracePt t="16613" x="1085850" y="5810250"/>
          <p14:tracePt t="16629" x="1123950" y="5810250"/>
          <p14:tracePt t="16646" x="1155700" y="5810250"/>
          <p14:tracePt t="16663" x="1187450" y="5810250"/>
          <p14:tracePt t="16679" x="1206500" y="5810250"/>
          <p14:tracePt t="16696" x="1219200" y="5810250"/>
          <p14:tracePt t="16713" x="1225550" y="5810250"/>
          <p14:tracePt t="16733" x="1231900" y="5810250"/>
          <p14:tracePt t="17028" x="0" y="0"/>
        </p14:tracePtLst>
        <p14:tracePtLst>
          <p14:tracePt t="17894" x="1054100" y="1504950"/>
          <p14:tracePt t="17912" x="1054100" y="1511300"/>
          <p14:tracePt t="17930" x="1054100" y="1530350"/>
          <p14:tracePt t="17946" x="1054100" y="1562100"/>
          <p14:tracePt t="17948" x="1054100" y="1593850"/>
          <p14:tracePt t="17963" x="1054100" y="1701800"/>
          <p14:tracePt t="17980" x="1054100" y="1879600"/>
          <p14:tracePt t="17996" x="1054100" y="2139950"/>
          <p14:tracePt t="18013" x="1054100" y="2508250"/>
          <p14:tracePt t="18029" x="1054100" y="2940050"/>
          <p14:tracePt t="18046" x="1054100" y="3397250"/>
          <p14:tracePt t="18063" x="1054100" y="3829050"/>
          <p14:tracePt t="18079" x="1054100" y="4197350"/>
          <p14:tracePt t="18096" x="1054100" y="4502150"/>
          <p14:tracePt t="18112" x="1054100" y="4730750"/>
          <p14:tracePt t="18129" x="1066800" y="4965700"/>
          <p14:tracePt t="18135" x="1079500" y="5073650"/>
          <p14:tracePt t="18146" x="1085850" y="5181600"/>
          <p14:tracePt t="18162" x="1111250" y="5372100"/>
          <p14:tracePt t="18179" x="1143000" y="5619750"/>
          <p14:tracePt t="18196" x="1155700" y="5746750"/>
          <p14:tracePt t="18212" x="1155700" y="5854700"/>
          <p14:tracePt t="18229" x="1162050" y="5949950"/>
          <p14:tracePt t="18246" x="1168400" y="6007100"/>
          <p14:tracePt t="18262" x="1168400" y="6064250"/>
          <p14:tracePt t="18279" x="1174750" y="6121400"/>
          <p14:tracePt t="18296" x="1174750" y="6153150"/>
          <p14:tracePt t="18312" x="1174750" y="6184900"/>
          <p14:tracePt t="18329" x="1174750" y="6203950"/>
          <p14:tracePt t="18346" x="1181100" y="6216650"/>
          <p14:tracePt t="18348" x="1187450" y="6223000"/>
          <p14:tracePt t="18812" x="0" y="0"/>
        </p14:tracePtLst>
        <p14:tracePtLst>
          <p14:tracePt t="22158" x="10718800" y="1511300"/>
          <p14:tracePt t="22181" x="10725150" y="1543050"/>
          <p14:tracePt t="22196" x="10750550" y="1644650"/>
          <p14:tracePt t="22211" x="10756900" y="1816100"/>
          <p14:tracePt t="22228" x="10769600" y="2063750"/>
          <p14:tracePt t="22244" x="10769600" y="2393950"/>
          <p14:tracePt t="22261" x="10769600" y="2806700"/>
          <p14:tracePt t="22278" x="10769600" y="3219450"/>
          <p14:tracePt t="22295" x="10769600" y="3670300"/>
          <p14:tracePt t="22311" x="10769600" y="4102100"/>
          <p14:tracePt t="22328" x="10769600" y="4514850"/>
          <p14:tracePt t="22333" x="10769600" y="4711700"/>
          <p14:tracePt t="22345" x="10769600" y="4883150"/>
          <p14:tracePt t="22362" x="10756900" y="5219700"/>
          <p14:tracePt t="22364" x="10756900" y="5327650"/>
          <p14:tracePt t="22378" x="10756900" y="5441950"/>
          <p14:tracePt t="22394" x="10744200" y="5632450"/>
          <p14:tracePt t="22396" x="10744200" y="5715000"/>
          <p14:tracePt t="22411" x="10744200" y="5842000"/>
          <p14:tracePt t="22428" x="10744200" y="5949950"/>
          <p14:tracePt t="22444" x="10744200" y="6007100"/>
          <p14:tracePt t="22461" x="10744200" y="6038850"/>
          <p14:tracePt t="22478" x="10744200" y="6064250"/>
          <p14:tracePt t="22494" x="10744200" y="6089650"/>
          <p14:tracePt t="22511" x="10744200" y="6108700"/>
          <p14:tracePt t="22528" x="10744200" y="6127750"/>
          <p14:tracePt t="22544" x="10744200" y="6159500"/>
          <p14:tracePt t="22561" x="10744200" y="6216650"/>
          <p14:tracePt t="22577" x="10744200" y="6273800"/>
          <p14:tracePt t="22594" x="10737850" y="6330950"/>
          <p14:tracePt t="22596" x="10737850" y="6356350"/>
          <p14:tracePt t="22611" x="10737850" y="6407150"/>
          <p14:tracePt t="22628" x="10731500" y="6470650"/>
          <p14:tracePt t="22644" x="10725150" y="6515100"/>
          <p14:tracePt t="22661" x="10712450" y="6546850"/>
          <p14:tracePt t="22677" x="10712450" y="6559550"/>
          <p14:tracePt t="22716" x="10706100" y="6565900"/>
          <p14:tracePt t="22740" x="10693400" y="6565900"/>
          <p14:tracePt t="22749" x="10687050" y="6565900"/>
          <p14:tracePt t="22761" x="10668000" y="6565900"/>
          <p14:tracePt t="22777" x="10604500" y="6565900"/>
          <p14:tracePt t="22794" x="10477500" y="6565900"/>
          <p14:tracePt t="22811" x="10140950" y="6565900"/>
          <p14:tracePt t="22827" x="9747250" y="6559550"/>
          <p14:tracePt t="22844" x="9226550" y="6464300"/>
          <p14:tracePt t="22861" x="8547100" y="6337300"/>
          <p14:tracePt t="22877" x="7810500" y="6197600"/>
          <p14:tracePt t="22894" x="7105650" y="6127750"/>
          <p14:tracePt t="22911" x="6407150" y="6083300"/>
          <p14:tracePt t="22927" x="5924550" y="6070600"/>
          <p14:tracePt t="22944" x="5600700" y="6070600"/>
          <p14:tracePt t="22961" x="5378450" y="6070600"/>
          <p14:tracePt t="22977" x="5200650" y="6070600"/>
          <p14:tracePt t="22982" x="5118100" y="6070600"/>
          <p14:tracePt t="22994" x="5022850" y="6070600"/>
          <p14:tracePt t="23011" x="4718050" y="6057900"/>
          <p14:tracePt t="23027" x="4495800" y="6038850"/>
          <p14:tracePt t="23044" x="4305300" y="6007100"/>
          <p14:tracePt t="23061" x="4171950" y="5975350"/>
          <p14:tracePt t="23078" x="4070350" y="5949950"/>
          <p14:tracePt t="23094" x="4000500" y="5937250"/>
          <p14:tracePt t="23111" x="3943350" y="5930900"/>
          <p14:tracePt t="23128" x="3886200" y="5918200"/>
          <p14:tracePt t="23144" x="3829050" y="5905500"/>
          <p14:tracePt t="23161" x="3746500" y="5892800"/>
          <p14:tracePt t="23164" x="3702050" y="5880100"/>
          <p14:tracePt t="23178" x="3670300" y="5873750"/>
          <p14:tracePt t="23194" x="3581400" y="5861050"/>
          <p14:tracePt t="23196" x="3536950" y="5848350"/>
          <p14:tracePt t="23211" x="3448050" y="5829300"/>
          <p14:tracePt t="23227" x="3378200" y="5816600"/>
          <p14:tracePt t="23244" x="3314700" y="5803900"/>
          <p14:tracePt t="23261" x="3270250" y="5791200"/>
          <p14:tracePt t="23277" x="3200400" y="5778500"/>
          <p14:tracePt t="23294" x="3098800" y="5753100"/>
          <p14:tracePt t="23311" x="2940050" y="5727700"/>
          <p14:tracePt t="23327" x="2743200" y="5695950"/>
          <p14:tracePt t="23344" x="2552700" y="5651500"/>
          <p14:tracePt t="23361" x="2400300" y="5626100"/>
          <p14:tracePt t="23377" x="2279650" y="5600700"/>
          <p14:tracePt t="23381" x="2235200" y="5588000"/>
          <p14:tracePt t="23394" x="2190750" y="5575300"/>
          <p14:tracePt t="23411" x="2108200" y="5556250"/>
          <p14:tracePt t="23428" x="2076450" y="5556250"/>
          <p14:tracePt t="23764" x="0" y="0"/>
        </p14:tracePtLst>
        <p14:tracePtLst>
          <p14:tracePt t="24525" x="717550" y="3505200"/>
          <p14:tracePt t="24598" x="736600" y="3505200"/>
          <p14:tracePt t="24609" x="787400" y="3511550"/>
          <p14:tracePt t="24621" x="920750" y="3511550"/>
          <p14:tracePt t="24634" x="1016000" y="3511550"/>
          <p14:tracePt t="24646" x="1238250" y="3511550"/>
          <p14:tracePt t="24660" x="1416050" y="3511550"/>
          <p14:tracePt t="24677" x="1511300" y="3511550"/>
          <p14:tracePt t="24694" x="1536700" y="3511550"/>
          <p14:tracePt t="24710" x="1543050" y="3511550"/>
          <p14:tracePt t="24861" x="1524000" y="3511550"/>
          <p14:tracePt t="24871" x="1479550" y="3511550"/>
          <p14:tracePt t="24883" x="1346200" y="3511550"/>
          <p14:tracePt t="24893" x="1276350" y="3511550"/>
          <p14:tracePt t="24910" x="1098550" y="3511550"/>
          <p14:tracePt t="24927" x="958850" y="3511550"/>
          <p14:tracePt t="24943" x="882650" y="3511550"/>
          <p14:tracePt t="24960" x="850900" y="3511550"/>
          <p14:tracePt t="24977" x="825500" y="3511550"/>
          <p14:tracePt t="25010" x="812800" y="3511550"/>
          <p14:tracePt t="25108" x="825500" y="3517900"/>
          <p14:tracePt t="25119" x="857250" y="3524250"/>
          <p14:tracePt t="25133" x="946150" y="3530600"/>
          <p14:tracePt t="25145" x="1016000" y="3536950"/>
          <p14:tracePt t="25160" x="1104900" y="3549650"/>
          <p14:tracePt t="25177" x="1162050" y="3556000"/>
          <p14:tracePt t="25194" x="1168400" y="3556000"/>
          <p14:tracePt t="25277" x="1162050" y="3556000"/>
          <p14:tracePt t="25287" x="1130300" y="3556000"/>
          <p14:tracePt t="25299" x="1085850" y="3556000"/>
          <p14:tracePt t="25310" x="958850" y="3549650"/>
          <p14:tracePt t="25327" x="838200" y="3530600"/>
          <p14:tracePt t="25343" x="781050" y="3511550"/>
          <p14:tracePt t="25360" x="768350" y="3511550"/>
          <p14:tracePt t="25420" x="774700" y="3511550"/>
          <p14:tracePt t="25428" x="831850" y="3517900"/>
          <p14:tracePt t="25443" x="1022350" y="3562350"/>
          <p14:tracePt t="25460" x="1289050" y="3600450"/>
          <p14:tracePt t="25477" x="1466850" y="3644900"/>
          <p14:tracePt t="25493" x="1543050" y="3657600"/>
          <p14:tracePt t="25510" x="1549400" y="3657600"/>
          <p14:tracePt t="25557" x="1524000" y="3657600"/>
          <p14:tracePt t="25569" x="1473200" y="3651250"/>
          <p14:tracePt t="25580" x="1295400" y="3619500"/>
          <p14:tracePt t="25593" x="1193800" y="3600450"/>
          <p14:tracePt t="25610" x="984250" y="3575050"/>
          <p14:tracePt t="25612" x="946150" y="3575050"/>
          <p14:tracePt t="25627" x="920750" y="3575050"/>
          <p14:tracePt t="25643" x="901700" y="3575050"/>
          <p14:tracePt t="25709" x="927100" y="3575050"/>
          <p14:tracePt t="25720" x="958850" y="3575050"/>
          <p14:tracePt t="25733" x="1016000" y="3575050"/>
          <p14:tracePt t="25743" x="1022350" y="3575050"/>
          <p14:tracePt t="25760" x="1035050" y="3575050"/>
          <p14:tracePt t="25777" x="1041400" y="3575050"/>
          <p14:tracePt t="25844" x="1041400" y="3568700"/>
          <p14:tracePt t="25853" x="1035050" y="3568700"/>
          <p14:tracePt t="25861" x="996950" y="3562350"/>
          <p14:tracePt t="25876" x="958850" y="3556000"/>
          <p14:tracePt t="25893" x="933450" y="3556000"/>
          <p14:tracePt t="25910" x="927100" y="3556000"/>
          <p14:tracePt t="25943" x="939800" y="3556000"/>
          <p14:tracePt t="25960" x="1016000" y="3556000"/>
          <p14:tracePt t="25976" x="1143000" y="3562350"/>
          <p14:tracePt t="25980" x="1206500" y="3568700"/>
          <p14:tracePt t="25993" x="1244600" y="3575050"/>
          <p14:tracePt t="26010" x="1270000" y="3581400"/>
          <p14:tracePt t="26026" x="1276350" y="3581400"/>
          <p14:tracePt t="26252" x="0" y="0"/>
        </p14:tracePtLst>
        <p14:tracePtLst>
          <p14:tracePt t="26959" x="2057400" y="3422650"/>
          <p14:tracePt t="27037" x="2076450" y="3422650"/>
          <p14:tracePt t="27052" x="2203450" y="3435350"/>
          <p14:tracePt t="27066" x="2279650" y="3441700"/>
          <p14:tracePt t="27082" x="2444750" y="3441700"/>
          <p14:tracePt t="27084" x="2559050" y="3441700"/>
          <p14:tracePt t="27093" x="2673350" y="3441700"/>
          <p14:tracePt t="27110" x="2857500" y="3441700"/>
          <p14:tracePt t="27126" x="2959100" y="3441700"/>
          <p14:tracePt t="27143" x="2997200" y="3441700"/>
          <p14:tracePt t="27159" x="3003550" y="3441700"/>
          <p14:tracePt t="27252" x="2997200" y="3441700"/>
          <p14:tracePt t="27261" x="2965450" y="3441700"/>
          <p14:tracePt t="27276" x="2794000" y="3441700"/>
          <p14:tracePt t="27293" x="2495550" y="3397250"/>
          <p14:tracePt t="27309" x="2127250" y="3352800"/>
          <p14:tracePt t="27326" x="1898650" y="3333750"/>
          <p14:tracePt t="27343" x="1822450" y="3333750"/>
          <p14:tracePt t="27359" x="1809750" y="3333750"/>
          <p14:tracePt t="27376" x="1803400" y="3333750"/>
          <p14:tracePt t="27429" x="1822450" y="3333750"/>
          <p14:tracePt t="27437" x="1860550" y="3333750"/>
          <p14:tracePt t="27446" x="1905000" y="3340100"/>
          <p14:tracePt t="27460" x="2044700" y="3365500"/>
          <p14:tracePt t="27476" x="2247900" y="3403600"/>
          <p14:tracePt t="27493" x="2514600" y="3460750"/>
          <p14:tracePt t="27509" x="2667000" y="3486150"/>
          <p14:tracePt t="27526" x="2711450" y="3498850"/>
          <p14:tracePt t="27543" x="2717800" y="3498850"/>
          <p14:tracePt t="27588" x="2698750" y="3498850"/>
          <p14:tracePt t="27597" x="2654300" y="3498850"/>
          <p14:tracePt t="27609" x="2603500" y="3498850"/>
          <p14:tracePt t="27626" x="2495550" y="3498850"/>
          <p14:tracePt t="27643" x="2438400" y="3498850"/>
          <p14:tracePt t="27646" x="2432050" y="3498850"/>
          <p14:tracePt t="27660" x="2419350" y="3498850"/>
          <p14:tracePt t="27741" x="2432050" y="3498850"/>
          <p14:tracePt t="27754" x="2457450" y="3498850"/>
          <p14:tracePt t="27766" x="2495550" y="3498850"/>
          <p14:tracePt t="27776" x="2501900" y="3498850"/>
          <p14:tracePt t="27792" x="2514600" y="3498850"/>
          <p14:tracePt t="27828" x="2520950" y="3498850"/>
          <p14:tracePt t="27840" x="2527300" y="3498850"/>
          <p14:tracePt t="27854" x="2533650" y="3498850"/>
          <p14:tracePt t="27868" x="2540000" y="3498850"/>
          <p14:tracePt t="27877" x="2546350" y="3498850"/>
          <p14:tracePt t="28037" x="2540000" y="3498850"/>
          <p14:tracePt t="28048" x="2533650" y="3498850"/>
          <p14:tracePt t="28060" x="2514600" y="3498850"/>
          <p14:tracePt t="28076" x="2489200" y="3498850"/>
          <p14:tracePt t="28092" x="2470150" y="3498850"/>
          <p14:tracePt t="28109" x="2457450" y="3492500"/>
          <p14:tracePt t="28126" x="2451100" y="3492500"/>
          <p14:tracePt t="28148" x="2444750" y="3492500"/>
          <p14:tracePt t="28159" x="2438400" y="3492500"/>
          <p14:tracePt t="28244" x="2432050" y="3492500"/>
          <p14:tracePt t="28254" x="2425700" y="3492500"/>
          <p14:tracePt t="28266" x="2419350" y="3486150"/>
          <p14:tracePt t="28281" x="2406650" y="3486150"/>
          <p14:tracePt t="28292" x="2393950" y="3486150"/>
          <p14:tracePt t="28309" x="2387600" y="3486150"/>
          <p14:tracePt t="28453" x="2413000" y="3479800"/>
          <p14:tracePt t="28465" x="2451100" y="3473450"/>
          <p14:tracePt t="28481" x="2578100" y="3473450"/>
          <p14:tracePt t="28493" x="2774950" y="3473450"/>
          <p14:tracePt t="28509" x="3035300" y="3473450"/>
          <p14:tracePt t="28526" x="3321050" y="3473450"/>
          <p14:tracePt t="28542" x="3530600" y="3473450"/>
          <p14:tracePt t="28559" x="3695700" y="3473450"/>
          <p14:tracePt t="28576" x="3835400" y="3473450"/>
          <p14:tracePt t="28592" x="3962400" y="3473450"/>
          <p14:tracePt t="28609" x="4057650" y="3473450"/>
          <p14:tracePt t="28626" x="4146550" y="3473450"/>
          <p14:tracePt t="28642" x="4210050" y="3473450"/>
          <p14:tracePt t="28644" x="4229100" y="3473450"/>
          <p14:tracePt t="28659" x="4254500" y="3473450"/>
          <p14:tracePt t="28676" x="4260850" y="3473450"/>
          <p14:tracePt t="28797" x="4267200" y="3473450"/>
          <p14:tracePt t="28808" x="4273550" y="3473450"/>
          <p14:tracePt t="28826" x="4292600" y="3473450"/>
          <p14:tracePt t="28842" x="4305300" y="3473450"/>
          <p14:tracePt t="28845" x="4311650" y="3473450"/>
          <p14:tracePt t="28862" x="4324350" y="3473450"/>
          <p14:tracePt t="28880" x="4337050" y="3473450"/>
          <p14:tracePt t="28883" x="4349750" y="3473450"/>
          <p14:tracePt t="28895" x="4362450" y="3473450"/>
          <p14:tracePt t="28909" x="4394200" y="3473450"/>
          <p14:tracePt t="28925" x="4432300" y="3473450"/>
          <p14:tracePt t="28942" x="4476750" y="3473450"/>
          <p14:tracePt t="28959" x="4514850" y="3473450"/>
          <p14:tracePt t="28975" x="4527550" y="3473450"/>
          <p14:tracePt t="30420" x="0" y="0"/>
        </p14:tracePtLst>
        <p14:tracePtLst>
          <p14:tracePt t="31253" x="2876550" y="3435350"/>
          <p14:tracePt t="31309" x="2895600" y="3435350"/>
          <p14:tracePt t="31320" x="2927350" y="3435350"/>
          <p14:tracePt t="31332" x="3054350" y="3435350"/>
          <p14:tracePt t="31344" x="3149600" y="3435350"/>
          <p14:tracePt t="31358" x="3390900" y="3435350"/>
          <p14:tracePt t="31375" x="3651250" y="3448050"/>
          <p14:tracePt t="31391" x="3841750" y="3448050"/>
          <p14:tracePt t="31408" x="3930650" y="3448050"/>
          <p14:tracePt t="31425" x="3943350" y="3448050"/>
          <p14:tracePt t="31441" x="3949700" y="3448050"/>
          <p14:tracePt t="31726" x="3956050" y="3448050"/>
          <p14:tracePt t="31737" x="3962400" y="3448050"/>
          <p14:tracePt t="31751" x="4000500" y="3448050"/>
          <p14:tracePt t="31761" x="4032250" y="3448050"/>
          <p14:tracePt t="31775" x="4121150" y="3448050"/>
          <p14:tracePt t="31791" x="4229100" y="3448050"/>
          <p14:tracePt t="31808" x="4356100" y="3448050"/>
          <p14:tracePt t="31825" x="4483100" y="3448050"/>
          <p14:tracePt t="31842" x="4572000" y="3448050"/>
          <p14:tracePt t="31844" x="4591050" y="3448050"/>
          <p14:tracePt t="31858" x="4610100" y="3448050"/>
          <p14:tracePt t="31875" x="4635500" y="3448050"/>
          <p14:tracePt t="31876" x="4641850" y="3448050"/>
          <p14:tracePt t="31892" x="4654550" y="3448050"/>
          <p14:tracePt t="31997" x="4635500" y="3448050"/>
          <p14:tracePt t="32008" x="4603750" y="3448050"/>
          <p14:tracePt t="32025" x="4489450" y="3448050"/>
          <p14:tracePt t="32041" x="4362450" y="3448050"/>
          <p14:tracePt t="32044" x="4305300" y="3448050"/>
          <p14:tracePt t="32058" x="4260850" y="3448050"/>
          <p14:tracePt t="32074" x="4235450" y="3448050"/>
          <p14:tracePt t="32091" x="4229100" y="3448050"/>
          <p14:tracePt t="32189" x="4235450" y="3448050"/>
          <p14:tracePt t="32200" x="4254500" y="3448050"/>
          <p14:tracePt t="32213" x="4305300" y="3448050"/>
          <p14:tracePt t="32224" x="4330700" y="3448050"/>
          <p14:tracePt t="32241" x="4356100" y="3448050"/>
          <p14:tracePt t="32244" x="4362450" y="3448050"/>
          <p14:tracePt t="32484" x="0" y="0"/>
        </p14:tracePtLst>
        <p14:tracePtLst>
          <p14:tracePt t="32773" x="4933950" y="3448050"/>
          <p14:tracePt t="32853" x="4940300" y="3448050"/>
          <p14:tracePt t="32865" x="4946650" y="3448050"/>
          <p14:tracePt t="32876" x="4984750" y="3448050"/>
          <p14:tracePt t="32891" x="5073650" y="3448050"/>
          <p14:tracePt t="32907" x="5213350" y="3448050"/>
          <p14:tracePt t="32924" x="5359400" y="3448050"/>
          <p14:tracePt t="32941" x="5499100" y="3448050"/>
          <p14:tracePt t="32957" x="5594350" y="3448050"/>
          <p14:tracePt t="32974" x="5651500" y="3448050"/>
          <p14:tracePt t="32991" x="5676900" y="3448050"/>
          <p14:tracePt t="33916" x="0" y="0"/>
        </p14:tracePtLst>
        <p14:tracePtLst>
          <p14:tracePt t="34726" x="6445250" y="3429000"/>
          <p14:tracePt t="34789" x="6451600" y="3429000"/>
          <p14:tracePt t="34800" x="6470650" y="3429000"/>
          <p14:tracePt t="34814" x="6553200" y="3429000"/>
          <p14:tracePt t="34823" x="6610350" y="3429000"/>
          <p14:tracePt t="34840" x="6737350" y="3429000"/>
          <p14:tracePt t="34857" x="6864350" y="3429000"/>
          <p14:tracePt t="34874" x="6972300" y="3429000"/>
          <p14:tracePt t="34890" x="7035800" y="3429000"/>
          <p14:tracePt t="34893" x="7067550" y="3429000"/>
          <p14:tracePt t="34907" x="7105650" y="3429000"/>
          <p14:tracePt t="34924" x="7143750" y="3429000"/>
          <p14:tracePt t="34940" x="7162800" y="3429000"/>
          <p14:tracePt t="34957" x="7169150" y="3429000"/>
          <p14:tracePt t="35140" x="0" y="0"/>
        </p14:tracePtLst>
        <p14:tracePtLst>
          <p14:tracePt t="35824" x="6838950" y="3403600"/>
          <p14:tracePt t="35910" x="6864350" y="3403600"/>
          <p14:tracePt t="35924" x="6921500" y="3403600"/>
          <p14:tracePt t="35940" x="6997700" y="3403600"/>
          <p14:tracePt t="35956" x="7099300" y="3403600"/>
          <p14:tracePt t="35973" x="7207250" y="3403600"/>
          <p14:tracePt t="35990" x="7327900" y="3403600"/>
          <p14:tracePt t="36007" x="7423150" y="3403600"/>
          <p14:tracePt t="36023" x="7486650" y="3403600"/>
          <p14:tracePt t="36040" x="7537450" y="3403600"/>
          <p14:tracePt t="36057" x="7569200" y="3403600"/>
          <p14:tracePt t="36060" x="7588250" y="3403600"/>
          <p14:tracePt t="36073" x="7594600" y="3403600"/>
          <p14:tracePt t="36090" x="7620000" y="3403600"/>
          <p14:tracePt t="36092" x="7632700" y="3403600"/>
          <p14:tracePt t="36106" x="7639050" y="3403600"/>
          <p14:tracePt t="36109" x="7645400" y="3403600"/>
          <p14:tracePt t="36123" x="7658100" y="3403600"/>
          <p14:tracePt t="36140" x="7670800" y="3403600"/>
          <p14:tracePt t="36156" x="7677150" y="3403600"/>
          <p14:tracePt t="36173" x="7683500" y="3403600"/>
          <p14:tracePt t="36207" x="7689850" y="3403600"/>
          <p14:tracePt t="36223" x="7696200" y="3403600"/>
          <p14:tracePt t="36240" x="7702550" y="3403600"/>
          <p14:tracePt t="36256" x="7715250" y="3403600"/>
          <p14:tracePt t="36277" x="7721600" y="3403600"/>
          <p14:tracePt t="36290" x="7727950" y="3403600"/>
          <p14:tracePt t="36307" x="7747000" y="3403600"/>
          <p14:tracePt t="36324" x="7797800" y="3403600"/>
          <p14:tracePt t="36340" x="7829550" y="3403600"/>
          <p14:tracePt t="36356" x="7880350" y="3403600"/>
          <p14:tracePt t="36373" x="7943850" y="3403600"/>
          <p14:tracePt t="36390" x="8007350" y="3403600"/>
          <p14:tracePt t="36406" x="8083550" y="3403600"/>
          <p14:tracePt t="36423" x="8172450" y="3403600"/>
          <p14:tracePt t="36440" x="8255000" y="3403600"/>
          <p14:tracePt t="36456" x="8343900" y="3403600"/>
          <p14:tracePt t="36460" x="8375650" y="3403600"/>
          <p14:tracePt t="36473" x="8407400" y="3403600"/>
          <p14:tracePt t="36490" x="8458200" y="3403600"/>
          <p14:tracePt t="36493" x="8470900" y="3403600"/>
          <p14:tracePt t="36506" x="8489950" y="3403600"/>
          <p14:tracePt t="36524" x="8540750" y="3403600"/>
          <p14:tracePt t="36540" x="8559800" y="3403600"/>
          <p14:tracePt t="36556" x="8572500" y="3403600"/>
          <p14:tracePt t="36573" x="8585200" y="3403600"/>
          <p14:tracePt t="36590" x="8604250" y="3403600"/>
          <p14:tracePt t="36606" x="8629650" y="3403600"/>
          <p14:tracePt t="36623" x="8661400" y="3403600"/>
          <p14:tracePt t="36640" x="8699500" y="3403600"/>
          <p14:tracePt t="36656" x="8731250" y="3403600"/>
          <p14:tracePt t="36673" x="8750300" y="3403600"/>
          <p14:tracePt t="36690" x="8763000" y="3403600"/>
          <p14:tracePt t="36724" x="8769350" y="3403600"/>
          <p14:tracePt t="36740" x="8775700" y="3403600"/>
          <p14:tracePt t="36756" x="8782050" y="3403600"/>
          <p14:tracePt t="36773" x="8794750" y="3403600"/>
          <p14:tracePt t="36789" x="8801100" y="3403600"/>
          <p14:tracePt t="36806" x="8813800" y="3403600"/>
          <p14:tracePt t="36823" x="8820150" y="3403600"/>
          <p14:tracePt t="36839" x="8826500" y="3403600"/>
          <p14:tracePt t="36856" x="8839200" y="3403600"/>
          <p14:tracePt t="37181" x="8826500" y="3403600"/>
          <p14:tracePt t="37197" x="8769350" y="3403600"/>
          <p14:tracePt t="37214" x="8642350" y="3403600"/>
          <p14:tracePt t="37230" x="8464550" y="3403600"/>
          <p14:tracePt t="37239" x="8369300" y="3403600"/>
          <p14:tracePt t="37256" x="8178800" y="3403600"/>
          <p14:tracePt t="37272" x="8020050" y="3403600"/>
          <p14:tracePt t="37289" x="7880350" y="3403600"/>
          <p14:tracePt t="37306" x="7766050" y="3403600"/>
          <p14:tracePt t="37308" x="7702550" y="3403600"/>
          <p14:tracePt t="37322" x="7651750" y="3403600"/>
          <p14:tracePt t="37339" x="7448550" y="3403600"/>
          <p14:tracePt t="37356" x="7327900" y="3403600"/>
          <p14:tracePt t="37372" x="7245350" y="3403600"/>
          <p14:tracePt t="37389" x="7194550" y="3403600"/>
          <p14:tracePt t="37406" x="7162800" y="3403600"/>
          <p14:tracePt t="37422" x="7137400" y="3403600"/>
          <p14:tracePt t="37439" x="7105650" y="3403600"/>
          <p14:tracePt t="37456" x="7086600" y="3403600"/>
          <p14:tracePt t="37472" x="7080250" y="3403600"/>
          <p14:tracePt t="37489" x="7067550" y="3403600"/>
          <p14:tracePt t="37645" x="7086600" y="3403600"/>
          <p14:tracePt t="37656" x="7118350" y="3403600"/>
          <p14:tracePt t="37673" x="7219950" y="3403600"/>
          <p14:tracePt t="37689" x="7334250" y="3403600"/>
          <p14:tracePt t="37692" x="7397750" y="3403600"/>
          <p14:tracePt t="37706" x="7461250" y="3403600"/>
          <p14:tracePt t="37723" x="7588250" y="3403600"/>
          <p14:tracePt t="37725" x="7645400" y="3403600"/>
          <p14:tracePt t="37739" x="7727950" y="3403600"/>
          <p14:tracePt t="37756" x="7823200" y="3403600"/>
          <p14:tracePt t="37772" x="7912100" y="3403600"/>
          <p14:tracePt t="37789" x="8020050" y="3403600"/>
          <p14:tracePt t="37806" x="8096250" y="3403600"/>
          <p14:tracePt t="37822" x="8172450" y="3403600"/>
          <p14:tracePt t="37839" x="8216900" y="3403600"/>
          <p14:tracePt t="37856" x="8267700" y="3403600"/>
          <p14:tracePt t="37872" x="8305800" y="3403600"/>
          <p14:tracePt t="37877" x="8324850" y="3403600"/>
          <p14:tracePt t="37889" x="8337550" y="3403600"/>
          <p14:tracePt t="37906" x="8369300" y="3403600"/>
          <p14:tracePt t="37922" x="8394700" y="3403600"/>
          <p14:tracePt t="37924" x="8401050" y="3403600"/>
          <p14:tracePt t="37939" x="8420100" y="3403600"/>
          <p14:tracePt t="38845" x="0" y="0"/>
        </p14:tracePtLst>
        <p14:tracePtLst>
          <p14:tracePt t="41205" x="6413500" y="3403600"/>
          <p14:tracePt t="41318" x="6419850" y="3403600"/>
          <p14:tracePt t="41332" x="6464300" y="3403600"/>
          <p14:tracePt t="41343" x="6496050" y="3403600"/>
          <p14:tracePt t="41356" x="6565900" y="3403600"/>
          <p14:tracePt t="41371" x="6654800" y="3416300"/>
          <p14:tracePt t="41388" x="6737350" y="3435350"/>
          <p14:tracePt t="41405" x="6788150" y="3435350"/>
          <p14:tracePt t="41421" x="6851650" y="3441700"/>
          <p14:tracePt t="41438" x="6896100" y="3454400"/>
          <p14:tracePt t="41455" x="6915150" y="3454400"/>
          <p14:tracePt t="41471" x="6921500" y="3454400"/>
          <p14:tracePt t="42621" x="6927850" y="3454400"/>
          <p14:tracePt t="42633" x="6934200" y="3454400"/>
          <p14:tracePt t="42645" x="6940550" y="3454400"/>
          <p14:tracePt t="42656" x="6946900" y="3454400"/>
          <p14:tracePt t="42671" x="6953250" y="3454400"/>
          <p14:tracePt t="42687" x="6965950" y="3454400"/>
          <p14:tracePt t="42704" x="6978650" y="3454400"/>
          <p14:tracePt t="42721" x="6991350" y="3454400"/>
          <p14:tracePt t="42737" x="7010400" y="3454400"/>
          <p14:tracePt t="42754" x="7029450" y="3454400"/>
          <p14:tracePt t="42757" x="7035800" y="3454400"/>
          <p14:tracePt t="42771" x="7067550" y="3454400"/>
          <p14:tracePt t="42787" x="7105650" y="3454400"/>
          <p14:tracePt t="42804" x="7143750" y="3454400"/>
          <p14:tracePt t="42821" x="7200900" y="3454400"/>
          <p14:tracePt t="42837" x="7258050" y="3454400"/>
          <p14:tracePt t="42854" x="7308850" y="3454400"/>
          <p14:tracePt t="42871" x="7378700" y="3454400"/>
          <p14:tracePt t="42887" x="7442200" y="3454400"/>
          <p14:tracePt t="42904" x="7518400" y="3454400"/>
          <p14:tracePt t="42921" x="7581900" y="3454400"/>
          <p14:tracePt t="42937" x="7658100" y="3454400"/>
          <p14:tracePt t="42954" x="7721600" y="3454400"/>
          <p14:tracePt t="42956" x="7759700" y="3454400"/>
          <p14:tracePt t="42971" x="7791450" y="3454400"/>
          <p14:tracePt t="42987" x="7886700" y="3454400"/>
          <p14:tracePt t="43004" x="7962900" y="3454400"/>
          <p14:tracePt t="43021" x="8032750" y="3454400"/>
          <p14:tracePt t="43037" x="8096250" y="3454400"/>
          <p14:tracePt t="43054" x="8153400" y="3454400"/>
          <p14:tracePt t="43071" x="8216900" y="3454400"/>
          <p14:tracePt t="43087" x="8280400" y="3454400"/>
          <p14:tracePt t="43104" x="8350250" y="3454400"/>
          <p14:tracePt t="43121" x="8401050" y="3454400"/>
          <p14:tracePt t="43137" x="8458200" y="3454400"/>
          <p14:tracePt t="43154" x="8509000" y="3454400"/>
          <p14:tracePt t="43156" x="8521700" y="3454400"/>
          <p14:tracePt t="43171" x="8540750" y="3454400"/>
          <p14:tracePt t="43187" x="8578850" y="3454400"/>
          <p14:tracePt t="43204" x="8591550" y="3460750"/>
          <p14:tracePt t="43221" x="8597900" y="3467100"/>
          <p14:tracePt t="44435" x="0" y="0"/>
        </p14:tracePtLst>
        <p14:tracePtLst>
          <p14:tracePt t="46229" x="7721600" y="3314700"/>
          <p14:tracePt t="46276" x="7721600" y="3321050"/>
          <p14:tracePt t="46286" x="7721600" y="3333750"/>
          <p14:tracePt t="46303" x="7721600" y="3365500"/>
          <p14:tracePt t="46320" x="7721600" y="3390900"/>
          <p14:tracePt t="46337" x="7740650" y="3435350"/>
          <p14:tracePt t="46340" x="7747000" y="3460750"/>
          <p14:tracePt t="46353" x="7753350" y="3467100"/>
          <p14:tracePt t="46370" x="7778750" y="3511550"/>
          <p14:tracePt t="46371" x="7797800" y="3536950"/>
          <p14:tracePt t="46386" x="7816850" y="3556000"/>
          <p14:tracePt t="46404" x="7861300" y="3638550"/>
          <p14:tracePt t="46420" x="7880350" y="3670300"/>
          <p14:tracePt t="46436" x="7899400" y="3708400"/>
          <p14:tracePt t="46453" x="7899400" y="3721100"/>
          <p14:tracePt t="46469" x="7912100" y="3740150"/>
          <p14:tracePt t="46486" x="7912100" y="3752850"/>
          <p14:tracePt t="46503" x="7912100" y="3759200"/>
          <p14:tracePt t="46519" x="7912100" y="3778250"/>
          <p14:tracePt t="46536" x="7905750" y="3790950"/>
          <p14:tracePt t="46540" x="7899400" y="3797300"/>
          <p14:tracePt t="46553" x="7886700" y="3803650"/>
          <p14:tracePt t="46569" x="7867650" y="3810000"/>
          <p14:tracePt t="46586" x="7848600" y="3822700"/>
          <p14:tracePt t="46603" x="7842250" y="3822700"/>
          <p14:tracePt t="46637" x="7835900" y="3822700"/>
          <p14:tracePt t="46773" x="7835900" y="3829050"/>
          <p14:tracePt t="46797" x="7835900" y="3841750"/>
          <p14:tracePt t="46807" x="7835900" y="3854450"/>
          <p14:tracePt t="46819" x="7835900" y="3898900"/>
          <p14:tracePt t="46836" x="7835900" y="3937000"/>
          <p14:tracePt t="46853" x="7835900" y="3975100"/>
          <p14:tracePt t="46869" x="7835900" y="4013200"/>
          <p14:tracePt t="46886" x="7842250" y="4064000"/>
          <p14:tracePt t="46903" x="7842250" y="4089400"/>
          <p14:tracePt t="46919" x="7854950" y="4121150"/>
          <p14:tracePt t="46936" x="7861300" y="4121150"/>
          <p14:tracePt t="46953" x="7861300" y="4127500"/>
          <p14:tracePt t="47100" x="0" y="0"/>
        </p14:tracePtLst>
        <p14:tracePtLst>
          <p14:tracePt t="49318" x="7816850" y="3384550"/>
          <p14:tracePt t="49365" x="7823200" y="3390900"/>
          <p14:tracePt t="49382" x="7848600" y="3397250"/>
          <p14:tracePt t="49396" x="7886700" y="3403600"/>
          <p14:tracePt t="49409" x="7912100" y="3409950"/>
          <p14:tracePt t="49424" x="7937500" y="3409950"/>
          <p14:tracePt t="49428" x="7950200" y="3409950"/>
          <p14:tracePt t="49436" x="7969250" y="3409950"/>
          <p14:tracePt t="49452" x="7988300" y="3409950"/>
          <p14:tracePt t="49468" x="8001000" y="3409950"/>
          <p14:tracePt t="49485" x="8020050" y="3409950"/>
          <p14:tracePt t="49502" x="8026400" y="3403600"/>
          <p14:tracePt t="49519" x="8032750" y="3397250"/>
          <p14:tracePt t="49552" x="8032750" y="3384550"/>
          <p14:tracePt t="49568" x="8032750" y="3371850"/>
          <p14:tracePt t="49585" x="8032750" y="3365500"/>
          <p14:tracePt t="49602" x="8026400" y="3359150"/>
          <p14:tracePt t="49618" x="8007350" y="3346450"/>
          <p14:tracePt t="49652" x="8001000" y="3346450"/>
          <p14:tracePt t="49668" x="7994650" y="3346450"/>
          <p14:tracePt t="49685" x="7988300" y="3346450"/>
          <p14:tracePt t="49702" x="7975600" y="3346450"/>
          <p14:tracePt t="49718" x="7969250" y="3352800"/>
          <p14:tracePt t="49735" x="7962900" y="3359150"/>
          <p14:tracePt t="49752" x="7962900" y="3371850"/>
          <p14:tracePt t="49768" x="7962900" y="3378200"/>
          <p14:tracePt t="49785" x="7962900" y="3397250"/>
          <p14:tracePt t="49802" x="7962900" y="3409950"/>
          <p14:tracePt t="49818" x="7962900" y="3416300"/>
          <p14:tracePt t="49835" x="7962900" y="3429000"/>
          <p14:tracePt t="49868" x="7969250" y="3435350"/>
          <p14:tracePt t="49900" x="7975600" y="3435350"/>
          <p14:tracePt t="50076" x="0" y="0"/>
        </p14:tracePtLst>
        <p14:tracePtLst>
          <p14:tracePt t="50493" x="8318500" y="3409950"/>
          <p14:tracePt t="50509" x="8324850" y="3409950"/>
          <p14:tracePt t="50520" x="8337550" y="3409950"/>
          <p14:tracePt t="50535" x="8369300" y="3409950"/>
          <p14:tracePt t="50552" x="8407400" y="3409950"/>
          <p14:tracePt t="50568" x="8477250" y="3409950"/>
          <p14:tracePt t="50585" x="8540750" y="3409950"/>
          <p14:tracePt t="50587" x="8585200" y="3409950"/>
          <p14:tracePt t="50602" x="8623300" y="3409950"/>
          <p14:tracePt t="50618" x="8724900" y="3416300"/>
          <p14:tracePt t="50620" x="8750300" y="3422650"/>
          <p14:tracePt t="50635" x="8801100" y="3435350"/>
          <p14:tracePt t="50652" x="8839200" y="3441700"/>
          <p14:tracePt t="50668" x="8890000" y="3448050"/>
          <p14:tracePt t="50685" x="8921750" y="3454400"/>
          <p14:tracePt t="50702" x="8934450" y="3454400"/>
          <p14:tracePt t="50932" x="0" y="0"/>
        </p14:tracePtLst>
        <p14:tracePtLst>
          <p14:tracePt t="53830" x="6407150" y="3390900"/>
          <p14:tracePt t="53909" x="6426200" y="3390900"/>
          <p14:tracePt t="53922" x="6445250" y="3390900"/>
          <p14:tracePt t="53934" x="6496050" y="3390900"/>
          <p14:tracePt t="53950" x="6584950" y="3390900"/>
          <p14:tracePt t="53967" x="6724650" y="3390900"/>
          <p14:tracePt t="53984" x="6889750" y="3390900"/>
          <p14:tracePt t="54000" x="7112000" y="3390900"/>
          <p14:tracePt t="54017" x="7327900" y="3390900"/>
          <p14:tracePt t="54034" x="7543800" y="3390900"/>
          <p14:tracePt t="54050" x="7740650" y="3390900"/>
          <p14:tracePt t="54052" x="7823200" y="3390900"/>
          <p14:tracePt t="54067" x="7975600" y="3390900"/>
          <p14:tracePt t="54083" x="8089900" y="3390900"/>
          <p14:tracePt t="54100" x="8204200" y="3390900"/>
          <p14:tracePt t="54117" x="8312150" y="3390900"/>
          <p14:tracePt t="54133" x="8401050" y="3390900"/>
          <p14:tracePt t="54150" x="8483600" y="3390900"/>
          <p14:tracePt t="54167" x="8572500" y="3390900"/>
          <p14:tracePt t="54183" x="8661400" y="3390900"/>
          <p14:tracePt t="54200" x="8731250" y="3390900"/>
          <p14:tracePt t="54217" x="8788400" y="3390900"/>
          <p14:tracePt t="54221" x="8813800" y="3390900"/>
          <p14:tracePt t="54233" x="8832850" y="3390900"/>
          <p14:tracePt t="54250" x="8858250" y="3390900"/>
          <p14:tracePt t="54251" x="8870950" y="3390900"/>
          <p14:tracePt t="54268" x="8877300" y="3390900"/>
          <p14:tracePt t="54588" x="0" y="0"/>
        </p14:tracePtLst>
        <p14:tracePtLst>
          <p14:tracePt t="55189" x="7512050" y="4038600"/>
          <p14:tracePt t="55278" x="7531100" y="4038600"/>
          <p14:tracePt t="55285" x="7562850" y="4038600"/>
          <p14:tracePt t="55300" x="7645400" y="4038600"/>
          <p14:tracePt t="55316" x="7804150" y="4038600"/>
          <p14:tracePt t="55333" x="7981950" y="4038600"/>
          <p14:tracePt t="55350" x="8140700" y="4038600"/>
          <p14:tracePt t="55366" x="8261350" y="4038600"/>
          <p14:tracePt t="55383" x="8312150" y="4038600"/>
          <p14:tracePt t="55400" x="8324850" y="4038600"/>
          <p14:tracePt t="55416" x="8331200" y="4038600"/>
          <p14:tracePt t="55596" x="0" y="0"/>
        </p14:tracePtLst>
        <p14:tracePtLst>
          <p14:tracePt t="55927" x="7315200" y="4038600"/>
          <p14:tracePt t="56005" x="7334250" y="4038600"/>
          <p14:tracePt t="56020" x="7435850" y="4051300"/>
          <p14:tracePt t="56033" x="7531100" y="4064000"/>
          <p14:tracePt t="56050" x="7747000" y="4089400"/>
          <p14:tracePt t="56052" x="7874000" y="4102100"/>
          <p14:tracePt t="56066" x="7981950" y="4102100"/>
          <p14:tracePt t="56083" x="8318500" y="4102100"/>
          <p14:tracePt t="56100" x="8502650" y="4108450"/>
          <p14:tracePt t="56116" x="8629650" y="4121150"/>
          <p14:tracePt t="56133" x="8712200" y="4121150"/>
          <p14:tracePt t="56150" x="8750300" y="4121150"/>
          <p14:tracePt t="56166" x="8763000" y="4121150"/>
          <p14:tracePt t="56468" x="0" y="0"/>
        </p14:tracePtLst>
        <p14:tracePtLst>
          <p14:tracePt t="56946" x="7080250" y="4114800"/>
          <p14:tracePt t="56966" x="7092950" y="4114800"/>
          <p14:tracePt t="56976" x="7112000" y="4114800"/>
          <p14:tracePt t="56987" x="7156450" y="4114800"/>
          <p14:tracePt t="56999" x="7289800" y="4114800"/>
          <p14:tracePt t="57016" x="7493000" y="4114800"/>
          <p14:tracePt t="57033" x="7753350" y="4114800"/>
          <p14:tracePt t="57049" x="8013700" y="4114800"/>
          <p14:tracePt t="57066" x="8235950" y="4114800"/>
          <p14:tracePt t="57067" x="8331200" y="4114800"/>
          <p14:tracePt t="57082" x="8413750" y="4114800"/>
          <p14:tracePt t="57099" x="8553450" y="4114800"/>
          <p14:tracePt t="57116" x="8585200" y="4114800"/>
          <p14:tracePt t="57133" x="8604250" y="4114800"/>
          <p14:tracePt t="57149" x="8610600" y="4114800"/>
          <p14:tracePt t="57166" x="8616950" y="4114800"/>
          <p14:tracePt t="57183" x="8623300" y="4114800"/>
          <p14:tracePt t="57199" x="8636000" y="4114800"/>
          <p14:tracePt t="57216" x="8648700" y="4114800"/>
          <p14:tracePt t="57233" x="8655050" y="4114800"/>
          <p14:tracePt t="57484" x="0" y="0"/>
        </p14:tracePtLst>
        <p14:tracePtLst>
          <p14:tracePt t="59802" x="8261350" y="3187700"/>
          <p14:tracePt t="59815" x="8242300" y="3225800"/>
          <p14:tracePt t="59832" x="8223250" y="3282950"/>
          <p14:tracePt t="59848" x="8210550" y="3340100"/>
          <p14:tracePt t="59865" x="8197850" y="3390900"/>
          <p14:tracePt t="59882" x="8197850" y="3441700"/>
          <p14:tracePt t="59884" x="8197850" y="3460750"/>
          <p14:tracePt t="59898" x="8197850" y="3498850"/>
          <p14:tracePt t="59900" x="8210550" y="3511550"/>
          <p14:tracePt t="59915" x="8229600" y="3549650"/>
          <p14:tracePt t="59932" x="8261350" y="3575050"/>
          <p14:tracePt t="59948" x="8318500" y="3594100"/>
          <p14:tracePt t="59965" x="8407400" y="3606800"/>
          <p14:tracePt t="59982" x="8496300" y="3606800"/>
          <p14:tracePt t="59998" x="8610600" y="3606800"/>
          <p14:tracePt t="60015" x="8731250" y="3606800"/>
          <p14:tracePt t="60032" x="8807450" y="3575050"/>
          <p14:tracePt t="60048" x="8864600" y="3549650"/>
          <p14:tracePt t="60065" x="8883650" y="3530600"/>
          <p14:tracePt t="60082" x="8883650" y="3517900"/>
          <p14:tracePt t="60086" x="8883650" y="3511550"/>
          <p14:tracePt t="60108" x="8883650" y="3505200"/>
          <p14:tracePt t="60116" x="8883650" y="3498850"/>
          <p14:tracePt t="60141" x="8883650" y="3492500"/>
          <p14:tracePt t="60156" x="8877300" y="3486150"/>
          <p14:tracePt t="60165" x="8870950" y="3486150"/>
          <p14:tracePt t="60181" x="8858250" y="3479800"/>
          <p14:tracePt t="60198" x="8851900" y="3479800"/>
          <p14:tracePt t="60215" x="8845550" y="3479800"/>
          <p14:tracePt t="60231" x="8839200" y="3479800"/>
          <p14:tracePt t="60420" x="0" y="0"/>
        </p14:tracePtLst>
        <p14:tracePtLst>
          <p14:tracePt t="63510" x="2482850" y="3549650"/>
          <p14:tracePt t="63525" x="2476500" y="3549650"/>
          <p14:tracePt t="63541" x="2476500" y="3556000"/>
          <p14:tracePt t="63550" x="2476500" y="3562350"/>
          <p14:tracePt t="63564" x="2463800" y="3587750"/>
          <p14:tracePt t="63580" x="2463800" y="3606800"/>
          <p14:tracePt t="63597" x="2463800" y="3638550"/>
          <p14:tracePt t="63614" x="2470150" y="3683000"/>
          <p14:tracePt t="63631" x="2489200" y="3714750"/>
          <p14:tracePt t="63647" x="2533650" y="3752850"/>
          <p14:tracePt t="63664" x="2622550" y="3816350"/>
          <p14:tracePt t="63681" x="2755900" y="3873500"/>
          <p14:tracePt t="63684" x="2832100" y="3898900"/>
          <p14:tracePt t="63697" x="2914650" y="3917950"/>
          <p14:tracePt t="63714" x="3048000" y="3943350"/>
          <p14:tracePt t="63716" x="3092450" y="3949700"/>
          <p14:tracePt t="63730" x="3124200" y="3949700"/>
          <p14:tracePt t="63747" x="3149600" y="3949700"/>
          <p14:tracePt t="63987" x="0" y="0"/>
        </p14:tracePtLst>
        <p14:tracePtLst>
          <p14:tracePt t="64581" x="2209800" y="3644900"/>
          <p14:tracePt t="64741" x="0" y="0"/>
        </p14:tracePtLst>
        <p14:tracePtLst>
          <p14:tracePt t="65222" x="2870200" y="3644900"/>
          <p14:tracePt t="65269" x="2876550" y="3644900"/>
          <p14:tracePt t="65284" x="2895600" y="3644900"/>
          <p14:tracePt t="65298" x="2914650" y="3644900"/>
          <p14:tracePt t="65313" x="2971800" y="3651250"/>
          <p14:tracePt t="65330" x="3041650" y="3657600"/>
          <p14:tracePt t="65347" x="3130550" y="3676650"/>
          <p14:tracePt t="65348" x="3175000" y="3683000"/>
          <p14:tracePt t="65363" x="3244850" y="3683000"/>
          <p14:tracePt t="65380" x="3282950" y="3683000"/>
          <p14:tracePt t="65396" x="3302000" y="3683000"/>
          <p14:tracePt t="65995" x="0" y="0"/>
        </p14:tracePtLst>
        <p14:tracePtLst>
          <p14:tracePt t="66621" x="2184400" y="3575050"/>
          <p14:tracePt t="66669" x="2184400" y="3581400"/>
          <p14:tracePt t="66681" x="2184400" y="3594100"/>
          <p14:tracePt t="66696" x="2184400" y="3625850"/>
          <p14:tracePt t="66713" x="2197100" y="3651250"/>
          <p14:tracePt t="66729" x="2228850" y="3676650"/>
          <p14:tracePt t="66746" x="2286000" y="3702050"/>
          <p14:tracePt t="66748" x="2324100" y="3708400"/>
          <p14:tracePt t="66763" x="2355850" y="3721100"/>
          <p14:tracePt t="66780" x="2432050" y="3727450"/>
          <p14:tracePt t="66796" x="2451100" y="3727450"/>
          <p14:tracePt t="66813" x="2470150" y="3727450"/>
          <p14:tracePt t="66829" x="2489200" y="3708400"/>
          <p14:tracePt t="66846" x="2501900" y="3683000"/>
          <p14:tracePt t="66862" x="2501900" y="3663950"/>
          <p14:tracePt t="66879" x="2501900" y="3632200"/>
          <p14:tracePt t="66896" x="2501900" y="3600450"/>
          <p14:tracePt t="66912" x="2482850" y="3568700"/>
          <p14:tracePt t="66929" x="2463800" y="3549650"/>
          <p14:tracePt t="66946" x="2451100" y="3517900"/>
          <p14:tracePt t="66962" x="2432050" y="3505200"/>
          <p14:tracePt t="66964" x="2425700" y="3498850"/>
          <p14:tracePt t="67140" x="0" y="0"/>
        </p14:tracePtLst>
        <p14:tracePtLst>
          <p14:tracePt t="67606" x="2635250" y="3613150"/>
          <p14:tracePt t="67654" x="2647950" y="3619500"/>
          <p14:tracePt t="67677" x="2654300" y="3625850"/>
          <p14:tracePt t="67693" x="2673350" y="3632200"/>
          <p14:tracePt t="67705" x="2679700" y="3638550"/>
          <p14:tracePt t="67718" x="2724150" y="3644900"/>
          <p14:tracePt t="67729" x="2762250" y="3651250"/>
          <p14:tracePt t="67746" x="2851150" y="3657600"/>
          <p14:tracePt t="67748" x="2882900" y="3657600"/>
          <p14:tracePt t="67762" x="2940050" y="3657600"/>
          <p14:tracePt t="67780" x="3035300" y="3657600"/>
          <p14:tracePt t="67796" x="3060700" y="3651250"/>
          <p14:tracePt t="67813" x="3092450" y="3638550"/>
          <p14:tracePt t="67829" x="3105150" y="3632200"/>
          <p14:tracePt t="67846" x="3111500" y="3625850"/>
          <p14:tracePt t="67862" x="3111500" y="3613150"/>
          <p14:tracePt t="67879" x="3111500" y="3606800"/>
          <p14:tracePt t="67896" x="3111500" y="3587750"/>
          <p14:tracePt t="67900" x="3111500" y="3568700"/>
          <p14:tracePt t="67912" x="3105150" y="3556000"/>
          <p14:tracePt t="67929" x="3079750" y="3536950"/>
          <p14:tracePt t="67946" x="3028950" y="3517900"/>
          <p14:tracePt t="67948" x="3003550" y="3511550"/>
          <p14:tracePt t="67962" x="2978150" y="3498850"/>
          <p14:tracePt t="67979" x="2870200" y="3473450"/>
          <p14:tracePt t="67996" x="2813050" y="3460750"/>
          <p14:tracePt t="68012" x="2787650" y="3454400"/>
          <p14:tracePt t="68029" x="2755900" y="3454400"/>
          <p14:tracePt t="68046" x="2743200" y="3454400"/>
          <p14:tracePt t="68062" x="2724150" y="3454400"/>
          <p14:tracePt t="68079" x="2698750" y="3460750"/>
          <p14:tracePt t="68095" x="2686050" y="3492500"/>
          <p14:tracePt t="68112" x="2673350" y="3524250"/>
          <p14:tracePt t="68129" x="2660650" y="3562350"/>
          <p14:tracePt t="68145" x="2660650" y="3587750"/>
          <p14:tracePt t="68147" x="2660650" y="3606800"/>
          <p14:tracePt t="68162" x="2660650" y="3632200"/>
          <p14:tracePt t="68164" x="2667000" y="3638550"/>
          <p14:tracePt t="68179" x="2686050" y="3663950"/>
          <p14:tracePt t="68196" x="2698750" y="3670300"/>
          <p14:tracePt t="68212" x="2711450" y="3676650"/>
          <p14:tracePt t="68229" x="2717800" y="3676650"/>
          <p14:tracePt t="68245" x="2724150" y="3676650"/>
          <p14:tracePt t="68262" x="2730500" y="3676650"/>
          <p14:tracePt t="68279" x="2743200" y="3676650"/>
          <p14:tracePt t="68295" x="2749550" y="3676650"/>
          <p14:tracePt t="68312" x="2755900" y="3676650"/>
          <p14:tracePt t="68329" x="2768600" y="3676650"/>
          <p14:tracePt t="68348" x="2774950" y="3676650"/>
          <p14:tracePt t="68669" x="2781300" y="3676650"/>
          <p14:tracePt t="68703" x="2787650" y="3676650"/>
          <p14:tracePt t="69004" x="0" y="0"/>
        </p14:tracePtLst>
        <p14:tracePtLst>
          <p14:tracePt t="69630" x="3073400" y="3670300"/>
          <p14:tracePt t="69694" x="3086100" y="3670300"/>
          <p14:tracePt t="69709" x="3130550" y="3670300"/>
          <p14:tracePt t="69722" x="3162300" y="3670300"/>
          <p14:tracePt t="69734" x="3251200" y="3670300"/>
          <p14:tracePt t="69745" x="3295650" y="3670300"/>
          <p14:tracePt t="69762" x="3422650" y="3670300"/>
          <p14:tracePt t="69778" x="3549650" y="3670300"/>
          <p14:tracePt t="69780" x="3600450" y="3670300"/>
          <p14:tracePt t="69795" x="3676650" y="3670300"/>
          <p14:tracePt t="69812" x="3727450" y="3670300"/>
          <p14:tracePt t="69828" x="3746500" y="3670300"/>
          <p14:tracePt t="69845" x="3752850" y="3670300"/>
          <p14:tracePt t="70117" x="3746500" y="3670300"/>
          <p14:tracePt t="70130" x="3740150" y="3670300"/>
          <p14:tracePt t="70145" x="3721100" y="3670300"/>
          <p14:tracePt t="70222" x="3727450" y="3670300"/>
          <p14:tracePt t="70235" x="3746500" y="3670300"/>
          <p14:tracePt t="70251" x="3886200" y="3689350"/>
          <p14:tracePt t="70262" x="3930650" y="3695700"/>
          <p14:tracePt t="70278" x="4013200" y="3695700"/>
          <p14:tracePt t="70295" x="4064000" y="3695700"/>
          <p14:tracePt t="70312" x="4089400" y="3695700"/>
          <p14:tracePt t="70328" x="4095750" y="3695700"/>
          <p14:tracePt t="70390" x="4089400" y="3695700"/>
          <p14:tracePt t="70402" x="4057650" y="3695700"/>
          <p14:tracePt t="70416" x="3968750" y="3695700"/>
          <p14:tracePt t="70428" x="3898900" y="3683000"/>
          <p14:tracePt t="70445" x="3867150" y="3683000"/>
          <p14:tracePt t="70533" x="3886200" y="3683000"/>
          <p14:tracePt t="70545" x="3905250" y="3683000"/>
          <p14:tracePt t="70562" x="3956050" y="3683000"/>
          <p14:tracePt t="70578" x="3987800" y="3683000"/>
          <p14:tracePt t="70581" x="3994150" y="3683000"/>
          <p14:tracePt t="70645" x="3981450" y="3683000"/>
          <p14:tracePt t="70657" x="3962400" y="3676650"/>
          <p14:tracePt t="70670" x="3924300" y="3670300"/>
          <p14:tracePt t="70678" x="3911600" y="3670300"/>
          <p14:tracePt t="70695" x="3898900" y="3670300"/>
          <p14:tracePt t="70749" x="3917950" y="3670300"/>
          <p14:tracePt t="70757" x="3949700" y="3670300"/>
          <p14:tracePt t="70765" x="3981450" y="3670300"/>
          <p14:tracePt t="70778" x="4025900" y="3670300"/>
          <p14:tracePt t="70795" x="4076700" y="3676650"/>
          <p14:tracePt t="70811" x="4083050" y="3676650"/>
          <p14:tracePt t="70949" x="4089400" y="3676650"/>
          <p14:tracePt t="70961" x="4095750" y="3676650"/>
          <p14:tracePt t="71134" x="4102100" y="3676650"/>
          <p14:tracePt t="71146" x="4108450" y="3676650"/>
          <p14:tracePt t="71162" x="4140200" y="3689350"/>
          <p14:tracePt t="71179" x="4165600" y="3689350"/>
          <p14:tracePt t="71182" x="4178300" y="3689350"/>
          <p14:tracePt t="71195" x="4210050" y="3689350"/>
          <p14:tracePt t="71212" x="4273550" y="3689350"/>
          <p14:tracePt t="71228" x="4368800" y="3689350"/>
          <p14:tracePt t="71245" x="4508500" y="3689350"/>
          <p14:tracePt t="71261" x="4679950" y="3708400"/>
          <p14:tracePt t="71278" x="4851400" y="3727450"/>
          <p14:tracePt t="71294" x="5029200" y="3740150"/>
          <p14:tracePt t="71311" x="5219700" y="3752850"/>
          <p14:tracePt t="71328" x="5397500" y="3759200"/>
          <p14:tracePt t="71344" x="5486400" y="3771900"/>
          <p14:tracePt t="71361" x="5499100" y="3771900"/>
          <p14:tracePt t="71378" x="5505450" y="3771900"/>
          <p14:tracePt t="71429" x="5492750" y="3771900"/>
          <p14:tracePt t="71442" x="5454650" y="3771900"/>
          <p14:tracePt t="71456" x="5321300" y="3746500"/>
          <p14:tracePt t="71468" x="5105400" y="3702050"/>
          <p14:tracePt t="71484" x="4832350" y="3644900"/>
          <p14:tracePt t="71494" x="4743450" y="3625850"/>
          <p14:tracePt t="71511" x="4635500" y="3625850"/>
          <p14:tracePt t="71528" x="4616450" y="3625850"/>
          <p14:tracePt t="71544" x="4610100" y="3625850"/>
          <p14:tracePt t="71581" x="4616450" y="3625850"/>
          <p14:tracePt t="71589" x="4641850" y="3632200"/>
          <p14:tracePt t="71598" x="4667250" y="3632200"/>
          <p14:tracePt t="71611" x="4762500" y="3644900"/>
          <p14:tracePt t="71628" x="4870450" y="3670300"/>
          <p14:tracePt t="71644" x="4953000" y="3683000"/>
          <p14:tracePt t="71661" x="5010150" y="3695700"/>
          <p14:tracePt t="71678" x="5029200" y="3695700"/>
          <p14:tracePt t="71765" x="5016500" y="3695700"/>
          <p14:tracePt t="71781" x="4984750" y="3695700"/>
          <p14:tracePt t="71795" x="4978400" y="3695700"/>
          <p14:tracePt t="71811" x="4959350" y="3689350"/>
          <p14:tracePt t="71957" x="4946650" y="3689350"/>
          <p14:tracePt t="71969" x="4908550" y="3683000"/>
          <p14:tracePt t="71985" x="4730750" y="3651250"/>
          <p14:tracePt t="71997" x="4425950" y="3594100"/>
          <p14:tracePt t="72011" x="4070350" y="3524250"/>
          <p14:tracePt t="72028" x="3886200" y="3505200"/>
          <p14:tracePt t="72044" x="3841750" y="3505200"/>
          <p14:tracePt t="72061" x="3829050" y="3505200"/>
          <p14:tracePt t="72133" x="3841750" y="3505200"/>
          <p14:tracePt t="72147" x="3886200" y="3505200"/>
          <p14:tracePt t="72161" x="4070350" y="3530600"/>
          <p14:tracePt t="72178" x="4375150" y="3587750"/>
          <p14:tracePt t="72181" x="4584700" y="3625850"/>
          <p14:tracePt t="72194" x="4806950" y="3644900"/>
          <p14:tracePt t="72211" x="5359400" y="3714750"/>
          <p14:tracePt t="72228" x="5499100" y="3727450"/>
          <p14:tracePt t="72244" x="5524500" y="3727450"/>
          <p14:tracePt t="72261" x="5530850" y="3727450"/>
          <p14:tracePt t="72308" x="5511800" y="3727450"/>
          <p14:tracePt t="72317" x="5473700" y="3727450"/>
          <p14:tracePt t="72327" x="5422900" y="3727450"/>
          <p14:tracePt t="72344" x="5251450" y="3714750"/>
          <p14:tracePt t="72361" x="5067300" y="3676650"/>
          <p14:tracePt t="72377" x="4946650" y="3657600"/>
          <p14:tracePt t="72394" x="4914900" y="3657600"/>
          <p14:tracePt t="72411" x="4902200" y="3657600"/>
          <p14:tracePt t="72477" x="4914900" y="3657600"/>
          <p14:tracePt t="72491" x="4933950" y="3657600"/>
          <p14:tracePt t="72505" x="4965700" y="3657600"/>
          <p14:tracePt t="72522" x="4997450" y="3657600"/>
          <p14:tracePt t="72526" x="5010150" y="3657600"/>
          <p14:tracePt t="73468" x="0" y="0"/>
        </p14:tracePtLst>
        <p14:tracePtLst>
          <p14:tracePt t="74495" x="1987550" y="3790950"/>
          <p14:tracePt t="74525" x="1987550" y="3797300"/>
          <p14:tracePt t="74540" x="2019300" y="3797300"/>
          <p14:tracePt t="74551" x="2051050" y="3797300"/>
          <p14:tracePt t="74560" x="2095500" y="3797300"/>
          <p14:tracePt t="74577" x="2222500" y="3797300"/>
          <p14:tracePt t="74580" x="2292350" y="3797300"/>
          <p14:tracePt t="74594" x="2349500" y="3797300"/>
          <p14:tracePt t="74610" x="2444750" y="3797300"/>
          <p14:tracePt t="74627" x="2501900" y="3797300"/>
          <p14:tracePt t="74627" x="2527300" y="3797300"/>
          <p14:tracePt t="74643" x="2552700" y="3797300"/>
          <p14:tracePt t="74660" x="2571750" y="3797300"/>
          <p14:tracePt t="74677" x="2609850" y="3797300"/>
          <p14:tracePt t="74693" x="2641600" y="3797300"/>
          <p14:tracePt t="74710" x="2686050" y="3797300"/>
          <p14:tracePt t="74726" x="2717800" y="3797300"/>
          <p14:tracePt t="74743" x="2736850" y="3797300"/>
          <p14:tracePt t="74760" x="2743200" y="3797300"/>
          <p14:tracePt t="75197" x="0" y="0"/>
        </p14:tracePtLst>
        <p14:tracePtLst>
          <p14:tracePt t="76622" x="3352800" y="3886200"/>
          <p14:tracePt t="76661" x="3359150" y="3886200"/>
          <p14:tracePt t="76675" x="3378200" y="3886200"/>
          <p14:tracePt t="76688" x="3416300" y="3886200"/>
          <p14:tracePt t="76702" x="3473450" y="3886200"/>
          <p14:tracePt t="76711" x="3505200" y="3886200"/>
          <p14:tracePt t="76726" x="3587750" y="3886200"/>
          <p14:tracePt t="76743" x="3676650" y="3886200"/>
          <p14:tracePt t="76759" x="3740150" y="3886200"/>
          <p14:tracePt t="76776" x="3797300" y="3886200"/>
          <p14:tracePt t="76793" x="3835400" y="3886200"/>
          <p14:tracePt t="76809" x="3860800" y="3886200"/>
          <p14:tracePt t="76826" x="3886200" y="3886200"/>
          <p14:tracePt t="76827" x="3898900" y="3886200"/>
          <p14:tracePt t="77197" x="0" y="0"/>
        </p14:tracePtLst>
        <p14:tracePtLst>
          <p14:tracePt t="78670" x="4419600" y="3898900"/>
          <p14:tracePt t="78805" x="4425950" y="3898900"/>
          <p14:tracePt t="78818" x="4457700" y="3898900"/>
          <p14:tracePt t="78831" x="4533900" y="3898900"/>
          <p14:tracePt t="78842" x="4578350" y="3898900"/>
          <p14:tracePt t="78843" x="4616450" y="3898900"/>
          <p14:tracePt t="78859" x="4705350" y="3898900"/>
          <p14:tracePt t="78876" x="4768850" y="3898900"/>
          <p14:tracePt t="78892" x="4794250" y="3898900"/>
          <p14:tracePt t="78909" x="4806950" y="3898900"/>
          <p14:tracePt t="79261" x="4813300" y="3898900"/>
          <p14:tracePt t="79277" x="4826000" y="3898900"/>
          <p14:tracePt t="79293" x="4864100" y="3898900"/>
          <p14:tracePt t="79309" x="4921250" y="3898900"/>
          <p14:tracePt t="79325" x="5010150" y="3898900"/>
          <p14:tracePt t="79342" x="5073650" y="3898900"/>
          <p14:tracePt t="79358" x="5124450" y="3898900"/>
          <p14:tracePt t="79375" x="5143500" y="3898900"/>
          <p14:tracePt t="79392" x="5149850" y="3898900"/>
          <p14:tracePt t="79620" x="0" y="0"/>
        </p14:tracePtLst>
        <p14:tracePtLst>
          <p14:tracePt t="80078" x="5321300" y="3898900"/>
          <p14:tracePt t="80094" x="5334000" y="3898900"/>
          <p14:tracePt t="80106" x="5334000" y="3905250"/>
          <p14:tracePt t="80119" x="5346700" y="3905250"/>
          <p14:tracePt t="80127" x="5372100" y="3911600"/>
          <p14:tracePt t="80142" x="5448300" y="3930650"/>
          <p14:tracePt t="80158" x="5556250" y="3943350"/>
          <p14:tracePt t="80175" x="5689600" y="3968750"/>
          <p14:tracePt t="80191" x="5810250" y="3994150"/>
          <p14:tracePt t="80208" x="5867400" y="3994150"/>
          <p14:tracePt t="80225" x="5892800" y="3994150"/>
          <p14:tracePt t="80241" x="5899150" y="3994150"/>
          <p14:tracePt t="80340" x="0" y="0"/>
        </p14:tracePtLst>
        <p14:tracePtLst>
          <p14:tracePt t="80862" x="2216150" y="3994150"/>
          <p14:tracePt t="81012" x="0" y="0"/>
        </p14:tracePtLst>
        <p14:tracePtLst>
          <p14:tracePt t="83270" x="8337550" y="3600450"/>
          <p14:tracePt t="83325" x="8343900" y="3600450"/>
          <p14:tracePt t="83341" x="8350250" y="3600450"/>
          <p14:tracePt t="83356" x="8369300" y="3600450"/>
          <p14:tracePt t="83365" x="8382000" y="3600450"/>
          <p14:tracePt t="83374" x="8401050" y="3600450"/>
          <p14:tracePt t="83391" x="8445500" y="3600450"/>
          <p14:tracePt t="83407" x="8477250" y="3600450"/>
          <p14:tracePt t="83424" x="8515350" y="3600450"/>
          <p14:tracePt t="83441" x="8572500" y="3600450"/>
          <p14:tracePt t="83457" x="8642350" y="3600450"/>
          <p14:tracePt t="83474" x="8705850" y="3600450"/>
          <p14:tracePt t="83477" x="8737600" y="3600450"/>
          <p14:tracePt t="83491" x="8769350" y="3600450"/>
          <p14:tracePt t="83507" x="8839200" y="3600450"/>
          <p14:tracePt t="83524" x="8890000" y="3600450"/>
          <p14:tracePt t="83541" x="8921750" y="3600450"/>
          <p14:tracePt t="83557" x="8972550" y="3600450"/>
          <p14:tracePt t="83574" x="9010650" y="3600450"/>
          <p14:tracePt t="83591" x="9048750" y="3600450"/>
          <p14:tracePt t="83607" x="9086850" y="3606800"/>
          <p14:tracePt t="83624" x="9124950" y="3606800"/>
          <p14:tracePt t="83640" x="9150350" y="3606800"/>
          <p14:tracePt t="83657" x="9175750" y="3606800"/>
          <p14:tracePt t="83674" x="9201150" y="3606800"/>
          <p14:tracePt t="83690" x="9232900" y="3606800"/>
          <p14:tracePt t="83692" x="9245600" y="3606800"/>
          <p14:tracePt t="83707" x="9296400" y="3619500"/>
          <p14:tracePt t="83724" x="9334500" y="3619500"/>
          <p14:tracePt t="83740" x="9385300" y="3619500"/>
          <p14:tracePt t="83757" x="9442450" y="3619500"/>
          <p14:tracePt t="83774" x="9474200" y="3619500"/>
          <p14:tracePt t="83790" x="9505950" y="3619500"/>
          <p14:tracePt t="83807" x="9531350" y="3619500"/>
          <p14:tracePt t="83824" x="9550400" y="3619500"/>
          <p14:tracePt t="83840" x="9575800" y="3619500"/>
          <p14:tracePt t="83857" x="9607550" y="3619500"/>
          <p14:tracePt t="83873" x="9632950" y="3619500"/>
          <p14:tracePt t="83890" x="9639300" y="3619500"/>
          <p14:tracePt t="84052" x="9626600" y="3625850"/>
          <p14:tracePt t="84066" x="9594850" y="3632200"/>
          <p14:tracePt t="84079" x="9525000" y="3638550"/>
          <p14:tracePt t="84090" x="9474200" y="3638550"/>
          <p14:tracePt t="84107" x="9283700" y="3638550"/>
          <p14:tracePt t="84123" x="9156700" y="3638550"/>
          <p14:tracePt t="84140" x="9048750" y="3638550"/>
          <p14:tracePt t="84157" x="8997950" y="3638550"/>
          <p14:tracePt t="84173" x="8972550" y="3638550"/>
          <p14:tracePt t="84326" x="8991600" y="3638550"/>
          <p14:tracePt t="84338" x="9023350" y="3638550"/>
          <p14:tracePt t="84350" x="9131300" y="3638550"/>
          <p14:tracePt t="84360" x="9194800" y="3638550"/>
          <p14:tracePt t="84373" x="9321800" y="3638550"/>
          <p14:tracePt t="84390" x="9467850" y="3638550"/>
          <p14:tracePt t="84407" x="9594850" y="3638550"/>
          <p14:tracePt t="84423" x="9702800" y="3638550"/>
          <p14:tracePt t="84440" x="9785350" y="3638550"/>
          <p14:tracePt t="84457" x="9874250" y="3638550"/>
          <p14:tracePt t="84473" x="9937750" y="3638550"/>
          <p14:tracePt t="84490" x="9994900" y="3638550"/>
          <p14:tracePt t="84493" x="10020300" y="3638550"/>
          <p14:tracePt t="84506" x="10045700" y="3644900"/>
          <p14:tracePt t="84523" x="10096500" y="3651250"/>
          <p14:tracePt t="84540" x="10140950" y="3651250"/>
          <p14:tracePt t="84556" x="10198100" y="3651250"/>
          <p14:tracePt t="84573" x="10255250" y="3651250"/>
          <p14:tracePt t="84590" x="10280650" y="3651250"/>
          <p14:tracePt t="84606" x="10306050" y="3651250"/>
          <p14:tracePt t="84623" x="10318750" y="3651250"/>
          <p14:tracePt t="84640" x="10325100" y="3651250"/>
          <p14:tracePt t="84656" x="10331450" y="3651250"/>
          <p14:tracePt t="84673" x="10337800" y="3651250"/>
          <p14:tracePt t="84690" x="10350500" y="3651250"/>
          <p14:tracePt t="84917" x="10344150" y="3651250"/>
          <p14:tracePt t="84927" x="10318750" y="3651250"/>
          <p14:tracePt t="84940" x="10210800" y="3651250"/>
          <p14:tracePt t="84957" x="10083800" y="3651250"/>
          <p14:tracePt t="84973" x="9963150" y="3651250"/>
          <p14:tracePt t="84990" x="9880600" y="3651250"/>
          <p14:tracePt t="85007" x="9829800" y="3651250"/>
          <p14:tracePt t="85023" x="9804400" y="3651250"/>
          <p14:tracePt t="85040" x="9798050" y="3651250"/>
          <p14:tracePt t="85157" x="9804400" y="3651250"/>
          <p14:tracePt t="85165" x="9817100" y="3651250"/>
          <p14:tracePt t="85173" x="9848850" y="3651250"/>
          <p14:tracePt t="85190" x="9925050" y="3651250"/>
          <p14:tracePt t="85206" x="10033000" y="3651250"/>
          <p14:tracePt t="85223" x="10147300" y="3651250"/>
          <p14:tracePt t="85240" x="10267950" y="3651250"/>
          <p14:tracePt t="85256" x="10344150" y="3651250"/>
          <p14:tracePt t="85273" x="10401300" y="3651250"/>
          <p14:tracePt t="85276" x="10414000" y="3651250"/>
          <p14:tracePt t="85290" x="10433050" y="3651250"/>
          <p14:tracePt t="85306" x="10445750" y="3651250"/>
          <p14:tracePt t="85323" x="10458450" y="3651250"/>
          <p14:tracePt t="85380" x="10452100" y="3651250"/>
          <p14:tracePt t="85388" x="10420350" y="3651250"/>
          <p14:tracePt t="85396" x="10375900" y="3651250"/>
          <p14:tracePt t="85406" x="10312400" y="3651250"/>
          <p14:tracePt t="85423" x="10185400" y="3651250"/>
          <p14:tracePt t="85440" x="10109200" y="3651250"/>
          <p14:tracePt t="85456" x="10083800" y="3651250"/>
          <p14:tracePt t="85473" x="10077450" y="3651250"/>
          <p14:tracePt t="85541" x="10090150" y="3651250"/>
          <p14:tracePt t="85549" x="10102850" y="3651250"/>
          <p14:tracePt t="85559" x="10128250" y="3651250"/>
          <p14:tracePt t="85573" x="10191750" y="3651250"/>
          <p14:tracePt t="85590" x="10280650" y="3651250"/>
          <p14:tracePt t="85606" x="10344150" y="3651250"/>
          <p14:tracePt t="85623" x="10401300" y="3651250"/>
          <p14:tracePt t="85640" x="10426700" y="3651250"/>
          <p14:tracePt t="85656" x="10433050" y="3651250"/>
          <p14:tracePt t="86668" x="0" y="0"/>
        </p14:tracePtLst>
        <p14:tracePtLst>
          <p14:tracePt t="89854" x="8947150" y="3517900"/>
          <p14:tracePt t="89877" x="8947150" y="3530600"/>
          <p14:tracePt t="89889" x="8947150" y="3536950"/>
          <p14:tracePt t="89905" x="8947150" y="3575050"/>
          <p14:tracePt t="89922" x="8947150" y="3606800"/>
          <p14:tracePt t="89926" x="8947150" y="3632200"/>
          <p14:tracePt t="89938" x="8953500" y="3651250"/>
          <p14:tracePt t="89956" x="8972550" y="3689350"/>
          <p14:tracePt t="89972" x="8991600" y="3708400"/>
          <p14:tracePt t="89988" x="9004300" y="3721100"/>
          <p14:tracePt t="90005" x="9017000" y="3721100"/>
          <p14:tracePt t="90022" x="9055100" y="3721100"/>
          <p14:tracePt t="90038" x="9093200" y="3721100"/>
          <p14:tracePt t="90055" x="9137650" y="3714750"/>
          <p14:tracePt t="90072" x="9169400" y="3689350"/>
          <p14:tracePt t="90088" x="9194800" y="3670300"/>
          <p14:tracePt t="90105" x="9207500" y="3638550"/>
          <p14:tracePt t="90121" x="9207500" y="3619500"/>
          <p14:tracePt t="90124" x="9207500" y="3606800"/>
          <p14:tracePt t="90155" x="9207500" y="3594100"/>
          <p14:tracePt t="90171" x="9207500" y="3587750"/>
          <p14:tracePt t="90436" x="0" y="0"/>
        </p14:tracePtLst>
        <p14:tracePtLst>
          <p14:tracePt t="92558" x="6699250" y="3905250"/>
          <p14:tracePt t="92613" x="6699250" y="3911600"/>
          <p14:tracePt t="92629" x="6711950" y="3911600"/>
          <p14:tracePt t="92641" x="6718300" y="3911600"/>
          <p14:tracePt t="92654" x="6775450" y="3911600"/>
          <p14:tracePt t="92671" x="6851650" y="3911600"/>
          <p14:tracePt t="92687" x="6965950" y="3911600"/>
          <p14:tracePt t="92704" x="7137400" y="3911600"/>
          <p14:tracePt t="92721" x="7359650" y="3911600"/>
          <p14:tracePt t="92737" x="7588250" y="3911600"/>
          <p14:tracePt t="92740" x="7689850" y="3911600"/>
          <p14:tracePt t="92754" x="7785100" y="3911600"/>
          <p14:tracePt t="92771" x="7943850" y="3911600"/>
          <p14:tracePt t="92787" x="7981950" y="3911600"/>
          <p14:tracePt t="92804" x="7994650" y="3911600"/>
          <p14:tracePt t="92821" x="8001000" y="3911600"/>
          <p14:tracePt t="92981" x="7981950" y="3911600"/>
          <p14:tracePt t="92990" x="7931150" y="3911600"/>
          <p14:tracePt t="93005" x="7772400" y="3911600"/>
          <p14:tracePt t="93021" x="7575550" y="3911600"/>
          <p14:tracePt t="93037" x="7366000" y="3911600"/>
          <p14:tracePt t="93054" x="7194550" y="3911600"/>
          <p14:tracePt t="93071" x="7086600" y="3911600"/>
          <p14:tracePt t="93087" x="7035800" y="3911600"/>
          <p14:tracePt t="93104" x="6997700" y="3911600"/>
          <p14:tracePt t="93120" x="6965950" y="3911600"/>
          <p14:tracePt t="93137" x="6934200" y="3911600"/>
          <p14:tracePt t="93140" x="6921500" y="3911600"/>
          <p14:tracePt t="93154" x="6908800" y="3911600"/>
          <p14:tracePt t="93253" x="6927850" y="3911600"/>
          <p14:tracePt t="93262" x="6959600" y="3911600"/>
          <p14:tracePt t="93272" x="7023100" y="3911600"/>
          <p14:tracePt t="93287" x="7188200" y="3911600"/>
          <p14:tracePt t="93304" x="7435850" y="3911600"/>
          <p14:tracePt t="93320" x="7677150" y="3911600"/>
          <p14:tracePt t="93337" x="7848600" y="3911600"/>
          <p14:tracePt t="93354" x="7905750" y="3911600"/>
          <p14:tracePt t="93370" x="7924800" y="3911600"/>
          <p14:tracePt t="93428" x="7918450" y="3911600"/>
          <p14:tracePt t="93440" x="7880350" y="3911600"/>
          <p14:tracePt t="93454" x="7740650" y="3911600"/>
          <p14:tracePt t="93470" x="7531100" y="3911600"/>
          <p14:tracePt t="93487" x="7270750" y="3911600"/>
          <p14:tracePt t="93504" x="7061200" y="3911600"/>
          <p14:tracePt t="93520" x="6946900" y="3911600"/>
          <p14:tracePt t="93537" x="6908800" y="3911600"/>
          <p14:tracePt t="93628" x="6915150" y="3911600"/>
          <p14:tracePt t="93639" x="6959600" y="3911600"/>
          <p14:tracePt t="93654" x="7092950" y="3911600"/>
          <p14:tracePt t="93670" x="7315200" y="3911600"/>
          <p14:tracePt t="93687" x="7600950" y="3911600"/>
          <p14:tracePt t="93704" x="7810500" y="3917950"/>
          <p14:tracePt t="93721" x="7899400" y="3917950"/>
          <p14:tracePt t="93725" x="7905750" y="3917950"/>
          <p14:tracePt t="93737" x="7912100" y="3917950"/>
          <p14:tracePt t="93754" x="7918450" y="3917950"/>
          <p14:tracePt t="93788" x="7899400" y="3917950"/>
          <p14:tracePt t="93797" x="7861300" y="3917950"/>
          <p14:tracePt t="93804" x="7785100" y="3917950"/>
          <p14:tracePt t="93820" x="7607300" y="3917950"/>
          <p14:tracePt t="93837" x="7397750" y="3905250"/>
          <p14:tracePt t="93853" x="7270750" y="3905250"/>
          <p14:tracePt t="93870" x="7226300" y="3905250"/>
          <p14:tracePt t="93887" x="7219950" y="3905250"/>
          <p14:tracePt t="93939" x="7226300" y="3905250"/>
          <p14:tracePt t="93947" x="7277100" y="3905250"/>
          <p14:tracePt t="93956" x="7353300" y="3911600"/>
          <p14:tracePt t="93970" x="7429500" y="3924300"/>
          <p14:tracePt t="93987" x="7747000" y="3981450"/>
          <p14:tracePt t="94003" x="7886700" y="4006850"/>
          <p14:tracePt t="94020" x="7918450" y="4013200"/>
          <p14:tracePt t="94069" x="7899400" y="4013200"/>
          <p14:tracePt t="94077" x="7854950" y="4013200"/>
          <p14:tracePt t="94087" x="7778750" y="4006850"/>
          <p14:tracePt t="94103" x="7645400" y="4006850"/>
          <p14:tracePt t="94120" x="7543800" y="4006850"/>
          <p14:tracePt t="94137" x="7512050" y="4006850"/>
          <p14:tracePt t="94153" x="7505700" y="4006850"/>
          <p14:tracePt t="94245" x="7518400" y="4006850"/>
          <p14:tracePt t="94255" x="7524750" y="4006850"/>
          <p14:tracePt t="94270" x="7543800" y="4006850"/>
          <p14:tracePt t="94980" x="0" y="0"/>
        </p14:tracePtLst>
        <p14:tracePtLst>
          <p14:tracePt t="96453" x="3282950" y="2482850"/>
          <p14:tracePt t="96501" x="3270250" y="2482850"/>
          <p14:tracePt t="96512" x="3257550" y="2508250"/>
          <p14:tracePt t="96525" x="3219450" y="2590800"/>
          <p14:tracePt t="96536" x="3200400" y="2647950"/>
          <p14:tracePt t="96553" x="3155950" y="2794000"/>
          <p14:tracePt t="96569" x="3124200" y="2965450"/>
          <p14:tracePt t="96586" x="3105150" y="3143250"/>
          <p14:tracePt t="96587" x="3105150" y="3238500"/>
          <p14:tracePt t="96603" x="3092450" y="3346450"/>
          <p14:tracePt t="96619" x="3060700" y="3644900"/>
          <p14:tracePt t="96636" x="3041650" y="3841750"/>
          <p14:tracePt t="96653" x="3041650" y="4013200"/>
          <p14:tracePt t="96669" x="3041650" y="4191000"/>
          <p14:tracePt t="96686" x="3041650" y="4337050"/>
          <p14:tracePt t="96702" x="3054350" y="4470400"/>
          <p14:tracePt t="96719" x="3067050" y="4565650"/>
          <p14:tracePt t="96736" x="3079750" y="4629150"/>
          <p14:tracePt t="96752" x="3086100" y="4654550"/>
          <p14:tracePt t="96769" x="3086100" y="4660900"/>
          <p14:tracePt t="96786" x="3086100" y="4667250"/>
          <p14:tracePt t="96893" x="3092450" y="4673600"/>
          <p14:tracePt t="96904" x="3098800" y="4673600"/>
          <p14:tracePt t="96919" x="3136900" y="4673600"/>
          <p14:tracePt t="96936" x="3238500" y="4673600"/>
          <p14:tracePt t="96952" x="3492500" y="4673600"/>
          <p14:tracePt t="96969" x="4006850" y="4673600"/>
          <p14:tracePt t="96986" x="4737100" y="4673600"/>
          <p14:tracePt t="96988" x="5187950" y="4673600"/>
          <p14:tracePt t="97002" x="5664200" y="4673600"/>
          <p14:tracePt t="97019" x="7054850" y="4673600"/>
          <p14:tracePt t="97036" x="7829550" y="4673600"/>
          <p14:tracePt t="97052" x="8324850" y="4673600"/>
          <p14:tracePt t="97069" x="8553450" y="4673600"/>
          <p14:tracePt t="97086" x="8616950" y="4673600"/>
          <p14:tracePt t="97102" x="8642350" y="4673600"/>
          <p14:tracePt t="97119" x="8648700" y="4673600"/>
          <p14:tracePt t="97136" x="8655050" y="4673600"/>
          <p14:tracePt t="97205" x="8655050" y="4667250"/>
          <p14:tracePt t="97221" x="8661400" y="4654550"/>
          <p14:tracePt t="97234" x="8667750" y="4654550"/>
          <p14:tracePt t="97247" x="8674100" y="4629150"/>
          <p14:tracePt t="97269" x="8686800" y="4591050"/>
          <p14:tracePt t="97286" x="8693150" y="4533900"/>
          <p14:tracePt t="97302" x="8699500" y="4451350"/>
          <p14:tracePt t="97319" x="8699500" y="4324350"/>
          <p14:tracePt t="97336" x="8686800" y="4159250"/>
          <p14:tracePt t="97352" x="8661400" y="3956050"/>
          <p14:tracePt t="97369" x="8623300" y="3740150"/>
          <p14:tracePt t="97372" x="8597900" y="3644900"/>
          <p14:tracePt t="97386" x="8566150" y="3549650"/>
          <p14:tracePt t="97402" x="8496300" y="3384550"/>
          <p14:tracePt t="97419" x="8451850" y="3187700"/>
          <p14:tracePt t="97436" x="8432800" y="3117850"/>
          <p14:tracePt t="97452" x="8426450" y="3073400"/>
          <p14:tracePt t="97469" x="8420100" y="3054350"/>
          <p14:tracePt t="97486" x="8413750" y="3022600"/>
          <p14:tracePt t="97502" x="8407400" y="3016250"/>
          <p14:tracePt t="97519" x="8407400" y="3009900"/>
          <p14:tracePt t="97813" x="8407400" y="3003550"/>
          <p14:tracePt t="97827" x="8394700" y="3003550"/>
          <p14:tracePt t="97842" x="8299450" y="3003550"/>
          <p14:tracePt t="97852" x="8032750" y="3003550"/>
          <p14:tracePt t="97869" x="7454900" y="3003550"/>
          <p14:tracePt t="97886" x="6591300" y="3003550"/>
          <p14:tracePt t="97902" x="5689600" y="3003550"/>
          <p14:tracePt t="97919" x="4876800" y="3003550"/>
          <p14:tracePt t="97935" x="4337050" y="3003550"/>
          <p14:tracePt t="97952" x="4121150" y="3003550"/>
          <p14:tracePt t="97969" x="4064000" y="3003550"/>
          <p14:tracePt t="97986" x="4044950" y="3003550"/>
          <p14:tracePt t="98253" x="4044950" y="3022600"/>
          <p14:tracePt t="98265" x="4044950" y="3035300"/>
          <p14:tracePt t="98279" x="4044950" y="3130550"/>
          <p14:tracePt t="98295" x="4044950" y="3308350"/>
          <p14:tracePt t="98308" x="4025900" y="3498850"/>
          <p14:tracePt t="98319" x="4013200" y="3606800"/>
          <p14:tracePt t="98335" x="4006850" y="3810000"/>
          <p14:tracePt t="98352" x="4006850" y="3994150"/>
          <p14:tracePt t="98369" x="4006850" y="4152900"/>
          <p14:tracePt t="98385" x="4006850" y="4273550"/>
          <p14:tracePt t="98388" x="4006850" y="4318000"/>
          <p14:tracePt t="98402" x="4006850" y="4356100"/>
          <p14:tracePt t="98419" x="4006850" y="4470400"/>
          <p14:tracePt t="98435" x="4019550" y="4502150"/>
          <p14:tracePt t="98452" x="4019550" y="4514850"/>
          <p14:tracePt t="98541" x="4032250" y="4521200"/>
          <p14:tracePt t="98552" x="4044950" y="4527550"/>
          <p14:tracePt t="98568" x="4165600" y="4552950"/>
          <p14:tracePt t="98585" x="4508500" y="4622800"/>
          <p14:tracePt t="98602" x="5226050" y="4756150"/>
          <p14:tracePt t="98618" x="6197600" y="4902200"/>
          <p14:tracePt t="98620" x="6737350" y="4933950"/>
          <p14:tracePt t="98635" x="7664450" y="4946650"/>
          <p14:tracePt t="98652" x="8242300" y="4946650"/>
          <p14:tracePt t="98668" x="8426450" y="4946650"/>
          <p14:tracePt t="98685" x="8458200" y="4946650"/>
          <p14:tracePt t="98702" x="8464550" y="4946650"/>
          <p14:tracePt t="99020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42767" y="1145782"/>
            <a:ext cx="10566013" cy="28092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基本数据类型包装类的作用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为基本数据类型提供有用的方法和常量值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用于只能处理对象引用的地方（比如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所有的集合类里只能放对象）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包装类对象的值不变（内部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的），只能读取。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8881" y="4485137"/>
            <a:ext cx="1163581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i="1"/>
              <a:t>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598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Byte</a:t>
            </a:r>
          </a:p>
        </p:txBody>
      </p:sp>
      <p:cxnSp>
        <p:nvCxnSpPr>
          <p:cNvPr id="8" name="AutoShape 7"/>
          <p:cNvCxnSpPr>
            <a:cxnSpLocks noChangeShapeType="1"/>
            <a:stCxn id="19" idx="3"/>
            <a:endCxn id="7" idx="0"/>
          </p:cNvCxnSpPr>
          <p:nvPr/>
        </p:nvCxnSpPr>
        <p:spPr bwMode="auto">
          <a:xfrm rot="5400000">
            <a:off x="3150674" y="3922805"/>
            <a:ext cx="447675" cy="2816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1520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Short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2607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Integer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3814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209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Float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763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Double</a:t>
            </a:r>
          </a:p>
        </p:txBody>
      </p:sp>
      <p:cxnSp>
        <p:nvCxnSpPr>
          <p:cNvPr id="14" name="AutoShape 13"/>
          <p:cNvCxnSpPr>
            <a:cxnSpLocks noChangeShapeType="1"/>
            <a:stCxn id="19" idx="3"/>
            <a:endCxn id="10" idx="0"/>
          </p:cNvCxnSpPr>
          <p:nvPr/>
        </p:nvCxnSpPr>
        <p:spPr bwMode="auto">
          <a:xfrm rot="5400000">
            <a:off x="4253987" y="5026118"/>
            <a:ext cx="447675" cy="610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" name="AutoShape 14"/>
          <p:cNvCxnSpPr>
            <a:cxnSpLocks noChangeShapeType="1"/>
            <a:stCxn id="19" idx="3"/>
            <a:endCxn id="12" idx="0"/>
          </p:cNvCxnSpPr>
          <p:nvPr/>
        </p:nvCxnSpPr>
        <p:spPr bwMode="auto">
          <a:xfrm rot="16200000" flipH="1">
            <a:off x="5378730" y="4511687"/>
            <a:ext cx="447675" cy="16391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19" idx="3"/>
            <a:endCxn id="13" idx="0"/>
          </p:cNvCxnSpPr>
          <p:nvPr/>
        </p:nvCxnSpPr>
        <p:spPr bwMode="auto">
          <a:xfrm rot="16200000" flipH="1">
            <a:off x="5941499" y="3948918"/>
            <a:ext cx="447675" cy="27647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19" idx="3"/>
            <a:endCxn id="11" idx="0"/>
          </p:cNvCxnSpPr>
          <p:nvPr/>
        </p:nvCxnSpPr>
        <p:spPr bwMode="auto">
          <a:xfrm rot="16200000" flipH="1">
            <a:off x="4816755" y="5073662"/>
            <a:ext cx="447675" cy="5152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9" idx="0"/>
            <a:endCxn id="19" idx="3"/>
          </p:cNvCxnSpPr>
          <p:nvPr/>
        </p:nvCxnSpPr>
        <p:spPr bwMode="auto">
          <a:xfrm rot="5400000" flipH="1" flipV="1">
            <a:off x="3713442" y="4485575"/>
            <a:ext cx="447675" cy="16914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 rot="5400000">
            <a:off x="4685349" y="4874482"/>
            <a:ext cx="195262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412831" y="4485137"/>
            <a:ext cx="1376937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Character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8870" y="4485137"/>
            <a:ext cx="116358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Boolean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69831" y="3527875"/>
            <a:ext cx="1163581" cy="39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dirty="0"/>
              <a:t>Object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 rot="5400000">
            <a:off x="4686142" y="3873565"/>
            <a:ext cx="193675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" name="AutoShape 24"/>
          <p:cNvCxnSpPr>
            <a:cxnSpLocks noChangeShapeType="1"/>
            <a:stCxn id="23" idx="3"/>
            <a:endCxn id="6" idx="0"/>
          </p:cNvCxnSpPr>
          <p:nvPr/>
        </p:nvCxnSpPr>
        <p:spPr bwMode="auto">
          <a:xfrm>
            <a:off x="4782979" y="4105726"/>
            <a:ext cx="87693" cy="3794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/>
          <p:cNvCxnSpPr>
            <a:cxnSpLocks noChangeShapeType="1"/>
            <a:stCxn id="23" idx="3"/>
            <a:endCxn id="20" idx="0"/>
          </p:cNvCxnSpPr>
          <p:nvPr/>
        </p:nvCxnSpPr>
        <p:spPr bwMode="auto">
          <a:xfrm rot="16200000" flipH="1">
            <a:off x="5252434" y="3636270"/>
            <a:ext cx="379411" cy="13183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6"/>
          <p:cNvCxnSpPr>
            <a:cxnSpLocks noChangeShapeType="1"/>
            <a:stCxn id="23" idx="3"/>
            <a:endCxn id="21" idx="0"/>
          </p:cNvCxnSpPr>
          <p:nvPr/>
        </p:nvCxnSpPr>
        <p:spPr bwMode="auto">
          <a:xfrm rot="16200000" flipH="1">
            <a:off x="5857114" y="3031590"/>
            <a:ext cx="379411" cy="25276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632995" y="3526287"/>
            <a:ext cx="6241144" cy="1985963"/>
            <a:chOff x="1331913" y="3114675"/>
            <a:chExt cx="5015300" cy="2205038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024063" y="3114675"/>
              <a:ext cx="1287462" cy="4397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bIns="0" anchor="ctr"/>
            <a:lstStyle/>
            <a:p>
              <a:r>
                <a:rPr lang="en-US" altLang="zh-CN" i="1"/>
                <a:t>Comparable</a:t>
              </a: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 rot="5400000">
              <a:off x="2483644" y="3553619"/>
              <a:ext cx="215900" cy="217488"/>
            </a:xfrm>
            <a:prstGeom prst="leftArrow">
              <a:avLst>
                <a:gd name="adj1" fmla="val 731"/>
                <a:gd name="adj2" fmla="val 95588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592388" y="3770313"/>
              <a:ext cx="0" cy="14144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2592388" y="4008476"/>
              <a:ext cx="3591880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5117803" y="405923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6173075" y="4022542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1331913" y="5134012"/>
              <a:ext cx="5011709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331913" y="518318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4828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35369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66248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578643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6347213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3"/>
            <p:cNvSpPr>
              <a:spLocks noChangeArrowheads="1"/>
            </p:cNvSpPr>
            <p:nvPr/>
          </p:nvSpPr>
          <p:spPr bwMode="auto">
            <a:xfrm>
              <a:off x="2051720" y="3135313"/>
              <a:ext cx="90010" cy="9001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" name="直接连接符 5"/>
            <p:cNvCxnSpPr>
              <a:cxnSpLocks noChangeShapeType="1"/>
              <a:stCxn id="41" idx="6"/>
            </p:cNvCxnSpPr>
            <p:nvPr/>
          </p:nvCxnSpPr>
          <p:spPr bwMode="auto">
            <a:xfrm>
              <a:off x="2141730" y="3180318"/>
              <a:ext cx="887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5141545" y="4364151"/>
            <a:ext cx="0" cy="121531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81"/>
    </mc:Choice>
    <mc:Fallback xmlns="">
      <p:transition spd="slow" advTm="152181"/>
    </mc:Fallback>
  </mc:AlternateContent>
  <p:extLst>
    <p:ext uri="{3A86A75C-4F4B-4683-9AE1-C65F6400EC91}">
      <p14:laserTraceLst xmlns:p14="http://schemas.microsoft.com/office/powerpoint/2010/main">
        <p14:tracePtLst>
          <p14:tracePt t="2664" x="298450" y="711200"/>
          <p14:tracePt t="2742" x="304800" y="711200"/>
          <p14:tracePt t="2751" x="323850" y="711200"/>
          <p14:tracePt t="2759" x="342900" y="717550"/>
          <p14:tracePt t="2772" x="361950" y="717550"/>
          <p14:tracePt t="2789" x="488950" y="736600"/>
          <p14:tracePt t="2806" x="596900" y="736600"/>
          <p14:tracePt t="2822" x="723900" y="736600"/>
          <p14:tracePt t="2839" x="850900" y="736600"/>
          <p14:tracePt t="2856" x="990600" y="736600"/>
          <p14:tracePt t="2872" x="1085850" y="736600"/>
          <p14:tracePt t="2889" x="1174750" y="736600"/>
          <p14:tracePt t="2906" x="1238250" y="736600"/>
          <p14:tracePt t="2922" x="1289050" y="742950"/>
          <p14:tracePt t="2939" x="1314450" y="742950"/>
          <p14:tracePt t="2943" x="1320800" y="742950"/>
          <p14:tracePt t="2956" x="1346200" y="749300"/>
          <p14:tracePt t="2972" x="1365250" y="755650"/>
          <p14:tracePt t="2975" x="1371600" y="755650"/>
          <p14:tracePt t="2989" x="1377950" y="755650"/>
          <p14:tracePt t="3006" x="1384300" y="755650"/>
          <p14:tracePt t="3583" x="1384300" y="762000"/>
          <p14:tracePt t="3599" x="1377950" y="762000"/>
          <p14:tracePt t="3606" x="1346200" y="768350"/>
          <p14:tracePt t="3615" x="1308100" y="774700"/>
          <p14:tracePt t="3623" x="1263650" y="781050"/>
          <p14:tracePt t="3638" x="1149350" y="793750"/>
          <p14:tracePt t="3655" x="1016000" y="793750"/>
          <p14:tracePt t="3672" x="889000" y="793750"/>
          <p14:tracePt t="3689" x="787400" y="793750"/>
          <p14:tracePt t="3706" x="698500" y="793750"/>
          <p14:tracePt t="3722" x="603250" y="793750"/>
          <p14:tracePt t="3739" x="539750" y="787400"/>
          <p14:tracePt t="3743" x="514350" y="787400"/>
          <p14:tracePt t="3756" x="482600" y="781050"/>
          <p14:tracePt t="3772" x="463550" y="774700"/>
          <p14:tracePt t="3789" x="444500" y="774700"/>
          <p14:tracePt t="3806" x="431800" y="774700"/>
          <p14:tracePt t="3975" x="438150" y="774700"/>
          <p14:tracePt t="3984" x="476250" y="774700"/>
          <p14:tracePt t="3992" x="533400" y="781050"/>
          <p14:tracePt t="4005" x="673100" y="781050"/>
          <p14:tracePt t="4022" x="869950" y="781050"/>
          <p14:tracePt t="4038" x="1092200" y="781050"/>
          <p14:tracePt t="4055" x="1301750" y="781050"/>
          <p14:tracePt t="4072" x="1479550" y="781050"/>
          <p14:tracePt t="4088" x="1606550" y="781050"/>
          <p14:tracePt t="4105" x="1638300" y="781050"/>
          <p14:tracePt t="4122" x="1651000" y="781050"/>
          <p14:tracePt t="4510" x="0" y="0"/>
        </p14:tracePtLst>
        <p14:tracePtLst>
          <p14:tracePt t="4974" x="1492250" y="730250"/>
          <p14:tracePt t="5014" x="1498600" y="730250"/>
          <p14:tracePt t="5021" x="1530350" y="730250"/>
          <p14:tracePt t="5029" x="1574800" y="730250"/>
          <p14:tracePt t="5038" x="1625600" y="742950"/>
          <p14:tracePt t="5054" x="1790700" y="774700"/>
          <p14:tracePt t="5071" x="2000250" y="800100"/>
          <p14:tracePt t="5088" x="2235200" y="800100"/>
          <p14:tracePt t="5104" x="2489200" y="800100"/>
          <p14:tracePt t="5121" x="2736850" y="800100"/>
          <p14:tracePt t="5138" x="2946400" y="800100"/>
          <p14:tracePt t="5155" x="3124200" y="800100"/>
          <p14:tracePt t="5171" x="3251200" y="800100"/>
          <p14:tracePt t="5188" x="3327400" y="800100"/>
          <p14:tracePt t="5191" x="3352800" y="800100"/>
          <p14:tracePt t="5205" x="3378200" y="800100"/>
          <p14:tracePt t="5221" x="3390900" y="800100"/>
          <p14:tracePt t="5416" x="3359150" y="800100"/>
          <p14:tracePt t="5424" x="3302000" y="800100"/>
          <p14:tracePt t="5438" x="3155950" y="800100"/>
          <p14:tracePt t="5455" x="2946400" y="800100"/>
          <p14:tracePt t="5471" x="2717800" y="800100"/>
          <p14:tracePt t="5489" x="2527300" y="800100"/>
          <p14:tracePt t="5505" x="2400300" y="800100"/>
          <p14:tracePt t="5522" x="2349500" y="800100"/>
          <p14:tracePt t="5528" x="2336800" y="800100"/>
          <p14:tracePt t="5544" x="2330450" y="800100"/>
          <p14:tracePt t="5623" x="2336800" y="800100"/>
          <p14:tracePt t="5632" x="2368550" y="800100"/>
          <p14:tracePt t="5639" x="2425700" y="800100"/>
          <p14:tracePt t="5655" x="2622550" y="800100"/>
          <p14:tracePt t="5671" x="2940050" y="800100"/>
          <p14:tracePt t="5688" x="3308350" y="800100"/>
          <p14:tracePt t="5705" x="3638550" y="800100"/>
          <p14:tracePt t="5721" x="3854450" y="800100"/>
          <p14:tracePt t="5738" x="4013200" y="800100"/>
          <p14:tracePt t="5755" x="4102100" y="800100"/>
          <p14:tracePt t="5771" x="4127500" y="800100"/>
          <p14:tracePt t="5774" x="4133850" y="800100"/>
          <p14:tracePt t="5847" x="4121150" y="800100"/>
          <p14:tracePt t="5856" x="4083050" y="800100"/>
          <p14:tracePt t="5864" x="4019550" y="800100"/>
          <p14:tracePt t="5871" x="3924300" y="800100"/>
          <p14:tracePt t="5888" x="3606800" y="762000"/>
          <p14:tracePt t="5905" x="3187700" y="742950"/>
          <p14:tracePt t="5922" x="2952750" y="742950"/>
          <p14:tracePt t="5926" x="2876550" y="742950"/>
          <p14:tracePt t="5938" x="2844800" y="742950"/>
          <p14:tracePt t="5955" x="2825750" y="742950"/>
          <p14:tracePt t="6027" x="2838450" y="742950"/>
          <p14:tracePt t="6035" x="2870200" y="742950"/>
          <p14:tracePt t="6043" x="2901950" y="749300"/>
          <p14:tracePt t="6055" x="3022600" y="774700"/>
          <p14:tracePt t="6072" x="3200400" y="806450"/>
          <p14:tracePt t="6088" x="3390900" y="838200"/>
          <p14:tracePt t="6105" x="3562350" y="857250"/>
          <p14:tracePt t="6121" x="3663950" y="857250"/>
          <p14:tracePt t="6138" x="3702050" y="857250"/>
          <p14:tracePt t="6154" x="3708400" y="857250"/>
          <p14:tracePt t="6191" x="3702050" y="857250"/>
          <p14:tracePt t="6199" x="3663950" y="857250"/>
          <p14:tracePt t="6207" x="3575050" y="857250"/>
          <p14:tracePt t="6222" x="3378200" y="844550"/>
          <p14:tracePt t="6238" x="3130550" y="844550"/>
          <p14:tracePt t="6254" x="2971800" y="844550"/>
          <p14:tracePt t="6271" x="2921000" y="844550"/>
          <p14:tracePt t="6288" x="2914650" y="844550"/>
          <p14:tracePt t="6344" x="2921000" y="844550"/>
          <p14:tracePt t="6352" x="2952750" y="844550"/>
          <p14:tracePt t="6362" x="2997200" y="844550"/>
          <p14:tracePt t="6371" x="3060700" y="844550"/>
          <p14:tracePt t="6388" x="3206750" y="844550"/>
          <p14:tracePt t="6404" x="3359150" y="844550"/>
          <p14:tracePt t="6406" x="3409950" y="844550"/>
          <p14:tracePt t="6421" x="3454400" y="844550"/>
          <p14:tracePt t="6437" x="3492500" y="844550"/>
          <p14:tracePt t="6488" x="3486150" y="844550"/>
          <p14:tracePt t="6496" x="3467100" y="838200"/>
          <p14:tracePt t="6505" x="3416300" y="819150"/>
          <p14:tracePt t="6522" x="3289300" y="787400"/>
          <p14:tracePt t="6539" x="3124200" y="762000"/>
          <p14:tracePt t="6544" x="3060700" y="755650"/>
          <p14:tracePt t="6557" x="3016250" y="749300"/>
          <p14:tracePt t="6571" x="2990850" y="749300"/>
          <p14:tracePt t="6575" x="2984500" y="749300"/>
          <p14:tracePt t="7214" x="0" y="0"/>
        </p14:tracePtLst>
        <p14:tracePtLst>
          <p14:tracePt t="13320" x="1676400" y="1231900"/>
          <p14:tracePt t="13406" x="1670050" y="1231900"/>
          <p14:tracePt t="13423" x="1670050" y="1238250"/>
          <p14:tracePt t="13431" x="1670050" y="1244600"/>
          <p14:tracePt t="13439" x="1670050" y="1257300"/>
          <p14:tracePt t="13452" x="1670050" y="1270000"/>
          <p14:tracePt t="13469" x="1670050" y="1301750"/>
          <p14:tracePt t="13485" x="1682750" y="1358900"/>
          <p14:tracePt t="13502" x="1695450" y="1390650"/>
          <p14:tracePt t="13519" x="1695450" y="1428750"/>
          <p14:tracePt t="13535" x="1708150" y="1479550"/>
          <p14:tracePt t="13552" x="1708150" y="1498600"/>
          <p14:tracePt t="13569" x="1714500" y="1530350"/>
          <p14:tracePt t="13586" x="1720850" y="1549400"/>
          <p14:tracePt t="13619" x="1720850" y="1555750"/>
          <p14:tracePt t="13871" x="1727200" y="1568450"/>
          <p14:tracePt t="13879" x="1739900" y="1568450"/>
          <p14:tracePt t="13887" x="1752600" y="1568450"/>
          <p14:tracePt t="13902" x="1828800" y="1574800"/>
          <p14:tracePt t="13918" x="1955800" y="1574800"/>
          <p14:tracePt t="13935" x="2127250" y="1574800"/>
          <p14:tracePt t="13952" x="2305050" y="1574800"/>
          <p14:tracePt t="13968" x="2451100" y="1574800"/>
          <p14:tracePt t="13985" x="2571750" y="1574800"/>
          <p14:tracePt t="14001" x="2635250" y="1574800"/>
          <p14:tracePt t="14018" x="2692400" y="1574800"/>
          <p14:tracePt t="14035" x="2736850" y="1574800"/>
          <p14:tracePt t="14052" x="2794000" y="1574800"/>
          <p14:tracePt t="14068" x="2857500" y="1574800"/>
          <p14:tracePt t="14070" x="2889250" y="1574800"/>
          <p14:tracePt t="14085" x="2933700" y="1574800"/>
          <p14:tracePt t="14102" x="2965450" y="1574800"/>
          <p14:tracePt t="14119" x="2971800" y="1574800"/>
          <p14:tracePt t="14135" x="2990850" y="1574800"/>
          <p14:tracePt t="14152" x="3009900" y="1574800"/>
          <p14:tracePt t="14169" x="3028950" y="1574800"/>
          <p14:tracePt t="14185" x="3054350" y="1574800"/>
          <p14:tracePt t="14202" x="3073400" y="1574800"/>
          <p14:tracePt t="14219" x="3105150" y="1574800"/>
          <p14:tracePt t="14223" x="3117850" y="1574800"/>
          <p14:tracePt t="14235" x="3136900" y="1574800"/>
          <p14:tracePt t="14252" x="3162300" y="1574800"/>
          <p14:tracePt t="14255" x="3181350" y="1574800"/>
          <p14:tracePt t="14269" x="3200400" y="1574800"/>
          <p14:tracePt t="14286" x="3251200" y="1574800"/>
          <p14:tracePt t="14302" x="3270250" y="1574800"/>
          <p14:tracePt t="14318" x="3289300" y="1574800"/>
          <p14:tracePt t="14336" x="3295650" y="1574800"/>
          <p14:tracePt t="14352" x="3302000" y="1574800"/>
          <p14:tracePt t="14424" x="3308350" y="1574800"/>
          <p14:tracePt t="14439" x="3314700" y="1574800"/>
          <p14:tracePt t="14470" x="3321050" y="1574800"/>
          <p14:tracePt t="14478" x="3327400" y="1574800"/>
          <p14:tracePt t="14494" x="3333750" y="1574800"/>
          <p14:tracePt t="14502" x="3346450" y="1574800"/>
          <p14:tracePt t="14518" x="3359150" y="1574800"/>
          <p14:tracePt t="14535" x="3371850" y="1574800"/>
          <p14:tracePt t="14551" x="3384550" y="1574800"/>
          <p14:tracePt t="14568" x="3403600" y="1574800"/>
          <p14:tracePt t="14585" x="3416300" y="1574800"/>
          <p14:tracePt t="14601" x="3429000" y="1574800"/>
          <p14:tracePt t="14618" x="3435350" y="1574800"/>
          <p14:tracePt t="14927" x="3441700" y="1574800"/>
          <p14:tracePt t="14944" x="3441700" y="1568450"/>
          <p14:tracePt t="14951" x="3441700" y="1562100"/>
          <p14:tracePt t="14959" x="3441700" y="1543050"/>
          <p14:tracePt t="14968" x="3441700" y="1524000"/>
          <p14:tracePt t="14985" x="3441700" y="1479550"/>
          <p14:tracePt t="15002" x="3441700" y="1416050"/>
          <p14:tracePt t="15019" x="3441700" y="1346200"/>
          <p14:tracePt t="15023" x="3441700" y="1327150"/>
          <p14:tracePt t="15035" x="3441700" y="1289050"/>
          <p14:tracePt t="15039" x="3435350" y="1276350"/>
          <p14:tracePt t="15051" x="3435350" y="1263650"/>
          <p14:tracePt t="15068" x="3435350" y="1244600"/>
          <p14:tracePt t="15085" x="3429000" y="1231900"/>
          <p14:tracePt t="15598" x="0" y="0"/>
        </p14:tracePtLst>
        <p14:tracePtLst>
          <p14:tracePt t="15984" x="1962150" y="1143000"/>
          <p14:tracePt t="15991" x="1955800" y="1143000"/>
          <p14:tracePt t="16001" x="1949450" y="1143000"/>
          <p14:tracePt t="16048" x="1943100" y="1143000"/>
          <p14:tracePt t="16071" x="1936750" y="1143000"/>
          <p14:tracePt t="16079" x="1924050" y="1143000"/>
          <p14:tracePt t="16087" x="1917700" y="1149350"/>
          <p14:tracePt t="16101" x="1892300" y="1174750"/>
          <p14:tracePt t="16118" x="1860550" y="1212850"/>
          <p14:tracePt t="16134" x="1847850" y="1244600"/>
          <p14:tracePt t="16151" x="1847850" y="1270000"/>
          <p14:tracePt t="16168" x="1841500" y="1301750"/>
          <p14:tracePt t="16185" x="1828800" y="1346200"/>
          <p14:tracePt t="16201" x="1828800" y="1371600"/>
          <p14:tracePt t="16218" x="1828800" y="1403350"/>
          <p14:tracePt t="16234" x="1828800" y="1428750"/>
          <p14:tracePt t="16251" x="1828800" y="1460500"/>
          <p14:tracePt t="16268" x="1841500" y="1485900"/>
          <p14:tracePt t="16270" x="1854200" y="1498600"/>
          <p14:tracePt t="16284" x="1879600" y="1517650"/>
          <p14:tracePt t="16287" x="1917700" y="1536700"/>
          <p14:tracePt t="16301" x="2051050" y="1587500"/>
          <p14:tracePt t="16318" x="2266950" y="1638300"/>
          <p14:tracePt t="16334" x="2603500" y="1708150"/>
          <p14:tracePt t="16351" x="2933700" y="1758950"/>
          <p14:tracePt t="16368" x="3175000" y="1771650"/>
          <p14:tracePt t="16384" x="3378200" y="1771650"/>
          <p14:tracePt t="16401" x="3486150" y="1771650"/>
          <p14:tracePt t="16417" x="3530600" y="1771650"/>
          <p14:tracePt t="16434" x="3556000" y="1771650"/>
          <p14:tracePt t="16451" x="3568700" y="1771650"/>
          <p14:tracePt t="16467" x="3575050" y="1771650"/>
          <p14:tracePt t="16484" x="3581400" y="1771650"/>
          <p14:tracePt t="16552" x="3587750" y="1771650"/>
          <p14:tracePt t="16560" x="3594100" y="1771650"/>
          <p14:tracePt t="16607" x="3600450" y="1771650"/>
          <p14:tracePt t="16647" x="3600450" y="1765300"/>
          <p14:tracePt t="16655" x="3606800" y="1765300"/>
          <p14:tracePt t="16672" x="3613150" y="1758950"/>
          <p14:tracePt t="16688" x="3619500" y="1746250"/>
          <p14:tracePt t="16702" x="3625850" y="1739900"/>
          <p14:tracePt t="16718" x="3632200" y="1727200"/>
          <p14:tracePt t="16734" x="3644900" y="1708150"/>
          <p14:tracePt t="16751" x="3651250" y="1695450"/>
          <p14:tracePt t="16767" x="3663950" y="1676400"/>
          <p14:tracePt t="16784" x="3676650" y="1651000"/>
          <p14:tracePt t="16800" x="3683000" y="1638300"/>
          <p14:tracePt t="16817" x="3683000" y="1631950"/>
          <p14:tracePt t="16909" x="3683000" y="1625600"/>
          <p14:tracePt t="16926" x="3670300" y="1625600"/>
          <p14:tracePt t="16934" x="3657600" y="1619250"/>
          <p14:tracePt t="16951" x="3638550" y="1619250"/>
          <p14:tracePt t="16958" x="3625850" y="1619250"/>
          <p14:tracePt t="16967" x="3606800" y="1619250"/>
          <p14:tracePt t="16984" x="3575050" y="1619250"/>
          <p14:tracePt t="17001" x="3549650" y="1619250"/>
          <p14:tracePt t="17018" x="3530600" y="1619250"/>
          <p14:tracePt t="17034" x="3524250" y="1619250"/>
          <p14:tracePt t="17051" x="3517900" y="1619250"/>
          <p14:tracePt t="17186" x="3543300" y="1619250"/>
          <p14:tracePt t="17192" x="3568700" y="1619250"/>
          <p14:tracePt t="17201" x="3625850" y="1625600"/>
          <p14:tracePt t="17218" x="3778250" y="1638300"/>
          <p14:tracePt t="17234" x="3924300" y="1638300"/>
          <p14:tracePt t="17239" x="4000500" y="1638300"/>
          <p14:tracePt t="17251" x="4051300" y="1638300"/>
          <p14:tracePt t="17268" x="4140200" y="1638300"/>
          <p14:tracePt t="17272" x="4159250" y="1638300"/>
          <p14:tracePt t="17284" x="4178300" y="1638300"/>
          <p14:tracePt t="17302" x="4210050" y="1638300"/>
          <p14:tracePt t="17318" x="4216400" y="1638300"/>
          <p14:tracePt t="17750" x="0" y="0"/>
        </p14:tracePtLst>
        <p14:tracePtLst>
          <p14:tracePt t="19447" x="3530600" y="1543050"/>
          <p14:tracePt t="19553" x="3536950" y="1543050"/>
          <p14:tracePt t="19560" x="3556000" y="1549400"/>
          <p14:tracePt t="19567" x="3581400" y="1549400"/>
          <p14:tracePt t="19583" x="3663950" y="1562100"/>
          <p14:tracePt t="19600" x="3784600" y="1587500"/>
          <p14:tracePt t="19617" x="3937000" y="1593850"/>
          <p14:tracePt t="19634" x="4070350" y="1593850"/>
          <p14:tracePt t="19650" x="4222750" y="1593850"/>
          <p14:tracePt t="19667" x="4356100" y="1593850"/>
          <p14:tracePt t="19671" x="4413250" y="1593850"/>
          <p14:tracePt t="19684" x="4457700" y="1593850"/>
          <p14:tracePt t="19700" x="4521200" y="1593850"/>
          <p14:tracePt t="19703" x="4546600" y="1593850"/>
          <p14:tracePt t="19716" x="4559300" y="1593850"/>
          <p14:tracePt t="19733" x="4610100" y="1606550"/>
          <p14:tracePt t="19750" x="4654550" y="1606550"/>
          <p14:tracePt t="19767" x="4718050" y="1606550"/>
          <p14:tracePt t="19783" x="4794250" y="1606550"/>
          <p14:tracePt t="19800" x="4857750" y="1606550"/>
          <p14:tracePt t="19816" x="4914900" y="1606550"/>
          <p14:tracePt t="19833" x="4959350" y="1612900"/>
          <p14:tracePt t="19850" x="4991100" y="1612900"/>
          <p14:tracePt t="19866" x="5010150" y="1612900"/>
          <p14:tracePt t="19883" x="5048250" y="1625600"/>
          <p14:tracePt t="19886" x="5054600" y="1625600"/>
          <p14:tracePt t="19916" x="5073650" y="1625600"/>
          <p14:tracePt t="19934" x="5124450" y="1625600"/>
          <p14:tracePt t="19950" x="5175250" y="1625600"/>
          <p14:tracePt t="19966" x="5200650" y="1625600"/>
          <p14:tracePt t="19983" x="5219700" y="1625600"/>
          <p14:tracePt t="20000" x="5226050" y="1625600"/>
          <p14:tracePt t="20017" x="5238750" y="1625600"/>
          <p14:tracePt t="20590" x="0" y="0"/>
        </p14:tracePtLst>
        <p14:tracePtLst>
          <p14:tracePt t="22712" x="2260600" y="1993900"/>
          <p14:tracePt t="22808" x="2279650" y="1993900"/>
          <p14:tracePt t="22816" x="2292350" y="1993900"/>
          <p14:tracePt t="22824" x="2317750" y="1993900"/>
          <p14:tracePt t="22832" x="2349500" y="1993900"/>
          <p14:tracePt t="22849" x="2425700" y="1993900"/>
          <p14:tracePt t="22866" x="2546350" y="1993900"/>
          <p14:tracePt t="22870" x="2616200" y="1993900"/>
          <p14:tracePt t="22882" x="2692400" y="1993900"/>
          <p14:tracePt t="22899" x="2838450" y="1993900"/>
          <p14:tracePt t="22902" x="2914650" y="1993900"/>
          <p14:tracePt t="22916" x="2984500" y="1993900"/>
          <p14:tracePt t="22932" x="3105150" y="1993900"/>
          <p14:tracePt t="22950" x="3225800" y="1993900"/>
          <p14:tracePt t="22966" x="3282950" y="1993900"/>
          <p14:tracePt t="22982" x="3346450" y="1993900"/>
          <p14:tracePt t="22999" x="3422650" y="2006600"/>
          <p14:tracePt t="23016" x="3511550" y="2019300"/>
          <p14:tracePt t="23032" x="3581400" y="2032000"/>
          <p14:tracePt t="23049" x="3625850" y="2032000"/>
          <p14:tracePt t="23066" x="3651250" y="2032000"/>
          <p14:tracePt t="23070" x="3657600" y="2032000"/>
          <p14:tracePt t="23082" x="3670300" y="2032000"/>
          <p14:tracePt t="23100" x="3683000" y="2032000"/>
          <p14:tracePt t="23116" x="3695700" y="2032000"/>
          <p14:tracePt t="23132" x="3708400" y="2032000"/>
          <p14:tracePt t="23150" x="3721100" y="2032000"/>
          <p14:tracePt t="23182" x="3727450" y="2032000"/>
          <p14:tracePt t="23623" x="0" y="0"/>
        </p14:tracePtLst>
        <p14:tracePtLst>
          <p14:tracePt t="24384" x="4070350" y="2006600"/>
          <p14:tracePt t="24479" x="4076700" y="2006600"/>
          <p14:tracePt t="24487" x="4108450" y="2006600"/>
          <p14:tracePt t="24499" x="4133850" y="2006600"/>
          <p14:tracePt t="24515" x="4235450" y="2006600"/>
          <p14:tracePt t="24532" x="4375150" y="2006600"/>
          <p14:tracePt t="24535" x="4451350" y="2006600"/>
          <p14:tracePt t="24549" x="4521200" y="2006600"/>
          <p14:tracePt t="24566" x="4737100" y="2006600"/>
          <p14:tracePt t="24582" x="4864100" y="2006600"/>
          <p14:tracePt t="24598" x="4972050" y="2006600"/>
          <p14:tracePt t="24615" x="5041900" y="2006600"/>
          <p14:tracePt t="24632" x="5099050" y="2006600"/>
          <p14:tracePt t="24649" x="5149850" y="2006600"/>
          <p14:tracePt t="24665" x="5181600" y="2006600"/>
          <p14:tracePt t="24682" x="5219700" y="2006600"/>
          <p14:tracePt t="24698" x="5264150" y="2006600"/>
          <p14:tracePt t="24715" x="5295900" y="2006600"/>
          <p14:tracePt t="24718" x="5314950" y="2006600"/>
          <p14:tracePt t="24732" x="5321300" y="2006600"/>
          <p14:tracePt t="24748" x="5359400" y="2006600"/>
          <p14:tracePt t="24765" x="5403850" y="2006600"/>
          <p14:tracePt t="24782" x="5435600" y="2006600"/>
          <p14:tracePt t="24798" x="5461000" y="2006600"/>
          <p14:tracePt t="24815" x="5486400" y="2006600"/>
          <p14:tracePt t="24832" x="5492750" y="2006600"/>
          <p14:tracePt t="24848" x="5499100" y="2006600"/>
          <p14:tracePt t="26134" x="0" y="0"/>
        </p14:tracePtLst>
        <p14:tracePtLst>
          <p14:tracePt t="34480" x="3651250" y="1752600"/>
          <p14:tracePt t="34639" x="3676650" y="1752600"/>
          <p14:tracePt t="34647" x="3721100" y="1752600"/>
          <p14:tracePt t="34663" x="3867150" y="1752600"/>
          <p14:tracePt t="34679" x="4108450" y="1752600"/>
          <p14:tracePt t="34695" x="4476750" y="1752600"/>
          <p14:tracePt t="34712" x="4933950" y="1752600"/>
          <p14:tracePt t="34728" x="5384800" y="1752600"/>
          <p14:tracePt t="34745" x="5734050" y="1752600"/>
          <p14:tracePt t="34762" x="5943600" y="1752600"/>
          <p14:tracePt t="34778" x="6070600" y="1752600"/>
          <p14:tracePt t="34783" x="6115050" y="1752600"/>
          <p14:tracePt t="34795" x="6159500" y="1752600"/>
          <p14:tracePt t="34811" x="6216650" y="1758950"/>
          <p14:tracePt t="34828" x="6280150" y="1778000"/>
          <p14:tracePt t="34831" x="6305550" y="1790700"/>
          <p14:tracePt t="34845" x="6330950" y="1797050"/>
          <p14:tracePt t="34861" x="6400800" y="1835150"/>
          <p14:tracePt t="34878" x="6413500" y="1854200"/>
          <p14:tracePt t="34918" x="6413500" y="1866900"/>
          <p14:tracePt t="34928" x="6413500" y="1873250"/>
          <p14:tracePt t="34945" x="6388100" y="1911350"/>
          <p14:tracePt t="34961" x="6337300" y="1943100"/>
          <p14:tracePt t="34978" x="6273800" y="1981200"/>
          <p14:tracePt t="34995" x="6203950" y="2006600"/>
          <p14:tracePt t="35011" x="6159500" y="2019300"/>
          <p14:tracePt t="35014" x="6140450" y="2032000"/>
          <p14:tracePt t="35028" x="6127750" y="2038350"/>
          <p14:tracePt t="35045" x="6121400" y="2044700"/>
          <p14:tracePt t="35151" x="6121400" y="2051050"/>
          <p14:tracePt t="35159" x="6146800" y="2057400"/>
          <p14:tracePt t="35167" x="6184900" y="2063750"/>
          <p14:tracePt t="35179" x="6210300" y="2070100"/>
          <p14:tracePt t="35195" x="6286500" y="2082800"/>
          <p14:tracePt t="35212" x="6330950" y="2082800"/>
          <p14:tracePt t="35214" x="6350000" y="2082800"/>
          <p14:tracePt t="35228" x="6356350" y="2082800"/>
          <p14:tracePt t="35245" x="6362700" y="2082800"/>
          <p14:tracePt t="35304" x="6350000" y="2082800"/>
          <p14:tracePt t="35311" x="6330950" y="2082800"/>
          <p14:tracePt t="35319" x="6324600" y="2082800"/>
          <p14:tracePt t="35328" x="6311900" y="2082800"/>
          <p14:tracePt t="35345" x="6299200" y="2082800"/>
          <p14:tracePt t="35447" x="6305550" y="2082800"/>
          <p14:tracePt t="35455" x="6318250" y="2082800"/>
          <p14:tracePt t="35471" x="6330950" y="2082800"/>
          <p14:tracePt t="35480" x="6337300" y="2082800"/>
          <p14:tracePt t="36966" x="0" y="0"/>
        </p14:tracePtLst>
        <p14:tracePtLst>
          <p14:tracePt t="37768" x="2165350" y="2406650"/>
          <p14:tracePt t="37840" x="2159000" y="2413000"/>
          <p14:tracePt t="37856" x="2165350" y="2419350"/>
          <p14:tracePt t="37863" x="2184400" y="2419350"/>
          <p14:tracePt t="37878" x="2266950" y="2432050"/>
          <p14:tracePt t="37895" x="2419350" y="2444750"/>
          <p14:tracePt t="37911" x="2743200" y="2444750"/>
          <p14:tracePt t="37927" x="3194050" y="2444750"/>
          <p14:tracePt t="37943" x="3752850" y="2444750"/>
          <p14:tracePt t="37960" x="4254500" y="2444750"/>
          <p14:tracePt t="37977" x="4489450" y="2444750"/>
          <p14:tracePt t="37994" x="4584700" y="2444750"/>
          <p14:tracePt t="38010" x="4597400" y="2444750"/>
          <p14:tracePt t="38027" x="4603750" y="2444750"/>
          <p14:tracePt t="38526" x="0" y="0"/>
        </p14:tracePtLst>
        <p14:tracePtLst>
          <p14:tracePt t="40113" x="2628900" y="2444750"/>
          <p14:tracePt t="40184" x="2635250" y="2444750"/>
          <p14:tracePt t="40192" x="2647950" y="2444750"/>
          <p14:tracePt t="40199" x="2654300" y="2444750"/>
          <p14:tracePt t="40210" x="2673350" y="2444750"/>
          <p14:tracePt t="40226" x="2711450" y="2444750"/>
          <p14:tracePt t="40243" x="2762250" y="2444750"/>
          <p14:tracePt t="40246" x="2794000" y="2444750"/>
          <p14:tracePt t="40260" x="2838450" y="2444750"/>
          <p14:tracePt t="40276" x="2921000" y="2444750"/>
          <p14:tracePt t="40294" x="3130550" y="2444750"/>
          <p14:tracePt t="40310" x="3302000" y="2444750"/>
          <p14:tracePt t="40326" x="3479800" y="2444750"/>
          <p14:tracePt t="40343" x="3619500" y="2444750"/>
          <p14:tracePt t="40360" x="3702050" y="2444750"/>
          <p14:tracePt t="40376" x="3771900" y="2444750"/>
          <p14:tracePt t="40393" x="3810000" y="2444750"/>
          <p14:tracePt t="40410" x="3848100" y="2444750"/>
          <p14:tracePt t="40414" x="3854450" y="2444750"/>
          <p14:tracePt t="40426" x="3867150" y="2444750"/>
          <p14:tracePt t="40444" x="3886200" y="2444750"/>
          <p14:tracePt t="40446" x="3892550" y="2444750"/>
          <p14:tracePt t="40460" x="3898900" y="2444750"/>
          <p14:tracePt t="40476" x="3917950" y="2444750"/>
          <p14:tracePt t="40494" x="3949700" y="2444750"/>
          <p14:tracePt t="40510" x="3975100" y="2444750"/>
          <p14:tracePt t="40526" x="3987800" y="2444750"/>
          <p14:tracePt t="40543" x="4000500" y="2444750"/>
          <p14:tracePt t="40560" x="4019550" y="2444750"/>
          <p14:tracePt t="40576" x="4038600" y="2444750"/>
          <p14:tracePt t="40593" x="4057650" y="2444750"/>
          <p14:tracePt t="40610" x="4076700" y="2444750"/>
          <p14:tracePt t="40614" x="4089400" y="2444750"/>
          <p14:tracePt t="40626" x="4095750" y="2444750"/>
          <p14:tracePt t="40643" x="4121150" y="2444750"/>
          <p14:tracePt t="40646" x="4140200" y="2444750"/>
          <p14:tracePt t="40660" x="4159250" y="2444750"/>
          <p14:tracePt t="40663" x="4178300" y="2444750"/>
          <p14:tracePt t="40676" x="4191000" y="2444750"/>
          <p14:tracePt t="40679" x="4203700" y="2444750"/>
          <p14:tracePt t="40694" x="4222750" y="2444750"/>
          <p14:tracePt t="40710" x="4235450" y="2444750"/>
          <p14:tracePt t="40726" x="4248150" y="2444750"/>
          <p14:tracePt t="40743" x="4260850" y="2444750"/>
          <p14:tracePt t="40760" x="4279900" y="2444750"/>
          <p14:tracePt t="40776" x="4311650" y="2444750"/>
          <p14:tracePt t="40793" x="4330700" y="2444750"/>
          <p14:tracePt t="40809" x="4375150" y="2444750"/>
          <p14:tracePt t="40826" x="4419600" y="2444750"/>
          <p14:tracePt t="40830" x="4445000" y="2444750"/>
          <p14:tracePt t="40843" x="4476750" y="2444750"/>
          <p14:tracePt t="40860" x="4540250" y="2444750"/>
          <p14:tracePt t="40876" x="4597400" y="2444750"/>
          <p14:tracePt t="40879" x="4622800" y="2444750"/>
          <p14:tracePt t="40893" x="4641850" y="2444750"/>
          <p14:tracePt t="40910" x="4699000" y="2457450"/>
          <p14:tracePt t="40926" x="4711700" y="2457450"/>
          <p14:tracePt t="40943" x="4743450" y="2457450"/>
          <p14:tracePt t="40959" x="4768850" y="2457450"/>
          <p14:tracePt t="40976" x="4794250" y="2457450"/>
          <p14:tracePt t="40992" x="4819650" y="2457450"/>
          <p14:tracePt t="41009" x="4851400" y="2457450"/>
          <p14:tracePt t="41026" x="4870450" y="2457450"/>
          <p14:tracePt t="41042" x="4889500" y="2457450"/>
          <p14:tracePt t="41059" x="4914900" y="2457450"/>
          <p14:tracePt t="41076" x="4933950" y="2457450"/>
          <p14:tracePt t="41092" x="4965700" y="2457450"/>
          <p14:tracePt t="41109" x="4984750" y="2457450"/>
          <p14:tracePt t="41126" x="4997450" y="2457450"/>
          <p14:tracePt t="41143" x="5003800" y="2457450"/>
          <p14:tracePt t="41159" x="5016500" y="2457450"/>
          <p14:tracePt t="41176" x="5022850" y="2457450"/>
          <p14:tracePt t="41193" x="5035550" y="2457450"/>
          <p14:tracePt t="41226" x="5041900" y="2457450"/>
          <p14:tracePt t="42031" x="0" y="0"/>
        </p14:tracePtLst>
        <p14:tracePtLst>
          <p14:tracePt t="43272" x="6565900" y="2470150"/>
          <p14:tracePt t="43304" x="6565900" y="2476500"/>
          <p14:tracePt t="43327" x="6584950" y="2476500"/>
          <p14:tracePt t="43336" x="6616700" y="2482850"/>
          <p14:tracePt t="43343" x="6635750" y="2482850"/>
          <p14:tracePt t="43358" x="6731000" y="2482850"/>
          <p14:tracePt t="43375" x="6870700" y="2482850"/>
          <p14:tracePt t="43392" x="7010400" y="2495550"/>
          <p14:tracePt t="43409" x="7086600" y="2501900"/>
          <p14:tracePt t="43425" x="7150100" y="2501900"/>
          <p14:tracePt t="43442" x="7207250" y="2508250"/>
          <p14:tracePt t="43459" x="7239000" y="2508250"/>
          <p14:tracePt t="43475" x="7289800" y="2520950"/>
          <p14:tracePt t="43492" x="7334250" y="2527300"/>
          <p14:tracePt t="43495" x="7359650" y="2533650"/>
          <p14:tracePt t="43509" x="7372350" y="2540000"/>
          <p14:tracePt t="43526" x="7429500" y="2546350"/>
          <p14:tracePt t="43542" x="7473950" y="2546350"/>
          <p14:tracePt t="43559" x="7512050" y="2546350"/>
          <p14:tracePt t="43575" x="7562850" y="2546350"/>
          <p14:tracePt t="43592" x="7594600" y="2546350"/>
          <p14:tracePt t="43609" x="7620000" y="2546350"/>
          <p14:tracePt t="43625" x="7639050" y="2546350"/>
          <p14:tracePt t="43642" x="7645400" y="2546350"/>
          <p14:tracePt t="43695" x="7651750" y="2546350"/>
          <p14:tracePt t="43703" x="7658100" y="2546350"/>
          <p14:tracePt t="43719" x="7664450" y="2546350"/>
          <p14:tracePt t="43727" x="7670800" y="2546350"/>
          <p14:tracePt t="43744" x="7683500" y="2546350"/>
          <p14:tracePt t="43758" x="7696200" y="2546350"/>
          <p14:tracePt t="43775" x="7715250" y="2546350"/>
          <p14:tracePt t="43792" x="7740650" y="2546350"/>
          <p14:tracePt t="43809" x="7766050" y="2546350"/>
          <p14:tracePt t="43825" x="7785100" y="2546350"/>
          <p14:tracePt t="43842" x="7804150" y="2546350"/>
          <p14:tracePt t="43858" x="7823200" y="2546350"/>
          <p14:tracePt t="43875" x="7842250" y="2546350"/>
          <p14:tracePt t="43892" x="7861300" y="2546350"/>
          <p14:tracePt t="43894" x="7867650" y="2546350"/>
          <p14:tracePt t="43909" x="7880350" y="2546350"/>
          <p14:tracePt t="43926" x="7918450" y="2546350"/>
          <p14:tracePt t="43942" x="7937500" y="2546350"/>
          <p14:tracePt t="43958" x="7969250" y="2546350"/>
          <p14:tracePt t="43975" x="7994650" y="2546350"/>
          <p14:tracePt t="43991" x="8007350" y="2546350"/>
          <p14:tracePt t="44008" x="8020050" y="2546350"/>
          <p14:tracePt t="44025" x="8026400" y="2546350"/>
          <p14:tracePt t="44042" x="8032750" y="2546350"/>
          <p14:tracePt t="44058" x="8039100" y="2546350"/>
          <p14:tracePt t="44075" x="8045450" y="2546350"/>
          <p14:tracePt t="44091" x="8051800" y="2546350"/>
          <p14:tracePt t="44108" x="8064500" y="2546350"/>
          <p14:tracePt t="44142" x="8077200" y="2546350"/>
          <p14:tracePt t="44487" x="8058150" y="2546350"/>
          <p14:tracePt t="44495" x="8026400" y="2546350"/>
          <p14:tracePt t="44509" x="7981950" y="2546350"/>
          <p14:tracePt t="44526" x="7810500" y="2546350"/>
          <p14:tracePt t="44543" x="7683500" y="2546350"/>
          <p14:tracePt t="44559" x="7569200" y="2546350"/>
          <p14:tracePt t="44575" x="7499350" y="2546350"/>
          <p14:tracePt t="44592" x="7461250" y="2546350"/>
          <p14:tracePt t="44609" x="7435850" y="2546350"/>
          <p14:tracePt t="44625" x="7410450" y="2546350"/>
          <p14:tracePt t="44642" x="7385050" y="2546350"/>
          <p14:tracePt t="44659" x="7366000" y="2546350"/>
          <p14:tracePt t="44663" x="7353300" y="2546350"/>
          <p14:tracePt t="44675" x="7346950" y="2546350"/>
          <p14:tracePt t="44815" x="7366000" y="2546350"/>
          <p14:tracePt t="44824" x="7410450" y="2546350"/>
          <p14:tracePt t="44832" x="7454900" y="2546350"/>
          <p14:tracePt t="44841" x="7518400" y="2546350"/>
          <p14:tracePt t="44859" x="7632700" y="2546350"/>
          <p14:tracePt t="44875" x="7747000" y="2546350"/>
          <p14:tracePt t="44879" x="7804150" y="2546350"/>
          <p14:tracePt t="44892" x="7835900" y="2546350"/>
          <p14:tracePt t="44909" x="7880350" y="2546350"/>
          <p14:tracePt t="44912" x="7899400" y="2546350"/>
          <p14:tracePt t="44926" x="7931150" y="2546350"/>
          <p14:tracePt t="44942" x="7943850" y="2546350"/>
          <p14:tracePt t="44959" x="7950200" y="2546350"/>
          <p14:tracePt t="44992" x="7956550" y="2546350"/>
          <p14:tracePt t="45096" x="7962900" y="2546350"/>
          <p14:tracePt t="45121" x="7969250" y="2546350"/>
          <p14:tracePt t="45131" x="7981950" y="2552700"/>
          <p14:tracePt t="45152" x="7994650" y="2552700"/>
          <p14:tracePt t="45159" x="8001000" y="2552700"/>
          <p14:tracePt t="45824" x="8007350" y="2552700"/>
          <p14:tracePt t="45832" x="8013700" y="2552700"/>
          <p14:tracePt t="45841" x="8020050" y="2552700"/>
          <p14:tracePt t="45858" x="8039100" y="2552700"/>
          <p14:tracePt t="45875" x="8070850" y="2552700"/>
          <p14:tracePt t="45878" x="8089900" y="2552700"/>
          <p14:tracePt t="45892" x="8102600" y="2552700"/>
          <p14:tracePt t="45908" x="8147050" y="2552700"/>
          <p14:tracePt t="45911" x="8166100" y="2552700"/>
          <p14:tracePt t="45926" x="8210550" y="2552700"/>
          <p14:tracePt t="45943" x="8255000" y="2552700"/>
          <p14:tracePt t="45958" x="8293100" y="2552700"/>
          <p14:tracePt t="45975" x="8324850" y="2552700"/>
          <p14:tracePt t="45991" x="8343900" y="2552700"/>
          <p14:tracePt t="46008" x="8350250" y="2552700"/>
          <p14:tracePt t="46152" x="8337550" y="2552700"/>
          <p14:tracePt t="46161" x="8318500" y="2552700"/>
          <p14:tracePt t="46175" x="8229600" y="2546350"/>
          <p14:tracePt t="46191" x="8134350" y="2540000"/>
          <p14:tracePt t="46208" x="8013700" y="2514600"/>
          <p14:tracePt t="46224" x="7874000" y="2508250"/>
          <p14:tracePt t="46241" x="7759700" y="2508250"/>
          <p14:tracePt t="46258" x="7689850" y="2508250"/>
          <p14:tracePt t="46274" x="7664450" y="2508250"/>
          <p14:tracePt t="46291" x="7651750" y="2508250"/>
          <p14:tracePt t="46307" x="7645400" y="2508250"/>
          <p14:tracePt t="46335" x="7639050" y="2508250"/>
          <p14:tracePt t="46562" x="7626350" y="2508250"/>
          <p14:tracePt t="46569" x="7613650" y="2508250"/>
          <p14:tracePt t="46578" x="7600950" y="2508250"/>
          <p14:tracePt t="46591" x="7562850" y="2508250"/>
          <p14:tracePt t="46608" x="7543800" y="2508250"/>
          <p14:tracePt t="46625" x="7531100" y="2508250"/>
          <p14:tracePt t="46642" x="7518400" y="2508250"/>
          <p14:tracePt t="46784" x="7531100" y="2508250"/>
          <p14:tracePt t="46793" x="7556500" y="2508250"/>
          <p14:tracePt t="46800" x="7588250" y="2508250"/>
          <p14:tracePt t="46809" x="7620000" y="2508250"/>
          <p14:tracePt t="46824" x="7715250" y="2508250"/>
          <p14:tracePt t="46841" x="7854950" y="2508250"/>
          <p14:tracePt t="46857" x="7969250" y="2508250"/>
          <p14:tracePt t="46874" x="8039100" y="2508250"/>
          <p14:tracePt t="46891" x="8064500" y="2514600"/>
          <p14:tracePt t="46907" x="8077200" y="2514600"/>
          <p14:tracePt t="46924" x="8083550" y="2514600"/>
          <p14:tracePt t="46952" x="8089900" y="2514600"/>
          <p14:tracePt t="47270" x="0" y="0"/>
        </p14:tracePtLst>
        <p14:tracePtLst>
          <p14:tracePt t="47593" x="8528050" y="2501900"/>
          <p14:tracePt t="47680" x="8534400" y="2501900"/>
          <p14:tracePt t="47697" x="8547100" y="2501900"/>
          <p14:tracePt t="47704" x="8572500" y="2501900"/>
          <p14:tracePt t="47712" x="8604250" y="2501900"/>
          <p14:tracePt t="47724" x="8655050" y="2501900"/>
          <p14:tracePt t="47741" x="8807450" y="2508250"/>
          <p14:tracePt t="47757" x="9004300" y="2508250"/>
          <p14:tracePt t="47759" x="9112250" y="2508250"/>
          <p14:tracePt t="47774" x="9309100" y="2508250"/>
          <p14:tracePt t="47790" x="9455150" y="2508250"/>
          <p14:tracePt t="47807" x="9531350" y="2508250"/>
          <p14:tracePt t="47824" x="9556750" y="2508250"/>
          <p14:tracePt t="47840" x="9569450" y="2508250"/>
          <p14:tracePt t="47974" x="9563100" y="2508250"/>
          <p14:tracePt t="47982" x="9550400" y="2508250"/>
          <p14:tracePt t="47990" x="9518650" y="2508250"/>
          <p14:tracePt t="48007" x="9398000" y="2508250"/>
          <p14:tracePt t="48023" x="9207500" y="2508250"/>
          <p14:tracePt t="48040" x="8959850" y="2501900"/>
          <p14:tracePt t="48057" x="8737600" y="2501900"/>
          <p14:tracePt t="48073" x="8610600" y="2501900"/>
          <p14:tracePt t="48090" x="8572500" y="2501900"/>
          <p14:tracePt t="48107" x="8553450" y="2501900"/>
          <p14:tracePt t="48167" x="8566150" y="2501900"/>
          <p14:tracePt t="48175" x="8585200" y="2501900"/>
          <p14:tracePt t="48183" x="8629650" y="2501900"/>
          <p14:tracePt t="48191" x="8674100" y="2501900"/>
          <p14:tracePt t="48207" x="8801100" y="2501900"/>
          <p14:tracePt t="48225" x="8934450" y="2501900"/>
          <p14:tracePt t="48240" x="9067800" y="2501900"/>
          <p14:tracePt t="48257" x="9163050" y="2501900"/>
          <p14:tracePt t="48274" x="9201150" y="2501900"/>
          <p14:tracePt t="48290" x="9213850" y="2501900"/>
          <p14:tracePt t="48376" x="9188450" y="2501900"/>
          <p14:tracePt t="48383" x="9124950" y="2501900"/>
          <p14:tracePt t="48392" x="9042400" y="2501900"/>
          <p14:tracePt t="48407" x="8820150" y="2501900"/>
          <p14:tracePt t="48424" x="8616950" y="2501900"/>
          <p14:tracePt t="48441" x="8515350" y="2501900"/>
          <p14:tracePt t="48457" x="8489950" y="2501900"/>
          <p14:tracePt t="48474" x="8483600" y="2501900"/>
          <p14:tracePt t="48520" x="8515350" y="2508250"/>
          <p14:tracePt t="48528" x="8540750" y="2514600"/>
          <p14:tracePt t="48540" x="8585200" y="2520950"/>
          <p14:tracePt t="48557" x="8712200" y="2540000"/>
          <p14:tracePt t="48575" x="8940800" y="2571750"/>
          <p14:tracePt t="48591" x="9080500" y="2597150"/>
          <p14:tracePt t="48607" x="9226550" y="2622550"/>
          <p14:tracePt t="48624" x="9366250" y="2635250"/>
          <p14:tracePt t="48640" x="9461500" y="2654300"/>
          <p14:tracePt t="48657" x="9474200" y="2660650"/>
          <p14:tracePt t="49718" x="0" y="0"/>
        </p14:tracePtLst>
        <p14:tracePtLst>
          <p14:tracePt t="53017" x="7651750" y="2120900"/>
          <p14:tracePt t="53023" x="7645400" y="2139950"/>
          <p14:tracePt t="53039" x="7639050" y="2178050"/>
          <p14:tracePt t="53056" x="7639050" y="2222500"/>
          <p14:tracePt t="53072" x="7639050" y="2273300"/>
          <p14:tracePt t="53089" x="7677150" y="2324100"/>
          <p14:tracePt t="53106" x="7715250" y="2368550"/>
          <p14:tracePt t="53122" x="7772400" y="2413000"/>
          <p14:tracePt t="53139" x="7842250" y="2451100"/>
          <p14:tracePt t="53156" x="7950200" y="2470150"/>
          <p14:tracePt t="53159" x="7994650" y="2470150"/>
          <p14:tracePt t="53172" x="8058150" y="2470150"/>
          <p14:tracePt t="53189" x="8197850" y="2463800"/>
          <p14:tracePt t="53206" x="8305800" y="2425700"/>
          <p14:tracePt t="53223" x="8324850" y="2413000"/>
          <p14:tracePt t="53239" x="8331200" y="2400300"/>
          <p14:tracePt t="53256" x="8331200" y="2381250"/>
          <p14:tracePt t="53272" x="8331200" y="2362200"/>
          <p14:tracePt t="53289" x="8324850" y="2355850"/>
          <p14:tracePt t="53305" x="8318500" y="2343150"/>
          <p14:tracePt t="53327" x="8312150" y="2336800"/>
          <p14:tracePt t="53743" x="8305800" y="2330450"/>
          <p14:tracePt t="53759" x="8293100" y="2317750"/>
          <p14:tracePt t="53767" x="8274050" y="2298700"/>
          <p14:tracePt t="53775" x="8248650" y="2279650"/>
          <p14:tracePt t="53789" x="8216900" y="2260600"/>
          <p14:tracePt t="53806" x="8115300" y="2190750"/>
          <p14:tracePt t="53822" x="8064500" y="2159000"/>
          <p14:tracePt t="53839" x="8026400" y="2139950"/>
          <p14:tracePt t="53855" x="8001000" y="2127250"/>
          <p14:tracePt t="53871" x="7981950" y="2114550"/>
          <p14:tracePt t="53888" x="7962900" y="2101850"/>
          <p14:tracePt t="53922" x="7956550" y="2101850"/>
          <p14:tracePt t="53939" x="7943850" y="2101850"/>
          <p14:tracePt t="53955" x="7918450" y="2108200"/>
          <p14:tracePt t="53958" x="7912100" y="2120900"/>
          <p14:tracePt t="53972" x="7905750" y="2127250"/>
          <p14:tracePt t="53988" x="7886700" y="2159000"/>
          <p14:tracePt t="53990" x="7880350" y="2184400"/>
          <p14:tracePt t="54005" x="7874000" y="2209800"/>
          <p14:tracePt t="54022" x="7874000" y="2266950"/>
          <p14:tracePt t="54038" x="7874000" y="2317750"/>
          <p14:tracePt t="54055" x="7893050" y="2343150"/>
          <p14:tracePt t="54072" x="7899400" y="2349500"/>
          <p14:tracePt t="54089" x="7912100" y="2368550"/>
          <p14:tracePt t="54105" x="7918450" y="2368550"/>
          <p14:tracePt t="54122" x="7924800" y="2368550"/>
          <p14:tracePt t="54139" x="7937500" y="2368550"/>
          <p14:tracePt t="54155" x="7962900" y="2355850"/>
          <p14:tracePt t="54158" x="7969250" y="2349500"/>
          <p14:tracePt t="54172" x="7975600" y="2336800"/>
          <p14:tracePt t="54188" x="7981950" y="2311400"/>
          <p14:tracePt t="54206" x="7981950" y="2279650"/>
          <p14:tracePt t="54222" x="7981950" y="2266950"/>
          <p14:tracePt t="54255" x="7981950" y="2260600"/>
          <p14:tracePt t="54446" x="0" y="0"/>
        </p14:tracePtLst>
        <p14:tracePtLst>
          <p14:tracePt t="55176" x="8902700" y="2438400"/>
          <p14:tracePt t="55280" x="8915400" y="2444750"/>
          <p14:tracePt t="55287" x="8940800" y="2444750"/>
          <p14:tracePt t="55305" x="9023350" y="2457450"/>
          <p14:tracePt t="55322" x="9163050" y="2457450"/>
          <p14:tracePt t="55338" x="9353550" y="2457450"/>
          <p14:tracePt t="55355" x="9531350" y="2457450"/>
          <p14:tracePt t="55372" x="9690100" y="2457450"/>
          <p14:tracePt t="55388" x="9817100" y="2457450"/>
          <p14:tracePt t="55391" x="9867900" y="2457450"/>
          <p14:tracePt t="55405" x="9912350" y="2457450"/>
          <p14:tracePt t="55422" x="9988550" y="2457450"/>
          <p14:tracePt t="55439" x="10007600" y="2457450"/>
          <p14:tracePt t="55455" x="10020300" y="2457450"/>
          <p14:tracePt t="55471" x="10033000" y="2457450"/>
          <p14:tracePt t="55527" x="10039350" y="2457450"/>
          <p14:tracePt t="55535" x="10045700" y="2451100"/>
          <p14:tracePt t="55552" x="10045700" y="2438400"/>
          <p14:tracePt t="55561" x="10045700" y="2419350"/>
          <p14:tracePt t="55572" x="10045700" y="2393950"/>
          <p14:tracePt t="55588" x="10052050" y="2330450"/>
          <p14:tracePt t="55606" x="10045700" y="2209800"/>
          <p14:tracePt t="55622" x="10007600" y="2139950"/>
          <p14:tracePt t="55638" x="9918700" y="2070100"/>
          <p14:tracePt t="55655" x="9785350" y="1993900"/>
          <p14:tracePt t="55671" x="9632950" y="1949450"/>
          <p14:tracePt t="55688" x="9480550" y="1917700"/>
          <p14:tracePt t="55704" x="9347200" y="1892300"/>
          <p14:tracePt t="55721" x="9290050" y="1892300"/>
          <p14:tracePt t="55738" x="9226550" y="1892300"/>
          <p14:tracePt t="55743" x="9201150" y="1892300"/>
          <p14:tracePt t="55755" x="9169400" y="1898650"/>
          <p14:tracePt t="55771" x="9131300" y="1924050"/>
          <p14:tracePt t="55774" x="9118600" y="1936750"/>
          <p14:tracePt t="55788" x="9099550" y="1955800"/>
          <p14:tracePt t="55805" x="9061450" y="1981200"/>
          <p14:tracePt t="55808" x="9048750" y="2000250"/>
          <p14:tracePt t="55822" x="9029700" y="2038350"/>
          <p14:tracePt t="55838" x="9023350" y="2076450"/>
          <p14:tracePt t="55855" x="9023350" y="2133600"/>
          <p14:tracePt t="55871" x="9023350" y="2197100"/>
          <p14:tracePt t="55888" x="9055100" y="2260600"/>
          <p14:tracePt t="55904" x="9099550" y="2324100"/>
          <p14:tracePt t="55921" x="9175750" y="2387600"/>
          <p14:tracePt t="55938" x="9290050" y="2451100"/>
          <p14:tracePt t="55955" x="9423400" y="2508250"/>
          <p14:tracePt t="55971" x="9569450" y="2559050"/>
          <p14:tracePt t="55975" x="9645650" y="2578100"/>
          <p14:tracePt t="55988" x="9709150" y="2597150"/>
          <p14:tracePt t="56004" x="9804400" y="2603500"/>
          <p14:tracePt t="56008" x="9842500" y="2603500"/>
          <p14:tracePt t="56022" x="9918700" y="2603500"/>
          <p14:tracePt t="56038" x="9982200" y="2565400"/>
          <p14:tracePt t="56055" x="10033000" y="2508250"/>
          <p14:tracePt t="56071" x="10064750" y="2457450"/>
          <p14:tracePt t="56088" x="10083800" y="2387600"/>
          <p14:tracePt t="56104" x="10096500" y="2317750"/>
          <p14:tracePt t="56121" x="10096500" y="2279650"/>
          <p14:tracePt t="56138" x="10096500" y="2222500"/>
          <p14:tracePt t="56144" x="10090150" y="2190750"/>
          <p14:tracePt t="56154" x="10077450" y="2159000"/>
          <p14:tracePt t="56171" x="10045700" y="2114550"/>
          <p14:tracePt t="56188" x="9982200" y="2076450"/>
          <p14:tracePt t="56191" x="9944100" y="2051050"/>
          <p14:tracePt t="56204" x="9899650" y="2025650"/>
          <p14:tracePt t="56222" x="9728200" y="1974850"/>
          <p14:tracePt t="56238" x="9588500" y="1949450"/>
          <p14:tracePt t="56255" x="9474200" y="1936750"/>
          <p14:tracePt t="56271" x="9366250" y="1936750"/>
          <p14:tracePt t="56288" x="9290050" y="1936750"/>
          <p14:tracePt t="56304" x="9232900" y="1949450"/>
          <p14:tracePt t="56321" x="9188450" y="1968500"/>
          <p14:tracePt t="56338" x="9150350" y="2000250"/>
          <p14:tracePt t="56355" x="9118600" y="2038350"/>
          <p14:tracePt t="56360" x="9105900" y="2057400"/>
          <p14:tracePt t="56372" x="9099550" y="2070100"/>
          <p14:tracePt t="56374" x="9086850" y="2095500"/>
          <p14:tracePt t="56387" x="9080500" y="2120900"/>
          <p14:tracePt t="56404" x="9074150" y="2159000"/>
          <p14:tracePt t="56421" x="9061450" y="2216150"/>
          <p14:tracePt t="56422" x="9061450" y="2228850"/>
          <p14:tracePt t="56437" x="9067800" y="2279650"/>
          <p14:tracePt t="56454" x="9086850" y="2330450"/>
          <p14:tracePt t="56470" x="9112250" y="2368550"/>
          <p14:tracePt t="56487" x="9163050" y="2406650"/>
          <p14:tracePt t="56504" x="9226550" y="2451100"/>
          <p14:tracePt t="56521" x="9321800" y="2501900"/>
          <p14:tracePt t="56538" x="9423400" y="2546350"/>
          <p14:tracePt t="56554" x="9525000" y="2578100"/>
          <p14:tracePt t="56571" x="9613900" y="2584450"/>
          <p14:tracePt t="56587" x="9683750" y="2584450"/>
          <p14:tracePt t="56590" x="9721850" y="2584450"/>
          <p14:tracePt t="56604" x="9747250" y="2571750"/>
          <p14:tracePt t="56608" x="9772650" y="2546350"/>
          <p14:tracePt t="56622" x="9804400" y="2514600"/>
          <p14:tracePt t="56638" x="9829800" y="2470150"/>
          <p14:tracePt t="56655" x="9836150" y="2432050"/>
          <p14:tracePt t="56671" x="9842500" y="2381250"/>
          <p14:tracePt t="56688" x="9842500" y="2324100"/>
          <p14:tracePt t="56704" x="9842500" y="2247900"/>
          <p14:tracePt t="56721" x="9804400" y="2171700"/>
          <p14:tracePt t="56738" x="9766300" y="2127250"/>
          <p14:tracePt t="56755" x="9740900" y="2095500"/>
          <p14:tracePt t="56771" x="9715500" y="2076450"/>
          <p14:tracePt t="56775" x="9696450" y="2070100"/>
          <p14:tracePt t="56788" x="9677400" y="2063750"/>
          <p14:tracePt t="56804" x="9645650" y="2044700"/>
          <p14:tracePt t="56808" x="9626600" y="2044700"/>
          <p14:tracePt t="56822" x="9569450" y="2044700"/>
          <p14:tracePt t="56838" x="9512300" y="2044700"/>
          <p14:tracePt t="56855" x="9442450" y="2057400"/>
          <p14:tracePt t="56871" x="9404350" y="2076450"/>
          <p14:tracePt t="56887" x="9372600" y="2108200"/>
          <p14:tracePt t="56904" x="9353550" y="2146300"/>
          <p14:tracePt t="56921" x="9347200" y="2171700"/>
          <p14:tracePt t="56937" x="9347200" y="2203450"/>
          <p14:tracePt t="56954" x="9359900" y="2247900"/>
          <p14:tracePt t="56970" x="9385300" y="2292350"/>
          <p14:tracePt t="56987" x="9442450" y="2343150"/>
          <p14:tracePt t="57004" x="9518650" y="2368550"/>
          <p14:tracePt t="57020" x="9575800" y="2381250"/>
          <p14:tracePt t="57022" x="9594850" y="2381250"/>
          <p14:tracePt t="57037" x="9632950" y="2381250"/>
          <p14:tracePt t="57054" x="9664700" y="2362200"/>
          <p14:tracePt t="57071" x="9677400" y="2324100"/>
          <p14:tracePt t="57087" x="9696450" y="2286000"/>
          <p14:tracePt t="57104" x="9709150" y="2241550"/>
          <p14:tracePt t="57121" x="9715500" y="2203450"/>
          <p14:tracePt t="57138" x="9715500" y="2184400"/>
          <p14:tracePt t="57155" x="9715500" y="2178050"/>
          <p14:tracePt t="57334" x="0" y="0"/>
        </p14:tracePtLst>
        <p14:tracePtLst>
          <p14:tracePt t="58904" x="2425700" y="2324100"/>
          <p14:tracePt t="58967" x="2451100" y="2324100"/>
          <p14:tracePt t="58976" x="2495550" y="2336800"/>
          <p14:tracePt t="58987" x="2546350" y="2343150"/>
          <p14:tracePt t="59004" x="2755900" y="2381250"/>
          <p14:tracePt t="59020" x="3124200" y="2425700"/>
          <p14:tracePt t="59024" x="3365500" y="2438400"/>
          <p14:tracePt t="59037" x="3644900" y="2451100"/>
          <p14:tracePt t="59054" x="4559300" y="2482850"/>
          <p14:tracePt t="59070" x="5207000" y="2482850"/>
          <p14:tracePt t="59087" x="5810250" y="2482850"/>
          <p14:tracePt t="59103" x="6242050" y="2482850"/>
          <p14:tracePt t="59120" x="6565900" y="2482850"/>
          <p14:tracePt t="59137" x="6813550" y="2482850"/>
          <p14:tracePt t="59154" x="7042150" y="2482850"/>
          <p14:tracePt t="59170" x="7289800" y="2482850"/>
          <p14:tracePt t="59178" x="7404100" y="2482850"/>
          <p14:tracePt t="59187" x="7531100" y="2482850"/>
          <p14:tracePt t="59204" x="7759700" y="2482850"/>
          <p14:tracePt t="59220" x="7969250" y="2482850"/>
          <p14:tracePt t="59223" x="8077200" y="2482850"/>
          <p14:tracePt t="59237" x="8172450" y="2482850"/>
          <p14:tracePt t="59254" x="8458200" y="2489200"/>
          <p14:tracePt t="59270" x="8642350" y="2489200"/>
          <p14:tracePt t="59287" x="8813800" y="2489200"/>
          <p14:tracePt t="59303" x="8940800" y="2489200"/>
          <p14:tracePt t="59320" x="9029700" y="2489200"/>
          <p14:tracePt t="59337" x="9093200" y="2501900"/>
          <p14:tracePt t="59354" x="9124950" y="2508250"/>
          <p14:tracePt t="59370" x="9163050" y="2520950"/>
          <p14:tracePt t="59387" x="9169400" y="2520950"/>
          <p14:tracePt t="59403" x="9175750" y="2520950"/>
          <p14:tracePt t="59518" x="0" y="0"/>
        </p14:tracePtLst>
        <p14:tracePtLst>
          <p14:tracePt t="61480" x="1809750" y="2933700"/>
          <p14:tracePt t="61576" x="1809750" y="2946400"/>
          <p14:tracePt t="61583" x="1822450" y="2959100"/>
          <p14:tracePt t="61591" x="1841500" y="2978150"/>
          <p14:tracePt t="61603" x="1866900" y="2990850"/>
          <p14:tracePt t="61619" x="1962150" y="3035300"/>
          <p14:tracePt t="61636" x="2114550" y="3079750"/>
          <p14:tracePt t="61639" x="2197100" y="3092450"/>
          <p14:tracePt t="61653" x="2273300" y="3111500"/>
          <p14:tracePt t="61670" x="2489200" y="3117850"/>
          <p14:tracePt t="61686" x="2603500" y="3117850"/>
          <p14:tracePt t="61702" x="2679700" y="3117850"/>
          <p14:tracePt t="61719" x="2724150" y="3105150"/>
          <p14:tracePt t="61736" x="2743200" y="3086100"/>
          <p14:tracePt t="61753" x="2768600" y="3054350"/>
          <p14:tracePt t="61769" x="2781300" y="3022600"/>
          <p14:tracePt t="61786" x="2781300" y="2997200"/>
          <p14:tracePt t="61803" x="2781300" y="2952750"/>
          <p14:tracePt t="61806" x="2781300" y="2921000"/>
          <p14:tracePt t="61819" x="2774950" y="2889250"/>
          <p14:tracePt t="61836" x="2736850" y="2832100"/>
          <p14:tracePt t="61839" x="2717800" y="2806700"/>
          <p14:tracePt t="61853" x="2692400" y="2774950"/>
          <p14:tracePt t="61869" x="2622550" y="2724150"/>
          <p14:tracePt t="61886" x="2495550" y="2654300"/>
          <p14:tracePt t="61902" x="2381250" y="2622550"/>
          <p14:tracePt t="61919" x="2273300" y="2603500"/>
          <p14:tracePt t="61935" x="2171700" y="2584450"/>
          <p14:tracePt t="61953" x="2120900" y="2584450"/>
          <p14:tracePt t="61969" x="2063750" y="2584450"/>
          <p14:tracePt t="61985" x="2012950" y="2584450"/>
          <p14:tracePt t="62002" x="1974850" y="2590800"/>
          <p14:tracePt t="62019" x="1936750" y="2609850"/>
          <p14:tracePt t="62022" x="1917700" y="2622550"/>
          <p14:tracePt t="62035" x="1905000" y="2635250"/>
          <p14:tracePt t="62052" x="1879600" y="2654300"/>
          <p14:tracePt t="62054" x="1873250" y="2673350"/>
          <p14:tracePt t="62070" x="1854200" y="2711450"/>
          <p14:tracePt t="62086" x="1847850" y="2749550"/>
          <p14:tracePt t="62102" x="1847850" y="2787650"/>
          <p14:tracePt t="62119" x="1847850" y="2844800"/>
          <p14:tracePt t="62136" x="1879600" y="2882900"/>
          <p14:tracePt t="62153" x="1924050" y="2921000"/>
          <p14:tracePt t="62169" x="1993900" y="2965450"/>
          <p14:tracePt t="62174" x="2019300" y="2984500"/>
          <p14:tracePt t="62186" x="2038350" y="2997200"/>
          <p14:tracePt t="62202" x="2057400" y="3003550"/>
          <p14:tracePt t="62219" x="2076450" y="3003550"/>
          <p14:tracePt t="62223" x="2082800" y="3003550"/>
          <p14:tracePt t="62252" x="2095500" y="3009900"/>
          <p14:tracePt t="62271" x="2108200" y="3009900"/>
          <p14:tracePt t="62286" x="2146300" y="3016250"/>
          <p14:tracePt t="62302" x="2203450" y="3028950"/>
          <p14:tracePt t="62319" x="2305050" y="3054350"/>
          <p14:tracePt t="62336" x="2413000" y="3079750"/>
          <p14:tracePt t="62352" x="2571750" y="3105150"/>
          <p14:tracePt t="62369" x="2749550" y="3136900"/>
          <p14:tracePt t="62386" x="2908300" y="3155950"/>
          <p14:tracePt t="62402" x="2971800" y="3155950"/>
          <p14:tracePt t="62419" x="2997200" y="3155950"/>
          <p14:tracePt t="62436" x="3009900" y="3155950"/>
          <p14:tracePt t="62456" x="3016250" y="3149600"/>
          <p14:tracePt t="62470" x="3028950" y="3143250"/>
          <p14:tracePt t="62486" x="3028950" y="3124200"/>
          <p14:tracePt t="62502" x="3035300" y="3105150"/>
          <p14:tracePt t="62519" x="3035300" y="3092450"/>
          <p14:tracePt t="62536" x="3041650" y="3073400"/>
          <p14:tracePt t="62552" x="3041650" y="3060700"/>
          <p14:tracePt t="62568" x="3041650" y="3054350"/>
          <p14:tracePt t="62585" x="3041650" y="3041650"/>
          <p14:tracePt t="63016" x="3048000" y="3035300"/>
          <p14:tracePt t="63024" x="3054350" y="3035300"/>
          <p14:tracePt t="63035" x="3067050" y="3035300"/>
          <p14:tracePt t="63052" x="3155950" y="3035300"/>
          <p14:tracePt t="63069" x="3276600" y="3060700"/>
          <p14:tracePt t="63072" x="3340100" y="3067050"/>
          <p14:tracePt t="63087" x="3441700" y="3092450"/>
          <p14:tracePt t="63103" x="3492500" y="3098800"/>
          <p14:tracePt t="63119" x="3505200" y="3098800"/>
          <p14:tracePt t="63136" x="3517900" y="3105150"/>
          <p14:tracePt t="63152" x="3524250" y="3105150"/>
          <p14:tracePt t="63169" x="3536950" y="3111500"/>
          <p14:tracePt t="63186" x="3549650" y="3111500"/>
          <p14:tracePt t="63194" x="3562350" y="3111500"/>
          <p14:tracePt t="63202" x="3575050" y="3111500"/>
          <p14:tracePt t="63219" x="3606800" y="3111500"/>
          <p14:tracePt t="63235" x="3644900" y="3111500"/>
          <p14:tracePt t="63239" x="3663950" y="3111500"/>
          <p14:tracePt t="63252" x="3683000" y="3111500"/>
          <p14:tracePt t="63269" x="3721100" y="3111500"/>
          <p14:tracePt t="63273" x="3746500" y="3111500"/>
          <p14:tracePt t="63287" x="3803650" y="3111500"/>
          <p14:tracePt t="63302" x="3854450" y="3111500"/>
          <p14:tracePt t="63318" x="3905250" y="3111500"/>
          <p14:tracePt t="63335" x="3937000" y="3111500"/>
          <p14:tracePt t="63351" x="3949700" y="3111500"/>
          <p14:tracePt t="63415" x="3937000" y="3111500"/>
          <p14:tracePt t="63423" x="3898900" y="3111500"/>
          <p14:tracePt t="63436" x="3810000" y="3098800"/>
          <p14:tracePt t="63452" x="3587750" y="3067050"/>
          <p14:tracePt t="63469" x="3187700" y="2990850"/>
          <p14:tracePt t="63472" x="2978150" y="2959100"/>
          <p14:tracePt t="63486" x="2603500" y="2933700"/>
          <p14:tracePt t="63503" x="2393950" y="2933700"/>
          <p14:tracePt t="63519" x="2266950" y="2933700"/>
          <p14:tracePt t="63536" x="2209800" y="2933700"/>
          <p14:tracePt t="63552" x="2190750" y="2933700"/>
          <p14:tracePt t="63569" x="2178050" y="2933700"/>
          <p14:tracePt t="63680" x="2197100" y="2933700"/>
          <p14:tracePt t="63688" x="2247900" y="2933700"/>
          <p14:tracePt t="63703" x="2425700" y="2933700"/>
          <p14:tracePt t="63719" x="2768600" y="2933700"/>
          <p14:tracePt t="63735" x="3225800" y="2940050"/>
          <p14:tracePt t="63752" x="3594100" y="2952750"/>
          <p14:tracePt t="63769" x="3829050" y="2952750"/>
          <p14:tracePt t="63786" x="3943350" y="2952750"/>
          <p14:tracePt t="63791" x="3968750" y="2952750"/>
          <p14:tracePt t="63803" x="3987800" y="2952750"/>
          <p14:tracePt t="63819" x="3994150" y="2952750"/>
          <p14:tracePt t="64718" x="0" y="0"/>
        </p14:tracePtLst>
        <p14:tracePtLst>
          <p14:tracePt t="65279" x="2044700" y="2965450"/>
          <p14:tracePt t="65374" x="2051050" y="2965450"/>
          <p14:tracePt t="65382" x="2082800" y="2971800"/>
          <p14:tracePt t="65389" x="2139950" y="2978150"/>
          <p14:tracePt t="65401" x="2203450" y="2990850"/>
          <p14:tracePt t="65417" x="2393950" y="3035300"/>
          <p14:tracePt t="65434" x="2679700" y="3079750"/>
          <p14:tracePt t="65451" x="3035300" y="3149600"/>
          <p14:tracePt t="65467" x="3397250" y="3187700"/>
          <p14:tracePt t="65484" x="3625850" y="3187700"/>
          <p14:tracePt t="65501" x="3810000" y="3187700"/>
          <p14:tracePt t="65517" x="3943350" y="3187700"/>
          <p14:tracePt t="65534" x="3987800" y="3187700"/>
          <p14:tracePt t="65551" x="4006850" y="3187700"/>
          <p14:tracePt t="65567" x="4013200" y="3187700"/>
          <p14:tracePt t="66494" x="0" y="0"/>
        </p14:tracePtLst>
        <p14:tracePtLst>
          <p14:tracePt t="67425" x="1962150" y="2628900"/>
          <p14:tracePt t="67433" x="1955800" y="2641600"/>
          <p14:tracePt t="67440" x="1949450" y="2660650"/>
          <p14:tracePt t="67451" x="1949450" y="2673350"/>
          <p14:tracePt t="67467" x="1936750" y="2698750"/>
          <p14:tracePt t="67484" x="1930400" y="2724150"/>
          <p14:tracePt t="67486" x="1924050" y="2736850"/>
          <p14:tracePt t="67501" x="1924050" y="2743200"/>
          <p14:tracePt t="67518" x="1924050" y="2768600"/>
          <p14:tracePt t="67534" x="1924050" y="2806700"/>
          <p14:tracePt t="67550" x="1949450" y="2838450"/>
          <p14:tracePt t="67568" x="1974850" y="2870200"/>
          <p14:tracePt t="67584" x="2051050" y="2908300"/>
          <p14:tracePt t="67601" x="2184400" y="2940050"/>
          <p14:tracePt t="67617" x="2349500" y="2965450"/>
          <p14:tracePt t="67634" x="2489200" y="2971800"/>
          <p14:tracePt t="67651" x="2628900" y="2971800"/>
          <p14:tracePt t="67667" x="2724150" y="2971800"/>
          <p14:tracePt t="67684" x="2813050" y="2965450"/>
          <p14:tracePt t="67686" x="2851150" y="2959100"/>
          <p14:tracePt t="67701" x="2876550" y="2952750"/>
          <p14:tracePt t="67718" x="2959100" y="2933700"/>
          <p14:tracePt t="67734" x="2990850" y="2914650"/>
          <p14:tracePt t="67750" x="3016250" y="2895600"/>
          <p14:tracePt t="67768" x="3028950" y="2882900"/>
          <p14:tracePt t="67784" x="3041650" y="2870200"/>
          <p14:tracePt t="67801" x="3048000" y="2851150"/>
          <p14:tracePt t="67817" x="3048000" y="2844800"/>
          <p14:tracePt t="67834" x="3054350" y="2825750"/>
          <p14:tracePt t="67851" x="3054350" y="2813050"/>
          <p14:tracePt t="67867" x="3048000" y="2794000"/>
          <p14:tracePt t="67872" x="3035300" y="2781300"/>
          <p14:tracePt t="67884" x="3016250" y="2762250"/>
          <p14:tracePt t="67901" x="2978150" y="2736850"/>
          <p14:tracePt t="67918" x="2901950" y="2717800"/>
          <p14:tracePt t="67934" x="2857500" y="2705100"/>
          <p14:tracePt t="67950" x="2819400" y="2705100"/>
          <p14:tracePt t="67967" x="2774950" y="2698750"/>
          <p14:tracePt t="67983" x="2749550" y="2698750"/>
          <p14:tracePt t="68000" x="2724150" y="2698750"/>
          <p14:tracePt t="68017" x="2692400" y="2698750"/>
          <p14:tracePt t="68033" x="2667000" y="2705100"/>
          <p14:tracePt t="68050" x="2654300" y="2724150"/>
          <p14:tracePt t="68068" x="2641600" y="2736850"/>
          <p14:tracePt t="68071" x="2635250" y="2755900"/>
          <p14:tracePt t="68084" x="2628900" y="2768600"/>
          <p14:tracePt t="68101" x="2628900" y="2806700"/>
          <p14:tracePt t="68104" x="2628900" y="2838450"/>
          <p14:tracePt t="68118" x="2628900" y="2889250"/>
          <p14:tracePt t="68134" x="2641600" y="2952750"/>
          <p14:tracePt t="68150" x="2698750" y="3009900"/>
          <p14:tracePt t="68167" x="2825750" y="3060700"/>
          <p14:tracePt t="68184" x="2984500" y="3092450"/>
          <p14:tracePt t="68200" x="3155950" y="3130550"/>
          <p14:tracePt t="68217" x="3308350" y="3136900"/>
          <p14:tracePt t="68234" x="3416300" y="3136900"/>
          <p14:tracePt t="68251" x="3467100" y="3117850"/>
          <p14:tracePt t="68268" x="3498850" y="3079750"/>
          <p14:tracePt t="68284" x="3511550" y="3035300"/>
          <p14:tracePt t="68286" x="3517900" y="3022600"/>
          <p14:tracePt t="68301" x="3517900" y="3003550"/>
          <p14:tracePt t="68317" x="3517900" y="2959100"/>
          <p14:tracePt t="68334" x="3517900" y="2908300"/>
          <p14:tracePt t="68350" x="3511550" y="2870200"/>
          <p14:tracePt t="68367" x="3498850" y="2844800"/>
          <p14:tracePt t="68384" x="3479800" y="2832100"/>
          <p14:tracePt t="68401" x="3467100" y="2825750"/>
          <p14:tracePt t="68417" x="3454400" y="2819400"/>
          <p14:tracePt t="68487" x="3454400" y="2825750"/>
          <p14:tracePt t="68504" x="3454400" y="2838450"/>
          <p14:tracePt t="68511" x="3454400" y="2857500"/>
          <p14:tracePt t="68520" x="3454400" y="2863850"/>
          <p14:tracePt t="68534" x="3473450" y="2889250"/>
          <p14:tracePt t="68550" x="3486150" y="2895600"/>
          <p14:tracePt t="68838" x="0" y="0"/>
        </p14:tracePtLst>
        <p14:tracePtLst>
          <p14:tracePt t="69474" x="5683250" y="2686050"/>
          <p14:tracePt t="69488" x="5676900" y="2686050"/>
          <p14:tracePt t="69495" x="5670550" y="2686050"/>
          <p14:tracePt t="69504" x="5657850" y="2686050"/>
          <p14:tracePt t="69517" x="5651500" y="2698750"/>
          <p14:tracePt t="69534" x="5632450" y="2743200"/>
          <p14:tracePt t="69550" x="5626100" y="2768600"/>
          <p14:tracePt t="69567" x="5619750" y="2819400"/>
          <p14:tracePt t="69583" x="5613400" y="2870200"/>
          <p14:tracePt t="69600" x="5613400" y="2933700"/>
          <p14:tracePt t="69616" x="5651500" y="2990850"/>
          <p14:tracePt t="69633" x="5702300" y="3028950"/>
          <p14:tracePt t="69650" x="5778500" y="3060700"/>
          <p14:tracePt t="69654" x="5797550" y="3067050"/>
          <p14:tracePt t="69667" x="5822950" y="3073400"/>
          <p14:tracePt t="69683" x="5867400" y="3073400"/>
          <p14:tracePt t="69687" x="5880100" y="3073400"/>
          <p14:tracePt t="69700" x="5899150" y="3073400"/>
          <p14:tracePt t="69716" x="5943600" y="3073400"/>
          <p14:tracePt t="69734" x="5988050" y="3003550"/>
          <p14:tracePt t="69750" x="6019800" y="2933700"/>
          <p14:tracePt t="69767" x="6026150" y="2863850"/>
          <p14:tracePt t="69783" x="6026150" y="2813050"/>
          <p14:tracePt t="69800" x="6026150" y="2755900"/>
          <p14:tracePt t="69817" x="6026150" y="2711450"/>
          <p14:tracePt t="69833" x="6019800" y="2673350"/>
          <p14:tracePt t="69850" x="6000750" y="2647950"/>
          <p14:tracePt t="69866" x="5975350" y="2641600"/>
          <p14:tracePt t="69883" x="5962650" y="2641600"/>
          <p14:tracePt t="69900" x="5943600" y="2641600"/>
          <p14:tracePt t="69917" x="5905500" y="2641600"/>
          <p14:tracePt t="69919" x="5892800" y="2647950"/>
          <p14:tracePt t="69933" x="5867400" y="2667000"/>
          <p14:tracePt t="69950" x="5803900" y="2736850"/>
          <p14:tracePt t="69967" x="5778500" y="2787650"/>
          <p14:tracePt t="69983" x="5765800" y="2838450"/>
          <p14:tracePt t="70000" x="5765800" y="2863850"/>
          <p14:tracePt t="70016" x="5765800" y="2901950"/>
          <p14:tracePt t="70033" x="5784850" y="2927350"/>
          <p14:tracePt t="70050" x="5803900" y="2952750"/>
          <p14:tracePt t="70066" x="5829300" y="2965450"/>
          <p14:tracePt t="70083" x="5842000" y="2965450"/>
          <p14:tracePt t="70100" x="5867400" y="2965450"/>
          <p14:tracePt t="70117" x="5918200" y="2933700"/>
          <p14:tracePt t="70119" x="5949950" y="2895600"/>
          <p14:tracePt t="70133" x="5988050" y="2832100"/>
          <p14:tracePt t="70150" x="5994400" y="2794000"/>
          <p14:tracePt t="70166" x="5994400" y="2736850"/>
          <p14:tracePt t="70183" x="5969000" y="2698750"/>
          <p14:tracePt t="70200" x="5937250" y="2679700"/>
          <p14:tracePt t="70216" x="5905500" y="2667000"/>
          <p14:tracePt t="70233" x="5880100" y="2660650"/>
          <p14:tracePt t="70250" x="5842000" y="2660650"/>
          <p14:tracePt t="70266" x="5797550" y="2679700"/>
          <p14:tracePt t="70283" x="5778500" y="2724150"/>
          <p14:tracePt t="70286" x="5765800" y="2743200"/>
          <p14:tracePt t="70300" x="5753100" y="2768600"/>
          <p14:tracePt t="70316" x="5746750" y="2794000"/>
          <p14:tracePt t="70318" x="5746750" y="2813050"/>
          <p14:tracePt t="70333" x="5746750" y="2825750"/>
          <p14:tracePt t="70349" x="5753100" y="2863850"/>
          <p14:tracePt t="70366" x="5759450" y="2876550"/>
          <p14:tracePt t="70382" x="5765800" y="2876550"/>
          <p14:tracePt t="70399" x="5778500" y="2876550"/>
          <p14:tracePt t="70416" x="5810250" y="2863850"/>
          <p14:tracePt t="70433" x="5829300" y="2819400"/>
          <p14:tracePt t="70450" x="5842000" y="2768600"/>
          <p14:tracePt t="70466" x="5842000" y="2743200"/>
          <p14:tracePt t="70483" x="5842000" y="2705100"/>
          <p14:tracePt t="70500" x="5829300" y="2692400"/>
          <p14:tracePt t="70503" x="5816600" y="2686050"/>
          <p14:tracePt t="70519" x="5803900" y="2686050"/>
          <p14:tracePt t="70533" x="5797550" y="2686050"/>
          <p14:tracePt t="70537" x="5784850" y="2686050"/>
          <p14:tracePt t="70550" x="5740400" y="2698750"/>
          <p14:tracePt t="70566" x="5702300" y="2743200"/>
          <p14:tracePt t="70583" x="5676900" y="2806700"/>
          <p14:tracePt t="70600" x="5670550" y="2857500"/>
          <p14:tracePt t="70617" x="5670550" y="2921000"/>
          <p14:tracePt t="70633" x="5689600" y="2965450"/>
          <p14:tracePt t="70649" x="5721350" y="3003550"/>
          <p14:tracePt t="70666" x="5765800" y="3028950"/>
          <p14:tracePt t="70683" x="5803900" y="3035300"/>
          <p14:tracePt t="70686" x="5829300" y="3035300"/>
          <p14:tracePt t="70700" x="5867400" y="3035300"/>
          <p14:tracePt t="70716" x="5918200" y="2978150"/>
          <p14:tracePt t="70734" x="5956300" y="2870200"/>
          <p14:tracePt t="70750" x="5956300" y="2813050"/>
          <p14:tracePt t="70766" x="5930900" y="2768600"/>
          <p14:tracePt t="70783" x="5905500" y="2749550"/>
          <p14:tracePt t="70799" x="5886450" y="2730500"/>
          <p14:tracePt t="70816" x="5880100" y="2730500"/>
          <p14:tracePt t="70833" x="5873750" y="2730500"/>
          <p14:tracePt t="70849" x="5848350" y="2730500"/>
          <p14:tracePt t="70866" x="5835650" y="2755900"/>
          <p14:tracePt t="70883" x="5822950" y="2794000"/>
          <p14:tracePt t="70900" x="5822950" y="2819400"/>
          <p14:tracePt t="70904" x="5822950" y="2838450"/>
          <p14:tracePt t="70916" x="5822950" y="2851150"/>
          <p14:tracePt t="70934" x="5822950" y="2895600"/>
          <p14:tracePt t="70950" x="5829300" y="2921000"/>
          <p14:tracePt t="70966" x="5842000" y="2940050"/>
          <p14:tracePt t="70983" x="5854700" y="2971800"/>
          <p14:tracePt t="70999" x="5867400" y="2984500"/>
          <p14:tracePt t="71105" x="5867400" y="2965450"/>
          <p14:tracePt t="71112" x="5861050" y="2946400"/>
          <p14:tracePt t="71122" x="5848350" y="2940050"/>
          <p14:tracePt t="71134" x="5816600" y="2908300"/>
          <p14:tracePt t="71150" x="5784850" y="2882900"/>
          <p14:tracePt t="71166" x="5759450" y="2870200"/>
          <p14:tracePt t="71232" x="5753100" y="2870200"/>
          <p14:tracePt t="71248" x="5753100" y="2889250"/>
          <p14:tracePt t="71257" x="5753100" y="2908300"/>
          <p14:tracePt t="71266" x="5753100" y="2927350"/>
          <p14:tracePt t="71283" x="5759450" y="2965450"/>
          <p14:tracePt t="71300" x="5772150" y="2990850"/>
          <p14:tracePt t="71304" x="5784850" y="2997200"/>
          <p14:tracePt t="71316" x="5791200" y="2997200"/>
          <p14:tracePt t="71333" x="5797550" y="2997200"/>
          <p14:tracePt t="71337" x="5803900" y="2997200"/>
          <p14:tracePt t="71351" x="5810250" y="2990850"/>
          <p14:tracePt t="71366" x="5822950" y="2946400"/>
          <p14:tracePt t="71382" x="5835650" y="2889250"/>
          <p14:tracePt t="71399" x="5835650" y="2844800"/>
          <p14:tracePt t="71416" x="5835650" y="2787650"/>
          <p14:tracePt t="71433" x="5835650" y="2762250"/>
          <p14:tracePt t="71449" x="5835650" y="2749550"/>
          <p14:tracePt t="71466" x="5835650" y="2736850"/>
          <p14:tracePt t="71483" x="5829300" y="2736850"/>
          <p14:tracePt t="71504" x="5822950" y="2736850"/>
          <p14:tracePt t="71516" x="5816600" y="2736850"/>
          <p14:tracePt t="71533" x="5797550" y="2762250"/>
          <p14:tracePt t="71550" x="5772150" y="2844800"/>
          <p14:tracePt t="71566" x="5772150" y="2882900"/>
          <p14:tracePt t="71582" x="5772150" y="2908300"/>
          <p14:tracePt t="71599" x="5772150" y="2933700"/>
          <p14:tracePt t="71632" x="5778500" y="2933700"/>
          <p14:tracePt t="71650" x="5797550" y="2933700"/>
          <p14:tracePt t="71666" x="5842000" y="2914650"/>
          <p14:tracePt t="71671" x="5854700" y="2889250"/>
          <p14:tracePt t="71683" x="5861050" y="2857500"/>
          <p14:tracePt t="71688" x="5861050" y="2825750"/>
          <p14:tracePt t="71699" x="5861050" y="2781300"/>
          <p14:tracePt t="71716" x="5861050" y="2724150"/>
          <p14:tracePt t="71732" x="5861050" y="2686050"/>
          <p14:tracePt t="71735" x="5854700" y="2679700"/>
          <p14:tracePt t="71749" x="5854700" y="2673350"/>
          <p14:tracePt t="71774" x="5842000" y="2673350"/>
          <p14:tracePt t="71782" x="5829300" y="2692400"/>
          <p14:tracePt t="71799" x="5810250" y="2749550"/>
          <p14:tracePt t="71815" x="5784850" y="2832100"/>
          <p14:tracePt t="71832" x="5778500" y="2870200"/>
          <p14:tracePt t="71849" x="5784850" y="2908300"/>
          <p14:tracePt t="71866" x="5797550" y="2921000"/>
          <p14:tracePt t="71883" x="5803900" y="2927350"/>
          <p14:tracePt t="71953" x="5803900" y="2914650"/>
          <p14:tracePt t="71961" x="5803900" y="2901950"/>
          <p14:tracePt t="71969" x="5803900" y="2895600"/>
          <p14:tracePt t="71983" x="5797550" y="2870200"/>
          <p14:tracePt t="71999" x="5784850" y="2851150"/>
          <p14:tracePt t="72015" x="5778500" y="2838450"/>
          <p14:tracePt t="72032" x="5772150" y="2832100"/>
          <p14:tracePt t="72166" x="5765800" y="2825750"/>
          <p14:tracePt t="72167" x="0" y="0"/>
        </p14:tracePtLst>
        <p14:tracePtLst>
          <p14:tracePt t="72711" x="2590800" y="1517650"/>
          <p14:tracePt t="72784" x="2597150" y="1517650"/>
          <p14:tracePt t="72793" x="2628900" y="1524000"/>
          <p14:tracePt t="72802" x="2686050" y="1536700"/>
          <p14:tracePt t="72815" x="2838450" y="1555750"/>
          <p14:tracePt t="72832" x="2990850" y="1555750"/>
          <p14:tracePt t="72849" x="3130550" y="1555750"/>
          <p14:tracePt t="72865" x="3206750" y="1555750"/>
          <p14:tracePt t="72882" x="3238500" y="1555750"/>
          <p14:tracePt t="72899" x="3263900" y="1555750"/>
          <p14:tracePt t="72915" x="3276600" y="1555750"/>
          <p14:tracePt t="72918" x="3282950" y="1555750"/>
          <p14:tracePt t="72935" x="3289300" y="1555750"/>
          <p14:tracePt t="73006" x="0" y="0"/>
        </p14:tracePtLst>
        <p14:tracePtLst>
          <p14:tracePt t="73610" x="5772150" y="2679700"/>
          <p14:tracePt t="73617" x="5765800" y="2686050"/>
          <p14:tracePt t="73632" x="5753100" y="2730500"/>
          <p14:tracePt t="73649" x="5734050" y="2813050"/>
          <p14:tracePt t="73665" x="5715000" y="2921000"/>
          <p14:tracePt t="73682" x="5715000" y="2997200"/>
          <p14:tracePt t="73698" x="5715000" y="3073400"/>
          <p14:tracePt t="73715" x="5715000" y="3130550"/>
          <p14:tracePt t="73718" x="5721350" y="3136900"/>
          <p14:tracePt t="73732" x="5734050" y="3149600"/>
          <p14:tracePt t="73748" x="5759450" y="3168650"/>
          <p14:tracePt t="73751" x="5772150" y="3181350"/>
          <p14:tracePt t="73766" x="5803900" y="3187700"/>
          <p14:tracePt t="73782" x="5842000" y="3187700"/>
          <p14:tracePt t="73798" x="5892800" y="3175000"/>
          <p14:tracePt t="73815" x="5930900" y="3124200"/>
          <p14:tracePt t="73832" x="5969000" y="3060700"/>
          <p14:tracePt t="73848" x="5975350" y="3003550"/>
          <p14:tracePt t="73865" x="5975350" y="2940050"/>
          <p14:tracePt t="73882" x="5962650" y="2889250"/>
          <p14:tracePt t="73898" x="5937250" y="2844800"/>
          <p14:tracePt t="73902" x="5918200" y="2825750"/>
          <p14:tracePt t="73916" x="5899150" y="2806700"/>
          <p14:tracePt t="73932" x="5867400" y="2781300"/>
          <p14:tracePt t="73935" x="5848350" y="2781300"/>
          <p14:tracePt t="73948" x="5842000" y="2781300"/>
          <p14:tracePt t="73965" x="5829300" y="2781300"/>
          <p14:tracePt t="73967" x="5822950" y="2781300"/>
          <p14:tracePt t="73981" x="5810250" y="2781300"/>
          <p14:tracePt t="73998" x="5791200" y="2806700"/>
          <p14:tracePt t="74015" x="5772150" y="2857500"/>
          <p14:tracePt t="74031" x="5772150" y="2908300"/>
          <p14:tracePt t="74048" x="5772150" y="2965450"/>
          <p14:tracePt t="74065" x="5791200" y="3022600"/>
          <p14:tracePt t="74082" x="5848350" y="3067050"/>
          <p14:tracePt t="74099" x="5918200" y="3098800"/>
          <p14:tracePt t="74115" x="5962650" y="3105150"/>
          <p14:tracePt t="74119" x="5988050" y="3105150"/>
          <p14:tracePt t="74132" x="6007100" y="3105150"/>
          <p14:tracePt t="74149" x="6038850" y="3073400"/>
          <p14:tracePt t="74166" x="6045200" y="3016250"/>
          <p14:tracePt t="74182" x="6045200" y="2971800"/>
          <p14:tracePt t="74198" x="6038850" y="2946400"/>
          <p14:tracePt t="74215" x="6019800" y="2927350"/>
          <p14:tracePt t="74232" x="6013450" y="2921000"/>
          <p14:tracePt t="74249" x="6007100" y="2914650"/>
          <p14:tracePt t="74265" x="6000750" y="2914650"/>
          <p14:tracePt t="74283" x="5994400" y="2940050"/>
          <p14:tracePt t="74286" x="5988050" y="2984500"/>
          <p14:tracePt t="74298" x="5981700" y="3003550"/>
          <p14:tracePt t="74315" x="5988050" y="3054350"/>
          <p14:tracePt t="74332" x="5994400" y="3073400"/>
          <p14:tracePt t="74334" x="6000750" y="3079750"/>
          <p14:tracePt t="74368" x="6007100" y="3079750"/>
          <p14:tracePt t="74376" x="6007100" y="3067050"/>
          <p14:tracePt t="74384" x="6013450" y="3048000"/>
          <p14:tracePt t="74399" x="6019800" y="2990850"/>
          <p14:tracePt t="74415" x="6019800" y="2940050"/>
          <p14:tracePt t="74432" x="6019800" y="2895600"/>
          <p14:tracePt t="74448" x="6019800" y="2863850"/>
          <p14:tracePt t="74465" x="6019800" y="2857500"/>
          <p14:tracePt t="74482" x="6007100" y="2851150"/>
          <p14:tracePt t="74498" x="6000750" y="2851150"/>
          <p14:tracePt t="74515" x="5975350" y="2857500"/>
          <p14:tracePt t="74520" x="5962650" y="2863850"/>
          <p14:tracePt t="74532" x="5956300" y="2882900"/>
          <p14:tracePt t="74548" x="5937250" y="2914650"/>
          <p14:tracePt t="74552" x="5937250" y="2927350"/>
          <p14:tracePt t="74566" x="5937250" y="2959100"/>
          <p14:tracePt t="74582" x="5937250" y="2978150"/>
          <p14:tracePt t="74640" x="5937250" y="2971800"/>
          <p14:tracePt t="74647" x="5937250" y="2952750"/>
          <p14:tracePt t="74656" x="5937250" y="2921000"/>
          <p14:tracePt t="74665" x="5937250" y="2889250"/>
          <p14:tracePt t="74681" x="5924550" y="2832100"/>
          <p14:tracePt t="74698" x="5899150" y="2787650"/>
          <p14:tracePt t="74715" x="5873750" y="2743200"/>
          <p14:tracePt t="74731" x="5848350" y="2724150"/>
          <p14:tracePt t="74748" x="5835650" y="2717800"/>
          <p14:tracePt t="74765" x="5829300" y="2717800"/>
          <p14:tracePt t="74782" x="5816600" y="2717800"/>
          <p14:tracePt t="74798" x="5803900" y="2724150"/>
          <p14:tracePt t="74815" x="5784850" y="2749550"/>
          <p14:tracePt t="74831" x="5778500" y="2794000"/>
          <p14:tracePt t="74848" x="5772150" y="2844800"/>
          <p14:tracePt t="74865" x="5772150" y="2921000"/>
          <p14:tracePt t="74881" x="5797550" y="2984500"/>
          <p14:tracePt t="74898" x="5854700" y="3035300"/>
          <p14:tracePt t="74915" x="5918200" y="3067050"/>
          <p14:tracePt t="74932" x="5994400" y="3086100"/>
          <p14:tracePt t="74934" x="6013450" y="3086100"/>
          <p14:tracePt t="74948" x="6051550" y="3073400"/>
          <p14:tracePt t="74965" x="6102350" y="3035300"/>
          <p14:tracePt t="74967" x="6115050" y="2997200"/>
          <p14:tracePt t="74982" x="6146800" y="2927350"/>
          <p14:tracePt t="74998" x="6146800" y="2882900"/>
          <p14:tracePt t="75015" x="6134100" y="2832100"/>
          <p14:tracePt t="75031" x="6115050" y="2794000"/>
          <p14:tracePt t="75048" x="6102350" y="2787650"/>
          <p14:tracePt t="75064" x="6089650" y="2781300"/>
          <p14:tracePt t="75081" x="6076950" y="2781300"/>
          <p14:tracePt t="75098" x="6038850" y="2800350"/>
          <p14:tracePt t="75115" x="6007100" y="2851150"/>
          <p14:tracePt t="75131" x="5994400" y="2882900"/>
          <p14:tracePt t="75148" x="5994400" y="2914650"/>
          <p14:tracePt t="75150" x="5994400" y="2927350"/>
          <p14:tracePt t="75165" x="5994400" y="2946400"/>
          <p14:tracePt t="75182" x="6013450" y="2971800"/>
          <p14:tracePt t="75198" x="6013450" y="2978150"/>
          <p14:tracePt t="75224" x="6026150" y="2978150"/>
          <p14:tracePt t="75231" x="6026150" y="2965450"/>
          <p14:tracePt t="75248" x="6026150" y="2914650"/>
          <p14:tracePt t="75265" x="6026150" y="2863850"/>
          <p14:tracePt t="75282" x="6019800" y="2819400"/>
          <p14:tracePt t="75298" x="6007100" y="2800350"/>
          <p14:tracePt t="75303" x="6007100" y="2794000"/>
          <p14:tracePt t="75315" x="6007100" y="2787650"/>
          <p14:tracePt t="75348" x="6000750" y="2787650"/>
          <p14:tracePt t="75365" x="5981700" y="2794000"/>
          <p14:tracePt t="75367" x="5962650" y="2819400"/>
          <p14:tracePt t="75382" x="5924550" y="2882900"/>
          <p14:tracePt t="75398" x="5911850" y="2933700"/>
          <p14:tracePt t="75414" x="5911850" y="2952750"/>
          <p14:tracePt t="75431" x="5911850" y="2965450"/>
          <p14:tracePt t="75448" x="5918200" y="2978150"/>
          <p14:tracePt t="75464" x="5930900" y="2978150"/>
          <p14:tracePt t="75481" x="5981700" y="2965450"/>
          <p14:tracePt t="75498" x="6032500" y="2908300"/>
          <p14:tracePt t="75514" x="6051550" y="2857500"/>
          <p14:tracePt t="75531" x="6051550" y="2813050"/>
          <p14:tracePt t="75548" x="6051550" y="2794000"/>
          <p14:tracePt t="75551" x="6051550" y="2787650"/>
          <p14:tracePt t="75583" x="6045200" y="2787650"/>
          <p14:tracePt t="75592" x="6038850" y="2787650"/>
          <p14:tracePt t="75599" x="6026150" y="2794000"/>
          <p14:tracePt t="75614" x="6007100" y="2825750"/>
          <p14:tracePt t="75631" x="6007100" y="2844800"/>
          <p14:tracePt t="75647" x="6007100" y="2851150"/>
          <p14:tracePt t="75712" x="6019800" y="2851150"/>
          <p14:tracePt t="75720" x="6032500" y="2838450"/>
          <p14:tracePt t="75731" x="6038850" y="2825750"/>
          <p14:tracePt t="75748" x="6045200" y="2813050"/>
          <p14:tracePt t="75764" x="6045200" y="2806700"/>
          <p14:tracePt t="75767" x="6045200" y="2800350"/>
          <p14:tracePt t="75782" x="6045200" y="2787650"/>
          <p14:tracePt t="75816" x="6032500" y="2787650"/>
          <p14:tracePt t="75831" x="5994400" y="2794000"/>
          <p14:tracePt t="75848" x="5969000" y="2832100"/>
          <p14:tracePt t="75865" x="5943600" y="2882900"/>
          <p14:tracePt t="75881" x="5924550" y="2933700"/>
          <p14:tracePt t="75898" x="5924550" y="2952750"/>
          <p14:tracePt t="75915" x="5937250" y="2990850"/>
          <p14:tracePt t="75931" x="5956300" y="2997200"/>
          <p14:tracePt t="75947" x="5981700" y="2997200"/>
          <p14:tracePt t="75951" x="6000750" y="2997200"/>
          <p14:tracePt t="75964" x="6013450" y="2997200"/>
          <p14:tracePt t="75982" x="6064250" y="2946400"/>
          <p14:tracePt t="75998" x="6076950" y="2876550"/>
          <p14:tracePt t="76014" x="6076950" y="2800350"/>
          <p14:tracePt t="76031" x="6057900" y="2730500"/>
          <p14:tracePt t="76047" x="6019800" y="2698750"/>
          <p14:tracePt t="76064" x="6000750" y="2686050"/>
          <p14:tracePt t="76081" x="5981700" y="2686050"/>
          <p14:tracePt t="76098" x="5962650" y="2686050"/>
          <p14:tracePt t="76115" x="5924550" y="2730500"/>
          <p14:tracePt t="76118" x="5905500" y="2762250"/>
          <p14:tracePt t="76131" x="5886450" y="2794000"/>
          <p14:tracePt t="76148" x="5861050" y="2870200"/>
          <p14:tracePt t="76151" x="5861050" y="2882900"/>
          <p14:tracePt t="76164" x="5861050" y="2901950"/>
          <p14:tracePt t="76182" x="5867400" y="2940050"/>
          <p14:tracePt t="76198" x="5880100" y="2959100"/>
          <p14:tracePt t="76215" x="5905500" y="2959100"/>
          <p14:tracePt t="76231" x="5981700" y="2978150"/>
          <p14:tracePt t="76247" x="6057900" y="2971800"/>
          <p14:tracePt t="76264" x="6108700" y="2940050"/>
          <p14:tracePt t="76281" x="6127750" y="2908300"/>
          <p14:tracePt t="76298" x="6127750" y="2889250"/>
          <p14:tracePt t="76315" x="6121400" y="2863850"/>
          <p14:tracePt t="76331" x="6102350" y="2857500"/>
          <p14:tracePt t="76348" x="6096000" y="2857500"/>
          <p14:tracePt t="76350" x="6083300" y="2857500"/>
          <p14:tracePt t="76364" x="6064250" y="2857500"/>
          <p14:tracePt t="76380" x="6038850" y="2870200"/>
          <p14:tracePt t="76382" x="6019800" y="2889250"/>
          <p14:tracePt t="76397" x="5988050" y="2946400"/>
          <p14:tracePt t="76414" x="5975350" y="2990850"/>
          <p14:tracePt t="76431" x="5975350" y="3022600"/>
          <p14:tracePt t="76447" x="5975350" y="3048000"/>
          <p14:tracePt t="76464" x="6000750" y="3060700"/>
          <p14:tracePt t="76481" x="6038850" y="3060700"/>
          <p14:tracePt t="76497" x="6096000" y="3054350"/>
          <p14:tracePt t="76514" x="6146800" y="3003550"/>
          <p14:tracePt t="76531" x="6172200" y="2940050"/>
          <p14:tracePt t="76547" x="6178550" y="2882900"/>
          <p14:tracePt t="76564" x="6178550" y="2838450"/>
          <p14:tracePt t="76566" x="6172200" y="2819400"/>
          <p14:tracePt t="76581" x="6165850" y="2806700"/>
          <p14:tracePt t="76597" x="6102350" y="2768600"/>
          <p14:tracePt t="76614" x="6045200" y="2762250"/>
          <p14:tracePt t="76631" x="5975350" y="2762250"/>
          <p14:tracePt t="76647" x="5930900" y="2787650"/>
          <p14:tracePt t="76664" x="5905500" y="2825750"/>
          <p14:tracePt t="76681" x="5886450" y="2876550"/>
          <p14:tracePt t="76697" x="5880100" y="2895600"/>
          <p14:tracePt t="76714" x="5880100" y="2914650"/>
          <p14:tracePt t="76731" x="5880100" y="2927350"/>
          <p14:tracePt t="76747" x="5899150" y="2940050"/>
          <p14:tracePt t="76764" x="5918200" y="2940050"/>
          <p14:tracePt t="76766" x="5943600" y="2940050"/>
          <p14:tracePt t="76781" x="5969000" y="2927350"/>
          <p14:tracePt t="76797" x="6013450" y="2876550"/>
          <p14:tracePt t="76814" x="6019800" y="2851150"/>
          <p14:tracePt t="76831" x="6019800" y="2819400"/>
          <p14:tracePt t="76847" x="6019800" y="2800350"/>
          <p14:tracePt t="76864" x="6013450" y="2794000"/>
          <p14:tracePt t="76886" x="6007100" y="2794000"/>
          <p14:tracePt t="76902" x="6000750" y="2794000"/>
          <p14:tracePt t="76914" x="5994400" y="2794000"/>
          <p14:tracePt t="76930" x="5975350" y="2800350"/>
          <p14:tracePt t="76947" x="5956300" y="2838450"/>
          <p14:tracePt t="76964" x="5949950" y="2870200"/>
          <p14:tracePt t="76981" x="5949950" y="2921000"/>
          <p14:tracePt t="76983" x="5956300" y="2952750"/>
          <p14:tracePt t="76997" x="5981700" y="2984500"/>
          <p14:tracePt t="77014" x="5994400" y="2984500"/>
          <p14:tracePt t="77030" x="6013450" y="2984500"/>
          <p14:tracePt t="77047" x="6032500" y="2965450"/>
          <p14:tracePt t="77064" x="6051550" y="2895600"/>
          <p14:tracePt t="77081" x="6064250" y="2832100"/>
          <p14:tracePt t="77097" x="6064250" y="2787650"/>
          <p14:tracePt t="77114" x="6057900" y="2768600"/>
          <p14:tracePt t="77130" x="6051550" y="2755900"/>
          <p14:tracePt t="77151" x="6045200" y="2755900"/>
          <p14:tracePt t="77167" x="6026150" y="2755900"/>
          <p14:tracePt t="77181" x="6007100" y="2781300"/>
          <p14:tracePt t="77184" x="6000750" y="2800350"/>
          <p14:tracePt t="77197" x="5981700" y="2851150"/>
          <p14:tracePt t="77214" x="5975350" y="2870200"/>
          <p14:tracePt t="77230" x="5975350" y="2876550"/>
          <p14:tracePt t="77489" x="5981700" y="2876550"/>
          <p14:tracePt t="77498" x="6013450" y="2876550"/>
          <p14:tracePt t="77514" x="6134100" y="2908300"/>
          <p14:tracePt t="77514" x="0" y="0"/>
        </p14:tracePtLst>
        <p14:tracePtLst>
          <p14:tracePt t="77802" x="7226300" y="2736850"/>
          <p14:tracePt t="77809" x="7213600" y="2736850"/>
          <p14:tracePt t="77817" x="7188200" y="2736850"/>
          <p14:tracePt t="77830" x="7156450" y="2768600"/>
          <p14:tracePt t="77847" x="7124700" y="2819400"/>
          <p14:tracePt t="77864" x="7105650" y="2901950"/>
          <p14:tracePt t="77880" x="7099300" y="2978150"/>
          <p14:tracePt t="77897" x="7099300" y="3060700"/>
          <p14:tracePt t="77913" x="7118350" y="3143250"/>
          <p14:tracePt t="77930" x="7150100" y="3200400"/>
          <p14:tracePt t="77947" x="7194550" y="3219450"/>
          <p14:tracePt t="77964" x="7251700" y="3244850"/>
          <p14:tracePt t="77980" x="7334250" y="3225800"/>
          <p14:tracePt t="77983" x="7372350" y="3206750"/>
          <p14:tracePt t="77997" x="7410450" y="3175000"/>
          <p14:tracePt t="78014" x="7467600" y="3054350"/>
          <p14:tracePt t="78030" x="7473950" y="2978150"/>
          <p14:tracePt t="78047" x="7467600" y="2876550"/>
          <p14:tracePt t="78064" x="7423150" y="2813050"/>
          <p14:tracePt t="78080" x="7378700" y="2774950"/>
          <p14:tracePt t="78097" x="7334250" y="2762250"/>
          <p14:tracePt t="78114" x="7302500" y="2755900"/>
          <p14:tracePt t="78131" x="7251700" y="2755900"/>
          <p14:tracePt t="78135" x="7226300" y="2762250"/>
          <p14:tracePt t="78147" x="7200900" y="2781300"/>
          <p14:tracePt t="78164" x="7150100" y="2851150"/>
          <p14:tracePt t="78168" x="7137400" y="2882900"/>
          <p14:tracePt t="78181" x="7124700" y="2908300"/>
          <p14:tracePt t="78186" x="7118350" y="2933700"/>
          <p14:tracePt t="78198" x="7112000" y="2959100"/>
          <p14:tracePt t="78272" x="7112000" y="2965450"/>
          <p14:tracePt t="78288" x="7118350" y="2952750"/>
          <p14:tracePt t="78298" x="7124700" y="2940050"/>
          <p14:tracePt t="78314" x="7137400" y="2921000"/>
          <p14:tracePt t="78330" x="7143750" y="2908300"/>
          <p14:tracePt t="78347" x="7143750" y="2901950"/>
          <p14:tracePt t="78364" x="7143750" y="2889250"/>
          <p14:tracePt t="78390" x="0" y="0"/>
        </p14:tracePtLst>
        <p14:tracePtLst>
          <p14:tracePt t="80720" x="2317750" y="3054350"/>
          <p14:tracePt t="80792" x="2330450" y="3054350"/>
          <p14:tracePt t="80799" x="2374900" y="3067050"/>
          <p14:tracePt t="80813" x="2438400" y="3067050"/>
          <p14:tracePt t="80830" x="2857500" y="3067050"/>
          <p14:tracePt t="80846" x="3352800" y="3067050"/>
          <p14:tracePt t="80863" x="3917950" y="3067050"/>
          <p14:tracePt t="80879" x="4413250" y="3067050"/>
          <p14:tracePt t="80896" x="4667250" y="3067050"/>
          <p14:tracePt t="80913" x="4787900" y="3067050"/>
          <p14:tracePt t="80930" x="4832350" y="3067050"/>
          <p14:tracePt t="80946" x="4876800" y="3067050"/>
          <p14:tracePt t="80963" x="4940300" y="3067050"/>
          <p14:tracePt t="80979" x="5054600" y="3067050"/>
          <p14:tracePt t="80996" x="5232400" y="3067050"/>
          <p14:tracePt t="81013" x="5467350" y="3067050"/>
          <p14:tracePt t="81014" x="5568950" y="3067050"/>
          <p14:tracePt t="81029" x="5657850" y="3067050"/>
          <p14:tracePt t="81045" x="5854700" y="3067050"/>
          <p14:tracePt t="81063" x="5981700" y="3067050"/>
          <p14:tracePt t="81079" x="6134100" y="3067050"/>
          <p14:tracePt t="81096" x="6299200" y="3067050"/>
          <p14:tracePt t="81112" x="6508750" y="3067050"/>
          <p14:tracePt t="81129" x="6743700" y="3067050"/>
          <p14:tracePt t="81146" x="6972300" y="3067050"/>
          <p14:tracePt t="81163" x="7137400" y="3067050"/>
          <p14:tracePt t="81166" x="7181850" y="3067050"/>
          <p14:tracePt t="81179" x="7207250" y="3067050"/>
          <p14:tracePt t="81184" x="7219950" y="3067050"/>
          <p14:tracePt t="81319" x="7200900" y="3067050"/>
          <p14:tracePt t="81327" x="7143750" y="3060700"/>
          <p14:tracePt t="81335" x="7048500" y="3054350"/>
          <p14:tracePt t="81346" x="6946900" y="3054350"/>
          <p14:tracePt t="81362" x="6527800" y="3028950"/>
          <p14:tracePt t="81379" x="5943600" y="2946400"/>
          <p14:tracePt t="81384" x="5657850" y="2908300"/>
          <p14:tracePt t="81396" x="5346700" y="2876550"/>
          <p14:tracePt t="81413" x="4889500" y="2863850"/>
          <p14:tracePt t="81430" x="4546600" y="2863850"/>
          <p14:tracePt t="81446" x="4489450" y="2863850"/>
          <p14:tracePt t="81462" x="4470400" y="2863850"/>
          <p14:tracePt t="81543" x="4489450" y="2863850"/>
          <p14:tracePt t="81552" x="4546600" y="2863850"/>
          <p14:tracePt t="81563" x="4667250" y="2870200"/>
          <p14:tracePt t="81579" x="5029200" y="2889250"/>
          <p14:tracePt t="81596" x="5645150" y="2933700"/>
          <p14:tracePt t="81599" x="6013450" y="2946400"/>
          <p14:tracePt t="81613" x="6407150" y="2959100"/>
          <p14:tracePt t="81629" x="7124700" y="2990850"/>
          <p14:tracePt t="81646" x="7791450" y="2990850"/>
          <p14:tracePt t="81662" x="7918450" y="2990850"/>
          <p14:tracePt t="81679" x="7943850" y="2990850"/>
          <p14:tracePt t="82030" x="0" y="0"/>
        </p14:tracePtLst>
        <p14:tracePtLst>
          <p14:tracePt t="82394" x="8439150" y="2990850"/>
          <p14:tracePt t="82496" x="8470900" y="2997200"/>
          <p14:tracePt t="82505" x="8528050" y="3003550"/>
          <p14:tracePt t="82513" x="8610600" y="3022600"/>
          <p14:tracePt t="82529" x="8858250" y="3079750"/>
          <p14:tracePt t="82545" x="9245600" y="3124200"/>
          <p14:tracePt t="82562" x="9575800" y="3136900"/>
          <p14:tracePt t="82579" x="9772650" y="3136900"/>
          <p14:tracePt t="82583" x="9829800" y="3136900"/>
          <p14:tracePt t="82596" x="9848850" y="3136900"/>
          <p14:tracePt t="82613" x="9867900" y="3136900"/>
          <p14:tracePt t="82736" x="9855200" y="3136900"/>
          <p14:tracePt t="82745" x="9836150" y="3136900"/>
          <p14:tracePt t="82752" x="9804400" y="3136900"/>
          <p14:tracePt t="82762" x="9747250" y="3136900"/>
          <p14:tracePt t="82779" x="9607550" y="3136900"/>
          <p14:tracePt t="82796" x="9423400" y="3136900"/>
          <p14:tracePt t="82800" x="9290050" y="3136900"/>
          <p14:tracePt t="82815" x="9048750" y="3136900"/>
          <p14:tracePt t="82830" x="8839200" y="3136900"/>
          <p14:tracePt t="82846" x="8724900" y="3136900"/>
          <p14:tracePt t="82862" x="8699500" y="3136900"/>
          <p14:tracePt t="82879" x="8693150" y="3136900"/>
          <p14:tracePt t="82952" x="8699500" y="3136900"/>
          <p14:tracePt t="82961" x="8731250" y="3136900"/>
          <p14:tracePt t="82969" x="8782050" y="3136900"/>
          <p14:tracePt t="82979" x="8858250" y="3136900"/>
          <p14:tracePt t="82995" x="9055100" y="3136900"/>
          <p14:tracePt t="83012" x="9258300" y="3136900"/>
          <p14:tracePt t="83028" x="9366250" y="3136900"/>
          <p14:tracePt t="83030" x="9385300" y="3136900"/>
          <p14:tracePt t="83046" x="9404350" y="3136900"/>
          <p14:tracePt t="83262" x="0" y="0"/>
        </p14:tracePtLst>
        <p14:tracePtLst>
          <p14:tracePt t="85792" x="1149350" y="3378200"/>
          <p14:tracePt t="85856" x="1143000" y="3378200"/>
          <p14:tracePt t="85864" x="1143000" y="3384550"/>
          <p14:tracePt t="85878" x="1143000" y="3422650"/>
          <p14:tracePt t="85894" x="1143000" y="3511550"/>
          <p14:tracePt t="85911" x="1162050" y="3657600"/>
          <p14:tracePt t="85928" x="1200150" y="3860800"/>
          <p14:tracePt t="85944" x="1238250" y="4121150"/>
          <p14:tracePt t="85961" x="1289050" y="4387850"/>
          <p14:tracePt t="85978" x="1346200" y="4641850"/>
          <p14:tracePt t="85995" x="1371600" y="4857750"/>
          <p14:tracePt t="86011" x="1397000" y="5035550"/>
          <p14:tracePt t="86015" x="1409700" y="5111750"/>
          <p14:tracePt t="86028" x="1422400" y="5187950"/>
          <p14:tracePt t="86044" x="1435100" y="5327650"/>
          <p14:tracePt t="86061" x="1454150" y="5448300"/>
          <p14:tracePt t="86063" x="1466850" y="5511800"/>
          <p14:tracePt t="86077" x="1479550" y="5651500"/>
          <p14:tracePt t="86094" x="1524000" y="5772150"/>
          <p14:tracePt t="86111" x="1568450" y="5886450"/>
          <p14:tracePt t="86128" x="1625600" y="5975350"/>
          <p14:tracePt t="86144" x="1670050" y="6045200"/>
          <p14:tracePt t="86161" x="1714500" y="6108700"/>
          <p14:tracePt t="86178" x="1733550" y="6134100"/>
          <p14:tracePt t="86194" x="1771650" y="6165850"/>
          <p14:tracePt t="86211" x="1809750" y="6178550"/>
          <p14:tracePt t="86228" x="1854200" y="6197600"/>
          <p14:tracePt t="86230" x="1892300" y="6216650"/>
          <p14:tracePt t="86245" x="1949450" y="6223000"/>
          <p14:tracePt t="86262" x="2216150" y="6267450"/>
          <p14:tracePt t="86278" x="2546350" y="6343650"/>
          <p14:tracePt t="86294" x="3003550" y="6419850"/>
          <p14:tracePt t="86311" x="3638550" y="6457950"/>
          <p14:tracePt t="86327" x="4375150" y="6477000"/>
          <p14:tracePt t="86344" x="5187950" y="6477000"/>
          <p14:tracePt t="86361" x="6070600" y="6477000"/>
          <p14:tracePt t="86377" x="6972300" y="6477000"/>
          <p14:tracePt t="86394" x="7785100" y="6477000"/>
          <p14:tracePt t="86411" x="8477250" y="6477000"/>
          <p14:tracePt t="86427" x="8991600" y="6477000"/>
          <p14:tracePt t="86444" x="9340850" y="6477000"/>
          <p14:tracePt t="86446" x="9480550" y="6470650"/>
          <p14:tracePt t="86460" x="9563100" y="6464300"/>
          <p14:tracePt t="86477" x="9690100" y="6419850"/>
          <p14:tracePt t="86494" x="9728200" y="6388100"/>
          <p14:tracePt t="86511" x="9772650" y="6350000"/>
          <p14:tracePt t="86528" x="9798050" y="6305550"/>
          <p14:tracePt t="86544" x="9829800" y="6242050"/>
          <p14:tracePt t="86561" x="9848850" y="6172200"/>
          <p14:tracePt t="86578" x="9861550" y="6083300"/>
          <p14:tracePt t="86594" x="9886950" y="5981700"/>
          <p14:tracePt t="86611" x="9899650" y="5867400"/>
          <p14:tracePt t="86615" x="9912350" y="5810250"/>
          <p14:tracePt t="86627" x="9918700" y="5746750"/>
          <p14:tracePt t="86644" x="9950450" y="5600700"/>
          <p14:tracePt t="86661" x="9982200" y="5461000"/>
          <p14:tracePt t="86678" x="10007600" y="5289550"/>
          <p14:tracePt t="86694" x="10013950" y="5213350"/>
          <p14:tracePt t="86711" x="10013950" y="5143500"/>
          <p14:tracePt t="86727" x="10007600" y="5067300"/>
          <p14:tracePt t="86744" x="9994900" y="5010150"/>
          <p14:tracePt t="86761" x="9975850" y="4946650"/>
          <p14:tracePt t="86778" x="9944100" y="4902200"/>
          <p14:tracePt t="86794" x="9906000" y="4851400"/>
          <p14:tracePt t="86811" x="9867900" y="4800600"/>
          <p14:tracePt t="86815" x="9848850" y="4781550"/>
          <p14:tracePt t="86827" x="9829800" y="4756150"/>
          <p14:tracePt t="86844" x="9772650" y="4699000"/>
          <p14:tracePt t="86847" x="9747250" y="4679950"/>
          <p14:tracePt t="86861" x="9709150" y="4654550"/>
          <p14:tracePt t="86878" x="9588500" y="4578350"/>
          <p14:tracePt t="86894" x="9480550" y="4521200"/>
          <p14:tracePt t="86911" x="9359900" y="4476750"/>
          <p14:tracePt t="86927" x="9213850" y="4425950"/>
          <p14:tracePt t="86944" x="9042400" y="4381500"/>
          <p14:tracePt t="86961" x="8858250" y="4343400"/>
          <p14:tracePt t="86977" x="8705850" y="4311650"/>
          <p14:tracePt t="86994" x="8547100" y="4286250"/>
          <p14:tracePt t="87011" x="8407400" y="4286250"/>
          <p14:tracePt t="87015" x="8324850" y="4279900"/>
          <p14:tracePt t="87027" x="8248650" y="4267200"/>
          <p14:tracePt t="87044" x="8096250" y="4235450"/>
          <p14:tracePt t="87046" x="8020050" y="4216400"/>
          <p14:tracePt t="87060" x="7937500" y="4203700"/>
          <p14:tracePt t="87077" x="7639050" y="4146550"/>
          <p14:tracePt t="87093" x="7410450" y="4102100"/>
          <p14:tracePt t="87110" x="7226300" y="4057650"/>
          <p14:tracePt t="87127" x="7086600" y="4032250"/>
          <p14:tracePt t="87144" x="6965950" y="4013200"/>
          <p14:tracePt t="87161" x="6851650" y="3987800"/>
          <p14:tracePt t="87177" x="6731000" y="3962400"/>
          <p14:tracePt t="87194" x="6559550" y="3930650"/>
          <p14:tracePt t="87210" x="6369050" y="3892550"/>
          <p14:tracePt t="87227" x="6140450" y="3848100"/>
          <p14:tracePt t="87231" x="5994400" y="3816350"/>
          <p14:tracePt t="87244" x="5848350" y="3784600"/>
          <p14:tracePt t="87261" x="5530850" y="3721100"/>
          <p14:tracePt t="87262" x="5384800" y="3689350"/>
          <p14:tracePt t="87278" x="5118100" y="3638550"/>
          <p14:tracePt t="87294" x="4864100" y="3587750"/>
          <p14:tracePt t="87311" x="4654550" y="3543300"/>
          <p14:tracePt t="87327" x="4451350" y="3511550"/>
          <p14:tracePt t="87344" x="4267200" y="3473450"/>
          <p14:tracePt t="87361" x="4095750" y="3441700"/>
          <p14:tracePt t="87377" x="3937000" y="3409950"/>
          <p14:tracePt t="87394" x="3771900" y="3384550"/>
          <p14:tracePt t="87410" x="3613150" y="3346450"/>
          <p14:tracePt t="87427" x="3448050" y="3321050"/>
          <p14:tracePt t="87430" x="3384550" y="3321050"/>
          <p14:tracePt t="87444" x="3314700" y="3321050"/>
          <p14:tracePt t="87460" x="3155950" y="3321050"/>
          <p14:tracePt t="87462" x="3079750" y="3321050"/>
          <p14:tracePt t="87478" x="2908300" y="3321050"/>
          <p14:tracePt t="87494" x="2724150" y="3321050"/>
          <p14:tracePt t="87511" x="2540000" y="3321050"/>
          <p14:tracePt t="87527" x="2406650" y="3321050"/>
          <p14:tracePt t="87544" x="2311400" y="3321050"/>
          <p14:tracePt t="87561" x="2203450" y="3321050"/>
          <p14:tracePt t="87577" x="2114550" y="3321050"/>
          <p14:tracePt t="87594" x="2019300" y="3321050"/>
          <p14:tracePt t="87611" x="1924050" y="3321050"/>
          <p14:tracePt t="87614" x="1866900" y="3321050"/>
          <p14:tracePt t="87627" x="1816100" y="3321050"/>
          <p14:tracePt t="87644" x="1727200" y="3321050"/>
          <p14:tracePt t="87646" x="1689100" y="3321050"/>
          <p14:tracePt t="87660" x="1657350" y="3321050"/>
          <p14:tracePt t="87677" x="1593850" y="3321050"/>
          <p14:tracePt t="87694" x="1504950" y="3340100"/>
          <p14:tracePt t="87710" x="1454150" y="3359150"/>
          <p14:tracePt t="87727" x="1409700" y="3378200"/>
          <p14:tracePt t="87744" x="1377950" y="3409950"/>
          <p14:tracePt t="87760" x="1346200" y="3454400"/>
          <p14:tracePt t="87777" x="1314450" y="3498850"/>
          <p14:tracePt t="87794" x="1289050" y="3568700"/>
          <p14:tracePt t="87811" x="1250950" y="3651250"/>
          <p14:tracePt t="87827" x="1200150" y="3759200"/>
          <p14:tracePt t="87831" x="1174750" y="3816350"/>
          <p14:tracePt t="87844" x="1168400" y="3867150"/>
          <p14:tracePt t="87860" x="1143000" y="3975100"/>
          <p14:tracePt t="87877" x="1130300" y="4095750"/>
          <p14:tracePt t="87879" x="1123950" y="4165600"/>
          <p14:tracePt t="87894" x="1111250" y="4292600"/>
          <p14:tracePt t="87910" x="1117600" y="4451350"/>
          <p14:tracePt t="87927" x="1123950" y="4597400"/>
          <p14:tracePt t="87943" x="1130300" y="4768850"/>
          <p14:tracePt t="87960" x="1155700" y="4927600"/>
          <p14:tracePt t="87977" x="1174750" y="5060950"/>
          <p14:tracePt t="87993" x="1187450" y="5168900"/>
          <p14:tracePt t="88010" x="1212850" y="5257800"/>
          <p14:tracePt t="88027" x="1225550" y="5340350"/>
          <p14:tracePt t="88044" x="1244600" y="5397500"/>
          <p14:tracePt t="88046" x="1250950" y="5422900"/>
          <p14:tracePt t="88060" x="1257300" y="5441950"/>
          <p14:tracePt t="88077" x="1270000" y="5480050"/>
          <p14:tracePt t="88079" x="1282700" y="5505450"/>
          <p14:tracePt t="88094" x="1308100" y="5543550"/>
          <p14:tracePt t="88110" x="1339850" y="5581650"/>
          <p14:tracePt t="88127" x="1371600" y="5619750"/>
          <p14:tracePt t="88143" x="1428750" y="5657850"/>
          <p14:tracePt t="88160" x="1504950" y="5695950"/>
          <p14:tracePt t="88177" x="1625600" y="5746750"/>
          <p14:tracePt t="88193" x="1835150" y="5797550"/>
          <p14:tracePt t="88211" x="2273300" y="5873750"/>
          <p14:tracePt t="88227" x="3009900" y="5899150"/>
          <p14:tracePt t="88232" x="3416300" y="5899150"/>
          <p14:tracePt t="88244" x="3867150" y="5899150"/>
          <p14:tracePt t="88260" x="4667250" y="5899150"/>
          <p14:tracePt t="88277" x="5226050" y="5899150"/>
          <p14:tracePt t="88279" x="5422900" y="5899150"/>
          <p14:tracePt t="88294" x="5778500" y="5924550"/>
          <p14:tracePt t="88310" x="6172200" y="6000750"/>
          <p14:tracePt t="88327" x="6743700" y="6108700"/>
          <p14:tracePt t="88343" x="7543800" y="6267450"/>
          <p14:tracePt t="88360" x="8432800" y="6438900"/>
          <p14:tracePt t="88377" x="9150350" y="6572250"/>
          <p14:tracePt t="88394" x="9582150" y="6623050"/>
          <p14:tracePt t="88410" x="9740900" y="6635750"/>
          <p14:tracePt t="88427" x="9804400" y="6623050"/>
          <p14:tracePt t="88430" x="9823450" y="6616700"/>
          <p14:tracePt t="88443" x="9842500" y="6604000"/>
          <p14:tracePt t="88460" x="9867900" y="6553200"/>
          <p14:tracePt t="88462" x="9880600" y="6515100"/>
          <p14:tracePt t="88477" x="9906000" y="6470650"/>
          <p14:tracePt t="88494" x="9982200" y="6286500"/>
          <p14:tracePt t="88510" x="10020300" y="6146800"/>
          <p14:tracePt t="88527" x="10045700" y="5981700"/>
          <p14:tracePt t="88543" x="10052050" y="5835650"/>
          <p14:tracePt t="88560" x="10052050" y="5676900"/>
          <p14:tracePt t="88576" x="10020300" y="5524500"/>
          <p14:tracePt t="88593" x="9956800" y="5372100"/>
          <p14:tracePt t="88610" x="9855200" y="5213350"/>
          <p14:tracePt t="88627" x="9779000" y="5080000"/>
          <p14:tracePt t="88630" x="9747250" y="5029200"/>
          <p14:tracePt t="88643" x="9715500" y="4991100"/>
          <p14:tracePt t="88660" x="9683750" y="4940300"/>
          <p14:tracePt t="88663" x="9671050" y="4927600"/>
          <p14:tracePt t="88676" x="9658350" y="4908550"/>
          <p14:tracePt t="88694" x="9626600" y="4864100"/>
          <p14:tracePt t="88710" x="9601200" y="4826000"/>
          <p14:tracePt t="88727" x="9563100" y="4787900"/>
          <p14:tracePt t="88743" x="9499600" y="4743450"/>
          <p14:tracePt t="88760" x="9391650" y="4699000"/>
          <p14:tracePt t="88777" x="9220200" y="4629150"/>
          <p14:tracePt t="88793" x="8921750" y="4533900"/>
          <p14:tracePt t="88810" x="8566150" y="4464050"/>
          <p14:tracePt t="88826" x="8185150" y="4381500"/>
          <p14:tracePt t="88830" x="7994650" y="4343400"/>
          <p14:tracePt t="88843" x="7766050" y="4305300"/>
          <p14:tracePt t="88860" x="7258050" y="4203700"/>
          <p14:tracePt t="88876" x="6731000" y="4095750"/>
          <p14:tracePt t="88878" x="6477000" y="4038600"/>
          <p14:tracePt t="88894" x="5994400" y="3949700"/>
          <p14:tracePt t="88910" x="5530850" y="3860800"/>
          <p14:tracePt t="88926" x="5092700" y="3771900"/>
          <p14:tracePt t="88944" x="4692650" y="3683000"/>
          <p14:tracePt t="88960" x="4318000" y="3613150"/>
          <p14:tracePt t="88977" x="3981450" y="3549650"/>
          <p14:tracePt t="88994" x="3708400" y="3530600"/>
          <p14:tracePt t="88999" x="3600450" y="3530600"/>
          <p14:tracePt t="89010" x="3498850" y="3530600"/>
          <p14:tracePt t="89027" x="3295650" y="3530600"/>
          <p14:tracePt t="89031" x="3187700" y="3517900"/>
          <p14:tracePt t="89044" x="3105150" y="3505200"/>
          <p14:tracePt t="89060" x="2921000" y="3467100"/>
          <p14:tracePt t="89076" x="2743200" y="3435350"/>
          <p14:tracePt t="89079" x="2641600" y="3416300"/>
          <p14:tracePt t="89094" x="2470150" y="3378200"/>
          <p14:tracePt t="89110" x="2324100" y="3352800"/>
          <p14:tracePt t="89126" x="2171700" y="3321050"/>
          <p14:tracePt t="89143" x="2019300" y="3295650"/>
          <p14:tracePt t="89160" x="1898650" y="3263900"/>
          <p14:tracePt t="89176" x="1752600" y="3232150"/>
          <p14:tracePt t="89193" x="1612900" y="3206750"/>
          <p14:tracePt t="89198" x="1549400" y="3200400"/>
          <p14:tracePt t="89210" x="1492250" y="3181350"/>
          <p14:tracePt t="89226" x="1403350" y="3168650"/>
          <p14:tracePt t="89243" x="1333500" y="3155950"/>
          <p14:tracePt t="89260" x="1327150" y="3155950"/>
          <p14:tracePt t="89277" x="1320800" y="3155950"/>
          <p14:tracePt t="89294" x="1295400" y="3155950"/>
          <p14:tracePt t="89310" x="1282700" y="3168650"/>
          <p14:tracePt t="89326" x="1250950" y="3213100"/>
          <p14:tracePt t="89343" x="1206500" y="3295650"/>
          <p14:tracePt t="89360" x="1162050" y="3429000"/>
          <p14:tracePt t="89376" x="1136650" y="3581400"/>
          <p14:tracePt t="89393" x="1111250" y="3727450"/>
          <p14:tracePt t="89410" x="1104900" y="3867150"/>
          <p14:tracePt t="89426" x="1104900" y="4006850"/>
          <p14:tracePt t="89431" x="1104900" y="4070350"/>
          <p14:tracePt t="89443" x="1104900" y="4121150"/>
          <p14:tracePt t="89460" x="1123950" y="4273550"/>
          <p14:tracePt t="89464" x="1143000" y="4349750"/>
          <p14:tracePt t="89477" x="1155700" y="4413250"/>
          <p14:tracePt t="89494" x="1181100" y="4559300"/>
          <p14:tracePt t="89510" x="1200150" y="4686300"/>
          <p14:tracePt t="89526" x="1200150" y="4756150"/>
          <p14:tracePt t="89543" x="1200150" y="4806950"/>
          <p14:tracePt t="89560" x="1200150" y="4876800"/>
          <p14:tracePt t="89577" x="1200150" y="4940300"/>
          <p14:tracePt t="89593" x="1212850" y="5016500"/>
          <p14:tracePt t="89610" x="1231900" y="5080000"/>
          <p14:tracePt t="89626" x="1244600" y="5137150"/>
          <p14:tracePt t="89631" x="1244600" y="5149850"/>
          <p14:tracePt t="89643" x="1250950" y="5181600"/>
          <p14:tracePt t="89660" x="1270000" y="5213350"/>
          <p14:tracePt t="89664" x="1282700" y="5232400"/>
          <p14:tracePt t="89677" x="1289050" y="5251450"/>
          <p14:tracePt t="89694" x="1301750" y="5295900"/>
          <p14:tracePt t="89710" x="1327150" y="5327650"/>
          <p14:tracePt t="89726" x="1352550" y="5346700"/>
          <p14:tracePt t="89743" x="1384300" y="5372100"/>
          <p14:tracePt t="89760" x="1428750" y="5397500"/>
          <p14:tracePt t="89777" x="1498600" y="5422900"/>
          <p14:tracePt t="89793" x="1631950" y="5461000"/>
          <p14:tracePt t="89810" x="1847850" y="5505450"/>
          <p14:tracePt t="89826" x="2349500" y="5594350"/>
          <p14:tracePt t="89831" x="2711450" y="5670550"/>
          <p14:tracePt t="89843" x="3136900" y="5746750"/>
          <p14:tracePt t="89860" x="4044950" y="5943600"/>
          <p14:tracePt t="89863" x="4533900" y="6038850"/>
          <p14:tracePt t="89877" x="5003800" y="6134100"/>
          <p14:tracePt t="89893" x="5861050" y="6280150"/>
          <p14:tracePt t="89895" x="6280150" y="6324600"/>
          <p14:tracePt t="89910" x="7016750" y="6350000"/>
          <p14:tracePt t="89926" x="7683500" y="6350000"/>
          <p14:tracePt t="89943" x="8350250" y="6350000"/>
          <p14:tracePt t="89960" x="8997950" y="6350000"/>
          <p14:tracePt t="89976" x="9575800" y="6305550"/>
          <p14:tracePt t="89993" x="9950450" y="6235700"/>
          <p14:tracePt t="90010" x="10179050" y="6165850"/>
          <p14:tracePt t="90026" x="10325100" y="6115050"/>
          <p14:tracePt t="90030" x="10388600" y="6089650"/>
          <p14:tracePt t="90043" x="10445750" y="6070600"/>
          <p14:tracePt t="90060" x="10547350" y="6019800"/>
          <p14:tracePt t="90064" x="10598150" y="5994400"/>
          <p14:tracePt t="90077" x="10642600" y="5975350"/>
          <p14:tracePt t="90094" x="10725150" y="5924550"/>
          <p14:tracePt t="90110" x="10750550" y="5892800"/>
          <p14:tracePt t="90126" x="10763250" y="5842000"/>
          <p14:tracePt t="90143" x="10775950" y="5791200"/>
          <p14:tracePt t="90159" x="10788650" y="5734050"/>
          <p14:tracePt t="90176" x="10795000" y="5683250"/>
          <p14:tracePt t="90192" x="10795000" y="5645150"/>
          <p14:tracePt t="90209" x="10795000" y="5607050"/>
          <p14:tracePt t="90226" x="10795000" y="5562600"/>
          <p14:tracePt t="90243" x="10795000" y="5505450"/>
          <p14:tracePt t="90259" x="10788650" y="5435600"/>
          <p14:tracePt t="90263" x="10775950" y="5391150"/>
          <p14:tracePt t="90276" x="10763250" y="5340350"/>
          <p14:tracePt t="90293" x="10718800" y="5251450"/>
          <p14:tracePt t="90309" x="10610850" y="5092700"/>
          <p14:tracePt t="90326" x="10483850" y="4984750"/>
          <p14:tracePt t="90342" x="10293350" y="4864100"/>
          <p14:tracePt t="90359" x="10064750" y="4737100"/>
          <p14:tracePt t="90376" x="9759950" y="4603750"/>
          <p14:tracePt t="90393" x="9398000" y="4457700"/>
          <p14:tracePt t="90410" x="9086850" y="4337050"/>
          <p14:tracePt t="90426" x="8877300" y="4279900"/>
          <p14:tracePt t="90443" x="8737600" y="4248150"/>
          <p14:tracePt t="90448" x="8686800" y="4241800"/>
          <p14:tracePt t="90460" x="8636000" y="4222750"/>
          <p14:tracePt t="90477" x="8559800" y="4210050"/>
          <p14:tracePt t="90493" x="8477250" y="4197350"/>
          <p14:tracePt t="90495" x="8426450" y="4191000"/>
          <p14:tracePt t="90510" x="8312150" y="4165600"/>
          <p14:tracePt t="90526" x="8185150" y="4133850"/>
          <p14:tracePt t="90543" x="8045450" y="4108450"/>
          <p14:tracePt t="90560" x="7880350" y="4083050"/>
          <p14:tracePt t="90576" x="7727950" y="4044950"/>
          <p14:tracePt t="90593" x="7581900" y="4019550"/>
          <p14:tracePt t="90609" x="7435850" y="4000500"/>
          <p14:tracePt t="90626" x="7296150" y="3962400"/>
          <p14:tracePt t="90630" x="7219950" y="3949700"/>
          <p14:tracePt t="90643" x="7156450" y="3930650"/>
          <p14:tracePt t="90660" x="7004050" y="3905250"/>
          <p14:tracePt t="90663" x="6908800" y="3886200"/>
          <p14:tracePt t="90677" x="6819900" y="3860800"/>
          <p14:tracePt t="90694" x="6521450" y="3810000"/>
          <p14:tracePt t="90710" x="6305550" y="3765550"/>
          <p14:tracePt t="90726" x="6127750" y="3727450"/>
          <p14:tracePt t="90743" x="5975350" y="3702050"/>
          <p14:tracePt t="90760" x="5848350" y="3695700"/>
          <p14:tracePt t="90776" x="5715000" y="3683000"/>
          <p14:tracePt t="90793" x="5575300" y="3644900"/>
          <p14:tracePt t="90809" x="5416550" y="3619500"/>
          <p14:tracePt t="90826" x="5219700" y="3575050"/>
          <p14:tracePt t="90832" x="5118100" y="3562350"/>
          <p14:tracePt t="90843" x="4997450" y="3543300"/>
          <p14:tracePt t="90860" x="4724400" y="3479800"/>
          <p14:tracePt t="90864" x="4597400" y="3454400"/>
          <p14:tracePt t="90876" x="4470400" y="3435350"/>
          <p14:tracePt t="90892" x="4267200" y="3390900"/>
          <p14:tracePt t="90910" x="4000500" y="3333750"/>
          <p14:tracePt t="90926" x="3848100" y="3308350"/>
          <p14:tracePt t="90943" x="3752850" y="3302000"/>
          <p14:tracePt t="90959" x="3638550" y="3302000"/>
          <p14:tracePt t="90976" x="3536950" y="3302000"/>
          <p14:tracePt t="90993" x="3422650" y="3302000"/>
          <p14:tracePt t="91009" x="3276600" y="3302000"/>
          <p14:tracePt t="91026" x="3117850" y="3302000"/>
          <p14:tracePt t="91043" x="2933700" y="3302000"/>
          <p14:tracePt t="91059" x="2768600" y="3302000"/>
          <p14:tracePt t="91076" x="2597150" y="3302000"/>
          <p14:tracePt t="91078" x="2533650" y="3302000"/>
          <p14:tracePt t="91093" x="2470150" y="3302000"/>
          <p14:tracePt t="91109" x="2324100" y="3302000"/>
          <p14:tracePt t="91126" x="2235200" y="3302000"/>
          <p14:tracePt t="91142" x="2171700" y="3302000"/>
          <p14:tracePt t="91159" x="2101850" y="3308350"/>
          <p14:tracePt t="91175" x="2051050" y="3327400"/>
          <p14:tracePt t="91193" x="2006600" y="3359150"/>
          <p14:tracePt t="91198" x="1987550" y="3378200"/>
          <p14:tracePt t="91209" x="1968500" y="3409950"/>
          <p14:tracePt t="91226" x="1911350" y="3467100"/>
          <p14:tracePt t="91243" x="1854200" y="3530600"/>
          <p14:tracePt t="91247" x="1822450" y="3568700"/>
          <p14:tracePt t="91259" x="1790700" y="3619500"/>
          <p14:tracePt t="91276" x="1708150" y="3727450"/>
          <p14:tracePt t="91280" x="1676400" y="3784600"/>
          <p14:tracePt t="91293" x="1631950" y="3841750"/>
          <p14:tracePt t="91310" x="1562100" y="4013200"/>
          <p14:tracePt t="91326" x="1530350" y="4114800"/>
          <p14:tracePt t="91342" x="1498600" y="4235450"/>
          <p14:tracePt t="91359" x="1460500" y="4356100"/>
          <p14:tracePt t="91376" x="1454150" y="4464050"/>
          <p14:tracePt t="91393" x="1454150" y="4578350"/>
          <p14:tracePt t="91409" x="1447800" y="4686300"/>
          <p14:tracePt t="91426" x="1447800" y="4794250"/>
          <p14:tracePt t="91443" x="1447800" y="4902200"/>
          <p14:tracePt t="91447" x="1447800" y="4953000"/>
          <p14:tracePt t="91459" x="1447800" y="4984750"/>
          <p14:tracePt t="91476" x="1447800" y="5054600"/>
          <p14:tracePt t="91479" x="1447800" y="5073650"/>
          <p14:tracePt t="91493" x="1447800" y="5099050"/>
          <p14:tracePt t="91509" x="1447800" y="5149850"/>
          <p14:tracePt t="91526" x="1460500" y="5187950"/>
          <p14:tracePt t="91542" x="1466850" y="5226050"/>
          <p14:tracePt t="91559" x="1479550" y="5264150"/>
          <p14:tracePt t="91575" x="1498600" y="5308600"/>
          <p14:tracePt t="91593" x="1549400" y="5353050"/>
          <p14:tracePt t="91609" x="1612900" y="5403850"/>
          <p14:tracePt t="91625" x="1701800" y="5454650"/>
          <p14:tracePt t="91642" x="1822450" y="5505450"/>
          <p14:tracePt t="91659" x="1974850" y="5556250"/>
          <p14:tracePt t="91675" x="2203450" y="5607050"/>
          <p14:tracePt t="91693" x="2622550" y="5689600"/>
          <p14:tracePt t="91695" x="2901950" y="5746750"/>
          <p14:tracePt t="91709" x="3213100" y="5803900"/>
          <p14:tracePt t="91726" x="4413250" y="5988050"/>
          <p14:tracePt t="91742" x="5340350" y="6019800"/>
          <p14:tracePt t="91759" x="6286500" y="6019800"/>
          <p14:tracePt t="91775" x="7162800" y="6019800"/>
          <p14:tracePt t="91792" x="7874000" y="6019800"/>
          <p14:tracePt t="91809" x="8458200" y="6019800"/>
          <p14:tracePt t="91826" x="8934450" y="6019800"/>
          <p14:tracePt t="91842" x="9239250" y="6019800"/>
          <p14:tracePt t="91859" x="9423400" y="6019800"/>
          <p14:tracePt t="91875" x="9544050" y="6019800"/>
          <p14:tracePt t="91892" x="9601200" y="6019800"/>
          <p14:tracePt t="91895" x="9613900" y="6019800"/>
          <p14:tracePt t="91910" x="9652000" y="6019800"/>
          <p14:tracePt t="91926" x="9696450" y="6000750"/>
          <p14:tracePt t="91942" x="9740900" y="5969000"/>
          <p14:tracePt t="91959" x="9779000" y="5937250"/>
          <p14:tracePt t="91975" x="9829800" y="5899150"/>
          <p14:tracePt t="91992" x="9874250" y="5842000"/>
          <p14:tracePt t="92009" x="9963150" y="5772150"/>
          <p14:tracePt t="92026" x="10083800" y="5657850"/>
          <p14:tracePt t="92043" x="10210800" y="5537200"/>
          <p14:tracePt t="92047" x="10280650" y="5480050"/>
          <p14:tracePt t="92059" x="10344150" y="5410200"/>
          <p14:tracePt t="92076" x="10445750" y="5283200"/>
          <p14:tracePt t="92079" x="10477500" y="5226050"/>
          <p14:tracePt t="92093" x="10502900" y="5175250"/>
          <p14:tracePt t="92110" x="10547350" y="5060950"/>
          <p14:tracePt t="92126" x="10566400" y="4991100"/>
          <p14:tracePt t="92142" x="10572750" y="4940300"/>
          <p14:tracePt t="92159" x="10572750" y="4876800"/>
          <p14:tracePt t="92175" x="10572750" y="4813300"/>
          <p14:tracePt t="92192" x="10572750" y="4724400"/>
          <p14:tracePt t="92210" x="10560050" y="4629150"/>
          <p14:tracePt t="92226" x="10534650" y="4546600"/>
          <p14:tracePt t="92242" x="10490200" y="4470400"/>
          <p14:tracePt t="92259" x="10445750" y="4394200"/>
          <p14:tracePt t="92265" x="10407650" y="4368800"/>
          <p14:tracePt t="92276" x="10356850" y="4324350"/>
          <p14:tracePt t="92292" x="10198100" y="4229100"/>
          <p14:tracePt t="92297" x="10102850" y="4184650"/>
          <p14:tracePt t="92310" x="9798050" y="4076700"/>
          <p14:tracePt t="92326" x="9347200" y="3949700"/>
          <p14:tracePt t="92342" x="8858250" y="3841750"/>
          <p14:tracePt t="92359" x="8420100" y="3752850"/>
          <p14:tracePt t="92376" x="8039100" y="3683000"/>
          <p14:tracePt t="92392" x="7759700" y="3644900"/>
          <p14:tracePt t="92410" x="7537450" y="3632200"/>
          <p14:tracePt t="92426" x="7327900" y="3632200"/>
          <p14:tracePt t="92442" x="7067550" y="3632200"/>
          <p14:tracePt t="92459" x="6762750" y="3632200"/>
          <p14:tracePt t="92465" x="6591300" y="3632200"/>
          <p14:tracePt t="92476" x="6394450" y="3632200"/>
          <p14:tracePt t="92493" x="5981700" y="3632200"/>
          <p14:tracePt t="92496" x="5765800" y="3632200"/>
          <p14:tracePt t="92510" x="5334000" y="3632200"/>
          <p14:tracePt t="92526" x="4883150" y="3632200"/>
          <p14:tracePt t="92543" x="4533900" y="3632200"/>
          <p14:tracePt t="92559" x="4229100" y="3632200"/>
          <p14:tracePt t="92576" x="3943350" y="3632200"/>
          <p14:tracePt t="92593" x="3727450" y="3632200"/>
          <p14:tracePt t="92609" x="3511550" y="3632200"/>
          <p14:tracePt t="92626" x="3327400" y="3632200"/>
          <p14:tracePt t="92642" x="3155950" y="3632200"/>
          <p14:tracePt t="92659" x="2997200" y="3632200"/>
          <p14:tracePt t="92665" x="2914650" y="3632200"/>
          <p14:tracePt t="92676" x="2832100" y="3632200"/>
          <p14:tracePt t="92693" x="2641600" y="3632200"/>
          <p14:tracePt t="92697" x="2546350" y="3632200"/>
          <p14:tracePt t="92709" x="2438400" y="3632200"/>
          <p14:tracePt t="92726" x="2165350" y="3632200"/>
          <p14:tracePt t="92742" x="2006600" y="3632200"/>
          <p14:tracePt t="92759" x="1860550" y="3632200"/>
          <p14:tracePt t="92776" x="1752600" y="3632200"/>
          <p14:tracePt t="92792" x="1708150" y="3644900"/>
          <p14:tracePt t="92809" x="1682750" y="3651250"/>
          <p14:tracePt t="92825" x="1670050" y="3663950"/>
          <p14:tracePt t="92842" x="1651000" y="3683000"/>
          <p14:tracePt t="92859" x="1606550" y="3733800"/>
          <p14:tracePt t="92864" x="1581150" y="3765550"/>
          <p14:tracePt t="92876" x="1568450" y="3816350"/>
          <p14:tracePt t="92892" x="1517650" y="3930650"/>
          <p14:tracePt t="92896" x="1504950" y="3981450"/>
          <p14:tracePt t="92910" x="1485900" y="4121150"/>
          <p14:tracePt t="92926" x="1485900" y="4260850"/>
          <p14:tracePt t="92942" x="1485900" y="4400550"/>
          <p14:tracePt t="92959" x="1498600" y="4508500"/>
          <p14:tracePt t="92976" x="1504950" y="4572000"/>
          <p14:tracePt t="92992" x="1517650" y="4622800"/>
          <p14:tracePt t="93009" x="1524000" y="4660900"/>
          <p14:tracePt t="93026" x="1536700" y="4699000"/>
          <p14:tracePt t="93042" x="1549400" y="4730750"/>
          <p14:tracePt t="93059" x="1562100" y="4756150"/>
          <p14:tracePt t="93064" x="1568450" y="4768850"/>
          <p14:tracePt t="93076" x="1574800" y="4781550"/>
          <p14:tracePt t="93109" x="1574800" y="4787900"/>
          <p14:tracePt t="93246" x="0" y="0"/>
        </p14:tracePtLst>
        <p14:tracePtLst>
          <p14:tracePt t="97322" x="4241800" y="3619500"/>
          <p14:tracePt t="97330" x="4241800" y="3632200"/>
          <p14:tracePt t="97341" x="4241800" y="3644900"/>
          <p14:tracePt t="97358" x="4241800" y="3689350"/>
          <p14:tracePt t="97374" x="4241800" y="3721100"/>
          <p14:tracePt t="97390" x="4248150" y="3765550"/>
          <p14:tracePt t="97407" x="4248150" y="3784600"/>
          <p14:tracePt t="97424" x="4248150" y="3790950"/>
          <p14:tracePt t="97441" x="4248150" y="3810000"/>
          <p14:tracePt t="97457" x="4254500" y="3816350"/>
          <p14:tracePt t="97474" x="4260850" y="3822700"/>
          <p14:tracePt t="97520" x="4267200" y="3822700"/>
          <p14:tracePt t="97527" x="4273550" y="3829050"/>
          <p14:tracePt t="97541" x="4279900" y="3829050"/>
          <p14:tracePt t="97558" x="4375150" y="3848100"/>
          <p14:tracePt t="97574" x="4495800" y="3873500"/>
          <p14:tracePt t="97590" x="4679950" y="3911600"/>
          <p14:tracePt t="97607" x="4895850" y="3956050"/>
          <p14:tracePt t="97624" x="5086350" y="3987800"/>
          <p14:tracePt t="97641" x="5181600" y="3994150"/>
          <p14:tracePt t="97658" x="5226050" y="3994150"/>
          <p14:tracePt t="97674" x="5232400" y="3994150"/>
          <p14:tracePt t="97759" x="5238750" y="3994150"/>
          <p14:tracePt t="97777" x="5238750" y="3981450"/>
          <p14:tracePt t="97784" x="5238750" y="3968750"/>
          <p14:tracePt t="97791" x="5238750" y="3949700"/>
          <p14:tracePt t="97807" x="5232400" y="3905250"/>
          <p14:tracePt t="97824" x="5226050" y="3886200"/>
          <p14:tracePt t="97841" x="5219700" y="3860800"/>
          <p14:tracePt t="97857" x="5213350" y="3835400"/>
          <p14:tracePt t="97874" x="5213350" y="3816350"/>
          <p14:tracePt t="97890" x="5213350" y="3797300"/>
          <p14:tracePt t="97894" x="5213350" y="3790950"/>
          <p14:tracePt t="97907" x="5213350" y="3784600"/>
          <p14:tracePt t="97924" x="5213350" y="3765550"/>
          <p14:tracePt t="97927" x="5213350" y="3752850"/>
          <p14:tracePt t="97941" x="5213350" y="3746500"/>
          <p14:tracePt t="97958" x="5213350" y="3721100"/>
          <p14:tracePt t="97974" x="5213350" y="3695700"/>
          <p14:tracePt t="97990" x="5213350" y="3676650"/>
          <p14:tracePt t="98007" x="5213350" y="3670300"/>
          <p14:tracePt t="98040" x="5213350" y="3663950"/>
          <p14:tracePt t="98058" x="5213350" y="3657600"/>
          <p14:tracePt t="98566" x="0" y="0"/>
        </p14:tracePtLst>
        <p14:tracePtLst>
          <p14:tracePt t="99626" x="5772150" y="4464050"/>
          <p14:tracePt t="99633" x="5759450" y="4470400"/>
          <p14:tracePt t="99641" x="5746750" y="4483100"/>
          <p14:tracePt t="99657" x="5734050" y="4495800"/>
          <p14:tracePt t="99673" x="5715000" y="4514850"/>
          <p14:tracePt t="99690" x="5702300" y="4540250"/>
          <p14:tracePt t="99706" x="5695950" y="4578350"/>
          <p14:tracePt t="99711" x="5689600" y="4610100"/>
          <p14:tracePt t="99723" x="5689600" y="4629150"/>
          <p14:tracePt t="99740" x="5689600" y="4686300"/>
          <p14:tracePt t="99756" x="5695950" y="4743450"/>
          <p14:tracePt t="99759" x="5708650" y="4762500"/>
          <p14:tracePt t="99774" x="5753100" y="4800600"/>
          <p14:tracePt t="99790" x="5803900" y="4832350"/>
          <p14:tracePt t="99806" x="5867400" y="4857750"/>
          <p14:tracePt t="99823" x="5918200" y="4864100"/>
          <p14:tracePt t="99840" x="5962650" y="4864100"/>
          <p14:tracePt t="99856" x="6000750" y="4851400"/>
          <p14:tracePt t="99873" x="6026150" y="4813300"/>
          <p14:tracePt t="99890" x="6051550" y="4756150"/>
          <p14:tracePt t="99894" x="6057900" y="4724400"/>
          <p14:tracePt t="99906" x="6057900" y="4699000"/>
          <p14:tracePt t="99923" x="6057900" y="4635500"/>
          <p14:tracePt t="99927" x="6057900" y="4610100"/>
          <p14:tracePt t="99940" x="6051550" y="4565650"/>
          <p14:tracePt t="99956" x="6026150" y="4508500"/>
          <p14:tracePt t="99974" x="5988050" y="4470400"/>
          <p14:tracePt t="99990" x="5949950" y="4451350"/>
          <p14:tracePt t="100006" x="5911850" y="4451350"/>
          <p14:tracePt t="100023" x="5854700" y="4457700"/>
          <p14:tracePt t="100040" x="5816600" y="4470400"/>
          <p14:tracePt t="100056" x="5778500" y="4495800"/>
          <p14:tracePt t="100073" x="5753100" y="4533900"/>
          <p14:tracePt t="100090" x="5740400" y="4578350"/>
          <p14:tracePt t="100106" x="5740400" y="4622800"/>
          <p14:tracePt t="100123" x="5759450" y="4686300"/>
          <p14:tracePt t="100127" x="5784850" y="4718050"/>
          <p14:tracePt t="100140" x="5822950" y="4749800"/>
          <p14:tracePt t="100156" x="5918200" y="4787900"/>
          <p14:tracePt t="100173" x="5988050" y="4794250"/>
          <p14:tracePt t="100174" x="6019800" y="4794250"/>
          <p14:tracePt t="100190" x="6096000" y="4787900"/>
          <p14:tracePt t="100206" x="6140450" y="4756150"/>
          <p14:tracePt t="100223" x="6159500" y="4711700"/>
          <p14:tracePt t="100240" x="6159500" y="4660900"/>
          <p14:tracePt t="100256" x="6146800" y="4591050"/>
          <p14:tracePt t="100273" x="6102350" y="4546600"/>
          <p14:tracePt t="100290" x="6057900" y="4508500"/>
          <p14:tracePt t="100294" x="6026150" y="4495800"/>
          <p14:tracePt t="100306" x="5988050" y="4489450"/>
          <p14:tracePt t="100323" x="5956300" y="4489450"/>
          <p14:tracePt t="100326" x="5937250" y="4489450"/>
          <p14:tracePt t="100340" x="5911850" y="4495800"/>
          <p14:tracePt t="100356" x="5873750" y="4533900"/>
          <p14:tracePt t="100373" x="5854700" y="4591050"/>
          <p14:tracePt t="100375" x="5854700" y="4616450"/>
          <p14:tracePt t="100390" x="5854700" y="4692650"/>
          <p14:tracePt t="100406" x="5873750" y="4737100"/>
          <p14:tracePt t="100423" x="5918200" y="4749800"/>
          <p14:tracePt t="100440" x="5943600" y="4749800"/>
          <p14:tracePt t="100456" x="5988050" y="4749800"/>
          <p14:tracePt t="100473" x="6026150" y="4737100"/>
          <p14:tracePt t="100490" x="6057900" y="4699000"/>
          <p14:tracePt t="100506" x="6070600" y="4667250"/>
          <p14:tracePt t="100511" x="6070600" y="4660900"/>
          <p14:tracePt t="100523" x="6070600" y="4641850"/>
          <p14:tracePt t="100540" x="6070600" y="4622800"/>
          <p14:tracePt t="100543" x="6070600" y="4616450"/>
          <p14:tracePt t="100556" x="6057900" y="4610100"/>
          <p14:tracePt t="100575" x="6051550" y="4610100"/>
          <p14:tracePt t="100590" x="6038850" y="4610100"/>
          <p14:tracePt t="100606" x="6013450" y="4616450"/>
          <p14:tracePt t="100623" x="6013450" y="4641850"/>
          <p14:tracePt t="100640" x="6013450" y="4660900"/>
          <p14:tracePt t="100656" x="6013450" y="4673600"/>
          <p14:tracePt t="100673" x="6019800" y="4679950"/>
          <p14:tracePt t="100690" x="6032500" y="4679950"/>
          <p14:tracePt t="100706" x="6051550" y="4679950"/>
          <p14:tracePt t="100723" x="6083300" y="4679950"/>
          <p14:tracePt t="100740" x="6089650" y="4667250"/>
          <p14:tracePt t="100743" x="6096000" y="4660900"/>
          <p14:tracePt t="100760" x="6096000" y="4654550"/>
          <p14:tracePt t="100773" x="6096000" y="4648200"/>
          <p14:tracePt t="100790" x="6076950" y="4629150"/>
          <p14:tracePt t="100806" x="6032500" y="4629150"/>
          <p14:tracePt t="100822" x="5975350" y="4629150"/>
          <p14:tracePt t="100839" x="5943600" y="4641850"/>
          <p14:tracePt t="100856" x="5918200" y="4660900"/>
          <p14:tracePt t="100873" x="5911850" y="4679950"/>
          <p14:tracePt t="100889" x="5911850" y="4699000"/>
          <p14:tracePt t="100906" x="5918200" y="4718050"/>
          <p14:tracePt t="100923" x="5930900" y="4724400"/>
          <p14:tracePt t="100940" x="5949950" y="4724400"/>
          <p14:tracePt t="100942" x="5962650" y="4724400"/>
          <p14:tracePt t="100956" x="5969000" y="4724400"/>
          <p14:tracePt t="100973" x="5988050" y="4724400"/>
          <p14:tracePt t="100989" x="6007100" y="4718050"/>
          <p14:tracePt t="101006" x="6007100" y="4705350"/>
          <p14:tracePt t="101022" x="6000750" y="4692650"/>
          <p14:tracePt t="101040" x="5988050" y="4679950"/>
          <p14:tracePt t="101056" x="5975350" y="4679950"/>
          <p14:tracePt t="101073" x="5962650" y="4679950"/>
          <p14:tracePt t="101089" x="5956300" y="4679950"/>
          <p14:tracePt t="101122" x="5949950" y="4679950"/>
          <p14:tracePt t="101139" x="5949950" y="4686300"/>
          <p14:tracePt t="101156" x="5969000" y="4692650"/>
          <p14:tracePt t="101172" x="6007100" y="4705350"/>
          <p14:tracePt t="101190" x="6070600" y="4705350"/>
          <p14:tracePt t="101206" x="6096000" y="4705350"/>
          <p14:tracePt t="101222" x="6102350" y="4705350"/>
          <p14:tracePt t="101239" x="6108700" y="4705350"/>
          <p14:tracePt t="101256" x="6115050" y="4705350"/>
          <p14:tracePt t="101273" x="6115050" y="4692650"/>
          <p14:tracePt t="101289" x="6115050" y="4679950"/>
          <p14:tracePt t="101306" x="6115050" y="4667250"/>
          <p14:tracePt t="101368" x="6108700" y="4667250"/>
          <p14:tracePt t="101407" x="6102350" y="4667250"/>
          <p14:tracePt t="101431" x="6102350" y="4673600"/>
          <p14:tracePt t="101440" x="6102350" y="4679950"/>
          <p14:tracePt t="101455" x="6102350" y="4686300"/>
          <p14:tracePt t="101464" x="6102350" y="4699000"/>
          <p14:tracePt t="101743" x="6108700" y="4699000"/>
          <p14:tracePt t="101752" x="6115050" y="4699000"/>
          <p14:tracePt t="101759" x="6134100" y="4692650"/>
          <p14:tracePt t="101760" x="0" y="0"/>
        </p14:tracePtLst>
        <p14:tracePtLst>
          <p14:tracePt t="102224" x="7150100" y="4546600"/>
          <p14:tracePt t="102240" x="7143750" y="4546600"/>
          <p14:tracePt t="102248" x="7131050" y="4546600"/>
          <p14:tracePt t="102280" x="7124700" y="4546600"/>
          <p14:tracePt t="102296" x="7112000" y="4552950"/>
          <p14:tracePt t="102304" x="7105650" y="4559300"/>
          <p14:tracePt t="102313" x="7105650" y="4572000"/>
          <p14:tracePt t="102322" x="7092950" y="4584700"/>
          <p14:tracePt t="102339" x="7073900" y="4616450"/>
          <p14:tracePt t="102355" x="7054850" y="4648200"/>
          <p14:tracePt t="102359" x="7048500" y="4667250"/>
          <p14:tracePt t="102372" x="7042150" y="4679950"/>
          <p14:tracePt t="102389" x="7035800" y="4699000"/>
          <p14:tracePt t="102391" x="7035800" y="4718050"/>
          <p14:tracePt t="102406" x="7035800" y="4749800"/>
          <p14:tracePt t="102422" x="7035800" y="4787900"/>
          <p14:tracePt t="102439" x="7035800" y="4819650"/>
          <p14:tracePt t="102455" x="7061200" y="4851400"/>
          <p14:tracePt t="102472" x="7092950" y="4864100"/>
          <p14:tracePt t="102488" x="7124700" y="4883150"/>
          <p14:tracePt t="102505" x="7169150" y="4889500"/>
          <p14:tracePt t="102522" x="7258050" y="4889500"/>
          <p14:tracePt t="102539" x="7346950" y="4889500"/>
          <p14:tracePt t="102556" x="7448550" y="4876800"/>
          <p14:tracePt t="102560" x="7493000" y="4851400"/>
          <p14:tracePt t="102572" x="7512050" y="4832350"/>
          <p14:tracePt t="102589" x="7537450" y="4781550"/>
          <p14:tracePt t="102592" x="7543800" y="4743450"/>
          <p14:tracePt t="102606" x="7543800" y="4699000"/>
          <p14:tracePt t="102623" x="7518400" y="4641850"/>
          <p14:tracePt t="102639" x="7480300" y="4591050"/>
          <p14:tracePt t="102656" x="7404100" y="4546600"/>
          <p14:tracePt t="102672" x="7321550" y="4508500"/>
          <p14:tracePt t="102689" x="7232650" y="4489450"/>
          <p14:tracePt t="102705" x="7169150" y="4489450"/>
          <p14:tracePt t="102722" x="7118350" y="4495800"/>
          <p14:tracePt t="102726" x="7099300" y="4502150"/>
          <p14:tracePt t="102739" x="7080250" y="4514850"/>
          <p14:tracePt t="102756" x="7048500" y="4540250"/>
          <p14:tracePt t="102758" x="7042150" y="4565650"/>
          <p14:tracePt t="102772" x="7035800" y="4578350"/>
          <p14:tracePt t="102789" x="7016750" y="4629150"/>
          <p14:tracePt t="102806" x="7016750" y="4711700"/>
          <p14:tracePt t="102822" x="7054850" y="4775200"/>
          <p14:tracePt t="102839" x="7099300" y="4819650"/>
          <p14:tracePt t="102856" x="7143750" y="4838700"/>
          <p14:tracePt t="102872" x="7213600" y="4870450"/>
          <p14:tracePt t="102889" x="7302500" y="4883150"/>
          <p14:tracePt t="102905" x="7359650" y="4883150"/>
          <p14:tracePt t="102922" x="7410450" y="4870450"/>
          <p14:tracePt t="102939" x="7429500" y="4832350"/>
          <p14:tracePt t="102942" x="7435850" y="4806950"/>
          <p14:tracePt t="102956" x="7435850" y="4781550"/>
          <p14:tracePt t="102972" x="7435850" y="4718050"/>
          <p14:tracePt t="102989" x="7423150" y="4667250"/>
          <p14:tracePt t="102992" x="7416800" y="4648200"/>
          <p14:tracePt t="103006" x="7391400" y="4616450"/>
          <p14:tracePt t="103023" x="7346950" y="4591050"/>
          <p14:tracePt t="103039" x="7302500" y="4572000"/>
          <p14:tracePt t="103055" x="7251700" y="4565650"/>
          <p14:tracePt t="103072" x="7207250" y="4565650"/>
          <p14:tracePt t="103089" x="7169150" y="4578350"/>
          <p14:tracePt t="103106" x="7143750" y="4603750"/>
          <p14:tracePt t="103110" x="7137400" y="4622800"/>
          <p14:tracePt t="103122" x="7131050" y="4641850"/>
          <p14:tracePt t="103139" x="7131050" y="4667250"/>
          <p14:tracePt t="103155" x="7131050" y="4699000"/>
          <p14:tracePt t="103172" x="7143750" y="4730750"/>
          <p14:tracePt t="103175" x="7150100" y="4743450"/>
          <p14:tracePt t="103188" x="7169150" y="4756150"/>
          <p14:tracePt t="103191" x="7188200" y="4762500"/>
          <p14:tracePt t="103205" x="7213600" y="4768850"/>
          <p14:tracePt t="103222" x="7315200" y="4794250"/>
          <p14:tracePt t="103238" x="7404100" y="4794250"/>
          <p14:tracePt t="103255" x="7473950" y="4775200"/>
          <p14:tracePt t="103271" x="7499350" y="4762500"/>
          <p14:tracePt t="103288" x="7512050" y="4743450"/>
          <p14:tracePt t="103305" x="7512050" y="4730750"/>
          <p14:tracePt t="103322" x="7512050" y="4711700"/>
          <p14:tracePt t="103338" x="7486650" y="4692650"/>
          <p14:tracePt t="103355" x="7467600" y="4679950"/>
          <p14:tracePt t="103372" x="7429500" y="4667250"/>
          <p14:tracePt t="103375" x="7416800" y="4660900"/>
          <p14:tracePt t="103389" x="7397750" y="4660900"/>
          <p14:tracePt t="103406" x="7353300" y="4660900"/>
          <p14:tracePt t="103423" x="7334250" y="4686300"/>
          <p14:tracePt t="103439" x="7327900" y="4724400"/>
          <p14:tracePt t="103455" x="7327900" y="4762500"/>
          <p14:tracePt t="103472" x="7340600" y="4806950"/>
          <p14:tracePt t="103489" x="7366000" y="4819650"/>
          <p14:tracePt t="103505" x="7378700" y="4832350"/>
          <p14:tracePt t="103522" x="7391400" y="4832350"/>
          <p14:tracePt t="103539" x="7423150" y="4819650"/>
          <p14:tracePt t="103543" x="7435850" y="4806950"/>
          <p14:tracePt t="103556" x="7442200" y="4794250"/>
          <p14:tracePt t="103559" x="7442200" y="4768850"/>
          <p14:tracePt t="103572" x="7448550" y="4743450"/>
          <p14:tracePt t="103589" x="7448550" y="4692650"/>
          <p14:tracePt t="103591" x="7448550" y="4673600"/>
          <p14:tracePt t="103606" x="7442200" y="4635500"/>
          <p14:tracePt t="103622" x="7410450" y="4616450"/>
          <p14:tracePt t="103639" x="7391400" y="4603750"/>
          <p14:tracePt t="103655" x="7359650" y="4603750"/>
          <p14:tracePt t="103672" x="7327900" y="4603750"/>
          <p14:tracePt t="103688" x="7283450" y="4610100"/>
          <p14:tracePt t="103705" x="7270750" y="4629150"/>
          <p14:tracePt t="103722" x="7258050" y="4654550"/>
          <p14:tracePt t="103738" x="7258050" y="4660900"/>
          <p14:tracePt t="103755" x="7258050" y="4673600"/>
          <p14:tracePt t="103771" x="7258050" y="4692650"/>
          <p14:tracePt t="103788" x="7283450" y="4699000"/>
          <p14:tracePt t="103791" x="7315200" y="4705350"/>
          <p14:tracePt t="103805" x="7334250" y="4711700"/>
          <p14:tracePt t="103807" x="7340600" y="4711700"/>
          <p14:tracePt t="103821" x="7359650" y="4711700"/>
          <p14:tracePt t="103838" x="7372350" y="4711700"/>
          <p14:tracePt t="103855" x="7372350" y="4692650"/>
          <p14:tracePt t="103872" x="7366000" y="4673600"/>
          <p14:tracePt t="103888" x="7327900" y="4660900"/>
          <p14:tracePt t="103905" x="7270750" y="4660900"/>
          <p14:tracePt t="103922" x="7207250" y="4660900"/>
          <p14:tracePt t="103926" x="7162800" y="4667250"/>
          <p14:tracePt t="103939" x="7137400" y="4667250"/>
          <p14:tracePt t="103955" x="7118350" y="4692650"/>
          <p14:tracePt t="103960" x="7105650" y="4711700"/>
          <p14:tracePt t="103976" x="7105650" y="4724400"/>
          <p14:tracePt t="103988" x="7105650" y="4743450"/>
          <p14:tracePt t="104004" x="7112000" y="4768850"/>
          <p14:tracePt t="104006" x="7124700" y="4781550"/>
          <p14:tracePt t="104021" x="7156450" y="4800600"/>
          <p14:tracePt t="104038" x="7194550" y="4813300"/>
          <p14:tracePt t="104055" x="7213600" y="4813300"/>
          <p14:tracePt t="104071" x="7245350" y="4813300"/>
          <p14:tracePt t="104088" x="7270750" y="4787900"/>
          <p14:tracePt t="104105" x="7277100" y="4749800"/>
          <p14:tracePt t="104122" x="7277100" y="4718050"/>
          <p14:tracePt t="104138" x="7277100" y="4699000"/>
          <p14:tracePt t="104155" x="7277100" y="4686300"/>
          <p14:tracePt t="104280" x="7270750" y="4686300"/>
          <p14:tracePt t="104289" x="7264400" y="4686300"/>
          <p14:tracePt t="104360" x="7258050" y="4686300"/>
          <p14:tracePt t="104368" x="7251700" y="4686300"/>
          <p14:tracePt t="104416" x="7245350" y="4686300"/>
          <p14:tracePt t="104601" x="7239000" y="4686300"/>
          <p14:tracePt t="104614" x="0" y="0"/>
        </p14:tracePtLst>
        <p14:tracePtLst>
          <p14:tracePt t="104883" x="6972300" y="4635500"/>
          <p14:tracePt t="104896" x="6972300" y="4641850"/>
          <p14:tracePt t="104907" x="6965950" y="4654550"/>
          <p14:tracePt t="104922" x="6965950" y="4673600"/>
          <p14:tracePt t="104938" x="6965950" y="4705350"/>
          <p14:tracePt t="104955" x="6965950" y="4743450"/>
          <p14:tracePt t="104971" x="6985000" y="4775200"/>
          <p14:tracePt t="104974" x="7004050" y="4794250"/>
          <p14:tracePt t="104988" x="7023100" y="4813300"/>
          <p14:tracePt t="105004" x="7086600" y="4851400"/>
          <p14:tracePt t="105008" x="7124700" y="4864100"/>
          <p14:tracePt t="105022" x="7200900" y="4870450"/>
          <p14:tracePt t="105038" x="7277100" y="4870450"/>
          <p14:tracePt t="105055" x="7366000" y="4857750"/>
          <p14:tracePt t="105071" x="7410450" y="4813300"/>
          <p14:tracePt t="105088" x="7423150" y="4768850"/>
          <p14:tracePt t="105105" x="7423150" y="4724400"/>
          <p14:tracePt t="105121" x="7416800" y="4673600"/>
          <p14:tracePt t="105138" x="7404100" y="4641850"/>
          <p14:tracePt t="105154" x="7391400" y="4629150"/>
          <p14:tracePt t="105171" x="7378700" y="4629150"/>
          <p14:tracePt t="105206" x="7359650" y="4629150"/>
          <p14:tracePt t="105232" x="7353300" y="4629150"/>
          <p14:tracePt t="105240" x="7346950" y="4629150"/>
          <p14:tracePt t="105255" x="7321550" y="4629150"/>
          <p14:tracePt t="105271" x="7308850" y="4667250"/>
          <p14:tracePt t="105288" x="7296150" y="4705350"/>
          <p14:tracePt t="105305" x="7289800" y="4737100"/>
          <p14:tracePt t="105321" x="7289800" y="4762500"/>
          <p14:tracePt t="105338" x="7289800" y="4781550"/>
          <p14:tracePt t="105355" x="7296150" y="4787900"/>
          <p14:tracePt t="105371" x="7302500" y="4787900"/>
          <p14:tracePt t="105388" x="7321550" y="4787900"/>
          <p14:tracePt t="105406" x="7346950" y="4787900"/>
          <p14:tracePt t="105422" x="7359650" y="4781550"/>
          <p14:tracePt t="105438" x="7359650" y="4762500"/>
          <p14:tracePt t="105455" x="7359650" y="4737100"/>
          <p14:tracePt t="105471" x="7353300" y="4705350"/>
          <p14:tracePt t="105488" x="7334250" y="4686300"/>
          <p14:tracePt t="105505" x="7315200" y="4679950"/>
          <p14:tracePt t="105521" x="7302500" y="4679950"/>
          <p14:tracePt t="105537" x="7296150" y="4679950"/>
          <p14:tracePt t="105554" x="7283450" y="4679950"/>
          <p14:tracePt t="106024" x="0" y="0"/>
        </p14:tracePtLst>
        <p14:tracePtLst>
          <p14:tracePt t="106600" x="6134100" y="4572000"/>
          <p14:tracePt t="106664" x="6127750" y="4572000"/>
          <p14:tracePt t="106671" x="6121400" y="4572000"/>
          <p14:tracePt t="106687" x="6108700" y="4578350"/>
          <p14:tracePt t="106704" x="6108700" y="4591050"/>
          <p14:tracePt t="106721" x="6096000" y="4622800"/>
          <p14:tracePt t="106737" x="6096000" y="4641850"/>
          <p14:tracePt t="106754" x="6096000" y="4660900"/>
          <p14:tracePt t="106771" x="6102350" y="4686300"/>
          <p14:tracePt t="106774" x="6108700" y="4699000"/>
          <p14:tracePt t="106787" x="6115050" y="4705350"/>
          <p14:tracePt t="106804" x="6140450" y="4724400"/>
          <p14:tracePt t="106806" x="6153150" y="4737100"/>
          <p14:tracePt t="106821" x="6172200" y="4749800"/>
          <p14:tracePt t="106838" x="6223000" y="4768850"/>
          <p14:tracePt t="106854" x="6286500" y="4781550"/>
          <p14:tracePt t="106870" x="6388100" y="4794250"/>
          <p14:tracePt t="106887" x="6534150" y="4794250"/>
          <p14:tracePt t="106904" x="6756400" y="4794250"/>
          <p14:tracePt t="106921" x="6997700" y="4794250"/>
          <p14:tracePt t="106937" x="7207250" y="4794250"/>
          <p14:tracePt t="106954" x="7346950" y="4787900"/>
          <p14:tracePt t="106971" x="7416800" y="4775200"/>
          <p14:tracePt t="106987" x="7448550" y="4762500"/>
          <p14:tracePt t="107004" x="7461250" y="4749800"/>
          <p14:tracePt t="107207" x="7467600" y="4743450"/>
          <p14:tracePt t="107223" x="7461250" y="4737100"/>
          <p14:tracePt t="107231" x="7448550" y="4737100"/>
          <p14:tracePt t="107240" x="7416800" y="4730750"/>
          <p14:tracePt t="107254" x="7315200" y="4705350"/>
          <p14:tracePt t="107270" x="7156450" y="4679950"/>
          <p14:tracePt t="107287" x="6915150" y="4635500"/>
          <p14:tracePt t="107303" x="6623050" y="4584700"/>
          <p14:tracePt t="107320" x="6394450" y="4572000"/>
          <p14:tracePt t="107337" x="6210300" y="4572000"/>
          <p14:tracePt t="107353" x="6096000" y="4572000"/>
          <p14:tracePt t="107370" x="6038850" y="4572000"/>
          <p14:tracePt t="107387" x="6000750" y="4572000"/>
          <p14:tracePt t="107404" x="5962650" y="4572000"/>
          <p14:tracePt t="107420" x="5937250" y="4572000"/>
          <p14:tracePt t="107422" x="5930900" y="4572000"/>
          <p14:tracePt t="107437" x="5918200" y="4572000"/>
          <p14:tracePt t="107454" x="5899150" y="4578350"/>
          <p14:tracePt t="107504" x="5892800" y="4578350"/>
          <p14:tracePt t="107512" x="5886450" y="4578350"/>
          <p14:tracePt t="107536" x="5880100" y="4578350"/>
          <p14:tracePt t="107545" x="5873750" y="4584700"/>
          <p14:tracePt t="107656" x="5886450" y="4591050"/>
          <p14:tracePt t="107664" x="5911850" y="4603750"/>
          <p14:tracePt t="107673" x="5956300" y="4610100"/>
          <p14:tracePt t="107687" x="6057900" y="4635500"/>
          <p14:tracePt t="107704" x="6178550" y="4660900"/>
          <p14:tracePt t="107721" x="6299200" y="4679950"/>
          <p14:tracePt t="107737" x="6400800" y="4692650"/>
          <p14:tracePt t="107754" x="6502400" y="4692650"/>
          <p14:tracePt t="107770" x="6610350" y="4692650"/>
          <p14:tracePt t="107787" x="6731000" y="4692650"/>
          <p14:tracePt t="107790" x="6781800" y="4692650"/>
          <p14:tracePt t="107804" x="6845300" y="4692650"/>
          <p14:tracePt t="107821" x="6959600" y="4692650"/>
          <p14:tracePt t="107837" x="7067550" y="4692650"/>
          <p14:tracePt t="107839" x="7112000" y="4692650"/>
          <p14:tracePt t="107854" x="7200900" y="4692650"/>
          <p14:tracePt t="107870" x="7245350" y="4692650"/>
          <p14:tracePt t="107887" x="7277100" y="4692650"/>
          <p14:tracePt t="107904" x="7302500" y="4692650"/>
          <p14:tracePt t="107920" x="7308850" y="4692650"/>
          <p14:tracePt t="107937" x="7315200" y="4692650"/>
          <p14:tracePt t="107968" x="7321550" y="4692650"/>
          <p14:tracePt t="108039" x="7334250" y="4692650"/>
          <p14:tracePt t="108064" x="7340600" y="4705350"/>
          <p14:tracePt t="108202" x="7340600" y="4711700"/>
          <p14:tracePt t="108224" x="7340600" y="4718050"/>
          <p14:tracePt t="108260" x="7340600" y="4724400"/>
          <p14:tracePt t="108266" x="7340600" y="4737100"/>
          <p14:tracePt t="108271" x="7334250" y="4737100"/>
          <p14:tracePt t="108287" x="7327900" y="4756150"/>
          <p14:tracePt t="108303" x="7296150" y="4775200"/>
          <p14:tracePt t="108320" x="7251700" y="4794250"/>
          <p14:tracePt t="108337" x="7162800" y="4819650"/>
          <p14:tracePt t="108353" x="7042150" y="4838700"/>
          <p14:tracePt t="108370" x="6908800" y="4838700"/>
          <p14:tracePt t="108387" x="6750050" y="4838700"/>
          <p14:tracePt t="108403" x="6565900" y="4838700"/>
          <p14:tracePt t="108406" x="6470650" y="4838700"/>
          <p14:tracePt t="108420" x="6375400" y="4832350"/>
          <p14:tracePt t="108437" x="6235700" y="4813300"/>
          <p14:tracePt t="108439" x="6191250" y="4806950"/>
          <p14:tracePt t="108454" x="6121400" y="4794250"/>
          <p14:tracePt t="108470" x="6096000" y="4787900"/>
          <p14:tracePt t="108486" x="6064250" y="4775200"/>
          <p14:tracePt t="108503" x="6026150" y="4768850"/>
          <p14:tracePt t="108520" x="5975350" y="4762500"/>
          <p14:tracePt t="108537" x="5918200" y="4743450"/>
          <p14:tracePt t="108553" x="5848350" y="4730750"/>
          <p14:tracePt t="108570" x="5778500" y="4699000"/>
          <p14:tracePt t="108587" x="5702300" y="4673600"/>
          <p14:tracePt t="108591" x="5670550" y="4654550"/>
          <p14:tracePt t="108603" x="5632450" y="4641850"/>
          <p14:tracePt t="108620" x="5562600" y="4616450"/>
          <p14:tracePt t="108636" x="5480050" y="4584700"/>
          <p14:tracePt t="108638" x="5435600" y="4572000"/>
          <p14:tracePt t="108653" x="5340350" y="4533900"/>
          <p14:tracePt t="108669" x="5245100" y="4483100"/>
          <p14:tracePt t="108686" x="5156200" y="4438650"/>
          <p14:tracePt t="108703" x="5060950" y="4387850"/>
          <p14:tracePt t="108720" x="4972050" y="4337050"/>
          <p14:tracePt t="108737" x="4927600" y="4298950"/>
          <p14:tracePt t="108753" x="4889500" y="4267200"/>
          <p14:tracePt t="108770" x="4857750" y="4229100"/>
          <p14:tracePt t="108787" x="4832350" y="4210050"/>
          <p14:tracePt t="108803" x="4819650" y="4184650"/>
          <p14:tracePt t="108807" x="4813300" y="4171950"/>
          <p14:tracePt t="108820" x="4806950" y="4171950"/>
          <p14:tracePt t="108836" x="4800600" y="4159250"/>
          <p14:tracePt t="108854" x="4787900" y="4133850"/>
          <p14:tracePt t="108871" x="4775200" y="4114800"/>
          <p14:tracePt t="108886" x="4768850" y="4095750"/>
          <p14:tracePt t="108903" x="4762500" y="4070350"/>
          <p14:tracePt t="108920" x="4762500" y="4051300"/>
          <p14:tracePt t="108936" x="4756150" y="4025900"/>
          <p14:tracePt t="108953" x="4749800" y="4013200"/>
          <p14:tracePt t="108970" x="4749800" y="3987800"/>
          <p14:tracePt t="108986" x="4743450" y="3962400"/>
          <p14:tracePt t="109003" x="4743450" y="3956050"/>
          <p14:tracePt t="109020" x="4743450" y="3943350"/>
          <p14:tracePt t="109096" x="4743450" y="3937000"/>
          <p14:tracePt t="109105" x="4743450" y="3930650"/>
          <p14:tracePt t="109120" x="4743450" y="3924300"/>
          <p14:tracePt t="109281" x="4737100" y="3924300"/>
          <p14:tracePt t="109289" x="4737100" y="3937000"/>
          <p14:tracePt t="109304" x="4705350" y="3981450"/>
          <p14:tracePt t="109320" x="4654550" y="4019550"/>
          <p14:tracePt t="109337" x="4610100" y="4051300"/>
          <p14:tracePt t="109353" x="4578350" y="4064000"/>
          <p14:tracePt t="109370" x="4546600" y="4076700"/>
          <p14:tracePt t="109386" x="4546600" y="4083050"/>
          <p14:tracePt t="109480" x="4546600" y="4089400"/>
          <p14:tracePt t="109488" x="4572000" y="4102100"/>
          <p14:tracePt t="109503" x="4660900" y="4121150"/>
          <p14:tracePt t="109520" x="4800600" y="4152900"/>
          <p14:tracePt t="109536" x="4953000" y="4178300"/>
          <p14:tracePt t="109553" x="5048250" y="4203700"/>
          <p14:tracePt t="109570" x="5073650" y="4203700"/>
          <p14:tracePt t="109673" x="5080000" y="4203700"/>
          <p14:tracePt t="109691" x="5080000" y="4191000"/>
          <p14:tracePt t="109700" x="5073650" y="4171950"/>
          <p14:tracePt t="109711" x="5041900" y="4127500"/>
          <p14:tracePt t="109724" x="5022850" y="4102100"/>
          <p14:tracePt t="109736" x="4965700" y="4032250"/>
          <p14:tracePt t="109753" x="4895850" y="3975100"/>
          <p14:tracePt t="109770" x="4838700" y="3924300"/>
          <p14:tracePt t="109786" x="4806950" y="3892550"/>
          <p14:tracePt t="109790" x="4794250" y="3879850"/>
          <p14:tracePt t="109803" x="4787900" y="3879850"/>
          <p14:tracePt t="109836" x="4781550" y="3867150"/>
          <p14:tracePt t="110270" x="0" y="0"/>
        </p14:tracePtLst>
        <p14:tracePtLst>
          <p14:tracePt t="112808" x="4438650" y="4552950"/>
          <p14:tracePt t="112856" x="4438650" y="4565650"/>
          <p14:tracePt t="112863" x="4438650" y="4578350"/>
          <p14:tracePt t="112872" x="4438650" y="4597400"/>
          <p14:tracePt t="112886" x="4438650" y="4641850"/>
          <p14:tracePt t="112902" x="4438650" y="4679950"/>
          <p14:tracePt t="112918" x="4457700" y="4730750"/>
          <p14:tracePt t="112935" x="4489450" y="4775200"/>
          <p14:tracePt t="112952" x="4552950" y="4819650"/>
          <p14:tracePt t="112969" x="4648200" y="4870450"/>
          <p14:tracePt t="112985" x="4762500" y="4921250"/>
          <p14:tracePt t="113002" x="4883150" y="4953000"/>
          <p14:tracePt t="113019" x="4972050" y="4959350"/>
          <p14:tracePt t="113035" x="5067300" y="4959350"/>
          <p14:tracePt t="113052" x="5143500" y="4921250"/>
          <p14:tracePt t="113055" x="5168900" y="4902200"/>
          <p14:tracePt t="113069" x="5194300" y="4876800"/>
          <p14:tracePt t="113086" x="5232400" y="4787900"/>
          <p14:tracePt t="113102" x="5245100" y="4737100"/>
          <p14:tracePt t="113118" x="5245100" y="4711700"/>
          <p14:tracePt t="113135" x="5245100" y="4667250"/>
          <p14:tracePt t="113152" x="5226050" y="4641850"/>
          <p14:tracePt t="113168" x="5162550" y="4610100"/>
          <p14:tracePt t="113185" x="5060950" y="4578350"/>
          <p14:tracePt t="113202" x="4921250" y="4552950"/>
          <p14:tracePt t="113206" x="4857750" y="4552950"/>
          <p14:tracePt t="113219" x="4781550" y="4552950"/>
          <p14:tracePt t="113235" x="4667250" y="4552950"/>
          <p14:tracePt t="113252" x="4591050" y="4552950"/>
          <p14:tracePt t="113270" x="4552950" y="4572000"/>
          <p14:tracePt t="113272" x="4540250" y="4578350"/>
          <p14:tracePt t="113286" x="4521200" y="4597400"/>
          <p14:tracePt t="113302" x="4495800" y="4635500"/>
          <p14:tracePt t="113318" x="4483100" y="4667250"/>
          <p14:tracePt t="113335" x="4476750" y="4699000"/>
          <p14:tracePt t="113352" x="4476750" y="4730750"/>
          <p14:tracePt t="113369" x="4476750" y="4762500"/>
          <p14:tracePt t="113385" x="4495800" y="4806950"/>
          <p14:tracePt t="113402" x="4540250" y="4838700"/>
          <p14:tracePt t="113419" x="4584700" y="4851400"/>
          <p14:tracePt t="113422" x="4610100" y="4857750"/>
          <p14:tracePt t="113435" x="4622800" y="4857750"/>
          <p14:tracePt t="113452" x="4699000" y="4857750"/>
          <p14:tracePt t="113455" x="4737100" y="4851400"/>
          <p14:tracePt t="113469" x="4768850" y="4832350"/>
          <p14:tracePt t="113485" x="4813300" y="4800600"/>
          <p14:tracePt t="113502" x="4845050" y="4737100"/>
          <p14:tracePt t="113518" x="4851400" y="4692650"/>
          <p14:tracePt t="113535" x="4838700" y="4648200"/>
          <p14:tracePt t="113552" x="4819650" y="4622800"/>
          <p14:tracePt t="113568" x="4775200" y="4591050"/>
          <p14:tracePt t="113585" x="4711700" y="4572000"/>
          <p14:tracePt t="113602" x="4635500" y="4572000"/>
          <p14:tracePt t="113618" x="4572000" y="4572000"/>
          <p14:tracePt t="113635" x="4514850" y="4578350"/>
          <p14:tracePt t="113652" x="4476750" y="4603750"/>
          <p14:tracePt t="113668" x="4470400" y="4629150"/>
          <p14:tracePt t="113671" x="4470400" y="4635500"/>
          <p14:tracePt t="113685" x="4470400" y="4641850"/>
          <p14:tracePt t="113702" x="4476750" y="4686300"/>
          <p14:tracePt t="113718" x="4514850" y="4711700"/>
          <p14:tracePt t="113735" x="4597400" y="4737100"/>
          <p14:tracePt t="113752" x="4679950" y="4737100"/>
          <p14:tracePt t="113769" x="4781550" y="4737100"/>
          <p14:tracePt t="113785" x="4826000" y="4718050"/>
          <p14:tracePt t="113802" x="4838700" y="4686300"/>
          <p14:tracePt t="113818" x="4845050" y="4654550"/>
          <p14:tracePt t="113835" x="4845050" y="4603750"/>
          <p14:tracePt t="113838" x="4832350" y="4584700"/>
          <p14:tracePt t="113852" x="4826000" y="4572000"/>
          <p14:tracePt t="113868" x="4813300" y="4559300"/>
          <p14:tracePt t="113885" x="4806950" y="4559300"/>
          <p14:tracePt t="113887" x="4800600" y="4559300"/>
          <p14:tracePt t="113903" x="4794250" y="4559300"/>
          <p14:tracePt t="113918" x="4787900" y="4565650"/>
          <p14:tracePt t="113935" x="4781550" y="4597400"/>
          <p14:tracePt t="113951" x="4781550" y="4667250"/>
          <p14:tracePt t="113968" x="4781550" y="4743450"/>
          <p14:tracePt t="113985" x="4806950" y="4787900"/>
          <p14:tracePt t="114001" x="4838700" y="4806950"/>
          <p14:tracePt t="114018" x="4876800" y="4819650"/>
          <p14:tracePt t="114035" x="4895850" y="4819650"/>
          <p14:tracePt t="114051" x="4933950" y="4813300"/>
          <p14:tracePt t="114068" x="4946650" y="4800600"/>
          <p14:tracePt t="114070" x="4953000" y="4781550"/>
          <p14:tracePt t="114085" x="4959350" y="4775200"/>
          <p14:tracePt t="114087" x="4965700" y="4762500"/>
          <p14:tracePt t="114102" x="4965700" y="4749800"/>
          <p14:tracePt t="114118" x="4965700" y="4730750"/>
          <p14:tracePt t="114295" x="4965700" y="4724400"/>
          <p14:tracePt t="114303" x="4953000" y="4718050"/>
          <p14:tracePt t="114303" x="0" y="0"/>
        </p14:tracePtLst>
        <p14:tracePtLst>
          <p14:tracePt t="114489" x="4718050" y="4629150"/>
          <p14:tracePt t="114496" x="4711700" y="4629150"/>
          <p14:tracePt t="114511" x="4705350" y="4629150"/>
          <p14:tracePt t="114520" x="4699000" y="4629150"/>
          <p14:tracePt t="114535" x="4692650" y="4641850"/>
          <p14:tracePt t="114552" x="4692650" y="4660900"/>
          <p14:tracePt t="114568" x="4679950" y="4692650"/>
          <p14:tracePt t="114585" x="4679950" y="4718050"/>
          <p14:tracePt t="114602" x="4692650" y="4743450"/>
          <p14:tracePt t="114618" x="4718050" y="4762500"/>
          <p14:tracePt t="114622" x="4737100" y="4768850"/>
          <p14:tracePt t="114635" x="4749800" y="4775200"/>
          <p14:tracePt t="114638" x="4762500" y="4775200"/>
          <p14:tracePt t="114652" x="4787900" y="4775200"/>
          <p14:tracePt t="114668" x="4832350" y="4775200"/>
          <p14:tracePt t="114671" x="4857750" y="4775200"/>
          <p14:tracePt t="114685" x="4889500" y="4768850"/>
          <p14:tracePt t="114688" x="4908550" y="4756150"/>
          <p14:tracePt t="114702" x="4927600" y="4718050"/>
          <p14:tracePt t="114719" x="4933950" y="4692650"/>
          <p14:tracePt t="114735" x="4933950" y="4667250"/>
          <p14:tracePt t="114751" x="4933950" y="4660900"/>
          <p14:tracePt t="115007" x="4933950" y="4654550"/>
          <p14:tracePt t="115016" x="4933950" y="4648200"/>
          <p14:tracePt t="115024" x="4933950" y="4635500"/>
          <p14:tracePt t="115035" x="4933950" y="4616450"/>
          <p14:tracePt t="115051" x="4940300" y="4565650"/>
          <p14:tracePt t="115068" x="4946650" y="4521200"/>
          <p14:tracePt t="115071" x="4946650" y="4489450"/>
          <p14:tracePt t="115085" x="4946650" y="4457700"/>
          <p14:tracePt t="115101" x="4946650" y="4387850"/>
          <p14:tracePt t="115118" x="4933950" y="4235450"/>
          <p14:tracePt t="115134" x="4921250" y="4159250"/>
          <p14:tracePt t="115151" x="4908550" y="4108450"/>
          <p14:tracePt t="115168" x="4895850" y="4076700"/>
          <p14:tracePt t="115185" x="4889500" y="4057650"/>
          <p14:tracePt t="115206" x="4883150" y="4044950"/>
          <p14:tracePt t="115223" x="4876800" y="4038600"/>
          <p14:tracePt t="115239" x="4870450" y="4025900"/>
          <p14:tracePt t="115255" x="4864100" y="4006850"/>
          <p14:tracePt t="115268" x="4857750" y="4006850"/>
          <p14:tracePt t="115286" x="4832350" y="3962400"/>
          <p14:tracePt t="115302" x="4813300" y="3930650"/>
          <p14:tracePt t="115318" x="4800600" y="3905250"/>
          <p14:tracePt t="115335" x="4787900" y="3886200"/>
          <p14:tracePt t="115351" x="4775200" y="3867150"/>
          <p14:tracePt t="115368" x="4762500" y="3835400"/>
          <p14:tracePt t="115385" x="4756150" y="3816350"/>
          <p14:tracePt t="115401" x="4749800" y="3797300"/>
          <p14:tracePt t="115418" x="4737100" y="3778250"/>
          <p14:tracePt t="115435" x="4730750" y="3765550"/>
          <p14:tracePt t="115438" x="4730750" y="3759200"/>
          <p14:tracePt t="115451" x="4724400" y="3752850"/>
          <p14:tracePt t="115468" x="4718050" y="3740150"/>
          <p14:tracePt t="115472" x="4718050" y="3733800"/>
          <p14:tracePt t="115485" x="4711700" y="3727450"/>
          <p14:tracePt t="115501" x="4705350" y="3714750"/>
          <p14:tracePt t="115518" x="4699000" y="3708400"/>
          <p14:tracePt t="115551" x="4699000" y="3702050"/>
          <p14:tracePt t="115617" x="4692650" y="3695700"/>
          <p14:tracePt t="115625" x="4686300" y="3695700"/>
          <p14:tracePt t="115634" x="4679950" y="3702050"/>
          <p14:tracePt t="115651" x="4641850" y="3727450"/>
          <p14:tracePt t="115667" x="4610100" y="3746500"/>
          <p14:tracePt t="115671" x="4597400" y="3752850"/>
          <p14:tracePt t="115684" x="4584700" y="3759200"/>
          <p14:tracePt t="115702" x="4565650" y="3771900"/>
          <p14:tracePt t="115727" x="4559300" y="3778250"/>
          <p14:tracePt t="115735" x="4552950" y="3784600"/>
          <p14:tracePt t="115776" x="4552950" y="3790950"/>
          <p14:tracePt t="115785" x="4565650" y="3797300"/>
          <p14:tracePt t="115802" x="4603750" y="3810000"/>
          <p14:tracePt t="115818" x="4692650" y="3822700"/>
          <p14:tracePt t="115823" x="4749800" y="3829050"/>
          <p14:tracePt t="115839" x="4838700" y="3841750"/>
          <p14:tracePt t="115851" x="4864100" y="3841750"/>
          <p14:tracePt t="115868" x="4902200" y="3841750"/>
          <p14:tracePt t="115872" x="4921250" y="3835400"/>
          <p14:tracePt t="115888" x="4927600" y="3829050"/>
          <p14:tracePt t="115902" x="4933950" y="3816350"/>
          <p14:tracePt t="115918" x="4933950" y="3803650"/>
          <p14:tracePt t="115934" x="4933950" y="3797300"/>
          <p14:tracePt t="116080" x="4933950" y="3790950"/>
          <p14:tracePt t="116086" x="4927600" y="3790950"/>
          <p14:tracePt t="116087" x="0" y="0"/>
        </p14:tracePtLst>
        <p14:tracePtLst>
          <p14:tracePt t="116617" x="4660900" y="4597400"/>
          <p14:tracePt t="116673" x="4660900" y="4603750"/>
          <p14:tracePt t="116681" x="4660900" y="4616450"/>
          <p14:tracePt t="116689" x="4660900" y="4641850"/>
          <p14:tracePt t="116701" x="4660900" y="4667250"/>
          <p14:tracePt t="116718" x="4679950" y="4756150"/>
          <p14:tracePt t="116735" x="4718050" y="4787900"/>
          <p14:tracePt t="116751" x="4749800" y="4806950"/>
          <p14:tracePt t="116767" x="4775200" y="4813300"/>
          <p14:tracePt t="116784" x="4806950" y="4813300"/>
          <p14:tracePt t="116801" x="4838700" y="4787900"/>
          <p14:tracePt t="116817" x="4870450" y="4749800"/>
          <p14:tracePt t="116834" x="4883150" y="4718050"/>
          <p14:tracePt t="116851" x="4889500" y="4692650"/>
          <p14:tracePt t="116867" x="4889500" y="4667250"/>
          <p14:tracePt t="116885" x="4889500" y="4648200"/>
          <p14:tracePt t="116887" x="4889500" y="4641850"/>
          <p14:tracePt t="116903" x="4889500" y="4635500"/>
          <p14:tracePt t="116917" x="4889500" y="4629150"/>
          <p14:tracePt t="116935" x="4889500" y="4622800"/>
          <p14:tracePt t="117177" x="4889500" y="4616450"/>
          <p14:tracePt t="117195" x="4870450" y="4616450"/>
          <p14:tracePt t="117202" x="4851400" y="4616450"/>
          <p14:tracePt t="117217" x="4775200" y="4616450"/>
          <p14:tracePt t="117234" x="4705350" y="4616450"/>
          <p14:tracePt t="117250" x="4660900" y="4616450"/>
          <p14:tracePt t="117267" x="4648200" y="4616450"/>
          <p14:tracePt t="117284" x="4622800" y="4622800"/>
          <p14:tracePt t="117300" x="4616450" y="4635500"/>
          <p14:tracePt t="117317" x="4610100" y="4654550"/>
          <p14:tracePt t="117319" x="4610100" y="4660900"/>
          <p14:tracePt t="117334" x="4610100" y="4667250"/>
          <p14:tracePt t="117350" x="4610100" y="4679950"/>
          <p14:tracePt t="117367" x="4610100" y="4686300"/>
          <p14:tracePt t="117384" x="4610100" y="4705350"/>
          <p14:tracePt t="117400" x="4616450" y="4743450"/>
          <p14:tracePt t="117417" x="4641850" y="4756150"/>
          <p14:tracePt t="117434" x="4667250" y="4768850"/>
          <p14:tracePt t="117450" x="4699000" y="4775200"/>
          <p14:tracePt t="117467" x="4756150" y="4775200"/>
          <p14:tracePt t="117484" x="4787900" y="4756150"/>
          <p14:tracePt t="117487" x="4800600" y="4749800"/>
          <p14:tracePt t="117500" x="4813300" y="4737100"/>
          <p14:tracePt t="117517" x="4826000" y="4705350"/>
          <p14:tracePt t="117534" x="4826000" y="4686300"/>
          <p14:tracePt t="117791" x="4819650" y="4699000"/>
          <p14:tracePt t="117792" x="0" y="0"/>
        </p14:tracePtLst>
        <p14:tracePtLst>
          <p14:tracePt t="118625" x="2057400" y="5594350"/>
          <p14:tracePt t="118743" x="2057400" y="5600700"/>
          <p14:tracePt t="118760" x="2082800" y="5600700"/>
          <p14:tracePt t="118766" x="2101850" y="5600700"/>
          <p14:tracePt t="118766" x="0" y="0"/>
        </p14:tracePtLst>
        <p14:tracePtLst>
          <p14:tracePt t="119368" x="4241800" y="5822950"/>
          <p14:tracePt t="119470" x="4248150" y="5822950"/>
          <p14:tracePt t="119478" x="4260850" y="5822950"/>
          <p14:tracePt t="119486" x="4286250" y="5822950"/>
          <p14:tracePt t="119486" x="0" y="0"/>
        </p14:tracePtLst>
        <p14:tracePtLst>
          <p14:tracePt t="119710" x="6229350" y="5854700"/>
          <p14:tracePt t="119718" x="6235700" y="5854700"/>
          <p14:tracePt t="119725" x="6242050" y="5854700"/>
          <p14:tracePt t="119798" x="6254750" y="5854700"/>
          <p14:tracePt t="119805" x="6267450" y="5854700"/>
          <p14:tracePt t="119816" x="6299200" y="5854700"/>
          <p14:tracePt t="119816" x="0" y="0"/>
        </p14:tracePtLst>
        <p14:tracePtLst>
          <p14:tracePt t="120679" x="1746250" y="5797550"/>
          <p14:tracePt t="120776" x="1758950" y="5797550"/>
          <p14:tracePt t="120784" x="1790700" y="5797550"/>
          <p14:tracePt t="120791" x="1854200" y="5797550"/>
          <p14:tracePt t="120800" x="1943100" y="5810250"/>
          <p14:tracePt t="120816" x="2139950" y="5816600"/>
          <p14:tracePt t="120833" x="2400300" y="5816600"/>
          <p14:tracePt t="120849" x="2686050" y="5816600"/>
          <p14:tracePt t="120866" x="2933700" y="5816600"/>
          <p14:tracePt t="120883" x="3162300" y="5816600"/>
          <p14:tracePt t="120900" x="3403600" y="5816600"/>
          <p14:tracePt t="120903" x="3536950" y="5816600"/>
          <p14:tracePt t="120916" x="3689350" y="5816600"/>
          <p14:tracePt t="120933" x="4057650" y="5816600"/>
          <p14:tracePt t="120936" x="4273550" y="5816600"/>
          <p14:tracePt t="120950" x="4794250" y="5816600"/>
          <p14:tracePt t="120966" x="5308600" y="5816600"/>
          <p14:tracePt t="120982" x="5740400" y="5816600"/>
          <p14:tracePt t="120999" x="5988050" y="5816600"/>
          <p14:tracePt t="121015" x="6165850" y="5816600"/>
          <p14:tracePt t="121032" x="6286500" y="5816600"/>
          <p14:tracePt t="121049" x="6413500" y="5816600"/>
          <p14:tracePt t="121065" x="6559550" y="5816600"/>
          <p14:tracePt t="121082" x="6737350" y="5816600"/>
          <p14:tracePt t="121099" x="6927850" y="5816600"/>
          <p14:tracePt t="121116" x="7099300" y="5816600"/>
          <p14:tracePt t="121118" x="7169150" y="5816600"/>
          <p14:tracePt t="121132" x="7245350" y="5816600"/>
          <p14:tracePt t="121150" x="7448550" y="5816600"/>
          <p14:tracePt t="121166" x="7562850" y="5816600"/>
          <p14:tracePt t="121182" x="7683500" y="5816600"/>
          <p14:tracePt t="121200" x="7842250" y="5816600"/>
          <p14:tracePt t="121216" x="7988300" y="5816600"/>
          <p14:tracePt t="121233" x="8102600" y="5816600"/>
          <p14:tracePt t="121249" x="8159750" y="5816600"/>
          <p14:tracePt t="121266" x="8172450" y="5816600"/>
          <p14:tracePt t="121439" x="8166100" y="5822950"/>
          <p14:tracePt t="121448" x="8153400" y="5829300"/>
          <p14:tracePt t="121457" x="8134350" y="5835650"/>
          <p14:tracePt t="121466" x="8096250" y="5842000"/>
          <p14:tracePt t="121483" x="7975600" y="5848350"/>
          <p14:tracePt t="121499" x="7766050" y="5848350"/>
          <p14:tracePt t="121502" x="7626350" y="5848350"/>
          <p14:tracePt t="121516" x="7429500" y="5848350"/>
          <p14:tracePt t="121532" x="6953250" y="5848350"/>
          <p14:tracePt t="121549" x="6286500" y="5848350"/>
          <p14:tracePt t="121552" x="5899150" y="5848350"/>
          <p14:tracePt t="121566" x="5124450" y="5848350"/>
          <p14:tracePt t="121582" x="4521200" y="5848350"/>
          <p14:tracePt t="121599" x="4089400" y="5848350"/>
          <p14:tracePt t="121616" x="3822700" y="5848350"/>
          <p14:tracePt t="121632" x="3613150" y="5848350"/>
          <p14:tracePt t="121649" x="3435350" y="5848350"/>
          <p14:tracePt t="121666" x="3244850" y="5848350"/>
          <p14:tracePt t="121683" x="3035300" y="5848350"/>
          <p14:tracePt t="121700" x="2844800" y="5848350"/>
          <p14:tracePt t="121703" x="2762250" y="5848350"/>
          <p14:tracePt t="121718" x="2616200" y="5848350"/>
          <p14:tracePt t="121732" x="2546350" y="5848350"/>
          <p14:tracePt t="121749" x="2463800" y="5848350"/>
          <p14:tracePt t="121751" x="2432050" y="5848350"/>
          <p14:tracePt t="121766" x="2362200" y="5848350"/>
          <p14:tracePt t="121782" x="2311400" y="5848350"/>
          <p14:tracePt t="121799" x="2254250" y="5848350"/>
          <p14:tracePt t="121815" x="2178050" y="5848350"/>
          <p14:tracePt t="121832" x="2070100" y="5848350"/>
          <p14:tracePt t="121849" x="1936750" y="5848350"/>
          <p14:tracePt t="121865" x="1797050" y="5848350"/>
          <p14:tracePt t="121882" x="1708150" y="5848350"/>
          <p14:tracePt t="121899" x="1670050" y="5848350"/>
          <p14:tracePt t="121903" x="1663700" y="5848350"/>
          <p14:tracePt t="121915" x="1657350" y="5848350"/>
          <p14:tracePt t="121932" x="1651000" y="5848350"/>
          <p14:tracePt t="121949" x="1638300" y="5848350"/>
          <p14:tracePt t="121965" x="1625600" y="5848350"/>
          <p14:tracePt t="122056" x="1644650" y="5848350"/>
          <p14:tracePt t="122065" x="1663700" y="5848350"/>
          <p14:tracePt t="122072" x="1708150" y="5848350"/>
          <p14:tracePt t="122082" x="1746250" y="5848350"/>
          <p14:tracePt t="122100" x="1885950" y="5848350"/>
          <p14:tracePt t="122116" x="2089150" y="5848350"/>
          <p14:tracePt t="122119" x="2203450" y="5848350"/>
          <p14:tracePt t="122132" x="2330450" y="5848350"/>
          <p14:tracePt t="122149" x="2654300" y="5848350"/>
          <p14:tracePt t="122151" x="2870200" y="5848350"/>
          <p14:tracePt t="122166" x="3327400" y="5848350"/>
          <p14:tracePt t="122182" x="3759200" y="5848350"/>
          <p14:tracePt t="122198" x="4171950" y="5848350"/>
          <p14:tracePt t="122216" x="4540250" y="5848350"/>
          <p14:tracePt t="122232" x="4845050" y="5848350"/>
          <p14:tracePt t="122249" x="5086350" y="5848350"/>
          <p14:tracePt t="122266" x="5302250" y="5848350"/>
          <p14:tracePt t="122283" x="5518150" y="5848350"/>
          <p14:tracePt t="122300" x="5727700" y="5848350"/>
          <p14:tracePt t="122303" x="5842000" y="5848350"/>
          <p14:tracePt t="122316" x="5962650" y="5848350"/>
          <p14:tracePt t="122332" x="6216650" y="5848350"/>
          <p14:tracePt t="122348" x="6483350" y="5848350"/>
          <p14:tracePt t="122350" x="6584950" y="5848350"/>
          <p14:tracePt t="122366" x="6762750" y="5848350"/>
          <p14:tracePt t="122382" x="6915150" y="5848350"/>
          <p14:tracePt t="122398" x="7029450" y="5848350"/>
          <p14:tracePt t="122415" x="7124700" y="5848350"/>
          <p14:tracePt t="122432" x="7200900" y="5848350"/>
          <p14:tracePt t="122448" x="7270750" y="5848350"/>
          <p14:tracePt t="122465" x="7334250" y="5848350"/>
          <p14:tracePt t="122482" x="7416800" y="5848350"/>
          <p14:tracePt t="122499" x="7473950" y="5848350"/>
          <p14:tracePt t="122515" x="7512050" y="5848350"/>
          <p14:tracePt t="122532" x="7531100" y="5848350"/>
          <p14:tracePt t="122534" x="7537450" y="5848350"/>
          <p14:tracePt t="122551" x="7543800" y="5848350"/>
          <p14:tracePt t="122566" x="7556500" y="5848350"/>
          <p14:tracePt t="122582" x="7569200" y="5848350"/>
          <p14:tracePt t="122598" x="7588250" y="5848350"/>
          <p14:tracePt t="122615" x="7600950" y="5848350"/>
          <p14:tracePt t="122632" x="7613650" y="5848350"/>
          <p14:tracePt t="122648" x="7645400" y="5848350"/>
          <p14:tracePt t="122665" x="7696200" y="5848350"/>
          <p14:tracePt t="122682" x="7759700" y="5848350"/>
          <p14:tracePt t="122699" x="7810500" y="5848350"/>
          <p14:tracePt t="122702" x="7823200" y="5848350"/>
          <p14:tracePt t="122715" x="7842250" y="5848350"/>
          <p14:tracePt t="122732" x="7848600" y="5848350"/>
          <p14:tracePt t="123088" x="7835900" y="5848350"/>
          <p14:tracePt t="123095" x="7823200" y="5848350"/>
          <p14:tracePt t="123104" x="7797800" y="5848350"/>
          <p14:tracePt t="123116" x="7753350" y="5848350"/>
          <p14:tracePt t="123132" x="7607300" y="5848350"/>
          <p14:tracePt t="123136" x="7512050" y="5848350"/>
          <p14:tracePt t="123148" x="7397750" y="5848350"/>
          <p14:tracePt t="123165" x="7099300" y="5848350"/>
          <p14:tracePt t="123182" x="6343650" y="5848350"/>
          <p14:tracePt t="123198" x="5676900" y="5848350"/>
          <p14:tracePt t="123215" x="4940300" y="5848350"/>
          <p14:tracePt t="123232" x="4273550" y="5848350"/>
          <p14:tracePt t="123248" x="3733800" y="5848350"/>
          <p14:tracePt t="123265" x="3302000" y="5848350"/>
          <p14:tracePt t="123282" x="2959100" y="5848350"/>
          <p14:tracePt t="123299" x="2628900" y="5848350"/>
          <p14:tracePt t="123315" x="2324100" y="5848350"/>
          <p14:tracePt t="123319" x="2209800" y="5848350"/>
          <p14:tracePt t="123332" x="2108200" y="5848350"/>
          <p14:tracePt t="123348" x="1949450" y="5848350"/>
          <p14:tracePt t="123352" x="1892300" y="5848350"/>
          <p14:tracePt t="123366" x="1809750" y="5848350"/>
          <p14:tracePt t="123382" x="1758950" y="5848350"/>
          <p14:tracePt t="123398" x="1701800" y="5848350"/>
          <p14:tracePt t="123415" x="1651000" y="5848350"/>
          <p14:tracePt t="123432" x="1593850" y="5848350"/>
          <p14:tracePt t="123448" x="1536700" y="5835650"/>
          <p14:tracePt t="123465" x="1485900" y="5822950"/>
          <p14:tracePt t="123482" x="1435100" y="5816600"/>
          <p14:tracePt t="123499" x="1409700" y="5810250"/>
          <p14:tracePt t="123515" x="1390650" y="5810250"/>
          <p14:tracePt t="123552" x="1384300" y="5810250"/>
          <p14:tracePt t="123566" x="1371600" y="5810250"/>
          <p14:tracePt t="123582" x="1358900" y="5810250"/>
          <p14:tracePt t="123673" x="1397000" y="5810250"/>
          <p14:tracePt t="123681" x="1460500" y="5810250"/>
          <p14:tracePt t="123699" x="1714500" y="5810250"/>
          <p14:tracePt t="123704" x="1936750" y="5810250"/>
          <p14:tracePt t="123716" x="2241550" y="5816600"/>
          <p14:tracePt t="123720" x="2540000" y="5816600"/>
          <p14:tracePt t="123732" x="2908300" y="5816600"/>
          <p14:tracePt t="123734" x="3314700" y="5816600"/>
          <p14:tracePt t="123748" x="3765550" y="5816600"/>
          <p14:tracePt t="123765" x="4686300" y="5816600"/>
          <p14:tracePt t="123767" x="5099050" y="5816600"/>
          <p14:tracePt t="123782" x="5721350" y="5816600"/>
          <p14:tracePt t="123798" x="5988050" y="5816600"/>
          <p14:tracePt t="123815" x="6146800" y="5816600"/>
          <p14:tracePt t="123832" x="6261100" y="5816600"/>
          <p14:tracePt t="123848" x="6394450" y="5816600"/>
          <p14:tracePt t="123865" x="6546850" y="5816600"/>
          <p14:tracePt t="123881" x="6750050" y="5816600"/>
          <p14:tracePt t="123898" x="6972300" y="5816600"/>
          <p14:tracePt t="123902" x="7099300" y="5816600"/>
          <p14:tracePt t="123915" x="7226300" y="5816600"/>
          <p14:tracePt t="123932" x="7505700" y="5835650"/>
          <p14:tracePt t="123935" x="7632700" y="5848350"/>
          <p14:tracePt t="123948" x="7753350" y="5854700"/>
          <p14:tracePt t="123965" x="7950200" y="5873750"/>
          <p14:tracePt t="123981" x="8045450" y="5873750"/>
          <p14:tracePt t="123998" x="8058150" y="5873750"/>
          <p14:tracePt t="124313" x="8058150" y="5880100"/>
          <p14:tracePt t="124319" x="8051800" y="5880100"/>
          <p14:tracePt t="124319" x="0" y="0"/>
        </p14:tracePtLst>
        <p14:tracePtLst>
          <p14:tracePt t="124840" x="1714500" y="5848350"/>
          <p14:tracePt t="124976" x="1727200" y="5848350"/>
          <p14:tracePt t="124982" x="1765300" y="5848350"/>
          <p14:tracePt t="124982" x="0" y="0"/>
        </p14:tracePtLst>
        <p14:tracePtLst>
          <p14:tracePt t="125288" x="3276600" y="5848350"/>
          <p14:tracePt t="125414" x="0" y="0"/>
        </p14:tracePtLst>
        <p14:tracePtLst>
          <p14:tracePt t="125832" x="3994150" y="5848350"/>
          <p14:tracePt t="125960" x="4006850" y="5848350"/>
          <p14:tracePt t="125960" x="0" y="0"/>
        </p14:tracePtLst>
        <p14:tracePtLst>
          <p14:tracePt t="126198" x="4946650" y="5848350"/>
          <p14:tracePt t="126302" x="4959350" y="5848350"/>
          <p14:tracePt t="126302" x="0" y="0"/>
        </p14:tracePtLst>
        <p14:tracePtLst>
          <p14:tracePt t="126590" x="6273800" y="5848350"/>
          <p14:tracePt t="126694" x="0" y="0"/>
        </p14:tracePtLst>
        <p14:tracePtLst>
          <p14:tracePt t="126944" x="7245350" y="5848350"/>
          <p14:tracePt t="127023" x="0" y="0"/>
        </p14:tracePtLst>
        <p14:tracePtLst>
          <p14:tracePt t="129256" x="1854200" y="5594350"/>
          <p14:tracePt t="129295" x="1854200" y="5600700"/>
          <p14:tracePt t="129304" x="1854200" y="5607050"/>
          <p14:tracePt t="129313" x="1860550" y="5613400"/>
          <p14:tracePt t="129330" x="1911350" y="5638800"/>
          <p14:tracePt t="129346" x="2032000" y="5676900"/>
          <p14:tracePt t="129350" x="2120900" y="5689600"/>
          <p14:tracePt t="129363" x="2216150" y="5708650"/>
          <p14:tracePt t="129380" x="2457450" y="5715000"/>
          <p14:tracePt t="129382" x="2635250" y="5715000"/>
          <p14:tracePt t="129399" x="3022600" y="5715000"/>
          <p14:tracePt t="129413" x="3238500" y="5715000"/>
          <p14:tracePt t="129429" x="3975100" y="5715000"/>
          <p14:tracePt t="129446" x="4489450" y="5715000"/>
          <p14:tracePt t="129463" x="4965700" y="5715000"/>
          <p14:tracePt t="129479" x="5378450" y="5715000"/>
          <p14:tracePt t="129496" x="5683250" y="5715000"/>
          <p14:tracePt t="129513" x="5911850" y="5715000"/>
          <p14:tracePt t="129530" x="6121400" y="5715000"/>
          <p14:tracePt t="129546" x="6330950" y="5715000"/>
          <p14:tracePt t="129563" x="6540500" y="5715000"/>
          <p14:tracePt t="129580" x="6750050" y="5715000"/>
          <p14:tracePt t="129596" x="6940550" y="5715000"/>
          <p14:tracePt t="129599" x="7029450" y="5715000"/>
          <p14:tracePt t="129613" x="7099300" y="5715000"/>
          <p14:tracePt t="129630" x="7302500" y="5715000"/>
          <p14:tracePt t="129646" x="7410450" y="5715000"/>
          <p14:tracePt t="129663" x="7486650" y="5715000"/>
          <p14:tracePt t="129679" x="7531100" y="5715000"/>
          <p14:tracePt t="129696" x="7556500" y="5715000"/>
          <p14:tracePt t="129713" x="7562850" y="5715000"/>
          <p14:tracePt t="129730" x="7569200" y="5715000"/>
          <p14:tracePt t="129746" x="7600950" y="5715000"/>
          <p14:tracePt t="129763" x="7639050" y="5715000"/>
          <p14:tracePt t="129780" x="7677150" y="5715000"/>
          <p14:tracePt t="129796" x="7715250" y="5715000"/>
          <p14:tracePt t="129799" x="7727950" y="5715000"/>
          <p14:tracePt t="129813" x="7747000" y="5715000"/>
          <p14:tracePt t="129830" x="7797800" y="5715000"/>
          <p14:tracePt t="129846" x="7829550" y="5715000"/>
          <p14:tracePt t="129863" x="7867650" y="5715000"/>
          <p14:tracePt t="129880" x="7899400" y="5715000"/>
          <p14:tracePt t="129896" x="7912100" y="5727700"/>
          <p14:tracePt t="129960" x="7912100" y="5734050"/>
          <p14:tracePt t="129967" x="7880350" y="5740400"/>
          <p14:tracePt t="129980" x="7823200" y="5746750"/>
          <p14:tracePt t="129996" x="7664450" y="5753100"/>
          <p14:tracePt t="129999" x="7562850" y="5753100"/>
          <p14:tracePt t="130013" x="7429500" y="5753100"/>
          <p14:tracePt t="130030" x="6845300" y="5753100"/>
          <p14:tracePt t="130046" x="6413500" y="5753100"/>
          <p14:tracePt t="130063" x="6064250" y="5753100"/>
          <p14:tracePt t="130079" x="5797550" y="5753100"/>
          <p14:tracePt t="130096" x="5600700" y="5753100"/>
          <p14:tracePt t="130113" x="5397500" y="5753100"/>
          <p14:tracePt t="130130" x="5200650" y="5753100"/>
          <p14:tracePt t="130135" x="5086350" y="5753100"/>
          <p14:tracePt t="130146" x="4972050" y="5753100"/>
          <p14:tracePt t="130162" x="4711700" y="5753100"/>
          <p14:tracePt t="130179" x="4425950" y="5753100"/>
          <p14:tracePt t="130196" x="4165600" y="5753100"/>
          <p14:tracePt t="130213" x="3943350" y="5753100"/>
          <p14:tracePt t="130216" x="3848100" y="5753100"/>
          <p14:tracePt t="130230" x="3670300" y="5753100"/>
          <p14:tracePt t="130246" x="3511550" y="5753100"/>
          <p14:tracePt t="130263" x="3365500" y="5753100"/>
          <p14:tracePt t="130279" x="3187700" y="5753100"/>
          <p14:tracePt t="130296" x="3009900" y="5753100"/>
          <p14:tracePt t="130312" x="2825750" y="5753100"/>
          <p14:tracePt t="130329" x="2711450" y="5753100"/>
          <p14:tracePt t="130345" x="2590800" y="5753100"/>
          <p14:tracePt t="130362" x="2520950" y="5753100"/>
          <p14:tracePt t="130379" x="2419350" y="5753100"/>
          <p14:tracePt t="130396" x="2336800" y="5753100"/>
          <p14:tracePt t="130412" x="2247900" y="5753100"/>
          <p14:tracePt t="130414" x="2216150" y="5753100"/>
          <p14:tracePt t="130429" x="2139950" y="5753100"/>
          <p14:tracePt t="130445" x="2076450" y="5753100"/>
          <p14:tracePt t="130463" x="2025650" y="5753100"/>
          <p14:tracePt t="130479" x="2006600" y="5753100"/>
          <p14:tracePt t="130496" x="2000250" y="5753100"/>
          <p14:tracePt t="130576" x="2006600" y="5753100"/>
          <p14:tracePt t="130584" x="2044700" y="5753100"/>
          <p14:tracePt t="130596" x="2120900" y="5753100"/>
          <p14:tracePt t="130613" x="2381250" y="5772150"/>
          <p14:tracePt t="130630" x="3181350" y="5854700"/>
          <p14:tracePt t="130646" x="3797300" y="5892800"/>
          <p14:tracePt t="130663" x="4273550" y="5892800"/>
          <p14:tracePt t="130679" x="4686300" y="5892800"/>
          <p14:tracePt t="130696" x="4991100" y="5892800"/>
          <p14:tracePt t="130713" x="5295900" y="5892800"/>
          <p14:tracePt t="130720" x="5448300" y="5892800"/>
          <p14:tracePt t="130729" x="5619750" y="5892800"/>
          <p14:tracePt t="130746" x="5988050" y="5892800"/>
          <p14:tracePt t="130763" x="6337300" y="5892800"/>
          <p14:tracePt t="130779" x="6642100" y="5892800"/>
          <p14:tracePt t="130783" x="6756400" y="5892800"/>
          <p14:tracePt t="130796" x="6864350" y="5892800"/>
          <p14:tracePt t="130813" x="7029450" y="5892800"/>
          <p14:tracePt t="130814" x="7105650" y="5892800"/>
          <p14:tracePt t="130830" x="7232650" y="5892800"/>
          <p14:tracePt t="130846" x="7346950" y="5892800"/>
          <p14:tracePt t="130862" x="7473950" y="5892800"/>
          <p14:tracePt t="130879" x="7613650" y="5892800"/>
          <p14:tracePt t="130895" x="7753350" y="5892800"/>
          <p14:tracePt t="130912" x="7880350" y="5892800"/>
          <p14:tracePt t="130929" x="7975600" y="5892800"/>
          <p14:tracePt t="130945" x="8039100" y="5892800"/>
          <p14:tracePt t="130962" x="8083550" y="5892800"/>
          <p14:tracePt t="130980" x="8096250" y="5892800"/>
          <p14:tracePt t="130983" x="8102600" y="5892800"/>
          <p14:tracePt t="131040" x="8108950" y="5892800"/>
          <p14:tracePt t="131047" x="8115300" y="5892800"/>
          <p14:tracePt t="131112" x="8096250" y="5892800"/>
          <p14:tracePt t="131120" x="8045450" y="5880100"/>
          <p14:tracePt t="131129" x="7956550" y="5873750"/>
          <p14:tracePt t="131146" x="7639050" y="5829300"/>
          <p14:tracePt t="131162" x="7067550" y="5791200"/>
          <p14:tracePt t="131179" x="6445250" y="5791200"/>
          <p14:tracePt t="131195" x="5753100" y="5791200"/>
          <p14:tracePt t="131212" x="5149850" y="5791200"/>
          <p14:tracePt t="131216" x="4889500" y="5791200"/>
          <p14:tracePt t="131229" x="4699000" y="5791200"/>
          <p14:tracePt t="131246" x="4286250" y="5791200"/>
          <p14:tracePt t="131262" x="4089400" y="5791200"/>
          <p14:tracePt t="131279" x="3886200" y="5791200"/>
          <p14:tracePt t="131296" x="3644900" y="5791200"/>
          <p14:tracePt t="131312" x="3359150" y="5791200"/>
          <p14:tracePt t="131329" x="3079750" y="5791200"/>
          <p14:tracePt t="131346" x="2876550" y="5791200"/>
          <p14:tracePt t="131362" x="2749550" y="5791200"/>
          <p14:tracePt t="131379" x="2686050" y="5791200"/>
          <p14:tracePt t="131396" x="2660650" y="5791200"/>
          <p14:tracePt t="131412" x="2654300" y="5791200"/>
          <p14:tracePt t="131480" x="2660650" y="5791200"/>
          <p14:tracePt t="131488" x="2717800" y="5791200"/>
          <p14:tracePt t="131497" x="2825750" y="5791200"/>
          <p14:tracePt t="131513" x="3270250" y="5797550"/>
          <p14:tracePt t="131529" x="3987800" y="5822950"/>
          <p14:tracePt t="131546" x="4826000" y="5822950"/>
          <p14:tracePt t="131563" x="5600700" y="5822950"/>
          <p14:tracePt t="131567" x="5880100" y="5822950"/>
          <p14:tracePt t="131579" x="6070600" y="5822950"/>
          <p14:tracePt t="131596" x="6273800" y="5822950"/>
          <p14:tracePt t="131613" x="6337300" y="5822950"/>
          <p14:tracePt t="131615" x="6350000" y="5822950"/>
          <p14:tracePt t="131630" x="6369050" y="5822950"/>
          <p14:tracePt t="131646" x="6388100" y="5822950"/>
          <p14:tracePt t="131663" x="6419850" y="5822950"/>
          <p14:tracePt t="131679" x="6432550" y="5822950"/>
          <p14:tracePt t="131696" x="6438900" y="5822950"/>
          <p14:tracePt t="131807" x="6451600" y="5822950"/>
          <p14:tracePt t="131815" x="6457950" y="5803900"/>
          <p14:tracePt t="131829" x="6470650" y="5772150"/>
          <p14:tracePt t="131846" x="6527800" y="5581650"/>
          <p14:tracePt t="131862" x="6559550" y="5391150"/>
          <p14:tracePt t="131879" x="6578600" y="5168900"/>
          <p14:tracePt t="131895" x="6578600" y="4883150"/>
          <p14:tracePt t="131912" x="6515100" y="4584700"/>
          <p14:tracePt t="131929" x="6343650" y="4241800"/>
          <p14:tracePt t="131946" x="6064250" y="3879850"/>
          <p14:tracePt t="131962" x="5664200" y="3575050"/>
          <p14:tracePt t="131979" x="5264150" y="3346450"/>
          <p14:tracePt t="131995" x="5054600" y="3251200"/>
          <p14:tracePt t="132000" x="4984750" y="3225800"/>
          <p14:tracePt t="132012" x="4940300" y="3200400"/>
          <p14:tracePt t="132029" x="4883150" y="3181350"/>
          <p14:tracePt t="132032" x="4851400" y="3168650"/>
          <p14:tracePt t="132045" x="4806950" y="3162300"/>
          <p14:tracePt t="132062" x="4730750" y="3162300"/>
          <p14:tracePt t="132078" x="4591050" y="3162300"/>
          <p14:tracePt t="132095" x="4451350" y="3194050"/>
          <p14:tracePt t="132112" x="4318000" y="3257550"/>
          <p14:tracePt t="132129" x="4210050" y="3352800"/>
          <p14:tracePt t="132145" x="4133850" y="3473450"/>
          <p14:tracePt t="132162" x="4108450" y="3562350"/>
          <p14:tracePt t="132179" x="4108450" y="3619500"/>
          <p14:tracePt t="132195" x="4140200" y="3651250"/>
          <p14:tracePt t="132212" x="4203700" y="3683000"/>
          <p14:tracePt t="132214" x="4248150" y="3689350"/>
          <p14:tracePt t="132228" x="4305300" y="3695700"/>
          <p14:tracePt t="132246" x="4451350" y="3695700"/>
          <p14:tracePt t="132262" x="4508500" y="3695700"/>
          <p14:tracePt t="132278" x="4533900" y="3702050"/>
          <p14:tracePt t="132295" x="4552950" y="3714750"/>
          <p14:tracePt t="132312" x="4559300" y="3714750"/>
          <p14:tracePt t="132329" x="4584700" y="3733800"/>
          <p14:tracePt t="132346" x="4610100" y="3778250"/>
          <p14:tracePt t="132351" x="4622800" y="3803650"/>
          <p14:tracePt t="132363" x="4635500" y="3835400"/>
          <p14:tracePt t="132379" x="4667250" y="3937000"/>
          <p14:tracePt t="132395" x="4699000" y="4070350"/>
          <p14:tracePt t="132401" x="4737100" y="4146550"/>
          <p14:tracePt t="132412" x="4762500" y="4222750"/>
          <p14:tracePt t="132428" x="4813300" y="4368800"/>
          <p14:tracePt t="132446" x="4864100" y="4495800"/>
          <p14:tracePt t="132462" x="4876800" y="4546600"/>
          <p14:tracePt t="132478" x="4883150" y="4578350"/>
          <p14:tracePt t="132495" x="4883150" y="4597400"/>
          <p14:tracePt t="132512" x="4889500" y="4616450"/>
          <p14:tracePt t="132529" x="4895850" y="4629150"/>
          <p14:tracePt t="132545" x="4902200" y="4641850"/>
          <p14:tracePt t="132680" x="4889500" y="4641850"/>
          <p14:tracePt t="132688" x="4870450" y="4641850"/>
          <p14:tracePt t="132696" x="4826000" y="4641850"/>
          <p14:tracePt t="132712" x="4711700" y="4641850"/>
          <p14:tracePt t="132729" x="4572000" y="4654550"/>
          <p14:tracePt t="132745" x="4508500" y="4679950"/>
          <p14:tracePt t="132762" x="4489450" y="4686300"/>
          <p14:tracePt t="132779" x="4483100" y="4692650"/>
          <p14:tracePt t="132795" x="4483100" y="4699000"/>
          <p14:tracePt t="132812" x="4483100" y="4724400"/>
          <p14:tracePt t="132829" x="4514850" y="4768850"/>
          <p14:tracePt t="132846" x="4635500" y="4826000"/>
          <p14:tracePt t="132862" x="4743450" y="4851400"/>
          <p14:tracePt t="132878" x="4851400" y="4851400"/>
          <p14:tracePt t="132895" x="4933950" y="4845050"/>
          <p14:tracePt t="132912" x="4972050" y="4819650"/>
          <p14:tracePt t="132928" x="4991100" y="4768850"/>
          <p14:tracePt t="132945" x="4997450" y="4724400"/>
          <p14:tracePt t="132962" x="4997450" y="4660900"/>
          <p14:tracePt t="132979" x="4965700" y="4597400"/>
          <p14:tracePt t="132995" x="4889500" y="4559300"/>
          <p14:tracePt t="133012" x="4800600" y="4540250"/>
          <p14:tracePt t="133028" x="4737100" y="4540250"/>
          <p14:tracePt t="133031" x="4699000" y="4540250"/>
          <p14:tracePt t="133046" x="4660900" y="4559300"/>
          <p14:tracePt t="133062" x="4622800" y="4578350"/>
          <p14:tracePt t="133078" x="4603750" y="4603750"/>
          <p14:tracePt t="133095" x="4603750" y="4622800"/>
          <p14:tracePt t="133112" x="4610100" y="4667250"/>
          <p14:tracePt t="133128" x="4635500" y="4705350"/>
          <p14:tracePt t="133145" x="4686300" y="4730750"/>
          <p14:tracePt t="133162" x="4781550" y="4762500"/>
          <p14:tracePt t="133178" x="4870450" y="4775200"/>
          <p14:tracePt t="133195" x="4940300" y="4756150"/>
          <p14:tracePt t="133212" x="4959350" y="4737100"/>
          <p14:tracePt t="133215" x="4965700" y="4718050"/>
          <p14:tracePt t="133229" x="4965700" y="4692650"/>
          <p14:tracePt t="133245" x="4921250" y="4603750"/>
          <p14:tracePt t="133262" x="4806950" y="4559300"/>
          <p14:tracePt t="133278" x="4673600" y="4533900"/>
          <p14:tracePt t="133295" x="4578350" y="4521200"/>
          <p14:tracePt t="133312" x="4508500" y="4527550"/>
          <p14:tracePt t="133328" x="4483100" y="4533900"/>
          <p14:tracePt t="133345" x="4457700" y="4572000"/>
          <p14:tracePt t="133361" x="4451350" y="4610100"/>
          <p14:tracePt t="133378" x="4457700" y="4654550"/>
          <p14:tracePt t="133395" x="4483100" y="4686300"/>
          <p14:tracePt t="133412" x="4533900" y="4705350"/>
          <p14:tracePt t="133428" x="4622800" y="4718050"/>
          <p14:tracePt t="133431" x="4673600" y="4724400"/>
          <p14:tracePt t="133445" x="4737100" y="4730750"/>
          <p14:tracePt t="133462" x="4902200" y="4730750"/>
          <p14:tracePt t="133478" x="4972050" y="4724400"/>
          <p14:tracePt t="133495" x="4997450" y="4705350"/>
          <p14:tracePt t="133512" x="4997450" y="4667250"/>
          <p14:tracePt t="133528" x="4978400" y="4635500"/>
          <p14:tracePt t="133545" x="4940300" y="4603750"/>
          <p14:tracePt t="133562" x="4889500" y="4584700"/>
          <p14:tracePt t="133578" x="4864100" y="4584700"/>
          <p14:tracePt t="133583" x="4845050" y="4584700"/>
          <p14:tracePt t="133595" x="4832350" y="4597400"/>
          <p14:tracePt t="133599" x="4819650" y="4610100"/>
          <p14:tracePt t="133612" x="4806950" y="4622800"/>
          <p14:tracePt t="133628" x="4800600" y="4648200"/>
          <p14:tracePt t="133632" x="4800600" y="4654550"/>
          <p14:tracePt t="133648" x="4800600" y="4660900"/>
          <p14:tracePt t="133680" x="4800600" y="4667250"/>
          <p14:tracePt t="133696" x="4806950" y="4667250"/>
          <p14:tracePt t="133705" x="4826000" y="4667250"/>
          <p14:tracePt t="133715" x="4851400" y="4667250"/>
          <p14:tracePt t="133729" x="4870450" y="4641850"/>
          <p14:tracePt t="133745" x="4876800" y="4616450"/>
          <p14:tracePt t="133762" x="4876800" y="4597400"/>
          <p14:tracePt t="133778" x="4876800" y="4572000"/>
          <p14:tracePt t="133795" x="4838700" y="4565650"/>
          <p14:tracePt t="133800" x="4819650" y="4565650"/>
          <p14:tracePt t="133812" x="4806950" y="4565650"/>
          <p14:tracePt t="133828" x="4762500" y="4565650"/>
          <p14:tracePt t="133845" x="4737100" y="4584700"/>
          <p14:tracePt t="133846" x="4730750" y="4597400"/>
          <p14:tracePt t="133862" x="4730750" y="4603750"/>
          <p14:tracePt t="133878" x="4730750" y="4616450"/>
          <p14:tracePt t="133911" x="4762500" y="4616450"/>
          <p14:tracePt t="133928" x="4800600" y="4616450"/>
          <p14:tracePt t="133945" x="4851400" y="4616450"/>
          <p14:tracePt t="133961" x="4870450" y="4610100"/>
          <p14:tracePt t="134023" x="4876800" y="4610100"/>
          <p14:tracePt t="134039" x="4876800" y="4629150"/>
          <p14:tracePt t="134047" x="4883150" y="4641850"/>
          <p14:tracePt t="134055" x="4889500" y="4654550"/>
          <p14:tracePt t="134063" x="4889500" y="4660900"/>
          <p14:tracePt t="134078" x="4902200" y="4673600"/>
          <p14:tracePt t="134095" x="4914900" y="4673600"/>
          <p14:tracePt t="134112" x="4933950" y="4673600"/>
          <p14:tracePt t="134128" x="4978400" y="4673600"/>
          <p14:tracePt t="134145" x="5003800" y="4667250"/>
          <p14:tracePt t="134161" x="5010150" y="4667250"/>
          <p14:tracePt t="134241" x="5016500" y="4667250"/>
          <p14:tracePt t="134256" x="5016500" y="4673600"/>
          <p14:tracePt t="134264" x="5016500" y="4679950"/>
          <p14:tracePt t="134278" x="5016500" y="4686300"/>
          <p14:tracePt t="134296" x="5016500" y="4692650"/>
          <p14:tracePt t="134594" x="5016500" y="4699000"/>
          <p14:tracePt t="134602" x="5016500" y="4705350"/>
          <p14:tracePt t="134611" x="5010150" y="4705350"/>
          <p14:tracePt t="134628" x="4997450" y="4711700"/>
          <p14:tracePt t="134628" x="0" y="0"/>
        </p14:tracePtLst>
        <p14:tracePtLst>
          <p14:tracePt t="137608" x="2381250" y="5664200"/>
          <p14:tracePt t="137712" x="2406650" y="5670550"/>
          <p14:tracePt t="137721" x="2438400" y="5676900"/>
          <p14:tracePt t="137728" x="2495550" y="5689600"/>
          <p14:tracePt t="137744" x="2660650" y="5689600"/>
          <p14:tracePt t="137760" x="2984500" y="5689600"/>
          <p14:tracePt t="137777" x="3479800" y="5689600"/>
          <p14:tracePt t="137794" x="4044950" y="5689600"/>
          <p14:tracePt t="137810" x="4603750" y="5689600"/>
          <p14:tracePt t="137815" x="4883150" y="5689600"/>
          <p14:tracePt t="137827" x="5162550" y="5689600"/>
          <p14:tracePt t="137843" x="5810250" y="5689600"/>
          <p14:tracePt t="137860" x="6540500" y="5689600"/>
          <p14:tracePt t="137863" x="6883400" y="5689600"/>
          <p14:tracePt t="137877" x="7207250" y="5689600"/>
          <p14:tracePt t="137894" x="7835900" y="5689600"/>
          <p14:tracePt t="137910" x="7975600" y="5689600"/>
          <p14:tracePt t="137927" x="8001000" y="5689600"/>
          <p14:tracePt t="137943" x="8007350" y="5689600"/>
          <p14:tracePt t="138007" x="8013700" y="5689600"/>
          <p14:tracePt t="138015" x="8026400" y="5689600"/>
          <p14:tracePt t="138027" x="8039100" y="5689600"/>
          <p14:tracePt t="138043" x="8089900" y="5702300"/>
          <p14:tracePt t="138060" x="8115300" y="5708650"/>
          <p14:tracePt t="138063" x="8121650" y="5708650"/>
          <p14:tracePt t="138077" x="8128000" y="5708650"/>
          <p14:tracePt t="138311" x="8134350" y="5715000"/>
          <p14:tracePt t="138327" x="8134350" y="5727700"/>
          <p14:tracePt t="138335" x="8128000" y="5734050"/>
          <p14:tracePt t="138343" x="8128000" y="5746750"/>
          <p14:tracePt t="138360" x="8115300" y="5759450"/>
          <p14:tracePt t="138377" x="8108950" y="5772150"/>
          <p14:tracePt t="138393" x="8102600" y="5791200"/>
          <p14:tracePt t="138410" x="8102600" y="5803900"/>
          <p14:tracePt t="138427" x="8083550" y="5848350"/>
          <p14:tracePt t="138431" x="8077200" y="5873750"/>
          <p14:tracePt t="138443" x="8070850" y="5899150"/>
          <p14:tracePt t="138460" x="8064500" y="5930900"/>
          <p14:tracePt t="138463" x="8064500" y="5943600"/>
          <p14:tracePt t="138477" x="8064500" y="5949950"/>
          <p14:tracePt t="138493" x="8064500" y="5962650"/>
          <p14:tracePt t="138607" x="8058150" y="5962650"/>
          <p14:tracePt t="138615" x="8058150" y="5956300"/>
          <p14:tracePt t="138627" x="8039100" y="5949950"/>
          <p14:tracePt t="138643" x="7924800" y="5924550"/>
          <p14:tracePt t="138660" x="7645400" y="5861050"/>
          <p14:tracePt t="138663" x="7372350" y="5810250"/>
          <p14:tracePt t="138677" x="7035800" y="5734050"/>
          <p14:tracePt t="138694" x="5664200" y="5530850"/>
          <p14:tracePt t="138710" x="4673600" y="5480050"/>
          <p14:tracePt t="138727" x="3981450" y="5467350"/>
          <p14:tracePt t="138743" x="3568700" y="5467350"/>
          <p14:tracePt t="138760" x="3365500" y="5467350"/>
          <p14:tracePt t="138777" x="3238500" y="5492750"/>
          <p14:tracePt t="138793" x="3117850" y="5505450"/>
          <p14:tracePt t="138810" x="2971800" y="5518150"/>
          <p14:tracePt t="138827" x="2787650" y="5518150"/>
          <p14:tracePt t="138831" x="2698750" y="5518150"/>
          <p14:tracePt t="138843" x="2603500" y="5518150"/>
          <p14:tracePt t="138860" x="2413000" y="5518150"/>
          <p14:tracePt t="138862" x="2330450" y="5518150"/>
          <p14:tracePt t="138876" x="2222500" y="5518150"/>
          <p14:tracePt t="138894" x="1898650" y="5518150"/>
          <p14:tracePt t="138910" x="1689100" y="5518150"/>
          <p14:tracePt t="138927" x="1511300" y="5518150"/>
          <p14:tracePt t="138943" x="1390650" y="5518150"/>
          <p14:tracePt t="138960" x="1339850" y="5518150"/>
          <p14:tracePt t="138976" x="1327150" y="5518150"/>
          <p14:tracePt t="139190" x="1333500" y="5518150"/>
          <p14:tracePt t="139199" x="1358900" y="5518150"/>
          <p14:tracePt t="139209" x="1384300" y="5518150"/>
          <p14:tracePt t="139210" x="0" y="0"/>
        </p14:tracePtLst>
        <p14:tracePtLst>
          <p14:tracePt t="139712" x="5943600" y="4699000"/>
          <p14:tracePt t="139767" x="5943600" y="4711700"/>
          <p14:tracePt t="139775" x="5943600" y="4724400"/>
          <p14:tracePt t="139783" x="5943600" y="4743450"/>
          <p14:tracePt t="139793" x="5943600" y="4762500"/>
          <p14:tracePt t="139810" x="5943600" y="4800600"/>
          <p14:tracePt t="139826" x="5969000" y="4826000"/>
          <p14:tracePt t="139843" x="6045200" y="4851400"/>
          <p14:tracePt t="139860" x="6203950" y="4876800"/>
          <p14:tracePt t="139863" x="6311900" y="4876800"/>
          <p14:tracePt t="139876" x="6451600" y="4876800"/>
          <p14:tracePt t="139893" x="6781800" y="4876800"/>
          <p14:tracePt t="139896" x="6953250" y="4876800"/>
          <p14:tracePt t="139910" x="7188200" y="4876800"/>
          <p14:tracePt t="139926" x="7346950" y="4876800"/>
          <p14:tracePt t="139943" x="7423150" y="4870450"/>
          <p14:tracePt t="139960" x="7454900" y="4857750"/>
          <p14:tracePt t="139976" x="7461250" y="4857750"/>
          <p14:tracePt t="140256" x="7467600" y="4857750"/>
          <p14:tracePt t="140264" x="7473950" y="4857750"/>
          <p14:tracePt t="140280" x="7480300" y="4857750"/>
          <p14:tracePt t="140293" x="7480300" y="4864100"/>
          <p14:tracePt t="140310" x="7493000" y="4876800"/>
          <p14:tracePt t="140326" x="7499350" y="4895850"/>
          <p14:tracePt t="140343" x="7505700" y="4933950"/>
          <p14:tracePt t="140360" x="7524750" y="4984750"/>
          <p14:tracePt t="140376" x="7550150" y="5048250"/>
          <p14:tracePt t="140393" x="7569200" y="5124450"/>
          <p14:tracePt t="140410" x="7594600" y="5226050"/>
          <p14:tracePt t="140426" x="7613650" y="5346700"/>
          <p14:tracePt t="140443" x="7626350" y="5473700"/>
          <p14:tracePt t="140460" x="7626350" y="5594350"/>
          <p14:tracePt t="140463" x="7626350" y="5638800"/>
          <p14:tracePt t="140476" x="7626350" y="5657850"/>
          <p14:tracePt t="140493" x="7626350" y="5695950"/>
          <p14:tracePt t="140720" x="7626350" y="5702300"/>
          <p14:tracePt t="140735" x="7620000" y="5702300"/>
          <p14:tracePt t="140751" x="7613650" y="5702300"/>
          <p14:tracePt t="140751" x="0" y="0"/>
        </p14:tracePtLst>
        <p14:tracePtLst>
          <p14:tracePt t="141160" x="7397750" y="5657850"/>
          <p14:tracePt t="141216" x="7378700" y="5664200"/>
          <p14:tracePt t="141226" x="7366000" y="5670550"/>
          <p14:tracePt t="141243" x="7277100" y="5689600"/>
          <p14:tracePt t="141259" x="7092950" y="5715000"/>
          <p14:tracePt t="141264" x="6978650" y="5715000"/>
          <p14:tracePt t="141276" x="6819900" y="5715000"/>
          <p14:tracePt t="141292" x="6210300" y="5708650"/>
          <p14:tracePt t="141310" x="5060950" y="5543550"/>
          <p14:tracePt t="141326" x="4432300" y="5441950"/>
          <p14:tracePt t="141342" x="4064000" y="5384800"/>
          <p14:tracePt t="141359" x="3898900" y="5353050"/>
          <p14:tracePt t="141375" x="3810000" y="5327650"/>
          <p14:tracePt t="141392" x="3759200" y="5327650"/>
          <p14:tracePt t="141409" x="3721100" y="5327650"/>
          <p14:tracePt t="141425" x="3689350" y="5327650"/>
          <p14:tracePt t="141442" x="3657600" y="5327650"/>
          <p14:tracePt t="141459" x="3625850" y="5321300"/>
          <p14:tracePt t="141463" x="3606800" y="5314950"/>
          <p14:tracePt t="141475" x="3587750" y="5308600"/>
          <p14:tracePt t="141492" x="3543300" y="5295900"/>
          <p14:tracePt t="141495" x="3498850" y="5289550"/>
          <p14:tracePt t="141509" x="3441700" y="5276850"/>
          <p14:tracePt t="141511" x="3384550" y="5264150"/>
          <p14:tracePt t="141526" x="3244850" y="5226050"/>
          <p14:tracePt t="141542" x="3016250" y="5137150"/>
          <p14:tracePt t="141559" x="2635250" y="4978400"/>
          <p14:tracePt t="141575" x="2235200" y="4838700"/>
          <p14:tracePt t="141592" x="2044700" y="4775200"/>
          <p14:tracePt t="141609" x="1993900" y="4756150"/>
          <p14:tracePt t="141625" x="1981200" y="4749800"/>
          <p14:tracePt t="141642" x="1981200" y="4737100"/>
          <p14:tracePt t="141659" x="1981200" y="4711700"/>
          <p14:tracePt t="141664" x="1987550" y="4686300"/>
          <p14:tracePt t="141676" x="1993900" y="4660900"/>
          <p14:tracePt t="141692" x="2025650" y="4591050"/>
          <p14:tracePt t="141710" x="2120900" y="4438650"/>
          <p14:tracePt t="141726" x="2209800" y="4318000"/>
          <p14:tracePt t="141742" x="2311400" y="4191000"/>
          <p14:tracePt t="141759" x="2413000" y="4064000"/>
          <p14:tracePt t="141775" x="2482850" y="3949700"/>
          <p14:tracePt t="141792" x="2520950" y="3867150"/>
          <p14:tracePt t="141809" x="2552700" y="3810000"/>
          <p14:tracePt t="141825" x="2552700" y="3790950"/>
          <p14:tracePt t="141842" x="2559050" y="3771900"/>
          <p14:tracePt t="141859" x="2559050" y="3759200"/>
          <p14:tracePt t="141928" x="2559050" y="3790950"/>
          <p14:tracePt t="141936" x="2559050" y="3848100"/>
          <p14:tracePt t="141944" x="2552700" y="3898900"/>
          <p14:tracePt t="141959" x="2552700" y="4051300"/>
          <p14:tracePt t="141975" x="2597150" y="4191000"/>
          <p14:tracePt t="141992" x="2628900" y="4254500"/>
          <p14:tracePt t="142009" x="2647950" y="4279900"/>
          <p14:tracePt t="142025" x="2654300" y="4286250"/>
          <p14:tracePt t="142042" x="2679700" y="4292600"/>
          <p14:tracePt t="142059" x="2730500" y="4292600"/>
          <p14:tracePt t="142062" x="2774950" y="4292600"/>
          <p14:tracePt t="142075" x="2838450" y="4292600"/>
          <p14:tracePt t="142092" x="2921000" y="4254500"/>
          <p14:tracePt t="142095" x="2959100" y="4222750"/>
          <p14:tracePt t="142110" x="3028950" y="4171950"/>
          <p14:tracePt t="142126" x="3060700" y="4114800"/>
          <p14:tracePt t="142142" x="3079750" y="4070350"/>
          <p14:tracePt t="142159" x="3086100" y="4057650"/>
          <p14:tracePt t="142175" x="3086100" y="4051300"/>
          <p14:tracePt t="142282" x="3092450" y="4044950"/>
          <p14:tracePt t="142290" x="3098800" y="4044950"/>
          <p14:tracePt t="142301" x="3111500" y="4044950"/>
          <p14:tracePt t="142309" x="3124200" y="4044950"/>
          <p14:tracePt t="142326" x="3143250" y="4044950"/>
          <p14:tracePt t="142359" x="3149600" y="4044950"/>
          <p14:tracePt t="142375" x="3162300" y="4044950"/>
          <p14:tracePt t="142392" x="3181350" y="4032250"/>
          <p14:tracePt t="142409" x="3194050" y="4025900"/>
          <p14:tracePt t="142425" x="3206750" y="4013200"/>
          <p14:tracePt t="142442" x="3213100" y="4006850"/>
          <p14:tracePt t="142497" x="3213100" y="4013200"/>
          <p14:tracePt t="142507" x="3200400" y="4025900"/>
          <p14:tracePt t="142519" x="3155950" y="4064000"/>
          <p14:tracePt t="142528" x="3117850" y="4083050"/>
          <p14:tracePt t="142542" x="3048000" y="4114800"/>
          <p14:tracePt t="142558" x="3003550" y="4127500"/>
          <p14:tracePt t="142575" x="2997200" y="4127500"/>
          <p14:tracePt t="142688" x="3016250" y="4127500"/>
          <p14:tracePt t="142697" x="3073400" y="4127500"/>
          <p14:tracePt t="142709" x="3136900" y="4127500"/>
          <p14:tracePt t="142727" x="3409950" y="4127500"/>
          <p14:tracePt t="142743" x="3517900" y="4127500"/>
          <p14:tracePt t="142758" x="3549650" y="4127500"/>
          <p14:tracePt t="142775" x="3556000" y="4127500"/>
          <p14:tracePt t="142840" x="3556000" y="4114800"/>
          <p14:tracePt t="142849" x="3556000" y="4083050"/>
          <p14:tracePt t="142859" x="3543300" y="4070350"/>
          <p14:tracePt t="142875" x="3486150" y="4013200"/>
          <p14:tracePt t="142892" x="3390900" y="3949700"/>
          <p14:tracePt t="142894" x="3346450" y="3917950"/>
          <p14:tracePt t="142909" x="3295650" y="3886200"/>
          <p14:tracePt t="142926" x="3219450" y="3841750"/>
          <p14:tracePt t="142942" x="3206750" y="3841750"/>
          <p14:tracePt t="143097" x="3200400" y="3841750"/>
          <p14:tracePt t="143107" x="3200400" y="3848100"/>
          <p14:tracePt t="143118" x="3200400" y="3873500"/>
          <p14:tracePt t="143128" x="3200400" y="3917950"/>
          <p14:tracePt t="143142" x="3206750" y="3975100"/>
          <p14:tracePt t="143158" x="3219450" y="4019550"/>
          <p14:tracePt t="143175" x="3225800" y="4044950"/>
          <p14:tracePt t="143192" x="3225800" y="4057650"/>
          <p14:tracePt t="143208" x="3225800" y="4070350"/>
          <p14:tracePt t="143225" x="3225800" y="4076700"/>
          <p14:tracePt t="143417" x="3219450" y="4076700"/>
          <p14:tracePt t="143432" x="3187700" y="4076700"/>
          <p14:tracePt t="143442" x="3162300" y="4083050"/>
          <p14:tracePt t="143459" x="3130550" y="4089400"/>
          <p14:tracePt t="143476" x="3098800" y="4102100"/>
          <p14:tracePt t="143493" x="3092450" y="4102100"/>
          <p14:tracePt t="143553" x="3098800" y="4102100"/>
          <p14:tracePt t="143563" x="3124200" y="4102100"/>
          <p14:tracePt t="143575" x="3206750" y="4102100"/>
          <p14:tracePt t="143592" x="3314700" y="4102100"/>
          <p14:tracePt t="143608" x="3390900" y="4102100"/>
          <p14:tracePt t="143625" x="3403600" y="4102100"/>
          <p14:tracePt t="143642" x="3422650" y="4102100"/>
          <p14:tracePt t="143801" x="3422650" y="4095750"/>
          <p14:tracePt t="143817" x="3422650" y="4089400"/>
          <p14:tracePt t="143827" x="3422650" y="4076700"/>
          <p14:tracePt t="143842" x="3416300" y="4064000"/>
          <p14:tracePt t="143858" x="3403600" y="4044950"/>
          <p14:tracePt t="143875" x="3390900" y="4025900"/>
          <p14:tracePt t="143892" x="3378200" y="4013200"/>
          <p14:tracePt t="144271" x="0" y="0"/>
        </p14:tracePtLst>
        <p14:tracePtLst>
          <p14:tracePt t="146832" x="5283200" y="4267200"/>
          <p14:tracePt t="146863" x="5276850" y="4267200"/>
          <p14:tracePt t="146879" x="5276850" y="4279900"/>
          <p14:tracePt t="146886" x="5283200" y="4286250"/>
          <p14:tracePt t="146903" x="5283200" y="4292600"/>
          <p14:tracePt t="146910" x="5283200" y="4298950"/>
          <p14:tracePt t="147031" x="5283200" y="4305300"/>
          <p14:tracePt t="147040" x="5289550" y="4318000"/>
          <p14:tracePt t="147047" x="5295900" y="4337050"/>
          <p14:tracePt t="147057" x="5302250" y="4362450"/>
          <p14:tracePt t="147074" x="5314950" y="4457700"/>
          <p14:tracePt t="147091" x="5321300" y="4578350"/>
          <p14:tracePt t="147095" x="5334000" y="4660900"/>
          <p14:tracePt t="147107" x="5340350" y="4749800"/>
          <p14:tracePt t="147124" x="5340350" y="4914900"/>
          <p14:tracePt t="147126" x="5353050" y="5022850"/>
          <p14:tracePt t="147140" x="5353050" y="5105400"/>
          <p14:tracePt t="147157" x="5353050" y="5295900"/>
          <p14:tracePt t="147174" x="5353050" y="5530850"/>
          <p14:tracePt t="147190" x="5378450" y="5676900"/>
          <p14:tracePt t="147207" x="5410200" y="5810250"/>
          <p14:tracePt t="147223" x="5422900" y="5899150"/>
          <p14:tracePt t="147240" x="5435600" y="5949950"/>
          <p14:tracePt t="147257" x="5435600" y="5969000"/>
          <p14:tracePt t="147274" x="5441950" y="5975350"/>
          <p14:tracePt t="147393" x="5454650" y="5975350"/>
          <p14:tracePt t="147399" x="5461000" y="5975350"/>
          <p14:tracePt t="147408" x="5467350" y="5975350"/>
          <p14:tracePt t="147424" x="5511800" y="5975350"/>
          <p14:tracePt t="147440" x="5581650" y="5988050"/>
          <p14:tracePt t="147457" x="5715000" y="6007100"/>
          <p14:tracePt t="147474" x="5943600" y="6057900"/>
          <p14:tracePt t="147490" x="6381750" y="6121400"/>
          <p14:tracePt t="147495" x="6642100" y="6134100"/>
          <p14:tracePt t="147507" x="6902450" y="6134100"/>
          <p14:tracePt t="147524" x="7486650" y="6134100"/>
          <p14:tracePt t="147540" x="7918450" y="6134100"/>
          <p14:tracePt t="147543" x="8032750" y="6134100"/>
          <p14:tracePt t="147557" x="8128000" y="6134100"/>
          <p14:tracePt t="147574" x="8305800" y="6134100"/>
          <p14:tracePt t="147590" x="8375650" y="6134100"/>
          <p14:tracePt t="147607" x="8420100" y="6134100"/>
          <p14:tracePt t="147624" x="8470900" y="6134100"/>
          <p14:tracePt t="147640" x="8515350" y="6134100"/>
          <p14:tracePt t="147657" x="8572500" y="6134100"/>
          <p14:tracePt t="147674" x="8629650" y="6134100"/>
          <p14:tracePt t="147690" x="8724900" y="6134100"/>
          <p14:tracePt t="147707" x="8851900" y="6134100"/>
          <p14:tracePt t="147710" x="8921750" y="6134100"/>
          <p14:tracePt t="147724" x="9017000" y="6134100"/>
          <p14:tracePt t="147740" x="9239250" y="6134100"/>
          <p14:tracePt t="147757" x="9467850" y="6134100"/>
          <p14:tracePt t="147760" x="9563100" y="6134100"/>
          <p14:tracePt t="147774" x="9671050" y="6134100"/>
          <p14:tracePt t="147790" x="9715500" y="6134100"/>
          <p14:tracePt t="147848" x="9721850" y="6134100"/>
          <p14:tracePt t="147855" x="9721850" y="6127750"/>
          <p14:tracePt t="147864" x="9721850" y="6115050"/>
          <p14:tracePt t="147874" x="9721850" y="6096000"/>
          <p14:tracePt t="147890" x="9715500" y="6045200"/>
          <p14:tracePt t="147907" x="9690100" y="5988050"/>
          <p14:tracePt t="147910" x="9683750" y="5962650"/>
          <p14:tracePt t="147924" x="9664700" y="5924550"/>
          <p14:tracePt t="147940" x="9632950" y="5861050"/>
          <p14:tracePt t="147957" x="9575800" y="5797550"/>
          <p14:tracePt t="147958" x="9544050" y="5765800"/>
          <p14:tracePt t="147973" x="9467850" y="5702300"/>
          <p14:tracePt t="147990" x="9398000" y="5670550"/>
          <p14:tracePt t="148006" x="9334500" y="5638800"/>
          <p14:tracePt t="148023" x="9309100" y="5632450"/>
          <p14:tracePt t="148040" x="9277350" y="5626100"/>
          <p14:tracePt t="148057" x="9258300" y="5626100"/>
          <p14:tracePt t="148073" x="9245600" y="5626100"/>
          <p14:tracePt t="148107" x="9239250" y="5626100"/>
          <p14:tracePt t="148123" x="9232900" y="5619750"/>
          <p14:tracePt t="148140" x="9220200" y="5619750"/>
          <p14:tracePt t="148157" x="9156700" y="5607050"/>
          <p14:tracePt t="148158" x="9099550" y="5600700"/>
          <p14:tracePt t="148173" x="8953500" y="5600700"/>
          <p14:tracePt t="148190" x="8674100" y="5600700"/>
          <p14:tracePt t="148206" x="8147050" y="5556250"/>
          <p14:tracePt t="148223" x="7353300" y="5556250"/>
          <p14:tracePt t="148240" x="6426200" y="5556250"/>
          <p14:tracePt t="148257" x="5568950" y="5556250"/>
          <p14:tracePt t="148273" x="4984750" y="5556250"/>
          <p14:tracePt t="148290" x="4705350" y="5556250"/>
          <p14:tracePt t="148306" x="4540250" y="5556250"/>
          <p14:tracePt t="148323" x="4394200" y="5556250"/>
          <p14:tracePt t="148326" x="4305300" y="5556250"/>
          <p14:tracePt t="148340" x="4210050" y="5556250"/>
          <p14:tracePt t="148357" x="3994150" y="5556250"/>
          <p14:tracePt t="148374" x="3492500" y="5556250"/>
          <p14:tracePt t="148390" x="3187700" y="5556250"/>
          <p14:tracePt t="148406" x="2978150" y="5556250"/>
          <p14:tracePt t="148423" x="2832100" y="5556250"/>
          <p14:tracePt t="148440" x="2724150" y="5556250"/>
          <p14:tracePt t="148456" x="2641600" y="5556250"/>
          <p14:tracePt t="148473" x="2533650" y="5556250"/>
          <p14:tracePt t="148490" x="2406650" y="5556250"/>
          <p14:tracePt t="148506" x="2254250" y="5556250"/>
          <p14:tracePt t="148523" x="2108200" y="5556250"/>
          <p14:tracePt t="148528" x="2044700" y="5556250"/>
          <p14:tracePt t="148540" x="1993900" y="5556250"/>
          <p14:tracePt t="148557" x="1917700" y="5556250"/>
          <p14:tracePt t="148574" x="1879600" y="5556250"/>
          <p14:tracePt t="148590" x="1847850" y="5556250"/>
          <p14:tracePt t="148606" x="1809750" y="5549900"/>
          <p14:tracePt t="148623" x="1765300" y="5537200"/>
          <p14:tracePt t="148640" x="1739900" y="5537200"/>
          <p14:tracePt t="148656" x="1720850" y="5537200"/>
          <p14:tracePt t="148673" x="1714500" y="5537200"/>
          <p14:tracePt t="148759" x="1708150" y="5537200"/>
          <p14:tracePt t="148792" x="1701800" y="5537200"/>
          <p14:tracePt t="148815" x="1695450" y="5537200"/>
          <p14:tracePt t="148824" x="1689100" y="5537200"/>
          <p14:tracePt t="148840" x="1689100" y="5543550"/>
          <p14:tracePt t="148847" x="1682750" y="5549900"/>
          <p14:tracePt t="148864" x="1676400" y="5568950"/>
          <p14:tracePt t="148881" x="1676400" y="5588000"/>
          <p14:tracePt t="148890" x="1676400" y="5594350"/>
          <p14:tracePt t="148907" x="1670050" y="5632450"/>
          <p14:tracePt t="148923" x="1670050" y="5657850"/>
          <p14:tracePt t="148927" x="1670050" y="5670550"/>
          <p14:tracePt t="148940" x="1670050" y="5676900"/>
          <p14:tracePt t="148957" x="1670050" y="5695950"/>
          <p14:tracePt t="148974" x="1670050" y="5708650"/>
          <p14:tracePt t="148990" x="1670050" y="5715000"/>
          <p14:tracePt t="149007" x="1670050" y="5727700"/>
          <p14:tracePt t="149023" x="1689100" y="5734050"/>
          <p14:tracePt t="149040" x="1752600" y="5765800"/>
          <p14:tracePt t="149057" x="1911350" y="5797550"/>
          <p14:tracePt t="149073" x="2190750" y="5835650"/>
          <p14:tracePt t="149090" x="2673350" y="5848350"/>
          <p14:tracePt t="149107" x="3359150" y="5848350"/>
          <p14:tracePt t="149112" x="3771900" y="5848350"/>
          <p14:tracePt t="149123" x="4222750" y="5848350"/>
          <p14:tracePt t="149141" x="5143500" y="5848350"/>
          <p14:tracePt t="149145" x="5638800" y="5848350"/>
          <p14:tracePt t="149157" x="6089650" y="5848350"/>
          <p14:tracePt t="149173" x="6927850" y="5848350"/>
          <p14:tracePt t="149175" x="7315200" y="5848350"/>
          <p14:tracePt t="149190" x="7981950" y="5848350"/>
          <p14:tracePt t="149206" x="8432800" y="5848350"/>
          <p14:tracePt t="149223" x="8712200" y="5848350"/>
          <p14:tracePt t="149239" x="8870950" y="5854700"/>
          <p14:tracePt t="149256" x="8928100" y="5867400"/>
          <p14:tracePt t="149273" x="8959850" y="5873750"/>
          <p14:tracePt t="149290" x="8978900" y="5880100"/>
          <p14:tracePt t="149306" x="8997950" y="5886450"/>
          <p14:tracePt t="149323" x="9036050" y="5886450"/>
          <p14:tracePt t="149340" x="9048750" y="5886450"/>
          <p14:tracePt t="149375" x="9055100" y="5886450"/>
          <p14:tracePt t="149391" x="9061450" y="5886450"/>
          <p14:tracePt t="149406" x="9067800" y="5886450"/>
          <p14:tracePt t="149432" x="9074150" y="5886450"/>
          <p14:tracePt t="149440" x="9080500" y="5886450"/>
          <p14:tracePt t="149471" x="9086850" y="5886450"/>
          <p14:tracePt t="149479" x="9086850" y="5880100"/>
          <p14:tracePt t="149490" x="9086850" y="5873750"/>
          <p14:tracePt t="149506" x="9086850" y="5854700"/>
          <p14:tracePt t="149523" x="9086850" y="5822950"/>
          <p14:tracePt t="149528" x="9086850" y="5810250"/>
          <p14:tracePt t="149540" x="9086850" y="5803900"/>
          <p14:tracePt t="149556" x="9086850" y="5778500"/>
          <p14:tracePt t="149559" x="9086850" y="5772150"/>
          <p14:tracePt t="149573" x="9086850" y="5753100"/>
          <p14:tracePt t="149590" x="9067800" y="5715000"/>
          <p14:tracePt t="149606" x="9042400" y="5695950"/>
          <p14:tracePt t="149623" x="9017000" y="5670550"/>
          <p14:tracePt t="149640" x="8953500" y="5645150"/>
          <p14:tracePt t="149656" x="8858250" y="5600700"/>
          <p14:tracePt t="149673" x="8718550" y="5568950"/>
          <p14:tracePt t="149690" x="8553450" y="5543550"/>
          <p14:tracePt t="149706" x="8382000" y="5505450"/>
          <p14:tracePt t="149723" x="8204200" y="5480050"/>
          <p14:tracePt t="149739" x="8045450" y="5480050"/>
          <p14:tracePt t="149756" x="7874000" y="5480050"/>
          <p14:tracePt t="149758" x="7778750" y="5480050"/>
          <p14:tracePt t="149773" x="7683500" y="5480050"/>
          <p14:tracePt t="149790" x="7353300" y="5473700"/>
          <p14:tracePt t="149806" x="7086600" y="5454650"/>
          <p14:tracePt t="149822" x="6819900" y="5435600"/>
          <p14:tracePt t="149839" x="6521450" y="5403850"/>
          <p14:tracePt t="149856" x="6191250" y="5346700"/>
          <p14:tracePt t="149873" x="5810250" y="5276850"/>
          <p14:tracePt t="149889" x="5372100" y="5200650"/>
          <p14:tracePt t="149906" x="4914900" y="5124450"/>
          <p14:tracePt t="149923" x="4540250" y="5054600"/>
          <p14:tracePt t="149939" x="4184650" y="4984750"/>
          <p14:tracePt t="149942" x="3994150" y="4953000"/>
          <p14:tracePt t="149956" x="3810000" y="4914900"/>
          <p14:tracePt t="149973" x="3422650" y="4819650"/>
          <p14:tracePt t="149976" x="3238500" y="4781550"/>
          <p14:tracePt t="149990" x="2882900" y="4718050"/>
          <p14:tracePt t="150006" x="2565400" y="4648200"/>
          <p14:tracePt t="150023" x="2298700" y="4603750"/>
          <p14:tracePt t="150040" x="2101850" y="4559300"/>
          <p14:tracePt t="150056" x="1943100" y="4521200"/>
          <p14:tracePt t="150073" x="1822450" y="4502150"/>
          <p14:tracePt t="150090" x="1720850" y="4483100"/>
          <p14:tracePt t="150094" x="1676400" y="4476750"/>
          <p14:tracePt t="150106" x="1631950" y="4470400"/>
          <p14:tracePt t="150123" x="1581150" y="4464050"/>
          <p14:tracePt t="150127" x="1562100" y="4464050"/>
          <p14:tracePt t="150139" x="1555750" y="4464050"/>
          <p14:tracePt t="150156" x="1543050" y="4464050"/>
          <p14:tracePt t="150172" x="1530350" y="4464050"/>
          <p14:tracePt t="150190" x="1524000" y="4464050"/>
          <p14:tracePt t="150207" x="1517650" y="4464050"/>
          <p14:tracePt t="150222" x="1511300" y="4464050"/>
          <p14:tracePt t="150239" x="1498600" y="4476750"/>
          <p14:tracePt t="150256" x="1485900" y="4508500"/>
          <p14:tracePt t="150273" x="1479550" y="4565650"/>
          <p14:tracePt t="150290" x="1466850" y="4641850"/>
          <p14:tracePt t="150294" x="1466850" y="4679950"/>
          <p14:tracePt t="150306" x="1466850" y="4730750"/>
          <p14:tracePt t="150323" x="1466850" y="4838700"/>
          <p14:tracePt t="150326" x="1466850" y="4883150"/>
          <p14:tracePt t="150339" x="1466850" y="4933950"/>
          <p14:tracePt t="150356" x="1485900" y="5016500"/>
          <p14:tracePt t="150373" x="1504950" y="5086350"/>
          <p14:tracePt t="150376" x="1517650" y="5118100"/>
          <p14:tracePt t="150390" x="1543050" y="5181600"/>
          <p14:tracePt t="150406" x="1568450" y="5245100"/>
          <p14:tracePt t="150423" x="1581150" y="5276850"/>
          <p14:tracePt t="150439" x="1606550" y="5302250"/>
          <p14:tracePt t="150456" x="1638300" y="5327650"/>
          <p14:tracePt t="150473" x="1695450" y="5359400"/>
          <p14:tracePt t="150490" x="1778000" y="5384800"/>
          <p14:tracePt t="150506" x="1930400" y="5429250"/>
          <p14:tracePt t="150510" x="2051050" y="5454650"/>
          <p14:tracePt t="150523" x="2260600" y="5492750"/>
          <p14:tracePt t="150540" x="2952750" y="5613400"/>
          <p14:tracePt t="150543" x="3409950" y="5645150"/>
          <p14:tracePt t="150556" x="3975100" y="5676900"/>
          <p14:tracePt t="150573" x="5200650" y="5708650"/>
          <p14:tracePt t="150590" x="7150100" y="5708650"/>
          <p14:tracePt t="150606" x="8159750" y="5708650"/>
          <p14:tracePt t="150622" x="8610600" y="5708650"/>
          <p14:tracePt t="150639" x="8737600" y="5708650"/>
          <p14:tracePt t="150656" x="8763000" y="5708650"/>
          <p14:tracePt t="151086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66737" y="1341438"/>
            <a:ext cx="10295893" cy="467836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构造函数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以一个对应的基本数据类型为参数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以字符串为参数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除了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Character)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类的构造函数如下：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Double (double value);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public Double (String value);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Double(5.0);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Double("5.0");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包装类没有无参构造方法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95"/>
    </mc:Choice>
    <mc:Fallback xmlns="">
      <p:transition spd="slow" advTm="66695"/>
    </mc:Fallback>
  </mc:AlternateContent>
  <p:extLst>
    <p:ext uri="{3A86A75C-4F4B-4683-9AE1-C65F6400EC91}">
      <p14:laserTraceLst xmlns:p14="http://schemas.microsoft.com/office/powerpoint/2010/main">
        <p14:tracePtLst>
          <p14:tracePt t="3631" x="1219200" y="1428750"/>
          <p14:tracePt t="3681" x="1238250" y="1517650"/>
          <p14:tracePt t="3684" x="1244600" y="1530350"/>
          <p14:tracePt t="3701" x="1250950" y="1543050"/>
          <p14:tracePt t="3717" x="1257300" y="1562100"/>
          <p14:tracePt t="3734" x="1276350" y="1568450"/>
          <p14:tracePt t="3751" x="1308100" y="1587500"/>
          <p14:tracePt t="3767" x="1346200" y="1600200"/>
          <p14:tracePt t="3784" x="1409700" y="1606550"/>
          <p14:tracePt t="3802" x="1530350" y="1619250"/>
          <p14:tracePt t="3818" x="1689100" y="1619250"/>
          <p14:tracePt t="3820" x="1784350" y="1619250"/>
          <p14:tracePt t="3835" x="1879600" y="1619250"/>
          <p14:tracePt t="3852" x="2089150" y="1619250"/>
          <p14:tracePt t="3868" x="2152650" y="1606550"/>
          <p14:tracePt t="3884" x="2178050" y="1600200"/>
          <p14:tracePt t="3901" x="2197100" y="1587500"/>
          <p14:tracePt t="3918" x="2216150" y="1574800"/>
          <p14:tracePt t="3935" x="2235200" y="1543050"/>
          <p14:tracePt t="3951" x="2247900" y="1517650"/>
          <p14:tracePt t="3968" x="2254250" y="1492250"/>
          <p14:tracePt t="3985" x="2260600" y="1466850"/>
          <p14:tracePt t="4001" x="2260600" y="1428750"/>
          <p14:tracePt t="4004" x="2260600" y="1422400"/>
          <p14:tracePt t="4018" x="2260600" y="1403350"/>
          <p14:tracePt t="4021" x="2260600" y="1384300"/>
          <p14:tracePt t="4035" x="2254250" y="1371600"/>
          <p14:tracePt t="4039" x="2247900" y="1358900"/>
          <p14:tracePt t="4052" x="2235200" y="1333500"/>
          <p14:tracePt t="4068" x="2216150" y="1327150"/>
          <p14:tracePt t="4084" x="2216150" y="1320800"/>
          <p14:tracePt t="4101" x="2209800" y="1314450"/>
          <p14:tracePt t="4117" x="2203450" y="1314450"/>
          <p14:tracePt t="4285" x="0" y="0"/>
        </p14:tracePtLst>
        <p14:tracePtLst>
          <p14:tracePt t="5949" x="5080000" y="2381250"/>
          <p14:tracePt t="5973" x="5067300" y="2381250"/>
          <p14:tracePt t="5982" x="5060950" y="2381250"/>
          <p14:tracePt t="5998" x="5054600" y="2406650"/>
          <p14:tracePt t="6005" x="5048250" y="2413000"/>
          <p14:tracePt t="6017" x="5035550" y="2432050"/>
          <p14:tracePt t="6034" x="5029200" y="2463800"/>
          <p14:tracePt t="6050" x="5010150" y="2501900"/>
          <p14:tracePt t="6052" x="5010150" y="2514600"/>
          <p14:tracePt t="6067" x="5010150" y="2527300"/>
          <p14:tracePt t="6083" x="5010150" y="2578100"/>
          <p14:tracePt t="6100" x="5010150" y="2609850"/>
          <p14:tracePt t="6116" x="5029200" y="2628900"/>
          <p14:tracePt t="6133" x="5054600" y="2660650"/>
          <p14:tracePt t="6150" x="5118100" y="2705100"/>
          <p14:tracePt t="6166" x="5232400" y="2749550"/>
          <p14:tracePt t="6183" x="5378450" y="2800350"/>
          <p14:tracePt t="6200" x="5562600" y="2838450"/>
          <p14:tracePt t="6216" x="5721350" y="2844800"/>
          <p14:tracePt t="6233" x="5848350" y="2844800"/>
          <p14:tracePt t="6250" x="5924550" y="2844800"/>
          <p14:tracePt t="6266" x="5969000" y="2813050"/>
          <p14:tracePt t="6268" x="5988050" y="2794000"/>
          <p14:tracePt t="6283" x="6007100" y="2755900"/>
          <p14:tracePt t="6300" x="6019800" y="2711450"/>
          <p14:tracePt t="6316" x="6019800" y="2667000"/>
          <p14:tracePt t="6333" x="6019800" y="2609850"/>
          <p14:tracePt t="6350" x="6007100" y="2565400"/>
          <p14:tracePt t="6366" x="5975350" y="2520950"/>
          <p14:tracePt t="6383" x="5949950" y="2482850"/>
          <p14:tracePt t="6400" x="5899150" y="2444750"/>
          <p14:tracePt t="6416" x="5822950" y="2413000"/>
          <p14:tracePt t="6433" x="5746750" y="2400300"/>
          <p14:tracePt t="6450" x="5638800" y="2387600"/>
          <p14:tracePt t="6466" x="5537200" y="2374900"/>
          <p14:tracePt t="6483" x="5365750" y="2374900"/>
          <p14:tracePt t="6500" x="5270500" y="2374900"/>
          <p14:tracePt t="6516" x="5175250" y="2387600"/>
          <p14:tracePt t="6533" x="5099050" y="2406650"/>
          <p14:tracePt t="6550" x="5048250" y="2438400"/>
          <p14:tracePt t="6566" x="5010150" y="2463800"/>
          <p14:tracePt t="6583" x="4984750" y="2489200"/>
          <p14:tracePt t="6600" x="4965700" y="2520950"/>
          <p14:tracePt t="6616" x="4953000" y="2559050"/>
          <p14:tracePt t="6633" x="4946650" y="2584450"/>
          <p14:tracePt t="6650" x="4946650" y="2635250"/>
          <p14:tracePt t="6666" x="4978400" y="2686050"/>
          <p14:tracePt t="6667" x="4991100" y="2705100"/>
          <p14:tracePt t="6683" x="5060950" y="2749550"/>
          <p14:tracePt t="6700" x="5149850" y="2794000"/>
          <p14:tracePt t="6716" x="5270500" y="2825750"/>
          <p14:tracePt t="6733" x="5422900" y="2844800"/>
          <p14:tracePt t="6750" x="5568950" y="2844800"/>
          <p14:tracePt t="6767" x="5689600" y="2844800"/>
          <p14:tracePt t="6783" x="5778500" y="2819400"/>
          <p14:tracePt t="6800" x="5829300" y="2774950"/>
          <p14:tracePt t="6816" x="5854700" y="2717800"/>
          <p14:tracePt t="6833" x="5861050" y="2673350"/>
          <p14:tracePt t="6850" x="5861050" y="2622550"/>
          <p14:tracePt t="6867" x="5848350" y="2559050"/>
          <p14:tracePt t="6868" x="5822950" y="2533650"/>
          <p14:tracePt t="6884" x="5746750" y="2470150"/>
          <p14:tracePt t="6900" x="5645150" y="2432050"/>
          <p14:tracePt t="6916" x="5524500" y="2406650"/>
          <p14:tracePt t="6933" x="5397500" y="2381250"/>
          <p14:tracePt t="6950" x="5295900" y="2381250"/>
          <p14:tracePt t="6967" x="5219700" y="2381250"/>
          <p14:tracePt t="6983" x="5168900" y="2400300"/>
          <p14:tracePt t="7000" x="5143500" y="2432050"/>
          <p14:tracePt t="7017" x="5118100" y="2470150"/>
          <p14:tracePt t="7020" x="5111750" y="2482850"/>
          <p14:tracePt t="7033" x="5111750" y="2495550"/>
          <p14:tracePt t="7050" x="5111750" y="2520950"/>
          <p14:tracePt t="7067" x="5124450" y="2584450"/>
          <p14:tracePt t="7084" x="5168900" y="2622550"/>
          <p14:tracePt t="7100" x="5251450" y="2667000"/>
          <p14:tracePt t="7117" x="5384800" y="2705100"/>
          <p14:tracePt t="7133" x="5518150" y="2730500"/>
          <p14:tracePt t="7150" x="5600700" y="2730500"/>
          <p14:tracePt t="7167" x="5657850" y="2730500"/>
          <p14:tracePt t="7184" x="5689600" y="2717800"/>
          <p14:tracePt t="7201" x="5695950" y="2686050"/>
          <p14:tracePt t="7217" x="5708650" y="2660650"/>
          <p14:tracePt t="7220" x="5708650" y="2647950"/>
          <p14:tracePt t="7233" x="5708650" y="2635250"/>
          <p14:tracePt t="7236" x="5708650" y="2628900"/>
          <p14:tracePt t="7250" x="5708650" y="2616200"/>
          <p14:tracePt t="7267" x="5708650" y="2609850"/>
          <p14:tracePt t="7533" x="0" y="0"/>
        </p14:tracePtLst>
        <p14:tracePtLst>
          <p14:tracePt t="8222" x="1631950" y="1308100"/>
          <p14:tracePt t="8229" x="1625600" y="1308100"/>
          <p14:tracePt t="8238" x="1619250" y="1308100"/>
          <p14:tracePt t="8253" x="1606550" y="1314450"/>
          <p14:tracePt t="8269" x="1587500" y="1320800"/>
          <p14:tracePt t="8283" x="1574800" y="1333500"/>
          <p14:tracePt t="8299" x="1549400" y="1365250"/>
          <p14:tracePt t="8316" x="1536700" y="1403350"/>
          <p14:tracePt t="8333" x="1511300" y="1466850"/>
          <p14:tracePt t="8350" x="1511300" y="1524000"/>
          <p14:tracePt t="8367" x="1511300" y="1587500"/>
          <p14:tracePt t="8383" x="1517650" y="1663700"/>
          <p14:tracePt t="8400" x="1530350" y="1708150"/>
          <p14:tracePt t="8417" x="1549400" y="1733550"/>
          <p14:tracePt t="8433" x="1581150" y="1765300"/>
          <p14:tracePt t="8437" x="1593850" y="1778000"/>
          <p14:tracePt t="8450" x="1606550" y="1790700"/>
          <p14:tracePt t="8467" x="1651000" y="1803400"/>
          <p14:tracePt t="8484" x="1720850" y="1803400"/>
          <p14:tracePt t="8500" x="1797050" y="1803400"/>
          <p14:tracePt t="8516" x="1905000" y="1778000"/>
          <p14:tracePt t="8533" x="2000250" y="1727200"/>
          <p14:tracePt t="8550" x="2063750" y="1682750"/>
          <p14:tracePt t="8567" x="2095500" y="1638300"/>
          <p14:tracePt t="8583" x="2108200" y="1606550"/>
          <p14:tracePt t="8600" x="2108200" y="1581150"/>
          <p14:tracePt t="8616" x="2114550" y="1549400"/>
          <p14:tracePt t="8633" x="2114550" y="1524000"/>
          <p14:tracePt t="8637" x="2114550" y="1517650"/>
          <p14:tracePt t="8650" x="2108200" y="1511300"/>
          <p14:tracePt t="8668" x="2082800" y="1466850"/>
          <p14:tracePt t="8682" x="2070100" y="1454150"/>
          <p14:tracePt t="8684" x="2057400" y="1435100"/>
          <p14:tracePt t="8699" x="2044700" y="1403350"/>
          <p14:tracePt t="8716" x="2019300" y="1384300"/>
          <p14:tracePt t="8732" x="2000250" y="1358900"/>
          <p14:tracePt t="8749" x="1993900" y="1352550"/>
          <p14:tracePt t="8766" x="1987550" y="1352550"/>
          <p14:tracePt t="8783" x="1974850" y="1339850"/>
          <p14:tracePt t="8799" x="1962150" y="1339850"/>
          <p14:tracePt t="8816" x="1949450" y="1339850"/>
          <p14:tracePt t="8833" x="1917700" y="1333500"/>
          <p14:tracePt t="8850" x="1892300" y="1327150"/>
          <p14:tracePt t="8867" x="1866900" y="1327150"/>
          <p14:tracePt t="8870" x="1841500" y="1327150"/>
          <p14:tracePt t="8884" x="1803400" y="1327150"/>
          <p14:tracePt t="8900" x="1771650" y="1327150"/>
          <p14:tracePt t="8916" x="1758950" y="1327150"/>
          <p14:tracePt t="8933" x="1739900" y="1327150"/>
          <p14:tracePt t="8950" x="1714500" y="1327150"/>
          <p14:tracePt t="8967" x="1701800" y="1339850"/>
          <p14:tracePt t="8984" x="1689100" y="1352550"/>
          <p14:tracePt t="9000" x="1663700" y="1371600"/>
          <p14:tracePt t="9017" x="1651000" y="1390650"/>
          <p14:tracePt t="9033" x="1638300" y="1416050"/>
          <p14:tracePt t="9038" x="1625600" y="1428750"/>
          <p14:tracePt t="9050" x="1619250" y="1447800"/>
          <p14:tracePt t="9066" x="1612900" y="1473200"/>
          <p14:tracePt t="9084" x="1612900" y="1524000"/>
          <p14:tracePt t="9100" x="1612900" y="1555750"/>
          <p14:tracePt t="9117" x="1612900" y="1587500"/>
          <p14:tracePt t="9133" x="1612900" y="1619250"/>
          <p14:tracePt t="9149" x="1625600" y="1663700"/>
          <p14:tracePt t="9166" x="1651000" y="1701800"/>
          <p14:tracePt t="9183" x="1689100" y="1733550"/>
          <p14:tracePt t="9200" x="1708150" y="1752600"/>
          <p14:tracePt t="9216" x="1733550" y="1758950"/>
          <p14:tracePt t="9221" x="1746250" y="1765300"/>
          <p14:tracePt t="9233" x="1758950" y="1765300"/>
          <p14:tracePt t="9250" x="1790700" y="1765300"/>
          <p14:tracePt t="9253" x="1809750" y="1765300"/>
          <p14:tracePt t="9266" x="1828800" y="1765300"/>
          <p14:tracePt t="9283" x="1866900" y="1752600"/>
          <p14:tracePt t="9300" x="1917700" y="1727200"/>
          <p14:tracePt t="9316" x="1943100" y="1708150"/>
          <p14:tracePt t="9333" x="1949450" y="1676400"/>
          <p14:tracePt t="9349" x="1955800" y="1644650"/>
          <p14:tracePt t="9366" x="1968500" y="1600200"/>
          <p14:tracePt t="9382" x="1968500" y="1581150"/>
          <p14:tracePt t="9399" x="1968500" y="1555750"/>
          <p14:tracePt t="9416" x="1968500" y="1524000"/>
          <p14:tracePt t="9433" x="1968500" y="1504950"/>
          <p14:tracePt t="9449" x="1962150" y="1492250"/>
          <p14:tracePt t="9466" x="1949450" y="1466850"/>
          <p14:tracePt t="9468" x="1943100" y="1466850"/>
          <p14:tracePt t="9485" x="1943100" y="1454150"/>
          <p14:tracePt t="9499" x="1936750" y="1447800"/>
          <p14:tracePt t="9772" x="0" y="0"/>
        </p14:tracePtLst>
        <p14:tracePtLst>
          <p14:tracePt t="13518" x="1949450" y="2209800"/>
          <p14:tracePt t="13637" x="1955800" y="2209800"/>
          <p14:tracePt t="13647" x="1962150" y="2209800"/>
          <p14:tracePt t="13653" x="1974850" y="2209800"/>
          <p14:tracePt t="13665" x="1993900" y="2209800"/>
          <p14:tracePt t="13681" x="2044700" y="2209800"/>
          <p14:tracePt t="13698" x="2101850" y="2209800"/>
          <p14:tracePt t="13701" x="2127250" y="2209800"/>
          <p14:tracePt t="13715" x="2146300" y="2209800"/>
          <p14:tracePt t="13732" x="2197100" y="2209800"/>
          <p14:tracePt t="13748" x="2241550" y="2209800"/>
          <p14:tracePt t="13764" x="2298700" y="2209800"/>
          <p14:tracePt t="13781" x="2355850" y="2209800"/>
          <p14:tracePt t="13798" x="2393950" y="2209800"/>
          <p14:tracePt t="13815" x="2432050" y="2209800"/>
          <p14:tracePt t="13831" x="2457450" y="2209800"/>
          <p14:tracePt t="13848" x="2470150" y="2209800"/>
          <p14:tracePt t="13864" x="2495550" y="2209800"/>
          <p14:tracePt t="13881" x="2527300" y="2209800"/>
          <p14:tracePt t="13898" x="2559050" y="2209800"/>
          <p14:tracePt t="13901" x="2584450" y="2209800"/>
          <p14:tracePt t="13915" x="2603500" y="2209800"/>
          <p14:tracePt t="13932" x="2686050" y="2209800"/>
          <p14:tracePt t="13948" x="2730500" y="2209800"/>
          <p14:tracePt t="13965" x="2762250" y="2209800"/>
          <p14:tracePt t="13981" x="2781300" y="2209800"/>
          <p14:tracePt t="13998" x="2794000" y="2209800"/>
          <p14:tracePt t="14015" x="2813050" y="2209800"/>
          <p14:tracePt t="14031" x="2832100" y="2209800"/>
          <p14:tracePt t="14048" x="2863850" y="2209800"/>
          <p14:tracePt t="14055" x="2870200" y="2209800"/>
          <p14:tracePt t="14064" x="2882900" y="2209800"/>
          <p14:tracePt t="14081" x="2914650" y="2209800"/>
          <p14:tracePt t="14098" x="2940050" y="2209800"/>
          <p14:tracePt t="14102" x="2959100" y="2209800"/>
          <p14:tracePt t="14115" x="2978150" y="2209800"/>
          <p14:tracePt t="14132" x="3028950" y="2209800"/>
          <p14:tracePt t="14149" x="3073400" y="2209800"/>
          <p14:tracePt t="14165" x="3124200" y="2209800"/>
          <p14:tracePt t="14181" x="3175000" y="2209800"/>
          <p14:tracePt t="14198" x="3232150" y="2209800"/>
          <p14:tracePt t="14215" x="3308350" y="2209800"/>
          <p14:tracePt t="14231" x="3397250" y="2209800"/>
          <p14:tracePt t="14248" x="3441700" y="2209800"/>
          <p14:tracePt t="14264" x="3492500" y="2209800"/>
          <p14:tracePt t="14281" x="3530600" y="2209800"/>
          <p14:tracePt t="14298" x="3562350" y="2209800"/>
          <p14:tracePt t="14301" x="3587750" y="2209800"/>
          <p14:tracePt t="14314" x="3613150" y="2209800"/>
          <p14:tracePt t="14331" x="3670300" y="2209800"/>
          <p14:tracePt t="14347" x="3746500" y="2209800"/>
          <p14:tracePt t="14364" x="3803650" y="2209800"/>
          <p14:tracePt t="14381" x="3860800" y="2209800"/>
          <p14:tracePt t="14397" x="3911600" y="2209800"/>
          <p14:tracePt t="14414" x="3968750" y="2209800"/>
          <p14:tracePt t="14431" x="4032250" y="2209800"/>
          <p14:tracePt t="14447" x="4089400" y="2209800"/>
          <p14:tracePt t="14464" x="4146550" y="2209800"/>
          <p14:tracePt t="14481" x="4210050" y="2209800"/>
          <p14:tracePt t="14498" x="4286250" y="2209800"/>
          <p14:tracePt t="14501" x="4311650" y="2209800"/>
          <p14:tracePt t="14514" x="4343400" y="2209800"/>
          <p14:tracePt t="14532" x="4406900" y="2209800"/>
          <p14:tracePt t="14549" x="4438650" y="2209800"/>
          <p14:tracePt t="14565" x="4470400" y="2209800"/>
          <p14:tracePt t="14581" x="4502150" y="2209800"/>
          <p14:tracePt t="14598" x="4533900" y="2209800"/>
          <p14:tracePt t="14614" x="4565650" y="2209800"/>
          <p14:tracePt t="14631" x="4603750" y="2209800"/>
          <p14:tracePt t="14648" x="4641850" y="2209800"/>
          <p14:tracePt t="14665" x="4673600" y="2209800"/>
          <p14:tracePt t="14669" x="4692650" y="2209800"/>
          <p14:tracePt t="14681" x="4718050" y="2209800"/>
          <p14:tracePt t="14698" x="4749800" y="2209800"/>
          <p14:tracePt t="14702" x="4768850" y="2209800"/>
          <p14:tracePt t="14714" x="4781550" y="2209800"/>
          <p14:tracePt t="14732" x="4832350" y="2209800"/>
          <p14:tracePt t="14748" x="4870450" y="2209800"/>
          <p14:tracePt t="14765" x="4914900" y="2209800"/>
          <p14:tracePt t="14781" x="4959350" y="2209800"/>
          <p14:tracePt t="14798" x="5003800" y="2209800"/>
          <p14:tracePt t="14814" x="5060950" y="2209800"/>
          <p14:tracePt t="14831" x="5118100" y="2209800"/>
          <p14:tracePt t="14848" x="5168900" y="2209800"/>
          <p14:tracePt t="14865" x="5232400" y="2209800"/>
          <p14:tracePt t="14881" x="5302250" y="2209800"/>
          <p14:tracePt t="14885" x="5334000" y="2209800"/>
          <p14:tracePt t="14898" x="5365750" y="2209800"/>
          <p14:tracePt t="14914" x="5441950" y="2209800"/>
          <p14:tracePt t="14932" x="5549900" y="2209800"/>
          <p14:tracePt t="14949" x="5613400" y="2209800"/>
          <p14:tracePt t="14965" x="5683250" y="2209800"/>
          <p14:tracePt t="14981" x="5759450" y="2209800"/>
          <p14:tracePt t="14998" x="5803900" y="2209800"/>
          <p14:tracePt t="15014" x="5861050" y="2209800"/>
          <p14:tracePt t="15031" x="5892800" y="2209800"/>
          <p14:tracePt t="15048" x="5924550" y="2209800"/>
          <p14:tracePt t="15055" x="5930900" y="2209800"/>
          <p14:tracePt t="15065" x="5943600" y="2209800"/>
          <p14:tracePt t="15081" x="5956300" y="2209800"/>
          <p14:tracePt t="15098" x="5962650" y="2209800"/>
          <p14:tracePt t="15101" x="5969000" y="2209800"/>
          <p14:tracePt t="15114" x="5975350" y="2209800"/>
          <p14:tracePt t="15508" x="0" y="0"/>
        </p14:tracePtLst>
        <p14:tracePtLst>
          <p14:tracePt t="16485" x="1790700" y="2571750"/>
          <p14:tracePt t="16565" x="1797050" y="2571750"/>
          <p14:tracePt t="16574" x="1816100" y="2571750"/>
          <p14:tracePt t="16581" x="1828800" y="2571750"/>
          <p14:tracePt t="16597" x="1879600" y="2571750"/>
          <p14:tracePt t="16614" x="1949450" y="2571750"/>
          <p14:tracePt t="16630" x="2051050" y="2571750"/>
          <p14:tracePt t="16647" x="2165350" y="2571750"/>
          <p14:tracePt t="16664" x="2311400" y="2571750"/>
          <p14:tracePt t="16680" x="2451100" y="2571750"/>
          <p14:tracePt t="16697" x="2590800" y="2571750"/>
          <p14:tracePt t="16714" x="2717800" y="2571750"/>
          <p14:tracePt t="16717" x="2768600" y="2571750"/>
          <p14:tracePt t="16730" x="2800350" y="2571750"/>
          <p14:tracePt t="16748" x="2876550" y="2571750"/>
          <p14:tracePt t="16764" x="2908300" y="2571750"/>
          <p14:tracePt t="16780" x="2933700" y="2571750"/>
          <p14:tracePt t="16797" x="2971800" y="2571750"/>
          <p14:tracePt t="16813" x="3003550" y="2571750"/>
          <p14:tracePt t="16830" x="3035300" y="2571750"/>
          <p14:tracePt t="16847" x="3048000" y="2571750"/>
          <p14:tracePt t="16864" x="3060700" y="2571750"/>
          <p14:tracePt t="16880" x="3079750" y="2571750"/>
          <p14:tracePt t="16897" x="3098800" y="2571750"/>
          <p14:tracePt t="16914" x="3136900" y="2571750"/>
          <p14:tracePt t="16917" x="3155950" y="2571750"/>
          <p14:tracePt t="16930" x="3168650" y="2571750"/>
          <p14:tracePt t="16948" x="3213100" y="2571750"/>
          <p14:tracePt t="16964" x="3232150" y="2571750"/>
          <p14:tracePt t="16980" x="3244850" y="2571750"/>
          <p14:tracePt t="16997" x="3263900" y="2571750"/>
          <p14:tracePt t="17014" x="3276600" y="2571750"/>
          <p14:tracePt t="17030" x="3289300" y="2571750"/>
          <p14:tracePt t="17047" x="3308350" y="2571750"/>
          <p14:tracePt t="17053" x="3321050" y="2571750"/>
          <p14:tracePt t="17064" x="3327400" y="2571750"/>
          <p14:tracePt t="17080" x="3333750" y="2571750"/>
          <p14:tracePt t="17097" x="3340100" y="2571750"/>
          <p14:tracePt t="20141" x="0" y="0"/>
        </p14:tracePtLst>
        <p14:tracePtLst>
          <p14:tracePt t="20717" x="5092700" y="2368550"/>
          <p14:tracePt t="20773" x="5092700" y="2374900"/>
          <p14:tracePt t="20782" x="5092700" y="2387600"/>
          <p14:tracePt t="20789" x="5092700" y="2406650"/>
          <p14:tracePt t="20797" x="5092700" y="2432050"/>
          <p14:tracePt t="20812" x="5099050" y="2489200"/>
          <p14:tracePt t="20829" x="5118100" y="2540000"/>
          <p14:tracePt t="20846" x="5156200" y="2590800"/>
          <p14:tracePt t="20862" x="5187950" y="2635250"/>
          <p14:tracePt t="20879" x="5232400" y="2673350"/>
          <p14:tracePt t="20895" x="5302250" y="2692400"/>
          <p14:tracePt t="20912" x="5365750" y="2711450"/>
          <p14:tracePt t="20929" x="5403850" y="2711450"/>
          <p14:tracePt t="20946" x="5448300" y="2711450"/>
          <p14:tracePt t="20948" x="5461000" y="2705100"/>
          <p14:tracePt t="20962" x="5480050" y="2698750"/>
          <p14:tracePt t="20979" x="5505450" y="2673350"/>
          <p14:tracePt t="20982" x="5511800" y="2654300"/>
          <p14:tracePt t="20996" x="5511800" y="2609850"/>
          <p14:tracePt t="21012" x="5511800" y="2559050"/>
          <p14:tracePt t="21029" x="5505450" y="2508250"/>
          <p14:tracePt t="21046" x="5486400" y="2470150"/>
          <p14:tracePt t="21062" x="5461000" y="2457450"/>
          <p14:tracePt t="21078" x="5429250" y="2444750"/>
          <p14:tracePt t="21095" x="5403850" y="2444750"/>
          <p14:tracePt t="21112" x="5359400" y="2444750"/>
          <p14:tracePt t="21129" x="5302250" y="2457450"/>
          <p14:tracePt t="21146" x="5245100" y="2495550"/>
          <p14:tracePt t="21162" x="5207000" y="2546350"/>
          <p14:tracePt t="21165" x="5194300" y="2559050"/>
          <p14:tracePt t="21179" x="5187950" y="2578100"/>
          <p14:tracePt t="21196" x="5187950" y="2616200"/>
          <p14:tracePt t="21212" x="5187950" y="2641600"/>
          <p14:tracePt t="21229" x="5207000" y="2673350"/>
          <p14:tracePt t="21245" x="5232400" y="2686050"/>
          <p14:tracePt t="21262" x="5283200" y="2698750"/>
          <p14:tracePt t="21279" x="5340350" y="2705100"/>
          <p14:tracePt t="21295" x="5397500" y="2705100"/>
          <p14:tracePt t="21312" x="5441950" y="2698750"/>
          <p14:tracePt t="21329" x="5454650" y="2686050"/>
          <p14:tracePt t="21346" x="5467350" y="2660650"/>
          <p14:tracePt t="21348" x="5467350" y="2647950"/>
          <p14:tracePt t="21362" x="5467350" y="2635250"/>
          <p14:tracePt t="21378" x="5461000" y="2565400"/>
          <p14:tracePt t="21395" x="5397500" y="2489200"/>
          <p14:tracePt t="21396" x="5346700" y="2457450"/>
          <p14:tracePt t="21412" x="5232400" y="2393950"/>
          <p14:tracePt t="21428" x="5111750" y="2362200"/>
          <p14:tracePt t="21445" x="5041900" y="2355850"/>
          <p14:tracePt t="21462" x="5010150" y="2355850"/>
          <p14:tracePt t="21479" x="4972050" y="2362200"/>
          <p14:tracePt t="21495" x="4959350" y="2387600"/>
          <p14:tracePt t="21512" x="4972050" y="2419350"/>
          <p14:tracePt t="21529" x="4991100" y="2470150"/>
          <p14:tracePt t="21545" x="5029200" y="2533650"/>
          <p14:tracePt t="21549" x="5060950" y="2571750"/>
          <p14:tracePt t="21562" x="5105400" y="2603500"/>
          <p14:tracePt t="21579" x="5232400" y="2660650"/>
          <p14:tracePt t="21596" x="5429250" y="2717800"/>
          <p14:tracePt t="21612" x="5499100" y="2724150"/>
          <p14:tracePt t="21628" x="5543550" y="2724150"/>
          <p14:tracePt t="21645" x="5568950" y="2705100"/>
          <p14:tracePt t="21661" x="5581650" y="2673350"/>
          <p14:tracePt t="21678" x="5588000" y="2641600"/>
          <p14:tracePt t="21695" x="5581650" y="2597150"/>
          <p14:tracePt t="21712" x="5549900" y="2559050"/>
          <p14:tracePt t="21728" x="5492750" y="2527300"/>
          <p14:tracePt t="21745" x="5422900" y="2508250"/>
          <p14:tracePt t="21748" x="5391150" y="2489200"/>
          <p14:tracePt t="21762" x="5353050" y="2482850"/>
          <p14:tracePt t="21779" x="5295900" y="2482850"/>
          <p14:tracePt t="21796" x="5289550" y="2495550"/>
          <p14:tracePt t="21812" x="5276850" y="2540000"/>
          <p14:tracePt t="21828" x="5276850" y="2603500"/>
          <p14:tracePt t="21845" x="5302250" y="2667000"/>
          <p14:tracePt t="21862" x="5359400" y="2698750"/>
          <p14:tracePt t="21879" x="5416550" y="2730500"/>
          <p14:tracePt t="21895" x="5480050" y="2736850"/>
          <p14:tracePt t="21912" x="5524500" y="2736850"/>
          <p14:tracePt t="21928" x="5556250" y="2717800"/>
          <p14:tracePt t="21945" x="5562600" y="2692400"/>
          <p14:tracePt t="21962" x="5562600" y="2641600"/>
          <p14:tracePt t="21966" x="5556250" y="2616200"/>
          <p14:tracePt t="21980" x="5530850" y="2578100"/>
          <p14:tracePt t="21996" x="5505450" y="2559050"/>
          <p14:tracePt t="22012" x="5505450" y="2552700"/>
          <p14:tracePt t="22029" x="5499100" y="2552700"/>
          <p14:tracePt t="22445" x="0" y="0"/>
        </p14:tracePtLst>
        <p14:tracePtLst>
          <p14:tracePt t="23550" x="1555750" y="3194050"/>
          <p14:tracePt t="23638" x="1587500" y="3194050"/>
          <p14:tracePt t="23645" x="1638300" y="3194050"/>
          <p14:tracePt t="23654" x="1727200" y="3213100"/>
          <p14:tracePt t="23661" x="1822450" y="3232150"/>
          <p14:tracePt t="23678" x="2063750" y="3257550"/>
          <p14:tracePt t="23695" x="2368550" y="3270250"/>
          <p14:tracePt t="23711" x="2717800" y="3270250"/>
          <p14:tracePt t="23728" x="3022600" y="3270250"/>
          <p14:tracePt t="23745" x="3282950" y="3270250"/>
          <p14:tracePt t="23761" x="3448050" y="3270250"/>
          <p14:tracePt t="23765" x="3511550" y="3270250"/>
          <p14:tracePt t="23778" x="3568700" y="3270250"/>
          <p14:tracePt t="23795" x="3663950" y="3270250"/>
          <p14:tracePt t="23812" x="3784600" y="3270250"/>
          <p14:tracePt t="23828" x="3835400" y="3270250"/>
          <p14:tracePt t="23844" x="3854450" y="3270250"/>
          <p14:tracePt t="24604" x="0" y="0"/>
        </p14:tracePtLst>
        <p14:tracePtLst>
          <p14:tracePt t="26078" x="2984500" y="3448050"/>
          <p14:tracePt t="26085" x="2978150" y="3448050"/>
          <p14:tracePt t="26094" x="2971800" y="3454400"/>
          <p14:tracePt t="26110" x="2959100" y="3492500"/>
          <p14:tracePt t="26127" x="2959100" y="3543300"/>
          <p14:tracePt t="26144" x="2959100" y="3625850"/>
          <p14:tracePt t="26160" x="3003550" y="3695700"/>
          <p14:tracePt t="26177" x="3060700" y="3752850"/>
          <p14:tracePt t="26194" x="3124200" y="3771900"/>
          <p14:tracePt t="26197" x="3155950" y="3778250"/>
          <p14:tracePt t="26210" x="3181350" y="3778250"/>
          <p14:tracePt t="26228" x="3295650" y="3752850"/>
          <p14:tracePt t="26244" x="3359150" y="3702050"/>
          <p14:tracePt t="26260" x="3378200" y="3638550"/>
          <p14:tracePt t="26277" x="3397250" y="3575050"/>
          <p14:tracePt t="26294" x="3397250" y="3543300"/>
          <p14:tracePt t="26310" x="3397250" y="3511550"/>
          <p14:tracePt t="26327" x="3397250" y="3492500"/>
          <p14:tracePt t="26360" x="3390900" y="3486150"/>
          <p14:tracePt t="26396" x="3384550" y="3486150"/>
          <p14:tracePt t="26397" x="0" y="0"/>
        </p14:tracePtLst>
        <p14:tracePtLst>
          <p14:tracePt t="26941" x="4051300" y="3308350"/>
          <p14:tracePt t="26957" x="4044950" y="3308350"/>
          <p14:tracePt t="26973" x="4044950" y="3314700"/>
          <p14:tracePt t="26982" x="4044950" y="3321050"/>
          <p14:tracePt t="26993" x="4044950" y="3327400"/>
          <p14:tracePt t="27010" x="4044950" y="3371850"/>
          <p14:tracePt t="27027" x="4064000" y="3492500"/>
          <p14:tracePt t="27044" x="4108450" y="3594100"/>
          <p14:tracePt t="27060" x="4171950" y="3708400"/>
          <p14:tracePt t="27077" x="4292600" y="3797300"/>
          <p14:tracePt t="27093" x="4432300" y="3879850"/>
          <p14:tracePt t="27110" x="4578350" y="3917950"/>
          <p14:tracePt t="27127" x="4654550" y="3930650"/>
          <p14:tracePt t="27143" x="4692650" y="3930650"/>
          <p14:tracePt t="27160" x="4705350" y="3924300"/>
          <p14:tracePt t="27177" x="4718050" y="3898900"/>
          <p14:tracePt t="27182" x="4718050" y="3886200"/>
          <p14:tracePt t="27193" x="4718050" y="3860800"/>
          <p14:tracePt t="27210" x="4718050" y="3778250"/>
          <p14:tracePt t="27227" x="4673600" y="3683000"/>
          <p14:tracePt t="27229" x="4641850" y="3632200"/>
          <p14:tracePt t="27244" x="4552950" y="3536950"/>
          <p14:tracePt t="27260" x="4483100" y="3492500"/>
          <p14:tracePt t="27277" x="4457700" y="3479800"/>
          <p14:tracePt t="27293" x="4445000" y="3479800"/>
          <p14:tracePt t="27310" x="4438650" y="3479800"/>
          <p14:tracePt t="27327" x="4419600" y="3486150"/>
          <p14:tracePt t="27343" x="4413250" y="3498850"/>
          <p14:tracePt t="27360" x="4400550" y="3530600"/>
          <p14:tracePt t="27377" x="4394200" y="3562350"/>
          <p14:tracePt t="27381" x="4394200" y="3575050"/>
          <p14:tracePt t="27393" x="4394200" y="3600450"/>
          <p14:tracePt t="27410" x="4413250" y="3644900"/>
          <p14:tracePt t="27426" x="4476750" y="3695700"/>
          <p14:tracePt t="27428" x="4508500" y="3714750"/>
          <p14:tracePt t="27443" x="4591050" y="3752850"/>
          <p14:tracePt t="27460" x="4679950" y="3771900"/>
          <p14:tracePt t="27477" x="4718050" y="3771900"/>
          <p14:tracePt t="27493" x="4756150" y="3752850"/>
          <p14:tracePt t="27510" x="4775200" y="3689350"/>
          <p14:tracePt t="27527" x="4775200" y="3625850"/>
          <p14:tracePt t="27543" x="4743450" y="3556000"/>
          <p14:tracePt t="27560" x="4699000" y="3479800"/>
          <p14:tracePt t="27565" x="4660900" y="3448050"/>
          <p14:tracePt t="27577" x="4622800" y="3429000"/>
          <p14:tracePt t="27594" x="4552950" y="3397250"/>
          <p14:tracePt t="27610" x="4502150" y="3384550"/>
          <p14:tracePt t="27612" x="4495800" y="3384550"/>
          <p14:tracePt t="27627" x="4464050" y="3397250"/>
          <p14:tracePt t="27644" x="4445000" y="3441700"/>
          <p14:tracePt t="27660" x="4432300" y="3498850"/>
          <p14:tracePt t="27676" x="4425950" y="3549650"/>
          <p14:tracePt t="27693" x="4432300" y="3600450"/>
          <p14:tracePt t="27710" x="4457700" y="3625850"/>
          <p14:tracePt t="27727" x="4476750" y="3638550"/>
          <p14:tracePt t="27743" x="4489450" y="3644900"/>
          <p14:tracePt t="27760" x="4508500" y="3644900"/>
          <p14:tracePt t="27776" x="4527550" y="3632200"/>
          <p14:tracePt t="27793" x="4527550" y="3587750"/>
          <p14:tracePt t="27809" x="4527550" y="3530600"/>
          <p14:tracePt t="27826" x="4508500" y="3460750"/>
          <p14:tracePt t="27843" x="4464050" y="3390900"/>
          <p14:tracePt t="27860" x="4451350" y="3365500"/>
          <p14:tracePt t="27876" x="4438650" y="3365500"/>
          <p14:tracePt t="27902" x="4432300" y="3365500"/>
          <p14:tracePt t="27910" x="4425950" y="3365500"/>
          <p14:tracePt t="27926" x="4406900" y="3390900"/>
          <p14:tracePt t="27943" x="4400550" y="3429000"/>
          <p14:tracePt t="27960" x="4400550" y="3486150"/>
          <p14:tracePt t="27976" x="4425950" y="3568700"/>
          <p14:tracePt t="27993" x="4483100" y="3619500"/>
          <p14:tracePt t="28010" x="4565650" y="3657600"/>
          <p14:tracePt t="28026" x="4635500" y="3676650"/>
          <p14:tracePt t="28030" x="4667250" y="3683000"/>
          <p14:tracePt t="28044" x="4711700" y="3689350"/>
          <p14:tracePt t="28060" x="4743450" y="3683000"/>
          <p14:tracePt t="28077" x="4756150" y="3651250"/>
          <p14:tracePt t="28093" x="4756150" y="3606800"/>
          <p14:tracePt t="28110" x="4756150" y="3543300"/>
          <p14:tracePt t="28126" x="4724400" y="3479800"/>
          <p14:tracePt t="28143" x="4686300" y="3441700"/>
          <p14:tracePt t="28160" x="4648200" y="3422650"/>
          <p14:tracePt t="28177" x="4629150" y="3416300"/>
          <p14:tracePt t="28194" x="4616450" y="3416300"/>
          <p14:tracePt t="28211" x="4597400" y="3416300"/>
          <p14:tracePt t="28214" x="4591050" y="3435350"/>
          <p14:tracePt t="28226" x="4578350" y="3467100"/>
          <p14:tracePt t="28244" x="4572000" y="3549650"/>
          <p14:tracePt t="28260" x="4584700" y="3600450"/>
          <p14:tracePt t="28276" x="4616450" y="3632200"/>
          <p14:tracePt t="28293" x="4641850" y="3644900"/>
          <p14:tracePt t="28310" x="4654550" y="3644900"/>
          <p14:tracePt t="28326" x="4660900" y="3644900"/>
          <p14:tracePt t="28343" x="4673600" y="3644900"/>
          <p14:tracePt t="28360" x="4673600" y="3632200"/>
          <p14:tracePt t="28377" x="4673600" y="3587750"/>
          <p14:tracePt t="28393" x="4641850" y="3536950"/>
          <p14:tracePt t="28410" x="4597400" y="3498850"/>
          <p14:tracePt t="28412" x="4565650" y="3486150"/>
          <p14:tracePt t="28426" x="4533900" y="3473450"/>
          <p14:tracePt t="28443" x="4502150" y="3467100"/>
          <p14:tracePt t="28460" x="4476750" y="3479800"/>
          <p14:tracePt t="28476" x="4476750" y="3505200"/>
          <p14:tracePt t="28492" x="4476750" y="3543300"/>
          <p14:tracePt t="28510" x="4483100" y="3581400"/>
          <p14:tracePt t="28526" x="4527550" y="3613150"/>
          <p14:tracePt t="28543" x="4603750" y="3651250"/>
          <p14:tracePt t="28560" x="4692650" y="3670300"/>
          <p14:tracePt t="28565" x="4730750" y="3683000"/>
          <p14:tracePt t="28576" x="4743450" y="3683000"/>
          <p14:tracePt t="28593" x="4762500" y="3683000"/>
          <p14:tracePt t="28597" x="4768850" y="3683000"/>
          <p14:tracePt t="28610" x="4775200" y="3683000"/>
          <p14:tracePt t="28789" x="4781550" y="3683000"/>
          <p14:tracePt t="28789" x="0" y="0"/>
        </p14:tracePtLst>
        <p14:tracePtLst>
          <p14:tracePt t="29134" x="5454650" y="3422650"/>
          <p14:tracePt t="29167" x="5448300" y="3422650"/>
          <p14:tracePt t="29174" x="5448300" y="3435350"/>
          <p14:tracePt t="29182" x="5448300" y="3467100"/>
          <p14:tracePt t="29193" x="5448300" y="3517900"/>
          <p14:tracePt t="29209" x="5499100" y="3632200"/>
          <p14:tracePt t="29228" x="5600700" y="3765550"/>
          <p14:tracePt t="29243" x="5638800" y="3797300"/>
          <p14:tracePt t="29261" x="5727700" y="3835400"/>
          <p14:tracePt t="29276" x="5778500" y="3835400"/>
          <p14:tracePt t="29293" x="5822950" y="3797300"/>
          <p14:tracePt t="29309" x="5861050" y="3733800"/>
          <p14:tracePt t="29327" x="5873750" y="3663950"/>
          <p14:tracePt t="29343" x="5880100" y="3613150"/>
          <p14:tracePt t="29359" x="5880100" y="3556000"/>
          <p14:tracePt t="29376" x="5861050" y="3517900"/>
          <p14:tracePt t="29393" x="5854700" y="3511550"/>
          <p14:tracePt t="29409" x="5848350" y="3505200"/>
          <p14:tracePt t="29426" x="5842000" y="3498850"/>
          <p14:tracePt t="29442" x="5822950" y="3498850"/>
          <p14:tracePt t="29460" x="5810250" y="3511550"/>
          <p14:tracePt t="29477" x="5810250" y="3517900"/>
          <p14:tracePt t="29492" x="5803900" y="3517900"/>
          <p14:tracePt t="29622" x="5797550" y="3517900"/>
          <p14:tracePt t="29645" x="5791200" y="3517900"/>
          <p14:tracePt t="29654" x="5784850" y="3517900"/>
          <p14:tracePt t="29662" x="5778500" y="3517900"/>
          <p14:tracePt t="29677" x="5765800" y="3517900"/>
          <p14:tracePt t="29692" x="5759450" y="3517900"/>
          <p14:tracePt t="29693" x="0" y="0"/>
        </p14:tracePtLst>
        <p14:tracePtLst>
          <p14:tracePt t="30495" x="2952750" y="3905250"/>
          <p14:tracePt t="30503" x="2921000" y="3905250"/>
          <p14:tracePt t="30509" x="2876550" y="3905250"/>
          <p14:tracePt t="30526" x="2825750" y="3924300"/>
          <p14:tracePt t="30542" x="2794000" y="3956050"/>
          <p14:tracePt t="30559" x="2774950" y="3994150"/>
          <p14:tracePt t="30576" x="2768600" y="4051300"/>
          <p14:tracePt t="30593" x="2768600" y="4152900"/>
          <p14:tracePt t="30609" x="2800350" y="4254500"/>
          <p14:tracePt t="30614" x="2844800" y="4311650"/>
          <p14:tracePt t="30626" x="2895600" y="4356100"/>
          <p14:tracePt t="30642" x="3022600" y="4464050"/>
          <p14:tracePt t="30660" x="3232150" y="4565650"/>
          <p14:tracePt t="30676" x="3352800" y="4584700"/>
          <p14:tracePt t="30692" x="3409950" y="4584700"/>
          <p14:tracePt t="30709" x="3473450" y="4552950"/>
          <p14:tracePt t="30726" x="3517900" y="4457700"/>
          <p14:tracePt t="30742" x="3536950" y="4368800"/>
          <p14:tracePt t="30759" x="3543300" y="4279900"/>
          <p14:tracePt t="30776" x="3543300" y="4235450"/>
          <p14:tracePt t="30793" x="3536950" y="4184650"/>
          <p14:tracePt t="30809" x="3536950" y="4171950"/>
          <p14:tracePt t="30814" x="3536950" y="4165600"/>
          <p14:tracePt t="30908" x="0" y="0"/>
        </p14:tracePtLst>
        <p14:tracePtLst>
          <p14:tracePt t="31286" x="4502150" y="3854450"/>
          <p14:tracePt t="31293" x="4489450" y="3867150"/>
          <p14:tracePt t="31301" x="4483100" y="3886200"/>
          <p14:tracePt t="31308" x="4470400" y="3911600"/>
          <p14:tracePt t="31325" x="4438650" y="3994150"/>
          <p14:tracePt t="31342" x="4413250" y="4083050"/>
          <p14:tracePt t="31358" x="4413250" y="4140200"/>
          <p14:tracePt t="31375" x="4419600" y="4210050"/>
          <p14:tracePt t="31392" x="4457700" y="4267200"/>
          <p14:tracePt t="31408" x="4527550" y="4330700"/>
          <p14:tracePt t="31425" x="4616450" y="4375150"/>
          <p14:tracePt t="31442" x="4730750" y="4400550"/>
          <p14:tracePt t="31444" x="4768850" y="4400550"/>
          <p14:tracePt t="31459" x="4806950" y="4400550"/>
          <p14:tracePt t="31476" x="4902200" y="4362450"/>
          <p14:tracePt t="31492" x="4921250" y="4324350"/>
          <p14:tracePt t="31508" x="4921250" y="4267200"/>
          <p14:tracePt t="31525" x="4921250" y="4210050"/>
          <p14:tracePt t="31542" x="4914900" y="4159250"/>
          <p14:tracePt t="31559" x="4889500" y="4133850"/>
          <p14:tracePt t="31575" x="4883150" y="4121150"/>
          <p14:tracePt t="31676" x="4883150" y="4114800"/>
          <p14:tracePt t="31676" x="0" y="0"/>
        </p14:tracePtLst>
        <p14:tracePtLst>
          <p14:tracePt t="31944" x="5676900" y="4038600"/>
          <p14:tracePt t="31952" x="5670550" y="4038600"/>
          <p14:tracePt t="31959" x="5657850" y="4044950"/>
          <p14:tracePt t="31975" x="5651500" y="4057650"/>
          <p14:tracePt t="31992" x="5645150" y="4089400"/>
          <p14:tracePt t="32009" x="5645150" y="4108450"/>
          <p14:tracePt t="32013" x="5645150" y="4127500"/>
          <p14:tracePt t="32026" x="5645150" y="4152900"/>
          <p14:tracePt t="32042" x="5657850" y="4184650"/>
          <p14:tracePt t="32059" x="5676900" y="4210050"/>
          <p14:tracePt t="32063" x="5683250" y="4222750"/>
          <p14:tracePt t="32076" x="5702300" y="4229100"/>
          <p14:tracePt t="32092" x="5727700" y="4229100"/>
          <p14:tracePt t="32108" x="5753100" y="4229100"/>
          <p14:tracePt t="32125" x="5791200" y="4222750"/>
          <p14:tracePt t="32142" x="5803900" y="4203700"/>
          <p14:tracePt t="32159" x="5822950" y="4171950"/>
          <p14:tracePt t="32192" x="5822950" y="4159250"/>
          <p14:tracePt t="32208" x="5822950" y="4152900"/>
          <p14:tracePt t="32225" x="5822950" y="4146550"/>
          <p14:tracePt t="32242" x="5822950" y="4140200"/>
          <p14:tracePt t="32324" x="5816600" y="4140200"/>
          <p14:tracePt t="32325" x="0" y="0"/>
        </p14:tracePtLst>
        <p14:tracePtLst>
          <p14:tracePt t="35702" x="1847850" y="4921250"/>
          <p14:tracePt t="35733" x="1835150" y="4921250"/>
          <p14:tracePt t="35741" x="1822450" y="4933950"/>
          <p14:tracePt t="35749" x="1809750" y="4953000"/>
          <p14:tracePt t="35758" x="1803400" y="4972050"/>
          <p14:tracePt t="35774" x="1790700" y="5010150"/>
          <p14:tracePt t="35791" x="1778000" y="5067300"/>
          <p14:tracePt t="35807" x="1778000" y="5118100"/>
          <p14:tracePt t="35824" x="1778000" y="5194300"/>
          <p14:tracePt t="35841" x="1809750" y="5276850"/>
          <p14:tracePt t="35857" x="1854200" y="5327650"/>
          <p14:tracePt t="35862" x="1873250" y="5346700"/>
          <p14:tracePt t="35874" x="1898650" y="5359400"/>
          <p14:tracePt t="35891" x="1962150" y="5378450"/>
          <p14:tracePt t="35908" x="2057400" y="5384800"/>
          <p14:tracePt t="35924" x="2120900" y="5378450"/>
          <p14:tracePt t="35940" x="2159000" y="5340350"/>
          <p14:tracePt t="35957" x="2184400" y="5251450"/>
          <p14:tracePt t="35974" x="2197100" y="5162550"/>
          <p14:tracePt t="35990" x="2178050" y="5067300"/>
          <p14:tracePt t="36007" x="2127250" y="4991100"/>
          <p14:tracePt t="36024" x="2038350" y="4933950"/>
          <p14:tracePt t="36040" x="1949450" y="4921250"/>
          <p14:tracePt t="36057" x="1898650" y="4921250"/>
          <p14:tracePt t="36063" x="1873250" y="4921250"/>
          <p14:tracePt t="36074" x="1854200" y="4921250"/>
          <p14:tracePt t="36090" x="1822450" y="4940300"/>
          <p14:tracePt t="36108" x="1778000" y="5010150"/>
          <p14:tracePt t="36124" x="1771650" y="5054600"/>
          <p14:tracePt t="36140" x="1771650" y="5099050"/>
          <p14:tracePt t="36157" x="1771650" y="5118100"/>
          <p14:tracePt t="36174" x="1778000" y="5143500"/>
          <p14:tracePt t="36190" x="1797050" y="5149850"/>
          <p14:tracePt t="36207" x="1822450" y="5149850"/>
          <p14:tracePt t="36224" x="1847850" y="5143500"/>
          <p14:tracePt t="36241" x="1873250" y="5124450"/>
          <p14:tracePt t="36257" x="1885950" y="5099050"/>
          <p14:tracePt t="36274" x="1892300" y="5080000"/>
          <p14:tracePt t="36290" x="1892300" y="5060950"/>
          <p14:tracePt t="36293" x="1892300" y="5054600"/>
          <p14:tracePt t="36308" x="1892300" y="5041900"/>
          <p14:tracePt t="36357" x="1885950" y="5041900"/>
          <p14:tracePt t="36366" x="1879600" y="5041900"/>
          <p14:tracePt t="36374" x="1873250" y="5041900"/>
          <p14:tracePt t="36390" x="1860550" y="5048250"/>
          <p14:tracePt t="36407" x="1860550" y="5060950"/>
          <p14:tracePt t="36509" x="1847850" y="5060950"/>
          <p14:tracePt t="36518" x="1835150" y="5054600"/>
          <p14:tracePt t="36525" x="1822450" y="5041900"/>
          <p14:tracePt t="36540" x="1790700" y="5016500"/>
          <p14:tracePt t="36557" x="1720850" y="4997450"/>
          <p14:tracePt t="36574" x="1638300" y="4978400"/>
          <p14:tracePt t="36590" x="1593850" y="4978400"/>
          <p14:tracePt t="36607" x="1536700" y="4978400"/>
          <p14:tracePt t="36624" x="1511300" y="4984750"/>
          <p14:tracePt t="36640" x="1492250" y="5016500"/>
          <p14:tracePt t="36657" x="1485900" y="5060950"/>
          <p14:tracePt t="36661" x="1485900" y="5105400"/>
          <p14:tracePt t="36674" x="1485900" y="5156200"/>
          <p14:tracePt t="36690" x="1492250" y="5276850"/>
          <p14:tracePt t="36693" x="1511300" y="5321300"/>
          <p14:tracePt t="36707" x="1543050" y="5372100"/>
          <p14:tracePt t="36724" x="1612900" y="5454650"/>
          <p14:tracePt t="36740" x="1663700" y="5480050"/>
          <p14:tracePt t="36757" x="1708150" y="5492750"/>
          <p14:tracePt t="36773" x="1758950" y="5492750"/>
          <p14:tracePt t="36790" x="1790700" y="5454650"/>
          <p14:tracePt t="36807" x="1835150" y="5353050"/>
          <p14:tracePt t="36824" x="1860550" y="5226050"/>
          <p14:tracePt t="36840" x="1854200" y="5105400"/>
          <p14:tracePt t="36857" x="1828800" y="5022850"/>
          <p14:tracePt t="36861" x="1816100" y="4997450"/>
          <p14:tracePt t="36874" x="1803400" y="4978400"/>
          <p14:tracePt t="36876" x="1784350" y="4959350"/>
          <p14:tracePt t="36890" x="1771650" y="4953000"/>
          <p14:tracePt t="36907" x="1752600" y="4946650"/>
          <p14:tracePt t="36924" x="1733550" y="4946650"/>
          <p14:tracePt t="36940" x="1714500" y="4965700"/>
          <p14:tracePt t="36957" x="1695450" y="5010150"/>
          <p14:tracePt t="36973" x="1695450" y="5041900"/>
          <p14:tracePt t="36990" x="1695450" y="5073650"/>
          <p14:tracePt t="37007" x="1708150" y="5099050"/>
          <p14:tracePt t="37023" x="1727200" y="5105400"/>
          <p14:tracePt t="37040" x="1771650" y="5105400"/>
          <p14:tracePt t="37057" x="1803400" y="5073650"/>
          <p14:tracePt t="37060" x="1828800" y="5048250"/>
          <p14:tracePt t="37073" x="1847850" y="5010150"/>
          <p14:tracePt t="37090" x="1866900" y="4940300"/>
          <p14:tracePt t="37108" x="1866900" y="4876800"/>
          <p14:tracePt t="37124" x="1866900" y="4857750"/>
          <p14:tracePt t="37140" x="1854200" y="4851400"/>
          <p14:tracePt t="37157" x="1828800" y="4851400"/>
          <p14:tracePt t="37174" x="1803400" y="4883150"/>
          <p14:tracePt t="37190" x="1758950" y="4984750"/>
          <p14:tracePt t="37207" x="1739900" y="5073650"/>
          <p14:tracePt t="37223" x="1739900" y="5124450"/>
          <p14:tracePt t="37240" x="1739900" y="5175250"/>
          <p14:tracePt t="37257" x="1771650" y="5194300"/>
          <p14:tracePt t="37273" x="1803400" y="5207000"/>
          <p14:tracePt t="37290" x="1828800" y="5207000"/>
          <p14:tracePt t="37292" x="1841500" y="5207000"/>
          <p14:tracePt t="37307" x="1860550" y="5207000"/>
          <p14:tracePt t="37324" x="1898650" y="5156200"/>
          <p14:tracePt t="37340" x="1905000" y="5105400"/>
          <p14:tracePt t="37357" x="1898650" y="5029200"/>
          <p14:tracePt t="37374" x="1885950" y="4991100"/>
          <p14:tracePt t="37390" x="1860550" y="4978400"/>
          <p14:tracePt t="37407" x="1854200" y="4972050"/>
          <p14:tracePt t="37423" x="1841500" y="4972050"/>
          <p14:tracePt t="37440" x="1822450" y="4978400"/>
          <p14:tracePt t="37456" x="1809750" y="5029200"/>
          <p14:tracePt t="37473" x="1797050" y="5086350"/>
          <p14:tracePt t="37490" x="1797050" y="5124450"/>
          <p14:tracePt t="37507" x="1816100" y="5175250"/>
          <p14:tracePt t="37509" x="1828800" y="5194300"/>
          <p14:tracePt t="37524" x="1866900" y="5219700"/>
          <p14:tracePt t="37540" x="1879600" y="5226050"/>
          <p14:tracePt t="37556" x="1892300" y="5226050"/>
          <p14:tracePt t="37573" x="1911350" y="5213350"/>
          <p14:tracePt t="37590" x="1930400" y="5162550"/>
          <p14:tracePt t="37607" x="1936750" y="5105400"/>
          <p14:tracePt t="37623" x="1930400" y="5041900"/>
          <p14:tracePt t="37640" x="1911350" y="5003800"/>
          <p14:tracePt t="37657" x="1892300" y="4997450"/>
          <p14:tracePt t="37690" x="1873250" y="4997450"/>
          <p14:tracePt t="37707" x="1854200" y="5022850"/>
          <p14:tracePt t="37709" x="1841500" y="5048250"/>
          <p14:tracePt t="37724" x="1828800" y="5105400"/>
          <p14:tracePt t="37740" x="1828800" y="5149850"/>
          <p14:tracePt t="37757" x="1847850" y="5175250"/>
          <p14:tracePt t="37773" x="1866900" y="5181600"/>
          <p14:tracePt t="37790" x="1892300" y="5181600"/>
          <p14:tracePt t="37806" x="1917700" y="5181600"/>
          <p14:tracePt t="37823" x="1943100" y="5175250"/>
          <p14:tracePt t="37840" x="1955800" y="5137150"/>
          <p14:tracePt t="37857" x="1955800" y="5118100"/>
          <p14:tracePt t="37873" x="1955800" y="5105400"/>
          <p14:tracePt t="37966" x="1962150" y="5099050"/>
          <p14:tracePt t="37973" x="1968500" y="5099050"/>
          <p14:tracePt t="37982" x="1993900" y="5099050"/>
          <p14:tracePt t="37991" x="2057400" y="5099050"/>
          <p14:tracePt t="38007" x="2247900" y="5099050"/>
          <p14:tracePt t="38023" x="2584450" y="5099050"/>
          <p14:tracePt t="38023" x="0" y="0"/>
        </p14:tracePtLst>
        <p14:tracePtLst>
          <p14:tracePt t="38214" x="3708400" y="4902200"/>
          <p14:tracePt t="38222" x="3702050" y="4902200"/>
          <p14:tracePt t="38237" x="3695700" y="4902200"/>
          <p14:tracePt t="38245" x="3683000" y="4914900"/>
          <p14:tracePt t="38256" x="3670300" y="4933950"/>
          <p14:tracePt t="38273" x="3657600" y="5010150"/>
          <p14:tracePt t="38290" x="3657600" y="5099050"/>
          <p14:tracePt t="38293" x="3657600" y="5137150"/>
          <p14:tracePt t="38306" x="3657600" y="5194300"/>
          <p14:tracePt t="38323" x="3689350" y="5276850"/>
          <p14:tracePt t="38325" x="3714750" y="5302250"/>
          <p14:tracePt t="38340" x="3759200" y="5327650"/>
          <p14:tracePt t="38356" x="3797300" y="5334000"/>
          <p14:tracePt t="38373" x="3848100" y="5327650"/>
          <p14:tracePt t="38390" x="3898900" y="5283200"/>
          <p14:tracePt t="38406" x="3917950" y="5200650"/>
          <p14:tracePt t="38423" x="3937000" y="5130800"/>
          <p14:tracePt t="38439" x="3937000" y="5086350"/>
          <p14:tracePt t="38456" x="3937000" y="5067300"/>
          <p14:tracePt t="38644" x="0" y="0"/>
        </p14:tracePtLst>
        <p14:tracePtLst>
          <p14:tracePt t="39662" x="5562600" y="5321300"/>
          <p14:tracePt t="39749" x="5581650" y="5321300"/>
          <p14:tracePt t="39758" x="5613400" y="5321300"/>
          <p14:tracePt t="39765" x="5664200" y="5321300"/>
          <p14:tracePt t="39774" x="5740400" y="5321300"/>
          <p14:tracePt t="39789" x="5937250" y="5321300"/>
          <p14:tracePt t="39806" x="6115050" y="5321300"/>
          <p14:tracePt t="39823" x="6242050" y="5321300"/>
          <p14:tracePt t="39839" x="6286500" y="5321300"/>
          <p14:tracePt t="39856" x="6299200" y="5321300"/>
          <p14:tracePt t="39901" x="0" y="0"/>
        </p14:tracePtLst>
        <p14:tracePtLst>
          <p14:tracePt t="40135" x="6711950" y="4927600"/>
          <p14:tracePt t="40142" x="6705600" y="4927600"/>
          <p14:tracePt t="40157" x="6692900" y="4927600"/>
          <p14:tracePt t="40173" x="6673850" y="4940300"/>
          <p14:tracePt t="40189" x="6654800" y="4991100"/>
          <p14:tracePt t="40206" x="6648450" y="5048250"/>
          <p14:tracePt t="40222" x="6648450" y="5149850"/>
          <p14:tracePt t="40239" x="6686550" y="5232400"/>
          <p14:tracePt t="40256" x="6737350" y="5302250"/>
          <p14:tracePt t="40273" x="6794500" y="5346700"/>
          <p14:tracePt t="40290" x="6826250" y="5365750"/>
          <p14:tracePt t="40293" x="6845300" y="5365750"/>
          <p14:tracePt t="40306" x="6870700" y="5365750"/>
          <p14:tracePt t="40323" x="6902450" y="5365750"/>
          <p14:tracePt t="40340" x="6934200" y="5327650"/>
          <p14:tracePt t="40357" x="6946900" y="5289550"/>
          <p14:tracePt t="40373" x="6953250" y="5264150"/>
          <p14:tracePt t="40389" x="6959600" y="5251450"/>
          <p14:tracePt t="40405" x="6959600" y="5226050"/>
          <p14:tracePt t="40453" x="0" y="0"/>
        </p14:tracePtLst>
        <p14:tracePtLst>
          <p14:tracePt t="41269" x="7334250" y="5289550"/>
          <p14:tracePt t="41278" x="7340600" y="5295900"/>
          <p14:tracePt t="41289" x="7346950" y="5295900"/>
          <p14:tracePt t="41305" x="7391400" y="5302250"/>
          <p14:tracePt t="41322" x="7486650" y="5314950"/>
          <p14:tracePt t="41325" x="7537450" y="5314950"/>
          <p14:tracePt t="41339" x="7600950" y="5314950"/>
          <p14:tracePt t="41356" x="7772400" y="5314950"/>
          <p14:tracePt t="41372" x="7816850" y="5314950"/>
          <p14:tracePt t="41389" x="7823200" y="5314950"/>
          <p14:tracePt t="41542" x="7810500" y="5321300"/>
          <p14:tracePt t="41549" x="7772400" y="5327650"/>
          <p14:tracePt t="41557" x="7740650" y="5334000"/>
          <p14:tracePt t="41572" x="7664450" y="5334000"/>
          <p14:tracePt t="41589" x="7569200" y="5334000"/>
          <p14:tracePt t="41605" x="7499350" y="5334000"/>
          <p14:tracePt t="41622" x="7461250" y="5334000"/>
          <p14:tracePt t="41638" x="7442200" y="5334000"/>
          <p14:tracePt t="41655" x="7435850" y="5334000"/>
          <p14:tracePt t="41726" x="7442200" y="5340350"/>
          <p14:tracePt t="41734" x="7454900" y="5340350"/>
          <p14:tracePt t="41742" x="7499350" y="5340350"/>
          <p14:tracePt t="41756" x="7594600" y="5340350"/>
          <p14:tracePt t="41772" x="7645400" y="5340350"/>
          <p14:tracePt t="41788" x="7651750" y="5340350"/>
          <p14:tracePt t="41837" x="7645400" y="5340350"/>
          <p14:tracePt t="41846" x="7613650" y="5340350"/>
          <p14:tracePt t="41855" x="7581900" y="5340350"/>
          <p14:tracePt t="41872" x="7493000" y="5340350"/>
          <p14:tracePt t="41888" x="7435850" y="5340350"/>
          <p14:tracePt t="41905" x="7416800" y="5340350"/>
          <p14:tracePt t="41908" x="7410450" y="5340350"/>
          <p14:tracePt t="42021" x="7423150" y="5340350"/>
          <p14:tracePt t="42030" x="7442200" y="5340350"/>
          <p14:tracePt t="42038" x="7461250" y="5340350"/>
          <p14:tracePt t="42055" x="7493000" y="5340350"/>
          <p14:tracePt t="42062" x="7505700" y="5340350"/>
          <p14:tracePt t="42072" x="7512050" y="5340350"/>
          <p14:tracePt t="42089" x="7518400" y="5340350"/>
          <p14:tracePt t="42136" x="7512050" y="5340350"/>
          <p14:tracePt t="42142" x="7493000" y="5340350"/>
          <p14:tracePt t="42156" x="7416800" y="5340350"/>
          <p14:tracePt t="42173" x="7359650" y="5340350"/>
          <p14:tracePt t="42189" x="7346950" y="5340350"/>
          <p14:tracePt t="42205" x="7340600" y="5340350"/>
          <p14:tracePt t="42253" x="7346950" y="5340350"/>
          <p14:tracePt t="42262" x="7372350" y="5340350"/>
          <p14:tracePt t="42272" x="7410450" y="5340350"/>
          <p14:tracePt t="42289" x="7505700" y="5340350"/>
          <p14:tracePt t="42292" x="7543800" y="5340350"/>
          <p14:tracePt t="42305" x="7562850" y="5340350"/>
          <p14:tracePt t="42322" x="7581900" y="5340350"/>
          <p14:tracePt t="42405" x="7569200" y="5340350"/>
          <p14:tracePt t="42414" x="7531100" y="5334000"/>
          <p14:tracePt t="42421" x="7499350" y="5321300"/>
          <p14:tracePt t="42438" x="7448550" y="5314950"/>
          <p14:tracePt t="42455" x="7416800" y="5314950"/>
          <p14:tracePt t="42471" x="7404100" y="5314950"/>
          <p14:tracePt t="42542" x="7416800" y="5314950"/>
          <p14:tracePt t="42550" x="7435850" y="5314950"/>
          <p14:tracePt t="42558" x="7467600" y="5314950"/>
          <p14:tracePt t="42572" x="7556500" y="5314950"/>
          <p14:tracePt t="42589" x="7632700" y="5314950"/>
          <p14:tracePt t="42605" x="7664450" y="5314950"/>
          <p14:tracePt t="42622" x="7670800" y="5314950"/>
          <p14:tracePt t="42705" x="7658100" y="5314950"/>
          <p14:tracePt t="42710" x="7651750" y="5314950"/>
          <p14:tracePt t="42722" x="7639050" y="5314950"/>
          <p14:tracePt t="42738" x="7632700" y="5314950"/>
          <p14:tracePt t="42814" x="7645400" y="5314950"/>
          <p14:tracePt t="42822" x="7658100" y="5314950"/>
          <p14:tracePt t="42830" x="7677150" y="5314950"/>
          <p14:tracePt t="42838" x="7696200" y="5314950"/>
          <p14:tracePt t="42855" x="7708900" y="5314950"/>
          <p14:tracePt t="43044" x="0" y="0"/>
        </p14:tracePtLst>
        <p14:tracePtLst>
          <p14:tracePt t="43414" x="7340600" y="5251450"/>
          <p14:tracePt t="43518" x="7346950" y="5251450"/>
          <p14:tracePt t="43527" x="7366000" y="5251450"/>
          <p14:tracePt t="43538" x="7404100" y="5251450"/>
          <p14:tracePt t="43554" x="7531100" y="5251450"/>
          <p14:tracePt t="43560" x="7607300" y="5251450"/>
          <p14:tracePt t="43572" x="7747000" y="5251450"/>
          <p14:tracePt t="43588" x="7810500" y="5251450"/>
          <p14:tracePt t="43605" x="7823200" y="5251450"/>
          <p14:tracePt t="43742" x="7797800" y="5251450"/>
          <p14:tracePt t="43749" x="7766050" y="5251450"/>
          <p14:tracePt t="43757" x="7721600" y="5251450"/>
          <p14:tracePt t="43772" x="7620000" y="5251450"/>
          <p14:tracePt t="43788" x="7531100" y="5251450"/>
          <p14:tracePt t="43805" x="7493000" y="5251450"/>
          <p14:tracePt t="43821" x="7473950" y="5251450"/>
          <p14:tracePt t="43957" x="7480300" y="5251450"/>
          <p14:tracePt t="43966" x="7486650" y="5251450"/>
          <p14:tracePt t="43973" x="7499350" y="5251450"/>
          <p14:tracePt t="43988" x="7512050" y="5251450"/>
          <p14:tracePt t="44005" x="7518400" y="5251450"/>
          <p14:tracePt t="44077" x="7505700" y="5257800"/>
          <p14:tracePt t="44086" x="7493000" y="5257800"/>
          <p14:tracePt t="44094" x="7480300" y="5257800"/>
          <p14:tracePt t="44105" x="7473950" y="5257800"/>
          <p14:tracePt t="44121" x="7461250" y="5257800"/>
          <p14:tracePt t="44138" x="7454900" y="5257800"/>
          <p14:tracePt t="44198" x="7454900" y="5264150"/>
          <p14:tracePt t="44207" x="7480300" y="5270500"/>
          <p14:tracePt t="44214" x="7518400" y="5276850"/>
          <p14:tracePt t="44222" x="7550150" y="5283200"/>
          <p14:tracePt t="44238" x="7639050" y="5308600"/>
          <p14:tracePt t="44254" x="7689850" y="5314950"/>
          <p14:tracePt t="44271" x="7708900" y="5314950"/>
          <p14:tracePt t="44404" x="0" y="0"/>
        </p14:tracePtLst>
        <p14:tracePtLst>
          <p14:tracePt t="45918" x="7423150" y="5308600"/>
          <p14:tracePt t="45934" x="7442200" y="5314950"/>
          <p14:tracePt t="45942" x="7473950" y="5321300"/>
          <p14:tracePt t="45954" x="7512050" y="5327650"/>
          <p14:tracePt t="45970" x="7588250" y="5340350"/>
          <p14:tracePt t="45987" x="7696200" y="5340350"/>
          <p14:tracePt t="46004" x="7727950" y="5340350"/>
          <p14:tracePt t="46020" x="7747000" y="5340350"/>
          <p14:tracePt t="46037" x="7759700" y="5340350"/>
          <p14:tracePt t="46054" x="7778750" y="5321300"/>
          <p14:tracePt t="46070" x="7804150" y="5276850"/>
          <p14:tracePt t="46076" x="7823200" y="5245100"/>
          <p14:tracePt t="46087" x="7835900" y="5187950"/>
          <p14:tracePt t="46104" x="7854950" y="5067300"/>
          <p14:tracePt t="46120" x="7861300" y="4889500"/>
          <p14:tracePt t="46137" x="7861300" y="4654550"/>
          <p14:tracePt t="46141" x="7861300" y="4527550"/>
          <p14:tracePt t="46153" x="7835900" y="4356100"/>
          <p14:tracePt t="46170" x="7785100" y="4108450"/>
          <p14:tracePt t="46187" x="7689850" y="3892550"/>
          <p14:tracePt t="46190" x="7639050" y="3816350"/>
          <p14:tracePt t="46203" x="7531100" y="3714750"/>
          <p14:tracePt t="46220" x="7404100" y="3644900"/>
          <p14:tracePt t="46236" x="7264400" y="3594100"/>
          <p14:tracePt t="46253" x="7150100" y="3575050"/>
          <p14:tracePt t="46270" x="7054850" y="3556000"/>
          <p14:tracePt t="46287" x="6953250" y="3556000"/>
          <p14:tracePt t="46304" x="6851650" y="3556000"/>
          <p14:tracePt t="46320" x="6731000" y="3556000"/>
          <p14:tracePt t="46337" x="6572250" y="3556000"/>
          <p14:tracePt t="46353" x="6407150" y="3556000"/>
          <p14:tracePt t="46370" x="6203950" y="3562350"/>
          <p14:tracePt t="46372" x="6127750" y="3568700"/>
          <p14:tracePt t="46387" x="6064250" y="3575050"/>
          <p14:tracePt t="46404" x="5924550" y="3600450"/>
          <p14:tracePt t="46420" x="5899150" y="3606800"/>
          <p14:tracePt t="46437" x="5892800" y="3606800"/>
          <p14:tracePt t="46589" x="5905500" y="3606800"/>
          <p14:tracePt t="46598" x="5937250" y="3619500"/>
          <p14:tracePt t="46606" x="5994400" y="3625850"/>
          <p14:tracePt t="46620" x="6127750" y="3651250"/>
          <p14:tracePt t="46637" x="6248400" y="3670300"/>
          <p14:tracePt t="46653" x="6286500" y="3670300"/>
          <p14:tracePt t="46670" x="6299200" y="3670300"/>
          <p14:tracePt t="46750" x="6292850" y="3670300"/>
          <p14:tracePt t="46758" x="6267450" y="3670300"/>
          <p14:tracePt t="46770" x="6235700" y="3670300"/>
          <p14:tracePt t="46787" x="6134100" y="3670300"/>
          <p14:tracePt t="46805" x="6108700" y="3670300"/>
          <p14:tracePt t="46909" x="6127750" y="3670300"/>
          <p14:tracePt t="46917" x="6140450" y="3670300"/>
          <p14:tracePt t="46926" x="6153150" y="3670300"/>
          <p14:tracePt t="46937" x="6165850" y="3670300"/>
          <p14:tracePt t="46954" x="6178550" y="3670300"/>
          <p14:tracePt t="47038" x="6165850" y="3670300"/>
          <p14:tracePt t="47050" x="6140450" y="3670300"/>
          <p14:tracePt t="47055" x="6115050" y="3670300"/>
          <p14:tracePt t="47070" x="6083300" y="3670300"/>
          <p14:tracePt t="47087" x="6070600" y="3670300"/>
          <p14:tracePt t="47348" x="0" y="0"/>
        </p14:tracePtLst>
        <p14:tracePtLst>
          <p14:tracePt t="48821" x="5194300" y="5911850"/>
          <p14:tracePt t="48901" x="5213350" y="5911850"/>
          <p14:tracePt t="48909" x="5245100" y="5911850"/>
          <p14:tracePt t="48919" x="5302250" y="5911850"/>
          <p14:tracePt t="48936" x="5511800" y="5911850"/>
          <p14:tracePt t="48953" x="5816600" y="5918200"/>
          <p14:tracePt t="48969" x="6229350" y="5918200"/>
          <p14:tracePt t="48972" x="6445250" y="5918200"/>
          <p14:tracePt t="48986" x="6680200" y="5918200"/>
          <p14:tracePt t="49003" x="7092950" y="5918200"/>
          <p14:tracePt t="49020" x="7550150" y="5918200"/>
          <p14:tracePt t="49036" x="7747000" y="5918200"/>
          <p14:tracePt t="49052" x="7918450" y="5918200"/>
          <p14:tracePt t="49069" x="8045450" y="5918200"/>
          <p14:tracePt t="49086" x="8153400" y="5918200"/>
          <p14:tracePt t="49103" x="8210550" y="5918200"/>
          <p14:tracePt t="49119" x="8248650" y="5918200"/>
          <p14:tracePt t="49136" x="8267700" y="5918200"/>
          <p14:tracePt t="49153" x="8286750" y="5918200"/>
          <p14:tracePt t="49169" x="8293100" y="5918200"/>
          <p14:tracePt t="49186" x="8299450" y="5918200"/>
          <p14:tracePt t="49202" x="8305800" y="5918200"/>
          <p14:tracePt t="49414" x="8312150" y="5918200"/>
          <p14:tracePt t="49421" x="8318500" y="5918200"/>
          <p14:tracePt t="49429" x="8337550" y="5918200"/>
          <p14:tracePt t="49437" x="8369300" y="5918200"/>
          <p14:tracePt t="49452" x="8458200" y="5918200"/>
          <p14:tracePt t="49469" x="8540750" y="5918200"/>
          <p14:tracePt t="49486" x="8597900" y="5918200"/>
          <p14:tracePt t="49502" x="8642350" y="5918200"/>
          <p14:tracePt t="49519" x="8661400" y="5918200"/>
          <p14:tracePt t="49536" x="8674100" y="5918200"/>
          <p14:tracePt t="49569" x="8680450" y="5918200"/>
          <p14:tracePt t="49924" x="0" y="0"/>
        </p14:tracePtLst>
        <p14:tracePtLst>
          <p14:tracePt t="50439" x="5505450" y="5937250"/>
          <p14:tracePt t="50526" x="5530850" y="5937250"/>
          <p14:tracePt t="50534" x="5594350" y="5937250"/>
          <p14:tracePt t="50542" x="5689600" y="5937250"/>
          <p14:tracePt t="50552" x="5822950" y="5937250"/>
          <p14:tracePt t="50569" x="6318250" y="5937250"/>
          <p14:tracePt t="50574" x="6597650" y="5937250"/>
          <p14:tracePt t="50586" x="6965950" y="5956300"/>
          <p14:tracePt t="50602" x="7791450" y="6000750"/>
          <p14:tracePt t="50620" x="8826500" y="6102350"/>
          <p14:tracePt t="50636" x="9258300" y="6153150"/>
          <p14:tracePt t="50652" x="9486900" y="6184900"/>
          <p14:tracePt t="50669" x="9613900" y="6203950"/>
          <p14:tracePt t="50686" x="9645650" y="6210300"/>
          <p14:tracePt t="50702" x="9652000" y="6210300"/>
          <p14:tracePt t="50813" x="0" y="0"/>
        </p14:tracePtLst>
        <p14:tracePtLst>
          <p14:tracePt t="51430" x="5334000" y="5886450"/>
          <p14:tracePt t="51525" x="5353050" y="5886450"/>
          <p14:tracePt t="51533" x="5391150" y="5886450"/>
          <p14:tracePt t="51543" x="5467350" y="5892800"/>
          <p14:tracePt t="51552" x="5549900" y="5911850"/>
          <p14:tracePt t="51568" x="5734050" y="5918200"/>
          <p14:tracePt t="51585" x="5949950" y="5918200"/>
          <p14:tracePt t="51602" x="6134100" y="5918200"/>
          <p14:tracePt t="51605" x="6184900" y="5918200"/>
          <p14:tracePt t="51619" x="6216650" y="5918200"/>
          <p14:tracePt t="51636" x="6242050" y="5918200"/>
          <p14:tracePt t="51925" x="6248400" y="5918200"/>
          <p14:tracePt t="51925" x="0" y="0"/>
        </p14:tracePtLst>
        <p14:tracePtLst>
          <p14:tracePt t="52439" x="6515100" y="5562600"/>
          <p14:tracePt t="52447" x="6508750" y="5562600"/>
          <p14:tracePt t="52453" x="6502400" y="5562600"/>
          <p14:tracePt t="52468" x="6496050" y="5562600"/>
          <p14:tracePt t="52485" x="6470650" y="5568950"/>
          <p14:tracePt t="52502" x="6445250" y="5594350"/>
          <p14:tracePt t="52518" x="6407150" y="5651500"/>
          <p14:tracePt t="52534" x="6388100" y="5702300"/>
          <p14:tracePt t="52551" x="6369050" y="5772150"/>
          <p14:tracePt t="52568" x="6388100" y="5854700"/>
          <p14:tracePt t="52584" x="6413500" y="5924550"/>
          <p14:tracePt t="52601" x="6477000" y="6000750"/>
          <p14:tracePt t="52618" x="6553200" y="6051550"/>
          <p14:tracePt t="52620" x="6584950" y="6076950"/>
          <p14:tracePt t="52634" x="6623050" y="6089650"/>
          <p14:tracePt t="52651" x="6673850" y="6102350"/>
          <p14:tracePt t="52667" x="6692900" y="6108700"/>
          <p14:tracePt t="52684" x="6705600" y="6108700"/>
          <p14:tracePt t="52701" x="6724650" y="6096000"/>
          <p14:tracePt t="52718" x="6743700" y="6057900"/>
          <p14:tracePt t="52734" x="6750050" y="6013450"/>
          <p14:tracePt t="52751" x="6756400" y="5962650"/>
          <p14:tracePt t="52768" x="6756400" y="5892800"/>
          <p14:tracePt t="52785" x="6756400" y="5822950"/>
          <p14:tracePt t="52801" x="6737350" y="5772150"/>
          <p14:tracePt t="52818" x="6718300" y="5727700"/>
          <p14:tracePt t="52821" x="6711950" y="5708650"/>
          <p14:tracePt t="52835" x="6705600" y="5702300"/>
          <p14:tracePt t="52852" x="6686550" y="5676900"/>
          <p14:tracePt t="52868" x="6673850" y="5676900"/>
          <p14:tracePt t="52885" x="6667500" y="5676900"/>
          <p14:tracePt t="52902" x="6654800" y="5676900"/>
          <p14:tracePt t="52918" x="6648450" y="5676900"/>
          <p14:tracePt t="53102" x="6635750" y="5676900"/>
          <p14:tracePt t="53109" x="6629400" y="5670550"/>
          <p14:tracePt t="53117" x="6629400" y="5664200"/>
          <p14:tracePt t="53134" x="6610350" y="5657850"/>
          <p14:tracePt t="53151" x="6584950" y="5632450"/>
          <p14:tracePt t="53168" x="6540500" y="5607050"/>
          <p14:tracePt t="53185" x="6508750" y="5594350"/>
          <p14:tracePt t="53201" x="6489700" y="5588000"/>
          <p14:tracePt t="53219" x="6470650" y="5581650"/>
          <p14:tracePt t="53222" x="6464300" y="5581650"/>
          <p14:tracePt t="53262" x="6457950" y="5581650"/>
          <p14:tracePt t="53269" x="6451600" y="5581650"/>
          <p14:tracePt t="53278" x="6445250" y="5581650"/>
          <p14:tracePt t="53285" x="6432550" y="5588000"/>
          <p14:tracePt t="53301" x="6400800" y="5613400"/>
          <p14:tracePt t="53318" x="6388100" y="5657850"/>
          <p14:tracePt t="53334" x="6375400" y="5708650"/>
          <p14:tracePt t="53351" x="6369050" y="5765800"/>
          <p14:tracePt t="53368" x="6362700" y="5816600"/>
          <p14:tracePt t="53384" x="6375400" y="5899150"/>
          <p14:tracePt t="53401" x="6426200" y="5956300"/>
          <p14:tracePt t="53418" x="6464300" y="6000750"/>
          <p14:tracePt t="53420" x="6483350" y="6019800"/>
          <p14:tracePt t="53434" x="6502400" y="6032500"/>
          <p14:tracePt t="53452" x="6534150" y="6038850"/>
          <p14:tracePt t="53468" x="6553200" y="6038850"/>
          <p14:tracePt t="53484" x="6591300" y="6032500"/>
          <p14:tracePt t="53501" x="6635750" y="5988050"/>
          <p14:tracePt t="53518" x="6680200" y="5911850"/>
          <p14:tracePt t="53534" x="6699250" y="5835650"/>
          <p14:tracePt t="53551" x="6705600" y="5772150"/>
          <p14:tracePt t="53568" x="6705600" y="5721350"/>
          <p14:tracePt t="53584" x="6705600" y="5670550"/>
          <p14:tracePt t="53601" x="6705600" y="5638800"/>
          <p14:tracePt t="53618" x="6692900" y="5600700"/>
          <p14:tracePt t="53621" x="6692900" y="5588000"/>
          <p14:tracePt t="53645" x="6686550" y="5588000"/>
          <p14:tracePt t="54285" x="6680200" y="5588000"/>
          <p14:tracePt t="54301" x="6673850" y="5588000"/>
          <p14:tracePt t="54301" x="0" y="0"/>
        </p14:tracePtLst>
        <p14:tracePtLst>
          <p14:tracePt t="54742" x="7480300" y="5772150"/>
          <p14:tracePt t="54878" x="7480300" y="5778500"/>
          <p14:tracePt t="54886" x="7480300" y="5791200"/>
          <p14:tracePt t="54893" x="7493000" y="5797550"/>
          <p14:tracePt t="54902" x="7512050" y="5803900"/>
          <p14:tracePt t="54917" x="7581900" y="5835650"/>
          <p14:tracePt t="54934" x="7696200" y="5861050"/>
          <p14:tracePt t="54951" x="7835900" y="5880100"/>
          <p14:tracePt t="54968" x="7943850" y="5905500"/>
          <p14:tracePt t="54984" x="7994650" y="5905500"/>
          <p14:tracePt t="55001" x="8026400" y="5905500"/>
          <p14:tracePt t="55018" x="8039100" y="5905500"/>
          <p14:tracePt t="55023" x="8051800" y="5899150"/>
          <p14:tracePt t="55036" x="8077200" y="5873750"/>
          <p14:tracePt t="55052" x="8083550" y="5822950"/>
          <p14:tracePt t="55068" x="8089900" y="5778500"/>
          <p14:tracePt t="55084" x="8089900" y="5708650"/>
          <p14:tracePt t="55101" x="8077200" y="5664200"/>
          <p14:tracePt t="55118" x="8045450" y="5619750"/>
          <p14:tracePt t="55135" x="8001000" y="5568950"/>
          <p14:tracePt t="55151" x="7937500" y="5537200"/>
          <p14:tracePt t="55168" x="7854950" y="5511800"/>
          <p14:tracePt t="55184" x="7785100" y="5499100"/>
          <p14:tracePt t="55201" x="7721600" y="5499100"/>
          <p14:tracePt t="55206" x="7702550" y="5499100"/>
          <p14:tracePt t="55218" x="7677150" y="5499100"/>
          <p14:tracePt t="55235" x="7620000" y="5499100"/>
          <p14:tracePt t="55240" x="7594600" y="5511800"/>
          <p14:tracePt t="55252" x="7556500" y="5537200"/>
          <p14:tracePt t="55268" x="7524750" y="5568950"/>
          <p14:tracePt t="55284" x="7499350" y="5600700"/>
          <p14:tracePt t="55301" x="7480300" y="5638800"/>
          <p14:tracePt t="55317" x="7473950" y="5689600"/>
          <p14:tracePt t="55334" x="7467600" y="5746750"/>
          <p14:tracePt t="55351" x="7480300" y="5810250"/>
          <p14:tracePt t="55367" x="7518400" y="5892800"/>
          <p14:tracePt t="55384" x="7594600" y="5962650"/>
          <p14:tracePt t="55400" x="7702550" y="6019800"/>
          <p14:tracePt t="55417" x="7810500" y="6051550"/>
          <p14:tracePt t="55434" x="7899400" y="6057900"/>
          <p14:tracePt t="55436" x="7931150" y="6057900"/>
          <p14:tracePt t="55451" x="7962900" y="6057900"/>
          <p14:tracePt t="55467" x="8007350" y="6019800"/>
          <p14:tracePt t="55484" x="8032750" y="5937250"/>
          <p14:tracePt t="55500" x="8032750" y="5880100"/>
          <p14:tracePt t="55518" x="8026400" y="5816600"/>
          <p14:tracePt t="55534" x="7988300" y="5759450"/>
          <p14:tracePt t="55551" x="7918450" y="5689600"/>
          <p14:tracePt t="55567" x="7835900" y="5651500"/>
          <p14:tracePt t="55583" x="7778750" y="5632450"/>
          <p14:tracePt t="55600" x="7759700" y="5626100"/>
          <p14:tracePt t="55733" x="0" y="0"/>
        </p14:tracePtLst>
        <p14:tracePtLst>
          <p14:tracePt t="59774" x="1720850" y="6324600"/>
          <p14:tracePt t="59782" x="1733550" y="6324600"/>
          <p14:tracePt t="59789" x="1739900" y="6324600"/>
          <p14:tracePt t="59799" x="1746250" y="6324600"/>
          <p14:tracePt t="59816" x="1771650" y="6324600"/>
          <p14:tracePt t="59832" x="1809750" y="6324600"/>
          <p14:tracePt t="59849" x="1866900" y="6330950"/>
          <p14:tracePt t="59866" x="1936750" y="6343650"/>
          <p14:tracePt t="59868" x="1981200" y="6356350"/>
          <p14:tracePt t="59882" x="2025650" y="6362700"/>
          <p14:tracePt t="59899" x="2114550" y="6381750"/>
          <p14:tracePt t="59902" x="2159000" y="6394450"/>
          <p14:tracePt t="59916" x="2241550" y="6394450"/>
          <p14:tracePt t="59932" x="2349500" y="6394450"/>
          <p14:tracePt t="59949" x="2444750" y="6394450"/>
          <p14:tracePt t="59965" x="2546350" y="6394450"/>
          <p14:tracePt t="59982" x="2622550" y="6394450"/>
          <p14:tracePt t="59999" x="2692400" y="6394450"/>
          <p14:tracePt t="60016" x="2762250" y="6394450"/>
          <p14:tracePt t="60033" x="2825750" y="6394450"/>
          <p14:tracePt t="60049" x="2901950" y="6394450"/>
          <p14:tracePt t="60054" x="2946400" y="6394450"/>
          <p14:tracePt t="60065" x="2990850" y="6394450"/>
          <p14:tracePt t="60082" x="3073400" y="6394450"/>
          <p14:tracePt t="60099" x="3149600" y="6394450"/>
          <p14:tracePt t="60101" x="3181350" y="6394450"/>
          <p14:tracePt t="60116" x="3238500" y="6394450"/>
          <p14:tracePt t="60132" x="3263900" y="6394450"/>
          <p14:tracePt t="60149" x="3302000" y="6394450"/>
          <p14:tracePt t="60165" x="3333750" y="6394450"/>
          <p14:tracePt t="60182" x="3359150" y="6394450"/>
          <p14:tracePt t="60199" x="3409950" y="6394450"/>
          <p14:tracePt t="60216" x="3454400" y="6394450"/>
          <p14:tracePt t="60233" x="3505200" y="6394450"/>
          <p14:tracePt t="60250" x="3536950" y="6394450"/>
          <p14:tracePt t="60265" x="3568700" y="6394450"/>
          <p14:tracePt t="60268" x="3587750" y="6394450"/>
          <p14:tracePt t="60283" x="3606800" y="6394450"/>
          <p14:tracePt t="60300" x="3651250" y="6394450"/>
          <p14:tracePt t="60316" x="3683000" y="6394450"/>
          <p14:tracePt t="60332" x="3727450" y="6394450"/>
          <p14:tracePt t="60349" x="3778250" y="6394450"/>
          <p14:tracePt t="60365" x="3841750" y="6394450"/>
          <p14:tracePt t="60382" x="3917950" y="6394450"/>
          <p14:tracePt t="60399" x="3987800" y="6394450"/>
          <p14:tracePt t="60416" x="4064000" y="6394450"/>
          <p14:tracePt t="60432" x="4140200" y="6394450"/>
          <p14:tracePt t="60449" x="4191000" y="6394450"/>
          <p14:tracePt t="60465" x="4235450" y="6394450"/>
          <p14:tracePt t="60468" x="4254500" y="6394450"/>
          <p14:tracePt t="60482" x="4267200" y="6394450"/>
          <p14:tracePt t="60499" x="4305300" y="6394450"/>
          <p14:tracePt t="60516" x="4330700" y="6394450"/>
          <p14:tracePt t="60533" x="4356100" y="6394450"/>
          <p14:tracePt t="60551" x="4362450" y="6394450"/>
          <p14:tracePt t="60573" x="4368800" y="6394450"/>
          <p14:tracePt t="60588" x="4375150" y="6394450"/>
          <p14:tracePt t="60598" x="4381500" y="6394450"/>
          <p14:tracePt t="60615" x="4387850" y="6394450"/>
          <p14:tracePt t="60632" x="4400550" y="6394450"/>
          <p14:tracePt t="61276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6188" y="1356936"/>
            <a:ext cx="10437059" cy="4678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每一个数值包装类都有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相应类型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常量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MAX_VALUE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本数据类型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的最大值。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 ,Short ,Integer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对应最小正值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上述常量用于排序算法时很有用。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直接用包装类名访问其常量值：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maximum integer is”+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Integer.MAX_VALUE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//MAX_VALUE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minimum positive float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is”+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.MIN_VALUE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//MIN_VALUE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59"/>
    </mc:Choice>
    <mc:Fallback xmlns="">
      <p:transition spd="slow" advTm="82659"/>
    </mc:Fallback>
  </mc:AlternateContent>
  <p:extLst>
    <p:ext uri="{3A86A75C-4F4B-4683-9AE1-C65F6400EC91}">
      <p14:laserTraceLst xmlns:p14="http://schemas.microsoft.com/office/powerpoint/2010/main">
        <p14:tracePtLst>
          <p14:tracePt t="1909" x="1714500" y="1822450"/>
          <p14:tracePt t="1986" x="1828800" y="1822450"/>
          <p14:tracePt t="2010" x="2019300" y="1822450"/>
          <p14:tracePt t="2029" x="2197100" y="1822450"/>
          <p14:tracePt t="2059" x="2546350" y="1822450"/>
          <p14:tracePt t="2087" x="2705100" y="1822450"/>
          <p14:tracePt t="2111" x="2774950" y="1822450"/>
          <p14:tracePt t="2129" x="2794000" y="1822450"/>
          <p14:tracePt t="2142" x="2806700" y="1822450"/>
          <p14:tracePt t="2175" x="2838450" y="1822450"/>
          <p14:tracePt t="2209" x="2870200" y="1822450"/>
          <p14:tracePt t="2242" x="2882900" y="1822450"/>
          <p14:tracePt t="2292" x="2895600" y="1822450"/>
          <p14:tracePt t="2310" x="2908300" y="1822450"/>
          <p14:tracePt t="2442" x="2927350" y="1822450"/>
          <p14:tracePt t="2475" x="2946400" y="1822450"/>
          <p14:tracePt t="2486" x="2959100" y="1822450"/>
          <p14:tracePt t="2525" x="3086100" y="1822450"/>
          <p14:tracePt t="2559" x="3181350" y="1822450"/>
          <p14:tracePt t="2592" x="3257550" y="1822450"/>
          <p14:tracePt t="2610" x="3302000" y="1822450"/>
          <p14:tracePt t="2628" x="3321050" y="1822450"/>
          <p14:tracePt t="2656" x="3340100" y="1822450"/>
          <p14:tracePt t="2692" x="3365500" y="1822450"/>
          <p14:tracePt t="2710" x="3378200" y="1822450"/>
          <p14:tracePt t="2742" x="3441700" y="1822450"/>
          <p14:tracePt t="2775" x="3511550" y="1822450"/>
          <p14:tracePt t="2798" x="3549650" y="1822450"/>
          <p14:tracePt t="2826" x="3606800" y="1822450"/>
          <p14:tracePt t="2859" x="3683000" y="1822450"/>
          <p14:tracePt t="2892" x="3752850" y="1816100"/>
          <p14:tracePt t="2910" x="3765550" y="1809750"/>
          <p14:tracePt t="2942" x="3771900" y="1809750"/>
          <p14:tracePt t="3475" x="3829050" y="1809750"/>
          <p14:tracePt t="3493" x="3879850" y="1809750"/>
          <p14:tracePt t="3514" x="4051300" y="1809750"/>
          <p14:tracePt t="3542" x="4273550" y="1809750"/>
          <p14:tracePt t="3575" x="4540250" y="1809750"/>
          <p14:tracePt t="3613" x="4711700" y="1809750"/>
          <p14:tracePt t="3643" x="4787900" y="1809750"/>
          <p14:tracePt t="3675" x="4851400" y="1809750"/>
          <p14:tracePt t="3713" x="4895850" y="1809750"/>
          <p14:tracePt t="3714" x="4908550" y="1809750"/>
          <p14:tracePt t="3729" x="4914900" y="1809750"/>
          <p14:tracePt t="3730" x="4921250" y="1809750"/>
          <p14:tracePt t="3743" x="4933950" y="1809750"/>
          <p14:tracePt t="3759" x="4953000" y="1809750"/>
          <p14:tracePt t="3775" x="4965700" y="1809750"/>
          <p14:tracePt t="3797" x="4991100" y="1809750"/>
          <p14:tracePt t="3831" x="5029200" y="1809750"/>
          <p14:tracePt t="3859" x="5080000" y="1809750"/>
          <p14:tracePt t="3892" x="5124450" y="1809750"/>
          <p14:tracePt t="3929" x="5156200" y="1809750"/>
          <p14:tracePt t="3963" x="5213350" y="1809750"/>
          <p14:tracePt t="3992" x="5245100" y="1809750"/>
          <p14:tracePt t="4014" x="5264150" y="1809750"/>
          <p14:tracePt t="4031" x="5270500" y="1809750"/>
          <p14:tracePt t="4060" x="5276850" y="1809750"/>
          <p14:tracePt t="4617" x="5283200" y="1809750"/>
          <p14:tracePt t="4647" x="5340350" y="1809750"/>
          <p14:tracePt t="4677" x="5480050" y="1809750"/>
          <p14:tracePt t="4696" x="5568950" y="1809750"/>
          <p14:tracePt t="4717" x="5683250" y="1809750"/>
          <p14:tracePt t="4731" x="5740400" y="1809750"/>
          <p14:tracePt t="4763" x="5822950" y="1809750"/>
          <p14:tracePt t="4792" x="5861050" y="1809750"/>
          <p14:tracePt t="4833" x="5873750" y="1809750"/>
          <p14:tracePt t="5533" x="0" y="0"/>
        </p14:tracePtLst>
        <p14:tracePtLst>
          <p14:tracePt t="6117" x="4603750" y="1758950"/>
          <p14:tracePt t="6250" x="4889500" y="1758950"/>
          <p14:tracePt t="6279" x="5200650" y="1758950"/>
          <p14:tracePt t="6324" x="5676900" y="1758950"/>
          <p14:tracePt t="6350" x="5721350" y="1758950"/>
          <p14:tracePt t="6383" x="5734050" y="1758950"/>
          <p14:tracePt t="6408" x="5734050" y="1752600"/>
          <p14:tracePt t="6741" x="5708650" y="1752600"/>
          <p14:tracePt t="6767" x="5664200" y="1752600"/>
          <p14:tracePt t="6796" x="5530850" y="1733550"/>
          <p14:tracePt t="6834" x="5130800" y="1733550"/>
          <p14:tracePt t="6867" x="4813300" y="1733550"/>
          <p14:tracePt t="6900" x="4629150" y="1733550"/>
          <p14:tracePt t="6925" x="4565650" y="1733550"/>
          <p14:tracePt t="6951" x="4546600" y="1733550"/>
          <p14:tracePt t="7099" x="4667250" y="1733550"/>
          <p14:tracePt t="7125" x="4984750" y="1733550"/>
          <p14:tracePt t="7153" x="5321300" y="1733550"/>
          <p14:tracePt t="7185" x="5518150" y="1733550"/>
          <p14:tracePt t="7186" x="5524500" y="1733550"/>
          <p14:tracePt t="7198" x="5530850" y="1733550"/>
          <p14:tracePt t="7299" x="5467350" y="1733550"/>
          <p14:tracePt t="7340" x="4984750" y="1720850"/>
          <p14:tracePt t="7366" x="4743450" y="1720850"/>
          <p14:tracePt t="7400" x="4660900" y="1720850"/>
          <p14:tracePt t="7424" x="4654550" y="1720850"/>
          <p14:tracePt t="7524" x="4679950" y="1720850"/>
          <p14:tracePt t="7557" x="4883150" y="1720850"/>
          <p14:tracePt t="7583" x="5067300" y="1720850"/>
          <p14:tracePt t="7608" x="5130800" y="1720850"/>
          <p14:tracePt t="7640" x="5137150" y="1720850"/>
          <p14:tracePt t="7699" x="5124450" y="1714500"/>
          <p14:tracePt t="7740" x="5010150" y="1701800"/>
          <p14:tracePt t="7773" x="5003800" y="1701800"/>
          <p14:tracePt t="7800" x="5105400" y="1714500"/>
          <p14:tracePt t="7840" x="5683250" y="1758950"/>
          <p14:tracePt t="7874" x="5988050" y="1778000"/>
          <p14:tracePt t="7973" x="5816600" y="1758950"/>
          <p14:tracePt t="7985" x="5721350" y="1746250"/>
          <p14:tracePt t="8024" x="5226050" y="1670050"/>
          <p14:tracePt t="8057" x="5143500" y="1670050"/>
          <p14:tracePt t="8173" x="5207000" y="1670050"/>
          <p14:tracePt t="8200" x="5308600" y="1695450"/>
          <p14:tracePt t="8225" x="5346700" y="1701800"/>
          <p14:tracePt t="8290" x="5130800" y="1689100"/>
          <p14:tracePt t="8308" x="4978400" y="1689100"/>
          <p14:tracePt t="8342" x="4851400" y="1689100"/>
          <p14:tracePt t="8371" x="4838700" y="1689100"/>
          <p14:tracePt t="8457" x="5048250" y="1714500"/>
          <p14:tracePt t="8490" x="5461000" y="1778000"/>
          <p14:tracePt t="8523" x="5524500" y="1778000"/>
          <p14:tracePt t="8612" x="5416550" y="1771650"/>
          <p14:tracePt t="8641" x="5372100" y="1771650"/>
          <p14:tracePt t="8673" x="5365750" y="1771650"/>
          <p14:tracePt t="8740" x="5492750" y="1771650"/>
          <p14:tracePt t="8773" x="5543550" y="1778000"/>
          <p14:tracePt t="8840" x="5359400" y="1765300"/>
          <p14:tracePt t="8873" x="5124450" y="1739900"/>
          <p14:tracePt t="8891" x="5086350" y="1739900"/>
          <p14:tracePt t="8989" x="5092700" y="1739900"/>
          <p14:tracePt t="9028" x="5276850" y="1739900"/>
          <p14:tracePt t="9058" x="5429250" y="1752600"/>
          <p14:tracePt t="9128" x="5403850" y="1752600"/>
          <p14:tracePt t="9157" x="5137150" y="1714500"/>
          <p14:tracePt t="9189" x="4927600" y="1708150"/>
          <p14:tracePt t="9228" x="4895850" y="1708150"/>
          <p14:tracePt t="9273" x="4921250" y="1708150"/>
          <p14:tracePt t="9306" x="5302250" y="1708150"/>
          <p14:tracePt t="9344" x="5581650" y="1720850"/>
          <p14:tracePt t="9356" x="5600700" y="1720850"/>
          <p14:tracePt t="9390" x="5607050" y="1720850"/>
          <p14:tracePt t="9461" x="5568950" y="1720850"/>
          <p14:tracePt t="9491" x="5562600" y="1720850"/>
          <p14:tracePt t="9761" x="0" y="0"/>
        </p14:tracePtLst>
        <p14:tracePtLst>
          <p14:tracePt t="12514" x="6038850" y="1835150"/>
          <p14:tracePt t="12597" x="6051550" y="1835150"/>
          <p14:tracePt t="12638" x="6210300" y="1835150"/>
          <p14:tracePt t="12666" x="6419850" y="1835150"/>
          <p14:tracePt t="12698" x="6521450" y="1835150"/>
          <p14:tracePt t="12724" x="6546850" y="1835150"/>
          <p14:tracePt t="12735" x="6559550" y="1835150"/>
          <p14:tracePt t="12754" x="6604000" y="1835150"/>
          <p14:tracePt t="12773" x="6642100" y="1835150"/>
          <p14:tracePt t="12800" x="6705600" y="1835150"/>
          <p14:tracePt t="12813" x="6762750" y="1835150"/>
          <p14:tracePt t="12836" x="6883400" y="1835150"/>
          <p14:tracePt t="12852" x="6997700" y="1835150"/>
          <p14:tracePt t="12884" x="7296150" y="1835150"/>
          <p14:tracePt t="12914" x="7486650" y="1835150"/>
          <p14:tracePt t="12955" x="7518400" y="1835150"/>
          <p14:tracePt t="13214" x="0" y="0"/>
        </p14:tracePtLst>
        <p14:tracePtLst>
          <p14:tracePt t="13772" x="7683500" y="1841500"/>
          <p14:tracePt t="13855" x="7816850" y="1841500"/>
          <p14:tracePt t="13873" x="7975600" y="1841500"/>
          <p14:tracePt t="13905" x="8413750" y="1841500"/>
          <p14:tracePt t="13923" x="8731250" y="1841500"/>
          <p14:tracePt t="13940" x="8877300" y="1841500"/>
          <p14:tracePt t="13956" x="8940800" y="1841500"/>
          <p14:tracePt t="13985" x="9004300" y="1841500"/>
          <p14:tracePt t="13986" x="9017000" y="1841500"/>
          <p14:tracePt t="14018" x="9086850" y="1841500"/>
          <p14:tracePt t="14058" x="9112250" y="1841500"/>
          <p14:tracePt t="14721" x="0" y="0"/>
        </p14:tracePtLst>
        <p14:tracePtLst>
          <p14:tracePt t="16446" x="6057900" y="1784350"/>
          <p14:tracePt t="16476" x="6076950" y="1784350"/>
          <p14:tracePt t="16494" x="6140450" y="1784350"/>
          <p14:tracePt t="16525" x="6477000" y="1784350"/>
          <p14:tracePt t="16547" x="6794500" y="1784350"/>
          <p14:tracePt t="16576" x="7080250" y="1784350"/>
          <p14:tracePt t="16609" x="7270750" y="1784350"/>
          <p14:tracePt t="16647" x="7340600" y="1784350"/>
          <p14:tracePt t="17479" x="0" y="0"/>
        </p14:tracePtLst>
        <p14:tracePtLst>
          <p14:tracePt t="19054" x="3937000" y="1873250"/>
          <p14:tracePt t="19070" x="3937000" y="1885950"/>
          <p14:tracePt t="19087" x="3937000" y="1905000"/>
          <p14:tracePt t="19099" x="3937000" y="1924050"/>
          <p14:tracePt t="19133" x="3937000" y="1962150"/>
          <p14:tracePt t="19156" x="3943350" y="2000250"/>
          <p14:tracePt t="19168" x="3949700" y="2006600"/>
          <p14:tracePt t="19203" x="4032250" y="2063750"/>
          <p14:tracePt t="19236" x="4203700" y="2095500"/>
          <p14:tracePt t="19254" x="4311650" y="2114550"/>
          <p14:tracePt t="19285" x="4495800" y="2114550"/>
          <p14:tracePt t="19319" x="4546600" y="2108200"/>
          <p14:tracePt t="19354" x="4559300" y="2063750"/>
          <p14:tracePt t="19387" x="4552950" y="1987550"/>
          <p14:tracePt t="19420" x="4476750" y="1924050"/>
          <p14:tracePt t="19437" x="4419600" y="1905000"/>
          <p14:tracePt t="19470" x="4375150" y="1898650"/>
          <p14:tracePt t="19487" x="4368800" y="1898650"/>
          <p14:tracePt t="19504" x="4362450" y="1898650"/>
          <p14:tracePt t="19515" x="4349750" y="1898650"/>
          <p14:tracePt t="19536" x="4349750" y="1917700"/>
          <p14:tracePt t="19570" x="4356100" y="1968500"/>
          <p14:tracePt t="19587" x="4394200" y="2000250"/>
          <p14:tracePt t="19619" x="4533900" y="2038350"/>
          <p14:tracePt t="19653" x="4597400" y="2038350"/>
          <p14:tracePt t="19686" x="4603750" y="2038350"/>
          <p14:tracePt t="19787" x="4616450" y="2038350"/>
          <p14:tracePt t="19787" x="0" y="0"/>
        </p14:tracePtLst>
        <p14:tracePtLst>
          <p14:tracePt t="20136" x="5175250" y="2120900"/>
          <p14:tracePt t="20203" x="5200650" y="2120900"/>
          <p14:tracePt t="20236" x="5454650" y="2120900"/>
          <p14:tracePt t="20273" x="5759450" y="2120900"/>
          <p14:tracePt t="20274" x="5803900" y="2120900"/>
          <p14:tracePt t="20287" x="5835650" y="2120900"/>
          <p14:tracePt t="20319" x="5854700" y="2120900"/>
          <p14:tracePt t="20719" x="0" y="0"/>
        </p14:tracePtLst>
        <p14:tracePtLst>
          <p14:tracePt t="22868" x="2463800" y="2413000"/>
          <p14:tracePt t="22968" x="2514600" y="2419350"/>
          <p14:tracePt t="22968" x="0" y="0"/>
        </p14:tracePtLst>
        <p14:tracePtLst>
          <p14:tracePt t="23211" x="3333750" y="2425700"/>
          <p14:tracePt t="23310" x="0" y="0"/>
        </p14:tracePtLst>
        <p14:tracePtLst>
          <p14:tracePt t="23743" x="4489450" y="2451100"/>
          <p14:tracePt t="23868" x="0" y="0"/>
        </p14:tracePtLst>
        <p14:tracePtLst>
          <p14:tracePt t="24185" x="5492750" y="2451100"/>
          <p14:tracePt t="24401" x="0" y="0"/>
        </p14:tracePtLst>
        <p14:tracePtLst>
          <p14:tracePt t="25184" x="2368550" y="2438400"/>
          <p14:tracePt t="25301" x="2527300" y="2438400"/>
          <p14:tracePt t="25334" x="2990850" y="2438400"/>
          <p14:tracePt t="25372" x="4006850" y="2438400"/>
          <p14:tracePt t="25402" x="4978400" y="2438400"/>
          <p14:tracePt t="25431" x="5607050" y="2438400"/>
          <p14:tracePt t="25448" x="5842000" y="2438400"/>
          <p14:tracePt t="25473" x="6032500" y="2438400"/>
          <p14:tracePt t="25485" x="6064250" y="2438400"/>
          <p14:tracePt t="25519" x="6076950" y="2438400"/>
          <p14:tracePt t="25734" x="5975350" y="2438400"/>
          <p14:tracePt t="25752" x="5797550" y="2438400"/>
          <p14:tracePt t="25788" x="5175250" y="2438400"/>
          <p14:tracePt t="25801" x="5048250" y="2438400"/>
          <p14:tracePt t="25835" x="4406900" y="2438400"/>
          <p14:tracePt t="25852" x="4203700" y="2438400"/>
          <p14:tracePt t="25888" x="3898900" y="2438400"/>
          <p14:tracePt t="25918" x="3740150" y="2438400"/>
          <p14:tracePt t="25950" x="3594100" y="2438400"/>
          <p14:tracePt t="25989" x="3524250" y="2438400"/>
          <p14:tracePt t="26018" x="3517900" y="2438400"/>
          <p14:tracePt t="26156" x="3587750" y="2438400"/>
          <p14:tracePt t="26189" x="3714750" y="2438400"/>
          <p14:tracePt t="26219" x="3733800" y="2438400"/>
          <p14:tracePt t="26271" x="3505200" y="2438400"/>
          <p14:tracePt t="26305" x="2800350" y="2355850"/>
          <p14:tracePt t="26334" x="1898650" y="2241550"/>
          <p14:tracePt t="26352" x="1727200" y="2228850"/>
          <p14:tracePt t="26357" x="1682750" y="2228850"/>
          <p14:tracePt t="26389" x="1657350" y="2228850"/>
          <p14:tracePt t="26471" x="1670050" y="2228850"/>
          <p14:tracePt t="26489" x="1733550" y="2235200"/>
          <p14:tracePt t="26506" x="1917700" y="2266950"/>
          <p14:tracePt t="26522" x="2114550" y="2286000"/>
          <p14:tracePt t="26534" x="2235200" y="2286000"/>
          <p14:tracePt t="26573" x="3219450" y="2286000"/>
          <p14:tracePt t="26606" x="3956050" y="2286000"/>
          <p14:tracePt t="26635" x="4305300" y="2305050"/>
          <p14:tracePt t="26660" x="4470400" y="2305050"/>
          <p14:tracePt t="26689" x="4648200" y="2305050"/>
          <p14:tracePt t="26723" x="5041900" y="2311400"/>
          <p14:tracePt t="26751" x="5200650" y="2311400"/>
          <p14:tracePt t="26773" x="5264150" y="2311400"/>
          <p14:tracePt t="26806" x="5283200" y="2311400"/>
          <p14:tracePt t="26835" x="5321300" y="2311400"/>
          <p14:tracePt t="26856" x="5359400" y="2311400"/>
          <p14:tracePt t="26890" x="5454650" y="2311400"/>
          <p14:tracePt t="26938" x="5467350" y="2311400"/>
          <p14:tracePt t="26952" x="5473700" y="2311400"/>
          <p14:tracePt t="26988" x="5556250" y="2311400"/>
          <p14:tracePt t="27022" x="5600700" y="2311400"/>
          <p14:tracePt t="27204" x="5588000" y="2336800"/>
          <p14:tracePt t="27221" x="5524500" y="2349500"/>
          <p14:tracePt t="27251" x="5168900" y="2374900"/>
          <p14:tracePt t="27292" x="4057650" y="2374900"/>
          <p14:tracePt t="27323" x="3454400" y="2374900"/>
          <p14:tracePt t="27355" x="3175000" y="2374900"/>
          <p14:tracePt t="27374" x="3060700" y="2374900"/>
          <p14:tracePt t="27404" x="2895600" y="2374900"/>
          <p14:tracePt t="27438" x="2825750" y="2374900"/>
          <p14:tracePt t="27475" x="2819400" y="2374900"/>
          <p14:tracePt t="27622" x="2914650" y="2374900"/>
          <p14:tracePt t="27656" x="3321050" y="2374900"/>
          <p14:tracePt t="27693" x="4425950" y="2374900"/>
          <p14:tracePt t="27723" x="5041900" y="2374900"/>
          <p14:tracePt t="27756" x="5187950" y="2374900"/>
          <p14:tracePt t="27792" x="5200650" y="2374900"/>
          <p14:tracePt t="28038" x="0" y="0"/>
        </p14:tracePtLst>
        <p14:tracePtLst>
          <p14:tracePt t="28743" x="6216650" y="2463800"/>
          <p14:tracePt t="28767" x="6235700" y="2463800"/>
          <p14:tracePt t="28794" x="6292850" y="2463800"/>
          <p14:tracePt t="28826" x="6375400" y="2463800"/>
          <p14:tracePt t="28859" x="6470650" y="2463800"/>
          <p14:tracePt t="28884" x="6521450" y="2463800"/>
          <p14:tracePt t="28910" x="6546850" y="2463800"/>
          <p14:tracePt t="29083" x="0" y="0"/>
        </p14:tracePtLst>
        <p14:tracePtLst>
          <p14:tracePt t="29433" x="6673850" y="2476500"/>
          <p14:tracePt t="29460" x="6699250" y="2476500"/>
          <p14:tracePt t="29484" x="6775450" y="2476500"/>
          <p14:tracePt t="29513" x="6915150" y="2476500"/>
          <p14:tracePt t="29528" x="7023100" y="2476500"/>
          <p14:tracePt t="29558" x="7169150" y="2476500"/>
          <p14:tracePt t="29584" x="7194550" y="2476500"/>
          <p14:tracePt t="29616" x="7200900" y="2476500"/>
          <p14:tracePt t="29849" x="0" y="0"/>
        </p14:tracePtLst>
        <p14:tracePtLst>
          <p14:tracePt t="31904" x="7772400" y="2514600"/>
          <p14:tracePt t="31933" x="7962900" y="2514600"/>
          <p14:tracePt t="31968" x="8147050" y="2514600"/>
          <p14:tracePt t="31986" x="8255000" y="2520950"/>
          <p14:tracePt t="32021" x="8318500" y="2533650"/>
          <p14:tracePt t="32050" x="8337550" y="2540000"/>
          <p14:tracePt t="32086" x="8356600" y="2540000"/>
          <p14:tracePt t="32120" x="8369300" y="2540000"/>
          <p14:tracePt t="32337" x="8401050" y="2552700"/>
          <p14:tracePt t="32366" x="8623300" y="2590800"/>
          <p14:tracePt t="32389" x="8858250" y="2590800"/>
          <p14:tracePt t="32420" x="9010650" y="2590800"/>
          <p14:tracePt t="32450" x="9023350" y="2590800"/>
          <p14:tracePt t="32466" x="9029700" y="2578100"/>
          <p14:tracePt t="32488" x="9017000" y="2508250"/>
          <p14:tracePt t="32521" x="8851900" y="2343150"/>
          <p14:tracePt t="32554" x="8572500" y="2209800"/>
          <p14:tracePt t="32575" x="8521700" y="2197100"/>
          <p14:tracePt t="32588" x="8515350" y="2197100"/>
          <p14:tracePt t="32623" x="8496300" y="2197100"/>
          <p14:tracePt t="32654" x="8464550" y="2241550"/>
          <p14:tracePt t="32666" x="8458200" y="2279650"/>
          <p14:tracePt t="32704" x="8445500" y="2349500"/>
          <p14:tracePt t="32737" x="8470900" y="2400300"/>
          <p14:tracePt t="32739" x="8489950" y="2400300"/>
          <p14:tracePt t="32752" x="8515350" y="2406650"/>
          <p14:tracePt t="32792" x="8578850" y="2419350"/>
          <p14:tracePt t="33070" x="0" y="0"/>
        </p14:tracePtLst>
        <p14:tracePtLst>
          <p14:tracePt t="33898" x="2546350" y="2819400"/>
          <p14:tracePt t="33909" x="2571750" y="2825750"/>
          <p14:tracePt t="33941" x="2813050" y="2870200"/>
          <p14:tracePt t="33954" x="3041650" y="2882900"/>
          <p14:tracePt t="33993" x="3524250" y="2882900"/>
          <p14:tracePt t="34023" x="3644900" y="2882900"/>
          <p14:tracePt t="34057" x="3651250" y="2882900"/>
          <p14:tracePt t="34114" x="3651250" y="2870200"/>
          <p14:tracePt t="34214" x="3651250" y="2863850"/>
          <p14:tracePt t="34214" x="0" y="0"/>
        </p14:tracePtLst>
        <p14:tracePtLst>
          <p14:tracePt t="34540" x="2628900" y="2762250"/>
          <p14:tracePt t="34698" x="2832100" y="2768600"/>
          <p14:tracePt t="34698" x="0" y="0"/>
        </p14:tracePtLst>
        <p14:tracePtLst>
          <p14:tracePt t="34931" x="3638550" y="2768600"/>
          <p14:tracePt t="35047" x="0" y="0"/>
        </p14:tracePtLst>
        <p14:tracePtLst>
          <p14:tracePt t="35681" x="4451350" y="2863850"/>
          <p14:tracePt t="35781" x="4457700" y="2863850"/>
          <p14:tracePt t="35781" x="0" y="0"/>
        </p14:tracePtLst>
        <p14:tracePtLst>
          <p14:tracePt t="36048" x="4946650" y="2933700"/>
          <p14:tracePt t="36314" x="4991100" y="2933700"/>
          <p14:tracePt t="36347" x="5143500" y="2933700"/>
          <p14:tracePt t="36381" x="5429250" y="2933700"/>
          <p14:tracePt t="36398" x="5543550" y="2933700"/>
          <p14:tracePt t="36415" x="5632450" y="2933700"/>
          <p14:tracePt t="36432" x="5657850" y="2933700"/>
          <p14:tracePt t="36464" x="5670550" y="2933700"/>
          <p14:tracePt t="36487" x="5689600" y="2933700"/>
          <p14:tracePt t="36515" x="5784850" y="2933700"/>
          <p14:tracePt t="36548" x="5930900" y="2933700"/>
          <p14:tracePt t="36577" x="6045200" y="2933700"/>
          <p14:tracePt t="36615" x="6305550" y="2933700"/>
          <p14:tracePt t="36648" x="6451600" y="2933700"/>
          <p14:tracePt t="36680" x="6483350" y="2933700"/>
          <p14:tracePt t="36801" x="6388100" y="2933700"/>
          <p14:tracePt t="36834" x="6172200" y="2933700"/>
          <p14:tracePt t="36848" x="6146800" y="2933700"/>
          <p14:tracePt t="36865" x="6096000" y="2933700"/>
          <p14:tracePt t="36901" x="6045200" y="2933700"/>
          <p14:tracePt t="36980" x="6115050" y="2933700"/>
          <p14:tracePt t="37004" x="6261100" y="2933700"/>
          <p14:tracePt t="37016" x="6324600" y="2933700"/>
          <p14:tracePt t="37048" x="6654800" y="2933700"/>
          <p14:tracePt t="37065" x="6826250" y="2933700"/>
          <p14:tracePt t="37102" x="7061200" y="2933700"/>
          <p14:tracePt t="37132" x="7080250" y="2933700"/>
          <p14:tracePt t="37868" x="0" y="0"/>
        </p14:tracePtLst>
        <p14:tracePtLst>
          <p14:tracePt t="39397" x="6496050" y="1282700"/>
          <p14:tracePt t="39422" x="6477000" y="1282700"/>
          <p14:tracePt t="39456" x="6438900" y="1339850"/>
          <p14:tracePt t="39485" x="6400800" y="1435100"/>
          <p14:tracePt t="39523" x="6381750" y="1549400"/>
          <p14:tracePt t="39557" x="6381750" y="1638300"/>
          <p14:tracePt t="39586" x="6426200" y="1708150"/>
          <p14:tracePt t="39609" x="6470650" y="1739900"/>
          <p14:tracePt t="39639" x="6623050" y="1797050"/>
          <p14:tracePt t="39674" x="6813550" y="1822450"/>
          <p14:tracePt t="39709" x="6883400" y="1822450"/>
          <p14:tracePt t="39739" x="6934200" y="1784350"/>
          <p14:tracePt t="39773" x="6940550" y="1682750"/>
          <p14:tracePt t="39798" x="6940550" y="1593850"/>
          <p14:tracePt t="39811" x="6921500" y="1536700"/>
          <p14:tracePt t="39824" x="6902450" y="1511300"/>
          <p14:tracePt t="39857" x="6851650" y="1435100"/>
          <p14:tracePt t="39876" x="6826250" y="1416050"/>
          <p14:tracePt t="39913" x="6800850" y="1403350"/>
          <p14:tracePt t="39939" x="6788150" y="1403350"/>
          <p14:tracePt t="39973" x="6781800" y="1403350"/>
          <p14:tracePt t="40072" x="0" y="0"/>
        </p14:tracePtLst>
        <p14:tracePtLst>
          <p14:tracePt t="40556" x="8102600" y="1358900"/>
          <p14:tracePt t="40597" x="8083550" y="1371600"/>
          <p14:tracePt t="40628" x="8070850" y="1473200"/>
          <p14:tracePt t="40647" x="8077200" y="1574800"/>
          <p14:tracePt t="40672" x="8121650" y="1701800"/>
          <p14:tracePt t="40713" x="8274050" y="1847850"/>
          <p14:tracePt t="40731" x="8426450" y="1898650"/>
          <p14:tracePt t="40760" x="8566150" y="1905000"/>
          <p14:tracePt t="40790" x="8693150" y="1866900"/>
          <p14:tracePt t="40815" x="8731250" y="1784350"/>
          <p14:tracePt t="40846" x="8737600" y="1606550"/>
          <p14:tracePt t="40877" x="8699500" y="1479550"/>
          <p14:tracePt t="40913" x="8667750" y="1416050"/>
          <p14:tracePt t="40932" x="8642350" y="1397000"/>
          <p14:tracePt t="40963" x="8623300" y="1377950"/>
          <p14:tracePt t="40991" x="8616950" y="1377950"/>
          <p14:tracePt t="41079" x="0" y="0"/>
        </p14:tracePtLst>
        <p14:tracePtLst>
          <p14:tracePt t="41413" x="6864350" y="1485900"/>
          <p14:tracePt t="41444" x="6737350" y="1568450"/>
          <p14:tracePt t="41479" x="6654800" y="1689100"/>
          <p14:tracePt t="41491" x="6623050" y="1752600"/>
          <p14:tracePt t="41515" x="6604000" y="1816100"/>
          <p14:tracePt t="41529" x="6604000" y="1828800"/>
          <p14:tracePt t="41563" x="6604000" y="1860550"/>
          <p14:tracePt t="41593" x="6623050" y="1866900"/>
          <p14:tracePt t="41594" x="6648450" y="1866900"/>
          <p14:tracePt t="41614" x="6724650" y="1866900"/>
          <p14:tracePt t="41646" x="6940550" y="1841500"/>
          <p14:tracePt t="41680" x="7048500" y="1771650"/>
          <p14:tracePt t="41715" x="7067550" y="1689100"/>
          <p14:tracePt t="41746" x="7054850" y="1644650"/>
          <p14:tracePt t="41779" x="7035800" y="1612900"/>
          <p14:tracePt t="41801" x="7010400" y="1600200"/>
          <p14:tracePt t="41830" x="6965950" y="1587500"/>
          <p14:tracePt t="41850" x="6934200" y="1581150"/>
          <p14:tracePt t="41880" x="6927850" y="1574800"/>
          <p14:tracePt t="41963" x="0" y="0"/>
        </p14:tracePtLst>
        <p14:tracePtLst>
          <p14:tracePt t="42196" x="6184900" y="1435100"/>
          <p14:tracePt t="42202" x="6178550" y="1441450"/>
          <p14:tracePt t="42231" x="6159500" y="1473200"/>
          <p14:tracePt t="42263" x="6140450" y="1517650"/>
          <p14:tracePt t="42298" x="6134100" y="1625600"/>
          <p14:tracePt t="42334" x="6146800" y="1720850"/>
          <p14:tracePt t="42364" x="6248400" y="1784350"/>
          <p14:tracePt t="42383" x="6324600" y="1790700"/>
          <p14:tracePt t="42418" x="6578600" y="1758950"/>
          <p14:tracePt t="42450" x="6680200" y="1625600"/>
          <p14:tracePt t="42480" x="6705600" y="1524000"/>
          <p14:tracePt t="42516" x="6692900" y="1371600"/>
          <p14:tracePt t="42547" x="6686550" y="1352550"/>
          <p14:tracePt t="42596" x="6680200" y="1352550"/>
          <p14:tracePt t="42634" x="6673850" y="1352550"/>
          <p14:tracePt t="42817" x="0" y="0"/>
        </p14:tracePtLst>
        <p14:tracePtLst>
          <p14:tracePt t="43384" x="8305800" y="1358900"/>
          <p14:tracePt t="43419" x="8293100" y="1371600"/>
          <p14:tracePt t="43450" x="8286750" y="1511300"/>
          <p14:tracePt t="43484" x="8318500" y="1676400"/>
          <p14:tracePt t="43520" x="8356600" y="1752600"/>
          <p14:tracePt t="43551" x="8445500" y="1797050"/>
          <p14:tracePt t="43584" x="8585200" y="1803400"/>
          <p14:tracePt t="43618" x="8693150" y="1797050"/>
          <p14:tracePt t="43652" x="8718550" y="1746250"/>
          <p14:tracePt t="43665" x="8718550" y="1727200"/>
          <p14:tracePt t="43696" x="8718550" y="1631950"/>
          <p14:tracePt t="43720" x="8712200" y="1568450"/>
          <p14:tracePt t="43751" x="8680450" y="1517650"/>
          <p14:tracePt t="43784" x="8674100" y="1504950"/>
          <p14:tracePt t="43821" x="8667750" y="1498600"/>
          <p14:tracePt t="43950" x="0" y="0"/>
        </p14:tracePtLst>
        <p14:tracePtLst>
          <p14:tracePt t="44356" x="8388350" y="1543050"/>
          <p14:tracePt t="44370" x="8369300" y="1581150"/>
          <p14:tracePt t="44401" x="8350250" y="1670050"/>
          <p14:tracePt t="44423" x="8350250" y="1771650"/>
          <p14:tracePt t="44438" x="8350250" y="1841500"/>
          <p14:tracePt t="44469" x="8382000" y="1911350"/>
          <p14:tracePt t="44486" x="8401050" y="1936750"/>
          <p14:tracePt t="44522" x="8509000" y="1968500"/>
          <p14:tracePt t="44551" x="8610600" y="1968500"/>
          <p14:tracePt t="44583" x="8718550" y="1898650"/>
          <p14:tracePt t="44606" x="8743950" y="1803400"/>
          <p14:tracePt t="44621" x="8750300" y="1765300"/>
          <p14:tracePt t="44656" x="8750300" y="1676400"/>
          <p14:tracePt t="44683" x="8750300" y="1606550"/>
          <p14:tracePt t="44724" x="8731250" y="1581150"/>
          <p14:tracePt t="44787" x="8718550" y="1574800"/>
          <p14:tracePt t="44822" x="8712200" y="1568450"/>
          <p14:tracePt t="44839" x="0" y="0"/>
        </p14:tracePtLst>
        <p14:tracePtLst>
          <p14:tracePt t="45287" x="8204200" y="1479550"/>
          <p14:tracePt t="45312" x="8191500" y="1485900"/>
          <p14:tracePt t="45341" x="8178800" y="1549400"/>
          <p14:tracePt t="45372" x="8159750" y="1657350"/>
          <p14:tracePt t="45404" x="8159750" y="1733550"/>
          <p14:tracePt t="45430" x="8172450" y="1784350"/>
          <p14:tracePt t="45458" x="8248650" y="1828800"/>
          <p14:tracePt t="45488" x="8331200" y="1841500"/>
          <p14:tracePt t="45523" x="8515350" y="1841500"/>
          <p14:tracePt t="45558" x="8572500" y="1784350"/>
          <p14:tracePt t="45571" x="8578850" y="1758950"/>
          <p14:tracePt t="45603" x="8585200" y="1657350"/>
          <p14:tracePt t="45638" x="8578850" y="1549400"/>
          <p14:tracePt t="45672" x="8521700" y="1473200"/>
          <p14:tracePt t="45701" x="8477250" y="1435100"/>
          <p14:tracePt t="45743" x="8451850" y="1428750"/>
          <p14:tracePt t="45772" x="8426450" y="1428750"/>
          <p14:tracePt t="45805" x="8394700" y="1435100"/>
          <p14:tracePt t="45824" x="8375650" y="1441450"/>
          <p14:tracePt t="45861" x="8331200" y="1517650"/>
          <p14:tracePt t="45887" x="8305800" y="1587500"/>
          <p14:tracePt t="45928" x="8293100" y="1739900"/>
          <p14:tracePt t="45958" x="8356600" y="1866900"/>
          <p14:tracePt t="45976" x="8388350" y="1898650"/>
          <p14:tracePt t="45989" x="8426450" y="1924050"/>
          <p14:tracePt t="46028" x="8559800" y="1936750"/>
          <p14:tracePt t="46059" x="8718550" y="1898650"/>
          <p14:tracePt t="46088" x="8794750" y="1822450"/>
          <p14:tracePt t="46106" x="8851900" y="1682750"/>
          <p14:tracePt t="46116" x="8858250" y="1638300"/>
          <p14:tracePt t="46145" x="8858250" y="1549400"/>
          <p14:tracePt t="46175" x="8839200" y="1460500"/>
          <p14:tracePt t="46204" x="8769350" y="1422400"/>
          <p14:tracePt t="46245" x="8629650" y="1409700"/>
          <p14:tracePt t="46276" x="8458200" y="1428750"/>
          <p14:tracePt t="46288" x="8432800" y="1441450"/>
          <p14:tracePt t="46315" x="8350250" y="1492250"/>
          <p14:tracePt t="46345" x="8318500" y="1549400"/>
          <p14:tracePt t="46360" x="8305800" y="1593850"/>
          <p14:tracePt t="46388" x="8299450" y="1670050"/>
          <p14:tracePt t="46407" x="8299450" y="1727200"/>
          <p14:tracePt t="46445" x="8350250" y="1790700"/>
          <p14:tracePt t="46476" x="8388350" y="1803400"/>
          <p14:tracePt t="46489" x="8407400" y="1803400"/>
          <p14:tracePt t="46512" x="8464550" y="1797050"/>
          <p14:tracePt t="46532" x="8521700" y="1758950"/>
          <p14:tracePt t="46562" x="8553450" y="1682750"/>
          <p14:tracePt t="46576" x="8559800" y="1657350"/>
          <p14:tracePt t="46605" x="8566150" y="1562100"/>
          <p14:tracePt t="46643" x="8559800" y="1498600"/>
          <p14:tracePt t="46662" x="8559800" y="1492250"/>
          <p14:tracePt t="46691" x="8547100" y="1479550"/>
          <p14:tracePt t="46905" x="0" y="0"/>
        </p14:tracePtLst>
        <p14:tracePtLst>
          <p14:tracePt t="47411" x="8159750" y="1460500"/>
          <p14:tracePt t="47430" x="8147050" y="1466850"/>
          <p14:tracePt t="47461" x="8134350" y="1524000"/>
          <p14:tracePt t="47479" x="8121650" y="1593850"/>
          <p14:tracePt t="47490" x="8121650" y="1651000"/>
          <p14:tracePt t="47510" x="8121650" y="1727200"/>
          <p14:tracePt t="47516" x="8128000" y="1752600"/>
          <p14:tracePt t="47545" x="8153400" y="1797050"/>
          <p14:tracePt t="47546" x="8166100" y="1809750"/>
          <p14:tracePt t="47565" x="8185150" y="1822450"/>
          <p14:tracePt t="47595" x="8242300" y="1822450"/>
          <p14:tracePt t="47629" x="8318500" y="1809750"/>
          <p14:tracePt t="47661" x="8356600" y="1746250"/>
          <p14:tracePt t="47695" x="8362950" y="1708150"/>
          <p14:tracePt t="47696" x="0" y="0"/>
        </p14:tracePtLst>
        <p14:tracePtLst>
          <p14:tracePt t="48047" x="6807200" y="1549400"/>
          <p14:tracePt t="48061" x="6794500" y="1555750"/>
          <p14:tracePt t="48093" x="6781800" y="1568450"/>
          <p14:tracePt t="48148" x="6762750" y="1581150"/>
          <p14:tracePt t="48179" x="6711950" y="1631950"/>
          <p14:tracePt t="48208" x="6686550" y="1676400"/>
          <p14:tracePt t="48248" x="6686550" y="1701800"/>
          <p14:tracePt t="48261" x="6686550" y="1708150"/>
          <p14:tracePt t="48295" x="6686550" y="1720850"/>
          <p14:tracePt t="48330" x="6711950" y="1720850"/>
          <p14:tracePt t="48366" x="6743700" y="1708150"/>
          <p14:tracePt t="48397" x="6769100" y="1682750"/>
          <p14:tracePt t="48433" x="6769100" y="1670050"/>
          <p14:tracePt t="48515" x="0" y="0"/>
        </p14:tracePtLst>
        <p14:tracePtLst>
          <p14:tracePt t="48965" x="8121650" y="1441450"/>
          <p14:tracePt t="49036" x="8121650" y="1454150"/>
          <p14:tracePt t="49065" x="8121650" y="1524000"/>
          <p14:tracePt t="49096" x="8159750" y="1638300"/>
          <p14:tracePt t="49132" x="8274050" y="1746250"/>
          <p14:tracePt t="49164" x="8350250" y="1765300"/>
          <p14:tracePt t="49199" x="8420100" y="1765300"/>
          <p14:tracePt t="49218" x="8451850" y="1720850"/>
          <p14:tracePt t="49250" x="8470900" y="1651000"/>
          <p14:tracePt t="49281" x="8477250" y="1619250"/>
          <p14:tracePt t="49311" x="8477250" y="1600200"/>
          <p14:tracePt t="49365" x="0" y="0"/>
        </p14:tracePtLst>
        <p14:tracePtLst>
          <p14:tracePt t="49836" x="6026150" y="1866900"/>
          <p14:tracePt t="49915" x="6235700" y="1866900"/>
          <p14:tracePt t="49952" x="6794500" y="1866900"/>
          <p14:tracePt t="49970" x="7416800" y="1866900"/>
          <p14:tracePt t="49997" x="7937500" y="1866900"/>
          <p14:tracePt t="50016" x="8197850" y="1866900"/>
          <p14:tracePt t="50052" x="8464550" y="1866900"/>
          <p14:tracePt t="50066" x="8509000" y="1866900"/>
          <p14:tracePt t="50097" x="8572500" y="1866900"/>
          <p14:tracePt t="50098" x="8604250" y="1866900"/>
          <p14:tracePt t="50114" x="8648700" y="1866900"/>
          <p14:tracePt t="50152" x="8743950" y="1866900"/>
          <p14:tracePt t="50182" x="8839200" y="1866900"/>
          <p14:tracePt t="50216" x="8877300" y="1866900"/>
          <p14:tracePt t="50252" x="8883650" y="1866900"/>
          <p14:tracePt t="50626" x="0" y="0"/>
        </p14:tracePtLst>
        <p14:tracePtLst>
          <p14:tracePt t="52622" x="6661150" y="1441450"/>
          <p14:tracePt t="52659" x="6648450" y="1625600"/>
          <p14:tracePt t="52690" x="6661150" y="1816100"/>
          <p14:tracePt t="52726" x="6737350" y="1898650"/>
          <p14:tracePt t="52761" x="6870700" y="1911350"/>
          <p14:tracePt t="52792" x="7067550" y="1822450"/>
          <p14:tracePt t="52820" x="7156450" y="1638300"/>
          <p14:tracePt t="52846" x="7181850" y="1536700"/>
          <p14:tracePt t="52876" x="7181850" y="1473200"/>
          <p14:tracePt t="52907" x="7175500" y="1460500"/>
          <p14:tracePt t="52976" x="7162800" y="1460500"/>
          <p14:tracePt t="52976" x="0" y="0"/>
        </p14:tracePtLst>
        <p14:tracePtLst>
          <p14:tracePt t="53392" x="8007350" y="1549400"/>
          <p14:tracePt t="53463" x="7988300" y="1638300"/>
          <p14:tracePt t="53494" x="7988300" y="1835150"/>
          <p14:tracePt t="53513" x="8032750" y="1898650"/>
          <p14:tracePt t="53526" x="8089900" y="1962150"/>
          <p14:tracePt t="53547" x="8159750" y="1981200"/>
          <p14:tracePt t="53581" x="8223250" y="1981200"/>
          <p14:tracePt t="53611" x="8299450" y="1892300"/>
          <p14:tracePt t="53647" x="8318500" y="1784350"/>
          <p14:tracePt t="53677" x="8312150" y="1657350"/>
          <p14:tracePt t="53711" x="8299450" y="1600200"/>
          <p14:tracePt t="53731" x="8286750" y="1562100"/>
          <p14:tracePt t="53750" x="8280400" y="1549400"/>
          <p14:tracePt t="53750" x="0" y="0"/>
        </p14:tracePtLst>
        <p14:tracePtLst>
          <p14:tracePt t="55641" x="2146300" y="3384550"/>
          <p14:tracePt t="55667" x="2343150" y="3384550"/>
          <p14:tracePt t="55697" x="2679700" y="3384550"/>
          <p14:tracePt t="55698" x="2794000" y="3384550"/>
          <p14:tracePt t="55730" x="3333750" y="3384550"/>
          <p14:tracePt t="55767" x="3765550" y="3384550"/>
          <p14:tracePt t="55802" x="4165600" y="3384550"/>
          <p14:tracePt t="55829" x="4305300" y="3384550"/>
          <p14:tracePt t="55868" x="4375150" y="3403600"/>
          <p14:tracePt t="55897" x="4387850" y="3403600"/>
          <p14:tracePt t="56018" x="4286250" y="3403600"/>
          <p14:tracePt t="56056" x="3778250" y="3403600"/>
          <p14:tracePt t="56084" x="3225800" y="3403600"/>
          <p14:tracePt t="56118" x="3054350" y="3403600"/>
          <p14:tracePt t="56136" x="3041650" y="3403600"/>
          <p14:tracePt t="56267" x="3244850" y="3409950"/>
          <p14:tracePt t="56301" x="3689350" y="3409950"/>
          <p14:tracePt t="56318" x="3994150" y="3409950"/>
          <p14:tracePt t="56355" x="4705350" y="3409950"/>
          <p14:tracePt t="56385" x="4927600" y="3409950"/>
          <p14:tracePt t="56416" x="4991100" y="3409950"/>
          <p14:tracePt t="57291" x="5041900" y="3409950"/>
          <p14:tracePt t="57303" x="5060950" y="3409950"/>
          <p14:tracePt t="57334" x="5181600" y="3409950"/>
          <p14:tracePt t="57359" x="5302250" y="3409950"/>
          <p14:tracePt t="57371" x="5378450" y="3409950"/>
          <p14:tracePt t="57392" x="5435600" y="3409950"/>
          <p14:tracePt t="57421" x="5524500" y="3409950"/>
          <p14:tracePt t="57458" x="5549900" y="3409950"/>
          <p14:tracePt t="58878" x="0" y="0"/>
        </p14:tracePtLst>
        <p14:tracePtLst>
          <p14:tracePt t="61432" x="2241550" y="4851400"/>
          <p14:tracePt t="61482" x="2349500" y="4857750"/>
          <p14:tracePt t="61517" x="2743200" y="4883150"/>
          <p14:tracePt t="61530" x="2921000" y="4883150"/>
          <p14:tracePt t="61572" x="3117850" y="4857750"/>
          <p14:tracePt t="61585" x="3130550" y="4851400"/>
          <p14:tracePt t="61600" x="3136900" y="4838700"/>
          <p14:tracePt t="61629" x="3155950" y="4781550"/>
          <p14:tracePt t="61651" x="3155950" y="4737100"/>
          <p14:tracePt t="61666" x="3155950" y="4692650"/>
          <p14:tracePt t="61699" x="3086100" y="4622800"/>
          <p14:tracePt t="61728" x="3003550" y="4603750"/>
          <p14:tracePt t="61771" x="2813050" y="4603750"/>
          <p14:tracePt t="61799" x="2743200" y="4616450"/>
          <p14:tracePt t="61832" x="2698750" y="4648200"/>
          <p14:tracePt t="61899" x="2698750" y="4667250"/>
          <p14:tracePt t="61933" x="2768600" y="4686300"/>
          <p14:tracePt t="61957" x="2857500" y="4686300"/>
          <p14:tracePt t="61970" x="2901950" y="4686300"/>
          <p14:tracePt t="61983" x="2914650" y="4686300"/>
          <p14:tracePt t="62015" x="2933700" y="4686300"/>
          <p14:tracePt t="62045" x="2933700" y="4641850"/>
          <p14:tracePt t="62086" x="2774950" y="4552950"/>
          <p14:tracePt t="62118" x="2571750" y="4527550"/>
          <p14:tracePt t="62131" x="2514600" y="4527550"/>
          <p14:tracePt t="62157" x="2482850" y="4527550"/>
          <p14:tracePt t="62186" x="2463800" y="4546600"/>
          <p14:tracePt t="62186" x="2457450" y="4565650"/>
          <p14:tracePt t="62215" x="2451100" y="4597400"/>
          <p14:tracePt t="62250" x="2451100" y="4635500"/>
          <p14:tracePt t="62286" x="2451100" y="4641850"/>
          <p14:tracePt t="62432" x="0" y="0"/>
        </p14:tracePtLst>
        <p14:tracePtLst>
          <p14:tracePt t="63305" x="2406650" y="4533900"/>
          <p14:tracePt t="63333" x="2387600" y="4540250"/>
          <p14:tracePt t="63359" x="2374900" y="4572000"/>
          <p14:tracePt t="63390" x="2368550" y="4616450"/>
          <p14:tracePt t="63410" x="2368550" y="4692650"/>
          <p14:tracePt t="63423" x="2381250" y="4718050"/>
          <p14:tracePt t="63450" x="2501900" y="4813300"/>
          <p14:tracePt t="63472" x="2603500" y="4857750"/>
          <p14:tracePt t="63490" x="2686050" y="4876800"/>
          <p14:tracePt t="63510" x="2717800" y="4876800"/>
          <p14:tracePt t="63523" x="2736850" y="4876800"/>
          <p14:tracePt t="63556" x="2749550" y="4870450"/>
          <p14:tracePt t="63590" x="2762250" y="4857750"/>
          <p14:tracePt t="63655" x="0" y="0"/>
        </p14:tracePtLst>
        <p14:tracePtLst>
          <p14:tracePt t="64005" x="2533650" y="4578350"/>
          <p14:tracePt t="64042" x="2514600" y="4578350"/>
          <p14:tracePt t="64054" x="2514600" y="4584700"/>
          <p14:tracePt t="64077" x="2501900" y="4616450"/>
          <p14:tracePt t="64109" x="2495550" y="4660900"/>
          <p14:tracePt t="64139" x="2501900" y="4737100"/>
          <p14:tracePt t="64175" x="2597150" y="4806950"/>
          <p14:tracePt t="64206" x="2762250" y="4832350"/>
          <p14:tracePt t="64226" x="2863850" y="4832350"/>
          <p14:tracePt t="64256" x="2901950" y="4800600"/>
          <p14:tracePt t="64293" x="2933700" y="4699000"/>
          <p14:tracePt t="64323" x="2933700" y="4629150"/>
          <p14:tracePt t="64354" x="2933700" y="4603750"/>
          <p14:tracePt t="64393" x="2933700" y="4597400"/>
          <p14:tracePt t="64439" x="0" y="0"/>
        </p14:tracePtLst>
        <p14:tracePtLst>
          <p14:tracePt t="65211" x="3536950" y="4857750"/>
          <p14:tracePt t="65240" x="3702050" y="4857750"/>
          <p14:tracePt t="65264" x="3981450" y="4857750"/>
          <p14:tracePt t="65294" x="4286250" y="4857750"/>
          <p14:tracePt t="65326" x="4343400" y="4857750"/>
          <p14:tracePt t="65692" x="4349750" y="4857750"/>
          <p14:tracePt t="65692" x="0" y="0"/>
        </p14:tracePtLst>
        <p14:tracePtLst>
          <p14:tracePt t="66297" x="2114550" y="4883150"/>
          <p14:tracePt t="66359" x="2171700" y="4883150"/>
          <p14:tracePt t="66398" x="2578100" y="4883150"/>
          <p14:tracePt t="66411" x="2825750" y="4883150"/>
          <p14:tracePt t="66426" x="3086100" y="4883150"/>
          <p14:tracePt t="66441" x="3219450" y="4883150"/>
          <p14:tracePt t="66465" x="3524250" y="4883150"/>
          <p14:tracePt t="66483" x="3746500" y="4883150"/>
          <p14:tracePt t="66499" x="3873500" y="4883150"/>
          <p14:tracePt t="66512" x="3924300" y="4883150"/>
          <p14:tracePt t="66543" x="4064000" y="4883150"/>
          <p14:tracePt t="66581" x="4152900" y="4883150"/>
          <p14:tracePt t="66610" x="4178300" y="4883150"/>
          <p14:tracePt t="66880" x="0" y="0"/>
        </p14:tracePtLst>
        <p14:tracePtLst>
          <p14:tracePt t="67470" x="2482850" y="4546600"/>
          <p14:tracePt t="67482" x="2470150" y="4546600"/>
          <p14:tracePt t="67514" x="2444750" y="4552950"/>
          <p14:tracePt t="67547" x="2419350" y="4591050"/>
          <p14:tracePt t="67582" x="2406650" y="4667250"/>
          <p14:tracePt t="67618" x="2413000" y="4781550"/>
          <p14:tracePt t="67648" x="2444750" y="4819650"/>
          <p14:tracePt t="67673" x="2520950" y="4857750"/>
          <p14:tracePt t="67704" x="2641600" y="4883150"/>
          <p14:tracePt t="67729" x="2705100" y="4883150"/>
          <p14:tracePt t="67730" x="2717800" y="4876800"/>
          <p14:tracePt t="67747" x="2749550" y="4857750"/>
          <p14:tracePt t="67761" x="2762250" y="4845050"/>
          <p14:tracePt t="67786" x="2787650" y="4775200"/>
          <p14:tracePt t="67815" x="2768600" y="4692650"/>
          <p14:tracePt t="67833" x="2736850" y="4635500"/>
          <p14:tracePt t="67864" x="2609850" y="4552950"/>
          <p14:tracePt t="67888" x="2482850" y="4521200"/>
          <p14:tracePt t="67901" x="2432050" y="4514850"/>
          <p14:tracePt t="67930" x="2387600" y="4514850"/>
          <p14:tracePt t="67964" x="2362200" y="4533900"/>
          <p14:tracePt t="67988" x="2343150" y="4572000"/>
          <p14:tracePt t="68017" x="2324100" y="4622800"/>
          <p14:tracePt t="68019" x="2324100" y="4635500"/>
          <p14:tracePt t="68030" x="2324100" y="4660900"/>
          <p14:tracePt t="68064" x="2324100" y="4794250"/>
          <p14:tracePt t="68104" x="2444750" y="4902200"/>
          <p14:tracePt t="68136" x="2546350" y="4933950"/>
          <p14:tracePt t="68148" x="2584450" y="4933950"/>
          <p14:tracePt t="68171" x="2635250" y="4902200"/>
          <p14:tracePt t="68203" x="2692400" y="4775200"/>
          <p14:tracePt t="68235" x="2692400" y="4654550"/>
          <p14:tracePt t="68264" x="2660650" y="4565650"/>
          <p14:tracePt t="68304" x="2520950" y="4508500"/>
          <p14:tracePt t="68333" x="2463800" y="4508500"/>
          <p14:tracePt t="68351" x="2451100" y="4508500"/>
          <p14:tracePt t="68387" x="2400300" y="4572000"/>
          <p14:tracePt t="68417" x="2387600" y="4629150"/>
          <p14:tracePt t="68438" x="2393950" y="4699000"/>
          <p14:tracePt t="68462" x="2463800" y="4794250"/>
          <p14:tracePt t="68488" x="2571750" y="4845050"/>
          <p14:tracePt t="68520" x="2698750" y="4876800"/>
          <p14:tracePt t="68551" x="2730500" y="4876800"/>
          <p14:tracePt t="68587" x="2774950" y="4806950"/>
          <p14:tracePt t="68618" x="2768600" y="4711700"/>
          <p14:tracePt t="68638" x="2743200" y="4667250"/>
          <p14:tracePt t="68667" x="2660650" y="4610100"/>
          <p14:tracePt t="68704" x="2578100" y="4603750"/>
          <p14:tracePt t="68732" x="2501900" y="4603750"/>
          <p14:tracePt t="68767" x="2425700" y="4635500"/>
          <p14:tracePt t="68804" x="2381250" y="4692650"/>
          <p14:tracePt t="68833" x="2374900" y="4724400"/>
          <p14:tracePt t="68850" x="2374900" y="4775200"/>
          <p14:tracePt t="68871" x="2381250" y="4806950"/>
          <p14:tracePt t="68891" x="2432050" y="4845050"/>
          <p14:tracePt t="68921" x="2495550" y="4864100"/>
          <p14:tracePt t="68935" x="2533650" y="4864100"/>
          <p14:tracePt t="68965" x="2622550" y="4838700"/>
          <p14:tracePt t="68991" x="2647950" y="4787900"/>
          <p14:tracePt t="69021" x="2654300" y="4724400"/>
          <p14:tracePt t="69035" x="2654300" y="4673600"/>
          <p14:tracePt t="69064" x="2622550" y="4572000"/>
          <p14:tracePt t="69105" x="2476500" y="4489450"/>
          <p14:tracePt t="69124" x="2463800" y="4483100"/>
          <p14:tracePt t="69154" x="2444750" y="4483100"/>
          <p14:tracePt t="69174" x="2419350" y="4495800"/>
          <p14:tracePt t="69204" x="2381250" y="4565650"/>
          <p14:tracePt t="69234" x="2368550" y="4679950"/>
          <p14:tracePt t="69270" x="2387600" y="4775200"/>
          <p14:tracePt t="69304" x="2451100" y="4819650"/>
          <p14:tracePt t="69335" x="2508250" y="4819650"/>
          <p14:tracePt t="69370" x="2578100" y="4756150"/>
          <p14:tracePt t="69406" x="2597150" y="4648200"/>
          <p14:tracePt t="69438" x="2590800" y="4565650"/>
          <p14:tracePt t="69467" x="2533650" y="4521200"/>
          <p14:tracePt t="69488" x="2514600" y="4521200"/>
          <p14:tracePt t="69507" x="2495550" y="4521200"/>
          <p14:tracePt t="69521" x="2489200" y="4521200"/>
          <p14:tracePt t="69550" x="2451100" y="4565650"/>
          <p14:tracePt t="69591" x="2438400" y="4641850"/>
          <p14:tracePt t="69621" x="2438400" y="4667250"/>
          <p14:tracePt t="69908" x="0" y="0"/>
        </p14:tracePtLst>
        <p14:tracePtLst>
          <p14:tracePt t="70392" x="3873500" y="4572000"/>
          <p14:tracePt t="70422" x="3848100" y="4591050"/>
          <p14:tracePt t="70454" x="3822700" y="4648200"/>
          <p14:tracePt t="70474" x="3822700" y="4699000"/>
          <p14:tracePt t="70492" x="3822700" y="4743450"/>
          <p14:tracePt t="70524" x="3854450" y="4794250"/>
          <p14:tracePt t="70554" x="3930650" y="4819650"/>
          <p14:tracePt t="70579" x="4019550" y="4819650"/>
          <p14:tracePt t="70609" x="4089400" y="4781550"/>
          <p14:tracePt t="70610" x="4114800" y="4768850"/>
          <p14:tracePt t="70622" x="4133850" y="4756150"/>
          <p14:tracePt t="70654" x="4159250" y="4711700"/>
          <p14:tracePt t="70674" x="4165600" y="4654550"/>
          <p14:tracePt t="70692" x="4165600" y="4629150"/>
          <p14:tracePt t="70707" x="4159250" y="4610100"/>
          <p14:tracePt t="70740" x="4140200" y="4591050"/>
          <p14:tracePt t="70779" x="4127500" y="4591050"/>
          <p14:tracePt t="71053" x="0" y="0"/>
        </p14:tracePtLst>
        <p14:tracePtLst>
          <p14:tracePt t="72286" x="2565400" y="4470400"/>
          <p14:tracePt t="72300" x="2520950" y="4502150"/>
          <p14:tracePt t="72330" x="2425700" y="4610100"/>
          <p14:tracePt t="72361" x="2381250" y="4730750"/>
          <p14:tracePt t="72362" x="2368550" y="4756150"/>
          <p14:tracePt t="72396" x="2362200" y="4832350"/>
          <p14:tracePt t="72429" x="2393950" y="4876800"/>
          <p14:tracePt t="72458" x="2578100" y="4883150"/>
          <p14:tracePt t="72481" x="2698750" y="4864100"/>
          <p14:tracePt t="72511" x="2787650" y="4800600"/>
          <p14:tracePt t="72546" x="2813050" y="4737100"/>
          <p14:tracePt t="72574" x="2813050" y="4711700"/>
          <p14:tracePt t="72603" x="2813050" y="4705350"/>
          <p14:tracePt t="72773" x="0" y="0"/>
        </p14:tracePtLst>
        <p14:tracePtLst>
          <p14:tracePt t="74020" x="8223250" y="1422400"/>
          <p14:tracePt t="74052" x="8191500" y="1498600"/>
          <p14:tracePt t="74082" x="8172450" y="1657350"/>
          <p14:tracePt t="74118" x="8242300" y="1822450"/>
          <p14:tracePt t="74147" x="8401050" y="1898650"/>
          <p14:tracePt t="74183" x="8566150" y="1924050"/>
          <p14:tracePt t="74204" x="8661400" y="1911350"/>
          <p14:tracePt t="74216" x="8686800" y="1892300"/>
          <p14:tracePt t="74252" x="8775700" y="1790700"/>
          <p14:tracePt t="74279" x="8801100" y="1708150"/>
          <p14:tracePt t="74319" x="8801100" y="1587500"/>
          <p14:tracePt t="74348" x="8788400" y="1511300"/>
          <p14:tracePt t="74382" x="8756650" y="1460500"/>
          <p14:tracePt t="74389" x="8743950" y="1454150"/>
          <p14:tracePt t="74419" x="8667750" y="1416050"/>
          <p14:tracePt t="74449" x="8616950" y="1403350"/>
          <p14:tracePt t="74469" x="8566150" y="1403350"/>
          <p14:tracePt t="74481" x="8553450" y="1403350"/>
          <p14:tracePt t="74502" x="8470900" y="1428750"/>
          <p14:tracePt t="74521" x="8426450" y="1454150"/>
          <p14:tracePt t="74552" x="8331200" y="1549400"/>
          <p14:tracePt t="74581" x="8280400" y="1638300"/>
          <p14:tracePt t="74621" x="8267700" y="1695450"/>
          <p14:tracePt t="74652" x="8267700" y="1727200"/>
          <p14:tracePt t="74681" x="8299450" y="1752600"/>
          <p14:tracePt t="74682" x="8312150" y="1752600"/>
          <p14:tracePt t="74703" x="8369300" y="1765300"/>
          <p14:tracePt t="74733" x="8509000" y="1778000"/>
          <p14:tracePt t="74768" x="8655050" y="1771650"/>
          <p14:tracePt t="74804" x="8788400" y="1701800"/>
          <p14:tracePt t="74835" x="8832850" y="1600200"/>
          <p14:tracePt t="74868" x="8832850" y="1517650"/>
          <p14:tracePt t="74889" x="8826500" y="1485900"/>
          <p14:tracePt t="74902" x="8794750" y="1454150"/>
          <p14:tracePt t="74936" x="8636000" y="1371600"/>
          <p14:tracePt t="74969" x="8464550" y="1320800"/>
          <p14:tracePt t="74983" x="8426450" y="1314450"/>
          <p14:tracePt t="75020" x="8401050" y="1314450"/>
          <p14:tracePt t="75052" x="8375650" y="1314450"/>
          <p14:tracePt t="75080" x="8356600" y="1346200"/>
          <p14:tracePt t="75118" x="8324850" y="1492250"/>
          <p14:tracePt t="75155" x="8324850" y="1651000"/>
          <p14:tracePt t="75185" x="8337550" y="1682750"/>
          <p14:tracePt t="75422" x="0" y="0"/>
        </p14:tracePtLst>
        <p14:tracePtLst>
          <p14:tracePt t="76384" x="8147050" y="1358900"/>
          <p14:tracePt t="76410" x="8108950" y="1460500"/>
          <p14:tracePt t="76440" x="8096250" y="1568450"/>
          <p14:tracePt t="76471" x="8108950" y="1708150"/>
          <p14:tracePt t="76484" x="8153400" y="1771650"/>
          <p14:tracePt t="76523" x="8261350" y="1847850"/>
          <p14:tracePt t="76557" x="8407400" y="1879600"/>
          <p14:tracePt t="76588" x="8572500" y="1860550"/>
          <p14:tracePt t="76606" x="8604250" y="1835150"/>
          <p14:tracePt t="76639" x="8636000" y="1758950"/>
          <p14:tracePt t="76673" x="8636000" y="1701800"/>
          <p14:tracePt t="76674" x="8636000" y="1682750"/>
          <p14:tracePt t="76710" x="8629650" y="1593850"/>
          <p14:tracePt t="76740" x="8559800" y="1485900"/>
          <p14:tracePt t="76770" x="8489950" y="1422400"/>
          <p14:tracePt t="76793" x="8477250" y="1416050"/>
          <p14:tracePt t="76808" x="8470900" y="1416050"/>
          <p14:tracePt t="76838" x="8464550" y="1416050"/>
          <p14:tracePt t="76873" x="8445500" y="1416050"/>
          <p14:tracePt t="76911" x="8439150" y="1416050"/>
          <p14:tracePt t="77027" x="8420100" y="1416050"/>
          <p14:tracePt t="77057" x="8362950" y="1416050"/>
          <p14:tracePt t="77070" x="8331200" y="1428750"/>
          <p14:tracePt t="77094" x="8274050" y="1441450"/>
          <p14:tracePt t="77127" x="8197850" y="1492250"/>
          <p14:tracePt t="77156" x="8159750" y="1555750"/>
          <p14:tracePt t="77187" x="8128000" y="1619250"/>
          <p14:tracePt t="77227" x="8121650" y="1670050"/>
          <p14:tracePt t="77256" x="8121650" y="1695450"/>
          <p14:tracePt t="77290" x="8166100" y="1765300"/>
          <p14:tracePt t="77327" x="8280400" y="1835150"/>
          <p14:tracePt t="77357" x="8470900" y="1892300"/>
          <p14:tracePt t="77389" x="8597900" y="1905000"/>
          <p14:tracePt t="77428" x="8648700" y="1879600"/>
          <p14:tracePt t="77455" x="8674100" y="1822450"/>
          <p14:tracePt t="77488" x="8680450" y="1765300"/>
          <p14:tracePt t="77527" x="8680450" y="1695450"/>
          <p14:tracePt t="77558" x="8667750" y="1651000"/>
          <p14:tracePt t="77588" x="8642350" y="1612900"/>
          <p14:tracePt t="77611" x="8616950" y="1574800"/>
          <p14:tracePt t="77628" x="8597900" y="1549400"/>
          <p14:tracePt t="77659" x="8540750" y="1492250"/>
          <p14:tracePt t="77672" x="8521700" y="1479550"/>
          <p14:tracePt t="77711" x="8445500" y="1447800"/>
          <p14:tracePt t="77743" x="8382000" y="1441450"/>
          <p14:tracePt t="77773" x="8299450" y="1441450"/>
          <p14:tracePt t="77797" x="8216900" y="1473200"/>
          <p14:tracePt t="77827" x="8153400" y="1543050"/>
          <p14:tracePt t="77857" x="8134350" y="1619250"/>
          <p14:tracePt t="77889" x="8134350" y="1676400"/>
          <p14:tracePt t="77928" x="8235950" y="1809750"/>
          <p14:tracePt t="77957" x="8388350" y="1866900"/>
          <p14:tracePt t="77988" x="8483600" y="1866900"/>
          <p14:tracePt t="78010" x="8534400" y="1841500"/>
          <p14:tracePt t="78044" x="8553450" y="1771650"/>
          <p14:tracePt t="78076" x="8553450" y="1657350"/>
          <p14:tracePt t="78111" x="8547100" y="1581150"/>
          <p14:tracePt t="78144" x="8528050" y="1536700"/>
          <p14:tracePt t="78176" x="8521700" y="1524000"/>
          <p14:tracePt t="78476" x="8515350" y="1511300"/>
          <p14:tracePt t="78489" x="8509000" y="1504950"/>
          <p14:tracePt t="78516" x="8477250" y="1473200"/>
          <p14:tracePt t="78542" x="8439150" y="1447800"/>
          <p14:tracePt t="78578" x="8369300" y="1416050"/>
          <p14:tracePt t="78614" x="8318500" y="1409700"/>
          <p14:tracePt t="78645" x="8267700" y="1397000"/>
          <p14:tracePt t="78676" x="8216900" y="1416050"/>
          <p14:tracePt t="78717" x="8178800" y="1511300"/>
          <p14:tracePt t="78747" x="8166100" y="1587500"/>
          <p14:tracePt t="78763" x="8166100" y="1638300"/>
          <p14:tracePt t="78792" x="8216900" y="1714500"/>
          <p14:tracePt t="78800" x="8255000" y="1746250"/>
          <p14:tracePt t="78818" x="8375650" y="1803400"/>
          <p14:tracePt t="78830" x="8413750" y="1816100"/>
          <p14:tracePt t="78860" x="8496300" y="1841500"/>
          <p14:tracePt t="78894" x="8540750" y="1828800"/>
          <p14:tracePt t="78933" x="8578850" y="1727200"/>
          <p14:tracePt t="78946" x="8578850" y="1663700"/>
          <p14:tracePt t="78961" x="8578850" y="1638300"/>
          <p14:tracePt t="78980" x="8540750" y="1587500"/>
          <p14:tracePt t="78994" x="8528050" y="1568450"/>
          <p14:tracePt t="79005" x="8521700" y="1555750"/>
          <p14:tracePt t="79019" x="8502650" y="1549400"/>
          <p14:tracePt t="79060" x="8464550" y="1536700"/>
          <p14:tracePt t="79094" x="8445500" y="1536700"/>
          <p14:tracePt t="79450" x="0" y="0"/>
        </p14:tracePtLst>
        <p14:tracePtLst>
          <p14:tracePt t="79733" x="8128000" y="1409700"/>
          <p14:tracePt t="79766" x="8115300" y="1460500"/>
          <p14:tracePt t="79778" x="8115300" y="1498600"/>
          <p14:tracePt t="79793" x="8115300" y="1524000"/>
          <p14:tracePt t="79832" x="8134350" y="1714500"/>
          <p14:tracePt t="79867" x="8191500" y="1822450"/>
          <p14:tracePt t="79879" x="8191500" y="1828800"/>
          <p14:tracePt t="79917" x="8255000" y="1854200"/>
          <p14:tracePt t="79951" x="8375650" y="1854200"/>
          <p14:tracePt t="79980" x="8547100" y="1816100"/>
          <p14:tracePt t="80001" x="8591550" y="1771650"/>
          <p14:tracePt t="80021" x="8610600" y="1701800"/>
          <p14:tracePt t="80034" x="8610600" y="1670050"/>
          <p14:tracePt t="80050" x="8610600" y="1663700"/>
          <p14:tracePt t="80067" x="8610600" y="1638300"/>
          <p14:tracePt t="80094" x="8604250" y="1606550"/>
          <p14:tracePt t="80134" x="8540750" y="1536700"/>
          <p14:tracePt t="80148" x="8502650" y="1511300"/>
          <p14:tracePt t="80167" x="8483600" y="1498600"/>
          <p14:tracePt t="80196" x="8464550" y="1492250"/>
          <p14:tracePt t="80483" x="0" y="0"/>
        </p14:tracePtLst>
        <p14:tracePtLst>
          <p14:tracePt t="80749" x="8197850" y="1441450"/>
          <p14:tracePt t="80799" x="8185150" y="1447800"/>
          <p14:tracePt t="80835" x="8172450" y="1549400"/>
          <p14:tracePt t="80866" x="8178800" y="1682750"/>
          <p14:tracePt t="80900" x="8216900" y="1790700"/>
          <p14:tracePt t="80936" x="8274050" y="1866900"/>
          <p14:tracePt t="80967" x="8312150" y="1892300"/>
          <p14:tracePt t="80998" x="8350250" y="1898650"/>
          <p14:tracePt t="81023" x="8407400" y="1892300"/>
          <p14:tracePt t="81054" x="8496300" y="1828800"/>
          <p14:tracePt t="81084" x="8540750" y="1758950"/>
          <p14:tracePt t="81097" x="8540750" y="1746250"/>
          <p14:tracePt t="81154" x="8540750" y="1695450"/>
          <p14:tracePt t="81205" x="8540750" y="1689100"/>
          <p14:tracePt t="81238" x="8534400" y="1676400"/>
          <p14:tracePt t="8123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953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62375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153223"/>
            <a:ext cx="11287412" cy="5126391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Number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是基本数值类型包装类的抽象父类，里面有如下方法返回包装类对象对应的基本数据类型值：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int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long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float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double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byte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short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Integer(10).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另外每个类的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toString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（）方法将数值转换成字符串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lang="en-US" altLang="zh-CN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33"/>
    </mc:Choice>
    <mc:Fallback xmlns="">
      <p:transition spd="slow" advTm="97533"/>
    </mc:Fallback>
  </mc:AlternateContent>
  <p:extLst>
    <p:ext uri="{3A86A75C-4F4B-4683-9AE1-C65F6400EC91}">
      <p14:laserTraceLst xmlns:p14="http://schemas.microsoft.com/office/powerpoint/2010/main">
        <p14:tracePtLst>
          <p14:tracePt t="2060" x="1104900" y="1530350"/>
          <p14:tracePt t="2132" x="1212850" y="1530350"/>
          <p14:tracePt t="2144" x="1295400" y="1530350"/>
          <p14:tracePt t="2178" x="1828800" y="1549400"/>
          <p14:tracePt t="2191" x="1949450" y="1568450"/>
          <p14:tracePt t="2215" x="2228850" y="1612900"/>
          <p14:tracePt t="2245" x="2374900" y="1612900"/>
          <p14:tracePt t="2261" x="2393950" y="1612900"/>
          <p14:tracePt t="2295" x="2400300" y="1612900"/>
          <p14:tracePt t="2864" x="0" y="0"/>
        </p14:tracePtLst>
        <p14:tracePtLst>
          <p14:tracePt t="3432" x="1778000" y="1530350"/>
          <p14:tracePt t="3632" x="1803400" y="1524000"/>
          <p14:tracePt t="3666" x="1835150" y="1517650"/>
          <p14:tracePt t="3666" x="1841500" y="1517650"/>
          <p14:tracePt t="3695" x="1860550" y="1517650"/>
          <p14:tracePt t="3717" x="1892300" y="1517650"/>
          <p14:tracePt t="3748" x="1949450" y="1517650"/>
          <p14:tracePt t="3782" x="2012950" y="1517650"/>
          <p14:tracePt t="3822" x="2114550" y="1524000"/>
          <p14:tracePt t="3848" x="2171700" y="1524000"/>
          <p14:tracePt t="3882" x="2254250" y="1524000"/>
          <p14:tracePt t="3895" x="2273300" y="1524000"/>
          <p14:tracePt t="3932" x="2368550" y="1536700"/>
          <p14:tracePt t="3967" x="2419350" y="1543050"/>
          <p14:tracePt t="3979" x="2444750" y="1543050"/>
          <p14:tracePt t="4005" x="2463800" y="1543050"/>
          <p14:tracePt t="4018" x="2476500" y="1543050"/>
          <p14:tracePt t="4065" x="2489200" y="1543050"/>
          <p14:tracePt t="4095" x="2495550" y="1543050"/>
          <p14:tracePt t="4498" x="2514600" y="1543050"/>
          <p14:tracePt t="4524" x="2578100" y="1543050"/>
          <p14:tracePt t="4552" x="2705100" y="1549400"/>
          <p14:tracePt t="4566" x="2787650" y="1555750"/>
          <p14:tracePt t="4599" x="2921000" y="1562100"/>
          <p14:tracePt t="4623" x="2978150" y="1562100"/>
          <p14:tracePt t="4652" x="3054350" y="1562100"/>
          <p14:tracePt t="4681" x="3092450" y="1562100"/>
          <p14:tracePt t="4698" x="3117850" y="1562100"/>
          <p14:tracePt t="4724" x="3149600" y="1562100"/>
          <p14:tracePt t="4752" x="3187700" y="1562100"/>
          <p14:tracePt t="4770" x="3232150" y="1568450"/>
          <p14:tracePt t="4783" x="3244850" y="1574800"/>
          <p14:tracePt t="4823" x="3289300" y="1574800"/>
          <p14:tracePt t="4852" x="3308350" y="1574800"/>
          <p14:tracePt t="4873" x="3314700" y="1574800"/>
          <p14:tracePt t="4897" x="3327400" y="1574800"/>
          <p14:tracePt t="4898" x="3333750" y="1574800"/>
          <p14:tracePt t="4935" x="3352800" y="1574800"/>
          <p14:tracePt t="4972" x="3371850" y="1574800"/>
          <p14:tracePt t="5022" x="3390900" y="1574800"/>
          <p14:tracePt t="5040" x="3403600" y="1574800"/>
          <p14:tracePt t="5068" x="3454400" y="1574800"/>
          <p14:tracePt t="5097" x="3498850" y="1574800"/>
          <p14:tracePt t="5123" x="3549650" y="1574800"/>
          <p14:tracePt t="5137" x="3568700" y="1574800"/>
          <p14:tracePt t="5166" x="3619500" y="1574800"/>
          <p14:tracePt t="5199" x="3683000" y="1574800"/>
          <p14:tracePt t="5223" x="3721100" y="1574800"/>
          <p14:tracePt t="5254" x="3790950" y="1574800"/>
          <p14:tracePt t="5283" x="3867150" y="1574800"/>
          <p14:tracePt t="5322" x="4006850" y="1574800"/>
          <p14:tracePt t="5353" x="4083050" y="1574800"/>
          <p14:tracePt t="5383" x="4197350" y="1574800"/>
          <p14:tracePt t="5406" x="4267200" y="1574800"/>
          <p14:tracePt t="5425" x="4305300" y="1574800"/>
          <p14:tracePt t="5438" x="4343400" y="1574800"/>
          <p14:tracePt t="5456" x="4375150" y="1574800"/>
          <p14:tracePt t="5468" x="4406900" y="1574800"/>
          <p14:tracePt t="5488" x="4457700" y="1574800"/>
          <p14:tracePt t="5499" x="4514850" y="1581150"/>
          <p14:tracePt t="5524" x="4584700" y="1587500"/>
          <p14:tracePt t="5554" x="4654550" y="1600200"/>
          <p14:tracePt t="5583" x="4692650" y="1600200"/>
          <p14:tracePt t="5624" x="4756150" y="1600200"/>
          <p14:tracePt t="5655" x="4813300" y="1600200"/>
          <p14:tracePt t="5688" x="4883150" y="1600200"/>
          <p14:tracePt t="5706" x="4953000" y="1600200"/>
          <p14:tracePt t="5740" x="5048250" y="1600200"/>
          <p14:tracePt t="5760" x="5111750" y="1600200"/>
          <p14:tracePt t="5789" x="5232400" y="1600200"/>
          <p14:tracePt t="5823" x="5314950" y="1600200"/>
          <p14:tracePt t="5856" x="5340350" y="1600200"/>
          <p14:tracePt t="6255" x="0" y="0"/>
        </p14:tracePtLst>
        <p14:tracePtLst>
          <p14:tracePt t="9008" x="1333500" y="1289050"/>
          <p14:tracePt t="9108" x="1339850" y="1403350"/>
          <p14:tracePt t="9148" x="1435100" y="1543050"/>
          <p14:tracePt t="9181" x="1600200" y="1606550"/>
          <p14:tracePt t="9209" x="1720850" y="1606550"/>
          <p14:tracePt t="9247" x="1828800" y="1593850"/>
          <p14:tracePt t="9280" x="1860550" y="1543050"/>
          <p14:tracePt t="9309" x="1873250" y="1485900"/>
          <p14:tracePt t="9331" x="1885950" y="1435100"/>
          <p14:tracePt t="9365" x="1892300" y="1403350"/>
          <p14:tracePt t="9395" x="1892300" y="1390650"/>
          <p14:tracePt t="9462" x="0" y="0"/>
        </p14:tracePtLst>
        <p14:tracePtLst>
          <p14:tracePt t="10513" x="6591300" y="1485900"/>
          <p14:tracePt t="10580" x="6673850" y="1504950"/>
          <p14:tracePt t="10597" x="6800850" y="1524000"/>
          <p14:tracePt t="10639" x="7461250" y="1663700"/>
          <p14:tracePt t="10670" x="8007350" y="1778000"/>
          <p14:tracePt t="10682" x="8159750" y="1803400"/>
          <p14:tracePt t="10697" x="8191500" y="1809750"/>
          <p14:tracePt t="10713" x="8210550" y="1809750"/>
          <p14:tracePt t="10738" x="8216900" y="1809750"/>
          <p14:tracePt t="10870" x="8223250" y="1828800"/>
          <p14:tracePt t="10896" x="8166100" y="1866900"/>
          <p14:tracePt t="10936" x="7785100" y="1974850"/>
          <p14:tracePt t="10970" x="7397750" y="2057400"/>
          <p14:tracePt t="10970" x="7321550" y="2070100"/>
          <p14:tracePt t="10982" x="7245350" y="2076450"/>
          <p14:tracePt t="11014" x="7010400" y="2076450"/>
          <p14:tracePt t="11022" x="6991350" y="2076450"/>
          <p14:tracePt t="11052" x="6940550" y="2076450"/>
          <p14:tracePt t="11153" x="7156450" y="2070100"/>
          <p14:tracePt t="11187" x="8020050" y="2070100"/>
          <p14:tracePt t="11216" x="8483600" y="2070100"/>
          <p14:tracePt t="11222" x="8578850" y="2070100"/>
          <p14:tracePt t="11251" x="8712200" y="2070100"/>
          <p14:tracePt t="11286" x="8718550" y="2070100"/>
          <p14:tracePt t="11470" x="8724900" y="2063750"/>
          <p14:tracePt t="11502" x="8712200" y="2057400"/>
          <p14:tracePt t="11515" x="8674100" y="2044700"/>
          <p14:tracePt t="11554" x="8566150" y="2000250"/>
          <p14:tracePt t="11584" x="8534400" y="1987550"/>
          <p14:tracePt t="11614" x="8515350" y="1987550"/>
          <p14:tracePt t="11653" x="8496300" y="1981200"/>
          <p14:tracePt t="11687" x="8489950" y="1974850"/>
          <p14:tracePt t="11736" x="8483600" y="1968500"/>
          <p14:tracePt t="11770" x="8477250" y="1962150"/>
          <p14:tracePt t="11925" x="0" y="0"/>
        </p14:tracePtLst>
        <p14:tracePtLst>
          <p14:tracePt t="12803" x="7918450" y="1612900"/>
          <p14:tracePt t="12841" x="8013700" y="1612900"/>
          <p14:tracePt t="12858" x="8166100" y="1612900"/>
          <p14:tracePt t="12888" x="8293100" y="1612900"/>
          <p14:tracePt t="12917" x="8426450" y="1612900"/>
          <p14:tracePt t="12941" x="8496300" y="1612900"/>
          <p14:tracePt t="12971" x="8629650" y="1612900"/>
          <p14:tracePt t="13004" x="8693150" y="1612900"/>
          <p14:tracePt t="13024" x="8712200" y="1612900"/>
          <p14:tracePt t="13058" x="8724900" y="1612900"/>
          <p14:tracePt t="13302" x="8661400" y="1612900"/>
          <p14:tracePt t="13340" x="8483600" y="1574800"/>
          <p14:tracePt t="13375" x="8401050" y="1549400"/>
          <p14:tracePt t="13404" x="8362950" y="1549400"/>
          <p14:tracePt t="13607" x="8489950" y="1549400"/>
          <p14:tracePt t="13629" x="8674100" y="1549400"/>
          <p14:tracePt t="13658" x="8940800" y="1549400"/>
          <p14:tracePt t="13692" x="9131300" y="1549400"/>
          <p14:tracePt t="13720" x="9220200" y="1549400"/>
          <p14:tracePt t="13758" x="9315450" y="1555750"/>
          <p14:tracePt t="13792" x="9366250" y="1555750"/>
          <p14:tracePt t="13820" x="9385300" y="1555750"/>
          <p14:tracePt t="13859" x="9404350" y="1555750"/>
          <p14:tracePt t="14023" x="9417050" y="1555750"/>
          <p14:tracePt t="14106" x="9442450" y="1555750"/>
          <p14:tracePt t="14145" x="9448800" y="1555750"/>
          <p14:tracePt t="14174" x="9461500" y="1555750"/>
          <p14:tracePt t="14205" x="9480550" y="1555750"/>
          <p14:tracePt t="14245" x="9499600" y="1555750"/>
          <p14:tracePt t="14306" x="9512300" y="1555750"/>
          <p14:tracePt t="14423" x="9525000" y="1555750"/>
          <p14:tracePt t="14458" x="9544050" y="1555750"/>
          <p14:tracePt t="14475" x="9556750" y="1555750"/>
          <p14:tracePt t="14507" x="9582150" y="1555750"/>
          <p14:tracePt t="14525" x="9594850" y="1555750"/>
          <p14:tracePt t="14561" x="9620250" y="1555750"/>
          <p14:tracePt t="14591" x="9652000" y="1555750"/>
          <p14:tracePt t="14623" x="9683750" y="1555750"/>
          <p14:tracePt t="14645" x="9690100" y="1555750"/>
          <p14:tracePt t="14675" x="9702800" y="1555750"/>
          <p14:tracePt t="14706" x="9709150" y="1555750"/>
          <p14:tracePt t="14746" x="9721850" y="1555750"/>
          <p14:tracePt t="14790" x="9740900" y="1555750"/>
          <p14:tracePt t="14829" x="9759950" y="1555750"/>
          <p14:tracePt t="14862" x="9791700" y="1555750"/>
          <p14:tracePt t="14891" x="9836150" y="1555750"/>
          <p14:tracePt t="14910" x="9867900" y="1555750"/>
          <p14:tracePt t="14945" x="9937750" y="1555750"/>
          <p14:tracePt t="14979" x="10039350" y="1555750"/>
          <p14:tracePt t="14991" x="10058400" y="1555750"/>
          <p14:tracePt t="15024" x="10134600" y="1555750"/>
          <p14:tracePt t="15047" x="10198100" y="1555750"/>
          <p14:tracePt t="15077" x="10274300" y="1555750"/>
          <p14:tracePt t="15091" x="10306050" y="1555750"/>
          <p14:tracePt t="15124" x="10375900" y="1555750"/>
          <p14:tracePt t="15162" x="10464800" y="1555750"/>
          <p14:tracePt t="15195" x="10553700" y="1562100"/>
          <p14:tracePt t="15224" x="10610850" y="1568450"/>
          <p14:tracePt t="15261" x="10674350" y="1574800"/>
          <p14:tracePt t="15295" x="10731500" y="1574800"/>
          <p14:tracePt t="15324" x="10795000" y="1574800"/>
          <p14:tracePt t="15347" x="10852150" y="1574800"/>
          <p14:tracePt t="15378" x="10922000" y="1574800"/>
          <p14:tracePt t="15408" x="10985500" y="1574800"/>
          <p14:tracePt t="15445" x="11074400" y="1574800"/>
          <p14:tracePt t="15479" x="11144250" y="1574800"/>
          <p14:tracePt t="15511" x="11214100" y="1574800"/>
          <p14:tracePt t="15524" x="11245850" y="1574800"/>
          <p14:tracePt t="15549" x="11283950" y="1574800"/>
          <p14:tracePt t="15577" x="11322050" y="1574800"/>
          <p14:tracePt t="15612" x="11379200" y="1574800"/>
          <p14:tracePt t="15645" x="11404600" y="1574800"/>
          <p14:tracePt t="15678" x="11423650" y="1574800"/>
          <p14:tracePt t="15712" x="11430000" y="1574800"/>
          <p14:tracePt t="17001" x="0" y="0"/>
        </p14:tracePtLst>
        <p14:tracePtLst>
          <p14:tracePt t="18185" x="4800600" y="1968500"/>
          <p14:tracePt t="18234" x="4781550" y="2006600"/>
          <p14:tracePt t="18269" x="4756150" y="2159000"/>
          <p14:tracePt t="18288" x="4743450" y="2266950"/>
          <p14:tracePt t="18318" x="4718050" y="2546350"/>
          <p14:tracePt t="18353" x="4673600" y="2857500"/>
          <p14:tracePt t="18384" x="4629150" y="3194050"/>
          <p14:tracePt t="18417" x="4591050" y="3467100"/>
          <p14:tracePt t="18437" x="4565650" y="3613150"/>
          <p14:tracePt t="18468" x="4527550" y="3771900"/>
          <p14:tracePt t="18501" x="4502150" y="3879850"/>
          <p14:tracePt t="18522" x="4489450" y="3937000"/>
          <p14:tracePt t="18556" x="4451350" y="4044950"/>
          <p14:tracePt t="18588" x="4413250" y="4140200"/>
          <p14:tracePt t="18619" x="4368800" y="4235450"/>
          <p14:tracePt t="18653" x="4349750" y="4273550"/>
          <p14:tracePt t="18684" x="4349750" y="4279900"/>
          <p14:tracePt t="18889" x="4381500" y="4197350"/>
          <p14:tracePt t="18919" x="4464050" y="3981450"/>
          <p14:tracePt t="18958" x="4559300" y="3562350"/>
          <p14:tracePt t="18972" x="4603750" y="3346450"/>
          <p14:tracePt t="18985" x="4622800" y="3251200"/>
          <p14:tracePt t="19019" x="4705350" y="2844800"/>
          <p14:tracePt t="19053" x="4743450" y="2641600"/>
          <p14:tracePt t="19089" x="4775200" y="2476500"/>
          <p14:tracePt t="19101" x="4787900" y="2419350"/>
          <p14:tracePt t="19117" x="4787900" y="2387600"/>
          <p14:tracePt t="19140" x="4800600" y="2336800"/>
          <p14:tracePt t="19171" x="4813300" y="2279650"/>
          <p14:tracePt t="19202" x="4819650" y="2241550"/>
          <p14:tracePt t="19237" x="4819650" y="2209800"/>
          <p14:tracePt t="19272" x="4819650" y="2203450"/>
          <p14:tracePt t="19301" x="4819650" y="2190750"/>
          <p14:tracePt t="19518" x="4819650" y="2197100"/>
          <p14:tracePt t="19539" x="4800600" y="2273300"/>
          <p14:tracePt t="19572" x="4730750" y="2495550"/>
          <p14:tracePt t="19606" x="4629150" y="2749550"/>
          <p14:tracePt t="19638" x="4540250" y="2978150"/>
          <p14:tracePt t="19656" x="4508500" y="3067050"/>
          <p14:tracePt t="19688" x="4470400" y="3232150"/>
          <p14:tracePt t="19718" x="4425950" y="3378200"/>
          <p14:tracePt t="19758" x="4356100" y="3581400"/>
          <p14:tracePt t="19789" x="4318000" y="3721100"/>
          <p14:tracePt t="19822" x="4286250" y="3829050"/>
          <p14:tracePt t="19856" x="4267200" y="3937000"/>
          <p14:tracePt t="19889" x="4254500" y="4000500"/>
          <p14:tracePt t="19923" x="4235450" y="4076700"/>
          <p14:tracePt t="19936" x="4235450" y="4089400"/>
          <p14:tracePt t="19960" x="4229100" y="4108450"/>
          <p14:tracePt t="19973" x="4229100" y="4121150"/>
          <p14:tracePt t="20005" x="4229100" y="4140200"/>
          <p14:tracePt t="20105" x="4286250" y="4013200"/>
          <p14:tracePt t="20135" x="4387850" y="3708400"/>
          <p14:tracePt t="20161" x="4457700" y="3409950"/>
          <p14:tracePt t="20187" x="4527550" y="3041650"/>
          <p14:tracePt t="20222" x="4597400" y="2717800"/>
          <p14:tracePt t="20258" x="4648200" y="2451100"/>
          <p14:tracePt t="20289" x="4654550" y="2387600"/>
          <p14:tracePt t="20290" x="4660900" y="2362200"/>
          <p14:tracePt t="20323" x="4673600" y="2298700"/>
          <p14:tracePt t="20341" x="4679950" y="2266950"/>
          <p14:tracePt t="20377" x="4699000" y="2190750"/>
          <p14:tracePt t="20406" x="4711700" y="2139950"/>
          <p14:tracePt t="20437" x="4718050" y="2108200"/>
          <p14:tracePt t="20477" x="4718050" y="2063750"/>
          <p14:tracePt t="20505" x="4718050" y="2051050"/>
          <p14:tracePt t="20676" x="4692650" y="2152650"/>
          <p14:tracePt t="20706" x="4629150" y="2336800"/>
          <p14:tracePt t="20736" x="4578350" y="2533650"/>
          <p14:tracePt t="20776" x="4502150" y="2882900"/>
          <p14:tracePt t="20790" x="4483100" y="3003550"/>
          <p14:tracePt t="20821" x="4445000" y="3238500"/>
          <p14:tracePt t="20845" x="4432300" y="3403600"/>
          <p14:tracePt t="20877" x="4387850" y="3606800"/>
          <p14:tracePt t="20906" x="4368800" y="3790950"/>
          <p14:tracePt t="20939" x="4330700" y="4000500"/>
          <p14:tracePt t="20977" x="4330700" y="4140200"/>
          <p14:tracePt t="20991" x="4330700" y="4191000"/>
          <p14:tracePt t="21023" x="4330700" y="4241800"/>
          <p14:tracePt t="21062" x="4330700" y="4254500"/>
          <p14:tracePt t="21150" x="4343400" y="4210050"/>
          <p14:tracePt t="21179" x="4432300" y="4013200"/>
          <p14:tracePt t="21208" x="4502150" y="3784600"/>
          <p14:tracePt t="21221" x="4552950" y="3613150"/>
          <p14:tracePt t="21260" x="4635500" y="3200400"/>
          <p14:tracePt t="21293" x="4667250" y="2990850"/>
          <p14:tracePt t="21326" x="4699000" y="2800350"/>
          <p14:tracePt t="21351" x="4718050" y="2667000"/>
          <p14:tracePt t="21376" x="4737100" y="2559050"/>
          <p14:tracePt t="21410" x="4762500" y="2400300"/>
          <p14:tracePt t="21439" x="4768850" y="2343150"/>
          <p14:tracePt t="21479" x="4768850" y="2266950"/>
          <p14:tracePt t="21491" x="4775200" y="2235200"/>
          <p14:tracePt t="21522" x="4781550" y="2165350"/>
          <p14:tracePt t="21546" x="4781550" y="2120900"/>
          <p14:tracePt t="21566" x="4781550" y="2101850"/>
          <p14:tracePt t="21593" x="4781550" y="2095500"/>
          <p14:tracePt t="21622" x="4781550" y="2076450"/>
          <p14:tracePt t="21664" x="4781550" y="2057400"/>
          <p14:tracePt t="22365" x="0" y="0"/>
        </p14:tracePtLst>
        <p14:tracePtLst>
          <p14:tracePt t="22782" x="4679950" y="1898650"/>
          <p14:tracePt t="22866" x="4660900" y="2101850"/>
          <p14:tracePt t="22896" x="4660900" y="2241550"/>
          <p14:tracePt t="22927" x="4635500" y="2381250"/>
          <p14:tracePt t="22967" x="4635500" y="2520950"/>
          <p14:tracePt t="22980" x="4629150" y="2603500"/>
          <p14:tracePt t="23000" x="4629150" y="2667000"/>
          <p14:tracePt t="23012" x="4629150" y="2730500"/>
          <p14:tracePt t="23031" x="4616450" y="2806700"/>
          <p14:tracePt t="23050" x="4603750" y="2908300"/>
          <p14:tracePt t="23080" x="4591050" y="3003550"/>
          <p14:tracePt t="23100" x="4572000" y="3098800"/>
          <p14:tracePt t="23129" x="4552950" y="3206750"/>
          <p14:tracePt t="23168" x="4527550" y="3321050"/>
          <p14:tracePt t="23184" x="4514850" y="3378200"/>
          <p14:tracePt t="23196" x="4508500" y="3422650"/>
          <p14:tracePt t="23226" x="4489450" y="3511550"/>
          <p14:tracePt t="23253" x="4483100" y="3568700"/>
          <p14:tracePt t="23283" x="4470400" y="3638550"/>
          <p14:tracePt t="23313" x="4470400" y="3683000"/>
          <p14:tracePt t="23343" x="4470400" y="3746500"/>
          <p14:tracePt t="23383" x="4464050" y="3810000"/>
          <p14:tracePt t="23412" x="4464050" y="3835400"/>
          <p14:tracePt t="23445" x="4464050" y="3873500"/>
          <p14:tracePt t="23485" x="4464050" y="3917950"/>
          <p14:tracePt t="23516" x="4464050" y="3949700"/>
          <p14:tracePt t="23552" x="4464050" y="3968750"/>
          <p14:tracePt t="23582" x="4470400" y="4006850"/>
          <p14:tracePt t="23615" x="4483100" y="4025900"/>
          <p14:tracePt t="23643" x="4483100" y="4032250"/>
          <p14:tracePt t="23882" x="4489450" y="4038600"/>
          <p14:tracePt t="23915" x="4559300" y="4038600"/>
          <p14:tracePt t="23948" x="4641850" y="3981450"/>
          <p14:tracePt t="23966" x="4679950" y="3937000"/>
          <p14:tracePt t="24001" x="4762500" y="3816350"/>
          <p14:tracePt t="24014" x="4806950" y="3721100"/>
          <p14:tracePt t="24049" x="4889500" y="3486150"/>
          <p14:tracePt t="24069" x="4933950" y="3282950"/>
          <p14:tracePt t="24100" x="4991100" y="2990850"/>
          <p14:tracePt t="24131" x="4997450" y="2774950"/>
          <p14:tracePt t="24170" x="4997450" y="2578100"/>
          <p14:tracePt t="24199" x="4984750" y="2470150"/>
          <p14:tracePt t="24229" x="4978400" y="2349500"/>
          <p14:tracePt t="24250" x="4972050" y="2254250"/>
          <p14:tracePt t="24285" x="4972050" y="2171700"/>
          <p14:tracePt t="24316" x="4972050" y="2139950"/>
          <p14:tracePt t="24334" x="4972050" y="2133600"/>
          <p14:tracePt t="24648" x="0" y="0"/>
        </p14:tracePtLst>
        <p14:tracePtLst>
          <p14:tracePt t="25120" x="4756150" y="1911350"/>
          <p14:tracePt t="25170" x="4737100" y="1930400"/>
          <p14:tracePt t="25171" x="4730750" y="1955800"/>
          <p14:tracePt t="25204" x="4673600" y="2070100"/>
          <p14:tracePt t="25236" x="4648200" y="2197100"/>
          <p14:tracePt t="25254" x="4641850" y="2247900"/>
          <p14:tracePt t="25288" x="4629150" y="2311400"/>
          <p14:tracePt t="25319" x="4629150" y="2343150"/>
          <p14:tracePt t="25349" x="4629150" y="2362200"/>
          <p14:tracePt t="25386" x="4629150" y="2381250"/>
          <p14:tracePt t="25420" x="4641850" y="2393950"/>
          <p14:tracePt t="25449" x="4660900" y="2393950"/>
          <p14:tracePt t="25472" x="4711700" y="2393950"/>
          <p14:tracePt t="25502" x="4787900" y="2330450"/>
          <p14:tracePt t="25520" x="4819650" y="2298700"/>
          <p14:tracePt t="25550" x="4851400" y="2209800"/>
          <p14:tracePt t="25570" x="4857750" y="2165350"/>
          <p14:tracePt t="25604" x="4870450" y="2114550"/>
          <p14:tracePt t="25617" x="4876800" y="2101850"/>
          <p14:tracePt t="25637" x="4876800" y="2076450"/>
          <p14:tracePt t="25655" x="4876800" y="2063750"/>
          <p14:tracePt t="25670" x="4876800" y="2044700"/>
          <p14:tracePt t="25704" x="4870450" y="2019300"/>
          <p14:tracePt t="25848" x="0" y="0"/>
        </p14:tracePtLst>
        <p14:tracePtLst>
          <p14:tracePt t="26153" x="4800600" y="2451100"/>
          <p14:tracePt t="26220" x="4800600" y="2482850"/>
          <p14:tracePt t="26251" x="4800600" y="2514600"/>
          <p14:tracePt t="26297" x="4800600" y="2520950"/>
          <p14:tracePt t="26297" x="0" y="0"/>
        </p14:tracePtLst>
        <p14:tracePtLst>
          <p14:tracePt t="30501" x="4857750" y="2006600"/>
          <p14:tracePt t="30646" x="4864100" y="2076450"/>
          <p14:tracePt t="30664" x="4876800" y="2146300"/>
          <p14:tracePt t="30700" x="4914900" y="2406650"/>
          <p14:tracePt t="30715" x="4933950" y="2495550"/>
          <p14:tracePt t="30748" x="4959350" y="2654300"/>
          <p14:tracePt t="30770" x="4965700" y="2698750"/>
          <p14:tracePt t="30799" x="4965700" y="2711450"/>
          <p14:tracePt t="31301" x="4978400" y="2647950"/>
          <p14:tracePt t="31334" x="4978400" y="2571750"/>
          <p14:tracePt t="31364" x="4978400" y="2533650"/>
          <p14:tracePt t="31400" x="4978400" y="2514600"/>
          <p14:tracePt t="31617" x="0" y="0"/>
        </p14:tracePtLst>
        <p14:tracePtLst>
          <p14:tracePt t="32068" x="5035550" y="2870200"/>
          <p14:tracePt t="32307" x="5035550" y="2882900"/>
          <p14:tracePt t="32350" x="5035550" y="2978150"/>
          <p14:tracePt t="32389" x="5035550" y="3086100"/>
          <p14:tracePt t="32434" x="5035550" y="3092450"/>
          <p14:tracePt t="32517" x="0" y="0"/>
        </p14:tracePtLst>
        <p14:tracePtLst>
          <p14:tracePt t="32834" x="4959350" y="3276600"/>
          <p14:tracePt t="32905" x="4959350" y="3282950"/>
          <p14:tracePt t="32935" x="4959350" y="3321050"/>
          <p14:tracePt t="32970" x="4959350" y="3422650"/>
          <p14:tracePt t="33006" x="4959350" y="3486150"/>
          <p14:tracePt t="33296" x="0" y="0"/>
        </p14:tracePtLst>
        <p14:tracePtLst>
          <p14:tracePt t="33896" x="2692400" y="2012950"/>
          <p14:tracePt t="33972" x="2660650" y="2127250"/>
          <p14:tracePt t="33991" x="2635250" y="2247900"/>
          <p14:tracePt t="34022" x="2597150" y="2565400"/>
          <p14:tracePt t="34057" x="2552700" y="2838450"/>
          <p14:tracePt t="34092" x="2552700" y="3041650"/>
          <p14:tracePt t="34123" x="2571750" y="3251200"/>
          <p14:tracePt t="34140" x="2590800" y="3340100"/>
          <p14:tracePt t="34169" x="2616200" y="3448050"/>
          <p14:tracePt t="34175" x="2622550" y="3473450"/>
          <p14:tracePt t="34208" x="2635250" y="3498850"/>
          <p14:tracePt t="34271" x="2660650" y="3511550"/>
          <p14:tracePt t="34312" x="2736850" y="3505200"/>
          <p14:tracePt t="34338" x="2819400" y="3397250"/>
          <p14:tracePt t="34373" x="2901950" y="3168650"/>
          <p14:tracePt t="34393" x="2908300" y="3041650"/>
          <p14:tracePt t="34424" x="2908300" y="2743200"/>
          <p14:tracePt t="34442" x="2895600" y="2540000"/>
          <p14:tracePt t="34456" x="2889250" y="2489200"/>
          <p14:tracePt t="34469" x="2870200" y="2406650"/>
          <p14:tracePt t="34494" x="2851150" y="2298700"/>
          <p14:tracePt t="34523" x="2838450" y="2209800"/>
          <p14:tracePt t="34554" x="2838450" y="2165350"/>
          <p14:tracePt t="34579" x="2838450" y="2159000"/>
          <p14:tracePt t="34855" x="0" y="0"/>
        </p14:tracePtLst>
        <p14:tracePtLst>
          <p14:tracePt t="35629" x="3683000" y="3625850"/>
          <p14:tracePt t="35659" x="3670300" y="3657600"/>
          <p14:tracePt t="35695" x="3657600" y="3733800"/>
          <p14:tracePt t="35729" x="3657600" y="3822700"/>
          <p14:tracePt t="35760" x="3695700" y="3905250"/>
          <p14:tracePt t="35784" x="3765550" y="3930650"/>
          <p14:tracePt t="35796" x="3803650" y="3937000"/>
          <p14:tracePt t="35830" x="3917950" y="3892550"/>
          <p14:tracePt t="35843" x="3962400" y="3841750"/>
          <p14:tracePt t="35878" x="4038600" y="3714750"/>
          <p14:tracePt t="35913" x="4070350" y="3638550"/>
          <p14:tracePt t="35941" x="4070350" y="3613150"/>
          <p14:tracePt t="36044" x="0" y="0"/>
        </p14:tracePtLst>
        <p14:tracePtLst>
          <p14:tracePt t="36329" x="3835400" y="3949700"/>
          <p14:tracePt t="36349" x="3835400" y="3962400"/>
          <p14:tracePt t="36379" x="3829050" y="4019550"/>
          <p14:tracePt t="36413" x="3822700" y="4108450"/>
          <p14:tracePt t="36448" x="3829050" y="4241800"/>
          <p14:tracePt t="36479" x="3905250" y="4343400"/>
          <p14:tracePt t="36514" x="4032250" y="4381500"/>
          <p14:tracePt t="36529" x="4064000" y="4381500"/>
          <p14:tracePt t="36563" x="4159250" y="4343400"/>
          <p14:tracePt t="36583" x="4178300" y="4324350"/>
          <p14:tracePt t="36600" x="4191000" y="4305300"/>
          <p14:tracePt t="36630" x="4191000" y="4286250"/>
          <p14:tracePt t="36661" x="4191000" y="4260850"/>
          <p14:tracePt t="36800" x="0" y="0"/>
        </p14:tracePtLst>
        <p14:tracePtLst>
          <p14:tracePt t="37549" x="3168650" y="2019300"/>
          <p14:tracePt t="37564" x="3136900" y="2076450"/>
          <p14:tracePt t="37601" x="3073400" y="2247900"/>
          <p14:tracePt t="37633" x="2978150" y="2463800"/>
          <p14:tracePt t="37634" x="2959100" y="2533650"/>
          <p14:tracePt t="37665" x="2921000" y="2705100"/>
          <p14:tracePt t="37700" x="2870200" y="2984500"/>
          <p14:tracePt t="37733" x="2838450" y="3187700"/>
          <p14:tracePt t="37762" x="2838450" y="3384550"/>
          <p14:tracePt t="37787" x="2838450" y="3549650"/>
          <p14:tracePt t="37800" x="2838450" y="3587750"/>
          <p14:tracePt t="37833" x="2838450" y="3676650"/>
          <p14:tracePt t="37847" x="2838450" y="3689350"/>
          <p14:tracePt t="37879" x="2844800" y="3733800"/>
          <p14:tracePt t="37904" x="2857500" y="3771900"/>
          <p14:tracePt t="37933" x="2870200" y="3841750"/>
          <p14:tracePt t="37964" x="2889250" y="3917950"/>
          <p14:tracePt t="37981" x="2895600" y="3962400"/>
          <p14:tracePt t="38001" x="2901950" y="4000500"/>
          <p14:tracePt t="38016" x="2914650" y="4013200"/>
          <p14:tracePt t="38050" x="2921000" y="4025900"/>
          <p14:tracePt t="38265" x="2863850" y="3943350"/>
          <p14:tracePt t="38304" x="2755900" y="3854450"/>
          <p14:tracePt t="38335" x="2686050" y="3803650"/>
          <p14:tracePt t="38366" x="2616200" y="3759200"/>
          <p14:tracePt t="38403" x="2540000" y="3727450"/>
          <p14:tracePt t="38433" x="2508250" y="3714750"/>
          <p14:tracePt t="38451" x="2508250" y="3708400"/>
          <p14:tracePt t="38487" x="2501900" y="3708400"/>
          <p14:tracePt t="38522" x="2482850" y="3733800"/>
          <p14:tracePt t="38535" x="2476500" y="3752850"/>
          <p14:tracePt t="38566" x="2451100" y="3860800"/>
          <p14:tracePt t="38605" x="2438400" y="4013200"/>
          <p14:tracePt t="38637" x="2438400" y="4133850"/>
          <p14:tracePt t="38666" x="2457450" y="4191000"/>
          <p14:tracePt t="38689" x="2482850" y="4197350"/>
          <p14:tracePt t="38704" x="2540000" y="4210050"/>
          <p14:tracePt t="38717" x="2660650" y="4216400"/>
          <p14:tracePt t="38736" x="2870200" y="4216400"/>
          <p14:tracePt t="38766" x="3435350" y="4216400"/>
          <p14:tracePt t="38803" x="3765550" y="4216400"/>
          <p14:tracePt t="38833" x="3822700" y="4216400"/>
          <p14:tracePt t="38866" x="3905250" y="4216400"/>
          <p14:tracePt t="38866" x="3937000" y="4216400"/>
          <p14:tracePt t="38906" x="4051300" y="4216400"/>
          <p14:tracePt t="38936" x="4064000" y="4216400"/>
          <p14:tracePt t="38966" x="4076700" y="4216400"/>
          <p14:tracePt t="38984" x="4089400" y="4216400"/>
          <p14:tracePt t="39004" x="4102100" y="4210050"/>
          <p14:tracePt t="39022" x="4108450" y="4203700"/>
          <p14:tracePt t="39038" x="4114800" y="4203700"/>
          <p14:tracePt t="39051" x="4121150" y="4203700"/>
          <p14:tracePt t="39083" x="4171950" y="4203700"/>
          <p14:tracePt t="39119" x="4254500" y="4203700"/>
          <p14:tracePt t="39150" x="4324350" y="4203700"/>
          <p14:tracePt t="39182" x="4368800" y="4203700"/>
          <p14:tracePt t="39188" x="4381500" y="4203700"/>
          <p14:tracePt t="39221" x="4406900" y="4203700"/>
          <p14:tracePt t="39254" x="4413250" y="4203700"/>
          <p14:tracePt t="39282" x="4419600" y="4203700"/>
          <p14:tracePt t="39610" x="0" y="0"/>
        </p14:tracePtLst>
        <p14:tracePtLst>
          <p14:tracePt t="40127" x="4413250" y="2032000"/>
          <p14:tracePt t="40209" x="4400550" y="2057400"/>
          <p14:tracePt t="40210" x="4394200" y="2089150"/>
          <p14:tracePt t="40222" x="4387850" y="2133600"/>
          <p14:tracePt t="40254" x="4362450" y="2349500"/>
          <p14:tracePt t="40287" x="4362450" y="2590800"/>
          <p14:tracePt t="40311" x="4387850" y="2749550"/>
          <p14:tracePt t="40341" x="4432300" y="2971800"/>
          <p14:tracePt t="40353" x="4438650" y="3028950"/>
          <p14:tracePt t="40385" x="4470400" y="3213100"/>
          <p14:tracePt t="40386" x="4476750" y="3251200"/>
          <p14:tracePt t="40422" x="4495800" y="3346450"/>
          <p14:tracePt t="40453" x="4514850" y="3435350"/>
          <p14:tracePt t="40471" x="4533900" y="3460750"/>
          <p14:tracePt t="40484" x="4540250" y="3473450"/>
          <p14:tracePt t="40526" x="4552950" y="3486150"/>
          <p14:tracePt t="40556" x="4616450" y="3473450"/>
          <p14:tracePt t="40586" x="4749800" y="3346450"/>
          <p14:tracePt t="40626" x="4895850" y="3086100"/>
          <p14:tracePt t="40654" x="4946650" y="2908300"/>
          <p14:tracePt t="40687" x="4959350" y="2654300"/>
          <p14:tracePt t="40727" x="4933950" y="2374900"/>
          <p14:tracePt t="40757" x="4883150" y="2159000"/>
          <p14:tracePt t="40787" x="4762500" y="1968500"/>
          <p14:tracePt t="40827" x="4673600" y="1822450"/>
          <p14:tracePt t="40857" x="4667250" y="1816100"/>
          <p14:tracePt t="40927" x="4660900" y="1809750"/>
          <p14:tracePt t="40954" x="4635500" y="1822450"/>
          <p14:tracePt t="40972" x="4622800" y="1835150"/>
          <p14:tracePt t="41010" x="4572000" y="1936750"/>
          <p14:tracePt t="41031" x="4546600" y="2006600"/>
          <p14:tracePt t="41060" x="4457700" y="2222500"/>
          <p14:tracePt t="41090" x="4400550" y="2495550"/>
          <p14:tracePt t="41127" x="4362450" y="2743200"/>
          <p14:tracePt t="41160" x="4375150" y="2908300"/>
          <p14:tracePt t="41190" x="4419600" y="2997200"/>
          <p14:tracePt t="41211" x="4476750" y="3067050"/>
          <p14:tracePt t="41240" x="4591050" y="3162300"/>
          <p14:tracePt t="41271" x="4832350" y="3282950"/>
          <p14:tracePt t="41313" x="5232400" y="3384550"/>
          <p14:tracePt t="41344" x="5372100" y="3403600"/>
          <p14:tracePt t="41376" x="5416550" y="3359150"/>
          <p14:tracePt t="41397" x="5422900" y="3270250"/>
          <p14:tracePt t="41410" x="5422900" y="3187700"/>
          <p14:tracePt t="41445" x="5410200" y="2927350"/>
          <p14:tracePt t="41477" x="5308600" y="2616200"/>
          <p14:tracePt t="41489" x="5276850" y="2533650"/>
          <p14:tracePt t="41510" x="5181600" y="2305050"/>
          <p14:tracePt t="41529" x="5124450" y="2178050"/>
          <p14:tracePt t="41560" x="5048250" y="2044700"/>
          <p14:tracePt t="41589" x="5022850" y="1987550"/>
          <p14:tracePt t="41614" x="4997450" y="1955800"/>
          <p14:tracePt t="41644" x="4953000" y="1911350"/>
          <p14:tracePt t="41672" x="4902200" y="1885950"/>
          <p14:tracePt t="41692" x="4851400" y="1860550"/>
          <p14:tracePt t="41711" x="4826000" y="1860550"/>
          <p14:tracePt t="41741" x="4781550" y="1860550"/>
          <p14:tracePt t="41776" x="4718050" y="1905000"/>
          <p14:tracePt t="41797" x="4629150" y="2032000"/>
          <p14:tracePt t="41809" x="4597400" y="2095500"/>
          <p14:tracePt t="41844" x="4502150" y="2393950"/>
          <p14:tracePt t="41856" x="4502150" y="2438400"/>
          <p14:tracePt t="41893" x="4502150" y="2743200"/>
          <p14:tracePt t="41926" x="4591050" y="3022600"/>
          <p14:tracePt t="41948" x="4673600" y="3232150"/>
          <p14:tracePt t="41972" x="4768850" y="3416300"/>
          <p14:tracePt t="42015" x="4921250" y="3575050"/>
          <p14:tracePt t="42028" x="4984750" y="3613150"/>
          <p14:tracePt t="42061" x="5073650" y="3632200"/>
          <p14:tracePt t="42091" x="5168900" y="3587750"/>
          <p14:tracePt t="42127" x="5270500" y="3321050"/>
          <p14:tracePt t="42158" x="5321300" y="2940050"/>
          <p14:tracePt t="42193" x="5283200" y="2559050"/>
          <p14:tracePt t="42211" x="5219700" y="2336800"/>
          <p14:tracePt t="42244" x="5054600" y="2114550"/>
          <p14:tracePt t="42274" x="4972050" y="2012950"/>
          <p14:tracePt t="42274" x="4953000" y="2000250"/>
          <p14:tracePt t="42294" x="4914900" y="1968500"/>
          <p14:tracePt t="42314" x="4889500" y="1955800"/>
          <p14:tracePt t="42344" x="4864100" y="1936750"/>
          <p14:tracePt t="42393" x="4845050" y="1936750"/>
          <p14:tracePt t="42416" x="4826000" y="1936750"/>
          <p14:tracePt t="42445" x="4749800" y="2063750"/>
          <p14:tracePt t="42477" x="4679950" y="2266950"/>
          <p14:tracePt t="42491" x="4660900" y="2387600"/>
          <p14:tracePt t="42526" x="4648200" y="2628900"/>
          <p14:tracePt t="42563" x="4737100" y="3060700"/>
          <p14:tracePt t="42593" x="4826000" y="3282950"/>
          <p14:tracePt t="42594" x="4851400" y="3340100"/>
          <p14:tracePt t="42631" x="4940300" y="3517900"/>
          <p14:tracePt t="42644" x="4978400" y="3562350"/>
          <p14:tracePt t="42677" x="5054600" y="3625850"/>
          <p14:tracePt t="42713" x="5092700" y="3638550"/>
          <p14:tracePt t="42744" x="5175250" y="3594100"/>
          <p14:tracePt t="42775" x="5270500" y="3365500"/>
          <p14:tracePt t="42799" x="5308600" y="3111500"/>
          <p14:tracePt t="42828" x="5295900" y="2705100"/>
          <p14:tracePt t="42859" x="5162550" y="2349500"/>
          <p14:tracePt t="42893" x="4965700" y="2051050"/>
          <p14:tracePt t="42931" x="4813300" y="1905000"/>
          <p14:tracePt t="42961" x="4781550" y="1892300"/>
          <p14:tracePt t="42991" x="4768850" y="1892300"/>
          <p14:tracePt t="43031" x="4756150" y="1892300"/>
          <p14:tracePt t="43061" x="4737100" y="1892300"/>
          <p14:tracePt t="43093" x="4679950" y="1905000"/>
          <p14:tracePt t="43114" x="4603750" y="1943100"/>
          <p14:tracePt t="43146" x="4489450" y="2044700"/>
          <p14:tracePt t="43146" x="4457700" y="2082800"/>
          <p14:tracePt t="43177" x="4381500" y="2241550"/>
          <p14:tracePt t="43213" x="4292600" y="2495550"/>
          <p14:tracePt t="43244" x="4286250" y="2609850"/>
          <p14:tracePt t="43279" x="4286250" y="2673350"/>
          <p14:tracePt t="43299" x="4286250" y="2692400"/>
          <p14:tracePt t="43330" x="4286250" y="2711450"/>
          <p14:tracePt t="43464" x="0" y="0"/>
        </p14:tracePtLst>
        <p14:tracePtLst>
          <p14:tracePt t="43932" x="1428750" y="1085850"/>
          <p14:tracePt t="43961" x="1397000" y="1085850"/>
          <p14:tracePt t="43962" x="1390650" y="1092200"/>
          <p14:tracePt t="43980" x="1358900" y="1130300"/>
          <p14:tracePt t="43999" x="1320800" y="1200150"/>
          <p14:tracePt t="44019" x="1282700" y="1358900"/>
          <p14:tracePt t="44050" x="1263650" y="1511300"/>
          <p14:tracePt t="44050" x="1263650" y="1543050"/>
          <p14:tracePt t="44063" x="1263650" y="1574800"/>
          <p14:tracePt t="44094" x="1289050" y="1657350"/>
          <p14:tracePt t="44130" x="1314450" y="1670050"/>
          <p14:tracePt t="44165" x="1333500" y="1670050"/>
          <p14:tracePt t="44195" x="1384300" y="1593850"/>
          <p14:tracePt t="44234" x="1409700" y="1466850"/>
          <p14:tracePt t="44265" x="1409700" y="1416050"/>
          <p14:tracePt t="44278" x="1409700" y="1384300"/>
          <p14:tracePt t="44303" x="1409700" y="1352550"/>
          <p14:tracePt t="44435" x="0" y="0"/>
        </p14:tracePtLst>
        <p14:tracePtLst>
          <p14:tracePt t="45051" x="4578350" y="2012950"/>
          <p14:tracePt t="45097" x="4559300" y="2057400"/>
          <p14:tracePt t="45135" x="4540250" y="2298700"/>
          <p14:tracePt t="45165" x="4552950" y="2654300"/>
          <p14:tracePt t="45196" x="4629150" y="2984500"/>
          <p14:tracePt t="45219" x="4705350" y="3149600"/>
          <p14:tracePt t="45251" x="4813300" y="3321050"/>
          <p14:tracePt t="45283" x="4933950" y="3454400"/>
          <p14:tracePt t="45319" x="5060950" y="3517900"/>
          <p14:tracePt t="45351" x="5181600" y="3562350"/>
          <p14:tracePt t="45382" x="5264150" y="3568700"/>
          <p14:tracePt t="45417" x="5314950" y="3549650"/>
          <p14:tracePt t="45418" x="5327650" y="3524250"/>
          <p14:tracePt t="45436" x="5340350" y="3435350"/>
          <p14:tracePt t="45467" x="5340350" y="3213100"/>
          <p14:tracePt t="45481" x="5340350" y="3143250"/>
          <p14:tracePt t="45508" x="5276850" y="2921000"/>
          <p14:tracePt t="45521" x="5251450" y="2844800"/>
          <p14:tracePt t="45552" x="5124450" y="2527300"/>
          <p14:tracePt t="45581" x="5022850" y="2279650"/>
          <p14:tracePt t="45623" x="4972050" y="2146300"/>
          <p14:tracePt t="45652" x="4946650" y="2089150"/>
          <p14:tracePt t="45683" x="4933950" y="2070100"/>
          <p14:tracePt t="45709" x="4933950" y="2063750"/>
          <p14:tracePt t="46084" x="4921250" y="2051050"/>
          <p14:tracePt t="46141" x="4876800" y="2044700"/>
          <p14:tracePt t="46167" x="4838700" y="2057400"/>
          <p14:tracePt t="46202" x="4762500" y="2165350"/>
          <p14:tracePt t="46202" x="4743450" y="2222500"/>
          <p14:tracePt t="46239" x="4679950" y="2482850"/>
          <p14:tracePt t="46269" x="4667250" y="2768600"/>
          <p14:tracePt t="46300" x="4673600" y="3016250"/>
          <p14:tracePt t="46336" x="4756150" y="3232150"/>
          <p14:tracePt t="46367" x="4851400" y="3422650"/>
          <p14:tracePt t="46401" x="4940300" y="3549650"/>
          <p14:tracePt t="46408" x="4959350" y="3562350"/>
          <p14:tracePt t="46439" x="4984750" y="3575050"/>
          <p14:tracePt t="46469" x="5035550" y="3549650"/>
          <p14:tracePt t="46501" x="5124450" y="3346450"/>
          <p14:tracePt t="46526" x="5175250" y="3130550"/>
          <p14:tracePt t="46555" x="5175250" y="2762250"/>
          <p14:tracePt t="46585" x="5124450" y="2463800"/>
          <p14:tracePt t="46599" x="5080000" y="2311400"/>
          <p14:tracePt t="46621" x="5035550" y="2184400"/>
          <p14:tracePt t="46652" x="5022850" y="2146300"/>
          <p14:tracePt t="46868" x="0" y="0"/>
        </p14:tracePtLst>
        <p14:tracePtLst>
          <p14:tracePt t="50733" x="2711450" y="4470400"/>
          <p14:tracePt t="50763" x="2692400" y="4495800"/>
          <p14:tracePt t="50795" x="2686050" y="4527550"/>
          <p14:tracePt t="50817" x="2679700" y="4572000"/>
          <p14:tracePt t="50849" x="2679700" y="4616450"/>
          <p14:tracePt t="50879" x="2692400" y="4667250"/>
          <p14:tracePt t="50911" x="2895600" y="4718050"/>
          <p14:tracePt t="50933" x="3130550" y="4724400"/>
          <p14:tracePt t="50966" x="3314700" y="4718050"/>
          <p14:tracePt t="50979" x="3333750" y="4718050"/>
          <p14:tracePt t="51011" x="3352800" y="4705350"/>
          <p14:tracePt t="51166" x="0" y="0"/>
        </p14:tracePtLst>
        <p14:tracePtLst>
          <p14:tracePt t="51499" x="3676650" y="4368800"/>
          <p14:tracePt t="51518" x="3638550" y="4368800"/>
          <p14:tracePt t="51550" x="3575050" y="4425950"/>
          <p14:tracePt t="51584" x="3530600" y="4483100"/>
          <p14:tracePt t="51615" x="3498850" y="4559300"/>
          <p14:tracePt t="51651" x="3511550" y="4654550"/>
          <p14:tracePt t="51683" x="3619500" y="4730750"/>
          <p14:tracePt t="51712" x="3752850" y="4756150"/>
          <p14:tracePt t="51735" x="3854450" y="4756150"/>
          <p14:tracePt t="51765" x="3917950" y="4718050"/>
          <p14:tracePt t="51796" x="3962400" y="4654550"/>
          <p14:tracePt t="51836" x="3987800" y="4584700"/>
          <p14:tracePt t="51854" x="3987800" y="4565650"/>
          <p14:tracePt t="51884" x="3987800" y="4540250"/>
          <p14:tracePt t="52039" x="0" y="0"/>
        </p14:tracePtLst>
        <p14:tracePtLst>
          <p14:tracePt t="52889" x="4419600" y="4438650"/>
          <p14:tracePt t="52939" x="4406900" y="4438650"/>
          <p14:tracePt t="52973" x="4394200" y="4470400"/>
          <p14:tracePt t="52998" x="4394200" y="4495800"/>
          <p14:tracePt t="53016" x="4381500" y="4521200"/>
          <p14:tracePt t="53052" x="4375150" y="4572000"/>
          <p14:tracePt t="53086" x="4375150" y="4622800"/>
          <p14:tracePt t="53116" x="4375150" y="4635500"/>
          <p14:tracePt t="53306" x="4381500" y="4641850"/>
          <p14:tracePt t="53342" x="4425950" y="4641850"/>
          <p14:tracePt t="53373" x="4476750" y="4641850"/>
          <p14:tracePt t="53404" x="4514850" y="4629150"/>
          <p14:tracePt t="53423" x="4527550" y="4616450"/>
          <p14:tracePt t="53453" x="4565650" y="4591050"/>
          <p14:tracePt t="53473" x="4572000" y="4578350"/>
          <p14:tracePt t="53485" x="4584700" y="4552950"/>
          <p14:tracePt t="53516" x="4584700" y="4540250"/>
          <p14:tracePt t="53556" x="4597400" y="4514850"/>
          <p14:tracePt t="53576" x="4603750" y="4514850"/>
          <p14:tracePt t="53806" x="4603750" y="4508500"/>
          <p14:tracePt t="53841" x="4591050" y="4495800"/>
          <p14:tracePt t="53870" x="4565650" y="4483100"/>
          <p14:tracePt t="53906" x="4546600" y="4483100"/>
          <p14:tracePt t="53917" x="4533900" y="4483100"/>
          <p14:tracePt t="53956" x="4521200" y="4489450"/>
          <p14:tracePt t="53976" x="4508500" y="4508500"/>
          <p14:tracePt t="54006" x="4502150" y="4533900"/>
          <p14:tracePt t="54019" x="4502150" y="4546600"/>
          <p14:tracePt t="54056" x="4495800" y="4584700"/>
          <p14:tracePt t="54086" x="4495800" y="4597400"/>
          <p14:tracePt t="54122" x="4495800" y="4610100"/>
          <p14:tracePt t="54156" x="4508500" y="4610100"/>
          <p14:tracePt t="54187" x="4565650" y="4610100"/>
          <p14:tracePt t="54222" x="4622800" y="4565650"/>
          <p14:tracePt t="54256" x="4641850" y="4546600"/>
          <p14:tracePt t="54291" x="4654550" y="4502150"/>
          <p14:tracePt t="54322" x="4654550" y="4495800"/>
          <p14:tracePt t="54340" x="4654550" y="4483100"/>
          <p14:tracePt t="54358" x="4648200" y="4476750"/>
          <p14:tracePt t="54389" x="4629150" y="4476750"/>
          <p14:tracePt t="54422" x="4591050" y="4476750"/>
          <p14:tracePt t="54441" x="4572000" y="4476750"/>
          <p14:tracePt t="54459" x="4552950" y="4483100"/>
          <p14:tracePt t="54472" x="4540250" y="4489450"/>
          <p14:tracePt t="54506" x="4514850" y="4533900"/>
          <p14:tracePt t="54522" x="4508500" y="4546600"/>
          <p14:tracePt t="54557" x="4483100" y="4597400"/>
          <p14:tracePt t="54589" x="4483100" y="4629150"/>
          <p14:tracePt t="54609" x="4489450" y="4654550"/>
          <p14:tracePt t="54628" x="4514850" y="4679950"/>
          <p14:tracePt t="54660" x="4559300" y="4705350"/>
          <p14:tracePt t="54690" x="4578350" y="4705350"/>
          <p14:tracePt t="54721" x="4603750" y="4686300"/>
          <p14:tracePt t="54760" x="4616450" y="4635500"/>
          <p14:tracePt t="54790" x="4616450" y="4603750"/>
          <p14:tracePt t="54820" x="4616450" y="4584700"/>
          <p14:tracePt t="54860" x="4610100" y="4572000"/>
          <p14:tracePt t="55077" x="4603750" y="4572000"/>
          <p14:tracePt t="55077" x="0" y="0"/>
        </p14:tracePtLst>
        <p14:tracePtLst>
          <p14:tracePt t="56046" x="4356100" y="4521200"/>
          <p14:tracePt t="56148" x="0" y="0"/>
        </p14:tracePtLst>
        <p14:tracePtLst>
          <p14:tracePt t="57549" x="2743200" y="4337050"/>
          <p14:tracePt t="57580" x="2730500" y="4343400"/>
          <p14:tracePt t="57610" x="2705100" y="4387850"/>
          <p14:tracePt t="57629" x="2698750" y="4425950"/>
          <p14:tracePt t="57664" x="2673350" y="4464050"/>
          <p14:tracePt t="57698" x="2673350" y="4495800"/>
          <p14:tracePt t="57698" x="2673350" y="4508500"/>
          <p14:tracePt t="57733" x="2673350" y="4533900"/>
          <p14:tracePt t="57764" x="2736850" y="4597400"/>
          <p14:tracePt t="57799" x="3028950" y="4699000"/>
          <p14:tracePt t="57812" x="3213100" y="4730750"/>
          <p14:tracePt t="57831" x="3384550" y="4756150"/>
          <p14:tracePt t="57867" x="3746500" y="4756150"/>
          <p14:tracePt t="57897" x="4019550" y="4756150"/>
          <p14:tracePt t="57927" x="4368800" y="4756150"/>
          <p14:tracePt t="57968" x="4508500" y="4743450"/>
          <p14:tracePt t="57980" x="4521200" y="4737100"/>
          <p14:tracePt t="58011" x="4533900" y="4730750"/>
          <p14:tracePt t="58029" x="4546600" y="4724400"/>
          <p14:tracePt t="58036" x="4552950" y="4711700"/>
          <p14:tracePt t="58065" x="4559300" y="4686300"/>
          <p14:tracePt t="58097" x="4559300" y="4641850"/>
          <p14:tracePt t="58127" x="4559300" y="4610100"/>
          <p14:tracePt t="58149" x="4559300" y="4591050"/>
          <p14:tracePt t="58170" x="4559300" y="4584700"/>
          <p14:tracePt t="58198" x="4552950" y="4559300"/>
          <p14:tracePt t="58230" x="4521200" y="4533900"/>
          <p14:tracePt t="58249" x="4489450" y="4527550"/>
          <p14:tracePt t="58280" x="4413250" y="4514850"/>
          <p14:tracePt t="58315" x="4298950" y="4495800"/>
          <p14:tracePt t="58354" x="4051300" y="4438650"/>
          <p14:tracePt t="58384" x="3898900" y="4406900"/>
          <p14:tracePt t="58415" x="3771900" y="4394200"/>
          <p14:tracePt t="58427" x="3727450" y="4394200"/>
          <p14:tracePt t="58471" x="3600450" y="4406900"/>
          <p14:tracePt t="58483" x="3549650" y="4425950"/>
          <p14:tracePt t="58514" x="3467100" y="4470400"/>
          <p14:tracePt t="58533" x="3429000" y="4495800"/>
          <p14:tracePt t="58555" x="3390900" y="4533900"/>
          <p14:tracePt t="58584" x="3359150" y="4565650"/>
          <p14:tracePt t="58596" x="3352800" y="4578350"/>
          <p14:tracePt t="58630" x="3352800" y="4597400"/>
          <p14:tracePt t="58671" x="3352800" y="4622800"/>
          <p14:tracePt t="58701" x="3390900" y="4667250"/>
          <p14:tracePt t="58731" x="3600450" y="4724400"/>
          <p14:tracePt t="58766" x="3930650" y="4730750"/>
          <p14:tracePt t="58801" x="4140200" y="4711700"/>
          <p14:tracePt t="58814" x="4184650" y="4679950"/>
          <p14:tracePt t="58855" x="4235450" y="4629150"/>
          <p14:tracePt t="58887" x="4248150" y="4610100"/>
          <p14:tracePt t="58928" x="4248150" y="4603750"/>
          <p14:tracePt t="58955" x="4248150" y="4591050"/>
          <p14:tracePt t="59287" x="4241800" y="4572000"/>
          <p14:tracePt t="59287" x="0" y="0"/>
        </p14:tracePtLst>
        <p14:tracePtLst>
          <p14:tracePt t="59531" x="3663950" y="4413250"/>
          <p14:tracePt t="59558" x="3625850" y="4425950"/>
          <p14:tracePt t="59588" x="3587750" y="4451350"/>
          <p14:tracePt t="59601" x="3581400" y="4451350"/>
          <p14:tracePt t="59631" x="3556000" y="4483100"/>
          <p14:tracePt t="59669" x="3556000" y="4521200"/>
          <p14:tracePt t="59704" x="3556000" y="4552950"/>
          <p14:tracePt t="59736" x="3581400" y="4591050"/>
          <p14:tracePt t="59771" x="3752850" y="4629150"/>
          <p14:tracePt t="59802" x="3917950" y="4654550"/>
          <p14:tracePt t="59831" x="4013200" y="4654550"/>
          <p14:tracePt t="59869" x="4070350" y="4654550"/>
          <p14:tracePt t="59888" x="4070350" y="4648200"/>
          <p14:tracePt t="59900" x="4089400" y="4635500"/>
          <p14:tracePt t="59920" x="4089400" y="4616450"/>
          <p14:tracePt t="59940" x="4089400" y="4591050"/>
          <p14:tracePt t="59971" x="4089400" y="4546600"/>
          <p14:tracePt t="60002" x="4057650" y="4489450"/>
          <p14:tracePt t="60022" x="4032250" y="4457700"/>
          <p14:tracePt t="60035" x="3981450" y="4432300"/>
          <p14:tracePt t="60071" x="3854450" y="4387850"/>
          <p14:tracePt t="60101" x="3746500" y="4375150"/>
          <p14:tracePt t="60137" x="3670300" y="4375150"/>
          <p14:tracePt t="60143" x="3651250" y="4375150"/>
          <p14:tracePt t="60172" x="3587750" y="4387850"/>
          <p14:tracePt t="60203" x="3543300" y="4413250"/>
          <p14:tracePt t="60233" x="3524250" y="4451350"/>
          <p14:tracePt t="60257" x="3492500" y="4489450"/>
          <p14:tracePt t="60288" x="3473450" y="4559300"/>
          <p14:tracePt t="60319" x="3473450" y="4610100"/>
          <p14:tracePt t="60354" x="3479800" y="4667250"/>
          <p14:tracePt t="60389" x="3562350" y="4730750"/>
          <p14:tracePt t="60420" x="3759200" y="4787900"/>
          <p14:tracePt t="60441" x="3835400" y="4794250"/>
          <p14:tracePt t="60471" x="3975100" y="4794250"/>
          <p14:tracePt t="60501" x="4070350" y="4749800"/>
          <p14:tracePt t="60521" x="4102100" y="4730750"/>
          <p14:tracePt t="60556" x="4127500" y="4660900"/>
          <p14:tracePt t="60588" x="4140200" y="4603750"/>
          <p14:tracePt t="60619" x="4146550" y="4533900"/>
          <p14:tracePt t="60643" x="4121150" y="4495800"/>
          <p14:tracePt t="60656" x="4114800" y="4483100"/>
          <p14:tracePt t="60688" x="4051300" y="4438650"/>
          <p14:tracePt t="60718" x="3924300" y="4419600"/>
          <p14:tracePt t="60758" x="3784600" y="4419600"/>
          <p14:tracePt t="60788" x="3702050" y="4432300"/>
          <p14:tracePt t="60818" x="3638550" y="4476750"/>
          <p14:tracePt t="60858" x="3594100" y="4540250"/>
          <p14:tracePt t="60888" x="3575050" y="4578350"/>
          <p14:tracePt t="60923" x="3568700" y="4648200"/>
          <p14:tracePt t="60943" x="3568700" y="4673600"/>
          <p14:tracePt t="60972" x="3632200" y="4705350"/>
          <p14:tracePt t="61005" x="3790950" y="4730750"/>
          <p14:tracePt t="61024" x="3886200" y="4730750"/>
          <p14:tracePt t="61059" x="4032250" y="4724400"/>
          <p14:tracePt t="61090" x="4051300" y="4718050"/>
          <p14:tracePt t="61090" x="4057650" y="4705350"/>
          <p14:tracePt t="61121" x="4070350" y="4673600"/>
          <p14:tracePt t="61157" x="4076700" y="4603750"/>
          <p14:tracePt t="61188" x="4070350" y="4533900"/>
          <p14:tracePt t="61223" x="4025900" y="4489450"/>
          <p14:tracePt t="61259" x="3943350" y="4457700"/>
          <p14:tracePt t="61291" x="3905250" y="4457700"/>
          <p14:tracePt t="61321" x="3892550" y="4457700"/>
          <p14:tracePt t="61708" x="0" y="0"/>
        </p14:tracePtLst>
        <p14:tracePtLst>
          <p14:tracePt t="63178" x="4889500" y="4622800"/>
          <p14:tracePt t="63295" x="0" y="0"/>
        </p14:tracePtLst>
        <p14:tracePtLst>
          <p14:tracePt t="63542" x="5530850" y="4610100"/>
          <p14:tracePt t="63669" x="5600700" y="4610100"/>
          <p14:tracePt t="63693" x="5670550" y="4603750"/>
          <p14:tracePt t="63725" x="5759450" y="4578350"/>
          <p14:tracePt t="63765" x="5778500" y="4565650"/>
          <p14:tracePt t="64011" x="0" y="0"/>
        </p14:tracePtLst>
        <p14:tracePtLst>
          <p14:tracePt t="64769" x="5562600" y="4343400"/>
          <p14:tracePt t="64800" x="5499100" y="4343400"/>
          <p14:tracePt t="64829" x="5448300" y="4356100"/>
          <p14:tracePt t="64866" x="5410200" y="4438650"/>
          <p14:tracePt t="64896" x="5403850" y="4502150"/>
          <p14:tracePt t="64927" x="5410200" y="4635500"/>
          <p14:tracePt t="64968" x="5575300" y="4756150"/>
          <p14:tracePt t="64988" x="5664200" y="4775200"/>
          <p14:tracePt t="65012" x="5721350" y="4775200"/>
          <p14:tracePt t="65029" x="5765800" y="4762500"/>
          <p14:tracePt t="65052" x="5803900" y="4699000"/>
          <p14:tracePt t="65081" x="5835650" y="4610100"/>
          <p14:tracePt t="65116" x="5848350" y="4546600"/>
          <p14:tracePt t="65145" x="5848350" y="4533900"/>
          <p14:tracePt t="65335" x="5772150" y="4457700"/>
          <p14:tracePt t="65347" x="5670550" y="4406900"/>
          <p14:tracePt t="65385" x="5441950" y="4324350"/>
          <p14:tracePt t="65405" x="5365750" y="4311650"/>
          <p14:tracePt t="65419" x="5346700" y="4311650"/>
          <p14:tracePt t="65444" x="5314950" y="4311650"/>
          <p14:tracePt t="65454" x="5302250" y="4324350"/>
          <p14:tracePt t="65469" x="5276850" y="4368800"/>
          <p14:tracePt t="65503" x="5226050" y="4470400"/>
          <p14:tracePt t="65517" x="5226050" y="4508500"/>
          <p14:tracePt t="65545" x="5226050" y="4572000"/>
          <p14:tracePt t="65570" x="5251450" y="4648200"/>
          <p14:tracePt t="65589" x="5270500" y="4667250"/>
          <p14:tracePt t="65619" x="5340350" y="4692650"/>
          <p14:tracePt t="65649" x="5416550" y="4692650"/>
          <p14:tracePt t="65685" x="5594350" y="4667250"/>
          <p14:tracePt t="65718" x="5651500" y="4603750"/>
          <p14:tracePt t="65750" x="5670550" y="4540250"/>
          <p14:tracePt t="65787" x="5670550" y="4495800"/>
          <p14:tracePt t="65799" x="5657850" y="4483100"/>
          <p14:tracePt t="65835" x="5562600" y="4432300"/>
          <p14:tracePt t="65871" x="5461000" y="4413250"/>
          <p14:tracePt t="65902" x="5384800" y="4419600"/>
          <p14:tracePt t="65922" x="5340350" y="4470400"/>
          <p14:tracePt t="65945" x="5327650" y="4502150"/>
          <p14:tracePt t="65956" x="5308600" y="4552950"/>
          <p14:tracePt t="65971" x="5308600" y="4578350"/>
          <p14:tracePt t="65985" x="5308600" y="4597400"/>
          <p14:tracePt t="66016" x="5359400" y="4711700"/>
          <p14:tracePt t="66046" x="5537200" y="4813300"/>
          <p14:tracePt t="66070" x="5657850" y="4819650"/>
          <p14:tracePt t="66100" x="5753100" y="4775200"/>
          <p14:tracePt t="66135" x="5791200" y="4648200"/>
          <p14:tracePt t="66170" x="5778500" y="4521200"/>
          <p14:tracePt t="66202" x="5759450" y="4495800"/>
          <p14:tracePt t="66373" x="0" y="0"/>
        </p14:tracePtLst>
        <p14:tracePtLst>
          <p14:tracePt t="66619" x="5651500" y="4438650"/>
          <p14:tracePt t="66718" x="5651500" y="4476750"/>
          <p14:tracePt t="66747" x="5670550" y="4578350"/>
          <p14:tracePt t="66788" x="5670550" y="4699000"/>
          <p14:tracePt t="66820" x="5664200" y="4756150"/>
          <p14:tracePt t="66839" x="5632450" y="4787900"/>
          <p14:tracePt t="66874" x="5257800" y="4819650"/>
          <p14:tracePt t="66905" x="4629150" y="4749800"/>
          <p14:tracePt t="66918" x="4064000" y="4635500"/>
          <p14:tracePt t="66952" x="3162300" y="4470400"/>
          <p14:tracePt t="66973" x="2863850" y="4400550"/>
          <p14:tracePt t="66990" x="2743200" y="4381500"/>
          <p14:tracePt t="67022" x="2495550" y="4349750"/>
          <p14:tracePt t="67052" x="2273300" y="4349750"/>
          <p14:tracePt t="67088" x="2184400" y="4343400"/>
          <p14:tracePt t="67119" x="2171700" y="4343400"/>
          <p14:tracePt t="67218" x="2165350" y="4343400"/>
          <p14:tracePt t="67251" x="2127250" y="4343400"/>
          <p14:tracePt t="67289" x="2032000" y="4356100"/>
          <p14:tracePt t="67319" x="1949450" y="4375150"/>
          <p14:tracePt t="67623" x="0" y="0"/>
        </p14:tracePtLst>
        <p14:tracePtLst>
          <p14:tracePt t="67977" x="1219200" y="4394200"/>
          <p14:tracePt t="68007" x="1206500" y="4419600"/>
          <p14:tracePt t="68020" x="1206500" y="4451350"/>
          <p14:tracePt t="68052" x="1206500" y="4533900"/>
          <p14:tracePt t="68092" x="1346200" y="4667250"/>
          <p14:tracePt t="68121" x="1562100" y="4737100"/>
          <p14:tracePt t="68136" x="1670050" y="4743450"/>
          <p14:tracePt t="68158" x="1752600" y="4743450"/>
          <p14:tracePt t="68191" x="1771650" y="4743450"/>
          <p14:tracePt t="68277" x="1771650" y="4724400"/>
          <p14:tracePt t="68277" x="0" y="0"/>
        </p14:tracePtLst>
        <p14:tracePtLst>
          <p14:tracePt t="68541" x="1993900" y="4648200"/>
          <p14:tracePt t="68656" x="0" y="0"/>
        </p14:tracePtLst>
        <p14:tracePtLst>
          <p14:tracePt t="70800" x="1536700" y="5105400"/>
          <p14:tracePt t="70883" x="1625600" y="5105400"/>
          <p14:tracePt t="70911" x="1847850" y="5111750"/>
          <p14:tracePt t="70929" x="2044700" y="5118100"/>
          <p14:tracePt t="70944" x="2241550" y="5143500"/>
          <p14:tracePt t="70984" x="2508250" y="5200650"/>
          <p14:tracePt t="71013" x="2520950" y="5207000"/>
          <p14:tracePt t="71034" x="2527300" y="5207000"/>
          <p14:tracePt t="71216" x="2387600" y="5207000"/>
          <p14:tracePt t="71247" x="2159000" y="5207000"/>
          <p14:tracePt t="71268" x="2076450" y="5207000"/>
          <p14:tracePt t="71298" x="2051050" y="5207000"/>
          <p14:tracePt t="71399" x="2063750" y="5168900"/>
          <p14:tracePt t="71417" x="2070100" y="5143500"/>
          <p14:tracePt t="71429" x="2082800" y="5105400"/>
          <p14:tracePt t="71444" x="2082800" y="5080000"/>
          <p14:tracePt t="71461" x="2082800" y="5035550"/>
          <p14:tracePt t="71471" x="2082800" y="5003800"/>
          <p14:tracePt t="71500" x="2000250" y="4902200"/>
          <p14:tracePt t="71519" x="1917700" y="4857750"/>
          <p14:tracePt t="71561" x="1670050" y="4787900"/>
          <p14:tracePt t="71587" x="1473200" y="4775200"/>
          <p14:tracePt t="71600" x="1428750" y="4775200"/>
          <p14:tracePt t="71634" x="1181100" y="4851400"/>
          <p14:tracePt t="71663" x="1085850" y="4889500"/>
          <p14:tracePt t="71685" x="1035050" y="4921250"/>
          <p14:tracePt t="71716" x="1003300" y="4984750"/>
          <p14:tracePt t="71728" x="996950" y="5003800"/>
          <p14:tracePt t="71760" x="996950" y="5060950"/>
          <p14:tracePt t="71785" x="996950" y="5124450"/>
          <p14:tracePt t="71819" x="1130300" y="5213350"/>
          <p14:tracePt t="71849" x="1377950" y="5264150"/>
          <p14:tracePt t="71886" x="1822450" y="5245100"/>
          <p14:tracePt t="71916" x="1936750" y="5175250"/>
          <p14:tracePt t="71950" x="1981200" y="5073650"/>
          <p14:tracePt t="71971" x="1993900" y="4978400"/>
          <p14:tracePt t="72001" x="1993900" y="4921250"/>
          <p14:tracePt t="72020" x="1981200" y="4864100"/>
          <p14:tracePt t="72033" x="1968500" y="4845050"/>
          <p14:tracePt t="72067" x="1898650" y="4806950"/>
          <p14:tracePt t="72103" x="1847850" y="4800600"/>
          <p14:tracePt t="72134" x="1739900" y="4800600"/>
          <p14:tracePt t="72164" x="1574800" y="4819650"/>
          <p14:tracePt t="72184" x="1504950" y="4845050"/>
          <p14:tracePt t="72218" x="1422400" y="4908550"/>
          <p14:tracePt t="72251" x="1384300" y="4984750"/>
          <p14:tracePt t="72270" x="1377950" y="5010150"/>
          <p14:tracePt t="72301" x="1397000" y="5080000"/>
          <p14:tracePt t="72331" x="1504950" y="5149850"/>
          <p14:tracePt t="72366" x="1727200" y="5194300"/>
          <p14:tracePt t="72401" x="1949450" y="5200650"/>
          <p14:tracePt t="72433" x="2070100" y="5137150"/>
          <p14:tracePt t="72464" x="2108200" y="5067300"/>
          <p14:tracePt t="72471" x="2108200" y="5054600"/>
          <p14:tracePt t="72484" x="2108200" y="5022850"/>
          <p14:tracePt t="72518" x="2076450" y="4953000"/>
          <p14:tracePt t="72549" x="1943100" y="4876800"/>
          <p14:tracePt t="72588" x="1657350" y="4826000"/>
          <p14:tracePt t="72600" x="1612900" y="4826000"/>
          <p14:tracePt t="72634" x="1492250" y="4845050"/>
          <p14:tracePt t="72666" x="1447800" y="4895850"/>
          <p14:tracePt t="72701" x="1416050" y="5003800"/>
          <p14:tracePt t="72736" x="1428750" y="5118100"/>
          <p14:tracePt t="72767" x="1555750" y="5245100"/>
          <p14:tracePt t="72787" x="1758950" y="5321300"/>
          <p14:tracePt t="72817" x="1962150" y="5346700"/>
          <p14:tracePt t="72837" x="2095500" y="5334000"/>
          <p14:tracePt t="72867" x="2178050" y="5232400"/>
          <p14:tracePt t="72888" x="2184400" y="5149850"/>
          <p14:tracePt t="72917" x="2127250" y="4908550"/>
          <p14:tracePt t="72952" x="1943100" y="4768850"/>
          <p14:tracePt t="72972" x="1765300" y="4724400"/>
          <p14:tracePt t="73003" x="1619250" y="4718050"/>
          <p14:tracePt t="73017" x="1581150" y="4730750"/>
          <p14:tracePt t="73051" x="1473200" y="4857750"/>
          <p14:tracePt t="73065" x="1460500" y="4895850"/>
          <p14:tracePt t="73103" x="1428750" y="5048250"/>
          <p14:tracePt t="73134" x="1498600" y="5156200"/>
          <p14:tracePt t="73166" x="1600200" y="5207000"/>
          <p14:tracePt t="73187" x="1708150" y="5213350"/>
          <p14:tracePt t="73217" x="1847850" y="5175250"/>
          <p14:tracePt t="73252" x="1974850" y="4940300"/>
          <p14:tracePt t="73288" x="1987550" y="4794250"/>
          <p14:tracePt t="73318" x="1962150" y="4730750"/>
          <p14:tracePt t="73349" x="1936750" y="4724400"/>
          <p14:tracePt t="73389" x="1911350" y="4724400"/>
          <p14:tracePt t="73417" x="1898650" y="4724400"/>
          <p14:tracePt t="73471" x="1892300" y="4724400"/>
          <p14:tracePt t="73488" x="0" y="0"/>
        </p14:tracePtLst>
        <p14:tracePtLst>
          <p14:tracePt t="73904" x="2597150" y="5118100"/>
          <p14:tracePt t="73975" x="2590800" y="5124450"/>
          <p14:tracePt t="74004" x="2635250" y="5137150"/>
          <p14:tracePt t="74022" x="2705100" y="5143500"/>
          <p14:tracePt t="74054" x="3079750" y="5143500"/>
          <p14:tracePt t="74092" x="3670300" y="5207000"/>
          <p14:tracePt t="74121" x="3867150" y="5251450"/>
          <p14:tracePt t="74153" x="3892550" y="5251450"/>
          <p14:tracePt t="74391" x="0" y="0"/>
        </p14:tracePtLst>
        <p14:tracePtLst>
          <p14:tracePt t="75770" x="4197350" y="5092700"/>
          <p14:tracePt t="75841" x="4267200" y="5092700"/>
          <p14:tracePt t="75871" x="4546600" y="5092700"/>
          <p14:tracePt t="75877" x="4629150" y="5092700"/>
          <p14:tracePt t="75912" x="4883150" y="5092700"/>
          <p14:tracePt t="75942" x="4946650" y="5092700"/>
          <p14:tracePt t="75970" x="4965700" y="5092700"/>
          <p14:tracePt t="76012" x="4978400" y="5092700"/>
          <p14:tracePt t="76214" x="4933950" y="5111750"/>
          <p14:tracePt t="76240" x="4832350" y="5124450"/>
          <p14:tracePt t="76275" x="4749800" y="5124450"/>
          <p14:tracePt t="76398" x="4768850" y="5124450"/>
          <p14:tracePt t="76409" x="4813300" y="5124450"/>
          <p14:tracePt t="76442" x="5232400" y="5124450"/>
          <p14:tracePt t="76473" x="5435600" y="5124450"/>
          <p14:tracePt t="76499" x="5492750" y="5130800"/>
          <p14:tracePt t="76797" x="5505450" y="5130800"/>
          <p14:tracePt t="76825" x="5568950" y="5130800"/>
          <p14:tracePt t="76826" x="5626100" y="5130800"/>
          <p14:tracePt t="76844" x="5740400" y="5130800"/>
          <p14:tracePt t="76874" x="6045200" y="5130800"/>
          <p14:tracePt t="76915" x="6419850" y="5130800"/>
          <p14:tracePt t="76944" x="6642100" y="5130800"/>
          <p14:tracePt t="76973" x="6877050" y="5130800"/>
          <p14:tracePt t="77014" x="6985000" y="5130800"/>
          <p14:tracePt t="77431" x="6940550" y="5143500"/>
          <p14:tracePt t="77461" x="6813550" y="5143500"/>
          <p14:tracePt t="77482" x="6692900" y="5143500"/>
          <p14:tracePt t="77502" x="6597650" y="5143500"/>
          <p14:tracePt t="77536" x="6362700" y="5143500"/>
          <p14:tracePt t="77560" x="6172200" y="5143500"/>
          <p14:tracePt t="77581" x="5994400" y="5143500"/>
          <p14:tracePt t="77599" x="5892800" y="5143500"/>
          <p14:tracePt t="77631" x="5803900" y="5143500"/>
          <p14:tracePt t="77659" x="5797550" y="5143500"/>
          <p14:tracePt t="77798" x="5905500" y="5143500"/>
          <p14:tracePt t="77831" x="6375400" y="5143500"/>
          <p14:tracePt t="77849" x="6724650" y="5156200"/>
          <p14:tracePt t="77861" x="6985000" y="5156200"/>
          <p14:tracePt t="77897" x="7270750" y="5156200"/>
          <p14:tracePt t="77918" x="7302500" y="5156200"/>
          <p14:tracePt t="78097" x="7251700" y="5156200"/>
          <p14:tracePt t="78131" x="6718300" y="5156200"/>
          <p14:tracePt t="78160" x="6235700" y="5156200"/>
          <p14:tracePt t="78200" x="5778500" y="5156200"/>
          <p14:tracePt t="78233" x="5695950" y="5156200"/>
          <p14:tracePt t="78248" x="5683250" y="5156200"/>
          <p14:tracePt t="78278" x="5664200" y="5156200"/>
          <p14:tracePt t="78284" x="5657850" y="5156200"/>
          <p14:tracePt t="78447" x="5854700" y="5162550"/>
          <p14:tracePt t="78477" x="6229350" y="5232400"/>
          <p14:tracePt t="78502" x="6394450" y="5276850"/>
          <p14:tracePt t="78515" x="6400800" y="5276850"/>
          <p14:tracePt t="78531" x="6407150" y="5276850"/>
          <p14:tracePt t="78602" x="6350000" y="5276850"/>
          <p14:tracePt t="78634" x="6083300" y="5276850"/>
          <p14:tracePt t="78665" x="5892800" y="5270500"/>
          <p14:tracePt t="78700" x="5765800" y="5270500"/>
          <p14:tracePt t="78731" x="5759450" y="5270500"/>
          <p14:tracePt t="78830" x="5803900" y="5270500"/>
          <p14:tracePt t="78864" x="6178550" y="5295900"/>
          <p14:tracePt t="78904" x="6654800" y="5295900"/>
          <p14:tracePt t="78920" x="6686550" y="5295900"/>
          <p14:tracePt t="78935" x="6692900" y="5295900"/>
          <p14:tracePt t="80323" x="0" y="0"/>
        </p14:tracePtLst>
        <p14:tracePtLst>
          <p14:tracePt t="86349" x="5124450" y="5099050"/>
          <p14:tracePt t="86399" x="5137150" y="5099050"/>
          <p14:tracePt t="86433" x="5416550" y="5130800"/>
          <p14:tracePt t="86452" x="5873750" y="5130800"/>
          <p14:tracePt t="86483" x="6629400" y="5130800"/>
          <p14:tracePt t="86502" x="6858000" y="5130800"/>
          <p14:tracePt t="86522" x="7016750" y="5130800"/>
          <p14:tracePt t="86549" x="7061200" y="5130800"/>
          <p14:tracePt t="86584" x="7080250" y="5130800"/>
          <p14:tracePt t="86820" x="0" y="0"/>
        </p14:tracePtLst>
        <p14:tracePtLst>
          <p14:tracePt t="87182" x="4959350" y="5130800"/>
          <p14:tracePt t="87253" x="4991100" y="5137150"/>
          <p14:tracePt t="87284" x="5270500" y="5181600"/>
          <p14:tracePt t="87323" x="6019800" y="5181600"/>
          <p14:tracePt t="87353" x="6432550" y="5181600"/>
          <p14:tracePt t="87383" x="6572250" y="5181600"/>
          <p14:tracePt t="87587" x="0" y="0"/>
        </p14:tracePtLst>
        <p14:tracePtLst>
          <p14:tracePt t="88558" x="4997450" y="4813300"/>
          <p14:tracePt t="88588" x="4978400" y="4845050"/>
          <p14:tracePt t="88613" x="4946650" y="4876800"/>
          <p14:tracePt t="88645" x="4933950" y="4953000"/>
          <p14:tracePt t="88658" x="4927600" y="4997450"/>
          <p14:tracePt t="88671" x="4921250" y="5048250"/>
          <p14:tracePt t="88703" x="4921250" y="5118100"/>
          <p14:tracePt t="88728" x="4940300" y="5181600"/>
          <p14:tracePt t="88757" x="4984750" y="5219700"/>
          <p14:tracePt t="88775" x="5029200" y="5238750"/>
          <p14:tracePt t="88803" x="5149850" y="5283200"/>
          <p14:tracePt t="88844" x="5283200" y="5308600"/>
          <p14:tracePt t="88874" x="5359400" y="5308600"/>
          <p14:tracePt t="88904" x="5410200" y="5295900"/>
          <p14:tracePt t="88928" x="5441950" y="5251450"/>
          <p14:tracePt t="88957" x="5473700" y="5187950"/>
          <p14:tracePt t="88974" x="5473700" y="5156200"/>
          <p14:tracePt t="89003" x="5473700" y="5105400"/>
          <p14:tracePt t="89028" x="5473700" y="5054600"/>
          <p14:tracePt t="89057" x="5454650" y="4997450"/>
          <p14:tracePt t="89086" x="5378450" y="4933950"/>
          <p14:tracePt t="89113" x="5289550" y="4876800"/>
          <p14:tracePt t="89144" x="5181600" y="4838700"/>
          <p14:tracePt t="89174" x="5105400" y="4826000"/>
          <p14:tracePt t="89205" x="5054600" y="4826000"/>
          <p14:tracePt t="89242" x="5010150" y="4851400"/>
          <p14:tracePt t="89272" x="4991100" y="4883150"/>
          <p14:tracePt t="89303" x="4965700" y="4940300"/>
          <p14:tracePt t="89343" x="4953000" y="5035550"/>
          <p14:tracePt t="89375" x="4959350" y="5130800"/>
          <p14:tracePt t="89404" x="5003800" y="5207000"/>
          <p14:tracePt t="89429" x="5035550" y="5245100"/>
          <p14:tracePt t="89443" x="5073650" y="5270500"/>
          <p14:tracePt t="89472" x="5130800" y="5295900"/>
          <p14:tracePt t="89507" x="5238750" y="5302250"/>
          <p14:tracePt t="89529" x="5276850" y="5302250"/>
          <p14:tracePt t="89559" x="5346700" y="5238750"/>
          <p14:tracePt t="89588" x="5397500" y="5143500"/>
          <p14:tracePt t="89614" x="5410200" y="5086350"/>
          <p14:tracePt t="89645" x="5410200" y="5041900"/>
          <p14:tracePt t="89676" x="5416550" y="5035550"/>
          <p14:tracePt t="90315" x="0" y="0"/>
        </p14:tracePtLst>
        <p14:tracePtLst>
          <p14:tracePt t="90732" x="5124450" y="4845050"/>
          <p14:tracePt t="90776" x="5092700" y="4883150"/>
          <p14:tracePt t="90810" x="5067300" y="4927600"/>
          <p14:tracePt t="90810" x="5067300" y="4940300"/>
          <p14:tracePt t="90846" x="5060950" y="5010150"/>
          <p14:tracePt t="90877" x="5060950" y="5092700"/>
          <p14:tracePt t="90910" x="5086350" y="5143500"/>
          <p14:tracePt t="90946" x="5111750" y="5149850"/>
          <p14:tracePt t="90960" x="5124450" y="5156200"/>
          <p14:tracePt t="90977" x="5143500" y="5162550"/>
          <p14:tracePt t="90992" x="5162550" y="5162550"/>
          <p14:tracePt t="91010" x="5194300" y="5162550"/>
          <p14:tracePt t="91016" x="5207000" y="5156200"/>
          <p14:tracePt t="91049" x="5245100" y="5118100"/>
          <p14:tracePt t="91081" x="5257800" y="5048250"/>
          <p14:tracePt t="91094" x="5257800" y="5010150"/>
          <p14:tracePt t="91132" x="5251450" y="4953000"/>
          <p14:tracePt t="91162" x="5238750" y="4933950"/>
          <p14:tracePt t="91193" x="5219700" y="4914900"/>
          <p14:tracePt t="91231" x="5175250" y="4895850"/>
          <p14:tracePt t="91261" x="5143500" y="4883150"/>
          <p14:tracePt t="91296" x="5130800" y="4883150"/>
          <p14:tracePt t="91315" x="5105400" y="4889500"/>
          <p14:tracePt t="91347" x="5073650" y="4927600"/>
          <p14:tracePt t="91378" x="5048250" y="4972050"/>
          <p14:tracePt t="91378" x="5035550" y="4991100"/>
          <p14:tracePt t="91397" x="5029200" y="5016500"/>
          <p14:tracePt t="91432" x="5022850" y="5086350"/>
          <p14:tracePt t="91464" x="5022850" y="5130800"/>
          <p14:tracePt t="91477" x="5022850" y="5162550"/>
          <p14:tracePt t="91511" x="5054600" y="5187950"/>
          <p14:tracePt t="91518" x="5067300" y="5194300"/>
          <p14:tracePt t="91548" x="5149850" y="5219700"/>
          <p14:tracePt t="91581" x="5238750" y="5232400"/>
          <p14:tracePt t="91611" x="5302250" y="5226050"/>
          <p14:tracePt t="91647" x="5327650" y="5181600"/>
          <p14:tracePt t="91677" x="5327650" y="5099050"/>
          <p14:tracePt t="91697" x="5327650" y="5048250"/>
          <p14:tracePt t="91732" x="5289550" y="4972050"/>
          <p14:tracePt t="91764" x="5257800" y="4940300"/>
          <p14:tracePt t="91798" x="5213350" y="4921250"/>
          <p14:tracePt t="91816" x="5187950" y="4908550"/>
          <p14:tracePt t="91848" x="5168900" y="4902200"/>
          <p14:tracePt t="91880" x="5156200" y="4902200"/>
          <p14:tracePt t="91910" x="5124450" y="4914900"/>
          <p14:tracePt t="91950" x="5092700" y="4978400"/>
          <p14:tracePt t="91982" x="5086350" y="5054600"/>
          <p14:tracePt t="92011" x="5099050" y="5137150"/>
          <p14:tracePt t="92047" x="5124450" y="5181600"/>
          <p14:tracePt t="92082" x="5149850" y="5200650"/>
          <p14:tracePt t="92082" x="5168900" y="5207000"/>
          <p14:tracePt t="92112" x="5181600" y="5207000"/>
          <p14:tracePt t="92147" x="5219700" y="5207000"/>
          <p14:tracePt t="92182" x="5245100" y="5194300"/>
          <p14:tracePt t="92211" x="5245100" y="5187950"/>
          <p14:tracePt t="92452" x="5245100" y="5181600"/>
          <p14:tracePt t="92452" x="0" y="0"/>
        </p14:tracePtLst>
        <p14:tracePtLst>
          <p14:tracePt t="92836" x="5010150" y="4845050"/>
          <p14:tracePt t="92868" x="4997450" y="4902200"/>
          <p14:tracePt t="92898" x="4984750" y="4978400"/>
          <p14:tracePt t="92939" x="5003800" y="5099050"/>
          <p14:tracePt t="92968" x="5060950" y="5162550"/>
          <p14:tracePt t="92982" x="5118100" y="5207000"/>
          <p14:tracePt t="92997" x="5168900" y="5226050"/>
          <p14:tracePt t="93021" x="5219700" y="5238750"/>
          <p14:tracePt t="93052" x="5283200" y="5200650"/>
          <p14:tracePt t="93081" x="5308600" y="5073650"/>
          <p14:tracePt t="93082" x="5302250" y="5022850"/>
          <p14:tracePt t="93099" x="5289550" y="4933950"/>
          <p14:tracePt t="93136" x="5213350" y="4806950"/>
          <p14:tracePt t="93165" x="5162550" y="4762500"/>
          <p14:tracePt t="93196" x="5149850" y="4762500"/>
          <p14:tracePt t="93236" x="5143500" y="4762500"/>
          <p14:tracePt t="93335" x="5137150" y="4762500"/>
          <p14:tracePt t="93335" x="0" y="0"/>
        </p14:tracePtLst>
        <p14:tracePtLst>
          <p14:tracePt t="93614" x="2794000" y="4972050"/>
          <p14:tracePt t="93685" x="2794000" y="4984750"/>
          <p14:tracePt t="93715" x="3073400" y="5041900"/>
          <p14:tracePt t="93754" x="4248150" y="5276850"/>
          <p14:tracePt t="93785" x="4489450" y="5302250"/>
          <p14:tracePt t="93814" x="4514850" y="5302250"/>
          <p14:tracePt t="93914" x="0" y="0"/>
        </p14:tracePtLst>
        <p14:tracePtLst>
          <p14:tracePt t="94385" x="5607050" y="5073650"/>
          <p14:tracePt t="94458" x="5638800" y="5092700"/>
          <p14:tracePt t="94470" x="5664200" y="5099050"/>
          <p14:tracePt t="94502" x="5937250" y="5168900"/>
          <p14:tracePt t="94516" x="6165850" y="5213350"/>
          <p14:tracePt t="94540" x="6546850" y="5270500"/>
          <p14:tracePt t="94569" x="6718300" y="5270500"/>
          <p14:tracePt t="94570" x="6737350" y="5270500"/>
          <p14:tracePt t="94588" x="6750050" y="5270500"/>
          <p14:tracePt t="94618" x="6756400" y="5270500"/>
          <p14:tracePt t="94941" x="0" y="0"/>
        </p14:tracePtLst>
        <p14:tracePtLst>
          <p14:tracePt t="95342" x="6051550" y="5168900"/>
          <p14:tracePt t="95408" x="6064250" y="5168900"/>
          <p14:tracePt t="95430" x="6216650" y="5187950"/>
          <p14:tracePt t="95443" x="6394450" y="5213350"/>
          <p14:tracePt t="95476" x="6991350" y="5276850"/>
          <p14:tracePt t="95504" x="7289800" y="5276850"/>
          <p14:tracePt t="95524" x="7334250" y="5276850"/>
          <p14:tracePt t="95558" x="7340600" y="5276850"/>
          <p14:tracePt t="95691" x="7283450" y="5276850"/>
          <p14:tracePt t="95720" x="7099300" y="5251450"/>
          <p14:tracePt t="95760" x="6508750" y="5162550"/>
          <p14:tracePt t="95791" x="6121400" y="5156200"/>
          <p14:tracePt t="95820" x="5886450" y="5156200"/>
          <p14:tracePt t="95860" x="5797550" y="5156200"/>
          <p14:tracePt t="95908" x="5784850" y="5156200"/>
          <p14:tracePt t="96075" x="5930900" y="5156200"/>
          <p14:tracePt t="96109" x="6388100" y="5156200"/>
          <p14:tracePt t="96129" x="6648450" y="5156200"/>
          <p14:tracePt t="96160" x="6953250" y="5200650"/>
          <p14:tracePt t="96192" x="7010400" y="5213350"/>
          <p14:tracePt t="96221" x="7061200" y="5219700"/>
          <p14:tracePt t="96259" x="7105650" y="5232400"/>
          <p14:tracePt t="96507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13" y="1580826"/>
            <a:ext cx="10288239" cy="44389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字符串转数值</a:t>
            </a:r>
            <a:endParaRPr lang="en-US" altLang="zh-CN" sz="2800" noProof="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转换为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radix)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(“11”,2); //3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(“12”,8); //10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(“1A”,16); //26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d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Double.parseDouble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(“3.14”);//3.14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48"/>
    </mc:Choice>
    <mc:Fallback xmlns="">
      <p:transition spd="slow" advTm="69848"/>
    </mc:Fallback>
  </mc:AlternateContent>
  <p:extLst>
    <p:ext uri="{3A86A75C-4F4B-4683-9AE1-C65F6400EC91}">
      <p14:laserTraceLst xmlns:p14="http://schemas.microsoft.com/office/powerpoint/2010/main">
        <p14:tracePtLst>
          <p14:tracePt t="2323" x="1498600" y="1885950"/>
          <p14:tracePt t="2440" x="1555750" y="1885950"/>
          <p14:tracePt t="2467" x="1701800" y="1911350"/>
          <p14:tracePt t="2496" x="1885950" y="1943100"/>
          <p14:tracePt t="2518" x="2133600" y="1949450"/>
          <p14:tracePt t="2550" x="2520950" y="1949450"/>
          <p14:tracePt t="2584" x="2686050" y="1949450"/>
          <p14:tracePt t="2618" x="2717800" y="1955800"/>
          <p14:tracePt t="2650" x="2736850" y="1955800"/>
          <p14:tracePt t="2684" x="2768600" y="1955800"/>
          <p14:tracePt t="2724" x="2787650" y="1955800"/>
          <p14:tracePt t="2750" x="2806700" y="1955800"/>
          <p14:tracePt t="2784" x="2870200" y="1955800"/>
          <p14:tracePt t="2824" x="3022600" y="1955800"/>
          <p14:tracePt t="2854" x="3219450" y="1955800"/>
          <p14:tracePt t="2884" x="3397250" y="1974850"/>
          <p14:tracePt t="2923" x="3467100" y="1974850"/>
          <p14:tracePt t="3899" x="0" y="0"/>
        </p14:tracePtLst>
        <p14:tracePtLst>
          <p14:tracePt t="7981" x="2724150" y="2324100"/>
          <p14:tracePt t="8065" x="2749550" y="2336800"/>
          <p14:tracePt t="8094" x="2876550" y="2336800"/>
          <p14:tracePt t="8134" x="3257550" y="2336800"/>
          <p14:tracePt t="8147" x="3435350" y="2336800"/>
          <p14:tracePt t="8182" x="3746500" y="2336800"/>
          <p14:tracePt t="8212" x="3924300" y="2336800"/>
          <p14:tracePt t="8248" x="4044950" y="2336800"/>
          <p14:tracePt t="8282" x="4222750" y="2336800"/>
          <p14:tracePt t="8311" x="4432300" y="2336800"/>
          <p14:tracePt t="8333" x="4572000" y="2336800"/>
          <p14:tracePt t="8365" x="4724400" y="2336800"/>
          <p14:tracePt t="8394" x="4845050" y="2336800"/>
          <p14:tracePt t="8411" x="4921250" y="2336800"/>
          <p14:tracePt t="8438" x="4991100" y="2336800"/>
          <p14:tracePt t="8467" x="5073650" y="2336800"/>
          <p14:tracePt t="8497" x="5156200" y="2336800"/>
          <p14:tracePt t="8523" x="5245100" y="2336800"/>
          <p14:tracePt t="8548" x="5314950" y="2336800"/>
          <p14:tracePt t="8581" x="5397500" y="2336800"/>
          <p14:tracePt t="8610" x="5461000" y="2336800"/>
          <p14:tracePt t="8611" x="5499100" y="2343150"/>
          <p14:tracePt t="8633" x="5549900" y="2349500"/>
          <p14:tracePt t="8654" x="5626100" y="2349500"/>
          <p14:tracePt t="8681" x="5702300" y="2349500"/>
          <p14:tracePt t="8711" x="5772150" y="2349500"/>
          <p14:tracePt t="8733" x="5854700" y="2355850"/>
          <p14:tracePt t="8765" x="5975350" y="2368550"/>
          <p14:tracePt t="8799" x="6032500" y="2368550"/>
          <p14:tracePt t="8825" x="6076950" y="2368550"/>
          <p14:tracePt t="8855" x="6153150" y="2368550"/>
          <p14:tracePt t="8881" x="6203950" y="2368550"/>
          <p14:tracePt t="8915" x="6248400" y="2368550"/>
          <p14:tracePt t="9114" x="6267450" y="2368550"/>
          <p14:tracePt t="9155" x="6330950" y="2368550"/>
          <p14:tracePt t="9180" x="6400800" y="2368550"/>
          <p14:tracePt t="9215" x="6515100" y="2368550"/>
          <p14:tracePt t="9239" x="6642100" y="2368550"/>
          <p14:tracePt t="9268" x="6781800" y="2368550"/>
          <p14:tracePt t="9281" x="6807200" y="2368550"/>
          <p14:tracePt t="9315" x="6915150" y="2368550"/>
          <p14:tracePt t="9354" x="6985000" y="2368550"/>
          <p14:tracePt t="9367" x="7023100" y="2368550"/>
          <p14:tracePt t="9397" x="7061200" y="2368550"/>
          <p14:tracePt t="9438" x="7080250" y="2368550"/>
          <p14:tracePt t="9471" x="7099300" y="2368550"/>
          <p14:tracePt t="9501" x="7143750" y="2368550"/>
          <p14:tracePt t="9526" x="7194550" y="2368550"/>
          <p14:tracePt t="9556" x="7302500" y="2368550"/>
          <p14:tracePt t="9584" x="7435850" y="2368550"/>
          <p14:tracePt t="9613" x="7639050" y="2368550"/>
          <p14:tracePt t="9655" x="7893050" y="2368550"/>
          <p14:tracePt t="9684" x="8083550" y="2368550"/>
          <p14:tracePt t="9702" x="8153400" y="2368550"/>
          <p14:tracePt t="9722" x="8191500" y="2368550"/>
          <p14:tracePt t="9723" x="8204200" y="2368550"/>
          <p14:tracePt t="9743" x="8229600" y="2368550"/>
          <p14:tracePt t="9772" x="8280400" y="2368550"/>
          <p14:tracePt t="9802" x="8305800" y="2368550"/>
          <p14:tracePt t="9839" x="8324850" y="2368550"/>
          <p14:tracePt t="9914" x="8337550" y="2368550"/>
          <p14:tracePt t="9954" x="8420100" y="2368550"/>
          <p14:tracePt t="9955" x="8458200" y="2368550"/>
          <p14:tracePt t="9983" x="8636000" y="2368550"/>
          <p14:tracePt t="10014" x="9067800" y="2368550"/>
          <p14:tracePt t="10022" x="9182100" y="2368550"/>
          <p14:tracePt t="10056" x="9690100" y="2368550"/>
          <p14:tracePt t="10084" x="10134600" y="2368550"/>
          <p14:tracePt t="10118" x="10369550" y="2368550"/>
          <p14:tracePt t="10154" x="10407650" y="2368550"/>
          <p14:tracePt t="10721" x="0" y="0"/>
        </p14:tracePtLst>
        <p14:tracePtLst>
          <p14:tracePt t="11521" x="8572500" y="2374900"/>
          <p14:tracePt t="11571" x="8718550" y="2374900"/>
          <p14:tracePt t="11607" x="9207500" y="2374900"/>
          <p14:tracePt t="11622" x="9512300" y="2374900"/>
          <p14:tracePt t="11642" x="9791700" y="2374900"/>
          <p14:tracePt t="11672" x="10033000" y="2374900"/>
          <p14:tracePt t="11721" x="10052050" y="2374900"/>
          <p14:tracePt t="11820" x="0" y="0"/>
        </p14:tracePtLst>
        <p14:tracePtLst>
          <p14:tracePt t="12508" x="4514850" y="2616200"/>
          <p14:tracePt t="12592" x="4514850" y="2660650"/>
          <p14:tracePt t="12621" x="4502150" y="2762250"/>
          <p14:tracePt t="12646" x="4502150" y="2838450"/>
          <p14:tracePt t="12676" x="4483100" y="2965450"/>
          <p14:tracePt t="12709" x="4470400" y="3073400"/>
          <p14:tracePt t="12742" x="4470400" y="3155950"/>
          <p14:tracePt t="12776" x="4470400" y="3213100"/>
          <p14:tracePt t="12809" x="4470400" y="3232150"/>
          <p14:tracePt t="12962" x="4476750" y="3149600"/>
          <p14:tracePt t="12976" x="4495800" y="3073400"/>
          <p14:tracePt t="13008" x="4502150" y="2927350"/>
          <p14:tracePt t="13026" x="4502150" y="2863850"/>
          <p14:tracePt t="13044" x="4489450" y="2806700"/>
          <p14:tracePt t="13062" x="4483100" y="2781300"/>
          <p14:tracePt t="13092" x="4476750" y="2774950"/>
          <p14:tracePt t="13191" x="4470400" y="2832100"/>
          <p14:tracePt t="13226" x="4425950" y="3009900"/>
          <p14:tracePt t="13262" x="4400550" y="3187700"/>
          <p14:tracePt t="13292" x="4400550" y="3232150"/>
          <p14:tracePt t="13324" x="4400550" y="3244850"/>
          <p14:tracePt t="13409" x="4400550" y="3181350"/>
          <p14:tracePt t="13447" x="4445000" y="2940050"/>
          <p14:tracePt t="13476" x="4464050" y="2844800"/>
          <p14:tracePt t="13511" x="4464050" y="2825750"/>
          <p14:tracePt t="13524" x="4464050" y="2819400"/>
          <p14:tracePt t="13563" x="4464050" y="2813050"/>
          <p14:tracePt t="13646" x="4457700" y="2895600"/>
          <p14:tracePt t="13680" x="4451350" y="3060700"/>
          <p14:tracePt t="13693" x="4438650" y="3143250"/>
          <p14:tracePt t="13725" x="4438650" y="3200400"/>
          <p14:tracePt t="13763" x="4438650" y="3213100"/>
          <p14:tracePt t="13824" x="4451350" y="3067050"/>
          <p14:tracePt t="13847" x="4483100" y="2901950"/>
          <p14:tracePt t="13878" x="4508500" y="2762250"/>
          <p14:tracePt t="13909" x="4514850" y="2705100"/>
          <p14:tracePt t="13927" x="4514850" y="2698750"/>
          <p14:tracePt t="14012" x="4483100" y="2901950"/>
          <p14:tracePt t="14026" x="4464050" y="2978150"/>
          <p14:tracePt t="14047" x="4438650" y="3168650"/>
          <p14:tracePt t="14078" x="4413250" y="3289300"/>
          <p14:tracePt t="14109" x="4413250" y="3308350"/>
          <p14:tracePt t="14179" x="4413250" y="3263900"/>
          <p14:tracePt t="14193" x="4413250" y="3200400"/>
          <p14:tracePt t="14224" x="4457700" y="2952750"/>
          <p14:tracePt t="14264" x="4483100" y="2794000"/>
          <p14:tracePt t="14297" x="4483100" y="2774950"/>
          <p14:tracePt t="14378" x="4470400" y="2933700"/>
          <p14:tracePt t="14397" x="4438650" y="3136900"/>
          <p14:tracePt t="14428" x="4413250" y="3270250"/>
          <p14:tracePt t="14463" x="4413250" y="3289300"/>
          <p14:tracePt t="14529" x="4419600" y="3143250"/>
          <p14:tracePt t="14547" x="4445000" y="2978150"/>
          <p14:tracePt t="14578" x="4445000" y="2851150"/>
          <p14:tracePt t="14613" x="4445000" y="2781300"/>
          <p14:tracePt t="14696" x="4425950" y="2876550"/>
          <p14:tracePt t="14725" x="4368800" y="3067050"/>
          <p14:tracePt t="14764" x="4356100" y="3136900"/>
          <p14:tracePt t="14869" x="4356100" y="2984500"/>
          <p14:tracePt t="14896" x="4356100" y="2844800"/>
          <p14:tracePt t="14929" x="4356100" y="2755900"/>
          <p14:tracePt t="14969" x="4356100" y="2736850"/>
          <p14:tracePt t="15030" x="4330700" y="2927350"/>
          <p14:tracePt t="15049" x="4305300" y="3067050"/>
          <p14:tracePt t="15081" x="4279900" y="3213100"/>
          <p14:tracePt t="15112" x="4279900" y="3238500"/>
          <p14:tracePt t="15196" x="4279900" y="3124200"/>
          <p14:tracePt t="15230" x="4286250" y="2984500"/>
          <p14:tracePt t="15264" x="4286250" y="2921000"/>
          <p14:tracePt t="15295" x="4286250" y="2914650"/>
          <p14:tracePt t="15370" x="4279900" y="3035300"/>
          <p14:tracePt t="15400" x="4267200" y="3124200"/>
          <p14:tracePt t="15430" x="4260850" y="3149600"/>
          <p14:tracePt t="15628" x="0" y="0"/>
        </p14:tracePtLst>
        <p14:tracePtLst>
          <p14:tracePt t="17519" x="5219700" y="2749550"/>
          <p14:tracePt t="17559" x="5213350" y="2813050"/>
          <p14:tracePt t="17587" x="5200650" y="2901950"/>
          <p14:tracePt t="17606" x="5200650" y="2990850"/>
          <p14:tracePt t="17637" x="5200650" y="3111500"/>
          <p14:tracePt t="17656" x="5200650" y="3162300"/>
          <p14:tracePt t="17686" x="5200650" y="3206750"/>
          <p14:tracePt t="17721" x="5200650" y="3219450"/>
          <p14:tracePt t="17857" x="5264150" y="3092450"/>
          <p14:tracePt t="17886" x="5289550" y="2927350"/>
          <p14:tracePt t="17920" x="5289550" y="2813050"/>
          <p14:tracePt t="17941" x="5295900" y="2755900"/>
          <p14:tracePt t="17971" x="5295900" y="2717800"/>
          <p14:tracePt t="17971" x="5295900" y="2711450"/>
          <p14:tracePt t="18006" x="5295900" y="2692400"/>
          <p14:tracePt t="18040" x="5295900" y="2679700"/>
          <p14:tracePt t="18190" x="5295900" y="2762250"/>
          <p14:tracePt t="18219" x="5295900" y="2940050"/>
          <p14:tracePt t="18259" x="5295900" y="3168650"/>
          <p14:tracePt t="18290" x="5295900" y="3238500"/>
          <p14:tracePt t="18291" x="5295900" y="3244850"/>
          <p14:tracePt t="18322" x="5295900" y="3251200"/>
          <p14:tracePt t="18461" x="5327650" y="3175000"/>
          <p14:tracePt t="18491" x="5346700" y="3073400"/>
          <p14:tracePt t="18491" x="5353050" y="3028950"/>
          <p14:tracePt t="18523" x="5372100" y="2921000"/>
          <p14:tracePt t="18558" x="5372100" y="2857500"/>
          <p14:tracePt t="18592" x="5372100" y="2844800"/>
          <p14:tracePt t="18661" x="5372100" y="2851150"/>
          <p14:tracePt t="18691" x="5365750" y="3067050"/>
          <p14:tracePt t="18704" x="5359400" y="3124200"/>
          <p14:tracePt t="18735" x="5359400" y="3213100"/>
          <p14:tracePt t="18773" x="5359400" y="3232150"/>
          <p14:tracePt t="18889" x="5359400" y="3213100"/>
          <p14:tracePt t="18924" x="5391150" y="3079750"/>
          <p14:tracePt t="18943" x="5410200" y="3009900"/>
          <p14:tracePt t="18976" x="5422900" y="2914650"/>
          <p14:tracePt t="19007" x="5422900" y="2863850"/>
          <p14:tracePt t="19122" x="5391150" y="2978150"/>
          <p14:tracePt t="19123" x="5372100" y="3048000"/>
          <p14:tracePt t="19140" x="5353050" y="3162300"/>
          <p14:tracePt t="19178" x="5340350" y="3276600"/>
          <p14:tracePt t="19207" x="5340350" y="3295650"/>
          <p14:tracePt t="19294" x="5372100" y="3117850"/>
          <p14:tracePt t="19324" x="5403850" y="2959100"/>
          <p14:tracePt t="19343" x="5403850" y="2927350"/>
          <p14:tracePt t="19362" x="5403850" y="2901950"/>
          <p14:tracePt t="19393" x="5403850" y="2895600"/>
          <p14:tracePt t="19477" x="5378450" y="3124200"/>
          <p14:tracePt t="19508" x="5365750" y="3289300"/>
          <p14:tracePt t="19525" x="5365750" y="3302000"/>
          <p14:tracePt t="19677" x="5365750" y="3276600"/>
          <p14:tracePt t="19707" x="5365750" y="3263900"/>
          <p14:tracePt t="19740" x="5365750" y="3238500"/>
          <p14:tracePt t="19740" x="0" y="0"/>
        </p14:tracePtLst>
        <p14:tracePtLst>
          <p14:tracePt t="20094" x="5029200" y="2895600"/>
          <p14:tracePt t="20240" x="5162550" y="2895600"/>
          <p14:tracePt t="20280" x="5359400" y="2895600"/>
          <p14:tracePt t="20310" x="5441950" y="2895600"/>
          <p14:tracePt t="20340" x="5448300" y="2895600"/>
          <p14:tracePt t="20493" x="0" y="0"/>
        </p14:tracePtLst>
        <p14:tracePtLst>
          <p14:tracePt t="20668" x="6038850" y="2895600"/>
          <p14:tracePt t="20693" x="6057900" y="2895600"/>
          <p14:tracePt t="20728" x="6070600" y="2895600"/>
          <p14:tracePt t="20884" x="6045200" y="2895600"/>
          <p14:tracePt t="20912" x="5994400" y="2895600"/>
          <p14:tracePt t="20944" x="5956300" y="2895600"/>
          <p14:tracePt t="20978" x="5880100" y="2895600"/>
          <p14:tracePt t="21013" x="5511800" y="2895600"/>
          <p14:tracePt t="21026" x="5416550" y="2895600"/>
          <p14:tracePt t="21052" x="5099050" y="2895600"/>
          <p14:tracePt t="21084" x="5067300" y="2895600"/>
          <p14:tracePt t="21244" x="5283200" y="2895600"/>
          <p14:tracePt t="21285" x="5753100" y="2895600"/>
          <p14:tracePt t="21314" x="5886450" y="2895600"/>
          <p14:tracePt t="21327" x="5905500" y="2895600"/>
          <p14:tracePt t="21351" x="5911850" y="2895600"/>
          <p14:tracePt t="21468" x="5759450" y="2895600"/>
          <p14:tracePt t="21499" x="5410200" y="2895600"/>
          <p14:tracePt t="21528" x="5168900" y="2895600"/>
          <p14:tracePt t="21552" x="5092700" y="2895600"/>
          <p14:tracePt t="21581" x="5086350" y="2895600"/>
          <p14:tracePt t="21643" x="5143500" y="2882900"/>
          <p14:tracePt t="21683" x="5518150" y="2882900"/>
          <p14:tracePt t="21713" x="5861050" y="2882900"/>
          <p14:tracePt t="21743" x="6140450" y="2882900"/>
          <p14:tracePt t="21784" x="6172200" y="2882900"/>
          <p14:tracePt t="21984" x="6032500" y="2882900"/>
          <p14:tracePt t="22017" x="5829300" y="2882900"/>
          <p14:tracePt t="22029" x="5784850" y="2882900"/>
          <p14:tracePt t="22052" x="5772150" y="2882900"/>
          <p14:tracePt t="22133" x="5886450" y="2882900"/>
          <p14:tracePt t="22145" x="5956300" y="2882900"/>
          <p14:tracePt t="22184" x="6299200" y="2882900"/>
          <p14:tracePt t="22197" x="6330950" y="2882900"/>
          <p14:tracePt t="22234" x="6337300" y="2882900"/>
          <p14:tracePt t="22285" x="6184900" y="2882900"/>
          <p14:tracePt t="22313" x="5981700" y="2882900"/>
          <p14:tracePt t="22347" x="5924550" y="2882900"/>
          <p14:tracePt t="22483" x="5994400" y="2882900"/>
          <p14:tracePt t="22517" x="6083300" y="2882900"/>
          <p14:tracePt t="22529" x="6108700" y="2882900"/>
          <p14:tracePt t="22550" x="6134100" y="2882900"/>
          <p14:tracePt t="22734" x="6153150" y="2870200"/>
          <p14:tracePt t="22745" x="6159500" y="2863850"/>
          <p14:tracePt t="22768" x="6178550" y="2794000"/>
          <p14:tracePt t="22803" x="6197600" y="2647950"/>
          <p14:tracePt t="22803" x="6197600" y="2609850"/>
          <p14:tracePt t="22834" x="6197600" y="2457450"/>
          <p14:tracePt t="22847" x="6153150" y="2355850"/>
          <p14:tracePt t="22884" x="5994400" y="2114550"/>
          <p14:tracePt t="22920" x="5861050" y="2025650"/>
          <p14:tracePt t="22950" x="5740400" y="2019300"/>
          <p14:tracePt t="22984" x="5486400" y="2108200"/>
          <p14:tracePt t="23017" x="5276850" y="2311400"/>
          <p14:tracePt t="23037" x="5232400" y="2419350"/>
          <p14:tracePt t="23055" x="5232400" y="2451100"/>
          <p14:tracePt t="23084" x="5264150" y="2508250"/>
          <p14:tracePt t="23119" x="5359400" y="2520950"/>
          <p14:tracePt t="23150" x="5543550" y="2476500"/>
          <p14:tracePt t="23186" x="5657850" y="2362200"/>
          <p14:tracePt t="23217" x="5689600" y="2279650"/>
          <p14:tracePt t="23246" x="5689600" y="2260600"/>
          <p14:tracePt t="23504" x="0" y="0"/>
        </p14:tracePtLst>
        <p14:tracePtLst>
          <p14:tracePt t="24372" x="3479800" y="3879850"/>
          <p14:tracePt t="24405" x="3435350" y="3937000"/>
          <p14:tracePt t="24438" x="3397250" y="4032250"/>
          <p14:tracePt t="24456" x="3397250" y="4083050"/>
          <p14:tracePt t="24472" x="3397250" y="4114800"/>
          <p14:tracePt t="24504" x="3448050" y="4159250"/>
          <p14:tracePt t="24522" x="3511550" y="4171950"/>
          <p14:tracePt t="24554" x="3600450" y="4178300"/>
          <p14:tracePt t="24573" x="3663950" y="4165600"/>
          <p14:tracePt t="24604" x="3702050" y="4140200"/>
          <p14:tracePt t="24638" x="3708400" y="4133850"/>
          <p14:tracePt t="24671" x="3714750" y="4127500"/>
          <p14:tracePt t="24688" x="3727450" y="4121150"/>
          <p14:tracePt t="24688" x="0" y="0"/>
        </p14:tracePtLst>
        <p14:tracePtLst>
          <p14:tracePt t="24992" x="5143500" y="4121150"/>
          <p14:tracePt t="25292" x="0" y="0"/>
        </p14:tracePtLst>
        <p14:tracePtLst>
          <p14:tracePt t="26177" x="9899650" y="2089150"/>
          <p14:tracePt t="26208" x="9880600" y="2178050"/>
          <p14:tracePt t="26239" x="9867900" y="2317750"/>
          <p14:tracePt t="26277" x="9975850" y="2470150"/>
          <p14:tracePt t="26308" x="10140950" y="2533650"/>
          <p14:tracePt t="26342" x="10306050" y="2501900"/>
          <p14:tracePt t="26360" x="10375900" y="2413000"/>
          <p14:tracePt t="26395" x="10420350" y="2228850"/>
          <p14:tracePt t="26408" x="10420350" y="2203450"/>
          <p14:tracePt t="26408" x="0" y="0"/>
        </p14:tracePtLst>
        <p14:tracePtLst>
          <p14:tracePt t="26999" x="5575300" y="5308600"/>
          <p14:tracePt t="27025" x="5562600" y="5353050"/>
          <p14:tracePt t="27058" x="5530850" y="5435600"/>
          <p14:tracePt t="27059" x="5530850" y="5454650"/>
          <p14:tracePt t="27093" x="5530850" y="5530850"/>
          <p14:tracePt t="27129" x="5575300" y="5626100"/>
          <p14:tracePt t="27141" x="5651500" y="5651500"/>
          <p14:tracePt t="27160" x="5772150" y="5670550"/>
          <p14:tracePt t="27196" x="5962650" y="5657850"/>
          <p14:tracePt t="27216" x="5962650" y="5651500"/>
          <p14:tracePt t="27241" x="5969000" y="5645150"/>
          <p14:tracePt t="27281" x="5969000" y="5619750"/>
          <p14:tracePt t="27341" x="5969000" y="5613400"/>
          <p14:tracePt t="27557" x="5969000" y="5607050"/>
          <p14:tracePt t="27558" x="0" y="0"/>
        </p14:tracePtLst>
        <p14:tracePtLst>
          <p14:tracePt t="31420" x="4184650" y="2616200"/>
          <p14:tracePt t="31453" x="4171950" y="2641600"/>
          <p14:tracePt t="31476" x="4152900" y="2692400"/>
          <p14:tracePt t="31506" x="4108450" y="2800350"/>
          <p14:tracePt t="31520" x="4070350" y="2895600"/>
          <p14:tracePt t="31552" x="4013200" y="3117850"/>
          <p14:tracePt t="31591" x="4013200" y="3321050"/>
          <p14:tracePt t="31620" x="4019550" y="3416300"/>
          <p14:tracePt t="31655" x="4051300" y="3479800"/>
          <p14:tracePt t="31673" x="4064000" y="3492500"/>
          <p14:tracePt t="31708" x="4102100" y="3492500"/>
          <p14:tracePt t="31739" x="4165600" y="3473450"/>
          <p14:tracePt t="31769" x="4229100" y="3384550"/>
          <p14:tracePt t="31808" x="4305300" y="3175000"/>
          <p14:tracePt t="31836" x="4305300" y="3086100"/>
          <p14:tracePt t="31871" x="4305300" y="3009900"/>
          <p14:tracePt t="31906" x="4305300" y="2990850"/>
          <p14:tracePt t="31936" x="4305300" y="2984500"/>
          <p14:tracePt t="32190" x="0" y="0"/>
        </p14:tracePtLst>
        <p14:tracePtLst>
          <p14:tracePt t="33613" x="5867400" y="2717800"/>
          <p14:tracePt t="33641" x="5848350" y="2736850"/>
          <p14:tracePt t="33671" x="5778500" y="2901950"/>
          <p14:tracePt t="33714" x="5721350" y="3098800"/>
          <p14:tracePt t="33743" x="5715000" y="3213100"/>
          <p14:tracePt t="33774" x="5708650" y="3257550"/>
          <p14:tracePt t="33801" x="5708650" y="3263900"/>
          <p14:tracePt t="33946" x="5708650" y="3200400"/>
          <p14:tracePt t="33973" x="5746750" y="2990850"/>
          <p14:tracePt t="34013" x="5765800" y="2749550"/>
          <p14:tracePt t="34031" x="5765800" y="2724150"/>
          <p14:tracePt t="34044" x="5765800" y="2711450"/>
          <p14:tracePt t="34147" x="5734050" y="2813050"/>
          <p14:tracePt t="34147" x="5721350" y="2876550"/>
          <p14:tracePt t="34176" x="5657850" y="3105150"/>
          <p14:tracePt t="34201" x="5645150" y="3251200"/>
          <p14:tracePt t="34230" x="5645150" y="3289300"/>
          <p14:tracePt t="34260" x="5645150" y="3295650"/>
          <p14:tracePt t="34363" x="5651500" y="3136900"/>
          <p14:tracePt t="34384" x="5670550" y="3048000"/>
          <p14:tracePt t="34414" x="5683250" y="2952750"/>
          <p14:tracePt t="34443" x="5689600" y="2933700"/>
          <p14:tracePt t="34530" x="5689600" y="3041650"/>
          <p14:tracePt t="34559" x="5670550" y="3200400"/>
          <p14:tracePt t="34584" x="5670550" y="3225800"/>
          <p14:tracePt t="34701" x="5664200" y="3181350"/>
          <p14:tracePt t="34701" x="0" y="0"/>
        </p14:tracePtLst>
        <p14:tracePtLst>
          <p14:tracePt t="34930" x="5397500" y="2679700"/>
          <p14:tracePt t="35030" x="5626100" y="2724150"/>
          <p14:tracePt t="35061" x="6496050" y="2813050"/>
          <p14:tracePt t="35087" x="7188200" y="2813050"/>
          <p14:tracePt t="35113" x="7410450" y="2813050"/>
          <p14:tracePt t="35148" x="7429500" y="2813050"/>
          <p14:tracePt t="35679" x="7423150" y="2819400"/>
          <p14:tracePt t="35717" x="7156450" y="2870200"/>
          <p14:tracePt t="35747" x="6908800" y="2889250"/>
          <p14:tracePt t="35782" x="6800850" y="2889250"/>
          <p14:tracePt t="35800" x="6794500" y="2889250"/>
          <p14:tracePt t="35934" x="6953250" y="2889250"/>
          <p14:tracePt t="35964" x="7448550" y="2889250"/>
          <p14:tracePt t="35989" x="7816850" y="2889250"/>
          <p14:tracePt t="36018" x="7956550" y="2889250"/>
          <p14:tracePt t="36032" x="7975600" y="2889250"/>
          <p14:tracePt t="36117" x="7689850" y="2889250"/>
          <p14:tracePt t="36147" x="7296150" y="2889250"/>
          <p14:tracePt t="36182" x="7239000" y="2889250"/>
          <p14:tracePt t="36251" x="7391400" y="2889250"/>
          <p14:tracePt t="36280" x="7556500" y="2889250"/>
          <p14:tracePt t="36300" x="7651750" y="2889250"/>
          <p14:tracePt t="36334" x="7702550" y="2889250"/>
          <p14:tracePt t="36363" x="7759700" y="2889250"/>
          <p14:tracePt t="36402" x="7823200" y="2889250"/>
          <p14:tracePt t="36403" x="7829550" y="2889250"/>
          <p14:tracePt t="36417" x="7835900" y="2889250"/>
          <p14:tracePt t="36605" x="0" y="0"/>
        </p14:tracePtLst>
        <p14:tracePtLst>
          <p14:tracePt t="37405" x="6794500" y="3270250"/>
          <p14:tracePt t="37467" x="6927850" y="3270250"/>
          <p14:tracePt t="37484" x="7105650" y="3270250"/>
          <p14:tracePt t="37521" x="7543800" y="3270250"/>
          <p14:tracePt t="37552" x="7747000" y="3270250"/>
          <p14:tracePt t="37584" x="7766050" y="3270250"/>
          <p14:tracePt t="37622" x="7778750" y="3270250"/>
          <p14:tracePt t="37737" x="0" y="0"/>
        </p14:tracePtLst>
        <p14:tracePtLst>
          <p14:tracePt t="38221" x="8185150" y="3251200"/>
          <p14:tracePt t="38311" x="8172450" y="3270250"/>
          <p14:tracePt t="38338" x="8166100" y="3276600"/>
          <p14:tracePt t="38367" x="8166100" y="3302000"/>
          <p14:tracePt t="38368" x="0" y="0"/>
        </p14:tracePtLst>
        <p14:tracePtLst>
          <p14:tracePt t="39154" x="8731250" y="3117850"/>
          <p14:tracePt t="39228" x="8763000" y="3327400"/>
          <p14:tracePt t="39258" x="8851900" y="3435350"/>
          <p14:tracePt t="39270" x="8978900" y="3492500"/>
          <p14:tracePt t="39311" x="9398000" y="3568700"/>
          <p14:tracePt t="39344" x="9759950" y="3524250"/>
          <p14:tracePt t="39370" x="9893300" y="3448050"/>
          <p14:tracePt t="39387" x="9944100" y="3359150"/>
          <p14:tracePt t="39427" x="9931400" y="3149600"/>
          <p14:tracePt t="39458" x="9867900" y="3035300"/>
          <p14:tracePt t="39487" x="9747250" y="2971800"/>
          <p14:tracePt t="39528" x="9544050" y="2959100"/>
          <p14:tracePt t="39559" x="9378950" y="3016250"/>
          <p14:tracePt t="39588" x="9264650" y="3105150"/>
          <p14:tracePt t="39628" x="9201150" y="3232150"/>
          <p14:tracePt t="39656" x="9194800" y="3308350"/>
          <p14:tracePt t="39688" x="9264650" y="3390900"/>
          <p14:tracePt t="39712" x="9372600" y="3429000"/>
          <p14:tracePt t="39741" x="9525000" y="3429000"/>
          <p14:tracePt t="39772" x="9607550" y="3352800"/>
          <p14:tracePt t="39811" x="9626600" y="3162300"/>
          <p14:tracePt t="39845" x="9588500" y="3003550"/>
          <p14:tracePt t="39874" x="9537700" y="2933700"/>
          <p14:tracePt t="39899" x="9493250" y="2895600"/>
          <p14:tracePt t="39929" x="9467850" y="2889250"/>
          <p14:tracePt t="39958" x="9340850" y="2889250"/>
          <p14:tracePt t="39988" x="9124950" y="2959100"/>
          <p14:tracePt t="40012" x="9023350" y="3009900"/>
          <p14:tracePt t="40033" x="8997950" y="3035300"/>
          <p14:tracePt t="40060" x="8959850" y="3124200"/>
          <p14:tracePt t="40089" x="8959850" y="3200400"/>
          <p14:tracePt t="40115" x="9010650" y="3321050"/>
          <p14:tracePt t="40145" x="9093200" y="3384550"/>
          <p14:tracePt t="40158" x="9175750" y="3429000"/>
          <p14:tracePt t="40188" x="9404350" y="3473450"/>
          <p14:tracePt t="40228" x="9728200" y="3460750"/>
          <p14:tracePt t="40257" x="9823450" y="3371850"/>
          <p14:tracePt t="40291" x="9867900" y="3136900"/>
          <p14:tracePt t="40328" x="9823450" y="3003550"/>
          <p14:tracePt t="40361" x="9658350" y="2895600"/>
          <p14:tracePt t="40392" x="9448800" y="2838450"/>
          <p14:tracePt t="40412" x="9366250" y="2832100"/>
          <p14:tracePt t="40442" x="9290050" y="2832100"/>
          <p14:tracePt t="40443" x="9251950" y="2838450"/>
          <p14:tracePt t="40462" x="9188450" y="2870200"/>
          <p14:tracePt t="40492" x="9067800" y="2959100"/>
          <p14:tracePt t="40528" x="8997950" y="3067050"/>
          <p14:tracePt t="40561" x="8991600" y="3194050"/>
          <p14:tracePt t="40592" x="9042400" y="3314700"/>
          <p14:tracePt t="40613" x="9144000" y="3384550"/>
          <p14:tracePt t="40647" x="9315450" y="3416300"/>
          <p14:tracePt t="40677" x="9474200" y="3403600"/>
          <p14:tracePt t="40713" x="9569450" y="3289300"/>
          <p14:tracePt t="40744" x="9620250" y="3130550"/>
          <p14:tracePt t="40763" x="9588500" y="2984500"/>
          <p14:tracePt t="40794" x="9455150" y="2863850"/>
          <p14:tracePt t="40814" x="9207500" y="2762250"/>
          <p14:tracePt t="40845" x="8915400" y="2724150"/>
          <p14:tracePt t="40875" x="8794750" y="2743200"/>
          <p14:tracePt t="40911" x="8724900" y="2825750"/>
          <p14:tracePt t="40946" x="8667750" y="2984500"/>
          <p14:tracePt t="40966" x="8655050" y="3124200"/>
          <p14:tracePt t="40994" x="8655050" y="3282950"/>
          <p14:tracePt t="40995" x="8661400" y="3340100"/>
          <p14:tracePt t="41014" x="8705850" y="3422650"/>
          <p14:tracePt t="41032" x="8763000" y="3511550"/>
          <p14:tracePt t="41062" x="8985250" y="3644900"/>
          <p14:tracePt t="41092" x="9378950" y="3727450"/>
          <p14:tracePt t="41128" x="9709150" y="3721100"/>
          <p14:tracePt t="41161" x="9823450" y="3625850"/>
          <p14:tracePt t="41190" x="9855200" y="3467100"/>
          <p14:tracePt t="41230" x="9798050" y="3232150"/>
          <p14:tracePt t="41261" x="9658350" y="3048000"/>
          <p14:tracePt t="41293" x="9518650" y="2965450"/>
          <p14:tracePt t="41328" x="9436100" y="2946400"/>
          <p14:tracePt t="41361" x="9347200" y="2940050"/>
          <p14:tracePt t="41392" x="9226550" y="2984500"/>
          <p14:tracePt t="41433" x="9131300" y="3079750"/>
          <p14:tracePt t="41462" x="9099550" y="3181350"/>
          <p14:tracePt t="41494" x="9093200" y="3314700"/>
          <p14:tracePt t="41530" x="9169400" y="3441700"/>
          <p14:tracePt t="41561" x="9239250" y="3498850"/>
          <p14:tracePt t="41596" x="9328150" y="3492500"/>
          <p14:tracePt t="41632" x="9391650" y="3365500"/>
          <p14:tracePt t="41645" x="9410700" y="3270250"/>
          <p14:tracePt t="41661" x="9423400" y="3187700"/>
          <p14:tracePt t="41695" x="9410700" y="3048000"/>
          <p14:tracePt t="41731" x="9340850" y="2965450"/>
          <p14:tracePt t="41762" x="9283700" y="2952750"/>
          <p14:tracePt t="41781" x="9220200" y="2952750"/>
          <p14:tracePt t="41800" x="9175750" y="2952750"/>
          <p14:tracePt t="41831" x="9099550" y="2971800"/>
          <p14:tracePt t="41862" x="9061450" y="3041650"/>
          <p14:tracePt t="41894" x="9048750" y="3117850"/>
          <p14:tracePt t="41931" x="9086850" y="3225800"/>
          <p14:tracePt t="41962" x="9169400" y="3282950"/>
          <p14:tracePt t="41993" x="9271000" y="3308350"/>
          <p14:tracePt t="42032" x="9366250" y="3244850"/>
          <p14:tracePt t="42065" x="9404350" y="3092450"/>
          <p14:tracePt t="42095" x="9366250" y="2933700"/>
          <p14:tracePt t="42115" x="9258300" y="2844800"/>
          <p14:tracePt t="42150" x="9112250" y="2813050"/>
          <p14:tracePt t="42180" x="9004300" y="2838450"/>
          <p14:tracePt t="42215" x="8890000" y="2978150"/>
          <p14:tracePt t="42249" x="8832850" y="3136900"/>
          <p14:tracePt t="42281" x="8839200" y="3244850"/>
          <p14:tracePt t="42300" x="8902700" y="3321050"/>
          <p14:tracePt t="42333" x="9042400" y="3365500"/>
          <p14:tracePt t="42347" x="9131300" y="3365500"/>
          <p14:tracePt t="42378" x="9315450" y="3346450"/>
          <p14:tracePt t="42398" x="9417050" y="3282950"/>
          <p14:tracePt t="42433" x="9467850" y="3149600"/>
          <p14:tracePt t="42462" x="9436100" y="3048000"/>
          <p14:tracePt t="42494" x="9315450" y="2997200"/>
          <p14:tracePt t="42519" x="9207500" y="2984500"/>
          <p14:tracePt t="42550" x="9124950" y="2984500"/>
          <p14:tracePt t="42582" x="9042400" y="3060700"/>
          <p14:tracePt t="42618" x="8985250" y="3219450"/>
          <p14:tracePt t="42649" x="8978900" y="3359150"/>
          <p14:tracePt t="42682" x="9080500" y="3460750"/>
          <p14:tracePt t="42716" x="9315450" y="3492500"/>
          <p14:tracePt t="42748" x="9461500" y="3403600"/>
          <p14:tracePt t="42783" x="9518650" y="3232150"/>
          <p14:tracePt t="42801" x="9518650" y="3168650"/>
          <p14:tracePt t="42836" x="9461500" y="3041650"/>
          <p14:tracePt t="42866" x="9410700" y="3016250"/>
          <p14:tracePt t="42898" x="9372600" y="3009900"/>
          <p14:tracePt t="42899" x="9366250" y="3009900"/>
          <p14:tracePt t="42951" x="9359900" y="3009900"/>
          <p14:tracePt t="43198" x="9328150" y="3003550"/>
          <p14:tracePt t="43237" x="9213850" y="3003550"/>
          <p14:tracePt t="43265" x="9163050" y="3003550"/>
          <p14:tracePt t="43295" x="9112250" y="3035300"/>
          <p14:tracePt t="43319" x="9086850" y="3086100"/>
          <p14:tracePt t="43350" x="9086850" y="3162300"/>
          <p14:tracePt t="43381" x="9112250" y="3232150"/>
          <p14:tracePt t="43420" x="9220200" y="3308350"/>
          <p14:tracePt t="43450" x="9334500" y="3321050"/>
          <p14:tracePt t="43484" x="9556750" y="3282950"/>
          <p14:tracePt t="43506" x="9588500" y="3244850"/>
          <p14:tracePt t="43521" x="9594850" y="3206750"/>
          <p14:tracePt t="43553" x="9575800" y="3079750"/>
          <p14:tracePt t="43584" x="9417050" y="2959100"/>
          <p14:tracePt t="43619" x="8985250" y="2863850"/>
          <p14:tracePt t="43649" x="8902700" y="2863850"/>
          <p14:tracePt t="43681" x="8864600" y="2882900"/>
          <p14:tracePt t="43704" x="8845550" y="2933700"/>
          <p14:tracePt t="43736" x="8839200" y="3054350"/>
          <p14:tracePt t="43766" x="8839200" y="3175000"/>
          <p14:tracePt t="43798" x="8909050" y="3257550"/>
          <p14:tracePt t="43837" x="9042400" y="3295650"/>
          <p14:tracePt t="43866" x="9131300" y="3295650"/>
          <p14:tracePt t="43898" x="9182100" y="3270250"/>
          <p14:tracePt t="43937" x="9194800" y="3155950"/>
          <p14:tracePt t="43969" x="9163050" y="3060700"/>
          <p14:tracePt t="43999" x="9150350" y="3028950"/>
          <p14:tracePt t="44236" x="0" y="0"/>
        </p14:tracePtLst>
        <p14:tracePtLst>
          <p14:tracePt t="48546" x="3632200" y="3886200"/>
          <p14:tracePt t="48581" x="3606800" y="3898900"/>
          <p14:tracePt t="48613" x="3556000" y="4006850"/>
          <p14:tracePt t="48647" x="3536950" y="4178300"/>
          <p14:tracePt t="48679" x="3625850" y="4387850"/>
          <p14:tracePt t="48709" x="3873500" y="4527550"/>
          <p14:tracePt t="48749" x="4191000" y="4540250"/>
          <p14:tracePt t="48781" x="4305300" y="4394200"/>
          <p14:tracePt t="48794" x="4311650" y="4362450"/>
          <p14:tracePt t="48818" x="4318000" y="4260850"/>
          <p14:tracePt t="48850" x="4318000" y="4178300"/>
          <p14:tracePt t="48863" x="4311650" y="4165600"/>
          <p14:tracePt t="48896" x="4311650" y="4159250"/>
          <p14:tracePt t="48931" x="4305300" y="4152900"/>
          <p14:tracePt t="48949" x="4298950" y="4152900"/>
          <p14:tracePt t="48950" x="0" y="0"/>
        </p14:tracePtLst>
        <p14:tracePtLst>
          <p14:tracePt t="49196" x="4527550" y="4203700"/>
          <p14:tracePt t="49319" x="4565650" y="4203700"/>
          <p14:tracePt t="49334" x="4616450" y="4203700"/>
          <p14:tracePt t="49334" x="0" y="0"/>
        </p14:tracePtLst>
        <p14:tracePtLst>
          <p14:tracePt t="49399" x="5181600" y="4254500"/>
          <p14:tracePt t="49437" x="5518150" y="4330700"/>
          <p14:tracePt t="49467" x="5537200" y="4330700"/>
          <p14:tracePt t="49635" x="5435600" y="4324350"/>
          <p14:tracePt t="49649" x="5391150" y="4324350"/>
          <p14:tracePt t="49665" x="5232400" y="4318000"/>
          <p14:tracePt t="49665" x="0" y="0"/>
        </p14:tracePtLst>
        <p14:tracePtLst>
          <p14:tracePt t="49834" x="4368800" y="4305300"/>
          <p14:tracePt t="49896" x="4425950" y="4305300"/>
          <p14:tracePt t="49935" x="4997450" y="4318000"/>
          <p14:tracePt t="49965" x="5422900" y="4318000"/>
          <p14:tracePt t="49999" x="5480050" y="4318000"/>
          <p14:tracePt t="50683" x="0" y="0"/>
        </p14:tracePtLst>
        <p14:tracePtLst>
          <p14:tracePt t="51241" x="6305550" y="3924300"/>
          <p14:tracePt t="51286" x="6273800" y="4000500"/>
          <p14:tracePt t="51317" x="6242050" y="4191000"/>
          <p14:tracePt t="51358" x="6292850" y="4394200"/>
          <p14:tracePt t="51384" x="6388100" y="4451350"/>
          <p14:tracePt t="51417" x="6483350" y="4470400"/>
          <p14:tracePt t="51442" x="6553200" y="4464050"/>
          <p14:tracePt t="51471" x="6616700" y="4368800"/>
          <p14:tracePt t="51501" x="6635750" y="4248150"/>
          <p14:tracePt t="51519" x="6623050" y="4191000"/>
          <p14:tracePt t="51558" x="6584950" y="4076700"/>
          <p14:tracePt t="51588" x="6559550" y="4038600"/>
          <p14:tracePt t="51617" x="6540500" y="4025900"/>
          <p14:tracePt t="51641" x="6521450" y="4019550"/>
          <p14:tracePt t="51653" x="6515100" y="4019550"/>
          <p14:tracePt t="52041" x="0" y="0"/>
        </p14:tracePtLst>
        <p14:tracePtLst>
          <p14:tracePt t="52708" x="7029450" y="3968750"/>
          <p14:tracePt t="52721" x="7042150" y="3975100"/>
          <p14:tracePt t="52742" x="7061200" y="3987800"/>
          <p14:tracePt t="52774" x="7073900" y="4006850"/>
          <p14:tracePt t="52807" x="7073900" y="4044950"/>
          <p14:tracePt t="52843" x="7073900" y="4083050"/>
          <p14:tracePt t="52890" x="7054850" y="4121150"/>
          <p14:tracePt t="52918" x="7029450" y="4140200"/>
          <p14:tracePt t="52959" x="7016750" y="4152900"/>
          <p14:tracePt t="53007" x="7010400" y="4159250"/>
          <p14:tracePt t="53025" x="7010400" y="4171950"/>
          <p14:tracePt t="53060" x="7035800" y="4197350"/>
          <p14:tracePt t="53107" x="7054850" y="4197350"/>
          <p14:tracePt t="53174" x="7061200" y="4197350"/>
          <p14:tracePt t="53345" x="0" y="0"/>
        </p14:tracePtLst>
        <p14:tracePtLst>
          <p14:tracePt t="54061" x="6991350" y="3892550"/>
          <p14:tracePt t="54091" x="6978650" y="3898900"/>
          <p14:tracePt t="54123" x="6959600" y="3956050"/>
          <p14:tracePt t="54146" x="6953250" y="4000500"/>
          <p14:tracePt t="54177" x="6953250" y="4102100"/>
          <p14:tracePt t="54207" x="6997700" y="4203700"/>
          <p14:tracePt t="54248" x="7035800" y="4241800"/>
          <p14:tracePt t="54279" x="7048500" y="4241800"/>
          <p14:tracePt t="54311" x="7061200" y="4241800"/>
          <p14:tracePt t="54329" x="7080250" y="4216400"/>
          <p14:tracePt t="54361" x="7099300" y="4127500"/>
          <p14:tracePt t="54391" x="7099300" y="4057650"/>
          <p14:tracePt t="54426" x="7105650" y="4019550"/>
          <p14:tracePt t="54462" x="7105650" y="4013200"/>
          <p14:tracePt t="54711" x="0" y="0"/>
        </p14:tracePtLst>
        <p14:tracePtLst>
          <p14:tracePt t="55333" x="6280150" y="3975100"/>
          <p14:tracePt t="55382" x="6273800" y="3994150"/>
          <p14:tracePt t="55412" x="6273800" y="4095750"/>
          <p14:tracePt t="55447" x="6299200" y="4210050"/>
          <p14:tracePt t="55478" x="6299200" y="4229100"/>
          <p14:tracePt t="55611" x="6311900" y="4216400"/>
          <p14:tracePt t="55629" x="6343650" y="4197350"/>
          <p14:tracePt t="55629" x="0" y="0"/>
        </p14:tracePtLst>
        <p14:tracePtLst>
          <p14:tracePt t="55827" x="6540500" y="4064000"/>
          <p14:tracePt t="55866" x="6546850" y="4089400"/>
          <p14:tracePt t="55867" x="6546850" y="4108450"/>
          <p14:tracePt t="55899" x="6546850" y="4159250"/>
          <p14:tracePt t="55928" x="6546850" y="4178300"/>
          <p14:tracePt t="55965" x="6546850" y="4184650"/>
          <p14:tracePt t="55999" x="6546850" y="4191000"/>
          <p14:tracePt t="56050" x="0" y="0"/>
        </p14:tracePtLst>
        <p14:tracePtLst>
          <p14:tracePt t="57789" x="8070850" y="3987800"/>
          <p14:tracePt t="57819" x="8026400" y="4076700"/>
          <p14:tracePt t="57855" x="8007350" y="4133850"/>
          <p14:tracePt t="57886" x="7994650" y="4159250"/>
          <p14:tracePt t="57916" x="7994650" y="4165600"/>
          <p14:tracePt t="57988" x="8026400" y="4140200"/>
          <p14:tracePt t="58019" x="8121650" y="4019550"/>
          <p14:tracePt t="58056" x="8159750" y="3981450"/>
          <p14:tracePt t="58156" x="8108950" y="4044950"/>
          <p14:tracePt t="58189" x="7912100" y="4210050"/>
          <p14:tracePt t="58218" x="7861300" y="4254500"/>
          <p14:tracePt t="58242" x="7854950" y="4260850"/>
          <p14:tracePt t="58332" x="7918450" y="4165600"/>
          <p14:tracePt t="58372" x="7969250" y="4076700"/>
          <p14:tracePt t="58404" x="7969250" y="4064000"/>
          <p14:tracePt t="58488" x="0" y="0"/>
        </p14:tracePtLst>
        <p14:tracePtLst>
          <p14:tracePt t="59106" x="2266950" y="3962400"/>
          <p14:tracePt t="59135" x="2241550" y="3987800"/>
          <p14:tracePt t="59142" x="2228850" y="4006850"/>
          <p14:tracePt t="59171" x="2216150" y="4025900"/>
          <p14:tracePt t="59405" x="0" y="0"/>
        </p14:tracePtLst>
        <p14:tracePtLst>
          <p14:tracePt t="61025" x="5238750" y="3822700"/>
          <p14:tracePt t="61080" x="5226050" y="3829050"/>
          <p14:tracePt t="61111" x="5187950" y="4057650"/>
          <p14:tracePt t="61140" x="5105400" y="4527550"/>
          <p14:tracePt t="61176" x="5099050" y="4908550"/>
          <p14:tracePt t="61208" x="5105400" y="5194300"/>
          <p14:tracePt t="61243" x="5175250" y="5543550"/>
          <p14:tracePt t="61262" x="5187950" y="5600700"/>
          <p14:tracePt t="61292" x="5194300" y="5619750"/>
          <p14:tracePt t="61325" x="5200650" y="5632450"/>
          <p14:tracePt t="61408" x="5207000" y="5632450"/>
          <p14:tracePt t="61443" x="5219700" y="5619750"/>
          <p14:tracePt t="61468" x="5219700" y="5594350"/>
          <p14:tracePt t="61496" x="5226050" y="5581650"/>
          <p14:tracePt t="61524" x="5226050" y="5575300"/>
          <p14:tracePt t="61567" x="5226050" y="5568950"/>
          <p14:tracePt t="61596" x="5226050" y="5556250"/>
          <p14:tracePt t="61642" x="5226050" y="5543550"/>
          <p14:tracePt t="61643" x="5232400" y="5537200"/>
          <p14:tracePt t="61680" x="5238750" y="5505450"/>
          <p14:tracePt t="61710" x="5289550" y="5359400"/>
          <p14:tracePt t="61743" x="5384800" y="5003800"/>
          <p14:tracePt t="61782" x="5473700" y="4438650"/>
          <p14:tracePt t="61810" x="5461000" y="4152900"/>
          <p14:tracePt t="61842" x="5391150" y="3841750"/>
          <p14:tracePt t="61865" x="5334000" y="3619500"/>
          <p14:tracePt t="61896" x="5257800" y="3390900"/>
          <p14:tracePt t="61925" x="5130800" y="3149600"/>
          <p14:tracePt t="61966" x="4857750" y="2851150"/>
          <p14:tracePt t="61997" x="4584700" y="2673350"/>
          <p14:tracePt t="62025" x="4476750" y="2628900"/>
          <p14:tracePt t="62049" x="4419600" y="2616200"/>
          <p14:tracePt t="62081" x="4349750" y="2616200"/>
          <p14:tracePt t="62110" x="4229100" y="2616200"/>
          <p14:tracePt t="62142" x="4032250" y="2616200"/>
          <p14:tracePt t="62181" x="3797300" y="2654300"/>
          <p14:tracePt t="62212" x="3670300" y="2743200"/>
          <p14:tracePt t="62242" x="3594100" y="2825750"/>
          <p14:tracePt t="62243" x="3562350" y="2851150"/>
          <p14:tracePt t="62267" x="3492500" y="2984500"/>
          <p14:tracePt t="62297" x="3448050" y="3105150"/>
          <p14:tracePt t="62329" x="3448050" y="3187700"/>
          <p14:tracePt t="62348" x="3460750" y="3251200"/>
          <p14:tracePt t="62364" x="3486150" y="3270250"/>
          <p14:tracePt t="62384" x="3524250" y="3282950"/>
          <p14:tracePt t="62410" x="3644900" y="3302000"/>
          <p14:tracePt t="62411" x="3733800" y="3302000"/>
          <p14:tracePt t="62428" x="3943350" y="3302000"/>
          <p14:tracePt t="62469" x="4578350" y="3155950"/>
          <p14:tracePt t="62498" x="4768850" y="3041650"/>
          <p14:tracePt t="62527" x="4838700" y="2927350"/>
          <p14:tracePt t="62554" x="4845050" y="2863850"/>
          <p14:tracePt t="62566" x="4845050" y="2825750"/>
          <p14:tracePt t="62598" x="4819650" y="2755900"/>
          <p14:tracePt t="62629" x="4737100" y="2724150"/>
          <p14:tracePt t="62644" x="4660900" y="2724150"/>
          <p14:tracePt t="62680" x="4489450" y="2774950"/>
          <p14:tracePt t="62712" x="4400550" y="2914650"/>
          <p14:tracePt t="62743" x="4394200" y="3022600"/>
          <p14:tracePt t="62782" x="4464050" y="3136900"/>
          <p14:tracePt t="62812" x="4648200" y="3200400"/>
          <p14:tracePt t="62847" x="4800600" y="3194050"/>
          <p14:tracePt t="62871" x="4870450" y="3117850"/>
          <p14:tracePt t="62896" x="4921250" y="3035300"/>
          <p14:tracePt t="62930" x="4921250" y="2971800"/>
          <p14:tracePt t="62970" x="4895850" y="2895600"/>
          <p14:tracePt t="63000" x="4883150" y="2882900"/>
          <p14:tracePt t="63029" x="4864100" y="2889250"/>
          <p14:tracePt t="63055" x="4838700" y="3028950"/>
          <p14:tracePt t="63087" x="4838700" y="3276600"/>
          <p14:tracePt t="63117" x="4902200" y="3365500"/>
          <p14:tracePt t="63148" x="4972050" y="3378200"/>
          <p14:tracePt t="63186" x="5092700" y="3308350"/>
          <p14:tracePt t="63214" x="5149850" y="3206750"/>
          <p14:tracePt t="63243" x="5156200" y="3168650"/>
          <p14:tracePt t="63330" x="0" y="0"/>
        </p14:tracePtLst>
        <p14:tracePtLst>
          <p14:tracePt t="63745" x="4978400" y="3663950"/>
          <p14:tracePt t="63787" x="4978400" y="3822700"/>
          <p14:tracePt t="63820" x="4984750" y="4210050"/>
          <p14:tracePt t="63846" x="5029200" y="4591050"/>
          <p14:tracePt t="63886" x="5168900" y="5251450"/>
          <p14:tracePt t="63914" x="5219700" y="5486400"/>
          <p14:tracePt t="63945" x="5238750" y="5581650"/>
          <p14:tracePt t="63986" x="5251450" y="5600700"/>
          <p14:tracePt t="64219" x="5257800" y="5594350"/>
          <p14:tracePt t="64220" x="0" y="0"/>
        </p14:tracePtLst>
        <p14:tracePtLst>
          <p14:tracePt t="64720" x="5251450" y="3835400"/>
          <p14:tracePt t="64750" x="5251450" y="3917950"/>
          <p14:tracePt t="64771" x="5251450" y="4114800"/>
          <p14:tracePt t="64803" x="5251450" y="4451350"/>
          <p14:tracePt t="64836" x="5251450" y="4851400"/>
          <p14:tracePt t="64872" x="5251450" y="5289550"/>
          <p14:tracePt t="64903" x="5251450" y="5657850"/>
          <p14:tracePt t="64932" x="5283200" y="5886450"/>
          <p14:tracePt t="64957" x="5283200" y="5937250"/>
          <p14:tracePt t="64987" x="5283200" y="5949950"/>
          <p14:tracePt t="65186" x="5314950" y="5886450"/>
          <p14:tracePt t="65220" x="5359400" y="5499100"/>
          <p14:tracePt t="65249" x="5372100" y="5130800"/>
          <p14:tracePt t="65275" x="5321300" y="4641850"/>
          <p14:tracePt t="65306" x="5270500" y="4362450"/>
          <p14:tracePt t="65307" x="5257800" y="4298950"/>
          <p14:tracePt t="65320" x="5251450" y="4241800"/>
          <p14:tracePt t="65353" x="5232400" y="4083050"/>
          <p14:tracePt t="65388" x="5232400" y="3962400"/>
          <p14:tracePt t="65420" x="5226050" y="3816350"/>
          <p14:tracePt t="65453" x="5226050" y="3683000"/>
          <p14:tracePt t="65489" x="5226050" y="3651250"/>
          <p14:tracePt t="65591" x="5226050" y="3670300"/>
          <p14:tracePt t="65621" x="5187950" y="3924300"/>
          <p14:tracePt t="65650" x="5149850" y="4178300"/>
          <p14:tracePt t="65657" x="5149850" y="4267200"/>
          <p14:tracePt t="65691" x="5149850" y="4787900"/>
          <p14:tracePt t="65721" x="5149850" y="5105400"/>
          <p14:tracePt t="65753" x="5168900" y="5467350"/>
          <p14:tracePt t="65790" x="5194300" y="5676900"/>
          <p14:tracePt t="65821" x="5200650" y="5721350"/>
          <p14:tracePt t="65919" x="5226050" y="5664200"/>
          <p14:tracePt t="65950" x="5264150" y="5251450"/>
          <p14:tracePt t="65976" x="5270500" y="4857750"/>
          <p14:tracePt t="66004" x="5270500" y="4400550"/>
          <p14:tracePt t="66023" x="5270500" y="4229100"/>
          <p14:tracePt t="66054" x="5270500" y="3943350"/>
          <p14:tracePt t="66088" x="5270500" y="3784600"/>
          <p14:tracePt t="66124" x="5270500" y="3702050"/>
          <p14:tracePt t="66154" x="5270500" y="3683000"/>
          <p14:tracePt t="66173" x="5270500" y="3663950"/>
          <p14:tracePt t="66208" x="5264150" y="3644900"/>
          <p14:tracePt t="66324" x="5207000" y="3924300"/>
          <p14:tracePt t="66356" x="5175250" y="4254500"/>
          <p14:tracePt t="66374" x="5175250" y="4425950"/>
          <p14:tracePt t="66406" x="5175250" y="4819650"/>
          <p14:tracePt t="66437" x="5156200" y="5245100"/>
          <p14:tracePt t="66462" x="5156200" y="5518150"/>
          <p14:tracePt t="66492" x="5156200" y="5772150"/>
          <p14:tracePt t="66522" x="5156200" y="5861050"/>
          <p14:tracePt t="66552" x="5156200" y="5924550"/>
          <p14:tracePt t="66590" x="5156200" y="5937250"/>
          <p14:tracePt t="66652" x="5156200" y="5905500"/>
          <p14:tracePt t="66692" x="5213350" y="5581650"/>
          <p14:tracePt t="66724" x="5245100" y="5099050"/>
          <p14:tracePt t="66756" x="5251450" y="4622800"/>
          <p14:tracePt t="66791" x="5251450" y="4267200"/>
          <p14:tracePt t="66823" x="5251450" y="4000500"/>
          <p14:tracePt t="66856" x="5270500" y="3797300"/>
          <p14:tracePt t="66879" x="5276850" y="3727450"/>
          <p14:tracePt t="66906" x="5283200" y="3683000"/>
          <p14:tracePt t="66942" x="5283200" y="3613150"/>
          <p14:tracePt t="66978" x="5283200" y="3562350"/>
          <p14:tracePt t="67095" x="5276850" y="3663950"/>
          <p14:tracePt t="67126" x="5226050" y="4019550"/>
          <p14:tracePt t="67153" x="5194300" y="4356100"/>
          <p14:tracePt t="67178" x="5194300" y="4705350"/>
          <p14:tracePt t="67179" x="5194300" y="4813300"/>
          <p14:tracePt t="67192" x="5194300" y="4927600"/>
          <p14:tracePt t="67225" x="5194300" y="5327650"/>
          <p14:tracePt t="67256" x="5194300" y="5670550"/>
          <p14:tracePt t="67295" x="5194300" y="5930900"/>
          <p14:tracePt t="67325" x="5194300" y="5969000"/>
          <p14:tracePt t="67380" x="5194300" y="5962650"/>
          <p14:tracePt t="67407" x="5219700" y="5816600"/>
          <p14:tracePt t="67441" x="5289550" y="5461000"/>
          <p14:tracePt t="67476" x="5334000" y="4902200"/>
          <p14:tracePt t="67508" x="5346700" y="4381500"/>
          <p14:tracePt t="67527" x="5346700" y="4191000"/>
          <p14:tracePt t="67558" x="5353050" y="3905250"/>
          <p14:tracePt t="67593" x="5353050" y="3759200"/>
          <p14:tracePt t="67624" x="5359400" y="3683000"/>
          <p14:tracePt t="67656" x="5359400" y="3644900"/>
          <p14:tracePt t="67695" x="5359400" y="3632200"/>
          <p14:tracePt t="67896" x="5346700" y="3765550"/>
          <p14:tracePt t="67928" x="5276850" y="4127500"/>
          <p14:tracePt t="67958" x="5213350" y="4565650"/>
          <p14:tracePt t="67993" x="5143500" y="4978400"/>
          <p14:tracePt t="68029" x="5130800" y="5391150"/>
          <p14:tracePt t="68056" x="5130800" y="5613400"/>
          <p14:tracePt t="68079" x="5130800" y="5778500"/>
          <p14:tracePt t="68110" x="5130800" y="5867400"/>
          <p14:tracePt t="68141" x="5130800" y="5892800"/>
          <p14:tracePt t="68229" x="5149850" y="5791200"/>
          <p14:tracePt t="68260" x="5194300" y="5480050"/>
          <p14:tracePt t="68297" x="5200650" y="4991100"/>
          <p14:tracePt t="68327" x="5213350" y="4375150"/>
          <p14:tracePt t="68359" x="5213350" y="4019550"/>
          <p14:tracePt t="68365" x="5213350" y="3968750"/>
          <p14:tracePt t="68396" x="5213350" y="3835400"/>
          <p14:tracePt t="68427" x="5213350" y="3790950"/>
          <p14:tracePt t="68911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3713" y="1387932"/>
            <a:ext cx="10508575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方法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valueOf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创建一个新的包装对象，并将它初始化为指定字符串的值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(“12.4”);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59"/>
    </mc:Choice>
    <mc:Fallback xmlns="">
      <p:transition spd="slow" advTm="44359"/>
    </mc:Fallback>
  </mc:AlternateContent>
  <p:extLst>
    <p:ext uri="{3A86A75C-4F4B-4683-9AE1-C65F6400EC91}">
      <p14:laserTraceLst xmlns:p14="http://schemas.microsoft.com/office/powerpoint/2010/main">
        <p14:tracePtLst>
          <p14:tracePt t="2085" x="1473200" y="1657350"/>
          <p14:tracePt t="2142" x="1504950" y="1676400"/>
          <p14:tracePt t="2157" x="1530350" y="1689100"/>
          <p14:tracePt t="2173" x="1562100" y="1695450"/>
          <p14:tracePt t="2190" x="1606550" y="1708150"/>
          <p14:tracePt t="2207" x="1663700" y="1720850"/>
          <p14:tracePt t="2224" x="1733550" y="1733550"/>
          <p14:tracePt t="2241" x="1797050" y="1733550"/>
          <p14:tracePt t="2243" x="1828800" y="1727200"/>
          <p14:tracePt t="2258" x="1879600" y="1714500"/>
          <p14:tracePt t="2274" x="1930400" y="1695450"/>
          <p14:tracePt t="2290" x="1968500" y="1676400"/>
          <p14:tracePt t="2307" x="1993900" y="1644650"/>
          <p14:tracePt t="2324" x="2012950" y="1606550"/>
          <p14:tracePt t="2342" x="2019300" y="1574800"/>
          <p14:tracePt t="2357" x="2019300" y="1543050"/>
          <p14:tracePt t="2374" x="2019300" y="1498600"/>
          <p14:tracePt t="2391" x="2012950" y="1460500"/>
          <p14:tracePt t="2408" x="1993900" y="1422400"/>
          <p14:tracePt t="2411" x="1987550" y="1416050"/>
          <p14:tracePt t="2424" x="1981200" y="1403350"/>
          <p14:tracePt t="2441" x="1962150" y="1397000"/>
          <p14:tracePt t="2458" x="1955800" y="1397000"/>
          <p14:tracePt t="2474" x="1936750" y="1397000"/>
          <p14:tracePt t="2490" x="1892300" y="1403350"/>
          <p14:tracePt t="2507" x="1860550" y="1428750"/>
          <p14:tracePt t="2524" x="1816100" y="1441450"/>
          <p14:tracePt t="2541" x="1784350" y="1466850"/>
          <p14:tracePt t="2557" x="1765300" y="1492250"/>
          <p14:tracePt t="2573" x="1746250" y="1511300"/>
          <p14:tracePt t="2590" x="1733550" y="1549400"/>
          <p14:tracePt t="2607" x="1733550" y="1568450"/>
          <p14:tracePt t="2624" x="1733550" y="1600200"/>
          <p14:tracePt t="2640" x="1733550" y="1638300"/>
          <p14:tracePt t="2642" x="1739900" y="1663700"/>
          <p14:tracePt t="2658" x="1778000" y="1695450"/>
          <p14:tracePt t="2674" x="1841500" y="1739900"/>
          <p14:tracePt t="2690" x="1924050" y="1771650"/>
          <p14:tracePt t="2707" x="1993900" y="1778000"/>
          <p14:tracePt t="2724" x="2057400" y="1778000"/>
          <p14:tracePt t="2740" x="2108200" y="1771650"/>
          <p14:tracePt t="2757" x="2139950" y="1758950"/>
          <p14:tracePt t="2774" x="2165350" y="1733550"/>
          <p14:tracePt t="2790" x="2178050" y="1695450"/>
          <p14:tracePt t="2807" x="2178050" y="1657350"/>
          <p14:tracePt t="2824" x="2178050" y="1612900"/>
          <p14:tracePt t="2840" x="2178050" y="1555750"/>
          <p14:tracePt t="2843" x="2171700" y="1530350"/>
          <p14:tracePt t="2857" x="2146300" y="1492250"/>
          <p14:tracePt t="2874" x="2095500" y="1447800"/>
          <p14:tracePt t="2890" x="2019300" y="1409700"/>
          <p14:tracePt t="2907" x="1924050" y="1390650"/>
          <p14:tracePt t="2924" x="1854200" y="1384300"/>
          <p14:tracePt t="2940" x="1790700" y="1384300"/>
          <p14:tracePt t="2957" x="1720850" y="1390650"/>
          <p14:tracePt t="2973" x="1689100" y="1409700"/>
          <p14:tracePt t="2990" x="1651000" y="1441450"/>
          <p14:tracePt t="3007" x="1631950" y="1479550"/>
          <p14:tracePt t="3024" x="1612900" y="1530350"/>
          <p14:tracePt t="3029" x="1606550" y="1549400"/>
          <p14:tracePt t="3040" x="1606550" y="1562100"/>
          <p14:tracePt t="3058" x="1612900" y="1644650"/>
          <p14:tracePt t="3073" x="1644650" y="1695450"/>
          <p14:tracePt t="3090" x="1689100" y="1733550"/>
          <p14:tracePt t="3107" x="1752600" y="1765300"/>
          <p14:tracePt t="3124" x="1809750" y="1778000"/>
          <p14:tracePt t="3140" x="1854200" y="1778000"/>
          <p14:tracePt t="3157" x="1892300" y="1778000"/>
          <p14:tracePt t="3173" x="1924050" y="1778000"/>
          <p14:tracePt t="3190" x="1943100" y="1778000"/>
          <p14:tracePt t="3207" x="1968500" y="1778000"/>
          <p14:tracePt t="3224" x="1974850" y="1778000"/>
          <p14:tracePt t="3240" x="1981200" y="1778000"/>
          <p14:tracePt t="3499" x="1987550" y="1778000"/>
          <p14:tracePt t="3507" x="2000250" y="1784350"/>
          <p14:tracePt t="3516" x="2025650" y="1790700"/>
          <p14:tracePt t="3524" x="2082800" y="1809750"/>
          <p14:tracePt t="3540" x="2235200" y="1841500"/>
          <p14:tracePt t="3557" x="2476500" y="1885950"/>
          <p14:tracePt t="3573" x="2768600" y="1949450"/>
          <p14:tracePt t="3590" x="3035300" y="1993900"/>
          <p14:tracePt t="3607" x="3206750" y="2019300"/>
          <p14:tracePt t="3623" x="3270250" y="2019300"/>
          <p14:tracePt t="3640" x="3289300" y="2019300"/>
          <p14:tracePt t="3723" x="3295650" y="2019300"/>
          <p14:tracePt t="3732" x="3308350" y="2019300"/>
          <p14:tracePt t="3756" x="3308350" y="2006600"/>
          <p14:tracePt t="3763" x="3314700" y="2006600"/>
          <p14:tracePt t="3774" x="3321050" y="1993900"/>
          <p14:tracePt t="3791" x="3327400" y="1974850"/>
          <p14:tracePt t="3807" x="3333750" y="1968500"/>
          <p14:tracePt t="3824" x="3340100" y="1949450"/>
          <p14:tracePt t="3826" x="3346450" y="1943100"/>
          <p14:tracePt t="3841" x="3352800" y="1930400"/>
          <p14:tracePt t="3857" x="3359150" y="1917700"/>
          <p14:tracePt t="3874" x="3365500" y="1905000"/>
          <p14:tracePt t="3892" x="3365500" y="1892300"/>
          <p14:tracePt t="3907" x="3365500" y="1866900"/>
          <p14:tracePt t="3924" x="3365500" y="1841500"/>
          <p14:tracePt t="3940" x="3365500" y="1809750"/>
          <p14:tracePt t="3957" x="3359150" y="1778000"/>
          <p14:tracePt t="3974" x="3346450" y="1746250"/>
          <p14:tracePt t="3979" x="3346450" y="1739900"/>
          <p14:tracePt t="3991" x="3340100" y="1733550"/>
          <p14:tracePt t="4067" x="3333750" y="1727200"/>
          <p14:tracePt t="4084" x="3327400" y="1727200"/>
          <p14:tracePt t="4092" x="3321050" y="1733550"/>
          <p14:tracePt t="4100" x="3321050" y="1739900"/>
          <p14:tracePt t="4108" x="3314700" y="1758950"/>
          <p14:tracePt t="4124" x="3308350" y="1790700"/>
          <p14:tracePt t="4140" x="3308350" y="1822450"/>
          <p14:tracePt t="4157" x="3308350" y="1847850"/>
          <p14:tracePt t="4174" x="3308350" y="1879600"/>
          <p14:tracePt t="4191" x="3314700" y="1885950"/>
          <p14:tracePt t="4276" x="3321050" y="1879600"/>
          <p14:tracePt t="4283" x="3327400" y="1873250"/>
          <p14:tracePt t="4292" x="3327400" y="1866900"/>
          <p14:tracePt t="4309" x="3327400" y="1860550"/>
          <p14:tracePt t="4323" x="3333750" y="1854200"/>
          <p14:tracePt t="4546" x="0" y="0"/>
        </p14:tracePtLst>
        <p14:tracePtLst>
          <p14:tracePt t="5420" x="3581400" y="1816100"/>
          <p14:tracePt t="5523" x="3594100" y="1816100"/>
          <p14:tracePt t="5533" x="3606800" y="1816100"/>
          <p14:tracePt t="5539" x="3638550" y="1816100"/>
          <p14:tracePt t="5556" x="3733800" y="1816100"/>
          <p14:tracePt t="5573" x="3892550" y="1816100"/>
          <p14:tracePt t="5589" x="4114800" y="1816100"/>
          <p14:tracePt t="5606" x="4337050" y="1816100"/>
          <p14:tracePt t="5622" x="4578350" y="1816100"/>
          <p14:tracePt t="5639" x="4806950" y="1816100"/>
          <p14:tracePt t="5656" x="5010150" y="1816100"/>
          <p14:tracePt t="5657" x="5092700" y="1816100"/>
          <p14:tracePt t="5673" x="5187950" y="1816100"/>
          <p14:tracePt t="5689" x="5410200" y="1816100"/>
          <p14:tracePt t="5706" x="5524500" y="1816100"/>
          <p14:tracePt t="5722" x="5613400" y="1816100"/>
          <p14:tracePt t="5739" x="5676900" y="1816100"/>
          <p14:tracePt t="5756" x="5734050" y="1816100"/>
          <p14:tracePt t="5772" x="5791200" y="1816100"/>
          <p14:tracePt t="5789" x="5854700" y="1816100"/>
          <p14:tracePt t="5806" x="5918200" y="1816100"/>
          <p14:tracePt t="5822" x="5994400" y="1816100"/>
          <p14:tracePt t="5839" x="6096000" y="1828800"/>
          <p14:tracePt t="5855" x="6184900" y="1847850"/>
          <p14:tracePt t="5872" x="6286500" y="1873250"/>
          <p14:tracePt t="5873" x="6343650" y="1892300"/>
          <p14:tracePt t="5889" x="6438900" y="1905000"/>
          <p14:tracePt t="5905" x="6540500" y="1917700"/>
          <p14:tracePt t="5922" x="6597650" y="1917700"/>
          <p14:tracePt t="5939" x="6629400" y="1917700"/>
          <p14:tracePt t="5955" x="6654800" y="1917700"/>
          <p14:tracePt t="5972" x="6686550" y="1917700"/>
          <p14:tracePt t="5989" x="6711950" y="1917700"/>
          <p14:tracePt t="6005" x="6743700" y="1917700"/>
          <p14:tracePt t="6022" x="6794500" y="1911350"/>
          <p14:tracePt t="6039" x="6838950" y="1911350"/>
          <p14:tracePt t="6055" x="6870700" y="1905000"/>
          <p14:tracePt t="6072" x="6883400" y="1898650"/>
          <p14:tracePt t="6089" x="6902450" y="1898650"/>
          <p14:tracePt t="6105" x="6915150" y="1885950"/>
          <p14:tracePt t="6122" x="6921500" y="1885950"/>
          <p14:tracePt t="6145" x="6927850" y="1879600"/>
          <p14:tracePt t="6155" x="6934200" y="1873250"/>
          <p14:tracePt t="6172" x="6940550" y="1866900"/>
          <p14:tracePt t="6201" x="6946900" y="1860550"/>
          <p14:tracePt t="6225" x="6953250" y="1854200"/>
          <p14:tracePt t="6257" x="6959600" y="1847850"/>
          <p14:tracePt t="6265" x="6965950" y="1841500"/>
          <p14:tracePt t="6281" x="6972300" y="1828800"/>
          <p14:tracePt t="6289" x="6978650" y="1816100"/>
          <p14:tracePt t="6305" x="6991350" y="1784350"/>
          <p14:tracePt t="6322" x="7004050" y="1752600"/>
          <p14:tracePt t="6339" x="7010400" y="1714500"/>
          <p14:tracePt t="6355" x="7016750" y="1676400"/>
          <p14:tracePt t="6372" x="7016750" y="1625600"/>
          <p14:tracePt t="6389" x="7016750" y="1593850"/>
          <p14:tracePt t="6405" x="7016750" y="1562100"/>
          <p14:tracePt t="6422" x="7010400" y="1524000"/>
          <p14:tracePt t="6439" x="6991350" y="1492250"/>
          <p14:tracePt t="6456" x="6959600" y="1447800"/>
          <p14:tracePt t="6458" x="6946900" y="1428750"/>
          <p14:tracePt t="6472" x="6927850" y="1409700"/>
          <p14:tracePt t="6490" x="6851650" y="1358900"/>
          <p14:tracePt t="6506" x="6788150" y="1314450"/>
          <p14:tracePt t="6522" x="6705600" y="1282700"/>
          <p14:tracePt t="6539" x="6648450" y="1263650"/>
          <p14:tracePt t="6556" x="6584950" y="1250950"/>
          <p14:tracePt t="6572" x="6534150" y="1244600"/>
          <p14:tracePt t="6589" x="6496050" y="1244600"/>
          <p14:tracePt t="6606" x="6451600" y="1250950"/>
          <p14:tracePt t="6622" x="6419850" y="1263650"/>
          <p14:tracePt t="6639" x="6381750" y="1289050"/>
          <p14:tracePt t="6656" x="6356350" y="1333500"/>
          <p14:tracePt t="6659" x="6350000" y="1358900"/>
          <p14:tracePt t="6672" x="6337300" y="1384300"/>
          <p14:tracePt t="6689" x="6324600" y="1479550"/>
          <p14:tracePt t="6706" x="6324600" y="1562100"/>
          <p14:tracePt t="6722" x="6330950" y="1651000"/>
          <p14:tracePt t="6739" x="6362700" y="1714500"/>
          <p14:tracePt t="6756" x="6381750" y="1746250"/>
          <p14:tracePt t="6772" x="6381750" y="1758950"/>
          <p14:tracePt t="6938" x="0" y="0"/>
        </p14:tracePtLst>
        <p14:tracePtLst>
          <p14:tracePt t="7659" x="7499350" y="1835150"/>
          <p14:tracePt t="7789" x="7518400" y="1835150"/>
          <p14:tracePt t="7795" x="7537450" y="1841500"/>
          <p14:tracePt t="7805" x="7556500" y="1847850"/>
          <p14:tracePt t="7823" x="7626350" y="1860550"/>
          <p14:tracePt t="7839" x="7727950" y="1885950"/>
          <p14:tracePt t="7842" x="7785100" y="1905000"/>
          <p14:tracePt t="7855" x="7835900" y="1911350"/>
          <p14:tracePt t="7872" x="7956550" y="1917700"/>
          <p14:tracePt t="7876" x="8007350" y="1917700"/>
          <p14:tracePt t="7890" x="8115300" y="1917700"/>
          <p14:tracePt t="7906" x="8204200" y="1917700"/>
          <p14:tracePt t="7922" x="8280400" y="1917700"/>
          <p14:tracePt t="7939" x="8318500" y="1917700"/>
          <p14:tracePt t="7955" x="8356600" y="1917700"/>
          <p14:tracePt t="7972" x="8362950" y="1917700"/>
          <p14:tracePt t="7989" x="8375650" y="1917700"/>
          <p14:tracePt t="8005" x="8382000" y="1911350"/>
          <p14:tracePt t="8022" x="8401050" y="1898650"/>
          <p14:tracePt t="8039" x="8413750" y="1892300"/>
          <p14:tracePt t="8043" x="8426450" y="1885950"/>
          <p14:tracePt t="8055" x="8432800" y="1885950"/>
          <p14:tracePt t="8072" x="8445500" y="1873250"/>
          <p14:tracePt t="8074" x="8451850" y="1866900"/>
          <p14:tracePt t="8089" x="8458200" y="1866900"/>
          <p14:tracePt t="8106" x="8470900" y="1860550"/>
          <p14:tracePt t="8122" x="8477250" y="1854200"/>
          <p14:tracePt t="8139" x="8489950" y="1847850"/>
          <p14:tracePt t="8155" x="8515350" y="1841500"/>
          <p14:tracePt t="8172" x="8534400" y="1822450"/>
          <p14:tracePt t="8189" x="8553450" y="1809750"/>
          <p14:tracePt t="8205" x="8566150" y="1784350"/>
          <p14:tracePt t="8222" x="8572500" y="1771650"/>
          <p14:tracePt t="8239" x="8585200" y="1752600"/>
          <p14:tracePt t="8255" x="8591550" y="1733550"/>
          <p14:tracePt t="8258" x="8597900" y="1733550"/>
          <p14:tracePt t="8272" x="8604250" y="1720850"/>
          <p14:tracePt t="8289" x="8610600" y="1695450"/>
          <p14:tracePt t="8306" x="8616950" y="1676400"/>
          <p14:tracePt t="8322" x="8629650" y="1657350"/>
          <p14:tracePt t="8339" x="8636000" y="1638300"/>
          <p14:tracePt t="8355" x="8636000" y="1625600"/>
          <p14:tracePt t="8372" x="8636000" y="1612900"/>
          <p14:tracePt t="8388" x="8636000" y="1593850"/>
          <p14:tracePt t="8405" x="8636000" y="1581150"/>
          <p14:tracePt t="8422" x="8636000" y="1574800"/>
          <p14:tracePt t="8455" x="8636000" y="1562100"/>
          <p14:tracePt t="8472" x="8636000" y="1555750"/>
          <p14:tracePt t="8489" x="8636000" y="1549400"/>
          <p14:tracePt t="8506" x="8629650" y="1543050"/>
          <p14:tracePt t="8651" x="8629650" y="1555750"/>
          <p14:tracePt t="8659" x="8629650" y="1574800"/>
          <p14:tracePt t="8667" x="8629650" y="1587500"/>
          <p14:tracePt t="8675" x="8629650" y="1606550"/>
          <p14:tracePt t="8689" x="8636000" y="1638300"/>
          <p14:tracePt t="8706" x="8680450" y="1708150"/>
          <p14:tracePt t="8721" x="8718550" y="1752600"/>
          <p14:tracePt t="8738" x="8794750" y="1803400"/>
          <p14:tracePt t="8755" x="8877300" y="1828800"/>
          <p14:tracePt t="8771" x="8966200" y="1866900"/>
          <p14:tracePt t="8788" x="9074150" y="1892300"/>
          <p14:tracePt t="8805" x="9194800" y="1898650"/>
          <p14:tracePt t="8822" x="9340850" y="1898650"/>
          <p14:tracePt t="8838" x="9493250" y="1898650"/>
          <p14:tracePt t="8855" x="9632950" y="1898650"/>
          <p14:tracePt t="8858" x="9683750" y="1892300"/>
          <p14:tracePt t="8871" x="9740900" y="1873250"/>
          <p14:tracePt t="8888" x="9817100" y="1860550"/>
          <p14:tracePt t="8905" x="9880600" y="1841500"/>
          <p14:tracePt t="8922" x="9893300" y="1835150"/>
          <p14:tracePt t="8939" x="9899650" y="1835150"/>
          <p14:tracePt t="9514" x="0" y="0"/>
        </p14:tracePtLst>
        <p14:tracePtLst>
          <p14:tracePt t="11644" x="1352550" y="2184400"/>
          <p14:tracePt t="11692" x="1358900" y="2184400"/>
          <p14:tracePt t="11700" x="1403350" y="2184400"/>
          <p14:tracePt t="11707" x="1473200" y="2184400"/>
          <p14:tracePt t="11722" x="1676400" y="2184400"/>
          <p14:tracePt t="11738" x="1936750" y="2184400"/>
          <p14:tracePt t="11754" x="2171700" y="2184400"/>
          <p14:tracePt t="11771" x="2330450" y="2184400"/>
          <p14:tracePt t="11787" x="2413000" y="2184400"/>
          <p14:tracePt t="11804" x="2457450" y="2184400"/>
          <p14:tracePt t="11821" x="2463800" y="2184400"/>
          <p14:tracePt t="11837" x="2470150" y="2184400"/>
          <p14:tracePt t="11854" x="2476500" y="2184400"/>
          <p14:tracePt t="11970" x="0" y="0"/>
        </p14:tracePtLst>
        <p14:tracePtLst>
          <p14:tracePt t="12572" x="2857500" y="1371600"/>
          <p14:tracePt t="12603" x="2851150" y="1371600"/>
          <p14:tracePt t="12619" x="2838450" y="1371600"/>
          <p14:tracePt t="12626" x="2825750" y="1377950"/>
          <p14:tracePt t="12637" x="2806700" y="1390650"/>
          <p14:tracePt t="12654" x="2755900" y="1416050"/>
          <p14:tracePt t="12671" x="2705100" y="1460500"/>
          <p14:tracePt t="12674" x="2679700" y="1485900"/>
          <p14:tracePt t="12687" x="2667000" y="1511300"/>
          <p14:tracePt t="12704" x="2635250" y="1587500"/>
          <p14:tracePt t="12707" x="2616200" y="1631950"/>
          <p14:tracePt t="12722" x="2603500" y="1720850"/>
          <p14:tracePt t="12738" x="2597150" y="1797050"/>
          <p14:tracePt t="12754" x="2609850" y="1879600"/>
          <p14:tracePt t="12770" x="2647950" y="1943100"/>
          <p14:tracePt t="12787" x="2698750" y="1981200"/>
          <p14:tracePt t="12804" x="2755900" y="2006600"/>
          <p14:tracePt t="12821" x="2794000" y="2012950"/>
          <p14:tracePt t="12837" x="2857500" y="2012950"/>
          <p14:tracePt t="12854" x="2921000" y="2012950"/>
          <p14:tracePt t="12871" x="2984500" y="1993900"/>
          <p14:tracePt t="12875" x="3009900" y="1974850"/>
          <p14:tracePt t="12887" x="3048000" y="1943100"/>
          <p14:tracePt t="12904" x="3092450" y="1879600"/>
          <p14:tracePt t="12920" x="3117850" y="1784350"/>
          <p14:tracePt t="12923" x="3124200" y="1739900"/>
          <p14:tracePt t="12938" x="3124200" y="1663700"/>
          <p14:tracePt t="12954" x="3105150" y="1568450"/>
          <p14:tracePt t="12970" x="3054350" y="1492250"/>
          <p14:tracePt t="12987" x="2984500" y="1422400"/>
          <p14:tracePt t="13004" x="2901950" y="1377950"/>
          <p14:tracePt t="13021" x="2832100" y="1352550"/>
          <p14:tracePt t="13037" x="2787650" y="1352550"/>
          <p14:tracePt t="13043" x="2768600" y="1352550"/>
          <p14:tracePt t="13054" x="2749550" y="1352550"/>
          <p14:tracePt t="13070" x="2717800" y="1352550"/>
          <p14:tracePt t="13087" x="2679700" y="1384300"/>
          <p14:tracePt t="13090" x="2667000" y="1403350"/>
          <p14:tracePt t="13104" x="2654300" y="1428750"/>
          <p14:tracePt t="13120" x="2635250" y="1511300"/>
          <p14:tracePt t="13124" x="2635250" y="1543050"/>
          <p14:tracePt t="13138" x="2635250" y="1631950"/>
          <p14:tracePt t="13154" x="2654300" y="1708150"/>
          <p14:tracePt t="13170" x="2698750" y="1784350"/>
          <p14:tracePt t="13187" x="2787650" y="1835150"/>
          <p14:tracePt t="13204" x="2901950" y="1885950"/>
          <p14:tracePt t="13221" x="3009900" y="1917700"/>
          <p14:tracePt t="13237" x="3098800" y="1924050"/>
          <p14:tracePt t="13254" x="3194050" y="1924050"/>
          <p14:tracePt t="13270" x="3232150" y="1898650"/>
          <p14:tracePt t="13275" x="3244850" y="1879600"/>
          <p14:tracePt t="13287" x="3251200" y="1847850"/>
          <p14:tracePt t="13304" x="3257550" y="1790700"/>
          <p14:tracePt t="13307" x="3257550" y="1752600"/>
          <p14:tracePt t="13320" x="3244850" y="1695450"/>
          <p14:tracePt t="13338" x="3194050" y="1574800"/>
          <p14:tracePt t="13354" x="3130550" y="1498600"/>
          <p14:tracePt t="13370" x="3048000" y="1447800"/>
          <p14:tracePt t="13387" x="2978150" y="1435100"/>
          <p14:tracePt t="13404" x="2946400" y="1435100"/>
          <p14:tracePt t="13421" x="2908300" y="1441450"/>
          <p14:tracePt t="13437" x="2882900" y="1473200"/>
          <p14:tracePt t="13454" x="2863850" y="1536700"/>
          <p14:tracePt t="13470" x="2863850" y="1587500"/>
          <p14:tracePt t="13487" x="2863850" y="1638300"/>
          <p14:tracePt t="13491" x="2863850" y="1657350"/>
          <p14:tracePt t="13504" x="2876550" y="1663700"/>
          <p14:tracePt t="13522" x="2895600" y="1689100"/>
          <p14:tracePt t="13564" x="2901950" y="1689100"/>
          <p14:tracePt t="13572" x="2914650" y="1689100"/>
          <p14:tracePt t="13589" x="2921000" y="1676400"/>
          <p14:tracePt t="13603" x="2921000" y="1657350"/>
          <p14:tracePt t="13620" x="2921000" y="1619250"/>
          <p14:tracePt t="13637" x="2927350" y="1612900"/>
          <p14:tracePt t="13653" x="2927350" y="1587500"/>
          <p14:tracePt t="13687" x="2927350" y="1581150"/>
          <p14:tracePt t="13703" x="2927350" y="1568450"/>
          <p14:tracePt t="13897" x="2921000" y="1555750"/>
          <p14:tracePt t="13906" x="2914650" y="1536700"/>
          <p14:tracePt t="13913" x="2901950" y="1517650"/>
          <p14:tracePt t="13922" x="2889250" y="1498600"/>
          <p14:tracePt t="13936" x="2876550" y="1485900"/>
          <p14:tracePt t="13953" x="2838450" y="1435100"/>
          <p14:tracePt t="13969" x="2813050" y="1416050"/>
          <p14:tracePt t="13986" x="2800350" y="1416050"/>
          <p14:tracePt t="14019" x="2794000" y="1416050"/>
          <p14:tracePt t="14036" x="2774950" y="1422400"/>
          <p14:tracePt t="14053" x="2749550" y="1466850"/>
          <p14:tracePt t="14069" x="2717800" y="1549400"/>
          <p14:tracePt t="14086" x="2698750" y="1638300"/>
          <p14:tracePt t="14103" x="2698750" y="1714500"/>
          <p14:tracePt t="14120" x="2698750" y="1803400"/>
          <p14:tracePt t="14136" x="2730500" y="1866900"/>
          <p14:tracePt t="14138" x="2755900" y="1892300"/>
          <p14:tracePt t="14154" x="2806700" y="1936750"/>
          <p14:tracePt t="14170" x="2851150" y="1943100"/>
          <p14:tracePt t="14186" x="2895600" y="1943100"/>
          <p14:tracePt t="14203" x="2946400" y="1943100"/>
          <p14:tracePt t="14220" x="2990850" y="1917700"/>
          <p14:tracePt t="14237" x="3016250" y="1860550"/>
          <p14:tracePt t="14253" x="3048000" y="1790700"/>
          <p14:tracePt t="14270" x="3048000" y="1733550"/>
          <p14:tracePt t="14286" x="3035300" y="1657350"/>
          <p14:tracePt t="14303" x="3022600" y="1587500"/>
          <p14:tracePt t="14320" x="2997200" y="1536700"/>
          <p14:tracePt t="14322" x="2978150" y="1517650"/>
          <p14:tracePt t="14336" x="2965450" y="1498600"/>
          <p14:tracePt t="14353" x="2959100" y="1492250"/>
          <p14:tracePt t="14389" x="2952750" y="1492250"/>
          <p14:tracePt t="14405" x="2946400" y="1492250"/>
          <p14:tracePt t="14420" x="2940050" y="1492250"/>
          <p14:tracePt t="14436" x="2933700" y="1498600"/>
          <p14:tracePt t="14453" x="2933700" y="1504950"/>
          <p14:tracePt t="14470" x="2933700" y="1536700"/>
          <p14:tracePt t="14487" x="2933700" y="1562100"/>
          <p14:tracePt t="14491" x="2933700" y="1574800"/>
          <p14:tracePt t="14504" x="2940050" y="1574800"/>
          <p14:tracePt t="15048" x="2940050" y="1587500"/>
          <p14:tracePt t="15054" x="2940050" y="1600200"/>
          <p14:tracePt t="15070" x="2952750" y="1663700"/>
          <p14:tracePt t="15087" x="2971800" y="1752600"/>
          <p14:tracePt t="15091" x="2990850" y="1803400"/>
          <p14:tracePt t="15104" x="3016250" y="1847850"/>
          <p14:tracePt t="15120" x="3054350" y="1911350"/>
          <p14:tracePt t="15137" x="3092450" y="1943100"/>
          <p14:tracePt t="15153" x="3105150" y="1943100"/>
          <p14:tracePt t="15170" x="3117850" y="1943100"/>
          <p14:tracePt t="15186" x="3130550" y="1943100"/>
          <p14:tracePt t="15203" x="3143250" y="1930400"/>
          <p14:tracePt t="15220" x="3149600" y="1885950"/>
          <p14:tracePt t="15236" x="3155950" y="1816100"/>
          <p14:tracePt t="15253" x="3155950" y="1739900"/>
          <p14:tracePt t="15270" x="3136900" y="1663700"/>
          <p14:tracePt t="15286" x="3105150" y="1600200"/>
          <p14:tracePt t="15303" x="3073400" y="1555750"/>
          <p14:tracePt t="15306" x="3054350" y="1536700"/>
          <p14:tracePt t="15320" x="3035300" y="1524000"/>
          <p14:tracePt t="15336" x="3009900" y="1517650"/>
          <p14:tracePt t="15353" x="2971800" y="1504950"/>
          <p14:tracePt t="15370" x="2946400" y="1504950"/>
          <p14:tracePt t="15386" x="2914650" y="1504950"/>
          <p14:tracePt t="15403" x="2889250" y="1517650"/>
          <p14:tracePt t="15420" x="2857500" y="1549400"/>
          <p14:tracePt t="15436" x="2832100" y="1600200"/>
          <p14:tracePt t="15453" x="2806700" y="1682750"/>
          <p14:tracePt t="15470" x="2787650" y="1758950"/>
          <p14:tracePt t="15486" x="2787650" y="1816100"/>
          <p14:tracePt t="15503" x="2800350" y="1873250"/>
          <p14:tracePt t="15506" x="2819400" y="1892300"/>
          <p14:tracePt t="15520" x="2825750" y="1905000"/>
          <p14:tracePt t="15536" x="2844800" y="1917700"/>
          <p14:tracePt t="15553" x="2857500" y="1917700"/>
          <p14:tracePt t="15570" x="2876550" y="1917700"/>
          <p14:tracePt t="15586" x="2908300" y="1911350"/>
          <p14:tracePt t="15603" x="2921000" y="1873250"/>
          <p14:tracePt t="15619" x="2927350" y="1841500"/>
          <p14:tracePt t="15636" x="2933700" y="1809750"/>
          <p14:tracePt t="15653" x="2933700" y="1784350"/>
          <p14:tracePt t="15669" x="2946400" y="1758950"/>
          <p14:tracePt t="15686" x="2946400" y="1752600"/>
          <p14:tracePt t="15826" x="0" y="0"/>
        </p14:tracePtLst>
        <p14:tracePtLst>
          <p14:tracePt t="18211" x="5753100" y="3632200"/>
          <p14:tracePt t="18299" x="5759450" y="3632200"/>
          <p14:tracePt t="18308" x="5765800" y="3632200"/>
          <p14:tracePt t="18319" x="5791200" y="3638550"/>
          <p14:tracePt t="18336" x="5880100" y="3657600"/>
          <p14:tracePt t="18339" x="5943600" y="3663950"/>
          <p14:tracePt t="18352" x="6000750" y="3670300"/>
          <p14:tracePt t="18369" x="6127750" y="3676650"/>
          <p14:tracePt t="18371" x="6203950" y="3676650"/>
          <p14:tracePt t="18386" x="6330950" y="3676650"/>
          <p14:tracePt t="18402" x="6426200" y="3676650"/>
          <p14:tracePt t="18418" x="6483350" y="3676650"/>
          <p14:tracePt t="18435" x="6515100" y="3676650"/>
          <p14:tracePt t="18452" x="6553200" y="3676650"/>
          <p14:tracePt t="18469" x="6584950" y="3676650"/>
          <p14:tracePt t="18485" x="6604000" y="3676650"/>
          <p14:tracePt t="18502" x="6616700" y="3676650"/>
          <p14:tracePt t="18519" x="6629400" y="3676650"/>
          <p14:tracePt t="18555" x="6635750" y="3676650"/>
          <p14:tracePt t="18698" x="0" y="0"/>
        </p14:tracePtLst>
        <p14:tracePtLst>
          <p14:tracePt t="19003" x="7105650" y="3695700"/>
          <p14:tracePt t="19179" x="7112000" y="3695700"/>
          <p14:tracePt t="19196" x="7124700" y="3695700"/>
          <p14:tracePt t="19203" x="7137400" y="3695700"/>
          <p14:tracePt t="19211" x="7175500" y="3695700"/>
          <p14:tracePt t="19219" x="7213600" y="3695700"/>
          <p14:tracePt t="19234" x="7353300" y="3695700"/>
          <p14:tracePt t="19251" x="7556500" y="3695700"/>
          <p14:tracePt t="19268" x="7785100" y="3695700"/>
          <p14:tracePt t="19284" x="7975600" y="3695700"/>
          <p14:tracePt t="19301" x="8058150" y="3695700"/>
          <p14:tracePt t="19318" x="8096250" y="3695700"/>
          <p14:tracePt t="19762" x="0" y="0"/>
        </p14:tracePtLst>
        <p14:tracePtLst>
          <p14:tracePt t="20507" x="8483600" y="3359150"/>
          <p14:tracePt t="20548" x="8477250" y="3359150"/>
          <p14:tracePt t="20572" x="8477250" y="3371850"/>
          <p14:tracePt t="20579" x="8477250" y="3397250"/>
          <p14:tracePt t="20595" x="8477250" y="3409950"/>
          <p14:tracePt t="20603" x="8483600" y="3429000"/>
          <p14:tracePt t="20618" x="8489950" y="3441700"/>
          <p14:tracePt t="20634" x="8496300" y="3448050"/>
          <p14:tracePt t="20778" x="0" y="0"/>
        </p14:tracePtLst>
        <p14:tracePtLst>
          <p14:tracePt t="21356" x="9417050" y="3390900"/>
          <p14:tracePt t="21404" x="9417050" y="3397250"/>
          <p14:tracePt t="21427" x="9417050" y="3403600"/>
          <p14:tracePt t="21435" x="9417050" y="3409950"/>
          <p14:tracePt t="21442" x="0" y="0"/>
        </p14:tracePtLst>
        <p14:tracePtLst>
          <p14:tracePt t="21812" x="9150350" y="3581400"/>
          <p14:tracePt t="21890" x="0" y="0"/>
        </p14:tracePtLst>
        <p14:tracePtLst>
          <p14:tracePt t="22139" x="8629650" y="3638550"/>
          <p14:tracePt t="22196" x="8655050" y="3644900"/>
          <p14:tracePt t="22203" x="8693150" y="3651250"/>
          <p14:tracePt t="22218" x="8801100" y="3670300"/>
          <p14:tracePt t="22234" x="8972550" y="3702050"/>
          <p14:tracePt t="22251" x="9156700" y="3740150"/>
          <p14:tracePt t="22267" x="9264650" y="3746500"/>
          <p14:tracePt t="22284" x="9315450" y="3746500"/>
          <p14:tracePt t="22301" x="9334500" y="3746500"/>
          <p14:tracePt t="22532" x="9321800" y="3746500"/>
          <p14:tracePt t="22539" x="9302750" y="3740150"/>
          <p14:tracePt t="22550" x="9283700" y="3733800"/>
          <p14:tracePt t="22567" x="9245600" y="3721100"/>
          <p14:tracePt t="22570" x="9226550" y="3714750"/>
          <p14:tracePt t="22583" x="9201150" y="3708400"/>
          <p14:tracePt t="22600" x="9163050" y="3702050"/>
          <p14:tracePt t="22617" x="9144000" y="3689350"/>
          <p14:tracePt t="22634" x="9131300" y="3683000"/>
          <p14:tracePt t="22667" x="9118600" y="3657600"/>
          <p14:tracePt t="22684" x="9112250" y="3632200"/>
          <p14:tracePt t="22700" x="9099550" y="3575050"/>
          <p14:tracePt t="22717" x="9086850" y="3517900"/>
          <p14:tracePt t="22734" x="9067800" y="3467100"/>
          <p14:tracePt t="22751" x="9048750" y="3429000"/>
          <p14:tracePt t="22754" x="9036050" y="3416300"/>
          <p14:tracePt t="22767" x="9029700" y="3409950"/>
          <p14:tracePt t="22784" x="8991600" y="3390900"/>
          <p14:tracePt t="22800" x="8947150" y="3371850"/>
          <p14:tracePt t="22803" x="8928100" y="3365500"/>
          <p14:tracePt t="22818" x="8877300" y="3352800"/>
          <p14:tracePt t="22834" x="8832850" y="3352800"/>
          <p14:tracePt t="22851" x="8788400" y="3352800"/>
          <p14:tracePt t="22867" x="8737600" y="3365500"/>
          <p14:tracePt t="22884" x="8674100" y="3403600"/>
          <p14:tracePt t="22901" x="8629650" y="3441700"/>
          <p14:tracePt t="22917" x="8597900" y="3473450"/>
          <p14:tracePt t="22934" x="8591550" y="3511550"/>
          <p14:tracePt t="22951" x="8591550" y="3549650"/>
          <p14:tracePt t="22954" x="8591550" y="3575050"/>
          <p14:tracePt t="22967" x="8604250" y="3600450"/>
          <p14:tracePt t="22984" x="8629650" y="3632200"/>
          <p14:tracePt t="22988" x="8655050" y="3644900"/>
          <p14:tracePt t="23001" x="8686800" y="3651250"/>
          <p14:tracePt t="23018" x="8769350" y="3670300"/>
          <p14:tracePt t="23034" x="8858250" y="3670300"/>
          <p14:tracePt t="23050" x="8915400" y="3657600"/>
          <p14:tracePt t="23067" x="8959850" y="3625850"/>
          <p14:tracePt t="23084" x="8991600" y="3587750"/>
          <p14:tracePt t="23101" x="9010650" y="3556000"/>
          <p14:tracePt t="23117" x="9010650" y="3524250"/>
          <p14:tracePt t="23134" x="9010650" y="3492500"/>
          <p14:tracePt t="23151" x="9010650" y="3467100"/>
          <p14:tracePt t="23155" x="9010650" y="3460750"/>
          <p14:tracePt t="23167" x="9010650" y="3454400"/>
          <p14:tracePt t="23184" x="9010650" y="3448050"/>
          <p14:tracePt t="23426" x="0" y="0"/>
        </p14:tracePtLst>
        <p14:tracePtLst>
          <p14:tracePt t="23811" x="8661400" y="3676650"/>
          <p14:tracePt t="23818" x="8661400" y="3683000"/>
          <p14:tracePt t="23827" x="8661400" y="3689350"/>
          <p14:tracePt t="23845" x="8661400" y="3702050"/>
          <p14:tracePt t="23851" x="8667750" y="3714750"/>
          <p14:tracePt t="23867" x="8693150" y="3727450"/>
          <p14:tracePt t="23883" x="8763000" y="3740150"/>
          <p14:tracePt t="23900" x="8845550" y="3740150"/>
          <p14:tracePt t="23917" x="8953500" y="3740150"/>
          <p14:tracePt t="23934" x="9055100" y="3740150"/>
          <p14:tracePt t="23950" x="9118600" y="3708400"/>
          <p14:tracePt t="23967" x="9150350" y="3683000"/>
          <p14:tracePt t="23983" x="9175750" y="3644900"/>
          <p14:tracePt t="23986" x="9188450" y="3619500"/>
          <p14:tracePt t="24000" x="9188450" y="3613150"/>
          <p14:tracePt t="24017" x="9188450" y="3562350"/>
          <p14:tracePt t="24034" x="9188450" y="3517900"/>
          <p14:tracePt t="24052" x="9188450" y="3486150"/>
          <p14:tracePt t="24067" x="9182100" y="3441700"/>
          <p14:tracePt t="24083" x="9175750" y="3416300"/>
          <p14:tracePt t="24100" x="9156700" y="3390900"/>
          <p14:tracePt t="24116" x="9137650" y="3371850"/>
          <p14:tracePt t="24133" x="9112250" y="3352800"/>
          <p14:tracePt t="24150" x="9086850" y="3346450"/>
          <p14:tracePt t="24154" x="9074150" y="3340100"/>
          <p14:tracePt t="24183" x="9048750" y="3340100"/>
          <p14:tracePt t="24200" x="9029700" y="3340100"/>
          <p14:tracePt t="24202" x="9023350" y="3340100"/>
          <p14:tracePt t="24217" x="8985250" y="3340100"/>
          <p14:tracePt t="24234" x="8947150" y="3346450"/>
          <p14:tracePt t="24250" x="8909050" y="3371850"/>
          <p14:tracePt t="24267" x="8877300" y="3409950"/>
          <p14:tracePt t="24283" x="8851900" y="3454400"/>
          <p14:tracePt t="24300" x="8832850" y="3511550"/>
          <p14:tracePt t="24317" x="8807450" y="3600450"/>
          <p14:tracePt t="24334" x="8807450" y="3676650"/>
          <p14:tracePt t="24350" x="8807450" y="3746500"/>
          <p14:tracePt t="24354" x="8807450" y="3778250"/>
          <p14:tracePt t="24367" x="8813800" y="3803650"/>
          <p14:tracePt t="24384" x="8839200" y="3841750"/>
          <p14:tracePt t="24400" x="8864600" y="3860800"/>
          <p14:tracePt t="24404" x="8890000" y="3873500"/>
          <p14:tracePt t="24417" x="8928100" y="3879850"/>
          <p14:tracePt t="24434" x="9099550" y="3879850"/>
          <p14:tracePt t="24450" x="9245600" y="3860800"/>
          <p14:tracePt t="24467" x="9366250" y="3841750"/>
          <p14:tracePt t="24483" x="9423400" y="3816350"/>
          <p14:tracePt t="24500" x="9448800" y="3784600"/>
          <p14:tracePt t="24516" x="9467850" y="3733800"/>
          <p14:tracePt t="24533" x="9474200" y="3689350"/>
          <p14:tracePt t="24552" x="9474200" y="3644900"/>
          <p14:tracePt t="24559" x="9474200" y="3619500"/>
          <p14:tracePt t="24567" x="9467850" y="3587750"/>
          <p14:tracePt t="24583" x="9436100" y="3543300"/>
          <p14:tracePt t="24600" x="9372600" y="3486150"/>
          <p14:tracePt t="24603" x="9315450" y="3460750"/>
          <p14:tracePt t="24617" x="9258300" y="3429000"/>
          <p14:tracePt t="24620" x="9188450" y="3390900"/>
          <p14:tracePt t="24633" x="9067800" y="3359150"/>
          <p14:tracePt t="24649" x="8966200" y="3340100"/>
          <p14:tracePt t="24666" x="8921750" y="3340100"/>
          <p14:tracePt t="24682" x="8883650" y="3340100"/>
          <p14:tracePt t="24699" x="8851900" y="3340100"/>
          <p14:tracePt t="24716" x="8826500" y="3352800"/>
          <p14:tracePt t="24732" x="8807450" y="3384550"/>
          <p14:tracePt t="24749" x="8794750" y="3416300"/>
          <p14:tracePt t="24766" x="8788400" y="3467100"/>
          <p14:tracePt t="24783" x="8788400" y="3517900"/>
          <p14:tracePt t="24799" x="8794750" y="3587750"/>
          <p14:tracePt t="24816" x="8839200" y="3651250"/>
          <p14:tracePt t="24819" x="8870950" y="3689350"/>
          <p14:tracePt t="24833" x="8947150" y="3740150"/>
          <p14:tracePt t="24849" x="9042400" y="3771900"/>
          <p14:tracePt t="24866" x="9163050" y="3797300"/>
          <p14:tracePt t="24883" x="9239250" y="3797300"/>
          <p14:tracePt t="24900" x="9302750" y="3784600"/>
          <p14:tracePt t="24916" x="9340850" y="3733800"/>
          <p14:tracePt t="24933" x="9359900" y="3676650"/>
          <p14:tracePt t="24950" x="9372600" y="3619500"/>
          <p14:tracePt t="24967" x="9372600" y="3568700"/>
          <p14:tracePt t="24983" x="9372600" y="3511550"/>
          <p14:tracePt t="24999" x="9347200" y="3448050"/>
          <p14:tracePt t="25016" x="9309100" y="3397250"/>
          <p14:tracePt t="25018" x="9271000" y="3371850"/>
          <p14:tracePt t="25032" x="9220200" y="3346450"/>
          <p14:tracePt t="25049" x="9074150" y="3295650"/>
          <p14:tracePt t="25066" x="8985250" y="3282950"/>
          <p14:tracePt t="25082" x="8928100" y="3282950"/>
          <p14:tracePt t="25099" x="8870950" y="3282950"/>
          <p14:tracePt t="25116" x="8839200" y="3295650"/>
          <p14:tracePt t="25132" x="8807450" y="3321050"/>
          <p14:tracePt t="25149" x="8788400" y="3365500"/>
          <p14:tracePt t="25166" x="8769350" y="3422650"/>
          <p14:tracePt t="25183" x="8769350" y="3473450"/>
          <p14:tracePt t="25199" x="8769350" y="3530600"/>
          <p14:tracePt t="25216" x="8801100" y="3575050"/>
          <p14:tracePt t="25219" x="8820150" y="3594100"/>
          <p14:tracePt t="25233" x="8877300" y="3625850"/>
          <p14:tracePt t="25250" x="8934450" y="3644900"/>
          <p14:tracePt t="25266" x="8991600" y="3644900"/>
          <p14:tracePt t="25282" x="9036050" y="3644900"/>
          <p14:tracePt t="25299" x="9080500" y="3625850"/>
          <p14:tracePt t="25316" x="9118600" y="3587750"/>
          <p14:tracePt t="25333" x="9137650" y="3549650"/>
          <p14:tracePt t="25349" x="9137650" y="3517900"/>
          <p14:tracePt t="25367" x="9137650" y="3486150"/>
          <p14:tracePt t="25382" x="9137650" y="3460750"/>
          <p14:tracePt t="25399" x="9118600" y="3416300"/>
          <p14:tracePt t="25416" x="9067800" y="3384550"/>
          <p14:tracePt t="25432" x="8997950" y="3371850"/>
          <p14:tracePt t="25434" x="8978900" y="3371850"/>
          <p14:tracePt t="25449" x="8921750" y="3371850"/>
          <p14:tracePt t="25466" x="8883650" y="3384550"/>
          <p14:tracePt t="25482" x="8851900" y="3403600"/>
          <p14:tracePt t="25499" x="8839200" y="3441700"/>
          <p14:tracePt t="25516" x="8839200" y="3473450"/>
          <p14:tracePt t="25533" x="8839200" y="3505200"/>
          <p14:tracePt t="25549" x="8839200" y="3530600"/>
          <p14:tracePt t="25565" x="8839200" y="3549650"/>
          <p14:tracePt t="25582" x="8851900" y="3556000"/>
          <p14:tracePt t="25599" x="8870950" y="3556000"/>
          <p14:tracePt t="25616" x="8896350" y="3556000"/>
          <p14:tracePt t="25632" x="8921750" y="3549650"/>
          <p14:tracePt t="25633" x="8934450" y="3536950"/>
          <p14:tracePt t="25649" x="8940800" y="3511550"/>
          <p14:tracePt t="25666" x="8940800" y="3486150"/>
          <p14:tracePt t="25682" x="8940800" y="3448050"/>
          <p14:tracePt t="25699" x="8928100" y="3422650"/>
          <p14:tracePt t="25716" x="8902700" y="3409950"/>
          <p14:tracePt t="25732" x="8877300" y="3390900"/>
          <p14:tracePt t="25749" x="8858250" y="3384550"/>
          <p14:tracePt t="25765" x="8832850" y="3384550"/>
          <p14:tracePt t="25782" x="8826500" y="3384550"/>
          <p14:tracePt t="25799" x="8820150" y="3384550"/>
          <p14:tracePt t="25858" x="0" y="0"/>
        </p14:tracePtLst>
        <p14:tracePtLst>
          <p14:tracePt t="27724" x="4057650" y="3473450"/>
          <p14:tracePt t="27731" x="4057650" y="3486150"/>
          <p14:tracePt t="27739" x="4057650" y="3492500"/>
          <p14:tracePt t="27749" x="4057650" y="3511550"/>
          <p14:tracePt t="27766" x="4064000" y="3556000"/>
          <p14:tracePt t="27782" x="4083050" y="3575050"/>
          <p14:tracePt t="27799" x="4095750" y="3600450"/>
          <p14:tracePt t="27815" x="4114800" y="3619500"/>
          <p14:tracePt t="27819" x="4127500" y="3632200"/>
          <p14:tracePt t="27832" x="4140200" y="3644900"/>
          <p14:tracePt t="27850" x="4241800" y="3683000"/>
          <p14:tracePt t="27866" x="4318000" y="3689350"/>
          <p14:tracePt t="27882" x="4381500" y="3689350"/>
          <p14:tracePt t="27899" x="4438650" y="3689350"/>
          <p14:tracePt t="27915" x="4489450" y="3670300"/>
          <p14:tracePt t="27932" x="4521200" y="3651250"/>
          <p14:tracePt t="27949" x="4552950" y="3613150"/>
          <p14:tracePt t="27966" x="4578350" y="3562350"/>
          <p14:tracePt t="27982" x="4597400" y="3511550"/>
          <p14:tracePt t="27999" x="4603750" y="3479800"/>
          <p14:tracePt t="28015" x="4610100" y="3448050"/>
          <p14:tracePt t="28018" x="4610100" y="3429000"/>
          <p14:tracePt t="28032" x="4610100" y="3422650"/>
          <p14:tracePt t="28049" x="4610100" y="3403600"/>
          <p14:tracePt t="28146" x="0" y="0"/>
        </p14:tracePtLst>
        <p14:tracePtLst>
          <p14:tracePt t="29021" x="8737600" y="3606800"/>
          <p14:tracePt t="29028" x="8794750" y="3606800"/>
          <p14:tracePt t="29036" x="8858250" y="3606800"/>
          <p14:tracePt t="29049" x="8928100" y="3606800"/>
          <p14:tracePt t="29066" x="9163050" y="3606800"/>
          <p14:tracePt t="29082" x="9277350" y="3606800"/>
          <p14:tracePt t="29098" x="9321800" y="3606800"/>
          <p14:tracePt t="29115" x="9328150" y="3606800"/>
          <p14:tracePt t="29346" x="0" y="0"/>
        </p14:tracePtLst>
        <p14:tracePtLst>
          <p14:tracePt t="30659" x="5765800" y="3670300"/>
          <p14:tracePt t="30693" x="5784850" y="3670300"/>
          <p14:tracePt t="30698" x="5816600" y="3670300"/>
          <p14:tracePt t="30706" x="5848350" y="3670300"/>
          <p14:tracePt t="30714" x="5905500" y="3670300"/>
          <p14:tracePt t="30731" x="6064250" y="3676650"/>
          <p14:tracePt t="30747" x="6261100" y="3683000"/>
          <p14:tracePt t="30764" x="6508750" y="3702050"/>
          <p14:tracePt t="30780" x="6870700" y="3733800"/>
          <p14:tracePt t="30797" x="7359650" y="3771900"/>
          <p14:tracePt t="30814" x="7854950" y="3771900"/>
          <p14:tracePt t="30831" x="8439150" y="3771900"/>
          <p14:tracePt t="30847" x="9042400" y="3771900"/>
          <p14:tracePt t="30865" x="9537700" y="3771900"/>
          <p14:tracePt t="30867" x="9734550" y="3771900"/>
          <p14:tracePt t="30881" x="9969500" y="3771900"/>
          <p14:tracePt t="30897" x="10090150" y="3771900"/>
          <p14:tracePt t="30914" x="10134600" y="3771900"/>
          <p14:tracePt t="30931" x="10153650" y="3771900"/>
          <p14:tracePt t="31130" x="0" y="0"/>
        </p14:tracePtLst>
        <p14:tracePtLst>
          <p14:tracePt t="31979" x="5905500" y="3740150"/>
          <p14:tracePt t="32116" x="5911850" y="3740150"/>
          <p14:tracePt t="32124" x="5924550" y="3740150"/>
          <p14:tracePt t="32132" x="5949950" y="3740150"/>
          <p14:tracePt t="32147" x="6032500" y="3740150"/>
          <p14:tracePt t="32164" x="6153150" y="3740150"/>
          <p14:tracePt t="32181" x="6280150" y="3740150"/>
          <p14:tracePt t="32198" x="6419850" y="3740150"/>
          <p14:tracePt t="32214" x="6553200" y="3740150"/>
          <p14:tracePt t="32230" x="6705600" y="3740150"/>
          <p14:tracePt t="32234" x="6775450" y="3740150"/>
          <p14:tracePt t="32247" x="6864350" y="3740150"/>
          <p14:tracePt t="32264" x="7016750" y="3740150"/>
          <p14:tracePt t="32282" x="7315200" y="3740150"/>
          <p14:tracePt t="32298" x="7556500" y="3740150"/>
          <p14:tracePt t="32314" x="7804150" y="3740150"/>
          <p14:tracePt t="32331" x="8013700" y="3740150"/>
          <p14:tracePt t="32347" x="8191500" y="3740150"/>
          <p14:tracePt t="32364" x="8324850" y="3740150"/>
          <p14:tracePt t="32381" x="8458200" y="3740150"/>
          <p14:tracePt t="32397" x="8572500" y="3740150"/>
          <p14:tracePt t="32414" x="8686800" y="3740150"/>
          <p14:tracePt t="32431" x="8839200" y="3740150"/>
          <p14:tracePt t="32435" x="8909050" y="3740150"/>
          <p14:tracePt t="32447" x="8997950" y="3740150"/>
          <p14:tracePt t="32464" x="9156700" y="3740150"/>
          <p14:tracePt t="32467" x="9239250" y="3740150"/>
          <p14:tracePt t="32481" x="9321800" y="3740150"/>
          <p14:tracePt t="32498" x="9544050" y="3740150"/>
          <p14:tracePt t="32515" x="9639300" y="3740150"/>
          <p14:tracePt t="32531" x="9696450" y="3740150"/>
          <p14:tracePt t="32547" x="9734550" y="3740150"/>
          <p14:tracePt t="32564" x="9759950" y="3740150"/>
          <p14:tracePt t="32581" x="9772650" y="3740150"/>
          <p14:tracePt t="32597" x="9785350" y="3740150"/>
          <p14:tracePt t="32614" x="9798050" y="3740150"/>
          <p14:tracePt t="32630" x="9804400" y="3740150"/>
          <p14:tracePt t="33202" x="0" y="0"/>
        </p14:tracePtLst>
        <p14:tracePtLst>
          <p14:tracePt t="33988" x="8515350" y="3695700"/>
          <p14:tracePt t="34195" x="8521700" y="3695700"/>
          <p14:tracePt t="34204" x="8540750" y="3695700"/>
          <p14:tracePt t="34213" x="8553450" y="3695700"/>
          <p14:tracePt t="34230" x="8604250" y="3695700"/>
          <p14:tracePt t="34247" x="8667750" y="3695700"/>
          <p14:tracePt t="34263" x="8737600" y="3695700"/>
          <p14:tracePt t="34266" x="8775700" y="3695700"/>
          <p14:tracePt t="34280" x="8807450" y="3695700"/>
          <p14:tracePt t="34297" x="8909050" y="3695700"/>
          <p14:tracePt t="34314" x="8972550" y="3695700"/>
          <p14:tracePt t="34330" x="9042400" y="3695700"/>
          <p14:tracePt t="34346" x="9118600" y="3695700"/>
          <p14:tracePt t="34363" x="9201150" y="3695700"/>
          <p14:tracePt t="34380" x="9309100" y="3695700"/>
          <p14:tracePt t="34397" x="9404350" y="3695700"/>
          <p14:tracePt t="34413" x="9493250" y="3695700"/>
          <p14:tracePt t="34430" x="9537700" y="3695700"/>
          <p14:tracePt t="34446" x="9569450" y="3695700"/>
          <p14:tracePt t="34450" x="9588500" y="3695700"/>
          <p14:tracePt t="34463" x="9601200" y="3695700"/>
          <p14:tracePt t="34480" x="9620250" y="3695700"/>
          <p14:tracePt t="34485" x="9632950" y="3695700"/>
          <p14:tracePt t="34497" x="9652000" y="3695700"/>
          <p14:tracePt t="34514" x="9671050" y="3695700"/>
          <p14:tracePt t="34530" x="9690100" y="3695700"/>
          <p14:tracePt t="34546" x="9702800" y="3695700"/>
          <p14:tracePt t="34563" x="9721850" y="3695700"/>
          <p14:tracePt t="34580" x="9734550" y="3695700"/>
          <p14:tracePt t="34596" x="9753600" y="3695700"/>
          <p14:tracePt t="34613" x="9772650" y="3689350"/>
          <p14:tracePt t="34630" x="9798050" y="3683000"/>
          <p14:tracePt t="34647" x="9810750" y="3657600"/>
          <p14:tracePt t="34652" x="9817100" y="3644900"/>
          <p14:tracePt t="34663" x="9829800" y="3638550"/>
          <p14:tracePt t="34679" x="9842500" y="3594100"/>
          <p14:tracePt t="34696" x="9842500" y="3562350"/>
          <p14:tracePt t="34698" x="9842500" y="3530600"/>
          <p14:tracePt t="34713" x="9842500" y="3498850"/>
          <p14:tracePt t="34729" x="9817100" y="3390900"/>
          <p14:tracePt t="34746" x="9766300" y="3321050"/>
          <p14:tracePt t="34763" x="9671050" y="3238500"/>
          <p14:tracePt t="34780" x="9525000" y="3162300"/>
          <p14:tracePt t="34796" x="9347200" y="3079750"/>
          <p14:tracePt t="34813" x="9175750" y="3041650"/>
          <p14:tracePt t="34830" x="9004300" y="3003550"/>
          <p14:tracePt t="34846" x="8864600" y="2978150"/>
          <p14:tracePt t="34863" x="8775700" y="2978150"/>
          <p14:tracePt t="34880" x="8712200" y="2978150"/>
          <p14:tracePt t="34882" x="8680450" y="2978150"/>
          <p14:tracePt t="34896" x="8642350" y="2978150"/>
          <p14:tracePt t="34914" x="8572500" y="3022600"/>
          <p14:tracePt t="34930" x="8515350" y="3067050"/>
          <p14:tracePt t="34946" x="8470900" y="3136900"/>
          <p14:tracePt t="34963" x="8426450" y="3232150"/>
          <p14:tracePt t="34980" x="8388350" y="3333750"/>
          <p14:tracePt t="34996" x="8382000" y="3422650"/>
          <p14:tracePt t="35013" x="8382000" y="3498850"/>
          <p14:tracePt t="35030" x="8382000" y="3556000"/>
          <p14:tracePt t="35046" x="8388350" y="3625850"/>
          <p14:tracePt t="35063" x="8426450" y="3676650"/>
          <p14:tracePt t="35069" x="8458200" y="3708400"/>
          <p14:tracePt t="35080" x="8496300" y="3727450"/>
          <p14:tracePt t="35096" x="8585200" y="3765550"/>
          <p14:tracePt t="35100" x="8655050" y="3784600"/>
          <p14:tracePt t="35113" x="8794750" y="3803650"/>
          <p14:tracePt t="35130" x="8959850" y="3803650"/>
          <p14:tracePt t="35146" x="9163050" y="3778250"/>
          <p14:tracePt t="35163" x="9334500" y="3740150"/>
          <p14:tracePt t="35180" x="9467850" y="3689350"/>
          <p14:tracePt t="35196" x="9556750" y="3644900"/>
          <p14:tracePt t="35213" x="9594850" y="3619500"/>
          <p14:tracePt t="35230" x="9620250" y="3594100"/>
          <p14:tracePt t="35246" x="9626600" y="3581400"/>
          <p14:tracePt t="35263" x="9632950" y="3568700"/>
          <p14:tracePt t="35280" x="9632950" y="3562350"/>
          <p14:tracePt t="35548" x="9632950" y="3556000"/>
          <p14:tracePt t="35564" x="9632950" y="3549650"/>
          <p14:tracePt t="35587" x="9632950" y="3543300"/>
          <p14:tracePt t="35603" x="9632950" y="3536950"/>
          <p14:tracePt t="35603" x="0" y="0"/>
        </p14:tracePtLst>
        <p14:tracePtLst>
          <p14:tracePt t="36109" x="4076700" y="2952750"/>
          <p14:tracePt t="36115" x="4044950" y="2965450"/>
          <p14:tracePt t="36124" x="4019550" y="2978150"/>
          <p14:tracePt t="36130" x="3987800" y="2997200"/>
          <p14:tracePt t="36146" x="3956050" y="3028950"/>
          <p14:tracePt t="36162" x="3898900" y="3073400"/>
          <p14:tracePt t="36179" x="3860800" y="3117850"/>
          <p14:tracePt t="36195" x="3816350" y="3181350"/>
          <p14:tracePt t="36212" x="3778250" y="3257550"/>
          <p14:tracePt t="36229" x="3759200" y="3327400"/>
          <p14:tracePt t="36245" x="3746500" y="3397250"/>
          <p14:tracePt t="36262" x="3746500" y="3435350"/>
          <p14:tracePt t="36279" x="3752850" y="3479800"/>
          <p14:tracePt t="36296" x="3778250" y="3511550"/>
          <p14:tracePt t="36299" x="3797300" y="3530600"/>
          <p14:tracePt t="36314" x="3854450" y="3568700"/>
          <p14:tracePt t="36330" x="3911600" y="3587750"/>
          <p14:tracePt t="36346" x="3968750" y="3587750"/>
          <p14:tracePt t="36363" x="4032250" y="3587750"/>
          <p14:tracePt t="36380" x="4076700" y="3568700"/>
          <p14:tracePt t="36396" x="4114800" y="3543300"/>
          <p14:tracePt t="36413" x="4133850" y="3511550"/>
          <p14:tracePt t="36429" x="4146550" y="3492500"/>
          <p14:tracePt t="36446" x="4152900" y="3486150"/>
          <p14:tracePt t="36538" x="0" y="0"/>
        </p14:tracePtLst>
        <p14:tracePtLst>
          <p14:tracePt t="37339" x="5562600" y="3714750"/>
          <p14:tracePt t="37403" x="5581650" y="3714750"/>
          <p14:tracePt t="37412" x="5619750" y="3714750"/>
          <p14:tracePt t="37419" x="5689600" y="3733800"/>
          <p14:tracePt t="37429" x="5772150" y="3740150"/>
          <p14:tracePt t="37446" x="6007100" y="3740150"/>
          <p14:tracePt t="37462" x="6375400" y="3740150"/>
          <p14:tracePt t="37479" x="6826250" y="3740150"/>
          <p14:tracePt t="37482" x="7086600" y="3740150"/>
          <p14:tracePt t="37496" x="7353300" y="3752850"/>
          <p14:tracePt t="37512" x="7772400" y="3778250"/>
          <p14:tracePt t="37530" x="8159750" y="3790950"/>
          <p14:tracePt t="37546" x="8299450" y="3790950"/>
          <p14:tracePt t="37562" x="8407400" y="3797300"/>
          <p14:tracePt t="37579" x="8496300" y="3816350"/>
          <p14:tracePt t="37596" x="8559800" y="3816350"/>
          <p14:tracePt t="37612" x="8597900" y="3816350"/>
          <p14:tracePt t="37629" x="8629650" y="3822700"/>
          <p14:tracePt t="37732" x="8604250" y="3822700"/>
          <p14:tracePt t="37740" x="8566150" y="3822700"/>
          <p14:tracePt t="37748" x="8489950" y="3822700"/>
          <p14:tracePt t="37762" x="8280400" y="3822700"/>
          <p14:tracePt t="37779" x="7924800" y="3822700"/>
          <p14:tracePt t="37795" x="7556500" y="3822700"/>
          <p14:tracePt t="37812" x="7232650" y="3822700"/>
          <p14:tracePt t="37829" x="7042150" y="3822700"/>
          <p14:tracePt t="37845" x="6927850" y="3822700"/>
          <p14:tracePt t="37862" x="6870700" y="3822700"/>
          <p14:tracePt t="37867" x="6851650" y="3822700"/>
          <p14:tracePt t="37879" x="6832600" y="3822700"/>
          <p14:tracePt t="37896" x="6813550" y="3822700"/>
          <p14:tracePt t="37900" x="6807200" y="3822700"/>
          <p14:tracePt t="37912" x="6800850" y="3822700"/>
          <p14:tracePt t="37928" x="6788150" y="3822700"/>
          <p14:tracePt t="38076" x="6794500" y="3822700"/>
          <p14:tracePt t="38084" x="6800850" y="3822700"/>
          <p14:tracePt t="38096" x="6819900" y="3822700"/>
          <p14:tracePt t="38112" x="6864350" y="3822700"/>
          <p14:tracePt t="38117" x="6883400" y="3822700"/>
          <p14:tracePt t="38129" x="6908800" y="3822700"/>
          <p14:tracePt t="38146" x="6953250" y="3822700"/>
          <p14:tracePt t="38162" x="6959600" y="3822700"/>
          <p14:tracePt t="38338" x="0" y="0"/>
        </p14:tracePtLst>
        <p14:tracePtLst>
          <p14:tracePt t="38916" x="6807200" y="3714750"/>
          <p14:tracePt t="38963" x="6813550" y="3714750"/>
          <p14:tracePt t="38972" x="6838950" y="3714750"/>
          <p14:tracePt t="38979" x="6870700" y="3714750"/>
          <p14:tracePt t="38995" x="6978650" y="3714750"/>
          <p14:tracePt t="39012" x="7137400" y="3714750"/>
          <p14:tracePt t="39028" x="7315200" y="3714750"/>
          <p14:tracePt t="39045" x="7550150" y="3714750"/>
          <p14:tracePt t="39062" x="7778750" y="3714750"/>
          <p14:tracePt t="39066" x="7912100" y="3714750"/>
          <p14:tracePt t="39078" x="8013700" y="3733800"/>
          <p14:tracePt t="39095" x="8242300" y="3778250"/>
          <p14:tracePt t="39097" x="8350250" y="3797300"/>
          <p14:tracePt t="39111" x="8458200" y="3816350"/>
          <p14:tracePt t="39128" x="8623300" y="3829050"/>
          <p14:tracePt t="39132" x="8686800" y="3829050"/>
          <p14:tracePt t="39145" x="8839200" y="3829050"/>
          <p14:tracePt t="39161" x="8966200" y="3829050"/>
          <p14:tracePt t="39178" x="9093200" y="3829050"/>
          <p14:tracePt t="39195" x="9175750" y="3829050"/>
          <p14:tracePt t="39211" x="9232900" y="3829050"/>
          <p14:tracePt t="39228" x="9277350" y="3829050"/>
          <p14:tracePt t="39244" x="9309100" y="3829050"/>
          <p14:tracePt t="39261" x="9328150" y="3829050"/>
          <p14:tracePt t="39278" x="9347200" y="3829050"/>
          <p14:tracePt t="39681" x="0" y="0"/>
        </p14:tracePtLst>
        <p14:tracePtLst>
          <p14:tracePt t="40228" x="7486650" y="3238500"/>
          <p14:tracePt t="40268" x="7480300" y="3251200"/>
          <p14:tracePt t="40275" x="7480300" y="3257550"/>
          <p14:tracePt t="40283" x="7480300" y="3289300"/>
          <p14:tracePt t="40294" x="7480300" y="3321050"/>
          <p14:tracePt t="40311" x="7493000" y="3454400"/>
          <p14:tracePt t="40328" x="7531100" y="3575050"/>
          <p14:tracePt t="40330" x="7562850" y="3632200"/>
          <p14:tracePt t="40344" x="7594600" y="3683000"/>
          <p14:tracePt t="40361" x="7740650" y="3790950"/>
          <p14:tracePt t="40378" x="7804150" y="3822700"/>
          <p14:tracePt t="40394" x="7829550" y="3829050"/>
          <p14:tracePt t="40411" x="7842250" y="3829050"/>
          <p14:tracePt t="40427" x="7848600" y="3829050"/>
          <p14:tracePt t="40444" x="7861300" y="3822700"/>
          <p14:tracePt t="40461" x="7880350" y="3810000"/>
          <p14:tracePt t="40521" x="0" y="0"/>
        </p14:tracePtLst>
        <p14:tracePtLst>
          <p14:tracePt t="40730" x="7975600" y="3930650"/>
          <p14:tracePt t="40753" x="7975600" y="3937000"/>
          <p14:tracePt t="40761" x="7975600" y="3949700"/>
          <p14:tracePt t="40771" x="7975600" y="3956050"/>
          <p14:tracePt t="40778" x="7975600" y="3968750"/>
          <p14:tracePt t="40794" x="7988300" y="4019550"/>
          <p14:tracePt t="40811" x="8001000" y="4057650"/>
          <p14:tracePt t="40827" x="8013700" y="4095750"/>
          <p14:tracePt t="40844" x="8026400" y="4114800"/>
          <p14:tracePt t="40861" x="8026400" y="4121150"/>
          <p14:tracePt t="40877" x="8032750" y="4127500"/>
          <p14:tracePt t="40894" x="8045450" y="4133850"/>
          <p14:tracePt t="40911" x="8051800" y="4133850"/>
          <p14:tracePt t="40927" x="8058150" y="4140200"/>
          <p14:tracePt t="41068" x="0" y="0"/>
        </p14:tracePtLst>
        <p14:tracePtLst>
          <p14:tracePt t="41699" x="7531100" y="3340100"/>
          <p14:tracePt t="41756" x="7531100" y="3352800"/>
          <p14:tracePt t="41763" x="7531100" y="3384550"/>
          <p14:tracePt t="41778" x="7550150" y="3448050"/>
          <p14:tracePt t="41794" x="7588250" y="3536950"/>
          <p14:tracePt t="41811" x="7645400" y="3632200"/>
          <p14:tracePt t="41827" x="7702550" y="3727450"/>
          <p14:tracePt t="41844" x="7753350" y="3803650"/>
          <p14:tracePt t="41861" x="7804150" y="3879850"/>
          <p14:tracePt t="41877" x="7842250" y="3924300"/>
          <p14:tracePt t="41894" x="7867650" y="3943350"/>
          <p14:tracePt t="41910" x="7880350" y="3956050"/>
          <p14:tracePt t="41931" x="7886700" y="3962400"/>
          <p14:tracePt t="41947" x="7893050" y="3968750"/>
          <p14:tracePt t="41962" x="7905750" y="3975100"/>
          <p14:tracePt t="41978" x="7918450" y="3987800"/>
          <p14:tracePt t="41994" x="7937500" y="4000500"/>
          <p14:tracePt t="42010" x="7956550" y="4019550"/>
          <p14:tracePt t="42027" x="7969250" y="4025900"/>
          <p14:tracePt t="42044" x="7981950" y="4044950"/>
          <p14:tracePt t="42060" x="8001000" y="4070350"/>
          <p14:tracePt t="42077" x="8026400" y="4102100"/>
          <p14:tracePt t="42082" x="8032750" y="4108450"/>
          <p14:tracePt t="42094" x="8039100" y="4121150"/>
          <p14:tracePt t="42110" x="8058150" y="4140200"/>
          <p14:tracePt t="42283" x="8058150" y="4127500"/>
          <p14:tracePt t="42292" x="8058150" y="4108450"/>
          <p14:tracePt t="42300" x="8058150" y="4089400"/>
          <p14:tracePt t="42311" x="8051800" y="4044950"/>
          <p14:tracePt t="42327" x="8020050" y="3943350"/>
          <p14:tracePt t="42343" x="7962900" y="3829050"/>
          <p14:tracePt t="42345" x="0" y="0"/>
        </p14:tracePtLst>
        <p14:tracePtLst>
          <p14:tracePt t="42596" x="7664450" y="3352800"/>
          <p14:tracePt t="42652" x="7664450" y="3371850"/>
          <p14:tracePt t="42659" x="7677150" y="3403600"/>
          <p14:tracePt t="42667" x="7696200" y="3435350"/>
          <p14:tracePt t="42677" x="7721600" y="3486150"/>
          <p14:tracePt t="42694" x="7778750" y="3619500"/>
          <p14:tracePt t="42710" x="7848600" y="3784600"/>
          <p14:tracePt t="42714" x="7893050" y="3860800"/>
          <p14:tracePt t="42727" x="7937500" y="3943350"/>
          <p14:tracePt t="42743" x="8013700" y="4064000"/>
          <p14:tracePt t="42760" x="8064500" y="4159250"/>
          <p14:tracePt t="42761" x="8083550" y="4184650"/>
          <p14:tracePt t="42777" x="8089900" y="4197350"/>
          <p14:tracePt t="42793" x="8102600" y="4216400"/>
          <p14:tracePt t="42962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341438"/>
            <a:ext cx="1051455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JDK1.5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开始允许基本类型和包装类之间的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自动转换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将基本类型的值转换为包装类对象，称为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(boxing)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将包装类对象转换为基本类型的值，称为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unboxing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2; 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等价于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Integer(2);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intObject1 = 2, intObject2 = 3 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(intObject1 + intObject2 );//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; 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基本数据类型</a:t>
            </a:r>
            <a:r>
              <a:rPr lang="en-US" altLang="zh-CN" dirty="0"/>
              <a:t>-&gt;</a:t>
            </a:r>
            <a:r>
              <a:rPr lang="zh-CN" altLang="en-US" dirty="0"/>
              <a:t>包装类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86"/>
    </mc:Choice>
    <mc:Fallback xmlns="">
      <p:transition spd="slow" advTm="141586"/>
    </mc:Fallback>
  </mc:AlternateContent>
  <p:extLst>
    <p:ext uri="{3A86A75C-4F4B-4683-9AE1-C65F6400EC91}">
      <p14:laserTraceLst xmlns:p14="http://schemas.microsoft.com/office/powerpoint/2010/main">
        <p14:tracePtLst>
          <p14:tracePt t="3022" x="1530350" y="768350"/>
          <p14:tracePt t="3073" x="1549400" y="768350"/>
          <p14:tracePt t="3089" x="1581150" y="768350"/>
          <p14:tracePt t="3122" x="1708150" y="768350"/>
          <p14:tracePt t="3154" x="1930400" y="768350"/>
          <p14:tracePt t="3169" x="2076450" y="768350"/>
          <p14:tracePt t="3200" x="2305050" y="774700"/>
          <p14:tracePt t="3240" x="2413000" y="774700"/>
          <p14:tracePt t="3255" x="2451100" y="774700"/>
          <p14:tracePt t="3282" x="2501900" y="774700"/>
          <p14:tracePt t="3320" x="2540000" y="774700"/>
          <p14:tracePt t="3356" x="2546350" y="774700"/>
          <p14:tracePt t="3603" x="0" y="0"/>
        </p14:tracePtLst>
        <p14:tracePtLst>
          <p14:tracePt t="5059" x="2647950" y="1784350"/>
          <p14:tracePt t="5087" x="2679700" y="1790700"/>
          <p14:tracePt t="5127" x="2825750" y="1790700"/>
          <p14:tracePt t="5160" x="3117850" y="1790700"/>
          <p14:tracePt t="5187" x="3422650" y="1790700"/>
          <p14:tracePt t="5209" x="3759200" y="1790700"/>
          <p14:tracePt t="5243" x="4089400" y="1816100"/>
          <p14:tracePt t="5257" x="4159250" y="1828800"/>
          <p14:tracePt t="5288" x="4235450" y="1847850"/>
          <p14:tracePt t="5328" x="4279900" y="1847850"/>
          <p14:tracePt t="5360" x="4305300" y="1847850"/>
          <p14:tracePt t="5393" x="4318000" y="1847850"/>
          <p14:tracePt t="7009" x="0" y="0"/>
        </p14:tracePtLst>
        <p14:tracePtLst>
          <p14:tracePt t="10105" x="1244600" y="1765300"/>
          <p14:tracePt t="10123" x="1257300" y="1771650"/>
          <p14:tracePt t="10155" x="1333500" y="1790700"/>
          <p14:tracePt t="10191" x="1562100" y="1835150"/>
          <p14:tracePt t="10219" x="1803400" y="1854200"/>
          <p14:tracePt t="10240" x="2076450" y="1854200"/>
          <p14:tracePt t="10257" x="2235200" y="1854200"/>
          <p14:tracePt t="10273" x="2355850" y="1854200"/>
          <p14:tracePt t="10302" x="2457450" y="1847850"/>
          <p14:tracePt t="10303" x="2476500" y="1841500"/>
          <p14:tracePt t="10341" x="2533650" y="1778000"/>
          <p14:tracePt t="10369" x="2565400" y="1695450"/>
          <p14:tracePt t="10385" x="2565400" y="1651000"/>
          <p14:tracePt t="10421" x="2559050" y="1536700"/>
          <p14:tracePt t="10456" x="2527300" y="1454150"/>
          <p14:tracePt t="10484" x="2482850" y="1409700"/>
          <p14:tracePt t="10508" x="2400300" y="1371600"/>
          <p14:tracePt t="10522" x="2311400" y="1358900"/>
          <p14:tracePt t="10557" x="2133600" y="1352550"/>
          <p14:tracePt t="10573" x="2032000" y="1352550"/>
          <p14:tracePt t="10606" x="1784350" y="1358900"/>
          <p14:tracePt t="10641" x="1504950" y="1435100"/>
          <p14:tracePt t="10669" x="1441450" y="1460500"/>
          <p14:tracePt t="10690" x="1409700" y="1485900"/>
          <p14:tracePt t="10718" x="1390650" y="1524000"/>
          <p14:tracePt t="10726" x="1384300" y="1543050"/>
          <p14:tracePt t="10758" x="1384300" y="1600200"/>
          <p14:tracePt t="10759" x="1384300" y="1619250"/>
          <p14:tracePt t="10786" x="1390650" y="1676400"/>
          <p14:tracePt t="10819" x="1460500" y="1752600"/>
          <p14:tracePt t="10854" x="1638300" y="1847850"/>
          <p14:tracePt t="10891" x="1968500" y="1917700"/>
          <p14:tracePt t="10918" x="2127250" y="1917700"/>
          <p14:tracePt t="10919" x="2184400" y="1917700"/>
          <p14:tracePt t="10958" x="2355850" y="1841500"/>
          <p14:tracePt t="10986" x="2451100" y="1771650"/>
          <p14:tracePt t="11019" x="2482850" y="1682750"/>
          <p14:tracePt t="11058" x="2482850" y="1593850"/>
          <p14:tracePt t="11072" x="2482850" y="1562100"/>
          <p14:tracePt t="11089" x="2482850" y="1511300"/>
          <p14:tracePt t="11120" x="2393950" y="1416050"/>
          <p14:tracePt t="11155" x="2146300" y="1346200"/>
          <p14:tracePt t="11191" x="1911350" y="1320800"/>
          <p14:tracePt t="11191" x="1854200" y="1320800"/>
          <p14:tracePt t="11219" x="1778000" y="1346200"/>
          <p14:tracePt t="11251" x="1714500" y="1428750"/>
          <p14:tracePt t="11259" x="1695450" y="1454150"/>
          <p14:tracePt t="11286" x="1689100" y="1536700"/>
          <p14:tracePt t="11287" x="1695450" y="1581150"/>
          <p14:tracePt t="11322" x="1809750" y="1733550"/>
          <p14:tracePt t="11357" x="2139950" y="1873250"/>
          <p14:tracePt t="11372" x="2311400" y="1898650"/>
          <p14:tracePt t="11407" x="2463800" y="1879600"/>
          <p14:tracePt t="11428" x="2489200" y="1835150"/>
          <p14:tracePt t="11457" x="2501900" y="1701800"/>
          <p14:tracePt t="11491" x="2438400" y="1549400"/>
          <p14:tracePt t="11518" x="2266950" y="1428750"/>
          <p14:tracePt t="11540" x="2019300" y="1371600"/>
          <p14:tracePt t="11574" x="1771650" y="1365250"/>
          <p14:tracePt t="11575" x="1746250" y="1377950"/>
          <p14:tracePt t="11588" x="1720850" y="1390650"/>
          <p14:tracePt t="11618" x="1651000" y="1498600"/>
          <p14:tracePt t="11659" x="1625600" y="1657350"/>
          <p14:tracePt t="11691" x="1739900" y="1841500"/>
          <p14:tracePt t="11705" x="1866900" y="1924050"/>
          <p14:tracePt t="11728" x="2044700" y="1987550"/>
          <p14:tracePt t="11760" x="2159000" y="2006600"/>
          <p14:tracePt t="11790" x="2203450" y="1993900"/>
          <p14:tracePt t="11806" x="2222500" y="1974850"/>
          <p14:tracePt t="11807" x="2228850" y="1962150"/>
          <p14:tracePt t="11824" x="2235200" y="1936750"/>
          <p14:tracePt t="11845" x="2235200" y="1905000"/>
          <p14:tracePt t="11857" x="2235200" y="1860550"/>
          <p14:tracePt t="11893" x="2152650" y="1758950"/>
          <p14:tracePt t="11907" x="2038350" y="1714500"/>
          <p14:tracePt t="11945" x="1784350" y="1638300"/>
          <p14:tracePt t="11962" x="1746250" y="1638300"/>
          <p14:tracePt t="11988" x="1708150" y="1644650"/>
          <p14:tracePt t="12023" x="1689100" y="1733550"/>
          <p14:tracePt t="12057" x="1727200" y="1809750"/>
          <p14:tracePt t="12091" x="1924050" y="1854200"/>
          <p14:tracePt t="12124" x="2082800" y="1854200"/>
          <p14:tracePt t="12145" x="2120900" y="1828800"/>
          <p14:tracePt t="12173" x="2127250" y="1797050"/>
          <p14:tracePt t="12207" x="2038350" y="1701800"/>
          <p14:tracePt t="12247" x="1644650" y="1581150"/>
          <p14:tracePt t="12261" x="1568450" y="1574800"/>
          <p14:tracePt t="12291" x="1352550" y="1574800"/>
          <p14:tracePt t="12324" x="1257300" y="1644650"/>
          <p14:tracePt t="12358" x="1238250" y="1733550"/>
          <p14:tracePt t="12391" x="1365250" y="1822450"/>
          <p14:tracePt t="12425" x="1708150" y="1860550"/>
          <p14:tracePt t="12432" x="1803400" y="1860550"/>
          <p14:tracePt t="12445" x="1911350" y="1854200"/>
          <p14:tracePt t="12460" x="2032000" y="1816100"/>
          <p14:tracePt t="12474" x="2089150" y="1765300"/>
          <p14:tracePt t="12507" x="2101850" y="1695450"/>
          <p14:tracePt t="12522" x="2101850" y="1663700"/>
          <p14:tracePt t="12545" x="2082800" y="1625600"/>
          <p14:tracePt t="12575" x="2057400" y="1625600"/>
          <p14:tracePt t="12605" x="2044700" y="1625600"/>
          <p14:tracePt t="12633" x="2032000" y="1625600"/>
          <p14:tracePt t="12663" x="2032000" y="1638300"/>
          <p14:tracePt t="12677" x="2038350" y="1670050"/>
          <p14:tracePt t="12706" x="2057400" y="1682750"/>
          <p14:tracePt t="12745" x="2063750" y="1689100"/>
          <p14:tracePt t="13078" x="0" y="0"/>
        </p14:tracePtLst>
        <p14:tracePtLst>
          <p14:tracePt t="13764" x="3333750" y="1809750"/>
          <p14:tracePt t="13826" x="3365500" y="1828800"/>
          <p14:tracePt t="13848" x="3473450" y="1841500"/>
          <p14:tracePt t="13865" x="3594100" y="1866900"/>
          <p14:tracePt t="13880" x="3752850" y="1873250"/>
          <p14:tracePt t="13912" x="4070350" y="1873250"/>
          <p14:tracePt t="13945" x="4210050" y="1873250"/>
          <p14:tracePt t="13977" x="4222750" y="1873250"/>
          <p14:tracePt t="14364" x="4235450" y="1873250"/>
          <p14:tracePt t="14397" x="4298950" y="1873250"/>
          <p14:tracePt t="14428" x="4387850" y="1873250"/>
          <p14:tracePt t="14451" x="4470400" y="1873250"/>
          <p14:tracePt t="14465" x="4527550" y="1866900"/>
          <p14:tracePt t="14479" x="4565650" y="1860550"/>
          <p14:tracePt t="14511" x="4673600" y="1847850"/>
          <p14:tracePt t="14528" x="4724400" y="1847850"/>
          <p14:tracePt t="14555" x="4775200" y="1847850"/>
          <p14:tracePt t="14566" x="4787900" y="1847850"/>
          <p14:tracePt t="14584" x="4838700" y="1847850"/>
          <p14:tracePt t="14597" x="4851400" y="1847850"/>
          <p14:tracePt t="14625" x="4889500" y="1847850"/>
          <p14:tracePt t="14667" x="4927600" y="1847850"/>
          <p14:tracePt t="14684" x="4940300" y="1847850"/>
          <p14:tracePt t="14713" x="4972050" y="1847850"/>
          <p14:tracePt t="14748" x="5010150" y="1847850"/>
          <p14:tracePt t="14768" x="5035550" y="1847850"/>
          <p14:tracePt t="14799" x="5054600" y="1847850"/>
          <p14:tracePt t="14828" x="5067300" y="1847850"/>
          <p14:tracePt t="14915" x="5073650" y="1847850"/>
          <p14:tracePt t="14954" x="5080000" y="1847850"/>
          <p14:tracePt t="15015" x="5092700" y="1847850"/>
          <p14:tracePt t="15034" x="5099050" y="1847850"/>
          <p14:tracePt t="15073" x="5137150" y="1847850"/>
          <p14:tracePt t="15081" x="5143500" y="1847850"/>
          <p14:tracePt t="15112" x="5162550" y="1847850"/>
          <p14:tracePt t="15153" x="5175250" y="1847850"/>
          <p14:tracePt t="15454" x="5200650" y="1847850"/>
          <p14:tracePt t="15469" x="5245100" y="1847850"/>
          <p14:tracePt t="15484" x="5289550" y="1847850"/>
          <p14:tracePt t="15517" x="5441950" y="1847850"/>
          <p14:tracePt t="15532" x="5530850" y="1847850"/>
          <p14:tracePt t="15553" x="5638800" y="1847850"/>
          <p14:tracePt t="15567" x="5702300" y="1847850"/>
          <p14:tracePt t="15604" x="5816600" y="1847850"/>
          <p14:tracePt t="15618" x="5854700" y="1847850"/>
          <p14:tracePt t="15654" x="5924550" y="1847850"/>
          <p14:tracePt t="15688" x="6013450" y="1847850"/>
          <p14:tracePt t="15716" x="6057900" y="1847850"/>
          <p14:tracePt t="15730" x="6089650" y="1847850"/>
          <p14:tracePt t="15756" x="6159500" y="1847850"/>
          <p14:tracePt t="15784" x="6267450" y="1847850"/>
          <p14:tracePt t="15816" x="6356350" y="1847850"/>
          <p14:tracePt t="15855" x="6445250" y="1847850"/>
          <p14:tracePt t="15870" x="6464300" y="1847850"/>
          <p14:tracePt t="15904" x="6527800" y="1847850"/>
          <p14:tracePt t="15932" x="6559550" y="1847850"/>
          <p14:tracePt t="15966" x="6604000" y="1847850"/>
          <p14:tracePt t="15967" x="6616700" y="1847850"/>
          <p14:tracePt t="15988" x="6635750" y="1847850"/>
          <p14:tracePt t="16016" x="6686550" y="1847850"/>
          <p14:tracePt t="16032" x="6705600" y="1847850"/>
          <p14:tracePt t="16055" x="6737350" y="1847850"/>
          <p14:tracePt t="16085" x="6756400" y="1847850"/>
          <p14:tracePt t="16853" x="6775450" y="1847850"/>
          <p14:tracePt t="16873" x="6819900" y="1847850"/>
          <p14:tracePt t="16904" x="6889750" y="1847850"/>
          <p14:tracePt t="16932" x="6940550" y="1847850"/>
          <p14:tracePt t="16955" x="7010400" y="1847850"/>
          <p14:tracePt t="16989" x="7112000" y="1847850"/>
          <p14:tracePt t="17017" x="7213600" y="1847850"/>
          <p14:tracePt t="17057" x="7296150" y="1847850"/>
          <p14:tracePt t="17087" x="7327900" y="1847850"/>
          <p14:tracePt t="17189" x="7334250" y="1847850"/>
          <p14:tracePt t="17216" x="7340600" y="1847850"/>
          <p14:tracePt t="17238" x="7359650" y="1847850"/>
          <p14:tracePt t="17273" x="7397750" y="1847850"/>
          <p14:tracePt t="17306" x="7429500" y="1847850"/>
          <p14:tracePt t="17333" x="7461250" y="1847850"/>
          <p14:tracePt t="17355" x="7550150" y="1847850"/>
          <p14:tracePt t="17389" x="7867650" y="1847850"/>
          <p14:tracePt t="17416" x="8235950" y="1847850"/>
          <p14:tracePt t="17437" x="8375650" y="1847850"/>
          <p14:tracePt t="17458" x="8477250" y="1847850"/>
          <p14:tracePt t="17488" x="8502650" y="1847850"/>
          <p14:tracePt t="18135" x="0" y="0"/>
        </p14:tracePtLst>
        <p14:tracePtLst>
          <p14:tracePt t="18825" x="2425700" y="1854200"/>
          <p14:tracePt t="18923" x="2432050" y="1854200"/>
          <p14:tracePt t="18944" x="2679700" y="1854200"/>
          <p14:tracePt t="18976" x="3816350" y="1866900"/>
          <p14:tracePt t="19005" x="4959350" y="1879600"/>
          <p14:tracePt t="19026" x="6051550" y="1879600"/>
          <p14:tracePt t="19037" x="6400800" y="1879600"/>
          <p14:tracePt t="19076" x="7861300" y="1879600"/>
          <p14:tracePt t="19093" x="8362950" y="1879600"/>
          <p14:tracePt t="19107" x="8794750" y="1879600"/>
          <p14:tracePt t="19136" x="9378950" y="1879600"/>
          <p14:tracePt t="19164" x="9594850" y="1879600"/>
          <p14:tracePt t="19178" x="9696450" y="1879600"/>
          <p14:tracePt t="19194" x="9772650" y="1879600"/>
          <p14:tracePt t="19210" x="9810750" y="1879600"/>
          <p14:tracePt t="19223" x="9836150" y="1879600"/>
          <p14:tracePt t="19237" x="9842500" y="1879600"/>
          <p14:tracePt t="19259" x="9848850" y="1879600"/>
          <p14:tracePt t="19539" x="0" y="0"/>
        </p14:tracePtLst>
        <p14:tracePtLst>
          <p14:tracePt t="20224" x="3098800" y="1854200"/>
          <p14:tracePt t="20265" x="3117850" y="1854200"/>
          <p14:tracePt t="20292" x="3365500" y="1854200"/>
          <p14:tracePt t="20326" x="4451350" y="1854200"/>
          <p14:tracePt t="20342" x="5308600" y="1943100"/>
          <p14:tracePt t="20369" x="7251700" y="2298700"/>
          <p14:tracePt t="20380" x="7715250" y="2381250"/>
          <p14:tracePt t="20410" x="9201150" y="2590800"/>
          <p14:tracePt t="20441" x="9829800" y="2603500"/>
          <p14:tracePt t="20482" x="10033000" y="2603500"/>
          <p14:tracePt t="20509" x="10045700" y="2603500"/>
          <p14:tracePt t="20841" x="0" y="0"/>
        </p14:tracePtLst>
        <p14:tracePtLst>
          <p14:tracePt t="22931" x="2012950" y="2330450"/>
          <p14:tracePt t="23035" x="2038350" y="2343150"/>
          <p14:tracePt t="23057" x="2089150" y="2362200"/>
          <p14:tracePt t="23088" x="2197100" y="2368550"/>
          <p14:tracePt t="23117" x="2349500" y="2368550"/>
          <p14:tracePt t="23152" x="2603500" y="2368550"/>
          <p14:tracePt t="23186" x="2686050" y="2368550"/>
          <p14:tracePt t="23220" x="2736850" y="2343150"/>
          <p14:tracePt t="23234" x="2768600" y="2324100"/>
          <p14:tracePt t="23269" x="2800350" y="2254250"/>
          <p14:tracePt t="23303" x="2813050" y="2178050"/>
          <p14:tracePt t="23303" x="2813050" y="2159000"/>
          <p14:tracePt t="23331" x="2813050" y="2114550"/>
          <p14:tracePt t="23353" x="2813050" y="2070100"/>
          <p14:tracePt t="23370" x="2813050" y="2051050"/>
          <p14:tracePt t="23403" x="2800350" y="2012950"/>
          <p14:tracePt t="23431" x="2749550" y="1981200"/>
          <p14:tracePt t="23448" x="2705100" y="1962150"/>
          <p14:tracePt t="23489" x="2559050" y="1949450"/>
          <p14:tracePt t="23520" x="2451100" y="1949450"/>
          <p14:tracePt t="23549" x="2381250" y="1955800"/>
          <p14:tracePt t="23585" x="2305050" y="2019300"/>
          <p14:tracePt t="23620" x="2273300" y="2076450"/>
          <p14:tracePt t="23648" x="2266950" y="2133600"/>
          <p14:tracePt t="23685" x="2324100" y="2216150"/>
          <p14:tracePt t="23719" x="2527300" y="2324100"/>
          <p14:tracePt t="23753" x="2755900" y="2362200"/>
          <p14:tracePt t="23785" x="2940050" y="2362200"/>
          <p14:tracePt t="23821" x="3009900" y="2362200"/>
          <p14:tracePt t="23849" x="3035300" y="2362200"/>
          <p14:tracePt t="23874" x="3041650" y="2362200"/>
          <p14:tracePt t="23887" x="3048000" y="2362200"/>
          <p14:tracePt t="24118" x="3054350" y="2368550"/>
          <p14:tracePt t="24153" x="3098800" y="2381250"/>
          <p14:tracePt t="24174" x="3124200" y="2381250"/>
          <p14:tracePt t="24203" x="3257550" y="2406650"/>
          <p14:tracePt t="24238" x="3378200" y="2432050"/>
          <p14:tracePt t="24252" x="3403600" y="2432050"/>
          <p14:tracePt t="24261" x="3416300" y="2432050"/>
          <p14:tracePt t="24291" x="3448050" y="2438400"/>
          <p14:tracePt t="24319" x="3467100" y="2438400"/>
          <p14:tracePt t="24354" x="3492500" y="2438400"/>
          <p14:tracePt t="24387" x="3530600" y="2438400"/>
          <p14:tracePt t="24420" x="3568700" y="2438400"/>
          <p14:tracePt t="24435" x="3581400" y="2438400"/>
          <p14:tracePt t="24457" x="3619500" y="2438400"/>
          <p14:tracePt t="24491" x="3663950" y="2438400"/>
          <p14:tracePt t="24520" x="3689350" y="2438400"/>
          <p14:tracePt t="24535" x="3702050" y="2438400"/>
          <p14:tracePt t="24576" x="3721100" y="2438400"/>
          <p14:tracePt t="24591" x="3733800" y="2438400"/>
          <p14:tracePt t="24609" x="3740150" y="2438400"/>
          <p14:tracePt t="24635" x="3765550" y="2432050"/>
          <p14:tracePt t="24656" x="3790950" y="2432050"/>
          <p14:tracePt t="24691" x="3841750" y="2432050"/>
          <p14:tracePt t="24706" x="3873500" y="2432050"/>
          <p14:tracePt t="24736" x="3930650" y="2432050"/>
          <p14:tracePt t="24751" x="3962400" y="2432050"/>
          <p14:tracePt t="24776" x="4000500" y="2432050"/>
          <p14:tracePt t="24805" x="4025900" y="2432050"/>
          <p14:tracePt t="24836" x="4076700" y="2432050"/>
          <p14:tracePt t="24875" x="4140200" y="2432050"/>
          <p14:tracePt t="24907" x="4197350" y="2432050"/>
          <p14:tracePt t="24936" x="4267200" y="2432050"/>
          <p14:tracePt t="24964" x="4324350" y="2432050"/>
          <p14:tracePt t="24979" x="4375150" y="2432050"/>
          <p14:tracePt t="25007" x="4476750" y="2432050"/>
          <p14:tracePt t="25024" x="4533900" y="2432050"/>
          <p14:tracePt t="25035" x="4559300" y="2432050"/>
          <p14:tracePt t="25078" x="4648200" y="2432050"/>
          <p14:tracePt t="25091" x="4679950" y="2432050"/>
          <p14:tracePt t="25125" x="4749800" y="2432050"/>
          <p14:tracePt t="25140" x="4781550" y="2432050"/>
          <p14:tracePt t="25159" x="4832350" y="2432050"/>
          <p14:tracePt t="25191" x="4902200" y="2432050"/>
          <p14:tracePt t="25220" x="4959350" y="2432050"/>
          <p14:tracePt t="25255" x="5073650" y="2432050"/>
          <p14:tracePt t="25276" x="5118100" y="2432050"/>
          <p14:tracePt t="25292" x="5175250" y="2432050"/>
          <p14:tracePt t="25325" x="5295900" y="2432050"/>
          <p14:tracePt t="25354" x="5429250" y="2432050"/>
          <p14:tracePt t="25394" x="5549900" y="2432050"/>
          <p14:tracePt t="25426" x="5626100" y="2413000"/>
          <p14:tracePt t="25455" x="5695950" y="2381250"/>
          <p14:tracePt t="25477" x="5727700" y="2368550"/>
          <p14:tracePt t="25493" x="5759450" y="2349500"/>
          <p14:tracePt t="25523" x="5791200" y="2298700"/>
          <p14:tracePt t="25553" x="5816600" y="2247900"/>
          <p14:tracePt t="25591" x="5829300" y="2197100"/>
          <p14:tracePt t="25623" x="5829300" y="2159000"/>
          <p14:tracePt t="25653" x="5829300" y="2133600"/>
          <p14:tracePt t="25680" x="5829300" y="2101850"/>
          <p14:tracePt t="25707" x="5784850" y="2076450"/>
          <p14:tracePt t="25737" x="5683250" y="2051050"/>
          <p14:tracePt t="25756" x="5626100" y="2038350"/>
          <p14:tracePt t="25791" x="5518150" y="2032000"/>
          <p14:tracePt t="25825" x="5467350" y="2032000"/>
          <p14:tracePt t="25839" x="5448300" y="2032000"/>
          <p14:tracePt t="25854" x="5435600" y="2032000"/>
          <p14:tracePt t="25875" x="5391150" y="2038350"/>
          <p14:tracePt t="25892" x="5359400" y="2063750"/>
          <p14:tracePt t="25922" x="5314950" y="2120900"/>
          <p14:tracePt t="25953" x="5302250" y="2171700"/>
          <p14:tracePt t="25960" x="5302250" y="2184400"/>
          <p14:tracePt t="25994" x="5302250" y="2228850"/>
          <p14:tracePt t="26024" x="5346700" y="2279650"/>
          <p14:tracePt t="26058" x="5492750" y="2368550"/>
          <p14:tracePt t="26092" x="5689600" y="2413000"/>
          <p14:tracePt t="26123" x="5778500" y="2413000"/>
          <p14:tracePt t="26139" x="5797550" y="2413000"/>
          <p14:tracePt t="26162" x="5816600" y="2413000"/>
          <p14:tracePt t="26177" x="5816600" y="2406650"/>
          <p14:tracePt t="26208" x="5822950" y="2381250"/>
          <p14:tracePt t="26239" x="5822950" y="2368550"/>
          <p14:tracePt t="26582" x="0" y="0"/>
        </p14:tracePtLst>
        <p14:tracePtLst>
          <p14:tracePt t="27160" x="6432550" y="2362200"/>
          <p14:tracePt t="27212" x="6451600" y="2362200"/>
          <p14:tracePt t="27240" x="6604000" y="2362200"/>
          <p14:tracePt t="27283" x="7010400" y="2381250"/>
          <p14:tracePt t="27299" x="7169150" y="2381250"/>
          <p14:tracePt t="27328" x="7435850" y="2381250"/>
          <p14:tracePt t="27359" x="7575550" y="2381250"/>
          <p14:tracePt t="27385" x="7607300" y="2381250"/>
          <p14:tracePt t="27399" x="7613650" y="2381250"/>
          <p14:tracePt t="28400" x="0" y="0"/>
        </p14:tracePtLst>
        <p14:tracePtLst>
          <p14:tracePt t="29088" x="2774950" y="2374900"/>
          <p14:tracePt t="29104" x="2717800" y="2381250"/>
          <p14:tracePt t="29134" x="2660650" y="2400300"/>
          <p14:tracePt t="29135" x="2635250" y="2406650"/>
          <p14:tracePt t="29149" x="2616200" y="2406650"/>
          <p14:tracePt t="29169" x="2552700" y="2438400"/>
          <p14:tracePt t="29200" x="2451100" y="2476500"/>
          <p14:tracePt t="29235" x="2368550" y="2527300"/>
          <p14:tracePt t="29263" x="2311400" y="2590800"/>
          <p14:tracePt t="29299" x="2273300" y="2647950"/>
          <p14:tracePt t="29319" x="2266950" y="2686050"/>
          <p14:tracePt t="29349" x="2266950" y="2711450"/>
          <p14:tracePt t="29384" x="2273300" y="2794000"/>
          <p14:tracePt t="29404" x="2305050" y="2832100"/>
          <p14:tracePt t="29419" x="2343150" y="2863850"/>
          <p14:tracePt t="29450" x="2520950" y="2940050"/>
          <p14:tracePt t="29484" x="2774950" y="2978150"/>
          <p14:tracePt t="29518" x="2959100" y="2978150"/>
          <p14:tracePt t="29520" x="3003550" y="2978150"/>
          <p14:tracePt t="29534" x="3060700" y="2971800"/>
          <p14:tracePt t="29565" x="3200400" y="2914650"/>
          <p14:tracePt t="29589" x="3276600" y="2870200"/>
          <p14:tracePt t="29601" x="3295650" y="2838450"/>
          <p14:tracePt t="29636" x="3302000" y="2825750"/>
          <p14:tracePt t="29666" x="3302000" y="2768600"/>
          <p14:tracePt t="29704" x="3295650" y="2724150"/>
          <p14:tracePt t="29733" x="3282950" y="2705100"/>
          <p14:tracePt t="29767" x="3257550" y="2692400"/>
          <p14:tracePt t="29802" x="3238500" y="2692400"/>
          <p14:tracePt t="30227" x="0" y="0"/>
        </p14:tracePtLst>
        <p14:tracePtLst>
          <p14:tracePt t="30687" x="3530600" y="2838450"/>
          <p14:tracePt t="30718" x="3530600" y="2851150"/>
          <p14:tracePt t="30772" x="3530600" y="2857500"/>
          <p14:tracePt t="30806" x="3638550" y="2876550"/>
          <p14:tracePt t="30835" x="3898900" y="2914650"/>
          <p14:tracePt t="30867" x="4241800" y="2990850"/>
          <p14:tracePt t="30907" x="4559300" y="3048000"/>
          <p14:tracePt t="30921" x="4648200" y="3054350"/>
          <p14:tracePt t="30951" x="4851400" y="3054350"/>
          <p14:tracePt t="30978" x="5010150" y="3054350"/>
          <p14:tracePt t="31005" x="5149850" y="3054350"/>
          <p14:tracePt t="31021" x="5226050" y="3054350"/>
          <p14:tracePt t="31052" x="5314950" y="3054350"/>
          <p14:tracePt t="31089" x="5429250" y="3054350"/>
          <p14:tracePt t="31104" x="5480050" y="3035300"/>
          <p14:tracePt t="31139" x="5556250" y="2997200"/>
          <p14:tracePt t="31167" x="5594350" y="2940050"/>
          <p14:tracePt t="31206" x="5626100" y="2870200"/>
          <p14:tracePt t="31207" x="5626100" y="2857500"/>
          <p14:tracePt t="31239" x="5638800" y="2768600"/>
          <p14:tracePt t="31268" x="5626100" y="2705100"/>
          <p14:tracePt t="31308" x="5556250" y="2616200"/>
          <p14:tracePt t="31340" x="5480050" y="2565400"/>
          <p14:tracePt t="31368" x="5391150" y="2546350"/>
          <p14:tracePt t="31395" x="5308600" y="2546350"/>
          <p14:tracePt t="31422" x="5219700" y="2559050"/>
          <p14:tracePt t="31438" x="5168900" y="2571750"/>
          <p14:tracePt t="31467" x="5111750" y="2597150"/>
          <p14:tracePt t="31475" x="5105400" y="2603500"/>
          <p14:tracePt t="31506" x="5086350" y="2635250"/>
          <p14:tracePt t="31523" x="5086350" y="2667000"/>
          <p14:tracePt t="31540" x="5086350" y="2698750"/>
          <p14:tracePt t="31567" x="5105400" y="2755900"/>
          <p14:tracePt t="31606" x="5175250" y="2806700"/>
          <p14:tracePt t="31622" x="5219700" y="2819400"/>
          <p14:tracePt t="31642" x="5302250" y="2838450"/>
          <p14:tracePt t="31671" x="5372100" y="2844800"/>
          <p14:tracePt t="31695" x="5391150" y="2844800"/>
          <p14:tracePt t="31855" x="0" y="0"/>
        </p14:tracePtLst>
        <p14:tracePtLst>
          <p14:tracePt t="32377" x="6610350" y="2901950"/>
          <p14:tracePt t="32457" x="6762750" y="2901950"/>
          <p14:tracePt t="32471" x="6934200" y="2927350"/>
          <p14:tracePt t="32493" x="7137400" y="2971800"/>
          <p14:tracePt t="32515" x="7442200" y="2990850"/>
          <p14:tracePt t="32530" x="7620000" y="2990850"/>
          <p14:tracePt t="32556" x="7823200" y="2990850"/>
          <p14:tracePt t="32575" x="7950200" y="2990850"/>
          <p14:tracePt t="32600" x="8013700" y="2990850"/>
          <p14:tracePt t="32628" x="8026400" y="2990850"/>
          <p14:tracePt t="33858" x="0" y="0"/>
        </p14:tracePtLst>
        <p14:tracePtLst>
          <p14:tracePt t="35148" x="1225550" y="1803400"/>
          <p14:tracePt t="35276" x="1250950" y="1803400"/>
          <p14:tracePt t="35309" x="1422400" y="1822450"/>
          <p14:tracePt t="35351" x="1873250" y="1873250"/>
          <p14:tracePt t="35390" x="2165350" y="1943100"/>
          <p14:tracePt t="35424" x="2381250" y="1955800"/>
          <p14:tracePt t="35442" x="2470150" y="1955800"/>
          <p14:tracePt t="35453" x="2508250" y="1955800"/>
          <p14:tracePt t="35472" x="2622550" y="1955800"/>
          <p14:tracePt t="35492" x="2660650" y="1955800"/>
          <p14:tracePt t="35527" x="2673350" y="1955800"/>
          <p14:tracePt t="35969" x="0" y="0"/>
        </p14:tracePtLst>
        <p14:tracePtLst>
          <p14:tracePt t="37143" x="7131050" y="2019300"/>
          <p14:tracePt t="37171" x="7067550" y="2133600"/>
          <p14:tracePt t="37198" x="7010400" y="2311400"/>
          <p14:tracePt t="37199" x="6991350" y="2368550"/>
          <p14:tracePt t="37232" x="6985000" y="2603500"/>
          <p14:tracePt t="37263" x="7023100" y="2825750"/>
          <p14:tracePt t="37294" x="7105650" y="2965450"/>
          <p14:tracePt t="37309" x="7175500" y="3060700"/>
          <p14:tracePt t="37347" x="7448550" y="3276600"/>
          <p14:tracePt t="37377" x="7677150" y="3359150"/>
          <p14:tracePt t="37398" x="7747000" y="3371850"/>
          <p14:tracePt t="37431" x="7785100" y="3371850"/>
          <p14:tracePt t="37460" x="7797800" y="3327400"/>
          <p14:tracePt t="37496" x="7816850" y="3117850"/>
          <p14:tracePt t="37511" x="7816850" y="2990850"/>
          <p14:tracePt t="37528" x="7816850" y="2857500"/>
          <p14:tracePt t="37544" x="7816850" y="2717800"/>
          <p14:tracePt t="37573" x="7816850" y="2514600"/>
          <p14:tracePt t="37598" x="7816850" y="2336800"/>
          <p14:tracePt t="37614" x="7810500" y="2228850"/>
          <p14:tracePt t="37648" x="7759700" y="2076450"/>
          <p14:tracePt t="37677" x="7721600" y="2032000"/>
          <p14:tracePt t="37698" x="7689850" y="2012950"/>
          <p14:tracePt t="37731" x="7626350" y="1993900"/>
          <p14:tracePt t="37764" x="7531100" y="1974850"/>
          <p14:tracePt t="37775" x="7461250" y="1962150"/>
          <p14:tracePt t="37799" x="7385050" y="1962150"/>
          <p14:tracePt t="37828" x="7327900" y="1962150"/>
          <p14:tracePt t="37860" x="7251700" y="2000250"/>
          <p14:tracePt t="37883" x="7213600" y="2044700"/>
          <p14:tracePt t="37912" x="7188200" y="2133600"/>
          <p14:tracePt t="37949" x="7175500" y="2336800"/>
          <p14:tracePt t="37980" x="7277100" y="2597150"/>
          <p14:tracePt t="38016" x="7512050" y="2787650"/>
          <p14:tracePt t="38032" x="7600950" y="2813050"/>
          <p14:tracePt t="38049" x="7639050" y="2819400"/>
          <p14:tracePt t="38074" x="7677150" y="2819400"/>
          <p14:tracePt t="38099" x="7689850" y="2819400"/>
          <p14:tracePt t="38144" x="7702550" y="2819400"/>
          <p14:tracePt t="38346" x="0" y="0"/>
        </p14:tracePtLst>
        <p14:tracePtLst>
          <p14:tracePt t="40178" x="1238250" y="1416050"/>
          <p14:tracePt t="40221" x="1219200" y="1479550"/>
          <p14:tracePt t="40250" x="1219200" y="1657350"/>
          <p14:tracePt t="40265" x="1231900" y="1797050"/>
          <p14:tracePt t="40281" x="1295400" y="1924050"/>
          <p14:tracePt t="40303" x="1473200" y="2057400"/>
          <p14:tracePt t="40336" x="1854200" y="2165350"/>
          <p14:tracePt t="40363" x="2082800" y="2165350"/>
          <p14:tracePt t="40379" x="2203450" y="2139950"/>
          <p14:tracePt t="40417" x="2336800" y="2019300"/>
          <p14:tracePt t="40452" x="2387600" y="1917700"/>
          <p14:tracePt t="40468" x="2393950" y="1879600"/>
          <p14:tracePt t="40490" x="2393950" y="1816100"/>
          <p14:tracePt t="40503" x="2393950" y="1771650"/>
          <p14:tracePt t="40522" x="2393950" y="1739900"/>
          <p14:tracePt t="40551" x="2381250" y="1670050"/>
          <p14:tracePt t="40579" x="2368550" y="1644650"/>
          <p14:tracePt t="40618" x="2368550" y="1638300"/>
          <p14:tracePt t="40735" x="0" y="0"/>
        </p14:tracePtLst>
        <p14:tracePtLst>
          <p14:tracePt t="42541" x="1593850" y="3333750"/>
          <p14:tracePt t="42557" x="1593850" y="3340100"/>
          <p14:tracePt t="42586" x="1581150" y="3409950"/>
          <p14:tracePt t="42610" x="1581150" y="3492500"/>
          <p14:tracePt t="42646" x="1689100" y="3670300"/>
          <p14:tracePt t="42647" x="1746250" y="3702050"/>
          <p14:tracePt t="42686" x="2006600" y="3752850"/>
          <p14:tracePt t="42709" x="2171700" y="3727450"/>
          <p14:tracePt t="42742" x="2241550" y="3663950"/>
          <p14:tracePt t="42775" x="2273300" y="3536950"/>
          <p14:tracePt t="42810" x="2266950" y="3467100"/>
          <p14:tracePt t="42847" x="2266950" y="3441700"/>
          <p14:tracePt t="42941" x="0" y="0"/>
        </p14:tracePtLst>
        <p14:tracePtLst>
          <p14:tracePt t="43390" x="3136900" y="3308350"/>
          <p14:tracePt t="43459" x="3124200" y="3352800"/>
          <p14:tracePt t="43497" x="3168650" y="3568700"/>
          <p14:tracePt t="43524" x="3270250" y="3670300"/>
          <p14:tracePt t="43544" x="3378200" y="3714750"/>
          <p14:tracePt t="43559" x="3429000" y="3721100"/>
          <p14:tracePt t="43575" x="3460750" y="3721100"/>
          <p14:tracePt t="43612" x="3524250" y="3651250"/>
          <p14:tracePt t="43646" x="3543300" y="3568700"/>
          <p14:tracePt t="43674" x="3543300" y="3517900"/>
          <p14:tracePt t="43689" x="3543300" y="3505200"/>
          <p14:tracePt t="43790" x="0" y="0"/>
        </p14:tracePtLst>
        <p14:tracePtLst>
          <p14:tracePt t="44476" x="4851400" y="3225800"/>
          <p14:tracePt t="44513" x="4756150" y="3327400"/>
          <p14:tracePt t="44528" x="4724400" y="3409950"/>
          <p14:tracePt t="44561" x="4718050" y="3581400"/>
          <p14:tracePt t="44595" x="4794250" y="3727450"/>
          <p14:tracePt t="44629" x="4908550" y="3778250"/>
          <p14:tracePt t="44662" x="4953000" y="3778250"/>
          <p14:tracePt t="44677" x="4972050" y="3746500"/>
          <p14:tracePt t="44696" x="4991100" y="3644900"/>
          <p14:tracePt t="44730" x="4933950" y="3460750"/>
          <p14:tracePt t="44759" x="4851400" y="3346450"/>
          <p14:tracePt t="44796" x="4826000" y="3327400"/>
          <p14:tracePt t="45145" x="0" y="0"/>
        </p14:tracePtLst>
        <p14:tracePtLst>
          <p14:tracePt t="46382" x="1282700" y="4438650"/>
          <p14:tracePt t="46432" x="1447800" y="4489450"/>
          <p14:tracePt t="46447" x="1631950" y="4527550"/>
          <p14:tracePt t="46479" x="2057400" y="4603750"/>
          <p14:tracePt t="46518" x="2762250" y="4610100"/>
          <p14:tracePt t="46534" x="3321050" y="4610100"/>
          <p14:tracePt t="46552" x="4394200" y="4610100"/>
          <p14:tracePt t="46579" x="5321300" y="4610100"/>
          <p14:tracePt t="46599" x="5797550" y="4610100"/>
          <p14:tracePt t="46621" x="5956300" y="4610100"/>
          <p14:tracePt t="46650" x="6216650" y="4610100"/>
          <p14:tracePt t="46678" x="6470650" y="4610100"/>
          <p14:tracePt t="46679" x="6553200" y="4610100"/>
          <p14:tracePt t="46719" x="6756400" y="4610100"/>
          <p14:tracePt t="47050" x="6731000" y="4610100"/>
          <p14:tracePt t="47050" x="0" y="0"/>
        </p14:tracePtLst>
        <p14:tracePtLst>
          <p14:tracePt t="48120" x="1200150" y="4464050"/>
          <p14:tracePt t="48172" x="1231900" y="4476750"/>
          <p14:tracePt t="48185" x="1339850" y="4489450"/>
          <p14:tracePt t="48210" x="1625600" y="4495800"/>
          <p14:tracePt t="48239" x="2197100" y="4495800"/>
          <p14:tracePt t="48254" x="2387600" y="4495800"/>
          <p14:tracePt t="48267" x="2882900" y="4495800"/>
          <p14:tracePt t="48286" x="3467100" y="4495800"/>
          <p14:tracePt t="48323" x="5213350" y="4495800"/>
          <p14:tracePt t="48355" x="6076950" y="4495800"/>
          <p14:tracePt t="48383" x="6292850" y="4495800"/>
          <p14:tracePt t="48426" x="6394450" y="4495800"/>
          <p14:tracePt t="48454" x="6413500" y="4495800"/>
          <p14:tracePt t="48621" x="0" y="0"/>
        </p14:tracePtLst>
        <p14:tracePtLst>
          <p14:tracePt t="51311" x="1587500" y="4216400"/>
          <p14:tracePt t="51350" x="1587500" y="4267200"/>
          <p14:tracePt t="51380" x="1638300" y="4368800"/>
          <p14:tracePt t="51394" x="1720850" y="4425950"/>
          <p14:tracePt t="51431" x="2089150" y="4495800"/>
          <p14:tracePt t="51465" x="2266950" y="4489450"/>
          <p14:tracePt t="51494" x="2298700" y="4470400"/>
          <p14:tracePt t="51513" x="2317750" y="4432300"/>
          <p14:tracePt t="51535" x="2317750" y="4419600"/>
          <p14:tracePt t="51550" x="2317750" y="4406900"/>
          <p14:tracePt t="51566" x="2317750" y="4400550"/>
          <p14:tracePt t="51666" x="0" y="0"/>
        </p14:tracePtLst>
        <p14:tracePtLst>
          <p14:tracePt t="52033" x="3238500" y="4133850"/>
          <p14:tracePt t="52079" x="3238500" y="4184650"/>
          <p14:tracePt t="52114" x="3251200" y="4349750"/>
          <p14:tracePt t="52137" x="3327400" y="4470400"/>
          <p14:tracePt t="52165" x="3473450" y="4559300"/>
          <p14:tracePt t="52199" x="3740150" y="4578350"/>
          <p14:tracePt t="52233" x="4019550" y="4495800"/>
          <p14:tracePt t="52270" x="4127500" y="4406900"/>
          <p14:tracePt t="52284" x="4140200" y="4368800"/>
          <p14:tracePt t="52316" x="4146550" y="4330700"/>
          <p14:tracePt t="52338" x="4146550" y="4318000"/>
          <p14:tracePt t="52382" x="4146550" y="4311650"/>
          <p14:tracePt t="52666" x="0" y="0"/>
        </p14:tracePtLst>
        <p14:tracePtLst>
          <p14:tracePt t="53475" x="4959350" y="4140200"/>
          <p14:tracePt t="53504" x="4927600" y="4248150"/>
          <p14:tracePt t="53525" x="4927600" y="4318000"/>
          <p14:tracePt t="53543" x="4940300" y="4368800"/>
          <p14:tracePt t="53571" x="4953000" y="4381500"/>
          <p14:tracePt t="53604" x="5048250" y="4381500"/>
          <p14:tracePt t="53619" x="5137150" y="4368800"/>
          <p14:tracePt t="53619" x="0" y="0"/>
        </p14:tracePtLst>
        <p14:tracePtLst>
          <p14:tracePt t="53904" x="6223000" y="4000500"/>
          <p14:tracePt t="53938" x="6210300" y="4095750"/>
          <p14:tracePt t="53972" x="6242050" y="4305300"/>
          <p14:tracePt t="54010" x="6388100" y="4432300"/>
          <p14:tracePt t="54025" x="6464300" y="4457700"/>
          <p14:tracePt t="54059" x="6654800" y="4470400"/>
          <p14:tracePt t="54088" x="6731000" y="4464050"/>
          <p14:tracePt t="54102" x="6743700" y="4457700"/>
          <p14:tracePt t="54103" x="0" y="0"/>
        </p14:tracePtLst>
        <p14:tracePtLst>
          <p14:tracePt t="55642" x="1574800" y="4451350"/>
          <p14:tracePt t="55707" x="1727200" y="4483100"/>
          <p14:tracePt t="55741" x="2832100" y="4584700"/>
          <p14:tracePt t="55757" x="3587750" y="4616450"/>
          <p14:tracePt t="55793" x="4946650" y="4616450"/>
          <p14:tracePt t="55820" x="5353050" y="4622800"/>
          <p14:tracePt t="55860" x="6362700" y="4622800"/>
          <p14:tracePt t="55889" x="7029450" y="4622800"/>
          <p14:tracePt t="55923" x="7162800" y="4622800"/>
          <p14:tracePt t="55945" x="7169150" y="4622800"/>
          <p14:tracePt t="56258" x="0" y="0"/>
        </p14:tracePtLst>
        <p14:tracePtLst>
          <p14:tracePt t="56764" x="2241550" y="4622800"/>
          <p14:tracePt t="56824" x="2425700" y="4622800"/>
          <p14:tracePt t="56864" x="3663950" y="4622800"/>
          <p14:tracePt t="56880" x="4527550" y="4622800"/>
          <p14:tracePt t="56892" x="4978400" y="4622800"/>
          <p14:tracePt t="56908" x="5899150" y="4622800"/>
          <p14:tracePt t="56929" x="7016750" y="4622800"/>
          <p14:tracePt t="56945" x="7429500" y="4622800"/>
          <p14:tracePt t="56975" x="7664450" y="4622800"/>
          <p14:tracePt t="57009" x="7727950" y="4610100"/>
          <p14:tracePt t="57024" x="7727950" y="4603750"/>
          <p14:tracePt t="57148" x="0" y="0"/>
        </p14:tracePtLst>
        <p14:tracePtLst>
          <p14:tracePt t="57813" x="933450" y="3486150"/>
          <p14:tracePt t="57840" x="946150" y="3498850"/>
          <p14:tracePt t="57880" x="1492250" y="3549650"/>
          <p14:tracePt t="57897" x="2159000" y="3549650"/>
          <p14:tracePt t="57924" x="3549650" y="3549650"/>
          <p14:tracePt t="57964" x="6032500" y="3632200"/>
          <p14:tracePt t="57994" x="6819900" y="3644900"/>
          <p14:tracePt t="58009" x="6978650" y="3644900"/>
          <p14:tracePt t="58027" x="7105650" y="3644900"/>
          <p14:tracePt t="58048" x="7251700" y="3676650"/>
          <p14:tracePt t="58079" x="7302500" y="3683000"/>
          <p14:tracePt t="58224" x="0" y="0"/>
        </p14:tracePtLst>
        <p14:tracePtLst>
          <p14:tracePt t="58857" x="1828800" y="3092450"/>
          <p14:tracePt t="58867" x="1809750" y="3092450"/>
          <p14:tracePt t="58897" x="1746250" y="3175000"/>
          <p14:tracePt t="58929" x="1701800" y="3333750"/>
          <p14:tracePt t="58952" x="1695450" y="3454400"/>
          <p14:tracePt t="58980" x="1714500" y="3556000"/>
          <p14:tracePt t="59013" x="1822450" y="3651250"/>
          <p14:tracePt t="59030" x="1905000" y="3670300"/>
          <p14:tracePt t="59057" x="2089150" y="3683000"/>
          <p14:tracePt t="59064" x="2127250" y="3670300"/>
          <p14:tracePt t="59100" x="2216150" y="3556000"/>
          <p14:tracePt t="59129" x="2235200" y="3460750"/>
          <p14:tracePt t="59171" x="2203450" y="3409950"/>
          <p14:tracePt t="59196" x="2178050" y="3397250"/>
          <p14:tracePt t="59230" x="2171700" y="3397250"/>
          <p14:tracePt t="59585" x="2152650" y="3390900"/>
          <p14:tracePt t="59613" x="2120900" y="3378200"/>
          <p14:tracePt t="59655" x="2063750" y="3371850"/>
          <p14:tracePt t="59689" x="2057400" y="3371850"/>
          <p14:tracePt t="59852" x="0" y="0"/>
        </p14:tracePtLst>
        <p14:tracePtLst>
          <p14:tracePt t="60522" x="3282950" y="3359150"/>
          <p14:tracePt t="60570" x="3263900" y="3365500"/>
          <p14:tracePt t="60603" x="3257550" y="3409950"/>
          <p14:tracePt t="60636" x="3244850" y="3498850"/>
          <p14:tracePt t="60657" x="3244850" y="3581400"/>
          <p14:tracePt t="60690" x="3289300" y="3683000"/>
          <p14:tracePt t="60704" x="3365500" y="3733800"/>
          <p14:tracePt t="60741" x="3543300" y="3778250"/>
          <p14:tracePt t="60769" x="3613150" y="3765550"/>
          <p14:tracePt t="60788" x="3651250" y="3708400"/>
          <p14:tracePt t="60808" x="3670300" y="3625850"/>
          <p14:tracePt t="60816" x="3670300" y="3594100"/>
          <p14:tracePt t="60839" x="3663950" y="3505200"/>
          <p14:tracePt t="60853" x="3657600" y="3486150"/>
          <p14:tracePt t="60891" x="3644900" y="3454400"/>
          <p14:tracePt t="61004" x="0" y="0"/>
        </p14:tracePtLst>
        <p14:tracePtLst>
          <p14:tracePt t="63324" x="5581650" y="3289300"/>
          <p14:tracePt t="63338" x="5575300" y="3327400"/>
          <p14:tracePt t="63377" x="5575300" y="3536950"/>
          <p14:tracePt t="63406" x="5657850" y="3663950"/>
          <p14:tracePt t="63440" x="5905500" y="3778250"/>
          <p14:tracePt t="63461" x="5994400" y="3778250"/>
          <p14:tracePt t="63495" x="6248400" y="3644900"/>
          <p14:tracePt t="63522" x="6324600" y="3517900"/>
          <p14:tracePt t="63561" x="6324600" y="3365500"/>
          <p14:tracePt t="63595" x="6273800" y="3302000"/>
          <p14:tracePt t="63626" x="6102350" y="3257550"/>
          <p14:tracePt t="63648" x="5994400" y="3251200"/>
          <p14:tracePt t="63680" x="5867400" y="3314700"/>
          <p14:tracePt t="63711" x="5797550" y="3467100"/>
          <p14:tracePt t="63739" x="5810250" y="3581400"/>
          <p14:tracePt t="63768" x="5911850" y="3676650"/>
          <p14:tracePt t="63794" x="6000750" y="3695700"/>
          <p14:tracePt t="63823" x="6070600" y="3695700"/>
          <p14:tracePt t="63840" x="6089650" y="3683000"/>
          <p14:tracePt t="63862" x="6096000" y="3657600"/>
          <p14:tracePt t="63893" x="6083300" y="3524250"/>
          <p14:tracePt t="63923" x="6019800" y="3435350"/>
          <p14:tracePt t="63962" x="6007100" y="3435350"/>
          <p14:tracePt t="64127" x="0" y="0"/>
        </p14:tracePtLst>
        <p14:tracePtLst>
          <p14:tracePt t="71526" x="1568450" y="4895850"/>
          <p14:tracePt t="71616" x="1568450" y="4940300"/>
          <p14:tracePt t="71648" x="1612900" y="5105400"/>
          <p14:tracePt t="71681" x="1727200" y="5251450"/>
          <p14:tracePt t="71703" x="1822450" y="5302250"/>
          <p14:tracePt t="71742" x="1917700" y="5321300"/>
          <p14:tracePt t="71759" x="2025650" y="5321300"/>
          <p14:tracePt t="71799" x="2203450" y="5257800"/>
          <p14:tracePt t="71832" x="2235200" y="5232400"/>
          <p14:tracePt t="71858" x="2235200" y="5226050"/>
          <p14:tracePt t="71958" x="0" y="0"/>
        </p14:tracePtLst>
        <p14:tracePtLst>
          <p14:tracePt t="72330" x="3194050" y="4902200"/>
          <p14:tracePt t="72415" x="3219450" y="4972050"/>
          <p14:tracePt t="72449" x="3302000" y="5086350"/>
          <p14:tracePt t="72482" x="3492500" y="5187950"/>
          <p14:tracePt t="72515" x="3625850" y="5207000"/>
          <p14:tracePt t="72530" x="3663950" y="5207000"/>
          <p14:tracePt t="72553" x="3702050" y="5207000"/>
          <p14:tracePt t="72560" x="3721100" y="5200650"/>
          <p14:tracePt t="72587" x="3733800" y="5181600"/>
          <p14:tracePt t="72615" x="3746500" y="5156200"/>
          <p14:tracePt t="72648" x="3752850" y="5137150"/>
          <p14:tracePt t="72664" x="3759200" y="5118100"/>
          <p14:tracePt t="72746" x="3759200" y="5111750"/>
          <p14:tracePt t="73102" x="0" y="0"/>
        </p14:tracePtLst>
        <p14:tracePtLst>
          <p14:tracePt t="74790" x="6299200" y="4883150"/>
          <p14:tracePt t="74805" x="6299200" y="4895850"/>
          <p14:tracePt t="74819" x="6299200" y="4940300"/>
          <p14:tracePt t="74852" x="6311900" y="5035550"/>
          <p14:tracePt t="74892" x="6369050" y="5149850"/>
          <p14:tracePt t="74923" x="6477000" y="5219700"/>
          <p14:tracePt t="74952" x="6661150" y="5276850"/>
          <p14:tracePt t="74974" x="6750050" y="5295900"/>
          <p14:tracePt t="75007" x="6889750" y="5302250"/>
          <p14:tracePt t="75024" x="6921500" y="5283200"/>
          <p14:tracePt t="75036" x="6940550" y="5270500"/>
          <p14:tracePt t="75066" x="6972300" y="5187950"/>
          <p14:tracePt t="75091" x="6978650" y="5143500"/>
          <p14:tracePt t="75106" x="6991350" y="5099050"/>
          <p14:tracePt t="75136" x="6991350" y="5067300"/>
          <p14:tracePt t="75169" x="6991350" y="5054600"/>
          <p14:tracePt t="75189" x="6991350" y="5048250"/>
          <p14:tracePt t="75251" x="6991350" y="5041900"/>
          <p14:tracePt t="75290" x="6991350" y="5035550"/>
          <p14:tracePt t="75393" x="0" y="0"/>
        </p14:tracePtLst>
        <p14:tracePtLst>
          <p14:tracePt t="77345" x="3251200" y="5226050"/>
          <p14:tracePt t="77397" x="3263900" y="5226050"/>
          <p14:tracePt t="77430" x="3492500" y="5226050"/>
          <p14:tracePt t="77457" x="3937000" y="5226050"/>
          <p14:tracePt t="77494" x="4362450" y="5226050"/>
          <p14:tracePt t="77495" x="4470400" y="5238750"/>
          <p14:tracePt t="77531" x="4864100" y="5251450"/>
          <p14:tracePt t="77563" x="5168900" y="5251450"/>
          <p14:tracePt t="77584" x="5289550" y="5251450"/>
          <p14:tracePt t="77600" x="5314950" y="5251450"/>
          <p14:tracePt t="77618" x="5327650" y="5251450"/>
          <p14:tracePt t="77629" x="5334000" y="5251450"/>
          <p14:tracePt t="77658" x="5365750" y="5251450"/>
          <p14:tracePt t="77673" x="5378450" y="5251450"/>
          <p14:tracePt t="77717" x="5391150" y="5251450"/>
          <p14:tracePt t="77733" x="5397500" y="5251450"/>
          <p14:tracePt t="77757" x="5416550" y="5251450"/>
          <p14:tracePt t="77800" x="5581650" y="5251450"/>
          <p14:tracePt t="77835" x="5854700" y="5251450"/>
          <p14:tracePt t="77843" x="5949950" y="5251450"/>
          <p14:tracePt t="77876" x="6299200" y="5251450"/>
          <p14:tracePt t="77898" x="6527800" y="5251450"/>
          <p14:tracePt t="77933" x="6813550" y="5251450"/>
          <p14:tracePt t="77960" x="7092950" y="5251450"/>
          <p14:tracePt t="77995" x="7359650" y="5251450"/>
          <p14:tracePt t="78031" x="7543800" y="5251450"/>
          <p14:tracePt t="78060" x="7607300" y="5251450"/>
          <p14:tracePt t="78075" x="7639050" y="5251450"/>
          <p14:tracePt t="78100" x="7689850" y="5251450"/>
          <p14:tracePt t="78128" x="7766050" y="5251450"/>
          <p14:tracePt t="78163" x="7867650" y="5257800"/>
          <p14:tracePt t="78197" x="7918450" y="5264150"/>
          <p14:tracePt t="78230" x="7924800" y="5264150"/>
          <p14:tracePt t="78362" x="7880350" y="5276850"/>
          <p14:tracePt t="78385" x="7658100" y="5295900"/>
          <p14:tracePt t="78413" x="7239000" y="5295900"/>
          <p14:tracePt t="78452" x="6267450" y="5295900"/>
          <p14:tracePt t="78459" x="6096000" y="5295900"/>
          <p14:tracePt t="78498" x="5334000" y="5295900"/>
          <p14:tracePt t="78530" x="4762500" y="5295900"/>
          <p14:tracePt t="78545" x="4533900" y="5295900"/>
          <p14:tracePt t="78583" x="4184650" y="5276850"/>
          <p14:tracePt t="78617" x="3898900" y="5219700"/>
          <p14:tracePt t="78646" x="3714750" y="5200650"/>
          <p14:tracePt t="78680" x="3416300" y="5168900"/>
          <p14:tracePt t="78701" x="3302000" y="5143500"/>
          <p14:tracePt t="78733" x="3105150" y="5118100"/>
          <p14:tracePt t="78765" x="2971800" y="5118100"/>
          <p14:tracePt t="78785" x="2921000" y="5118100"/>
          <p14:tracePt t="78816" x="2914650" y="5118100"/>
          <p14:tracePt t="78916" x="3009900" y="5118100"/>
          <p14:tracePt t="78946" x="3276600" y="5118100"/>
          <p14:tracePt t="78978" x="3556000" y="5118100"/>
          <p14:tracePt t="79002" x="3765550" y="5143500"/>
          <p14:tracePt t="79035" x="4191000" y="5143500"/>
          <p14:tracePt t="79068" x="4743450" y="5143500"/>
          <p14:tracePt t="79084" x="4959350" y="5143500"/>
          <p14:tracePt t="79102" x="5162550" y="5143500"/>
          <p14:tracePt t="79132" x="5530850" y="5143500"/>
          <p14:tracePt t="79161" x="5918200" y="5143500"/>
          <p14:tracePt t="79185" x="6242050" y="5162550"/>
          <p14:tracePt t="79218" x="6616700" y="5194300"/>
          <p14:tracePt t="79233" x="6737350" y="5200650"/>
          <p14:tracePt t="79261" x="6845300" y="5200650"/>
          <p14:tracePt t="79299" x="6972300" y="5200650"/>
          <p14:tracePt t="79314" x="7016750" y="5200650"/>
          <p14:tracePt t="79351" x="7200900" y="5226050"/>
          <p14:tracePt t="79366" x="7232650" y="5232400"/>
          <p14:tracePt t="79403" x="7493000" y="5264150"/>
          <p14:tracePt t="79433" x="7689850" y="5264150"/>
          <p14:tracePt t="79462" x="7778750" y="5264150"/>
          <p14:tracePt t="79499" x="7867650" y="5264150"/>
          <p14:tracePt t="79535" x="7918450" y="5264150"/>
          <p14:tracePt t="79550" x="7924800" y="5264150"/>
          <p14:tracePt t="79579" x="7931150" y="5264150"/>
          <p14:tracePt t="79650" x="7867650" y="5264150"/>
          <p14:tracePt t="79680" x="7486650" y="5264150"/>
          <p14:tracePt t="79719" x="6210300" y="5264150"/>
          <p14:tracePt t="79749" x="5327650" y="5264150"/>
          <p14:tracePt t="79764" x="4832350" y="5264150"/>
          <p14:tracePt t="79785" x="4343400" y="5264150"/>
          <p14:tracePt t="79818" x="4019550" y="5264150"/>
          <p14:tracePt t="79851" x="3797300" y="5264150"/>
          <p14:tracePt t="79881" x="3543300" y="5264150"/>
          <p14:tracePt t="79917" x="3257550" y="5264150"/>
          <p14:tracePt t="79951" x="2978150" y="5264150"/>
          <p14:tracePt t="79979" x="2876550" y="5264150"/>
          <p14:tracePt t="80000" x="2851150" y="5264150"/>
          <p14:tracePt t="80120" x="3124200" y="5264150"/>
          <p14:tracePt t="80150" x="3854450" y="5314950"/>
          <p14:tracePt t="80184" x="5378450" y="5372100"/>
          <p14:tracePt t="80219" x="6248400" y="5384800"/>
          <p14:tracePt t="80249" x="6807200" y="5384800"/>
          <p14:tracePt t="80265" x="6991350" y="5384800"/>
          <p14:tracePt t="80285" x="7118350" y="5384800"/>
          <p14:tracePt t="80316" x="7200900" y="5384800"/>
          <p14:tracePt t="80937" x="0" y="0"/>
        </p14:tracePtLst>
        <p14:tracePtLst>
          <p14:tracePt t="83933" x="3168650" y="4724400"/>
          <p14:tracePt t="83961" x="3155950" y="4724400"/>
          <p14:tracePt t="83976" x="3136900" y="4768850"/>
          <p14:tracePt t="84014" x="3117850" y="4895850"/>
          <p14:tracePt t="84031" x="3143250" y="5035550"/>
          <p14:tracePt t="84066" x="3321050" y="5219700"/>
          <p14:tracePt t="84073" x="3390900" y="5257800"/>
          <p14:tracePt t="84113" x="3638550" y="5314950"/>
          <p14:tracePt t="84147" x="3740150" y="5283200"/>
          <p14:tracePt t="84176" x="3816350" y="5175250"/>
          <p14:tracePt t="84190" x="3829050" y="5137150"/>
          <p14:tracePt t="84215" x="3848100" y="5010150"/>
          <p14:tracePt t="84243" x="3854450" y="4933950"/>
          <p14:tracePt t="84276" x="3835400" y="4870450"/>
          <p14:tracePt t="84291" x="3803650" y="4857750"/>
          <p14:tracePt t="84314" x="3778250" y="4857750"/>
          <p14:tracePt t="84342" x="3746500" y="4857750"/>
          <p14:tracePt t="84366" x="3714750" y="4876800"/>
          <p14:tracePt t="84394" x="3702050" y="4902200"/>
          <p14:tracePt t="84415" x="3702050" y="4914900"/>
          <p14:tracePt t="84527" x="0" y="0"/>
        </p14:tracePtLst>
        <p14:tracePtLst>
          <p14:tracePt t="84949" x="6451600" y="4718050"/>
          <p14:tracePt t="84977" x="6369050" y="4819650"/>
          <p14:tracePt t="85017" x="6318250" y="5016500"/>
          <p14:tracePt t="85033" x="6324600" y="5067300"/>
          <p14:tracePt t="85065" x="6407150" y="5149850"/>
          <p14:tracePt t="85092" x="6597650" y="5226050"/>
          <p14:tracePt t="85116" x="6877050" y="5289550"/>
          <p14:tracePt t="85149" x="7099300" y="5295900"/>
          <p14:tracePt t="85178" x="7150100" y="5226050"/>
          <p14:tracePt t="85218" x="7099300" y="5060950"/>
          <p14:tracePt t="85232" x="7029450" y="4984750"/>
          <p14:tracePt t="85265" x="6819900" y="4870450"/>
          <p14:tracePt t="85294" x="6686550" y="4832350"/>
          <p14:tracePt t="85316" x="6648450" y="4826000"/>
          <p14:tracePt t="85349" x="6642100" y="4826000"/>
          <p14:tracePt t="85414" x="6635750" y="4826000"/>
          <p14:tracePt t="85515" x="0" y="0"/>
        </p14:tracePtLst>
        <p14:tracePtLst>
          <p14:tracePt t="85718" x="6292850" y="4813300"/>
          <p14:tracePt t="85719" x="6280150" y="4813300"/>
          <p14:tracePt t="85748" x="6261100" y="4838700"/>
          <p14:tracePt t="85778" x="6242050" y="4902200"/>
          <p14:tracePt t="85803" x="6242050" y="4997450"/>
          <p14:tracePt t="85831" x="6292850" y="5130800"/>
          <p14:tracePt t="85847" x="6330950" y="5187950"/>
          <p14:tracePt t="85881" x="6445250" y="5270500"/>
          <p14:tracePt t="85916" x="6553200" y="5289550"/>
          <p14:tracePt t="85950" x="6629400" y="5245100"/>
          <p14:tracePt t="85977" x="6642100" y="5143500"/>
          <p14:tracePt t="85997" x="6642100" y="5092700"/>
          <p14:tracePt t="86016" x="6642100" y="5016500"/>
          <p14:tracePt t="86032" x="6635750" y="4972050"/>
          <p14:tracePt t="86062" x="6635750" y="4940300"/>
          <p14:tracePt t="86099" x="6629400" y="4927600"/>
          <p14:tracePt t="86218" x="0" y="0"/>
        </p14:tracePtLst>
        <p14:tracePtLst>
          <p14:tracePt t="86634" x="3213100" y="4686300"/>
          <p14:tracePt t="86666" x="3149600" y="4813300"/>
          <p14:tracePt t="86699" x="3130550" y="4889500"/>
          <p14:tracePt t="86733" x="3136900" y="4965700"/>
          <p14:tracePt t="86766" x="3187700" y="5016500"/>
          <p14:tracePt t="86780" x="3263900" y="5060950"/>
          <p14:tracePt t="86799" x="3448050" y="5149850"/>
          <p14:tracePt t="86807" x="3511550" y="5168900"/>
          <p14:tracePt t="86821" x="3587750" y="5187950"/>
          <p14:tracePt t="86852" x="3765550" y="5207000"/>
          <p14:tracePt t="86881" x="3822700" y="5175250"/>
          <p14:tracePt t="86918" x="3835400" y="5118100"/>
          <p14:tracePt t="86919" x="3841750" y="5092700"/>
          <p14:tracePt t="86949" x="3841750" y="5054600"/>
          <p14:tracePt t="86979" x="3816350" y="5016500"/>
          <p14:tracePt t="87001" x="3810000" y="5003800"/>
          <p14:tracePt t="87198" x="0" y="0"/>
        </p14:tracePtLst>
        <p14:tracePtLst>
          <p14:tracePt t="87700" x="6032500" y="4851400"/>
          <p14:tracePt t="87752" x="6026150" y="4876800"/>
          <p14:tracePt t="87785" x="6026150" y="5003800"/>
          <p14:tracePt t="87820" x="6096000" y="5124450"/>
          <p14:tracePt t="87852" x="6324600" y="5251450"/>
          <p14:tracePt t="87866" x="6489700" y="5295900"/>
          <p14:tracePt t="87897" x="6724650" y="5308600"/>
          <p14:tracePt t="87924" x="6800850" y="5308600"/>
          <p14:tracePt t="87954" x="6832600" y="5264150"/>
          <p14:tracePt t="87968" x="6851650" y="5226050"/>
          <p14:tracePt t="87998" x="6858000" y="5181600"/>
          <p14:tracePt t="87999" x="6858000" y="5162550"/>
          <p14:tracePt t="88027" x="6858000" y="5111750"/>
          <p14:tracePt t="88053" x="6858000" y="5080000"/>
          <p14:tracePt t="88085" x="6851650" y="5060950"/>
          <p14:tracePt t="88125" x="6851650" y="5054600"/>
          <p14:tracePt t="88153" x="6845300" y="5054600"/>
          <p14:tracePt t="88185" x="6832600" y="5041900"/>
          <p14:tracePt t="88424" x="0" y="0"/>
        </p14:tracePtLst>
        <p14:tracePtLst>
          <p14:tracePt t="88976" x="1574800" y="4775200"/>
          <p14:tracePt t="89002" x="1568450" y="4781550"/>
          <p14:tracePt t="89011" x="1562100" y="4787900"/>
          <p14:tracePt t="89026" x="1562100" y="4800600"/>
          <p14:tracePt t="89064" x="1549400" y="4876800"/>
          <p14:tracePt t="89071" x="1549400" y="4902200"/>
          <p14:tracePt t="89085" x="1549400" y="4927600"/>
          <p14:tracePt t="89125" x="1574800" y="5029200"/>
          <p14:tracePt t="89161" x="1670050" y="5124450"/>
          <p14:tracePt t="89175" x="1733550" y="5156200"/>
          <p14:tracePt t="89203" x="1866900" y="5219700"/>
          <p14:tracePt t="89223" x="1943100" y="5238750"/>
          <p14:tracePt t="89255" x="1981200" y="5238750"/>
          <p14:tracePt t="89291" x="2012950" y="5238750"/>
          <p14:tracePt t="89325" x="2032000" y="5213350"/>
          <p14:tracePt t="89360" x="2044700" y="5143500"/>
          <p14:tracePt t="89385" x="2057400" y="5080000"/>
          <p14:tracePt t="89412" x="2057400" y="5029200"/>
          <p14:tracePt t="89440" x="2044700" y="4940300"/>
          <p14:tracePt t="89456" x="2019300" y="4902200"/>
          <p14:tracePt t="89491" x="1943100" y="4857750"/>
          <p14:tracePt t="89505" x="1898650" y="4845050"/>
          <p14:tracePt t="89531" x="1841500" y="4838700"/>
          <p14:tracePt t="89559" x="1714500" y="4851400"/>
          <p14:tracePt t="89593" x="1631950" y="4908550"/>
          <p14:tracePt t="89607" x="1612900" y="4940300"/>
          <p14:tracePt t="89647" x="1587500" y="5003800"/>
          <p14:tracePt t="89675" x="1581150" y="5041900"/>
          <p14:tracePt t="89703" x="1612900" y="5111750"/>
          <p14:tracePt t="89712" x="1631950" y="5130800"/>
          <p14:tracePt t="89742" x="1752600" y="5200650"/>
          <p14:tracePt t="89757" x="1854200" y="5238750"/>
          <p14:tracePt t="89786" x="2025650" y="5245100"/>
          <p14:tracePt t="89825" x="2165350" y="5200650"/>
          <p14:tracePt t="89859" x="2184400" y="5156200"/>
          <p14:tracePt t="89892" x="2184400" y="5130800"/>
          <p14:tracePt t="89914" x="2184400" y="5124450"/>
          <p14:tracePt t="90026" x="2203450" y="5111750"/>
          <p14:tracePt t="90041" x="2286000" y="5111750"/>
          <p14:tracePt t="90041" x="0" y="0"/>
        </p14:tracePtLst>
        <p14:tracePtLst>
          <p14:tracePt t="90260" x="3441700" y="4902200"/>
          <p14:tracePt t="90274" x="3435350" y="4902200"/>
          <p14:tracePt t="90313" x="3403600" y="4908550"/>
          <p14:tracePt t="90347" x="3390900" y="4959350"/>
          <p14:tracePt t="90375" x="3416300" y="5060950"/>
          <p14:tracePt t="90410" x="3632200" y="5181600"/>
          <p14:tracePt t="90448" x="4000500" y="5245100"/>
          <p14:tracePt t="90475" x="4025900" y="5245100"/>
          <p14:tracePt t="90510" x="4057650" y="5187950"/>
          <p14:tracePt t="90530" x="4057650" y="5143500"/>
          <p14:tracePt t="90562" x="4057650" y="5092700"/>
          <p14:tracePt t="90589" x="4057650" y="5080000"/>
          <p14:tracePt t="90707" x="0" y="0"/>
        </p14:tracePtLst>
        <p14:tracePtLst>
          <p14:tracePt t="91147" x="6451600" y="4876800"/>
          <p14:tracePt t="91179" x="6426200" y="4883150"/>
          <p14:tracePt t="91211" x="6388100" y="4997450"/>
          <p14:tracePt t="91246" x="6388100" y="5149850"/>
          <p14:tracePt t="91263" x="6432550" y="5213350"/>
          <p14:tracePt t="91293" x="6527800" y="5238750"/>
          <p14:tracePt t="91330" x="6699250" y="5226050"/>
          <p14:tracePt t="91364" x="6781800" y="5168900"/>
          <p14:tracePt t="91392" x="6800850" y="5118100"/>
          <p14:tracePt t="91413" x="6800850" y="5099050"/>
          <p14:tracePt t="91447" x="6800850" y="5073650"/>
          <p14:tracePt t="91615" x="0" y="0"/>
        </p14:tracePtLst>
        <p14:tracePtLst>
          <p14:tracePt t="93235" x="1568450" y="5537200"/>
          <p14:tracePt t="93283" x="1600200" y="5537200"/>
          <p14:tracePt t="93312" x="1714500" y="5537200"/>
          <p14:tracePt t="93334" x="1809750" y="5549900"/>
          <p14:tracePt t="93367" x="2089150" y="5549900"/>
          <p14:tracePt t="93383" x="2178050" y="5549900"/>
          <p14:tracePt t="93399" x="2228850" y="5549900"/>
          <p14:tracePt t="93413" x="2247900" y="5549900"/>
          <p14:tracePt t="93450" x="2286000" y="5549900"/>
          <p14:tracePt t="93585" x="2292350" y="5549900"/>
          <p14:tracePt t="93612" x="2336800" y="5549900"/>
          <p14:tracePt t="93652" x="2489200" y="5549900"/>
          <p14:tracePt t="93684" x="2717800" y="5549900"/>
          <p14:tracePt t="93701" x="2813050" y="5549900"/>
          <p14:tracePt t="93740" x="2965450" y="5562600"/>
          <p14:tracePt t="93768" x="3067050" y="5581650"/>
          <p14:tracePt t="93784" x="3092450" y="5581650"/>
          <p14:tracePt t="93813" x="3130550" y="5581650"/>
          <p14:tracePt t="93840" x="3143250" y="5581650"/>
          <p14:tracePt t="93900" x="3149600" y="5581650"/>
          <p14:tracePt t="93934" x="3168650" y="5581650"/>
          <p14:tracePt t="93935" x="3175000" y="5581650"/>
          <p14:tracePt t="93951" x="3194050" y="5581650"/>
          <p14:tracePt t="93970" x="3206750" y="5581650"/>
          <p14:tracePt t="93997" x="3232150" y="5581650"/>
          <p14:tracePt t="94024" x="3282950" y="5581650"/>
          <p14:tracePt t="94040" x="3327400" y="5581650"/>
          <p14:tracePt t="94069" x="3390900" y="5581650"/>
          <p14:tracePt t="94088" x="3479800" y="5581650"/>
          <p14:tracePt t="94113" x="3575050" y="5581650"/>
          <p14:tracePt t="94151" x="3733800" y="5581650"/>
          <p14:tracePt t="94183" x="3797300" y="5581650"/>
          <p14:tracePt t="94213" x="3835400" y="5581650"/>
          <p14:tracePt t="94241" x="3879850" y="5575300"/>
          <p14:tracePt t="94253" x="3886200" y="5575300"/>
          <p14:tracePt t="94273" x="3930650" y="5575300"/>
          <p14:tracePt t="94301" x="3981450" y="5575300"/>
          <p14:tracePt t="94315" x="4000500" y="5575300"/>
          <p14:tracePt t="94343" x="4019550" y="5575300"/>
          <p14:tracePt t="94399" x="4032250" y="5575300"/>
          <p14:tracePt t="94723" x="0" y="0"/>
        </p14:tracePtLst>
        <p14:tracePtLst>
          <p14:tracePt t="95458" x="5454650" y="5314950"/>
          <p14:tracePt t="95516" x="5448300" y="5314950"/>
          <p14:tracePt t="95556" x="5435600" y="5334000"/>
          <p14:tracePt t="95572" x="5435600" y="5353050"/>
          <p14:tracePt t="95585" x="5435600" y="5365750"/>
          <p14:tracePt t="95617" x="5435600" y="5397500"/>
          <p14:tracePt t="95657" x="5448300" y="5441950"/>
          <p14:tracePt t="95690" x="5473700" y="5480050"/>
          <p14:tracePt t="95705" x="5499100" y="5505450"/>
          <p14:tracePt t="95728" x="5562600" y="5556250"/>
          <p14:tracePt t="95743" x="5619750" y="5588000"/>
          <p14:tracePt t="95772" x="5715000" y="5607050"/>
          <p14:tracePt t="95786" x="5784850" y="5619750"/>
          <p14:tracePt t="95816" x="5918200" y="5619750"/>
          <p14:tracePt t="95859" x="6019800" y="5613400"/>
          <p14:tracePt t="95874" x="6045200" y="5600700"/>
          <p14:tracePt t="95901" x="6057900" y="5581650"/>
          <p14:tracePt t="95928" x="6064250" y="5549900"/>
          <p14:tracePt t="95956" x="6064250" y="5518150"/>
          <p14:tracePt t="95991" x="6064250" y="5486400"/>
          <p14:tracePt t="96017" x="6057900" y="5461000"/>
          <p14:tracePt t="96061" x="6051550" y="5454650"/>
          <p14:tracePt t="96275" x="0" y="0"/>
        </p14:tracePtLst>
        <p14:tracePtLst>
          <p14:tracePt t="97277" x="7721600" y="5327650"/>
          <p14:tracePt t="97310" x="7721600" y="5346700"/>
          <p14:tracePt t="97325" x="7721600" y="5384800"/>
          <p14:tracePt t="97347" x="7721600" y="5461000"/>
          <p14:tracePt t="97377" x="7753350" y="5530850"/>
          <p14:tracePt t="97407" x="7804150" y="5594350"/>
          <p14:tracePt t="97429" x="7854950" y="5626100"/>
          <p14:tracePt t="97461" x="8032750" y="5676900"/>
          <p14:tracePt t="97476" x="8134350" y="5695950"/>
          <p14:tracePt t="97507" x="8299450" y="5708650"/>
          <p14:tracePt t="97523" x="8356600" y="5708650"/>
          <p14:tracePt t="97546" x="8407400" y="5683250"/>
          <p14:tracePt t="97578" x="8445500" y="5619750"/>
          <p14:tracePt t="97594" x="8458200" y="5575300"/>
          <p14:tracePt t="97626" x="8458200" y="5518150"/>
          <p14:tracePt t="97647" x="8458200" y="5473700"/>
          <p14:tracePt t="97679" x="8445500" y="5435600"/>
          <p14:tracePt t="97710" x="8439150" y="5410200"/>
          <p14:tracePt t="97745" x="8439150" y="5397500"/>
          <p14:tracePt t="97879" x="0" y="0"/>
        </p14:tracePtLst>
        <p14:tracePtLst>
          <p14:tracePt t="100085" x="5429250" y="5524500"/>
          <p14:tracePt t="100166" x="5607050" y="5524500"/>
          <p14:tracePt t="100167" x="5695950" y="5524500"/>
          <p14:tracePt t="100182" x="5797550" y="5524500"/>
          <p14:tracePt t="100183" x="5924550" y="5524500"/>
          <p14:tracePt t="100200" x="6254750" y="5524500"/>
          <p14:tracePt t="100231" x="6838950" y="5524500"/>
          <p14:tracePt t="100266" x="7181850" y="5524500"/>
          <p14:tracePt t="100297" x="7480300" y="5524500"/>
          <p14:tracePt t="100333" x="7747000" y="5524500"/>
          <p14:tracePt t="100360" x="7854950" y="5524500"/>
          <p14:tracePt t="100399" x="7867650" y="5524500"/>
          <p14:tracePt t="100415" x="7874000" y="5524500"/>
          <p14:tracePt t="100487" x="7886700" y="5524500"/>
          <p14:tracePt t="100582" x="0" y="0"/>
        </p14:tracePtLst>
        <p14:tracePtLst>
          <p14:tracePt t="103822" x="6629400" y="5492750"/>
          <p14:tracePt t="103892" x="6635750" y="5492750"/>
          <p14:tracePt t="103925" x="6705600" y="5492750"/>
          <p14:tracePt t="103941" x="6737350" y="5492750"/>
          <p14:tracePt t="103976" x="6775450" y="5492750"/>
          <p14:tracePt t="104177" x="6781800" y="5486400"/>
          <p14:tracePt t="104210" x="6769100" y="5467350"/>
          <p14:tracePt t="104238" x="6756400" y="5454650"/>
          <p14:tracePt t="104262" x="6743700" y="5441950"/>
          <p14:tracePt t="104262" x="0" y="0"/>
        </p14:tracePtLst>
        <p14:tracePtLst>
          <p14:tracePt t="104809" x="6686550" y="5378450"/>
          <p14:tracePt t="104881" x="6686550" y="5410200"/>
          <p14:tracePt t="104893" x="6686550" y="5416550"/>
          <p14:tracePt t="104908" x="6686550" y="5454650"/>
          <p14:tracePt t="104939" x="6686550" y="5505450"/>
          <p14:tracePt t="104976" x="6680200" y="5556250"/>
          <p14:tracePt t="105009" x="6673850" y="5562600"/>
          <p14:tracePt t="105266" x="0" y="0"/>
        </p14:tracePtLst>
        <p14:tracePtLst>
          <p14:tracePt t="105562" x="6616700" y="5429250"/>
          <p14:tracePt t="105644" x="6629400" y="5429250"/>
          <p14:tracePt t="105663" x="6724650" y="5429250"/>
          <p14:tracePt t="105696" x="6845300" y="5429250"/>
          <p14:tracePt t="105710" x="6851650" y="5429250"/>
          <p14:tracePt t="105741" x="6858000" y="5429250"/>
          <p14:tracePt t="105854" x="6858000" y="5422900"/>
          <p14:tracePt t="105854" x="0" y="0"/>
        </p14:tracePtLst>
        <p14:tracePtLst>
          <p14:tracePt t="106098" x="6673850" y="5340350"/>
          <p14:tracePt t="106113" x="6667500" y="5346700"/>
          <p14:tracePt t="106145" x="6661150" y="5391150"/>
          <p14:tracePt t="106165" x="6661150" y="5410200"/>
          <p14:tracePt t="106184" x="6661150" y="5454650"/>
          <p14:tracePt t="106213" x="6661150" y="5492750"/>
          <p14:tracePt t="106241" x="6661150" y="5530850"/>
          <p14:tracePt t="106367" x="0" y="0"/>
        </p14:tracePtLst>
        <p14:tracePtLst>
          <p14:tracePt t="106886" x="5435600" y="5454650"/>
          <p14:tracePt t="107030" x="5441950" y="5454650"/>
          <p14:tracePt t="107030" x="0" y="0"/>
        </p14:tracePtLst>
        <p14:tracePtLst>
          <p14:tracePt t="107684" x="6616700" y="5454650"/>
          <p14:tracePt t="107800" x="6686550" y="5467350"/>
          <p14:tracePt t="107830" x="6743700" y="5467350"/>
          <p14:tracePt t="107872" x="6750050" y="5467350"/>
          <p14:tracePt t="108018" x="0" y="0"/>
        </p14:tracePtLst>
        <p14:tracePtLst>
          <p14:tracePt t="108288" x="6718300" y="5441950"/>
          <p14:tracePt t="108325" x="6705600" y="5467350"/>
          <p14:tracePt t="108352" x="6692900" y="5537200"/>
          <p14:tracePt t="108388" x="6692900" y="5575300"/>
          <p14:tracePt t="108425" x="6692900" y="5581650"/>
          <p14:tracePt t="108473" x="0" y="0"/>
        </p14:tracePtLst>
        <p14:tracePtLst>
          <p14:tracePt t="108789" x="7543800" y="5556250"/>
          <p14:tracePt t="108903" x="0" y="0"/>
        </p14:tracePtLst>
        <p14:tracePtLst>
          <p14:tracePt t="111111" x="5137150" y="5403850"/>
          <p14:tracePt t="111140" x="5130800" y="5410200"/>
          <p14:tracePt t="111176" x="5130800" y="5429250"/>
          <p14:tracePt t="111207" x="5149850" y="5461000"/>
          <p14:tracePt t="111241" x="5226050" y="5505450"/>
          <p14:tracePt t="111256" x="5276850" y="5524500"/>
          <p14:tracePt t="111293" x="5397500" y="5562600"/>
          <p14:tracePt t="111308" x="5486400" y="5575300"/>
          <p14:tracePt t="111340" x="5702300" y="5588000"/>
          <p14:tracePt t="111354" x="5791200" y="5575300"/>
          <p14:tracePt t="111378" x="5848350" y="5568950"/>
          <p14:tracePt t="111413" x="5886450" y="5537200"/>
          <p14:tracePt t="111440" x="5892800" y="5511800"/>
          <p14:tracePt t="111480" x="5892800" y="5467350"/>
          <p14:tracePt t="111494" x="5892800" y="5454650"/>
          <p14:tracePt t="111529" x="5848350" y="5391150"/>
          <p14:tracePt t="111556" x="5778500" y="5365750"/>
          <p14:tracePt t="111596" x="5670550" y="5353050"/>
          <p14:tracePt t="111627" x="5619750" y="5353050"/>
          <p14:tracePt t="111656" x="5549900" y="5359400"/>
          <p14:tracePt t="111664" x="5537200" y="5359400"/>
          <p14:tracePt t="111678" x="5518150" y="5365750"/>
          <p14:tracePt t="111696" x="5499100" y="5384800"/>
          <p14:tracePt t="111714" x="5492750" y="5403850"/>
          <p14:tracePt t="111731" x="5492750" y="5435600"/>
          <p14:tracePt t="111755" x="5492750" y="5486400"/>
          <p14:tracePt t="111794" x="5537200" y="5568950"/>
          <p14:tracePt t="111825" x="5657850" y="5607050"/>
          <p14:tracePt t="111857" x="5810250" y="5619750"/>
          <p14:tracePt t="111884" x="5886450" y="5619750"/>
          <p14:tracePt t="111912" x="5918200" y="5619750"/>
          <p14:tracePt t="111940" x="5930900" y="5619750"/>
          <p14:tracePt t="112098" x="0" y="0"/>
        </p14:tracePtLst>
        <p14:tracePtLst>
          <p14:tracePt t="113245" x="5346700" y="5308600"/>
          <p14:tracePt t="113261" x="5340350" y="5314950"/>
          <p14:tracePt t="113299" x="5314950" y="5334000"/>
          <p14:tracePt t="113333" x="5302250" y="5384800"/>
          <p14:tracePt t="113361" x="5302250" y="5441950"/>
          <p14:tracePt t="113389" x="5314950" y="5518150"/>
          <p14:tracePt t="113417" x="5372100" y="5581650"/>
          <p14:tracePt t="113444" x="5467350" y="5626100"/>
          <p14:tracePt t="113487" x="5689600" y="5657850"/>
          <p14:tracePt t="113515" x="5778500" y="5657850"/>
          <p14:tracePt t="113529" x="5822950" y="5645150"/>
          <p14:tracePt t="113545" x="5848350" y="5626100"/>
          <p14:tracePt t="113562" x="5861050" y="5600700"/>
          <p14:tracePt t="113589" x="5880100" y="5562600"/>
          <p14:tracePt t="113603" x="5886450" y="5543550"/>
          <p14:tracePt t="113633" x="5886450" y="5511800"/>
          <p14:tracePt t="113648" x="5886450" y="5486400"/>
          <p14:tracePt t="113683" x="5816600" y="5416550"/>
          <p14:tracePt t="113706" x="5740400" y="5384800"/>
          <p14:tracePt t="113733" x="5676900" y="5372100"/>
          <p14:tracePt t="113761" x="5657850" y="5372100"/>
          <p14:tracePt t="113783" x="5638800" y="5372100"/>
          <p14:tracePt t="113820" x="5594350" y="5391150"/>
          <p14:tracePt t="113848" x="5568950" y="5441950"/>
          <p14:tracePt t="113863" x="5568950" y="5473700"/>
          <p14:tracePt t="113887" x="5581650" y="5549900"/>
          <p14:tracePt t="113916" x="5638800" y="5613400"/>
          <p14:tracePt t="113930" x="5734050" y="5664200"/>
          <p14:tracePt t="113962" x="5930900" y="5702300"/>
          <p14:tracePt t="114004" x="6134100" y="5689600"/>
          <p14:tracePt t="114034" x="6178550" y="5632450"/>
          <p14:tracePt t="114067" x="6184900" y="5588000"/>
          <p14:tracePt t="114088" x="6178550" y="5543550"/>
          <p14:tracePt t="114118" x="6153150" y="5499100"/>
          <p14:tracePt t="114150" x="6102350" y="5448300"/>
          <p14:tracePt t="114165" x="6064250" y="5416550"/>
          <p14:tracePt t="114199" x="5981700" y="5378450"/>
          <p14:tracePt t="114235" x="5949950" y="5372100"/>
          <p14:tracePt t="114268" x="5905500" y="5372100"/>
          <p14:tracePt t="114300" x="5854700" y="5422900"/>
          <p14:tracePt t="114334" x="5854700" y="5473700"/>
          <p14:tracePt t="114368" x="5854700" y="5518150"/>
          <p14:tracePt t="114402" x="5880100" y="5524500"/>
          <p14:tracePt t="114440" x="5930900" y="5530850"/>
          <p14:tracePt t="114467" x="5969000" y="5530850"/>
          <p14:tracePt t="114501" x="5981700" y="5518150"/>
          <p14:tracePt t="114534" x="5988050" y="5499100"/>
          <p14:tracePt t="114567" x="5981700" y="5473700"/>
          <p14:tracePt t="114588" x="5949950" y="5454650"/>
          <p14:tracePt t="114616" x="5784850" y="5391150"/>
          <p14:tracePt t="114632" x="5753100" y="5391150"/>
          <p14:tracePt t="114664" x="5708650" y="5391150"/>
          <p14:tracePt t="114699" x="5676900" y="5422900"/>
          <p14:tracePt t="114720" x="5676900" y="5454650"/>
          <p14:tracePt t="114755" x="5676900" y="5492750"/>
          <p14:tracePt t="114765" x="5689600" y="5499100"/>
          <p14:tracePt t="114788" x="5734050" y="5518150"/>
          <p14:tracePt t="114805" x="5772150" y="5518150"/>
          <p14:tracePt t="114834" x="5835650" y="5518150"/>
          <p14:tracePt t="114867" x="5854700" y="5518150"/>
          <p14:tracePt t="114990" x="5854700" y="5511800"/>
          <p14:tracePt t="115085" x="5854700" y="5480050"/>
          <p14:tracePt t="115123" x="5842000" y="5429250"/>
          <p14:tracePt t="115137" x="5842000" y="5422900"/>
          <p14:tracePt t="115170" x="5835650" y="5403850"/>
          <p14:tracePt t="115205" x="5810250" y="5397500"/>
          <p14:tracePt t="115234" x="5746750" y="5403850"/>
          <p14:tracePt t="115267" x="5708650" y="5441950"/>
          <p14:tracePt t="115287" x="5695950" y="5486400"/>
          <p14:tracePt t="115322" x="5702300" y="5556250"/>
          <p14:tracePt t="115351" x="5759450" y="5594350"/>
          <p14:tracePt t="115389" x="5803900" y="5600700"/>
          <p14:tracePt t="115422" x="5854700" y="5588000"/>
          <p14:tracePt t="115423" x="5867400" y="5581650"/>
          <p14:tracePt t="115437" x="5873750" y="5562600"/>
          <p14:tracePt t="115469" x="5886450" y="5518150"/>
          <p14:tracePt t="115489" x="5899150" y="5480050"/>
          <p14:tracePt t="115505" x="5899150" y="5473700"/>
          <p14:tracePt t="115854" x="0" y="0"/>
        </p14:tracePtLst>
        <p14:tracePtLst>
          <p14:tracePt t="116424" x="5765800" y="5359400"/>
          <p14:tracePt t="116455" x="5753100" y="5365750"/>
          <p14:tracePt t="116476" x="5753100" y="5397500"/>
          <p14:tracePt t="116508" x="5759450" y="5486400"/>
          <p14:tracePt t="116523" x="5778500" y="5524500"/>
          <p14:tracePt t="116555" x="5848350" y="5568950"/>
          <p14:tracePt t="116570" x="5886450" y="5575300"/>
          <p14:tracePt t="116605" x="5975350" y="5575300"/>
          <p14:tracePt t="116638" x="6013450" y="5562600"/>
          <p14:tracePt t="116639" x="6013450" y="5556250"/>
          <p14:tracePt t="116653" x="6013450" y="5537200"/>
          <p14:tracePt t="116677" x="6013450" y="5486400"/>
          <p14:tracePt t="116708" x="5994400" y="5422900"/>
          <p14:tracePt t="116723" x="5981700" y="5416550"/>
          <p14:tracePt t="116755" x="5956300" y="5403850"/>
          <p14:tracePt t="116792" x="5937250" y="5391150"/>
          <p14:tracePt t="116854" x="5924550" y="5397500"/>
          <p14:tracePt t="116894" x="5924550" y="5486400"/>
          <p14:tracePt t="116909" x="5930900" y="5530850"/>
          <p14:tracePt t="116936" x="5975350" y="5607050"/>
          <p14:tracePt t="116971" x="6000750" y="5626100"/>
          <p14:tracePt t="116991" x="6013450" y="5626100"/>
          <p14:tracePt t="117007" x="6032500" y="5619750"/>
          <p14:tracePt t="117024" x="6045200" y="5594350"/>
          <p14:tracePt t="117054" x="6051550" y="5562600"/>
          <p14:tracePt t="117055" x="6057900" y="5549900"/>
          <p14:tracePt t="117093" x="6057900" y="5518150"/>
          <p14:tracePt t="117124" x="6057900" y="5492750"/>
          <p14:tracePt t="117137" x="6051550" y="5492750"/>
          <p14:tracePt t="117156" x="6045200" y="5492750"/>
          <p14:tracePt t="117425" x="6019800" y="5480050"/>
          <p14:tracePt t="117454" x="5969000" y="5461000"/>
          <p14:tracePt t="117455" x="5956300" y="5461000"/>
          <p14:tracePt t="117470" x="5930900" y="5454650"/>
          <p14:tracePt t="117509" x="5905500" y="5454650"/>
          <p14:tracePt t="117570" x="5899150" y="5454650"/>
          <p14:tracePt t="117610" x="5880100" y="5448300"/>
          <p14:tracePt t="117639" x="5861050" y="5441950"/>
          <p14:tracePt t="117639" x="5854700" y="5441950"/>
          <p14:tracePt t="117659" x="5835650" y="5429250"/>
          <p14:tracePt t="117680" x="5829300" y="5429250"/>
          <p14:tracePt t="117695" x="5822950" y="5429250"/>
          <p14:tracePt t="117743" x="5810250" y="5429250"/>
          <p14:tracePt t="117772" x="5791200" y="5448300"/>
          <p14:tracePt t="117799" x="5784850" y="5480050"/>
          <p14:tracePt t="117827" x="5784850" y="5530850"/>
          <p14:tracePt t="117842" x="5791200" y="5556250"/>
          <p14:tracePt t="117857" x="5797550" y="5568950"/>
          <p14:tracePt t="117871" x="5797550" y="5575300"/>
          <p14:tracePt t="117894" x="5803900" y="5581650"/>
          <p14:tracePt t="117959" x="5880100" y="5594350"/>
          <p14:tracePt t="117972" x="5892800" y="5594350"/>
          <p14:tracePt t="117993" x="5949950" y="5594350"/>
          <p14:tracePt t="118026" x="6007100" y="5581650"/>
          <p14:tracePt t="118043" x="6013450" y="5568950"/>
          <p14:tracePt t="118057" x="6019800" y="5549900"/>
          <p14:tracePt t="118071" x="6019800" y="5530850"/>
          <p14:tracePt t="118099" x="6013450" y="5486400"/>
          <p14:tracePt t="118127" x="5969000" y="5435600"/>
          <p14:tracePt t="118142" x="5956300" y="5422900"/>
          <p14:tracePt t="118176" x="5918200" y="5397500"/>
          <p14:tracePt t="118259" x="5905500" y="5403850"/>
          <p14:tracePt t="118299" x="5892800" y="5473700"/>
          <p14:tracePt t="118326" x="5892800" y="5524500"/>
          <p14:tracePt t="118327" x="5892800" y="5543550"/>
          <p14:tracePt t="118358" x="5911850" y="5594350"/>
          <p14:tracePt t="118387" x="5975350" y="5632450"/>
          <p14:tracePt t="118394" x="5994400" y="5632450"/>
          <p14:tracePt t="118427" x="6076950" y="5638800"/>
          <p14:tracePt t="118458" x="6121400" y="5626100"/>
          <p14:tracePt t="118499" x="6127750" y="5549900"/>
          <p14:tracePt t="118526" x="6121400" y="5492750"/>
          <p14:tracePt t="118527" x="6108700" y="5473700"/>
          <p14:tracePt t="118542" x="6102350" y="5454650"/>
          <p14:tracePt t="118563" x="6057900" y="5416550"/>
          <p14:tracePt t="118580" x="6032500" y="5403850"/>
          <p14:tracePt t="118609" x="6026150" y="5403850"/>
          <p14:tracePt t="118640" x="6019800" y="5403850"/>
          <p14:tracePt t="118659" x="6013450" y="5403850"/>
          <p14:tracePt t="118702" x="6007100" y="5461000"/>
          <p14:tracePt t="118716" x="6013450" y="5492750"/>
          <p14:tracePt t="118733" x="6019800" y="5511800"/>
          <p14:tracePt t="118761" x="6076950" y="5549900"/>
          <p14:tracePt t="118798" x="6121400" y="5575300"/>
          <p14:tracePt t="118841" x="6140450" y="5568950"/>
          <p14:tracePt t="118875" x="6140450" y="5492750"/>
          <p14:tracePt t="118884" x="6134100" y="5467350"/>
          <p14:tracePt t="118898" x="6108700" y="5435600"/>
          <p14:tracePt t="118912" x="6089650" y="5422900"/>
          <p14:tracePt t="118942" x="6083300" y="5403850"/>
          <p14:tracePt t="118958" x="6076950" y="5403850"/>
          <p14:tracePt t="118977" x="6064250" y="5403850"/>
          <p14:tracePt t="119013" x="6051550" y="5435600"/>
          <p14:tracePt t="119029" x="6051550" y="5454650"/>
          <p14:tracePt t="119044" x="6051550" y="5480050"/>
          <p14:tracePt t="119059" x="6057900" y="5492750"/>
          <p14:tracePt t="119084" x="6064250" y="5505450"/>
          <p14:tracePt t="119144" x="6070600" y="5505450"/>
          <p14:tracePt t="119177" x="6070600" y="5473700"/>
          <p14:tracePt t="119212" x="6064250" y="5435600"/>
          <p14:tracePt t="119615" x="0" y="0"/>
        </p14:tracePtLst>
        <p14:tracePtLst>
          <p14:tracePt t="120586" x="7715250" y="5321300"/>
          <p14:tracePt t="120601" x="7702550" y="5321300"/>
          <p14:tracePt t="120635" x="7683500" y="5340350"/>
          <p14:tracePt t="120670" x="7651750" y="5429250"/>
          <p14:tracePt t="120677" x="7645400" y="5467350"/>
          <p14:tracePt t="120704" x="7639050" y="5600700"/>
          <p14:tracePt t="120732" x="7664450" y="5708650"/>
          <p14:tracePt t="120765" x="7740650" y="5784850"/>
          <p14:tracePt t="120786" x="7835900" y="5803900"/>
          <p14:tracePt t="120817" x="7969250" y="5803900"/>
          <p14:tracePt t="120854" x="8083550" y="5753100"/>
          <p14:tracePt t="120882" x="8121650" y="5683250"/>
          <p14:tracePt t="120902" x="8128000" y="5645150"/>
          <p14:tracePt t="120934" x="8096250" y="5492750"/>
          <p14:tracePt t="120970" x="7956550" y="5372100"/>
          <p14:tracePt t="120978" x="7918450" y="5359400"/>
          <p14:tracePt t="121018" x="7848600" y="5334000"/>
          <p14:tracePt t="121032" x="7829550" y="5334000"/>
          <p14:tracePt t="121071" x="7772400" y="5365750"/>
          <p14:tracePt t="121086" x="7759700" y="5391150"/>
          <p14:tracePt t="121119" x="7721600" y="5556250"/>
          <p14:tracePt t="121134" x="7721600" y="5581650"/>
          <p14:tracePt t="121169" x="7734300" y="5645150"/>
          <p14:tracePt t="121184" x="7766050" y="5670550"/>
          <p14:tracePt t="121204" x="7829550" y="5702300"/>
          <p14:tracePt t="121219" x="7950200" y="5727700"/>
          <p14:tracePt t="121249" x="8172450" y="5734050"/>
          <p14:tracePt t="121282" x="8286750" y="5695950"/>
          <p14:tracePt t="121303" x="8305800" y="5670550"/>
          <p14:tracePt t="121303" x="8312150" y="5664200"/>
          <p14:tracePt t="121332" x="8312150" y="5626100"/>
          <p14:tracePt t="121353" x="8293100" y="5562600"/>
          <p14:tracePt t="121382" x="8210550" y="5505450"/>
          <p14:tracePt t="121402" x="8051800" y="5448300"/>
          <p14:tracePt t="121435" x="7994650" y="5435600"/>
          <p14:tracePt t="121464" x="7962900" y="5435600"/>
          <p14:tracePt t="121480" x="7956550" y="5467350"/>
          <p14:tracePt t="121504" x="7956550" y="5518150"/>
          <p14:tracePt t="121518" x="7950200" y="5543550"/>
          <p14:tracePt t="121536" x="7950200" y="5575300"/>
          <p14:tracePt t="121564" x="7969250" y="5619750"/>
          <p14:tracePt t="121603" x="8096250" y="5651500"/>
          <p14:tracePt t="121618" x="8153400" y="5651500"/>
          <p14:tracePt t="121651" x="8210550" y="5632450"/>
          <p14:tracePt t="121686" x="8223250" y="5600700"/>
          <p14:tracePt t="121706" x="8223250" y="5588000"/>
          <p14:tracePt t="121736" x="8223250" y="5581650"/>
          <p14:tracePt t="122007" x="0" y="0"/>
        </p14:tracePtLst>
        <p14:tracePtLst>
          <p14:tracePt t="122650" x="5803900" y="5416550"/>
          <p14:tracePt t="122808" x="0" y="0"/>
        </p14:tracePtLst>
        <p14:tracePtLst>
          <p14:tracePt t="123196" x="7715250" y="5518150"/>
          <p14:tracePt t="123308" x="0" y="0"/>
        </p14:tracePtLst>
        <p14:tracePtLst>
          <p14:tracePt t="123722" x="5765800" y="5486400"/>
          <p14:tracePt t="123855" x="5816600" y="5486400"/>
          <p14:tracePt t="123855" x="0" y="0"/>
        </p14:tracePtLst>
        <p14:tracePtLst>
          <p14:tracePt t="124159" x="7550150" y="5486400"/>
          <p14:tracePt t="124270" x="0" y="0"/>
        </p14:tracePtLst>
        <p14:tracePtLst>
          <p14:tracePt t="124787" x="5759450" y="5486400"/>
          <p14:tracePt t="124890" x="5803900" y="5486400"/>
          <p14:tracePt t="124900" x="5861050" y="5486400"/>
          <p14:tracePt t="124901" x="0" y="0"/>
        </p14:tracePtLst>
        <p14:tracePtLst>
          <p14:tracePt t="125057" x="7874000" y="5581650"/>
          <p14:tracePt t="125174" x="0" y="0"/>
        </p14:tracePtLst>
        <p14:tracePtLst>
          <p14:tracePt t="125644" x="5562600" y="5378450"/>
          <p14:tracePt t="125777" x="0" y="0"/>
        </p14:tracePtLst>
        <p14:tracePtLst>
          <p14:tracePt t="127036" x="3721100" y="5511800"/>
          <p14:tracePt t="127080" x="3873500" y="5511800"/>
          <p14:tracePt t="127104" x="4171950" y="5511800"/>
          <p14:tracePt t="127116" x="4311650" y="5511800"/>
          <p14:tracePt t="127134" x="4660900" y="5511800"/>
          <p14:tracePt t="127162" x="5505450" y="5511800"/>
          <p14:tracePt t="127195" x="6477000" y="5511800"/>
          <p14:tracePt t="127217" x="6883400" y="5511800"/>
          <p14:tracePt t="127246" x="7048500" y="5511800"/>
          <p14:tracePt t="127268" x="7092950" y="5511800"/>
          <p14:tracePt t="127296" x="7143750" y="5511800"/>
          <p14:tracePt t="127318" x="7175500" y="5511800"/>
          <p14:tracePt t="127351" x="7200900" y="5511800"/>
          <p14:tracePt t="127398" x="7207250" y="5511800"/>
          <p14:tracePt t="127398" x="0" y="0"/>
        </p14:tracePtLst>
        <p14:tracePtLst>
          <p14:tracePt t="127883" x="6597650" y="5556250"/>
          <p14:tracePt t="127968" x="6686550" y="5556250"/>
          <p14:tracePt t="127982" x="6781800" y="5575300"/>
          <p14:tracePt t="128004" x="7245350" y="5626100"/>
          <p14:tracePt t="128020" x="7677150" y="5689600"/>
          <p14:tracePt t="128052" x="8331200" y="5702300"/>
          <p14:tracePt t="128080" x="8763000" y="5702300"/>
          <p14:tracePt t="128101" x="8966200" y="5702300"/>
          <p14:tracePt t="128137" x="9410700" y="5746750"/>
          <p14:tracePt t="128168" x="9575800" y="5765800"/>
          <p14:tracePt t="128196" x="9594850" y="5765800"/>
          <p14:tracePt t="128782" x="0" y="0"/>
        </p14:tracePtLst>
        <p14:tracePtLst>
          <p14:tracePt t="130126" x="1149350" y="6083300"/>
          <p14:tracePt t="130187" x="1187450" y="6089650"/>
          <p14:tracePt t="130201" x="1346200" y="6089650"/>
          <p14:tracePt t="130230" x="1987550" y="6089650"/>
          <p14:tracePt t="130231" x="2355850" y="6089650"/>
          <p14:tracePt t="130240" x="2781300" y="6089650"/>
          <p14:tracePt t="130261" x="3727450" y="6089650"/>
          <p14:tracePt t="130290" x="5264150" y="6140450"/>
          <p14:tracePt t="130327" x="5588000" y="6140450"/>
          <p14:tracePt t="130341" x="5594350" y="6140450"/>
          <p14:tracePt t="130504" x="0" y="0"/>
        </p14:tracePtLst>
        <p14:tracePtLst>
          <p14:tracePt t="133079" x="3270250" y="5746750"/>
          <p14:tracePt t="133094" x="3263900" y="5746750"/>
          <p14:tracePt t="133128" x="3238500" y="5810250"/>
          <p14:tracePt t="133161" x="3213100" y="5899150"/>
          <p14:tracePt t="133194" x="3213100" y="5994400"/>
          <p14:tracePt t="133210" x="3213100" y="6038850"/>
          <p14:tracePt t="133233" x="3263900" y="6089650"/>
          <p14:tracePt t="133267" x="3384550" y="6146800"/>
          <p14:tracePt t="133295" x="3536950" y="6146800"/>
          <p14:tracePt t="133315" x="3625850" y="6127750"/>
          <p14:tracePt t="133348" x="3740150" y="6083300"/>
          <p14:tracePt t="133382" x="3778250" y="6007100"/>
          <p14:tracePt t="133383" x="3778250" y="5988050"/>
          <p14:tracePt t="133397" x="3778250" y="5956300"/>
          <p14:tracePt t="133414" x="3771900" y="5880100"/>
          <p14:tracePt t="133447" x="3625850" y="5753100"/>
          <p14:tracePt t="133482" x="3486150" y="5702300"/>
          <p14:tracePt t="133513" x="3371850" y="5702300"/>
          <p14:tracePt t="133532" x="3321050" y="5715000"/>
          <p14:tracePt t="133566" x="3257550" y="5778500"/>
          <p14:tracePt t="133581" x="3251200" y="5816600"/>
          <p14:tracePt t="133611" x="3244850" y="5892800"/>
          <p14:tracePt t="133631" x="3270250" y="5981700"/>
          <p14:tracePt t="133666" x="3429000" y="6064250"/>
          <p14:tracePt t="133680" x="3556000" y="6076950"/>
          <p14:tracePt t="133716" x="3740150" y="6083300"/>
          <p14:tracePt t="133750" x="3803650" y="6026150"/>
          <p14:tracePt t="133765" x="3810000" y="5994400"/>
          <p14:tracePt t="133799" x="3810000" y="5943600"/>
          <p14:tracePt t="133820" x="3810000" y="5930900"/>
          <p14:tracePt t="133864" x="3797300" y="5930900"/>
          <p14:tracePt t="133948" x="0" y="0"/>
        </p14:tracePtLst>
        <p14:tracePtLst>
          <p14:tracePt t="134198" x="3346450" y="5797550"/>
          <p14:tracePt t="134234" x="3321050" y="5810250"/>
          <p14:tracePt t="134248" x="3314700" y="5835650"/>
          <p14:tracePt t="134281" x="3289300" y="5943600"/>
          <p14:tracePt t="134312" x="3302000" y="6083300"/>
          <p14:tracePt t="134337" x="3371850" y="6159500"/>
          <p14:tracePt t="134349" x="3429000" y="6178550"/>
          <p14:tracePt t="134365" x="3562350" y="6216650"/>
          <p14:tracePt t="134380" x="3695700" y="6223000"/>
          <p14:tracePt t="134396" x="3797300" y="6216650"/>
          <p14:tracePt t="134411" x="3841750" y="6191250"/>
          <p14:tracePt t="134448" x="3860800" y="6108700"/>
          <p14:tracePt t="134482" x="3860800" y="6070600"/>
          <p14:tracePt t="134516" x="3848100" y="6064250"/>
          <p14:tracePt t="134533" x="3810000" y="6051550"/>
          <p14:tracePt t="134533" x="0" y="0"/>
        </p14:tracePtLst>
        <p14:tracePtLst>
          <p14:tracePt t="135253" x="1111250" y="6013450"/>
          <p14:tracePt t="135337" x="1143000" y="6013450"/>
          <p14:tracePt t="135370" x="1276350" y="6038850"/>
          <p14:tracePt t="135385" x="1377950" y="6064250"/>
          <p14:tracePt t="135416" x="1555750" y="6096000"/>
          <p14:tracePt t="135455" x="1581150" y="6096000"/>
          <p14:tracePt t="135585" x="1625600" y="6096000"/>
          <p14:tracePt t="135599" x="1682750" y="6096000"/>
          <p14:tracePt t="135636" x="1968500" y="6096000"/>
          <p14:tracePt t="135670" x="2298700" y="6096000"/>
          <p14:tracePt t="135671" x="2336800" y="6096000"/>
          <p14:tracePt t="135687" x="2387600" y="6096000"/>
          <p14:tracePt t="135698" x="2400300" y="6096000"/>
          <p14:tracePt t="135715" x="2406650" y="6096000"/>
          <p14:tracePt t="135721" x="2413000" y="6096000"/>
          <p14:tracePt t="135886" x="2311400" y="6096000"/>
          <p14:tracePt t="135901" x="2152650" y="6096000"/>
          <p14:tracePt t="135938" x="1593850" y="6096000"/>
          <p14:tracePt t="135953" x="1447800" y="6096000"/>
          <p14:tracePt t="135985" x="1377950" y="6096000"/>
          <p14:tracePt t="136000" x="1371600" y="6096000"/>
          <p14:tracePt t="136116" x="1447800" y="6096000"/>
          <p14:tracePt t="136143" x="1898650" y="6096000"/>
          <p14:tracePt t="136170" x="2216150" y="6096000"/>
          <p14:tracePt t="136204" x="2413000" y="6115050"/>
          <p14:tracePt t="136227" x="2444750" y="6115050"/>
          <p14:tracePt t="136304" x="2368550" y="6115050"/>
          <p14:tracePt t="136341" x="1917700" y="6115050"/>
          <p14:tracePt t="136371" x="1606550" y="6115050"/>
          <p14:tracePt t="136400" x="1574800" y="6115050"/>
          <p14:tracePt t="136500" x="1758950" y="6140450"/>
          <p14:tracePt t="136528" x="1917700" y="6172200"/>
          <p14:tracePt t="136542" x="1924050" y="6172200"/>
          <p14:tracePt t="136570" x="1936750" y="6172200"/>
          <p14:tracePt t="136621" x="1803400" y="6178550"/>
          <p14:tracePt t="136654" x="1327150" y="6159500"/>
          <p14:tracePt t="136655" x="1187450" y="6140450"/>
          <p14:tracePt t="136670" x="1079500" y="6121400"/>
          <p14:tracePt t="136688" x="914400" y="6089650"/>
          <p14:tracePt t="136719" x="901700" y="6089650"/>
          <p14:tracePt t="136803" x="1162050" y="6108700"/>
          <p14:tracePt t="136819" x="1663700" y="6203950"/>
          <p14:tracePt t="136863" x="4013200" y="6324600"/>
          <p14:tracePt t="136903" x="4933950" y="6324600"/>
          <p14:tracePt t="136919" x="5073650" y="6324600"/>
          <p14:tracePt t="136945" x="5213350" y="6324600"/>
          <p14:tracePt t="136958" x="5264150" y="6324600"/>
          <p14:tracePt t="136987" x="5467350" y="6324600"/>
          <p14:tracePt t="137003" x="5556250" y="6324600"/>
          <p14:tracePt t="137019" x="5588000" y="6337300"/>
          <p14:tracePt t="137142" x="5232400" y="6273800"/>
          <p14:tracePt t="137157" x="4559300" y="6140450"/>
          <p14:tracePt t="137172" x="3524250" y="5962650"/>
          <p14:tracePt t="137202" x="1720850" y="5848350"/>
          <p14:tracePt t="137218" x="1333500" y="5848350"/>
          <p14:tracePt t="137225" x="1238250" y="5848350"/>
          <p14:tracePt t="137258" x="1009650" y="5848350"/>
          <p14:tracePt t="137288" x="762000" y="5873750"/>
          <p14:tracePt t="137305" x="673100" y="5892800"/>
          <p14:tracePt t="137342" x="641350" y="5899150"/>
          <p14:tracePt t="137402" x="647700" y="5905500"/>
          <p14:tracePt t="137430" x="781050" y="5937250"/>
          <p14:tracePt t="137431" x="857250" y="5949950"/>
          <p14:tracePt t="137458" x="1193800" y="6026150"/>
          <p14:tracePt t="137475" x="1466850" y="6076950"/>
          <p14:tracePt t="137489" x="1638300" y="6102350"/>
          <p14:tracePt t="137504" x="1695450" y="6108700"/>
          <p14:tracePt t="137523" x="1714500" y="6108700"/>
          <p14:tracePt t="137592" x="1695450" y="6108700"/>
          <p14:tracePt t="137606" x="1644650" y="6108700"/>
          <p14:tracePt t="137622" x="1441450" y="6108700"/>
          <p14:tracePt t="137658" x="958850" y="6108700"/>
          <p14:tracePt t="137682" x="920750" y="6108700"/>
          <p14:tracePt t="137709" x="914400" y="6108700"/>
          <p14:tracePt t="137742" x="920750" y="6108700"/>
          <p14:tracePt t="137765" x="1174750" y="6108700"/>
          <p14:tracePt t="137773" x="1390650" y="6108700"/>
          <p14:tracePt t="137797" x="2336800" y="6108700"/>
          <p14:tracePt t="137804" x="2749550" y="6127750"/>
          <p14:tracePt t="137843" x="4324350" y="6140450"/>
          <p14:tracePt t="137877" x="4851400" y="6140450"/>
          <p14:tracePt t="137904" x="5207000" y="6140450"/>
          <p14:tracePt t="137930" x="5321300" y="6140450"/>
          <p14:tracePt t="137959" x="5327650" y="6140450"/>
          <p14:tracePt t="138158" x="5308600" y="6140450"/>
          <p14:tracePt t="138192" x="4298950" y="6134100"/>
          <p14:tracePt t="138220" x="2730500" y="6134100"/>
          <p14:tracePt t="138247" x="1250950" y="6134100"/>
          <p14:tracePt t="138263" x="939800" y="6134100"/>
          <p14:tracePt t="138281" x="768350" y="6134100"/>
          <p14:tracePt t="138291" x="704850" y="6134100"/>
          <p14:tracePt t="138321" x="425450" y="6159500"/>
          <p14:tracePt t="138346" x="349250" y="6178550"/>
          <p14:tracePt t="138376" x="342900" y="6178550"/>
          <p14:tracePt t="138496" x="393700" y="6197600"/>
          <p14:tracePt t="138525" x="482600" y="6203950"/>
          <p14:tracePt t="138546" x="730250" y="6216650"/>
          <p14:tracePt t="138575" x="1549400" y="6216650"/>
          <p14:tracePt t="138610" x="2520950" y="6216650"/>
          <p14:tracePt t="138631" x="2692400" y="6216650"/>
          <p14:tracePt t="138646" x="2698750" y="6216650"/>
          <p14:tracePt t="138675" x="2711450" y="6216650"/>
          <p14:tracePt t="138724" x="2565400" y="6197600"/>
          <p14:tracePt t="138748" x="2044700" y="6108700"/>
          <p14:tracePt t="138762" x="1479550" y="6000750"/>
          <p14:tracePt t="138794" x="698500" y="5848350"/>
          <p14:tracePt t="138807" x="596900" y="5822950"/>
          <p14:tracePt t="138848" x="577850" y="5822950"/>
          <p14:tracePt t="138894" x="654050" y="5822950"/>
          <p14:tracePt t="138932" x="1676400" y="5822950"/>
          <p14:tracePt t="138959" x="3460750" y="5822950"/>
          <p14:tracePt t="138994" x="4705350" y="5822950"/>
          <p14:tracePt t="139027" x="5080000" y="5822950"/>
          <p14:tracePt t="139047" x="5118100" y="5822950"/>
          <p14:tracePt t="139065" x="5124450" y="5822950"/>
          <p14:tracePt t="139132" x="4946650" y="5822950"/>
          <p14:tracePt t="139165" x="4044950" y="5810250"/>
          <p14:tracePt t="139193" x="3454400" y="5810250"/>
          <p14:tracePt t="139225" x="3416300" y="5810250"/>
          <p14:tracePt t="139291" x="3740150" y="5816600"/>
          <p14:tracePt t="139328" x="5073650" y="6032500"/>
          <p14:tracePt t="139345" x="5607050" y="6153150"/>
          <p14:tracePt t="139380" x="5797550" y="6184900"/>
          <p14:tracePt t="139408" x="5626100" y="6184900"/>
          <p14:tracePt t="139430" x="5327650" y="6184900"/>
          <p14:tracePt t="139445" x="5048250" y="6184900"/>
          <p14:tracePt t="139481" x="4851400" y="6184900"/>
          <p14:tracePt t="139508" x="4845050" y="6184900"/>
          <p14:tracePt t="139547" x="5029200" y="6184900"/>
          <p14:tracePt t="139562" x="5238750" y="6184900"/>
          <p14:tracePt t="139597" x="5651500" y="6184900"/>
          <p14:tracePt t="139613" x="5702300" y="6184900"/>
          <p14:tracePt t="139635" x="5708650" y="6184900"/>
          <p14:tracePt t="140652" x="5683250" y="6203950"/>
          <p14:tracePt t="140652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124"/>
          <p:cNvGrpSpPr>
            <a:grpSpLocks/>
          </p:cNvGrpSpPr>
          <p:nvPr/>
        </p:nvGrpSpPr>
        <p:grpSpPr bwMode="auto">
          <a:xfrm>
            <a:off x="727074" y="1470025"/>
            <a:ext cx="9718783" cy="4760913"/>
            <a:chOff x="1512888" y="1517650"/>
            <a:chExt cx="6094413" cy="357505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694238" y="2179638"/>
              <a:ext cx="1417638" cy="1866900"/>
            </a:xfrm>
            <a:custGeom>
              <a:avLst/>
              <a:gdLst>
                <a:gd name="T0" fmla="*/ 2147483647 w 893"/>
                <a:gd name="T1" fmla="*/ 2147483647 h 1176"/>
                <a:gd name="T2" fmla="*/ 2147483647 w 893"/>
                <a:gd name="T3" fmla="*/ 2147483647 h 1176"/>
                <a:gd name="T4" fmla="*/ 0 w 893"/>
                <a:gd name="T5" fmla="*/ 2147483647 h 1176"/>
                <a:gd name="T6" fmla="*/ 0 w 893"/>
                <a:gd name="T7" fmla="*/ 0 h 1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176"/>
                <a:gd name="T14" fmla="*/ 893 w 893"/>
                <a:gd name="T15" fmla="*/ 1176 h 1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176">
                  <a:moveTo>
                    <a:pt x="893" y="1176"/>
                  </a:moveTo>
                  <a:lnTo>
                    <a:pt x="893" y="730"/>
                  </a:lnTo>
                  <a:lnTo>
                    <a:pt x="0" y="7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616451" y="3035300"/>
              <a:ext cx="157163" cy="146050"/>
            </a:xfrm>
            <a:custGeom>
              <a:avLst/>
              <a:gdLst>
                <a:gd name="T0" fmla="*/ 2147483647 w 99"/>
                <a:gd name="T1" fmla="*/ 0 h 92"/>
                <a:gd name="T2" fmla="*/ 2147483647 w 99"/>
                <a:gd name="T3" fmla="*/ 2147483647 h 92"/>
                <a:gd name="T4" fmla="*/ 0 w 99"/>
                <a:gd name="T5" fmla="*/ 2147483647 h 92"/>
                <a:gd name="T6" fmla="*/ 2147483647 w 99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92"/>
                <a:gd name="T14" fmla="*/ 99 w 99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92">
                  <a:moveTo>
                    <a:pt x="49" y="0"/>
                  </a:moveTo>
                  <a:lnTo>
                    <a:pt x="99" y="92"/>
                  </a:lnTo>
                  <a:lnTo>
                    <a:pt x="0" y="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86088" y="1628775"/>
              <a:ext cx="1450975" cy="2586038"/>
            </a:xfrm>
            <a:custGeom>
              <a:avLst/>
              <a:gdLst>
                <a:gd name="T0" fmla="*/ 0 w 914"/>
                <a:gd name="T1" fmla="*/ 2147483647 h 1778"/>
                <a:gd name="T2" fmla="*/ 0 w 914"/>
                <a:gd name="T3" fmla="*/ 2147483647 h 1778"/>
                <a:gd name="T4" fmla="*/ 2147483647 w 914"/>
                <a:gd name="T5" fmla="*/ 2147483647 h 1778"/>
                <a:gd name="T6" fmla="*/ 2147483647 w 914"/>
                <a:gd name="T7" fmla="*/ 0 h 1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"/>
                <a:gd name="T13" fmla="*/ 0 h 1778"/>
                <a:gd name="T14" fmla="*/ 914 w 914"/>
                <a:gd name="T15" fmla="*/ 1778 h 1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" h="1778">
                  <a:moveTo>
                    <a:pt x="0" y="1778"/>
                  </a:moveTo>
                  <a:lnTo>
                    <a:pt x="0" y="1169"/>
                  </a:lnTo>
                  <a:lnTo>
                    <a:pt x="914" y="1169"/>
                  </a:lnTo>
                  <a:lnTo>
                    <a:pt x="91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368801" y="3035300"/>
              <a:ext cx="146050" cy="146050"/>
            </a:xfrm>
            <a:custGeom>
              <a:avLst/>
              <a:gdLst>
                <a:gd name="T0" fmla="*/ 2147483647 w 92"/>
                <a:gd name="T1" fmla="*/ 0 h 92"/>
                <a:gd name="T2" fmla="*/ 2147483647 w 92"/>
                <a:gd name="T3" fmla="*/ 2147483647 h 92"/>
                <a:gd name="T4" fmla="*/ 0 w 92"/>
                <a:gd name="T5" fmla="*/ 2147483647 h 92"/>
                <a:gd name="T6" fmla="*/ 2147483647 w 92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2"/>
                <a:gd name="T14" fmla="*/ 92 w 9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2">
                  <a:moveTo>
                    <a:pt x="43" y="0"/>
                  </a:moveTo>
                  <a:lnTo>
                    <a:pt x="92" y="92"/>
                  </a:lnTo>
                  <a:lnTo>
                    <a:pt x="0" y="9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638676" y="3451225"/>
              <a:ext cx="2968625" cy="121443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024529" y="3472663"/>
              <a:ext cx="2268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Circle</a:t>
              </a:r>
              <a:endParaRPr lang="en-US" altLang="zh-C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38676" y="3663950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708017" y="3688430"/>
              <a:ext cx="2958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65801" y="3688430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radius</a:t>
              </a:r>
              <a:endParaRPr lang="en-US" altLang="zh-CN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289846" y="36884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38676" y="3856038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711715" y="387797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711715" y="402340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711715" y="417003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711715" y="4316656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711715" y="446209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948391" y="4170030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948391" y="4316656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41010" y="3877970"/>
              <a:ext cx="48198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getRadius ()</a:t>
              </a:r>
              <a:endParaRPr lang="en-US" altLang="zh-CN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16204" y="4023404"/>
              <a:ext cx="100834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setRadius (double radius)</a:t>
              </a:r>
              <a:endParaRPr lang="en-US" altLang="zh-CN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731149" y="4170030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733098" y="4316656"/>
              <a:ext cx="481493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727451" y="4462090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094502" y="387797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7094502" y="402340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7094502" y="41700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094502" y="4316656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7094502" y="4462090"/>
              <a:ext cx="27982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3559176" y="1517650"/>
              <a:ext cx="2103438" cy="1528763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290136" y="1537915"/>
              <a:ext cx="66565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i="1">
                  <a:solidFill>
                    <a:srgbClr val="000000"/>
                  </a:solidFill>
                  <a:latin typeface="Microsoft Sans Serif" pitchFamily="34" charset="0"/>
                </a:rPr>
                <a:t>GeometricObject</a:t>
              </a:r>
              <a:endParaRPr lang="en-US" altLang="zh-CN" i="1"/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5379832" y="1549836"/>
              <a:ext cx="1" cy="183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3559176" y="1752600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63"/>
            <p:cNvSpPr>
              <a:spLocks noChangeArrowheads="1"/>
            </p:cNvSpPr>
            <p:nvPr/>
          </p:nvSpPr>
          <p:spPr bwMode="auto">
            <a:xfrm>
              <a:off x="3628182" y="1775140"/>
              <a:ext cx="29584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3628182" y="1920573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3777337" y="1775140"/>
              <a:ext cx="19230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color</a:t>
              </a:r>
              <a:endParaRPr lang="en-US" altLang="zh-CN"/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3774872" y="1920573"/>
              <a:ext cx="18243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filled</a:t>
              </a:r>
              <a:endParaRPr lang="en-US" altLang="zh-CN"/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4132352" y="1775140"/>
              <a:ext cx="27982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4152075" y="1920573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45" name="Line 70"/>
            <p:cNvSpPr>
              <a:spLocks noChangeShapeType="1"/>
            </p:cNvSpPr>
            <p:nvPr/>
          </p:nvSpPr>
          <p:spPr bwMode="auto">
            <a:xfrm>
              <a:off x="3559176" y="2090738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3633113" y="2113691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3630647" y="2259124"/>
              <a:ext cx="5670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8" name="Rectangle 73"/>
            <p:cNvSpPr>
              <a:spLocks noChangeArrowheads="1"/>
            </p:cNvSpPr>
            <p:nvPr/>
          </p:nvSpPr>
          <p:spPr bwMode="auto">
            <a:xfrm>
              <a:off x="3633113" y="240575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3633113" y="255118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3633113" y="269781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3633113" y="284324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3778570" y="2113691"/>
              <a:ext cx="41788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getColor ()</a:t>
              </a:r>
              <a:endParaRPr lang="en-US" altLang="zh-CN"/>
            </a:p>
          </p:txBody>
        </p:sp>
        <p:sp>
          <p:nvSpPr>
            <p:cNvPr id="53" name="Rectangle 78"/>
            <p:cNvSpPr>
              <a:spLocks noChangeArrowheads="1"/>
            </p:cNvSpPr>
            <p:nvPr/>
          </p:nvSpPr>
          <p:spPr bwMode="auto">
            <a:xfrm>
              <a:off x="3778570" y="2259124"/>
              <a:ext cx="111928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setColor (String color)</a:t>
              </a:r>
              <a:endParaRPr lang="en-US" altLang="zh-CN"/>
            </a:p>
          </p:txBody>
        </p:sp>
        <p:sp>
          <p:nvSpPr>
            <p:cNvPr id="54" name="Rectangle 79"/>
            <p:cNvSpPr>
              <a:spLocks noChangeArrowheads="1"/>
            </p:cNvSpPr>
            <p:nvPr/>
          </p:nvSpPr>
          <p:spPr bwMode="auto">
            <a:xfrm>
              <a:off x="3778570" y="2405750"/>
              <a:ext cx="35871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isFilled ()</a:t>
              </a:r>
              <a:endParaRPr lang="en-US" altLang="zh-CN"/>
            </a:p>
          </p:txBody>
        </p:sp>
        <p:sp>
          <p:nvSpPr>
            <p:cNvPr id="55" name="Rectangle 80"/>
            <p:cNvSpPr>
              <a:spLocks noChangeArrowheads="1"/>
            </p:cNvSpPr>
            <p:nvPr/>
          </p:nvSpPr>
          <p:spPr bwMode="auto">
            <a:xfrm>
              <a:off x="3778570" y="2551184"/>
              <a:ext cx="93437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setFilled (boolean filled)</a:t>
              </a:r>
              <a:endParaRPr lang="en-US" altLang="zh-CN"/>
            </a:p>
          </p:txBody>
        </p:sp>
        <p:sp>
          <p:nvSpPr>
            <p:cNvPr id="56" name="Rectangle 81"/>
            <p:cNvSpPr>
              <a:spLocks noChangeArrowheads="1"/>
            </p:cNvSpPr>
            <p:nvPr/>
          </p:nvSpPr>
          <p:spPr bwMode="auto">
            <a:xfrm>
              <a:off x="3778570" y="2697810"/>
              <a:ext cx="39322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 dirty="0" err="1">
                  <a:solidFill>
                    <a:schemeClr val="accent2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i="1" dirty="0">
                  <a:solidFill>
                    <a:schemeClr val="accent2"/>
                  </a:solidFill>
                  <a:latin typeface="Microsoft Sans Serif" pitchFamily="34" charset="0"/>
                </a:rPr>
                <a:t> ()</a:t>
              </a:r>
              <a:endParaRPr lang="en-US" altLang="zh-CN" i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Rectangle 82"/>
            <p:cNvSpPr>
              <a:spLocks noChangeArrowheads="1"/>
            </p:cNvSpPr>
            <p:nvPr/>
          </p:nvSpPr>
          <p:spPr bwMode="auto">
            <a:xfrm>
              <a:off x="3778570" y="2843244"/>
              <a:ext cx="59045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>
                  <a:solidFill>
                    <a:schemeClr val="accent2"/>
                  </a:solidFill>
                  <a:latin typeface="Microsoft Sans Serif" pitchFamily="34" charset="0"/>
                </a:rPr>
                <a:t>getPerimeter ()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8" name="Rectangle 83"/>
            <p:cNvSpPr>
              <a:spLocks noChangeArrowheads="1"/>
            </p:cNvSpPr>
            <p:nvPr/>
          </p:nvSpPr>
          <p:spPr bwMode="auto">
            <a:xfrm>
              <a:off x="5103710" y="2113691"/>
              <a:ext cx="27982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5103710" y="225912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5103710" y="2405750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103710" y="255118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2" name="Rectangle 87"/>
            <p:cNvSpPr>
              <a:spLocks noChangeArrowheads="1"/>
            </p:cNvSpPr>
            <p:nvPr/>
          </p:nvSpPr>
          <p:spPr bwMode="auto">
            <a:xfrm>
              <a:off x="5103710" y="269781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3" name="Rectangle 88"/>
            <p:cNvSpPr>
              <a:spLocks noChangeArrowheads="1"/>
            </p:cNvSpPr>
            <p:nvPr/>
          </p:nvSpPr>
          <p:spPr bwMode="auto">
            <a:xfrm>
              <a:off x="5103710" y="2843244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4" name="Rectangle 89"/>
            <p:cNvSpPr>
              <a:spLocks noChangeArrowheads="1"/>
            </p:cNvSpPr>
            <p:nvPr/>
          </p:nvSpPr>
          <p:spPr bwMode="auto">
            <a:xfrm>
              <a:off x="1512888" y="3440113"/>
              <a:ext cx="2957513" cy="165258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2802280" y="3463126"/>
              <a:ext cx="39939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Rectangle</a:t>
              </a:r>
              <a:endParaRPr lang="en-US" altLang="zh-CN"/>
            </a:p>
          </p:txBody>
        </p:sp>
        <p:sp>
          <p:nvSpPr>
            <p:cNvPr id="66" name="Line 91"/>
            <p:cNvSpPr>
              <a:spLocks noChangeShapeType="1"/>
            </p:cNvSpPr>
            <p:nvPr/>
          </p:nvSpPr>
          <p:spPr bwMode="auto">
            <a:xfrm>
              <a:off x="1512888" y="3652838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1581919" y="3675317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1581919" y="3823135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9" name="Rectangle 94"/>
            <p:cNvSpPr>
              <a:spLocks noChangeArrowheads="1"/>
            </p:cNvSpPr>
            <p:nvPr/>
          </p:nvSpPr>
          <p:spPr bwMode="auto">
            <a:xfrm>
              <a:off x="1739703" y="3675317"/>
              <a:ext cx="20709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width</a:t>
              </a:r>
              <a:endParaRPr lang="en-US" altLang="zh-CN"/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1745866" y="3823135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height</a:t>
              </a:r>
              <a:endParaRPr lang="en-US" altLang="zh-CN"/>
            </a:p>
          </p:txBody>
        </p:sp>
        <p:sp>
          <p:nvSpPr>
            <p:cNvPr id="71" name="Rectangle 96"/>
            <p:cNvSpPr>
              <a:spLocks noChangeArrowheads="1"/>
            </p:cNvSpPr>
            <p:nvPr/>
          </p:nvSpPr>
          <p:spPr bwMode="auto">
            <a:xfrm>
              <a:off x="2174842" y="367531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2174842" y="382313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1512888" y="3990975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99"/>
            <p:cNvSpPr>
              <a:spLocks noChangeArrowheads="1"/>
            </p:cNvSpPr>
            <p:nvPr/>
          </p:nvSpPr>
          <p:spPr bwMode="auto">
            <a:xfrm>
              <a:off x="1586849" y="4013868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5" name="Rectangle 100"/>
            <p:cNvSpPr>
              <a:spLocks noChangeArrowheads="1"/>
            </p:cNvSpPr>
            <p:nvPr/>
          </p:nvSpPr>
          <p:spPr bwMode="auto">
            <a:xfrm>
              <a:off x="1586849" y="4159302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6" name="Rectangle 101"/>
            <p:cNvSpPr>
              <a:spLocks noChangeArrowheads="1"/>
            </p:cNvSpPr>
            <p:nvPr/>
          </p:nvSpPr>
          <p:spPr bwMode="auto">
            <a:xfrm>
              <a:off x="1586849" y="4305928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>
              <a:off x="1586849" y="4452553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1586849" y="4597987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9" name="Rectangle 104"/>
            <p:cNvSpPr>
              <a:spLocks noChangeArrowheads="1"/>
            </p:cNvSpPr>
            <p:nvPr/>
          </p:nvSpPr>
          <p:spPr bwMode="auto">
            <a:xfrm>
              <a:off x="1586849" y="4745805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0" name="Rectangle 105"/>
            <p:cNvSpPr>
              <a:spLocks noChangeArrowheads="1"/>
            </p:cNvSpPr>
            <p:nvPr/>
          </p:nvSpPr>
          <p:spPr bwMode="auto">
            <a:xfrm>
              <a:off x="1586849" y="4891239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1" name="Rectangle 106"/>
            <p:cNvSpPr>
              <a:spLocks noChangeArrowheads="1"/>
            </p:cNvSpPr>
            <p:nvPr/>
          </p:nvSpPr>
          <p:spPr bwMode="auto">
            <a:xfrm>
              <a:off x="1822293" y="4597987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/>
          </p:nvSpPr>
          <p:spPr bwMode="auto">
            <a:xfrm>
              <a:off x="1822293" y="4745805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/>
          </p:nvSpPr>
          <p:spPr bwMode="auto">
            <a:xfrm>
              <a:off x="2545881" y="4013868"/>
              <a:ext cx="43267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getWidth ()</a:t>
              </a:r>
              <a:endParaRPr lang="en-US" altLang="zh-CN"/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2545881" y="4159302"/>
              <a:ext cx="92451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setWidth (double width)</a:t>
              </a:r>
              <a:endParaRPr lang="en-US" altLang="zh-CN"/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auto">
            <a:xfrm>
              <a:off x="2545881" y="4305928"/>
              <a:ext cx="462258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getHeight ()</a:t>
              </a:r>
              <a:endParaRPr lang="en-US" altLang="zh-CN"/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auto">
            <a:xfrm>
              <a:off x="2545881" y="4452553"/>
              <a:ext cx="98861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setHeight (double height)</a:t>
              </a:r>
              <a:endParaRPr lang="en-US" altLang="zh-CN"/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auto">
            <a:xfrm>
              <a:off x="2545881" y="4597987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/>
          </p:nvSpPr>
          <p:spPr bwMode="auto">
            <a:xfrm>
              <a:off x="2545881" y="4745805"/>
              <a:ext cx="604325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114"/>
            <p:cNvSpPr>
              <a:spLocks noChangeArrowheads="1"/>
            </p:cNvSpPr>
            <p:nvPr/>
          </p:nvSpPr>
          <p:spPr bwMode="auto">
            <a:xfrm>
              <a:off x="2545881" y="4891239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90" name="Rectangle 115"/>
            <p:cNvSpPr>
              <a:spLocks noChangeArrowheads="1"/>
            </p:cNvSpPr>
            <p:nvPr/>
          </p:nvSpPr>
          <p:spPr bwMode="auto">
            <a:xfrm>
              <a:off x="3957310" y="4013868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1" name="Rectangle 116"/>
            <p:cNvSpPr>
              <a:spLocks noChangeArrowheads="1"/>
            </p:cNvSpPr>
            <p:nvPr/>
          </p:nvSpPr>
          <p:spPr bwMode="auto">
            <a:xfrm>
              <a:off x="3957310" y="4159302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2" name="Rectangle 117"/>
            <p:cNvSpPr>
              <a:spLocks noChangeArrowheads="1"/>
            </p:cNvSpPr>
            <p:nvPr/>
          </p:nvSpPr>
          <p:spPr bwMode="auto">
            <a:xfrm>
              <a:off x="3957310" y="4305928"/>
              <a:ext cx="314335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3" name="Rectangle 118"/>
            <p:cNvSpPr>
              <a:spLocks noChangeArrowheads="1"/>
            </p:cNvSpPr>
            <p:nvPr/>
          </p:nvSpPr>
          <p:spPr bwMode="auto">
            <a:xfrm>
              <a:off x="3957310" y="4452553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4" name="Rectangle 119"/>
            <p:cNvSpPr>
              <a:spLocks noChangeArrowheads="1"/>
            </p:cNvSpPr>
            <p:nvPr/>
          </p:nvSpPr>
          <p:spPr bwMode="auto">
            <a:xfrm>
              <a:off x="3957310" y="459798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5" name="Rectangle 120"/>
            <p:cNvSpPr>
              <a:spLocks noChangeArrowheads="1"/>
            </p:cNvSpPr>
            <p:nvPr/>
          </p:nvSpPr>
          <p:spPr bwMode="auto">
            <a:xfrm>
              <a:off x="3957310" y="474580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6" name="Rectangle 121"/>
            <p:cNvSpPr>
              <a:spLocks noChangeArrowheads="1"/>
            </p:cNvSpPr>
            <p:nvPr/>
          </p:nvSpPr>
          <p:spPr bwMode="auto">
            <a:xfrm>
              <a:off x="3957310" y="4891239"/>
              <a:ext cx="27982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97" name="Rectangle 122"/>
            <p:cNvSpPr>
              <a:spLocks noChangeArrowheads="1"/>
            </p:cNvSpPr>
            <p:nvPr/>
          </p:nvSpPr>
          <p:spPr bwMode="auto">
            <a:xfrm>
              <a:off x="1822293" y="4891239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latin typeface="Microsoft Sans Serif" pitchFamily="34" charset="0"/>
                </a:rPr>
                <a:t>&lt;&lt;Override&gt;&gt;</a:t>
              </a:r>
              <a:endParaRPr lang="en-US" altLang="zh-CN" dirty="0"/>
            </a:p>
          </p:txBody>
        </p:sp>
        <p:sp>
          <p:nvSpPr>
            <p:cNvPr id="98" name="Rectangle 123"/>
            <p:cNvSpPr>
              <a:spLocks noChangeArrowheads="1"/>
            </p:cNvSpPr>
            <p:nvPr/>
          </p:nvSpPr>
          <p:spPr bwMode="auto">
            <a:xfrm>
              <a:off x="4947159" y="4463282"/>
              <a:ext cx="5473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/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396607" y="2593975"/>
            <a:ext cx="3023577" cy="709612"/>
          </a:xfrm>
          <a:prstGeom prst="wedgeRoundRectCallout">
            <a:avLst>
              <a:gd name="adj1" fmla="val 79823"/>
              <a:gd name="adj2" fmla="val 3766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607" y="2604571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定义了二个方法，但无法给出具体实现，因此定义成抽象方法</a:t>
            </a:r>
          </a:p>
        </p:txBody>
      </p:sp>
      <p:sp>
        <p:nvSpPr>
          <p:cNvPr id="100" name="圆角矩形标注 99"/>
          <p:cNvSpPr/>
          <p:nvPr/>
        </p:nvSpPr>
        <p:spPr>
          <a:xfrm>
            <a:off x="8078818" y="6027603"/>
            <a:ext cx="3023577" cy="709612"/>
          </a:xfrm>
          <a:prstGeom prst="wedgeRoundRectCallout">
            <a:avLst>
              <a:gd name="adj1" fmla="val -46612"/>
              <a:gd name="adj2" fmla="val -1408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78818" y="6038199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具体子类覆盖这二个抽象方法，给出具体实现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7"/>
    </mc:Choice>
    <mc:Fallback xmlns="">
      <p:transition spd="slow" advTm="64017"/>
    </mc:Fallback>
  </mc:AlternateContent>
  <p:extLst>
    <p:ext uri="{3A86A75C-4F4B-4683-9AE1-C65F6400EC91}">
      <p14:laserTraceLst xmlns:p14="http://schemas.microsoft.com/office/powerpoint/2010/main">
        <p14:tracePtLst>
          <p14:tracePt t="6535" x="3784600" y="1352550"/>
          <p14:tracePt t="6643" x="3784600" y="1358900"/>
          <p14:tracePt t="6652" x="3784600" y="1371600"/>
          <p14:tracePt t="6660" x="3784600" y="1403350"/>
          <p14:tracePt t="6669" x="3784600" y="1435100"/>
          <p14:tracePt t="6686" x="3790950" y="1530350"/>
          <p14:tracePt t="6703" x="3803650" y="1619250"/>
          <p14:tracePt t="6720" x="3803650" y="1733550"/>
          <p14:tracePt t="6736" x="3803650" y="1854200"/>
          <p14:tracePt t="6753" x="3803650" y="2000250"/>
          <p14:tracePt t="6756" x="3803650" y="2076450"/>
          <p14:tracePt t="6770" x="3803650" y="2146300"/>
          <p14:tracePt t="6786" x="3810000" y="2349500"/>
          <p14:tracePt t="6803" x="3810000" y="2457450"/>
          <p14:tracePt t="6820" x="3810000" y="2546350"/>
          <p14:tracePt t="6836" x="3810000" y="2622550"/>
          <p14:tracePt t="6853" x="3810000" y="2705100"/>
          <p14:tracePt t="6870" x="3822700" y="2787650"/>
          <p14:tracePt t="6887" x="3835400" y="2851150"/>
          <p14:tracePt t="6903" x="3848100" y="2914650"/>
          <p14:tracePt t="6920" x="3848100" y="2946400"/>
          <p14:tracePt t="6936" x="3860800" y="2984500"/>
          <p14:tracePt t="6939" x="3867150" y="2990850"/>
          <p14:tracePt t="6956" x="3867150" y="3003550"/>
          <p14:tracePt t="6970" x="3867150" y="3016250"/>
          <p14:tracePt t="6986" x="3879850" y="3060700"/>
          <p14:tracePt t="7003" x="3886200" y="3098800"/>
          <p14:tracePt t="7019" x="3892550" y="3143250"/>
          <p14:tracePt t="7036" x="3905250" y="3194050"/>
          <p14:tracePt t="7053" x="3917950" y="3244850"/>
          <p14:tracePt t="7070" x="3924300" y="3302000"/>
          <p14:tracePt t="7086" x="3930650" y="3352800"/>
          <p14:tracePt t="7103" x="3943350" y="3397250"/>
          <p14:tracePt t="7120" x="3956050" y="3429000"/>
          <p14:tracePt t="7136" x="3968750" y="3460750"/>
          <p14:tracePt t="7153" x="3981450" y="3498850"/>
          <p14:tracePt t="7155" x="3987800" y="3517900"/>
          <p14:tracePt t="7169" x="3994150" y="3524250"/>
          <p14:tracePt t="7187" x="4013200" y="3562350"/>
          <p14:tracePt t="7203" x="4013200" y="3568700"/>
          <p14:tracePt t="7219" x="4019550" y="3581400"/>
          <p14:tracePt t="7236" x="4025900" y="3587750"/>
          <p14:tracePt t="7253" x="4032250" y="3600450"/>
          <p14:tracePt t="7269" x="4044950" y="3613150"/>
          <p14:tracePt t="7286" x="4057650" y="3619500"/>
          <p14:tracePt t="7303" x="4121150" y="3644900"/>
          <p14:tracePt t="7320" x="4260850" y="3670300"/>
          <p14:tracePt t="7336" x="4451350" y="3683000"/>
          <p14:tracePt t="7353" x="4660900" y="3683000"/>
          <p14:tracePt t="7356" x="4775200" y="3683000"/>
          <p14:tracePt t="7369" x="4902200" y="3683000"/>
          <p14:tracePt t="7386" x="5340350" y="3683000"/>
          <p14:tracePt t="7403" x="5645150" y="3683000"/>
          <p14:tracePt t="7419" x="5994400" y="3683000"/>
          <p14:tracePt t="7436" x="6337300" y="3683000"/>
          <p14:tracePt t="7453" x="6731000" y="3683000"/>
          <p14:tracePt t="7469" x="7118350" y="3683000"/>
          <p14:tracePt t="7486" x="7423150" y="3683000"/>
          <p14:tracePt t="7503" x="7626350" y="3683000"/>
          <p14:tracePt t="7520" x="7753350" y="3657600"/>
          <p14:tracePt t="7524" x="7797800" y="3651250"/>
          <p14:tracePt t="7537" x="7842250" y="3644900"/>
          <p14:tracePt t="7553" x="7912100" y="3632200"/>
          <p14:tracePt t="7569" x="8001000" y="3613150"/>
          <p14:tracePt t="7571" x="8045450" y="3606800"/>
          <p14:tracePt t="7586" x="8089900" y="3594100"/>
          <p14:tracePt t="7602" x="8216900" y="3556000"/>
          <p14:tracePt t="7619" x="8274050" y="3524250"/>
          <p14:tracePt t="7636" x="8293100" y="3505200"/>
          <p14:tracePt t="7652" x="8324850" y="3479800"/>
          <p14:tracePt t="7669" x="8356600" y="3460750"/>
          <p14:tracePt t="7686" x="8401050" y="3441700"/>
          <p14:tracePt t="7703" x="8439150" y="3409950"/>
          <p14:tracePt t="7719" x="8470900" y="3384550"/>
          <p14:tracePt t="7723" x="8483600" y="3371850"/>
          <p14:tracePt t="7736" x="8496300" y="3359150"/>
          <p14:tracePt t="7753" x="8509000" y="3321050"/>
          <p14:tracePt t="7769" x="8509000" y="3270250"/>
          <p14:tracePt t="7771" x="8515350" y="3219450"/>
          <p14:tracePt t="7786" x="8502650" y="3092450"/>
          <p14:tracePt t="7802" x="8470900" y="2914650"/>
          <p14:tracePt t="7819" x="8401050" y="2743200"/>
          <p14:tracePt t="7836" x="8293100" y="2565400"/>
          <p14:tracePt t="7853" x="8166100" y="2387600"/>
          <p14:tracePt t="7869" x="8058150" y="2247900"/>
          <p14:tracePt t="7886" x="7956550" y="2165350"/>
          <p14:tracePt t="7903" x="7874000" y="2101850"/>
          <p14:tracePt t="7919" x="7816850" y="2063750"/>
          <p14:tracePt t="7923" x="7791450" y="2051050"/>
          <p14:tracePt t="7936" x="7772400" y="2038350"/>
          <p14:tracePt t="7953" x="7740650" y="2019300"/>
          <p14:tracePt t="7955" x="7721600" y="2006600"/>
          <p14:tracePt t="7969" x="7702550" y="2000250"/>
          <p14:tracePt t="7971" x="7683500" y="1993900"/>
          <p14:tracePt t="7986" x="7670800" y="1993900"/>
          <p14:tracePt t="8003" x="7658100" y="1993900"/>
          <p14:tracePt t="8220" x="0" y="0"/>
        </p14:tracePtLst>
        <p14:tracePtLst>
          <p14:tracePt t="14342" x="5435600" y="1422400"/>
          <p14:tracePt t="14356" x="5429250" y="1422400"/>
          <p14:tracePt t="14367" x="5416550" y="1422400"/>
          <p14:tracePt t="14384" x="5410200" y="1428750"/>
          <p14:tracePt t="14401" x="5403850" y="1435100"/>
          <p14:tracePt t="14417" x="5384800" y="1466850"/>
          <p14:tracePt t="14434" x="5378450" y="1485900"/>
          <p14:tracePt t="14436" x="5372100" y="1511300"/>
          <p14:tracePt t="14451" x="5365750" y="1536700"/>
          <p14:tracePt t="14467" x="5365750" y="1568450"/>
          <p14:tracePt t="14484" x="5365750" y="1600200"/>
          <p14:tracePt t="14501" x="5372100" y="1638300"/>
          <p14:tracePt t="14517" x="5397500" y="1676400"/>
          <p14:tracePt t="14534" x="5441950" y="1714500"/>
          <p14:tracePt t="14550" x="5486400" y="1739900"/>
          <p14:tracePt t="14567" x="5537200" y="1765300"/>
          <p14:tracePt t="14584" x="5575300" y="1771650"/>
          <p14:tracePt t="14587" x="5588000" y="1771650"/>
          <p14:tracePt t="14601" x="5613400" y="1771650"/>
          <p14:tracePt t="14617" x="5651500" y="1752600"/>
          <p14:tracePt t="14634" x="5702300" y="1714500"/>
          <p14:tracePt t="14651" x="5759450" y="1638300"/>
          <p14:tracePt t="14667" x="5778500" y="1587500"/>
          <p14:tracePt t="14684" x="5784850" y="1562100"/>
          <p14:tracePt t="14700" x="5791200" y="1517650"/>
          <p14:tracePt t="14717" x="5791200" y="1485900"/>
          <p14:tracePt t="14734" x="5778500" y="1460500"/>
          <p14:tracePt t="14750" x="5772150" y="1454150"/>
          <p14:tracePt t="14771" x="5765800" y="1454150"/>
          <p14:tracePt t="14784" x="5759450" y="1454150"/>
          <p14:tracePt t="14801" x="5753100" y="1454150"/>
          <p14:tracePt t="14817" x="5746750" y="1454150"/>
          <p14:tracePt t="14834" x="5740400" y="1454150"/>
          <p14:tracePt t="15093" x="5734050" y="1454150"/>
          <p14:tracePt t="15109" x="5715000" y="1454150"/>
          <p14:tracePt t="15126" x="5676900" y="1454150"/>
          <p14:tracePt t="15137" x="5657850" y="1454150"/>
          <p14:tracePt t="15150" x="5607050" y="1454150"/>
          <p14:tracePt t="15167" x="5562600" y="1460500"/>
          <p14:tracePt t="15183" x="5518150" y="1473200"/>
          <p14:tracePt t="15200" x="5473700" y="1485900"/>
          <p14:tracePt t="15217" x="5441950" y="1498600"/>
          <p14:tracePt t="15220" x="5422900" y="1504950"/>
          <p14:tracePt t="15234" x="5410200" y="1511300"/>
          <p14:tracePt t="15251" x="5384800" y="1536700"/>
          <p14:tracePt t="15267" x="5372100" y="1555750"/>
          <p14:tracePt t="15283" x="5359400" y="1574800"/>
          <p14:tracePt t="15300" x="5346700" y="1593850"/>
          <p14:tracePt t="15317" x="5346700" y="1606550"/>
          <p14:tracePt t="15333" x="5346700" y="1631950"/>
          <p14:tracePt t="15350" x="5346700" y="1657350"/>
          <p14:tracePt t="15367" x="5372100" y="1695450"/>
          <p14:tracePt t="15383" x="5422900" y="1720850"/>
          <p14:tracePt t="15400" x="5511800" y="1752600"/>
          <p14:tracePt t="15417" x="5613400" y="1758950"/>
          <p14:tracePt t="15420" x="5664200" y="1758950"/>
          <p14:tracePt t="15434" x="5727700" y="1758950"/>
          <p14:tracePt t="15450" x="5892800" y="1727200"/>
          <p14:tracePt t="15467" x="5962650" y="1676400"/>
          <p14:tracePt t="15483" x="5994400" y="1619250"/>
          <p14:tracePt t="15500" x="6013450" y="1574800"/>
          <p14:tracePt t="15517" x="6013450" y="1549400"/>
          <p14:tracePt t="15533" x="6013450" y="1524000"/>
          <p14:tracePt t="15550" x="6007100" y="1498600"/>
          <p14:tracePt t="15567" x="5975350" y="1485900"/>
          <p14:tracePt t="15583" x="5937250" y="1473200"/>
          <p14:tracePt t="15600" x="5905500" y="1460500"/>
          <p14:tracePt t="15617" x="5873750" y="1460500"/>
          <p14:tracePt t="15619" x="5848350" y="1460500"/>
          <p14:tracePt t="15633" x="5822950" y="1460500"/>
          <p14:tracePt t="15650" x="5753100" y="1460500"/>
          <p14:tracePt t="15667" x="5721350" y="1460500"/>
          <p14:tracePt t="15683" x="5676900" y="1466850"/>
          <p14:tracePt t="15700" x="5657850" y="1479550"/>
          <p14:tracePt t="15717" x="5638800" y="1504950"/>
          <p14:tracePt t="15733" x="5632450" y="1524000"/>
          <p14:tracePt t="15750" x="5632450" y="1549400"/>
          <p14:tracePt t="15766" x="5632450" y="1568450"/>
          <p14:tracePt t="15783" x="5638800" y="1587500"/>
          <p14:tracePt t="15800" x="5645150" y="1600200"/>
          <p14:tracePt t="15805" x="5657850" y="1600200"/>
          <p14:tracePt t="15817" x="5657850" y="1606550"/>
          <p14:tracePt t="15833" x="5683250" y="1612900"/>
          <p14:tracePt t="15850" x="5721350" y="1612900"/>
          <p14:tracePt t="15867" x="5734050" y="1612900"/>
          <p14:tracePt t="15883" x="5746750" y="1612900"/>
          <p14:tracePt t="15900" x="5753100" y="1612900"/>
          <p14:tracePt t="15916" x="5753100" y="1606550"/>
          <p14:tracePt t="15933" x="5753100" y="1600200"/>
          <p14:tracePt t="15950" x="5753100" y="1587500"/>
          <p14:tracePt t="15966" x="5746750" y="1568450"/>
          <p14:tracePt t="15983" x="5740400" y="1549400"/>
          <p14:tracePt t="16000" x="5721350" y="1549400"/>
          <p14:tracePt t="16016" x="5695950" y="1543050"/>
          <p14:tracePt t="16033" x="5689600" y="1536700"/>
          <p14:tracePt t="16092" x="5689600" y="1543050"/>
          <p14:tracePt t="16103" x="5689600" y="1555750"/>
          <p14:tracePt t="16117" x="5689600" y="1568450"/>
          <p14:tracePt t="16134" x="5689600" y="1574800"/>
          <p14:tracePt t="16349" x="5689600" y="1562100"/>
          <p14:tracePt t="16365" x="5689600" y="1543050"/>
          <p14:tracePt t="16382" x="5689600" y="1517650"/>
          <p14:tracePt t="16395" x="5683250" y="1504950"/>
          <p14:tracePt t="16404" x="5676900" y="1492250"/>
          <p14:tracePt t="16420" x="5670550" y="1492250"/>
          <p14:tracePt t="16433" x="5651500" y="1492250"/>
          <p14:tracePt t="16450" x="5619750" y="1485900"/>
          <p14:tracePt t="16466" x="5568950" y="1479550"/>
          <p14:tracePt t="16483" x="5530850" y="1479550"/>
          <p14:tracePt t="16500" x="5511800" y="1479550"/>
          <p14:tracePt t="16516" x="5505450" y="1479550"/>
          <p14:tracePt t="16533" x="5505450" y="1485900"/>
          <p14:tracePt t="16550" x="5505450" y="1498600"/>
          <p14:tracePt t="16566" x="5505450" y="1517650"/>
          <p14:tracePt t="16583" x="5505450" y="1543050"/>
          <p14:tracePt t="16600" x="5518150" y="1562100"/>
          <p14:tracePt t="16616" x="5530850" y="1574800"/>
          <p14:tracePt t="16619" x="5549900" y="1581150"/>
          <p14:tracePt t="16633" x="5562600" y="1587500"/>
          <p14:tracePt t="16650" x="5581650" y="1587500"/>
          <p14:tracePt t="16652" x="5594350" y="1587500"/>
          <p14:tracePt t="16667" x="5619750" y="1587500"/>
          <p14:tracePt t="16683" x="5632450" y="1587500"/>
          <p14:tracePt t="16701" x="5638800" y="1587500"/>
          <p14:tracePt t="16717" x="5638800" y="1581150"/>
          <p14:tracePt t="17123" x="0" y="0"/>
        </p14:tracePtLst>
        <p14:tracePtLst>
          <p14:tracePt t="19120" x="4349750" y="3168650"/>
          <p14:tracePt t="19212" x="4356100" y="3168650"/>
          <p14:tracePt t="19221" x="4381500" y="3168650"/>
          <p14:tracePt t="19232" x="4413250" y="3175000"/>
          <p14:tracePt t="19249" x="4489450" y="3187700"/>
          <p14:tracePt t="19266" x="4597400" y="3194050"/>
          <p14:tracePt t="19268" x="4673600" y="3194050"/>
          <p14:tracePt t="19283" x="4813300" y="3194050"/>
          <p14:tracePt t="19299" x="4908550" y="3194050"/>
          <p14:tracePt t="19315" x="4940300" y="3194050"/>
          <p14:tracePt t="19332" x="4953000" y="3194050"/>
          <p14:tracePt t="19788" x="0" y="0"/>
        </p14:tracePtLst>
        <p14:tracePtLst>
          <p14:tracePt t="20446" x="4406900" y="3340100"/>
          <p14:tracePt t="20591" x="4425950" y="3340100"/>
          <p14:tracePt t="20607" x="4495800" y="3340100"/>
          <p14:tracePt t="20616" x="4552950" y="3340100"/>
          <p14:tracePt t="20632" x="4667250" y="3340100"/>
          <p14:tracePt t="20649" x="4794250" y="3340100"/>
          <p14:tracePt t="20651" x="4851400" y="3340100"/>
          <p14:tracePt t="20665" x="4902200" y="3340100"/>
          <p14:tracePt t="20682" x="4959350" y="3340100"/>
          <p14:tracePt t="20684" x="4972050" y="3340100"/>
          <p14:tracePt t="20699" x="4978400" y="3340100"/>
          <p14:tracePt t="20715" x="4991100" y="3340100"/>
          <p14:tracePt t="20748" x="5003800" y="3340100"/>
          <p14:tracePt t="20765" x="5016500" y="3340100"/>
          <p14:tracePt t="20781" x="5022850" y="3340100"/>
          <p14:tracePt t="20798" x="5029200" y="3340100"/>
          <p14:tracePt t="21019" x="0" y="0"/>
        </p14:tracePtLst>
        <p14:tracePtLst>
          <p14:tracePt t="21639" x="4419600" y="3194050"/>
          <p14:tracePt t="21758" x="4432300" y="3194050"/>
          <p14:tracePt t="21775" x="4476750" y="3194050"/>
          <p14:tracePt t="21793" x="4552950" y="3194050"/>
          <p14:tracePt t="21805" x="4660900" y="3194050"/>
          <p14:tracePt t="21815" x="4724400" y="3194050"/>
          <p14:tracePt t="21831" x="4832350" y="3194050"/>
          <p14:tracePt t="21848" x="4883150" y="3206750"/>
          <p14:tracePt t="21851" x="4889500" y="3206750"/>
          <p14:tracePt t="21864" x="4895850" y="3206750"/>
          <p14:tracePt t="22035" x="0" y="0"/>
        </p14:tracePtLst>
        <p14:tracePtLst>
          <p14:tracePt t="22390" x="4521200" y="3352800"/>
          <p14:tracePt t="22445" x="4540250" y="3352800"/>
          <p14:tracePt t="22461" x="4597400" y="3352800"/>
          <p14:tracePt t="22473" x="4648200" y="3352800"/>
          <p14:tracePt t="22485" x="4775200" y="3352800"/>
          <p14:tracePt t="22497" x="4864100" y="3359150"/>
          <p14:tracePt t="22514" x="5003800" y="3359150"/>
          <p14:tracePt t="22531" x="5035550" y="3359150"/>
          <p14:tracePt t="22547" x="5041900" y="3359150"/>
          <p14:tracePt t="22787" x="0" y="0"/>
        </p14:tracePtLst>
        <p14:tracePtLst>
          <p14:tracePt t="23317" x="4521200" y="3155950"/>
          <p14:tracePt t="23431" x="4540250" y="3155950"/>
          <p14:tracePt t="23449" x="4629150" y="3155950"/>
          <p14:tracePt t="23464" x="4730750" y="3155950"/>
          <p14:tracePt t="23481" x="4864100" y="3162300"/>
          <p14:tracePt t="23485" x="4895850" y="3175000"/>
          <p14:tracePt t="23497" x="4921250" y="3181350"/>
          <p14:tracePt t="23515" x="4933950" y="3181350"/>
          <p14:tracePt t="23643" x="0" y="0"/>
        </p14:tracePtLst>
        <p14:tracePtLst>
          <p14:tracePt t="23990" x="4533900" y="3352800"/>
          <p14:tracePt t="24060" x="4552950" y="3352800"/>
          <p14:tracePt t="24068" x="4591050" y="3352800"/>
          <p14:tracePt t="24080" x="4641850" y="3352800"/>
          <p14:tracePt t="24097" x="4794250" y="3352800"/>
          <p14:tracePt t="24114" x="4927600" y="3352800"/>
          <p14:tracePt t="24115" x="4984750" y="3352800"/>
          <p14:tracePt t="24130" x="5041900" y="3352800"/>
          <p14:tracePt t="24147" x="5054600" y="3352800"/>
          <p14:tracePt t="24164" x="5060950" y="3352800"/>
          <p14:tracePt t="24260" x="0" y="0"/>
        </p14:tracePtLst>
        <p14:tracePtLst>
          <p14:tracePt t="24837" x="5626100" y="1308100"/>
          <p14:tracePt t="24847" x="5613400" y="1333500"/>
          <p14:tracePt t="24864" x="5588000" y="1377950"/>
          <p14:tracePt t="24880" x="5562600" y="1428750"/>
          <p14:tracePt t="24885" x="5543550" y="1466850"/>
          <p14:tracePt t="24897" x="5530850" y="1511300"/>
          <p14:tracePt t="24914" x="5511800" y="1593850"/>
          <p14:tracePt t="24931" x="5499100" y="1714500"/>
          <p14:tracePt t="24948" x="5499100" y="1778000"/>
          <p14:tracePt t="24963" x="5499100" y="1803400"/>
          <p14:tracePt t="24980" x="5499100" y="1828800"/>
          <p14:tracePt t="24997" x="5518150" y="1841500"/>
          <p14:tracePt t="25014" x="5543550" y="1854200"/>
          <p14:tracePt t="25030" x="5588000" y="1854200"/>
          <p14:tracePt t="25035" x="5632450" y="1854200"/>
          <p14:tracePt t="25048" x="5676900" y="1841500"/>
          <p14:tracePt t="25063" x="5753100" y="1822450"/>
          <p14:tracePt t="25080" x="5810250" y="1797050"/>
          <p14:tracePt t="25097" x="5822950" y="1771650"/>
          <p14:tracePt t="25113" x="5829300" y="1752600"/>
          <p14:tracePt t="25115" x="5829300" y="1727200"/>
          <p14:tracePt t="25130" x="5829300" y="1682750"/>
          <p14:tracePt t="25147" x="5829300" y="1606550"/>
          <p14:tracePt t="25164" x="5810250" y="1543050"/>
          <p14:tracePt t="25180" x="5772150" y="1479550"/>
          <p14:tracePt t="25197" x="5721350" y="1416050"/>
          <p14:tracePt t="25213" x="5645150" y="1358900"/>
          <p14:tracePt t="25230" x="5588000" y="1339850"/>
          <p14:tracePt t="25247" x="5568950" y="1339850"/>
          <p14:tracePt t="25251" x="5556250" y="1339850"/>
          <p14:tracePt t="25264" x="5549900" y="1339850"/>
          <p14:tracePt t="25280" x="5543550" y="1339850"/>
          <p14:tracePt t="25297" x="5518150" y="1352550"/>
          <p14:tracePt t="25314" x="5492750" y="1390650"/>
          <p14:tracePt t="25316" x="5480050" y="1428750"/>
          <p14:tracePt t="25331" x="5454650" y="1511300"/>
          <p14:tracePt t="25347" x="5448300" y="1568450"/>
          <p14:tracePt t="25363" x="5448300" y="1644650"/>
          <p14:tracePt t="25380" x="5467350" y="1695450"/>
          <p14:tracePt t="25397" x="5492750" y="1727200"/>
          <p14:tracePt t="25413" x="5530850" y="1752600"/>
          <p14:tracePt t="25430" x="5581650" y="1778000"/>
          <p14:tracePt t="25447" x="5676900" y="1784350"/>
          <p14:tracePt t="25451" x="5753100" y="1784350"/>
          <p14:tracePt t="25463" x="5835650" y="1784350"/>
          <p14:tracePt t="25480" x="5988050" y="1720850"/>
          <p14:tracePt t="25497" x="6076950" y="1663700"/>
          <p14:tracePt t="25513" x="6102350" y="1612900"/>
          <p14:tracePt t="25515" x="6108700" y="1593850"/>
          <p14:tracePt t="25530" x="6108700" y="1555750"/>
          <p14:tracePt t="25547" x="6089650" y="1498600"/>
          <p14:tracePt t="25563" x="6045200" y="1460500"/>
          <p14:tracePt t="25580" x="5969000" y="1416050"/>
          <p14:tracePt t="25597" x="5854700" y="1371600"/>
          <p14:tracePt t="25613" x="5759450" y="1365250"/>
          <p14:tracePt t="25630" x="5664200" y="1365250"/>
          <p14:tracePt t="25646" x="5613400" y="1371600"/>
          <p14:tracePt t="25663" x="5575300" y="1409700"/>
          <p14:tracePt t="25680" x="5556250" y="1454150"/>
          <p14:tracePt t="25696" x="5543550" y="1498600"/>
          <p14:tracePt t="25713" x="5543550" y="1530350"/>
          <p14:tracePt t="25714" x="5543550" y="1555750"/>
          <p14:tracePt t="25730" x="5556250" y="1593850"/>
          <p14:tracePt t="25747" x="5594350" y="1644650"/>
          <p14:tracePt t="25763" x="5638800" y="1663700"/>
          <p14:tracePt t="25780" x="5695950" y="1689100"/>
          <p14:tracePt t="25797" x="5772150" y="1689100"/>
          <p14:tracePt t="25813" x="5842000" y="1670050"/>
          <p14:tracePt t="25830" x="5886450" y="1625600"/>
          <p14:tracePt t="25847" x="5892800" y="1574800"/>
          <p14:tracePt t="25863" x="5892800" y="1530350"/>
          <p14:tracePt t="25880" x="5886450" y="1492250"/>
          <p14:tracePt t="25883" x="5880100" y="1479550"/>
          <p14:tracePt t="25897" x="5867400" y="1466850"/>
          <p14:tracePt t="25913" x="5835650" y="1454150"/>
          <p14:tracePt t="25915" x="5816600" y="1447800"/>
          <p14:tracePt t="25931" x="5784850" y="1441450"/>
          <p14:tracePt t="25947" x="5746750" y="1441450"/>
          <p14:tracePt t="25963" x="5702300" y="1466850"/>
          <p14:tracePt t="25979" x="5676900" y="1536700"/>
          <p14:tracePt t="25996" x="5651500" y="1593850"/>
          <p14:tracePt t="26013" x="5651500" y="1625600"/>
          <p14:tracePt t="26030" x="5664200" y="1657350"/>
          <p14:tracePt t="26047" x="5676900" y="1663700"/>
          <p14:tracePt t="26063" x="5695950" y="1663700"/>
          <p14:tracePt t="26080" x="5715000" y="1663700"/>
          <p14:tracePt t="26096" x="5746750" y="1638300"/>
          <p14:tracePt t="26099" x="5753100" y="1612900"/>
          <p14:tracePt t="26113" x="5753100" y="1587500"/>
          <p14:tracePt t="26130" x="5753100" y="1543050"/>
          <p14:tracePt t="26131" x="5753100" y="1517650"/>
          <p14:tracePt t="26147" x="5753100" y="1473200"/>
          <p14:tracePt t="26163" x="5740400" y="1454150"/>
          <p14:tracePt t="26180" x="5734050" y="1447800"/>
          <p14:tracePt t="26213" x="5721350" y="1447800"/>
          <p14:tracePt t="26230" x="5708650" y="1473200"/>
          <p14:tracePt t="26247" x="5702300" y="1524000"/>
          <p14:tracePt t="26263" x="5702300" y="1562100"/>
          <p14:tracePt t="26280" x="5702300" y="1574800"/>
          <p14:tracePt t="26297" x="5702300" y="1593850"/>
          <p14:tracePt t="26347" x="5715000" y="1593850"/>
          <p14:tracePt t="26356" x="5715000" y="1587500"/>
          <p14:tracePt t="26363" x="5715000" y="1562100"/>
          <p14:tracePt t="26380" x="5715000" y="1517650"/>
          <p14:tracePt t="26396" x="5715000" y="1485900"/>
          <p14:tracePt t="26413" x="5702300" y="1466850"/>
          <p14:tracePt t="26430" x="5689600" y="1454150"/>
          <p14:tracePt t="26446" x="5676900" y="1454150"/>
          <p14:tracePt t="26463" x="5657850" y="1454150"/>
          <p14:tracePt t="26480" x="5638800" y="1454150"/>
          <p14:tracePt t="26496" x="5613400" y="1473200"/>
          <p14:tracePt t="26499" x="5607050" y="1485900"/>
          <p14:tracePt t="26513" x="5600700" y="1498600"/>
          <p14:tracePt t="26530" x="5600700" y="1517650"/>
          <p14:tracePt t="26563" x="5600700" y="1524000"/>
          <p14:tracePt t="26629" x="5607050" y="1524000"/>
          <p14:tracePt t="26646" x="5607050" y="1511300"/>
          <p14:tracePt t="26661" x="5607050" y="1504950"/>
          <p14:tracePt t="26749" x="5600700" y="1504950"/>
          <p14:tracePt t="26765" x="5588000" y="1555750"/>
          <p14:tracePt t="26781" x="5581650" y="1587500"/>
          <p14:tracePt t="26797" x="5581650" y="1625600"/>
          <p14:tracePt t="26813" x="5588000" y="1651000"/>
          <p14:tracePt t="26830" x="5607050" y="1657350"/>
          <p14:tracePt t="26846" x="5638800" y="1670050"/>
          <p14:tracePt t="26863" x="5670550" y="1670050"/>
          <p14:tracePt t="26879" x="5727700" y="1625600"/>
          <p14:tracePt t="26896" x="5772150" y="1555750"/>
          <p14:tracePt t="26913" x="5784850" y="1473200"/>
          <p14:tracePt t="26915" x="5784850" y="1454150"/>
          <p14:tracePt t="26930" x="5784850" y="1441450"/>
          <p14:tracePt t="26947" x="5784850" y="1416050"/>
          <p14:tracePt t="26963" x="5784850" y="1409700"/>
          <p14:tracePt t="26979" x="5778500" y="1409700"/>
          <p14:tracePt t="26996" x="5740400" y="1435100"/>
          <p14:tracePt t="27013" x="5715000" y="1498600"/>
          <p14:tracePt t="27029" x="5708650" y="1549400"/>
          <p14:tracePt t="27046" x="5702300" y="1574800"/>
          <p14:tracePt t="27099" x="5702300" y="1581150"/>
          <p14:tracePt t="27116" x="5708650" y="1574800"/>
          <p14:tracePt t="27124" x="5715000" y="1555750"/>
          <p14:tracePt t="27132" x="5721350" y="1530350"/>
          <p14:tracePt t="27146" x="5721350" y="1473200"/>
          <p14:tracePt t="27163" x="5708650" y="1435100"/>
          <p14:tracePt t="27179" x="5695950" y="1409700"/>
          <p14:tracePt t="27196" x="5689600" y="1403350"/>
          <p14:tracePt t="27213" x="5676900" y="1403350"/>
          <p14:tracePt t="27229" x="5657850" y="1403350"/>
          <p14:tracePt t="27246" x="5638800" y="1454150"/>
          <p14:tracePt t="27263" x="5632450" y="1504950"/>
          <p14:tracePt t="27279" x="5632450" y="1555750"/>
          <p14:tracePt t="27296" x="5638800" y="1593850"/>
          <p14:tracePt t="27313" x="5657850" y="1612900"/>
          <p14:tracePt t="27330" x="5695950" y="1625600"/>
          <p14:tracePt t="27331" x="5721350" y="1625600"/>
          <p14:tracePt t="27346" x="5759450" y="1625600"/>
          <p14:tracePt t="27363" x="5797550" y="1625600"/>
          <p14:tracePt t="27379" x="5797550" y="1606550"/>
          <p14:tracePt t="27396" x="5797550" y="1549400"/>
          <p14:tracePt t="27413" x="5784850" y="1524000"/>
          <p14:tracePt t="27430" x="5765800" y="1504950"/>
          <p14:tracePt t="27446" x="5734050" y="1492250"/>
          <p14:tracePt t="27463" x="5715000" y="1492250"/>
          <p14:tracePt t="27479" x="5702300" y="1492250"/>
          <p14:tracePt t="27496" x="5683250" y="1504950"/>
          <p14:tracePt t="27513" x="5676900" y="1530350"/>
          <p14:tracePt t="27529" x="5676900" y="1568450"/>
          <p14:tracePt t="27532" x="5676900" y="1581150"/>
          <p14:tracePt t="27546" x="5676900" y="1587500"/>
          <p14:tracePt t="27563" x="5702300" y="1600200"/>
          <p14:tracePt t="27579" x="5715000" y="1600200"/>
          <p14:tracePt t="27596" x="5734050" y="1593850"/>
          <p14:tracePt t="27612" x="5746750" y="1568450"/>
          <p14:tracePt t="27629" x="5746750" y="1536700"/>
          <p14:tracePt t="27646" x="5727700" y="1511300"/>
          <p14:tracePt t="27663" x="5702300" y="1485900"/>
          <p14:tracePt t="27679" x="5670550" y="1479550"/>
          <p14:tracePt t="27696" x="5638800" y="1479550"/>
          <p14:tracePt t="27712" x="5607050" y="1479550"/>
          <p14:tracePt t="27715" x="5600700" y="1485900"/>
          <p14:tracePt t="27729" x="5594350" y="1492250"/>
          <p14:tracePt t="27746" x="5594350" y="1511300"/>
          <p14:tracePt t="27763" x="5594350" y="1524000"/>
          <p14:tracePt t="27780" x="5594350" y="1530350"/>
          <p14:tracePt t="27933" x="5594350" y="1536700"/>
          <p14:tracePt t="27950" x="5594350" y="1555750"/>
          <p14:tracePt t="27967" x="5619750" y="1581150"/>
          <p14:tracePt t="27985" x="5657850" y="1606550"/>
          <p14:tracePt t="27996" x="5715000" y="1612900"/>
          <p14:tracePt t="28013" x="5778500" y="1625600"/>
          <p14:tracePt t="28029" x="5797550" y="1625600"/>
          <p14:tracePt t="28045" x="5816600" y="1625600"/>
          <p14:tracePt t="28062" x="5822950" y="1606550"/>
          <p14:tracePt t="28079" x="5822950" y="1574800"/>
          <p14:tracePt t="28096" x="5810250" y="1536700"/>
          <p14:tracePt t="28112" x="5784850" y="1511300"/>
          <p14:tracePt t="28129" x="5740400" y="1498600"/>
          <p14:tracePt t="28146" x="5708650" y="1498600"/>
          <p14:tracePt t="28147" x="5683250" y="1498600"/>
          <p14:tracePt t="28162" x="5638800" y="1517650"/>
          <p14:tracePt t="28179" x="5613400" y="1555750"/>
          <p14:tracePt t="28196" x="5613400" y="1574800"/>
          <p14:tracePt t="28212" x="5613400" y="1593850"/>
          <p14:tracePt t="28285" x="5619750" y="1593850"/>
          <p14:tracePt t="28301" x="5651500" y="1587500"/>
          <p14:tracePt t="28314" x="5670550" y="1574800"/>
          <p14:tracePt t="28316" x="5683250" y="1562100"/>
          <p14:tracePt t="28329" x="5695950" y="1549400"/>
          <p14:tracePt t="28346" x="5715000" y="1530350"/>
          <p14:tracePt t="28363" x="5715000" y="1485900"/>
          <p14:tracePt t="28379" x="5715000" y="1454150"/>
          <p14:tracePt t="28396" x="5695950" y="1447800"/>
          <p14:tracePt t="28412" x="5670550" y="1441450"/>
          <p14:tracePt t="28429" x="5626100" y="1441450"/>
          <p14:tracePt t="28446" x="5588000" y="1466850"/>
          <p14:tracePt t="28462" x="5556250" y="1511300"/>
          <p14:tracePt t="28479" x="5543550" y="1549400"/>
          <p14:tracePt t="28496" x="5543550" y="1568450"/>
          <p14:tracePt t="28512" x="5543550" y="1587500"/>
          <p14:tracePt t="28515" x="5549900" y="1593850"/>
          <p14:tracePt t="28529" x="5562600" y="1600200"/>
          <p14:tracePt t="28532" x="5588000" y="1606550"/>
          <p14:tracePt t="28546" x="5607050" y="1612900"/>
          <p14:tracePt t="28563" x="5689600" y="1612900"/>
          <p14:tracePt t="28579" x="5734050" y="1600200"/>
          <p14:tracePt t="28596" x="5753100" y="1574800"/>
          <p14:tracePt t="28612" x="5759450" y="1536700"/>
          <p14:tracePt t="28629" x="5759450" y="1511300"/>
          <p14:tracePt t="28646" x="5753100" y="1498600"/>
          <p14:tracePt t="28684" x="5746750" y="1498600"/>
          <p14:tracePt t="28700" x="5740400" y="1517650"/>
          <p14:tracePt t="28708" x="5734050" y="1543050"/>
          <p14:tracePt t="28716" x="5734050" y="1555750"/>
          <p14:tracePt t="28729" x="5734050" y="1574800"/>
          <p14:tracePt t="28746" x="5734050" y="1593850"/>
          <p14:tracePt t="28762" x="5734050" y="1625600"/>
          <p14:tracePt t="28779" x="5746750" y="1625600"/>
          <p14:tracePt t="28795" x="5765800" y="1612900"/>
          <p14:tracePt t="28812" x="5784850" y="1555750"/>
          <p14:tracePt t="28829" x="5784850" y="1498600"/>
          <p14:tracePt t="28846" x="5784850" y="1454150"/>
          <p14:tracePt t="28862" x="5778500" y="1428750"/>
          <p14:tracePt t="28880" x="5772150" y="1409700"/>
          <p14:tracePt t="29035" x="0" y="0"/>
        </p14:tracePtLst>
        <p14:tracePtLst>
          <p14:tracePt t="29887" x="4406900" y="3181350"/>
          <p14:tracePt t="29916" x="4413250" y="3181350"/>
          <p14:tracePt t="29926" x="4457700" y="3187700"/>
          <p14:tracePt t="29933" x="4521200" y="3200400"/>
          <p14:tracePt t="29945" x="4597400" y="3206750"/>
          <p14:tracePt t="29962" x="4743450" y="3206750"/>
          <p14:tracePt t="29964" x="4819650" y="3206750"/>
          <p14:tracePt t="29979" x="4927600" y="3206750"/>
          <p14:tracePt t="29995" x="4965700" y="3206750"/>
          <p14:tracePt t="30011" x="4972050" y="3206750"/>
          <p14:tracePt t="30203" x="0" y="0"/>
        </p14:tracePtLst>
        <p14:tracePtLst>
          <p14:tracePt t="30711" x="4451350" y="3390900"/>
          <p14:tracePt t="30728" x="4470400" y="3390900"/>
          <p14:tracePt t="30745" x="4514850" y="3390900"/>
          <p14:tracePt t="30762" x="4610100" y="3390900"/>
          <p14:tracePt t="30765" x="4679950" y="3390900"/>
          <p14:tracePt t="30778" x="4806950" y="3390900"/>
          <p14:tracePt t="30795" x="4908550" y="3390900"/>
          <p14:tracePt t="30811" x="4965700" y="3390900"/>
          <p14:tracePt t="30828" x="4984750" y="3390900"/>
          <p14:tracePt t="30845" x="4997450" y="3390900"/>
          <p14:tracePt t="31123" x="0" y="0"/>
        </p14:tracePtLst>
        <p14:tracePtLst>
          <p14:tracePt t="31926" x="2235200" y="2838450"/>
          <p14:tracePt t="32013" x="2266950" y="2838450"/>
          <p14:tracePt t="32034" x="2368550" y="2844800"/>
          <p14:tracePt t="32045" x="2501900" y="2870200"/>
          <p14:tracePt t="32061" x="2660650" y="2889250"/>
          <p14:tracePt t="32078" x="2819400" y="2895600"/>
          <p14:tracePt t="32095" x="2959100" y="2895600"/>
          <p14:tracePt t="32111" x="3022600" y="2895600"/>
          <p14:tracePt t="32128" x="3041650" y="2895600"/>
          <p14:tracePt t="32131" x="3048000" y="2895600"/>
          <p14:tracePt t="32145" x="3054350" y="2895600"/>
          <p14:tracePt t="32178" x="3067050" y="2895600"/>
          <p14:tracePt t="32195" x="3073400" y="2895600"/>
          <p14:tracePt t="32211" x="3092450" y="2895600"/>
          <p14:tracePt t="32228" x="3105150" y="2895600"/>
          <p14:tracePt t="32245" x="3111500" y="2895600"/>
          <p14:tracePt t="32261" x="3117850" y="2895600"/>
          <p14:tracePt t="32278" x="3130550" y="2895600"/>
          <p14:tracePt t="32295" x="3143250" y="2895600"/>
          <p14:tracePt t="32311" x="3175000" y="2895600"/>
          <p14:tracePt t="32328" x="3206750" y="2895600"/>
          <p14:tracePt t="32331" x="3213100" y="2895600"/>
          <p14:tracePt t="32452" x="0" y="0"/>
        </p14:tracePtLst>
        <p14:tracePtLst>
          <p14:tracePt t="33076" x="730250" y="3041650"/>
          <p14:tracePt t="33149" x="736600" y="3048000"/>
          <p14:tracePt t="33169" x="800100" y="3054350"/>
          <p14:tracePt t="33170" x="831850" y="3060700"/>
          <p14:tracePt t="33181" x="863600" y="3060700"/>
          <p14:tracePt t="33194" x="952500" y="3060700"/>
          <p14:tracePt t="33211" x="996950" y="3060700"/>
          <p14:tracePt t="33227" x="1022350" y="3060700"/>
          <p14:tracePt t="33244" x="1028700" y="3060700"/>
          <p14:tracePt t="33372" x="0" y="0"/>
        </p14:tracePtLst>
        <p14:tracePtLst>
          <p14:tracePt t="34512" x="4375150" y="3168650"/>
          <p14:tracePt t="34582" x="4381500" y="3168650"/>
          <p14:tracePt t="34600" x="4445000" y="3168650"/>
          <p14:tracePt t="34615" x="4572000" y="3168650"/>
          <p14:tracePt t="34627" x="4718050" y="3168650"/>
          <p14:tracePt t="34643" x="4876800" y="3175000"/>
          <p14:tracePt t="34660" x="4965700" y="3194050"/>
          <p14:tracePt t="34677" x="4991100" y="3200400"/>
          <p14:tracePt t="34694" x="4997450" y="3200400"/>
          <p14:tracePt t="34851" x="0" y="0"/>
        </p14:tracePtLst>
        <p14:tracePtLst>
          <p14:tracePt t="35247" x="4394200" y="3327400"/>
          <p14:tracePt t="35326" x="4419600" y="3327400"/>
          <p14:tracePt t="35342" x="4514850" y="3327400"/>
          <p14:tracePt t="35352" x="4591050" y="3327400"/>
          <p14:tracePt t="35360" x="4673600" y="3327400"/>
          <p14:tracePt t="35377" x="4851400" y="3327400"/>
          <p14:tracePt t="35393" x="4978400" y="3327400"/>
          <p14:tracePt t="35395" x="5010150" y="3327400"/>
          <p14:tracePt t="35411" x="5035550" y="3327400"/>
          <p14:tracePt t="35427" x="5041900" y="3327400"/>
          <p14:tracePt t="35588" x="0" y="0"/>
        </p14:tracePtLst>
        <p14:tracePtLst>
          <p14:tracePt t="36085" x="4413250" y="3168650"/>
          <p14:tracePt t="36141" x="4432300" y="3168650"/>
          <p14:tracePt t="36156" x="4514850" y="3168650"/>
          <p14:tracePt t="36171" x="4654550" y="3168650"/>
          <p14:tracePt t="36183" x="4724400" y="3168650"/>
          <p14:tracePt t="36193" x="4787900" y="3168650"/>
          <p14:tracePt t="36210" x="4876800" y="3168650"/>
          <p14:tracePt t="36227" x="4902200" y="3168650"/>
          <p14:tracePt t="36347" x="0" y="0"/>
        </p14:tracePtLst>
        <p14:tracePtLst>
          <p14:tracePt t="36686" x="4521200" y="3282950"/>
          <p14:tracePt t="36749" x="4540250" y="3282950"/>
          <p14:tracePt t="36757" x="4572000" y="3282950"/>
          <p14:tracePt t="36766" x="4622800" y="3282950"/>
          <p14:tracePt t="36776" x="4679950" y="3282950"/>
          <p14:tracePt t="36793" x="4806950" y="3282950"/>
          <p14:tracePt t="36810" x="4902200" y="3282950"/>
          <p14:tracePt t="36812" x="4933950" y="3282950"/>
          <p14:tracePt t="36827" x="4959350" y="3282950"/>
          <p14:tracePt t="36939" x="0" y="0"/>
        </p14:tracePtLst>
        <p14:tracePtLst>
          <p14:tracePt t="38214" x="2933700" y="4038600"/>
          <p14:tracePt t="38227" x="2921000" y="4083050"/>
          <p14:tracePt t="38242" x="2921000" y="4121150"/>
          <p14:tracePt t="38259" x="2921000" y="4178300"/>
          <p14:tracePt t="38276" x="2921000" y="4216400"/>
          <p14:tracePt t="38292" x="2940050" y="4260850"/>
          <p14:tracePt t="38309" x="2965450" y="4286250"/>
          <p14:tracePt t="38326" x="2990850" y="4292600"/>
          <p14:tracePt t="38342" x="3041650" y="4292600"/>
          <p14:tracePt t="38359" x="3111500" y="4254500"/>
          <p14:tracePt t="38376" x="3155950" y="4191000"/>
          <p14:tracePt t="38393" x="3168650" y="4133850"/>
          <p14:tracePt t="38409" x="3168650" y="4095750"/>
          <p14:tracePt t="38411" x="3168650" y="4089400"/>
          <p14:tracePt t="38426" x="3168650" y="4076700"/>
          <p14:tracePt t="38442" x="3162300" y="4057650"/>
          <p14:tracePt t="38556" x="0" y="0"/>
        </p14:tracePtLst>
        <p14:tracePtLst>
          <p14:tracePt t="39358" x="7924800" y="4032250"/>
          <p14:tracePt t="39380" x="7918450" y="4032250"/>
          <p14:tracePt t="39398" x="7918450" y="4051300"/>
          <p14:tracePt t="39408" x="7918450" y="4083050"/>
          <p14:tracePt t="39419" x="7937500" y="4152900"/>
          <p14:tracePt t="39432" x="7956550" y="4197350"/>
          <p14:tracePt t="39442" x="7969250" y="4235450"/>
          <p14:tracePt t="39458" x="8039100" y="4330700"/>
          <p14:tracePt t="39475" x="8102600" y="4362450"/>
          <p14:tracePt t="39492" x="8178800" y="4381500"/>
          <p14:tracePt t="39508" x="8216900" y="4381500"/>
          <p14:tracePt t="39525" x="8248650" y="4381500"/>
          <p14:tracePt t="39542" x="8280400" y="4368800"/>
          <p14:tracePt t="39559" x="8280400" y="4330700"/>
          <p14:tracePt t="39575" x="8280400" y="4286250"/>
          <p14:tracePt t="39592" x="8280400" y="4235450"/>
          <p14:tracePt t="39608" x="8261350" y="4203700"/>
          <p14:tracePt t="39625" x="8248650" y="4178300"/>
          <p14:tracePt t="39643" x="8242300" y="4171950"/>
          <p14:tracePt t="39684" x="8235950" y="4165600"/>
          <p14:tracePt t="39699" x="0" y="0"/>
        </p14:tracePtLst>
        <p14:tracePtLst>
          <p14:tracePt t="40198" x="5175250" y="1193800"/>
          <p14:tracePt t="40213" x="5175250" y="1200150"/>
          <p14:tracePt t="40225" x="5175250" y="1225550"/>
          <p14:tracePt t="40242" x="5175250" y="1339850"/>
          <p14:tracePt t="40243" x="5194300" y="1403350"/>
          <p14:tracePt t="40259" x="5251450" y="1549400"/>
          <p14:tracePt t="40275" x="5353050" y="1638300"/>
          <p14:tracePt t="40292" x="5454650" y="1682750"/>
          <p14:tracePt t="40309" x="5530850" y="1695450"/>
          <p14:tracePt t="40326" x="5613400" y="1689100"/>
          <p14:tracePt t="40342" x="5664200" y="1651000"/>
          <p14:tracePt t="40358" x="5708650" y="1574800"/>
          <p14:tracePt t="40375" x="5721350" y="1485900"/>
          <p14:tracePt t="40391" x="5740400" y="1377950"/>
          <p14:tracePt t="40408" x="5746750" y="1327150"/>
          <p14:tracePt t="40412" x="5746750" y="1308100"/>
          <p14:tracePt t="40425" x="5746750" y="1301750"/>
          <p14:tracePt t="40441" x="5746750" y="1270000"/>
          <p14:tracePt t="40444" x="5746750" y="1257300"/>
          <p14:tracePt t="40458" x="5740400" y="1244600"/>
          <p14:tracePt t="40563" x="0" y="0"/>
        </p14:tracePtLst>
        <p14:tracePtLst>
          <p14:tracePt t="42576" x="3035300" y="3860800"/>
          <p14:tracePt t="42588" x="3035300" y="3873500"/>
          <p14:tracePt t="42599" x="3028950" y="3879850"/>
          <p14:tracePt t="42608" x="3022600" y="3898900"/>
          <p14:tracePt t="42624" x="3003550" y="3943350"/>
          <p14:tracePt t="42641" x="2997200" y="3981450"/>
          <p14:tracePt t="42644" x="2997200" y="4006850"/>
          <p14:tracePt t="42658" x="2997200" y="4032250"/>
          <p14:tracePt t="42675" x="3009900" y="4121150"/>
          <p14:tracePt t="42691" x="3048000" y="4197350"/>
          <p14:tracePt t="42708" x="3105150" y="4273550"/>
          <p14:tracePt t="42724" x="3162300" y="4337050"/>
          <p14:tracePt t="42741" x="3206750" y="4375150"/>
          <p14:tracePt t="42758" x="3238500" y="4400550"/>
          <p14:tracePt t="42774" x="3244850" y="4406900"/>
          <p14:tracePt t="42803" x="3251200" y="4406900"/>
          <p14:tracePt t="42811" x="3270250" y="4406900"/>
          <p14:tracePt t="42824" x="3282950" y="4375150"/>
          <p14:tracePt t="42841" x="3314700" y="4273550"/>
          <p14:tracePt t="42858" x="3327400" y="4171950"/>
          <p14:tracePt t="42874" x="3327400" y="4044950"/>
          <p14:tracePt t="42891" x="3327400" y="3994150"/>
          <p14:tracePt t="42907" x="3327400" y="3975100"/>
          <p14:tracePt t="42924" x="3327400" y="3968750"/>
          <p14:tracePt t="43044" x="0" y="0"/>
        </p14:tracePtLst>
        <p14:tracePtLst>
          <p14:tracePt t="43694" x="8058150" y="3994150"/>
          <p14:tracePt t="43703" x="8051800" y="4000500"/>
          <p14:tracePt t="43713" x="8051800" y="4013200"/>
          <p14:tracePt t="43724" x="8045450" y="4038600"/>
          <p14:tracePt t="43740" x="8039100" y="4064000"/>
          <p14:tracePt t="43757" x="8039100" y="4102100"/>
          <p14:tracePt t="43774" x="8039100" y="4133850"/>
          <p14:tracePt t="43791" x="8051800" y="4191000"/>
          <p14:tracePt t="43807" x="8070850" y="4254500"/>
          <p14:tracePt t="43824" x="8102600" y="4286250"/>
          <p14:tracePt t="43827" x="8121650" y="4305300"/>
          <p14:tracePt t="43840" x="8140700" y="4318000"/>
          <p14:tracePt t="43857" x="8166100" y="4330700"/>
          <p14:tracePt t="43874" x="8178800" y="4330700"/>
          <p14:tracePt t="43875" x="8197850" y="4330700"/>
          <p14:tracePt t="43891" x="8223250" y="4311650"/>
          <p14:tracePt t="43907" x="8242300" y="4260850"/>
          <p14:tracePt t="43924" x="8267700" y="4203700"/>
          <p14:tracePt t="43941" x="8274050" y="4171950"/>
          <p14:tracePt t="43957" x="8274050" y="4140200"/>
          <p14:tracePt t="43974" x="8274050" y="4108450"/>
          <p14:tracePt t="43991" x="8274050" y="4076700"/>
          <p14:tracePt t="44007" x="8274050" y="4057650"/>
          <p14:tracePt t="44024" x="8274050" y="4038600"/>
          <p14:tracePt t="44027" x="8267700" y="4025900"/>
          <p14:tracePt t="44044" x="8267700" y="4019550"/>
          <p14:tracePt t="44059" x="8267700" y="4013200"/>
          <p14:tracePt t="44076" x="8267700" y="4006850"/>
          <p14:tracePt t="44077" x="0" y="0"/>
        </p14:tracePtLst>
        <p14:tracePtLst>
          <p14:tracePt t="47679" x="2571750" y="5562600"/>
          <p14:tracePt t="47701" x="2565400" y="5562600"/>
          <p14:tracePt t="47716" x="2559050" y="5568950"/>
          <p14:tracePt t="47726" x="2559050" y="5575300"/>
          <p14:tracePt t="47739" x="2552700" y="5613400"/>
          <p14:tracePt t="47756" x="2552700" y="5638800"/>
          <p14:tracePt t="47773" x="2552700" y="5676900"/>
          <p14:tracePt t="47789" x="2552700" y="5695950"/>
          <p14:tracePt t="47806" x="2552700" y="5708650"/>
          <p14:tracePt t="47822" x="2559050" y="5721350"/>
          <p14:tracePt t="47839" x="2565400" y="5734050"/>
          <p14:tracePt t="47856" x="2578100" y="5740400"/>
          <p14:tracePt t="47889" x="2590800" y="5740400"/>
          <p14:tracePt t="47907" x="2628900" y="5734050"/>
          <p14:tracePt t="47923" x="2654300" y="5695950"/>
          <p14:tracePt t="47939" x="2673350" y="5657850"/>
          <p14:tracePt t="47956" x="2673350" y="5638800"/>
          <p14:tracePt t="47972" x="2673350" y="5619750"/>
          <p14:tracePt t="47989" x="2673350" y="5600700"/>
          <p14:tracePt t="48139" x="0" y="0"/>
        </p14:tracePtLst>
        <p14:tracePtLst>
          <p14:tracePt t="48640" x="2584450" y="5791200"/>
          <p14:tracePt t="48676" x="2584450" y="5803900"/>
          <p14:tracePt t="48685" x="2584450" y="5810250"/>
          <p14:tracePt t="48693" x="2584450" y="5822950"/>
          <p14:tracePt t="48706" x="2584450" y="5842000"/>
          <p14:tracePt t="48723" x="2616200" y="5892800"/>
          <p14:tracePt t="48739" x="2679700" y="5911850"/>
          <p14:tracePt t="48756" x="2774950" y="5911850"/>
          <p14:tracePt t="48772" x="2863850" y="5911850"/>
          <p14:tracePt t="48789" x="2921000" y="5905500"/>
          <p14:tracePt t="48806" x="2940050" y="5886450"/>
          <p14:tracePt t="48822" x="2952750" y="5861050"/>
          <p14:tracePt t="48839" x="2959100" y="5842000"/>
          <p14:tracePt t="48856" x="2959100" y="5816600"/>
          <p14:tracePt t="48872" x="2959100" y="5797550"/>
          <p14:tracePt t="48876" x="2959100" y="5791200"/>
          <p14:tracePt t="48889" x="2959100" y="5784850"/>
          <p14:tracePt t="49011" x="0" y="0"/>
        </p14:tracePtLst>
        <p14:tracePtLst>
          <p14:tracePt t="50301" x="2946400" y="3917950"/>
          <p14:tracePt t="50307" x="2940050" y="3924300"/>
          <p14:tracePt t="50321" x="2933700" y="3930650"/>
          <p14:tracePt t="50339" x="2908300" y="3981450"/>
          <p14:tracePt t="50355" x="2895600" y="4044950"/>
          <p14:tracePt t="50371" x="2901950" y="4152900"/>
          <p14:tracePt t="50388" x="2952750" y="4286250"/>
          <p14:tracePt t="50405" x="3022600" y="4406900"/>
          <p14:tracePt t="50422" x="3130550" y="4495800"/>
          <p14:tracePt t="50438" x="3257550" y="4552950"/>
          <p14:tracePt t="50455" x="3390900" y="4591050"/>
          <p14:tracePt t="50471" x="3549650" y="4616450"/>
          <p14:tracePt t="50488" x="3708400" y="4597400"/>
          <p14:tracePt t="50505" x="3867150" y="4521200"/>
          <p14:tracePt t="50521" x="3975100" y="4413250"/>
          <p14:tracePt t="50522" x="4006850" y="4343400"/>
          <p14:tracePt t="50538" x="4051300" y="4222750"/>
          <p14:tracePt t="50554" x="4057650" y="4133850"/>
          <p14:tracePt t="50571" x="4057650" y="4070350"/>
          <p14:tracePt t="50588" x="4057650" y="4025900"/>
          <p14:tracePt t="50604" x="4057650" y="4013200"/>
          <p14:tracePt t="50621" x="4057650" y="4006850"/>
          <p14:tracePt t="50642" x="0" y="0"/>
        </p14:tracePtLst>
        <p14:tracePtLst>
          <p14:tracePt t="53952" x="6318250" y="5137150"/>
          <p14:tracePt t="53998" x="6337300" y="5137150"/>
          <p14:tracePt t="54008" x="6388100" y="5137150"/>
          <p14:tracePt t="54021" x="6540500" y="5162550"/>
          <p14:tracePt t="54038" x="6743700" y="5207000"/>
          <p14:tracePt t="54054" x="6902450" y="5219700"/>
          <p14:tracePt t="54070" x="6985000" y="5219700"/>
          <p14:tracePt t="54087" x="7023100" y="5219700"/>
          <p14:tracePt t="54104" x="7029450" y="5219700"/>
          <p14:tracePt t="54211" x="0" y="0"/>
        </p14:tracePtLst>
        <p14:tracePtLst>
          <p14:tracePt t="54556" x="6559550" y="5346700"/>
          <p14:tracePt t="54588" x="6572250" y="5346700"/>
          <p14:tracePt t="54596" x="6584950" y="5346700"/>
          <p14:tracePt t="54603" x="6616700" y="5346700"/>
          <p14:tracePt t="54620" x="6737350" y="5346700"/>
          <p14:tracePt t="54637" x="6883400" y="5346700"/>
          <p14:tracePt t="54654" x="7004050" y="5346700"/>
          <p14:tracePt t="54670" x="7054850" y="5346700"/>
          <p14:tracePt t="54687" x="7073900" y="5346700"/>
          <p14:tracePt t="54763" x="0" y="0"/>
        </p14:tracePtLst>
        <p14:tracePtLst>
          <p14:tracePt t="55597" x="7607300" y="4978400"/>
          <p14:tracePt t="55604" x="7594600" y="4978400"/>
          <p14:tracePt t="55620" x="7588250" y="4991100"/>
          <p14:tracePt t="55636" x="7569200" y="5003800"/>
          <p14:tracePt t="55653" x="7562850" y="5029200"/>
          <p14:tracePt t="55670" x="7562850" y="5067300"/>
          <p14:tracePt t="55686" x="7562850" y="5099050"/>
          <p14:tracePt t="55703" x="7569200" y="5137150"/>
          <p14:tracePt t="55720" x="7588250" y="5162550"/>
          <p14:tracePt t="55736" x="7600950" y="5168900"/>
          <p14:tracePt t="55770" x="7620000" y="5168900"/>
          <p14:tracePt t="55771" x="7632700" y="5168900"/>
          <p14:tracePt t="55786" x="7683500" y="5156200"/>
          <p14:tracePt t="55803" x="7721600" y="5111750"/>
          <p14:tracePt t="55820" x="7747000" y="5060950"/>
          <p14:tracePt t="55837" x="7766050" y="5010150"/>
          <p14:tracePt t="55853" x="7772400" y="4972050"/>
          <p14:tracePt t="55870" x="7778750" y="4965700"/>
          <p14:tracePt t="55948" x="0" y="0"/>
        </p14:tracePtLst>
        <p14:tracePtLst>
          <p14:tracePt t="56860" x="7658100" y="5162550"/>
          <p14:tracePt t="56871" x="7651750" y="5175250"/>
          <p14:tracePt t="56886" x="7639050" y="5213350"/>
          <p14:tracePt t="56903" x="7632700" y="5238750"/>
          <p14:tracePt t="56920" x="7632700" y="5264150"/>
          <p14:tracePt t="56936" x="7632700" y="5276850"/>
          <p14:tracePt t="56953" x="7632700" y="5283200"/>
          <p14:tracePt t="56980" x="7632700" y="5289550"/>
          <p14:tracePt t="57004" x="7639050" y="5289550"/>
          <p14:tracePt t="57020" x="7664450" y="5289550"/>
          <p14:tracePt t="57039" x="7696200" y="5276850"/>
          <p14:tracePt t="57053" x="7715250" y="5251450"/>
          <p14:tracePt t="57069" x="7721600" y="5219700"/>
          <p14:tracePt t="57086" x="7727950" y="5187950"/>
          <p14:tracePt t="57103" x="7727950" y="5162550"/>
          <p14:tracePt t="57108" x="7727950" y="5143500"/>
          <p14:tracePt t="57119" x="7727950" y="5137150"/>
          <p14:tracePt t="57136" x="7715250" y="5118100"/>
          <p14:tracePt t="57427" x="0" y="0"/>
        </p14:tracePtLst>
        <p14:tracePtLst>
          <p14:tracePt t="58164" x="8204200" y="6584950"/>
          <p14:tracePt t="58197" x="8197850" y="6578600"/>
          <p14:tracePt t="58216" x="8210550" y="6572250"/>
          <p14:tracePt t="58237" x="8356600" y="6572250"/>
          <p14:tracePt t="58252" x="8547100" y="6572250"/>
          <p14:tracePt t="58269" x="8769350" y="6572250"/>
          <p14:tracePt t="58286" x="9017000" y="6578600"/>
          <p14:tracePt t="58302" x="9277350" y="6616700"/>
          <p14:tracePt t="58319" x="9442450" y="6654800"/>
          <p14:tracePt t="58336" x="9512300" y="6667500"/>
          <p14:tracePt t="58352" x="9550400" y="6673850"/>
          <p14:tracePt t="58531" x="0" y="0"/>
        </p14:tracePtLst>
        <p14:tracePtLst>
          <p14:tracePt t="59012" x="8413750" y="6648450"/>
          <p14:tracePt t="59030" x="8604250" y="6648450"/>
          <p14:tracePt t="59038" x="8705850" y="6648450"/>
          <p14:tracePt t="59052" x="8966200" y="6648450"/>
          <p14:tracePt t="59069" x="9188450" y="6648450"/>
          <p14:tracePt t="59085" x="9334500" y="6648450"/>
          <p14:tracePt t="59102" x="9378950" y="6648450"/>
          <p14:tracePt t="59119" x="9385300" y="6648450"/>
          <p14:tracePt t="59428" x="0" y="0"/>
        </p14:tracePtLst>
        <p14:tracePtLst>
          <p14:tracePt t="60969" x="7981950" y="3943350"/>
          <p14:tracePt t="60972" x="7975600" y="3949700"/>
          <p14:tracePt t="60991" x="7937500" y="3968750"/>
          <p14:tracePt t="60996" x="7918450" y="3981450"/>
          <p14:tracePt t="61019" x="7886700" y="4019550"/>
          <p14:tracePt t="61035" x="7880350" y="4038600"/>
          <p14:tracePt t="61051" x="7880350" y="4051300"/>
          <p14:tracePt t="61068" x="7880350" y="4076700"/>
          <p14:tracePt t="61085" x="7899400" y="4114800"/>
          <p14:tracePt t="61102" x="7931150" y="4140200"/>
          <p14:tracePt t="61118" x="7975600" y="4171950"/>
          <p14:tracePt t="61135" x="8039100" y="4216400"/>
          <p14:tracePt t="61151" x="8096250" y="4241800"/>
          <p14:tracePt t="61168" x="8153400" y="4248150"/>
          <p14:tracePt t="61184" x="8223250" y="4248150"/>
          <p14:tracePt t="61201" x="8305800" y="4235450"/>
          <p14:tracePt t="61218" x="8382000" y="4184650"/>
          <p14:tracePt t="61234" x="8401050" y="4171950"/>
          <p14:tracePt t="61251" x="8407400" y="4159250"/>
          <p14:tracePt t="61276" x="8407400" y="4146550"/>
          <p14:tracePt t="61284" x="8407400" y="4140200"/>
          <p14:tracePt t="61301" x="8407400" y="4127500"/>
          <p14:tracePt t="61318" x="8401050" y="4108450"/>
          <p14:tracePt t="61335" x="8388350" y="4095750"/>
          <p14:tracePt t="61420" x="8382000" y="4089400"/>
          <p14:tracePt t="61420" x="0" y="0"/>
        </p14:tracePtLst>
        <p14:tracePtLst>
          <p14:tracePt t="62125" x="2984500" y="4006850"/>
          <p14:tracePt t="62136" x="2971800" y="4013200"/>
          <p14:tracePt t="62151" x="2952750" y="4025900"/>
          <p14:tracePt t="62167" x="2940050" y="4051300"/>
          <p14:tracePt t="62184" x="2933700" y="4070350"/>
          <p14:tracePt t="62201" x="2914650" y="4102100"/>
          <p14:tracePt t="62218" x="2914650" y="4127500"/>
          <p14:tracePt t="62220" x="2908300" y="4152900"/>
          <p14:tracePt t="62234" x="2908300" y="4178300"/>
          <p14:tracePt t="62251" x="2908300" y="4235450"/>
          <p14:tracePt t="62267" x="2921000" y="4260850"/>
          <p14:tracePt t="62284" x="2940050" y="4286250"/>
          <p14:tracePt t="62301" x="2965450" y="4298950"/>
          <p14:tracePt t="62318" x="2990850" y="4298950"/>
          <p14:tracePt t="62335" x="3041650" y="4298950"/>
          <p14:tracePt t="62351" x="3136900" y="4298950"/>
          <p14:tracePt t="62368" x="3225800" y="4267200"/>
          <p14:tracePt t="62384" x="3314700" y="4222750"/>
          <p14:tracePt t="62401" x="3359150" y="4184650"/>
          <p14:tracePt t="62404" x="3371850" y="4165600"/>
          <p14:tracePt t="62417" x="3378200" y="4152900"/>
          <p14:tracePt t="62434" x="3378200" y="4108450"/>
          <p14:tracePt t="62450" x="3378200" y="4070350"/>
          <p14:tracePt t="62467" x="3346450" y="4051300"/>
          <p14:tracePt t="62484" x="3295650" y="4025900"/>
          <p14:tracePt t="62501" x="3175000" y="4000500"/>
          <p14:tracePt t="62518" x="3022600" y="3975100"/>
          <p14:tracePt t="62534" x="2844800" y="3937000"/>
          <p14:tracePt t="62551" x="2730500" y="3917950"/>
          <p14:tracePt t="62567" x="2705100" y="3917950"/>
          <p14:tracePt t="62584" x="2698750" y="3917950"/>
          <p14:tracePt t="62621" x="2692400" y="3917950"/>
          <p14:tracePt t="62636" x="2692400" y="3924300"/>
          <p14:tracePt t="62644" x="2692400" y="3949700"/>
          <p14:tracePt t="62652" x="2705100" y="3975100"/>
          <p14:tracePt t="62667" x="2730500" y="4006850"/>
          <p14:tracePt t="62684" x="2762250" y="4051300"/>
          <p14:tracePt t="62701" x="2806700" y="4108450"/>
          <p14:tracePt t="62717" x="2876550" y="4152900"/>
          <p14:tracePt t="62735" x="2959100" y="4197350"/>
          <p14:tracePt t="62751" x="3060700" y="4248150"/>
          <p14:tracePt t="62768" x="3181350" y="4279900"/>
          <p14:tracePt t="62784" x="3263900" y="4286250"/>
          <p14:tracePt t="62801" x="3302000" y="4286250"/>
          <p14:tracePt t="62805" x="3321050" y="4286250"/>
          <p14:tracePt t="62836" x="3327400" y="4279900"/>
          <p14:tracePt t="62852" x="3340100" y="4279900"/>
          <p14:tracePt t="62859" x="3340100" y="4273550"/>
          <p14:tracePt t="62884" x="3340100" y="4267200"/>
          <p14:tracePt t="62891" x="3340100" y="4260850"/>
          <p14:tracePt t="62987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451" y="1178913"/>
            <a:ext cx="973891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属性和方法定义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7451" y="2965370"/>
            <a:ext cx="973891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extends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新的属性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 Box 124"/>
          <p:cNvSpPr txBox="1">
            <a:spLocks noChangeArrowheads="1"/>
          </p:cNvSpPr>
          <p:nvPr/>
        </p:nvSpPr>
        <p:spPr bwMode="auto">
          <a:xfrm>
            <a:off x="0" y="6477384"/>
            <a:ext cx="11898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节程序清单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13-2:  GeometricObject.java,Circle.java</a:t>
            </a:r>
            <a:r>
              <a:rPr lang="en-US" altLang="zh-CN" sz="1800" dirty="0">
                <a:latin typeface="Verdana" pitchFamily="34" charset="0"/>
              </a:rPr>
              <a:t>, Rectangle.java, TestGeometricObject.java</a:t>
            </a:r>
          </a:p>
        </p:txBody>
      </p:sp>
      <p:sp>
        <p:nvSpPr>
          <p:cNvPr id="105" name="矩形 104"/>
          <p:cNvSpPr/>
          <p:nvPr/>
        </p:nvSpPr>
        <p:spPr>
          <a:xfrm>
            <a:off x="7224442" y="1438471"/>
            <a:ext cx="4780271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包含抽象方法的类必须是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抽象类和抽象方法必须用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没有包含抽象方法的类也可以定义成抽象类</a:t>
            </a:r>
          </a:p>
        </p:txBody>
      </p:sp>
    </p:spTree>
    <p:extLst>
      <p:ext uri="{BB962C8B-B14F-4D97-AF65-F5344CB8AC3E}">
        <p14:creationId xmlns:p14="http://schemas.microsoft.com/office/powerpoint/2010/main" val="11161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309"/>
    </mc:Choice>
    <mc:Fallback xmlns="">
      <p:transition spd="slow" advTm="148309"/>
    </mc:Fallback>
  </mc:AlternateContent>
  <p:extLst>
    <p:ext uri="{3A86A75C-4F4B-4683-9AE1-C65F6400EC91}">
      <p14:laserTraceLst xmlns:p14="http://schemas.microsoft.com/office/powerpoint/2010/main">
        <p14:tracePtLst>
          <p14:tracePt t="4979" x="1270000" y="1219200"/>
          <p14:tracePt t="5066" x="1270000" y="1238250"/>
          <p14:tracePt t="5080" x="1270000" y="1257300"/>
          <p14:tracePt t="5096" x="1270000" y="1289050"/>
          <p14:tracePt t="5113" x="1270000" y="1339850"/>
          <p14:tracePt t="5129" x="1282700" y="1377950"/>
          <p14:tracePt t="5146" x="1289050" y="1390650"/>
          <p14:tracePt t="5163" x="1314450" y="1409700"/>
          <p14:tracePt t="5180" x="1346200" y="1435100"/>
          <p14:tracePt t="5196" x="1390650" y="1454150"/>
          <p14:tracePt t="5213" x="1466850" y="1466850"/>
          <p14:tracePt t="5229" x="1587500" y="1485900"/>
          <p14:tracePt t="5246" x="1727200" y="1485900"/>
          <p14:tracePt t="5263" x="1892300" y="1485900"/>
          <p14:tracePt t="5279" x="2076450" y="1485900"/>
          <p14:tracePt t="5296" x="2254250" y="1485900"/>
          <p14:tracePt t="5298" x="2336800" y="1485900"/>
          <p14:tracePt t="5313" x="2527300" y="1485900"/>
          <p14:tracePt t="5329" x="2705100" y="1485900"/>
          <p14:tracePt t="5346" x="2901950" y="1485900"/>
          <p14:tracePt t="5363" x="3105150" y="1485900"/>
          <p14:tracePt t="5379" x="3295650" y="1485900"/>
          <p14:tracePt t="5396" x="3486150" y="1485900"/>
          <p14:tracePt t="5413" x="3651250" y="1485900"/>
          <p14:tracePt t="5429" x="3829050" y="1492250"/>
          <p14:tracePt t="5446" x="3968750" y="1498600"/>
          <p14:tracePt t="5463" x="4102100" y="1517650"/>
          <p14:tracePt t="5479" x="4184650" y="1517650"/>
          <p14:tracePt t="5496" x="4273550" y="1517650"/>
          <p14:tracePt t="5497" x="4318000" y="1517650"/>
          <p14:tracePt t="5513" x="4381500" y="1517650"/>
          <p14:tracePt t="5529" x="4425950" y="1517650"/>
          <p14:tracePt t="5546" x="4464050" y="1517650"/>
          <p14:tracePt t="5563" x="4489450" y="1517650"/>
          <p14:tracePt t="5579" x="4502150" y="1517650"/>
          <p14:tracePt t="5596" x="4514850" y="1517650"/>
          <p14:tracePt t="5612" x="4521200" y="1517650"/>
          <p14:tracePt t="5629" x="4533900" y="1517650"/>
          <p14:tracePt t="5646" x="4546600" y="1517650"/>
          <p14:tracePt t="5662" x="4559300" y="1517650"/>
          <p14:tracePt t="5679" x="4565650" y="1517650"/>
          <p14:tracePt t="5696" x="4572000" y="1517650"/>
          <p14:tracePt t="5755" x="4578350" y="1517650"/>
          <p14:tracePt t="5770" x="4584700" y="1517650"/>
          <p14:tracePt t="5786" x="4591050" y="1517650"/>
          <p14:tracePt t="5796" x="4597400" y="1517650"/>
          <p14:tracePt t="5818" x="4603750" y="1517650"/>
          <p14:tracePt t="5842" x="4610100" y="1517650"/>
          <p14:tracePt t="5882" x="4616450" y="1517650"/>
          <p14:tracePt t="5938" x="4622800" y="1517650"/>
          <p14:tracePt t="5948" x="4629150" y="1517650"/>
          <p14:tracePt t="5994" x="4635500" y="1504950"/>
          <p14:tracePt t="6010" x="4635500" y="1492250"/>
          <p14:tracePt t="6020" x="4635500" y="1485900"/>
          <p14:tracePt t="6034" x="4635500" y="1460500"/>
          <p14:tracePt t="6046" x="4641850" y="1441450"/>
          <p14:tracePt t="6062" x="4641850" y="1422400"/>
          <p14:tracePt t="6079" x="4641850" y="1390650"/>
          <p14:tracePt t="6096" x="4635500" y="1365250"/>
          <p14:tracePt t="6098" x="4629150" y="1346200"/>
          <p14:tracePt t="6113" x="4616450" y="1314450"/>
          <p14:tracePt t="6129" x="4591050" y="1289050"/>
          <p14:tracePt t="6146" x="4559300" y="1263650"/>
          <p14:tracePt t="6162" x="4540250" y="1250950"/>
          <p14:tracePt t="6179" x="4508500" y="1231900"/>
          <p14:tracePt t="6196" x="4483100" y="1219200"/>
          <p14:tracePt t="6212" x="4457700" y="1212850"/>
          <p14:tracePt t="6229" x="4413250" y="1206500"/>
          <p14:tracePt t="6246" x="4362450" y="1206500"/>
          <p14:tracePt t="6262" x="4311650" y="1206500"/>
          <p14:tracePt t="6279" x="4241800" y="1206500"/>
          <p14:tracePt t="6296" x="4178300" y="1206500"/>
          <p14:tracePt t="6297" x="4146550" y="1206500"/>
          <p14:tracePt t="6313" x="4089400" y="1206500"/>
          <p14:tracePt t="6329" x="4038600" y="1206500"/>
          <p14:tracePt t="6346" x="4006850" y="1225550"/>
          <p14:tracePt t="6362" x="3968750" y="1238250"/>
          <p14:tracePt t="6379" x="3956050" y="1257300"/>
          <p14:tracePt t="6396" x="3924300" y="1276350"/>
          <p14:tracePt t="6412" x="3911600" y="1301750"/>
          <p14:tracePt t="6429" x="3905250" y="1314450"/>
          <p14:tracePt t="6446" x="3892550" y="1339850"/>
          <p14:tracePt t="6462" x="3892550" y="1352550"/>
          <p14:tracePt t="6479" x="3892550" y="1377950"/>
          <p14:tracePt t="6496" x="3892550" y="1403350"/>
          <p14:tracePt t="6497" x="3892550" y="1409700"/>
          <p14:tracePt t="6513" x="3898900" y="1441450"/>
          <p14:tracePt t="6529" x="3911600" y="1460500"/>
          <p14:tracePt t="6546" x="3924300" y="1479550"/>
          <p14:tracePt t="6562" x="3937000" y="1485900"/>
          <p14:tracePt t="6579" x="3956050" y="1498600"/>
          <p14:tracePt t="6596" x="3962400" y="1498600"/>
          <p14:tracePt t="6612" x="3981450" y="1498600"/>
          <p14:tracePt t="6629" x="4006850" y="1498600"/>
          <p14:tracePt t="6646" x="4025900" y="1498600"/>
          <p14:tracePt t="6662" x="4038600" y="1498600"/>
          <p14:tracePt t="6834" x="0" y="0"/>
        </p14:tracePtLst>
        <p14:tracePtLst>
          <p14:tracePt t="7515" x="4025900" y="1143000"/>
          <p14:tracePt t="7530" x="4006850" y="1143000"/>
          <p14:tracePt t="7547" x="4000500" y="1143000"/>
          <p14:tracePt t="7562" x="3975100" y="1143000"/>
          <p14:tracePt t="7579" x="3956050" y="1162050"/>
          <p14:tracePt t="7595" x="3937000" y="1181100"/>
          <p14:tracePt t="7612" x="3911600" y="1200150"/>
          <p14:tracePt t="7629" x="3898900" y="1219200"/>
          <p14:tracePt t="7646" x="3898900" y="1250950"/>
          <p14:tracePt t="7662" x="3886200" y="1270000"/>
          <p14:tracePt t="7679" x="3886200" y="1295400"/>
          <p14:tracePt t="7683" x="3886200" y="1314450"/>
          <p14:tracePt t="7696" x="3886200" y="1333500"/>
          <p14:tracePt t="7712" x="3886200" y="1365250"/>
          <p14:tracePt t="7728" x="3886200" y="1403350"/>
          <p14:tracePt t="7745" x="3892550" y="1428750"/>
          <p14:tracePt t="7762" x="3892550" y="1441450"/>
          <p14:tracePt t="7778" x="3905250" y="1460500"/>
          <p14:tracePt t="7795" x="3924300" y="1479550"/>
          <p14:tracePt t="7812" x="3943350" y="1492250"/>
          <p14:tracePt t="7828" x="3962400" y="1498600"/>
          <p14:tracePt t="7845" x="4000500" y="1511300"/>
          <p14:tracePt t="7862" x="4032250" y="1517650"/>
          <p14:tracePt t="7878" x="4064000" y="1517650"/>
          <p14:tracePt t="7895" x="4089400" y="1517650"/>
          <p14:tracePt t="7912" x="4133850" y="1504950"/>
          <p14:tracePt t="7929" x="4171950" y="1485900"/>
          <p14:tracePt t="7945" x="4191000" y="1466850"/>
          <p14:tracePt t="7962" x="4210050" y="1441450"/>
          <p14:tracePt t="7978" x="4216400" y="1428750"/>
          <p14:tracePt t="7995" x="4216400" y="1409700"/>
          <p14:tracePt t="8012" x="4216400" y="1403350"/>
          <p14:tracePt t="8028" x="4222750" y="1384300"/>
          <p14:tracePt t="8049" x="4222750" y="1377950"/>
          <p14:tracePt t="8061" x="4222750" y="1371600"/>
          <p14:tracePt t="8089" x="4222750" y="1365250"/>
          <p14:tracePt t="8129" x="4222750" y="1358900"/>
          <p14:tracePt t="8145" x="4222750" y="1352550"/>
          <p14:tracePt t="8161" x="4222750" y="1346200"/>
          <p14:tracePt t="8169" x="4222750" y="1333500"/>
          <p14:tracePt t="8185" x="4222750" y="1327150"/>
          <p14:tracePt t="8195" x="4216400" y="1320800"/>
          <p14:tracePt t="8211" x="4203700" y="1308100"/>
          <p14:tracePt t="8228" x="4197350" y="1289050"/>
          <p14:tracePt t="8245" x="4178300" y="1276350"/>
          <p14:tracePt t="8262" x="4152900" y="1257300"/>
          <p14:tracePt t="8278" x="4127500" y="1238250"/>
          <p14:tracePt t="8295" x="4102100" y="1225550"/>
          <p14:tracePt t="8312" x="4064000" y="1212850"/>
          <p14:tracePt t="8315" x="4051300" y="1206500"/>
          <p14:tracePt t="8329" x="4013200" y="1193800"/>
          <p14:tracePt t="8345" x="3994150" y="1193800"/>
          <p14:tracePt t="8362" x="3968750" y="1193800"/>
          <p14:tracePt t="8378" x="3943350" y="1193800"/>
          <p14:tracePt t="8395" x="3911600" y="1193800"/>
          <p14:tracePt t="8412" x="3879850" y="1193800"/>
          <p14:tracePt t="8429" x="3854450" y="1219200"/>
          <p14:tracePt t="8445" x="3829050" y="1238250"/>
          <p14:tracePt t="8462" x="3810000" y="1276350"/>
          <p14:tracePt t="8478" x="3790950" y="1308100"/>
          <p14:tracePt t="8495" x="3778250" y="1346200"/>
          <p14:tracePt t="8512" x="3771900" y="1371600"/>
          <p14:tracePt t="8515" x="3771900" y="1390650"/>
          <p14:tracePt t="8529" x="3771900" y="1422400"/>
          <p14:tracePt t="8545" x="3771900" y="1454150"/>
          <p14:tracePt t="8562" x="3790950" y="1479550"/>
          <p14:tracePt t="8578" x="3803650" y="1504950"/>
          <p14:tracePt t="8595" x="3835400" y="1530350"/>
          <p14:tracePt t="8612" x="3879850" y="1549400"/>
          <p14:tracePt t="8628" x="3917950" y="1562100"/>
          <p14:tracePt t="8645" x="3962400" y="1568450"/>
          <p14:tracePt t="8662" x="4006850" y="1568450"/>
          <p14:tracePt t="8678" x="4057650" y="1568450"/>
          <p14:tracePt t="8695" x="4102100" y="1562100"/>
          <p14:tracePt t="8712" x="4159250" y="1536700"/>
          <p14:tracePt t="8714" x="4178300" y="1517650"/>
          <p14:tracePt t="8729" x="4210050" y="1479550"/>
          <p14:tracePt t="8745" x="4248150" y="1441450"/>
          <p14:tracePt t="8761" x="4273550" y="1409700"/>
          <p14:tracePt t="8778" x="4279900" y="1384300"/>
          <p14:tracePt t="8795" x="4279900" y="1371600"/>
          <p14:tracePt t="8811" x="4279900" y="1358900"/>
          <p14:tracePt t="8828" x="4279900" y="1352550"/>
          <p14:tracePt t="8845" x="4279900" y="1346200"/>
          <p14:tracePt t="8861" x="4279900" y="1327150"/>
          <p14:tracePt t="8878" x="4267200" y="1308100"/>
          <p14:tracePt t="8895" x="4254500" y="1282700"/>
          <p14:tracePt t="8897" x="4248150" y="1282700"/>
          <p14:tracePt t="8911" x="4241800" y="1276350"/>
          <p14:tracePt t="8929" x="4222750" y="1257300"/>
          <p14:tracePt t="8962" x="4216400" y="1257300"/>
          <p14:tracePt t="8971" x="4210050" y="1257300"/>
          <p14:tracePt t="8978" x="4203700" y="1257300"/>
          <p14:tracePt t="8995" x="4197350" y="1257300"/>
          <p14:tracePt t="9011" x="4171950" y="1257300"/>
          <p14:tracePt t="9028" x="4140200" y="1270000"/>
          <p14:tracePt t="9045" x="4121150" y="1301750"/>
          <p14:tracePt t="9062" x="4102100" y="1327150"/>
          <p14:tracePt t="9078" x="4095750" y="1339850"/>
          <p14:tracePt t="9095" x="4095750" y="1358900"/>
          <p14:tracePt t="9097" x="4095750" y="1377950"/>
          <p14:tracePt t="9111" x="4095750" y="1384300"/>
          <p14:tracePt t="9128" x="4095750" y="1409700"/>
          <p14:tracePt t="9145" x="4095750" y="1422400"/>
          <p14:tracePt t="9161" x="4114800" y="1435100"/>
          <p14:tracePt t="9178" x="4121150" y="1435100"/>
          <p14:tracePt t="9195" x="4140200" y="1435100"/>
          <p14:tracePt t="9211" x="4159250" y="1435100"/>
          <p14:tracePt t="9228" x="4184650" y="1435100"/>
          <p14:tracePt t="9245" x="4203700" y="1428750"/>
          <p14:tracePt t="9262" x="4229100" y="1409700"/>
          <p14:tracePt t="9266" x="4229100" y="1403350"/>
          <p14:tracePt t="9278" x="4241800" y="1397000"/>
          <p14:tracePt t="9295" x="4248150" y="1384300"/>
          <p14:tracePt t="9570" x="0" y="0"/>
        </p14:tracePtLst>
        <p14:tracePtLst>
          <p14:tracePt t="10531" x="1504950" y="1638300"/>
          <p14:tracePt t="10643" x="1504950" y="1644650"/>
          <p14:tracePt t="10657" x="1536700" y="1651000"/>
          <p14:tracePt t="10669" x="1568450" y="1651000"/>
          <p14:tracePt t="10678" x="1631950" y="1651000"/>
          <p14:tracePt t="10694" x="1803400" y="1651000"/>
          <p14:tracePt t="10697" x="1898650" y="1651000"/>
          <p14:tracePt t="10711" x="2000250" y="1651000"/>
          <p14:tracePt t="10728" x="2260600" y="1651000"/>
          <p14:tracePt t="10730" x="2438400" y="1663700"/>
          <p14:tracePt t="10745" x="2724150" y="1663700"/>
          <p14:tracePt t="10761" x="2984500" y="1663700"/>
          <p14:tracePt t="10778" x="3206750" y="1663700"/>
          <p14:tracePt t="10795" x="3371850" y="1663700"/>
          <p14:tracePt t="10811" x="3492500" y="1663700"/>
          <p14:tracePt t="10828" x="3575050" y="1663700"/>
          <p14:tracePt t="10844" x="3632200" y="1663700"/>
          <p14:tracePt t="10861" x="3689350" y="1663700"/>
          <p14:tracePt t="10878" x="3714750" y="1663700"/>
          <p14:tracePt t="10894" x="3740150" y="1663700"/>
          <p14:tracePt t="10897" x="3752850" y="1663700"/>
          <p14:tracePt t="10911" x="3765550" y="1663700"/>
          <p14:tracePt t="10928" x="3778250" y="1663700"/>
          <p14:tracePt t="10945" x="3790950" y="1663700"/>
          <p14:tracePt t="10961" x="3797300" y="1663700"/>
          <p14:tracePt t="11209" x="0" y="0"/>
        </p14:tracePtLst>
        <p14:tracePtLst>
          <p14:tracePt t="11778" x="1441450" y="1663700"/>
          <p14:tracePt t="11843" x="1454150" y="1663700"/>
          <p14:tracePt t="11857" x="1536700" y="1663700"/>
          <p14:tracePt t="11871" x="1600200" y="1663700"/>
          <p14:tracePt t="11878" x="1676400" y="1663700"/>
          <p14:tracePt t="11894" x="1854200" y="1663700"/>
          <p14:tracePt t="11911" x="2063750" y="1663700"/>
          <p14:tracePt t="11913" x="2171700" y="1663700"/>
          <p14:tracePt t="11927" x="2286000" y="1663700"/>
          <p14:tracePt t="11929" x="2400300" y="1663700"/>
          <p14:tracePt t="11944" x="2514600" y="1663700"/>
          <p14:tracePt t="11946" x="2647950" y="1663700"/>
          <p14:tracePt t="11961" x="2876550" y="1663700"/>
          <p14:tracePt t="11977" x="3067050" y="1663700"/>
          <p14:tracePt t="11994" x="3213100" y="1663700"/>
          <p14:tracePt t="12010" x="3327400" y="1663700"/>
          <p14:tracePt t="12027" x="3429000" y="1670050"/>
          <p14:tracePt t="12044" x="3479800" y="1676400"/>
          <p14:tracePt t="12060" x="3511550" y="1676400"/>
          <p14:tracePt t="12077" x="3530600" y="1676400"/>
          <p14:tracePt t="13465" x="0" y="0"/>
        </p14:tracePtLst>
        <p14:tracePtLst>
          <p14:tracePt t="14115" x="1403350" y="1682750"/>
          <p14:tracePt t="14186" x="1409700" y="1682750"/>
          <p14:tracePt t="14200" x="1428750" y="1682750"/>
          <p14:tracePt t="14212" x="1498600" y="1682750"/>
          <p14:tracePt t="14227" x="1651000" y="1682750"/>
          <p14:tracePt t="14243" x="1879600" y="1682750"/>
          <p14:tracePt t="14260" x="2165350" y="1682750"/>
          <p14:tracePt t="14276" x="2514600" y="1682750"/>
          <p14:tracePt t="14293" x="2882900" y="1682750"/>
          <p14:tracePt t="14310" x="3130550" y="1682750"/>
          <p14:tracePt t="14326" x="3314700" y="1682750"/>
          <p14:tracePt t="14343" x="3435350" y="1682750"/>
          <p14:tracePt t="14360" x="3498850" y="1682750"/>
          <p14:tracePt t="14362" x="3517900" y="1682750"/>
          <p14:tracePt t="14376" x="3530600" y="1682750"/>
          <p14:tracePt t="14393" x="3549650" y="1689100"/>
          <p14:tracePt t="15714" x="0" y="0"/>
        </p14:tracePtLst>
        <p14:tracePtLst>
          <p14:tracePt t="16499" x="1504950" y="2012950"/>
          <p14:tracePt t="16563" x="1504950" y="2025650"/>
          <p14:tracePt t="16573" x="1504950" y="2044700"/>
          <p14:tracePt t="16583" x="1504950" y="2076450"/>
          <p14:tracePt t="16593" x="1504950" y="2133600"/>
          <p14:tracePt t="16609" x="1504950" y="2209800"/>
          <p14:tracePt t="16626" x="1511300" y="2298700"/>
          <p14:tracePt t="16643" x="1543050" y="2368550"/>
          <p14:tracePt t="16659" x="1562100" y="2438400"/>
          <p14:tracePt t="16676" x="1587500" y="2482850"/>
          <p14:tracePt t="16692" x="1606550" y="2514600"/>
          <p14:tracePt t="16709" x="1612900" y="2514600"/>
          <p14:tracePt t="16772" x="1612900" y="2520950"/>
          <p14:tracePt t="16783" x="1612900" y="2527300"/>
          <p14:tracePt t="16810" x="1612900" y="2533650"/>
          <p14:tracePt t="16826" x="1619250" y="2533650"/>
          <p14:tracePt t="16842" x="1631950" y="2540000"/>
          <p14:tracePt t="16853" x="1631950" y="2546350"/>
          <p14:tracePt t="16860" x="1644650" y="2552700"/>
          <p14:tracePt t="16875" x="1651000" y="2559050"/>
          <p14:tracePt t="16892" x="1676400" y="2578100"/>
          <p14:tracePt t="16925" x="1708150" y="2590800"/>
          <p14:tracePt t="16942" x="1752600" y="2609850"/>
          <p14:tracePt t="16959" x="1835150" y="2622550"/>
          <p14:tracePt t="16975" x="1962150" y="2647950"/>
          <p14:tracePt t="16977" x="2051050" y="2654300"/>
          <p14:tracePt t="16992" x="2159000" y="2673350"/>
          <p14:tracePt t="17009" x="2559050" y="2692400"/>
          <p14:tracePt t="17025" x="2946400" y="2692400"/>
          <p14:tracePt t="17042" x="3378200" y="2692400"/>
          <p14:tracePt t="17059" x="3854450" y="2692400"/>
          <p14:tracePt t="17075" x="4222750" y="2692400"/>
          <p14:tracePt t="17092" x="4470400" y="2692400"/>
          <p14:tracePt t="17109" x="4686300" y="2692400"/>
          <p14:tracePt t="17125" x="4876800" y="2692400"/>
          <p14:tracePt t="17142" x="5054600" y="2692400"/>
          <p14:tracePt t="17159" x="5226050" y="2692400"/>
          <p14:tracePt t="17162" x="5308600" y="2692400"/>
          <p14:tracePt t="17175" x="5384800" y="2692400"/>
          <p14:tracePt t="17192" x="5511800" y="2692400"/>
          <p14:tracePt t="17194" x="5556250" y="2692400"/>
          <p14:tracePt t="17209" x="5651500" y="2692400"/>
          <p14:tracePt t="17225" x="5740400" y="2692400"/>
          <p14:tracePt t="17242" x="5842000" y="2692400"/>
          <p14:tracePt t="17259" x="5962650" y="2692400"/>
          <p14:tracePt t="17275" x="6076950" y="2692400"/>
          <p14:tracePt t="17292" x="6197600" y="2692400"/>
          <p14:tracePt t="17309" x="6311900" y="2692400"/>
          <p14:tracePt t="17325" x="6388100" y="2692400"/>
          <p14:tracePt t="17342" x="6432550" y="2692400"/>
          <p14:tracePt t="17358" x="6457950" y="2692400"/>
          <p14:tracePt t="17375" x="6464300" y="2692400"/>
          <p14:tracePt t="17392" x="6470650" y="2692400"/>
          <p14:tracePt t="17409" x="6489700" y="2686050"/>
          <p14:tracePt t="17425" x="6508750" y="2686050"/>
          <p14:tracePt t="17442" x="6540500" y="2679700"/>
          <p14:tracePt t="17459" x="6565900" y="2673350"/>
          <p14:tracePt t="17475" x="6584950" y="2667000"/>
          <p14:tracePt t="17492" x="6597650" y="2667000"/>
          <p14:tracePt t="17509" x="6623050" y="2660650"/>
          <p14:tracePt t="17525" x="6623050" y="2654300"/>
          <p14:tracePt t="17542" x="6635750" y="2654300"/>
          <p14:tracePt t="17559" x="6648450" y="2654300"/>
          <p14:tracePt t="17562" x="6661150" y="2654300"/>
          <p14:tracePt t="17634" x="6667500" y="2647950"/>
          <p14:tracePt t="17645" x="6673850" y="2641600"/>
          <p14:tracePt t="17659" x="6673850" y="2635250"/>
          <p14:tracePt t="17675" x="6686550" y="2616200"/>
          <p14:tracePt t="17692" x="6699250" y="2597150"/>
          <p14:tracePt t="17709" x="6699250" y="2584450"/>
          <p14:tracePt t="17725" x="6705600" y="2546350"/>
          <p14:tracePt t="17742" x="6705600" y="2527300"/>
          <p14:tracePt t="17759" x="6705600" y="2489200"/>
          <p14:tracePt t="17762" x="6705600" y="2470150"/>
          <p14:tracePt t="17775" x="6705600" y="2451100"/>
          <p14:tracePt t="17792" x="6705600" y="2419350"/>
          <p14:tracePt t="17795" x="6705600" y="2393950"/>
          <p14:tracePt t="17809" x="6705600" y="2362200"/>
          <p14:tracePt t="17825" x="6692900" y="2324100"/>
          <p14:tracePt t="17842" x="6680200" y="2298700"/>
          <p14:tracePt t="17858" x="6667500" y="2266950"/>
          <p14:tracePt t="17875" x="6654800" y="2247900"/>
          <p14:tracePt t="17892" x="6654800" y="2228850"/>
          <p14:tracePt t="17908" x="6648450" y="2228850"/>
          <p14:tracePt t="17925" x="6642100" y="2216150"/>
          <p14:tracePt t="17942" x="6635750" y="2203450"/>
          <p14:tracePt t="17970" x="6629400" y="2203450"/>
          <p14:tracePt t="17986" x="6623050" y="2197100"/>
          <p14:tracePt t="17995" x="6616700" y="2197100"/>
          <p14:tracePt t="18018" x="6610350" y="2197100"/>
          <p14:tracePt t="18026" x="6597650" y="2197100"/>
          <p14:tracePt t="18042" x="6559550" y="2190750"/>
          <p14:tracePt t="18058" x="6470650" y="2178050"/>
          <p14:tracePt t="18075" x="6356350" y="2165350"/>
          <p14:tracePt t="18092" x="6146800" y="2165350"/>
          <p14:tracePt t="18108" x="5886450" y="2165350"/>
          <p14:tracePt t="18125" x="5537200" y="2165350"/>
          <p14:tracePt t="18142" x="5168900" y="2165350"/>
          <p14:tracePt t="18158" x="4800600" y="2165350"/>
          <p14:tracePt t="18175" x="4432300" y="2165350"/>
          <p14:tracePt t="18192" x="4146550" y="2165350"/>
          <p14:tracePt t="18194" x="4032250" y="2165350"/>
          <p14:tracePt t="18209" x="3790950" y="2165350"/>
          <p14:tracePt t="18225" x="3543300" y="2165350"/>
          <p14:tracePt t="18242" x="3327400" y="2165350"/>
          <p14:tracePt t="18258" x="3117850" y="2165350"/>
          <p14:tracePt t="18275" x="2914650" y="2165350"/>
          <p14:tracePt t="18292" x="2724150" y="2165350"/>
          <p14:tracePt t="18308" x="2540000" y="2165350"/>
          <p14:tracePt t="18325" x="2381250" y="2165350"/>
          <p14:tracePt t="18342" x="2228850" y="2165350"/>
          <p14:tracePt t="18358" x="2082800" y="2165350"/>
          <p14:tracePt t="18361" x="2006600" y="2165350"/>
          <p14:tracePt t="18375" x="1936750" y="2165350"/>
          <p14:tracePt t="18392" x="1816100" y="2165350"/>
          <p14:tracePt t="18409" x="1676400" y="2165350"/>
          <p14:tracePt t="18425" x="1593850" y="2165350"/>
          <p14:tracePt t="18442" x="1504950" y="2165350"/>
          <p14:tracePt t="18458" x="1441450" y="2165350"/>
          <p14:tracePt t="18475" x="1403350" y="2165350"/>
          <p14:tracePt t="18492" x="1377950" y="2165350"/>
          <p14:tracePt t="18508" x="1371600" y="2165350"/>
          <p14:tracePt t="18542" x="1365250" y="2165350"/>
          <p14:tracePt t="18650" x="1358900" y="2165350"/>
          <p14:tracePt t="18662" x="1352550" y="2165350"/>
          <p14:tracePt t="18675" x="1346200" y="2190750"/>
          <p14:tracePt t="18692" x="1333500" y="2241550"/>
          <p14:tracePt t="18708" x="1320800" y="2286000"/>
          <p14:tracePt t="18725" x="1320800" y="2317750"/>
          <p14:tracePt t="18742" x="1320800" y="2343150"/>
          <p14:tracePt t="18746" x="1320800" y="2355850"/>
          <p14:tracePt t="18758" x="1320800" y="2362200"/>
          <p14:tracePt t="18775" x="1320800" y="2381250"/>
          <p14:tracePt t="18792" x="1320800" y="2387600"/>
          <p14:tracePt t="19097" x="0" y="0"/>
        </p14:tracePtLst>
        <p14:tracePtLst>
          <p14:tracePt t="20396" x="4121150" y="2235200"/>
          <p14:tracePt t="20506" x="0" y="0"/>
        </p14:tracePtLst>
        <p14:tracePtLst>
          <p14:tracePt t="20796" x="5276850" y="2228850"/>
          <p14:tracePt t="20939" x="5283200" y="2228850"/>
          <p14:tracePt t="20954" x="5302250" y="2228850"/>
          <p14:tracePt t="20966" x="5327650" y="2228850"/>
          <p14:tracePt t="20974" x="5359400" y="2228850"/>
          <p14:tracePt t="20991" x="5435600" y="2228850"/>
          <p14:tracePt t="20991" x="0" y="0"/>
        </p14:tracePtLst>
        <p14:tracePtLst>
          <p14:tracePt t="22467" x="3994150" y="2533650"/>
          <p14:tracePt t="22556" x="4000500" y="2533650"/>
          <p14:tracePt t="22565" x="4019550" y="2533650"/>
          <p14:tracePt t="22578" x="4089400" y="2533650"/>
          <p14:tracePt t="22590" x="4152900" y="2533650"/>
          <p14:tracePt t="22607" x="4292600" y="2533650"/>
          <p14:tracePt t="22609" x="4368800" y="2533650"/>
          <p14:tracePt t="22623" x="4432300" y="2533650"/>
          <p14:tracePt t="22641" x="4559300" y="2533650"/>
          <p14:tracePt t="22657" x="4584700" y="2533650"/>
          <p14:tracePt t="22674" x="4597400" y="2533650"/>
          <p14:tracePt t="22769" x="0" y="0"/>
        </p14:tracePtLst>
        <p14:tracePtLst>
          <p14:tracePt t="23131" x="5156200" y="2508250"/>
          <p14:tracePt t="23315" x="5162550" y="2508250"/>
          <p14:tracePt t="23326" x="5187950" y="2508250"/>
          <p14:tracePt t="23340" x="5270500" y="2508250"/>
          <p14:tracePt t="23357" x="5429250" y="2508250"/>
          <p14:tracePt t="23373" x="5632450" y="2508250"/>
          <p14:tracePt t="23390" x="5829300" y="2508250"/>
          <p14:tracePt t="23406" x="5937250" y="2508250"/>
          <p14:tracePt t="23409" x="5956300" y="2508250"/>
          <p14:tracePt t="23440" x="5962650" y="2508250"/>
          <p14:tracePt t="24489" x="0" y="0"/>
        </p14:tracePtLst>
        <p14:tracePtLst>
          <p14:tracePt t="26731" x="3917950" y="1104900"/>
          <p14:tracePt t="26747" x="3911600" y="1104900"/>
          <p14:tracePt t="26759" x="3905250" y="1104900"/>
          <p14:tracePt t="26773" x="3905250" y="1123950"/>
          <p14:tracePt t="26789" x="3905250" y="1181100"/>
          <p14:tracePt t="26806" x="3905250" y="1263650"/>
          <p14:tracePt t="26822" x="3905250" y="1371600"/>
          <p14:tracePt t="26839" x="3924300" y="1504950"/>
          <p14:tracePt t="26842" x="3949700" y="1549400"/>
          <p14:tracePt t="26856" x="3968750" y="1593850"/>
          <p14:tracePt t="26872" x="4019550" y="1663700"/>
          <p14:tracePt t="26889" x="4083050" y="1708150"/>
          <p14:tracePt t="26905" x="4102100" y="1714500"/>
          <p14:tracePt t="26922" x="4108450" y="1714500"/>
          <p14:tracePt t="26939" x="4121150" y="1714500"/>
          <p14:tracePt t="26955" x="4140200" y="1682750"/>
          <p14:tracePt t="26972" x="4159250" y="1574800"/>
          <p14:tracePt t="26989" x="4165600" y="1435100"/>
          <p14:tracePt t="27005" x="4152900" y="1295400"/>
          <p14:tracePt t="27022" x="4095750" y="1187450"/>
          <p14:tracePt t="27039" x="4044950" y="1111250"/>
          <p14:tracePt t="27043" x="4025900" y="1085850"/>
          <p14:tracePt t="27055" x="4013200" y="1073150"/>
          <p14:tracePt t="27072" x="4000500" y="1066800"/>
          <p14:tracePt t="27089" x="3987800" y="1066800"/>
          <p14:tracePt t="27234" x="3987800" y="1085850"/>
          <p14:tracePt t="27243" x="3987800" y="1123950"/>
          <p14:tracePt t="27255" x="3987800" y="1168400"/>
          <p14:tracePt t="27272" x="3987800" y="1314450"/>
          <p14:tracePt t="27289" x="4032250" y="1555750"/>
          <p14:tracePt t="27306" x="4070350" y="1651000"/>
          <p14:tracePt t="27322" x="4102100" y="1701800"/>
          <p14:tracePt t="27339" x="4114800" y="1720850"/>
          <p14:tracePt t="27372" x="4146550" y="1720850"/>
          <p14:tracePt t="27389" x="4184650" y="1689100"/>
          <p14:tracePt t="27405" x="4229100" y="1612900"/>
          <p14:tracePt t="27422" x="4279900" y="1511300"/>
          <p14:tracePt t="27439" x="4305300" y="1397000"/>
          <p14:tracePt t="27455" x="4305300" y="1333500"/>
          <p14:tracePt t="27457" x="4305300" y="1308100"/>
          <p14:tracePt t="27472" x="4305300" y="1276350"/>
          <p14:tracePt t="27489" x="4298950" y="1244600"/>
          <p14:tracePt t="27505" x="4298950" y="1238250"/>
          <p14:tracePt t="27547" x="4292600" y="1238250"/>
          <p14:tracePt t="27562" x="4279900" y="1238250"/>
          <p14:tracePt t="27578" x="4279900" y="1257300"/>
          <p14:tracePt t="27589" x="4273550" y="1276350"/>
          <p14:tracePt t="27605" x="4267200" y="1327150"/>
          <p14:tracePt t="27622" x="4267200" y="1384300"/>
          <p14:tracePt t="27638" x="4267200" y="1422400"/>
          <p14:tracePt t="27655" x="4273550" y="1460500"/>
          <p14:tracePt t="27674" x="4279900" y="1473200"/>
          <p14:tracePt t="27688" x="4286250" y="1479550"/>
          <p14:tracePt t="27715" x="4305300" y="1473200"/>
          <p14:tracePt t="27723" x="4318000" y="1454150"/>
          <p14:tracePt t="27738" x="4337050" y="1397000"/>
          <p14:tracePt t="27755" x="4337050" y="1320800"/>
          <p14:tracePt t="27772" x="4337050" y="1225550"/>
          <p14:tracePt t="27788" x="4311650" y="1130300"/>
          <p14:tracePt t="27805" x="4292600" y="1092200"/>
          <p14:tracePt t="27822" x="4279900" y="1073150"/>
          <p14:tracePt t="27839" x="4273550" y="1066800"/>
          <p14:tracePt t="27855" x="4267200" y="1066800"/>
          <p14:tracePt t="27872" x="4260850" y="1066800"/>
          <p14:tracePt t="27889" x="4197350" y="1143000"/>
          <p14:tracePt t="27905" x="4159250" y="1257300"/>
          <p14:tracePt t="27922" x="4146550" y="1371600"/>
          <p14:tracePt t="27938" x="4146550" y="1460500"/>
          <p14:tracePt t="27955" x="4159250" y="1530350"/>
          <p14:tracePt t="27972" x="4171950" y="1549400"/>
          <p14:tracePt t="27988" x="4178300" y="1555750"/>
          <p14:tracePt t="28026" x="4184650" y="1555750"/>
          <p14:tracePt t="28035" x="4197350" y="1543050"/>
          <p14:tracePt t="28046" x="4216400" y="1530350"/>
          <p14:tracePt t="28055" x="4229100" y="1498600"/>
          <p14:tracePt t="28072" x="4254500" y="1428750"/>
          <p14:tracePt t="28074" x="4254500" y="1397000"/>
          <p14:tracePt t="28089" x="4254500" y="1333500"/>
          <p14:tracePt t="28105" x="4241800" y="1276350"/>
          <p14:tracePt t="28122" x="4229100" y="1244600"/>
          <p14:tracePt t="28138" x="4210050" y="1231900"/>
          <p14:tracePt t="28155" x="4203700" y="1225550"/>
          <p14:tracePt t="28172" x="4191000" y="1225550"/>
          <p14:tracePt t="28188" x="4165600" y="1225550"/>
          <p14:tracePt t="28205" x="4140200" y="1276350"/>
          <p14:tracePt t="28222" x="4108450" y="1371600"/>
          <p14:tracePt t="28238" x="4108450" y="1466850"/>
          <p14:tracePt t="28255" x="4121150" y="1543050"/>
          <p14:tracePt t="28272" x="4140200" y="1587500"/>
          <p14:tracePt t="28273" x="4152900" y="1600200"/>
          <p14:tracePt t="28289" x="4184650" y="1612900"/>
          <p14:tracePt t="28305" x="4210050" y="1612900"/>
          <p14:tracePt t="28322" x="4254500" y="1606550"/>
          <p14:tracePt t="28338" x="4286250" y="1555750"/>
          <p14:tracePt t="28355" x="4298950" y="1447800"/>
          <p14:tracePt t="28371" x="4305300" y="1339850"/>
          <p14:tracePt t="28388" x="4298950" y="1238250"/>
          <p14:tracePt t="28405" x="4279900" y="1155700"/>
          <p14:tracePt t="28421" x="4241800" y="1111250"/>
          <p14:tracePt t="28438" x="4229100" y="1092200"/>
          <p14:tracePt t="28455" x="4222750" y="1085850"/>
          <p14:tracePt t="28471" x="4210050" y="1085850"/>
          <p14:tracePt t="28473" x="4197350" y="1085850"/>
          <p14:tracePt t="28488" x="4171950" y="1136650"/>
          <p14:tracePt t="28505" x="4152900" y="1219200"/>
          <p14:tracePt t="28521" x="4152900" y="1295400"/>
          <p14:tracePt t="28538" x="4152900" y="1352550"/>
          <p14:tracePt t="28555" x="4152900" y="1384300"/>
          <p14:tracePt t="28571" x="4152900" y="1390650"/>
          <p14:tracePt t="28602" x="4165600" y="1390650"/>
          <p14:tracePt t="28611" x="4171950" y="1371600"/>
          <p14:tracePt t="28621" x="4171950" y="1346200"/>
          <p14:tracePt t="28638" x="4171950" y="1263650"/>
          <p14:tracePt t="28655" x="4171950" y="1168400"/>
          <p14:tracePt t="28657" x="4165600" y="1123950"/>
          <p14:tracePt t="28671" x="4146550" y="1085850"/>
          <p14:tracePt t="28688" x="4140200" y="1066800"/>
          <p14:tracePt t="28721" x="4127500" y="1066800"/>
          <p14:tracePt t="28738" x="4121150" y="1130300"/>
          <p14:tracePt t="28755" x="4114800" y="1231900"/>
          <p14:tracePt t="28771" x="4114800" y="1314450"/>
          <p14:tracePt t="28788" x="4127500" y="1377950"/>
          <p14:tracePt t="28805" x="4146550" y="1403350"/>
          <p14:tracePt t="28821" x="4159250" y="1422400"/>
          <p14:tracePt t="28838" x="4184650" y="1435100"/>
          <p14:tracePt t="28858" x="4197350" y="1435100"/>
          <p14:tracePt t="28871" x="4210050" y="1428750"/>
          <p14:tracePt t="28888" x="4222750" y="1371600"/>
          <p14:tracePt t="28890" x="4222750" y="1346200"/>
          <p14:tracePt t="28905" x="4222750" y="1282700"/>
          <p14:tracePt t="28921" x="4216400" y="1225550"/>
          <p14:tracePt t="28938" x="4203700" y="1200150"/>
          <p14:tracePt t="28955" x="4197350" y="1193800"/>
          <p14:tracePt t="29082" x="0" y="0"/>
        </p14:tracePtLst>
        <p14:tracePtLst>
          <p14:tracePt t="29868" x="5283200" y="1924050"/>
          <p14:tracePt t="29884" x="5264150" y="1962150"/>
          <p14:tracePt t="29895" x="5251450" y="1993900"/>
          <p14:tracePt t="29905" x="5232400" y="2076450"/>
          <p14:tracePt t="29921" x="5213350" y="2152650"/>
          <p14:tracePt t="29938" x="5207000" y="2235200"/>
          <p14:tracePt t="29955" x="5207000" y="2286000"/>
          <p14:tracePt t="29971" x="5219700" y="2317750"/>
          <p14:tracePt t="29988" x="5238750" y="2336800"/>
          <p14:tracePt t="30005" x="5257800" y="2355850"/>
          <p14:tracePt t="30021" x="5270500" y="2355850"/>
          <p14:tracePt t="30038" x="5308600" y="2355850"/>
          <p14:tracePt t="30043" x="5327650" y="2343150"/>
          <p14:tracePt t="30055" x="5346700" y="2324100"/>
          <p14:tracePt t="30071" x="5384800" y="2273300"/>
          <p14:tracePt t="30088" x="5410200" y="2216150"/>
          <p14:tracePt t="30090" x="5410200" y="2197100"/>
          <p14:tracePt t="30105" x="5410200" y="2146300"/>
          <p14:tracePt t="30121" x="5410200" y="2108200"/>
          <p14:tracePt t="30138" x="5410200" y="2095500"/>
          <p14:tracePt t="30234" x="5403850" y="2095500"/>
          <p14:tracePt t="30234" x="0" y="0"/>
        </p14:tracePtLst>
        <p14:tracePtLst>
          <p14:tracePt t="30587" x="5378450" y="2470150"/>
          <p14:tracePt t="30611" x="5378450" y="2476500"/>
          <p14:tracePt t="30625" x="5378450" y="2489200"/>
          <p14:tracePt t="30641" x="5378450" y="2533650"/>
          <p14:tracePt t="30655" x="5378450" y="2552700"/>
          <p14:tracePt t="30671" x="5384800" y="2609850"/>
          <p14:tracePt t="30675" x="5391150" y="2628900"/>
          <p14:tracePt t="30687" x="5403850" y="2647950"/>
          <p14:tracePt t="30705" x="5422900" y="2673350"/>
          <p14:tracePt t="30721" x="5435600" y="2679700"/>
          <p14:tracePt t="30737" x="5473700" y="2679700"/>
          <p14:tracePt t="30754" x="5518150" y="2635250"/>
          <p14:tracePt t="30771" x="5543550" y="2571750"/>
          <p14:tracePt t="30788" x="5556250" y="2520950"/>
          <p14:tracePt t="30804" x="5556250" y="2501900"/>
          <p14:tracePt t="30821" x="5556250" y="2482850"/>
          <p14:tracePt t="30837" x="5556250" y="2470150"/>
          <p14:tracePt t="30854" x="5556250" y="2463800"/>
          <p14:tracePt t="30871" x="5556250" y="2457450"/>
          <p14:tracePt t="30887" x="5556250" y="2451100"/>
          <p14:tracePt t="30969" x="0" y="0"/>
        </p14:tracePtLst>
        <p14:tracePtLst>
          <p14:tracePt t="31220" x="4997450" y="1866900"/>
          <p14:tracePt t="31238" x="4991100" y="1866900"/>
          <p14:tracePt t="31254" x="4991100" y="1892300"/>
          <p14:tracePt t="31271" x="4984750" y="1949450"/>
          <p14:tracePt t="31273" x="4972050" y="1993900"/>
          <p14:tracePt t="31287" x="4972050" y="2044700"/>
          <p14:tracePt t="31304" x="4972050" y="2203450"/>
          <p14:tracePt t="31321" x="4984750" y="2489200"/>
          <p14:tracePt t="31337" x="5041900" y="2622550"/>
          <p14:tracePt t="31354" x="5105400" y="2711450"/>
          <p14:tracePt t="31371" x="5181600" y="2762250"/>
          <p14:tracePt t="31387" x="5251450" y="2781300"/>
          <p14:tracePt t="31404" x="5289550" y="2781300"/>
          <p14:tracePt t="31421" x="5353050" y="2768600"/>
          <p14:tracePt t="31437" x="5416550" y="2717800"/>
          <p14:tracePt t="31454" x="5473700" y="2635250"/>
          <p14:tracePt t="31470" x="5492750" y="2546350"/>
          <p14:tracePt t="31487" x="5505450" y="2463800"/>
          <p14:tracePt t="31504" x="5505450" y="2419350"/>
          <p14:tracePt t="31505" x="5505450" y="2387600"/>
          <p14:tracePt t="31520" x="5499100" y="2349500"/>
          <p14:tracePt t="31537" x="5480050" y="2311400"/>
          <p14:tracePt t="31554" x="5461000" y="2279650"/>
          <p14:tracePt t="31570" x="5435600" y="2241550"/>
          <p14:tracePt t="31587" x="5403850" y="2209800"/>
          <p14:tracePt t="31604" x="5378450" y="2171700"/>
          <p14:tracePt t="31620" x="5353050" y="2139950"/>
          <p14:tracePt t="31637" x="5334000" y="2120900"/>
          <p14:tracePt t="31654" x="5327650" y="2101850"/>
          <p14:tracePt t="31670" x="5321300" y="2101850"/>
          <p14:tracePt t="31687" x="5314950" y="2101850"/>
          <p14:tracePt t="31704" x="5314950" y="2095500"/>
          <p14:tracePt t="31945" x="0" y="0"/>
        </p14:tracePtLst>
        <p14:tracePtLst>
          <p14:tracePt t="33738" x="2990850" y="2038350"/>
          <p14:tracePt t="33858" x="2984500" y="2038350"/>
          <p14:tracePt t="33875" x="2984500" y="2051050"/>
          <p14:tracePt t="33886" x="2984500" y="2076450"/>
          <p14:tracePt t="33897" x="2984500" y="2152650"/>
          <p14:tracePt t="33910" x="2984500" y="2197100"/>
          <p14:tracePt t="33920" x="2984500" y="2235200"/>
          <p14:tracePt t="33921" x="2984500" y="2279650"/>
          <p14:tracePt t="33937" x="2984500" y="2368550"/>
          <p14:tracePt t="33953" x="2984500" y="2432050"/>
          <p14:tracePt t="33970" x="2984500" y="2501900"/>
          <p14:tracePt t="33986" x="2990850" y="2546350"/>
          <p14:tracePt t="34003" x="2990850" y="2578100"/>
          <p14:tracePt t="34020" x="3003550" y="2616200"/>
          <p14:tracePt t="34036" x="3009900" y="2641600"/>
          <p14:tracePt t="34053" x="3016250" y="2654300"/>
          <p14:tracePt t="34070" x="3022600" y="2667000"/>
          <p14:tracePt t="34086" x="3028950" y="2679700"/>
          <p14:tracePt t="34103" x="3035300" y="2686050"/>
          <p14:tracePt t="34120" x="3048000" y="2705100"/>
          <p14:tracePt t="34137" x="3060700" y="2711450"/>
          <p14:tracePt t="34153" x="3067050" y="2717800"/>
          <p14:tracePt t="34170" x="3079750" y="2717800"/>
          <p14:tracePt t="34186" x="3111500" y="2717800"/>
          <p14:tracePt t="34203" x="3149600" y="2705100"/>
          <p14:tracePt t="34220" x="3187700" y="2667000"/>
          <p14:tracePt t="34236" x="3219450" y="2597150"/>
          <p14:tracePt t="34253" x="3238500" y="2533650"/>
          <p14:tracePt t="34270" x="3251200" y="2476500"/>
          <p14:tracePt t="34286" x="3251200" y="2432050"/>
          <p14:tracePt t="34303" x="3251200" y="2374900"/>
          <p14:tracePt t="34320" x="3251200" y="2311400"/>
          <p14:tracePt t="34321" x="3251200" y="2254250"/>
          <p14:tracePt t="34337" x="3232150" y="2184400"/>
          <p14:tracePt t="34353" x="3219450" y="2127250"/>
          <p14:tracePt t="34370" x="3206750" y="2089150"/>
          <p14:tracePt t="34386" x="3194050" y="2063750"/>
          <p14:tracePt t="34403" x="3181350" y="2044700"/>
          <p14:tracePt t="34419" x="3168650" y="2025650"/>
          <p14:tracePt t="34436" x="3168650" y="2019300"/>
          <p14:tracePt t="34453" x="3162300" y="2012950"/>
          <p14:tracePt t="34469" x="3155950" y="2012950"/>
          <p14:tracePt t="34486" x="3149600" y="2012950"/>
          <p14:tracePt t="34503" x="3143250" y="2006600"/>
          <p14:tracePt t="34522" x="3136900" y="2006600"/>
          <p14:tracePt t="34536" x="3130550" y="2006600"/>
          <p14:tracePt t="34553" x="3111500" y="2006600"/>
          <p14:tracePt t="34569" x="3086100" y="2019300"/>
          <p14:tracePt t="34586" x="3048000" y="2051050"/>
          <p14:tracePt t="34603" x="3022600" y="2114550"/>
          <p14:tracePt t="34619" x="2990850" y="2197100"/>
          <p14:tracePt t="34636" x="2978150" y="2292350"/>
          <p14:tracePt t="34653" x="2978150" y="2413000"/>
          <p14:tracePt t="34669" x="2997200" y="2514600"/>
          <p14:tracePt t="34686" x="3028950" y="2578100"/>
          <p14:tracePt t="34690" x="3041650" y="2603500"/>
          <p14:tracePt t="34703" x="3067050" y="2628900"/>
          <p14:tracePt t="34705" x="3073400" y="2647950"/>
          <p14:tracePt t="34719" x="3098800" y="2667000"/>
          <p14:tracePt t="34722" x="3117850" y="2679700"/>
          <p14:tracePt t="34736" x="3130550" y="2686050"/>
          <p14:tracePt t="34753" x="3187700" y="2705100"/>
          <p14:tracePt t="34770" x="3225800" y="2705100"/>
          <p14:tracePt t="34786" x="3263900" y="2679700"/>
          <p14:tracePt t="34803" x="3295650" y="2616200"/>
          <p14:tracePt t="34819" x="3321050" y="2533650"/>
          <p14:tracePt t="34836" x="3327400" y="2457450"/>
          <p14:tracePt t="34853" x="3327400" y="2362200"/>
          <p14:tracePt t="34869" x="3308350" y="2292350"/>
          <p14:tracePt t="34886" x="3276600" y="2228850"/>
          <p14:tracePt t="34903" x="3225800" y="2159000"/>
          <p14:tracePt t="34906" x="3187700" y="2133600"/>
          <p14:tracePt t="34919" x="3155950" y="2101850"/>
          <p14:tracePt t="34936" x="3111500" y="2063750"/>
          <p14:tracePt t="34938" x="3086100" y="2057400"/>
          <p14:tracePt t="34953" x="3067050" y="2044700"/>
          <p14:tracePt t="35170" x="0" y="0"/>
        </p14:tracePtLst>
        <p14:tracePtLst>
          <p14:tracePt t="37580" x="2755900" y="2012950"/>
          <p14:tracePt t="37591" x="2749550" y="2038350"/>
          <p14:tracePt t="37603" x="2749550" y="2095500"/>
          <p14:tracePt t="37619" x="2749550" y="2190750"/>
          <p14:tracePt t="37635" x="2749550" y="2305050"/>
          <p14:tracePt t="37652" x="2787650" y="2419350"/>
          <p14:tracePt t="37669" x="2838450" y="2514600"/>
          <p14:tracePt t="37685" x="2889250" y="2609850"/>
          <p14:tracePt t="37702" x="2952750" y="2692400"/>
          <p14:tracePt t="37719" x="3016250" y="2762250"/>
          <p14:tracePt t="37735" x="3060700" y="2800350"/>
          <p14:tracePt t="37737" x="3079750" y="2819400"/>
          <p14:tracePt t="37752" x="3098800" y="2832100"/>
          <p14:tracePt t="37769" x="3130550" y="2844800"/>
          <p14:tracePt t="37785" x="3149600" y="2844800"/>
          <p14:tracePt t="37802" x="3181350" y="2832100"/>
          <p14:tracePt t="37818" x="3206750" y="2794000"/>
          <p14:tracePt t="37835" x="3225800" y="2762250"/>
          <p14:tracePt t="37852" x="3244850" y="2711450"/>
          <p14:tracePt t="37869" x="3257550" y="2628900"/>
          <p14:tracePt t="37885" x="3270250" y="2552700"/>
          <p14:tracePt t="37902" x="3270250" y="2489200"/>
          <p14:tracePt t="37918" x="3270250" y="2432050"/>
          <p14:tracePt t="37935" x="3270250" y="2400300"/>
          <p14:tracePt t="37938" x="3270250" y="2393950"/>
          <p14:tracePt t="37952" x="3270250" y="2381250"/>
          <p14:tracePt t="37968" x="3270250" y="2368550"/>
          <p14:tracePt t="38057" x="0" y="0"/>
        </p14:tracePtLst>
        <p14:tracePtLst>
          <p14:tracePt t="40419" x="6026150" y="2146300"/>
          <p14:tracePt t="40538" x="0" y="0"/>
        </p14:tracePtLst>
        <p14:tracePtLst>
          <p14:tracePt t="40811" x="5994400" y="2260600"/>
          <p14:tracePt t="40921" x="0" y="0"/>
        </p14:tracePtLst>
        <p14:tracePtLst>
          <p14:tracePt t="41724" x="6743700" y="2451100"/>
          <p14:tracePt t="41785" x="0" y="0"/>
        </p14:tracePtLst>
        <p14:tracePtLst>
          <p14:tracePt t="42083" x="6743700" y="2540000"/>
          <p14:tracePt t="42218" x="0" y="0"/>
        </p14:tracePtLst>
        <p14:tracePtLst>
          <p14:tracePt t="42636" x="6718300" y="2387600"/>
          <p14:tracePt t="42646" x="6699250" y="2387600"/>
          <p14:tracePt t="42658" x="6686550" y="2400300"/>
          <p14:tracePt t="42668" x="6680200" y="2413000"/>
          <p14:tracePt t="42684" x="6673850" y="2438400"/>
          <p14:tracePt t="42700" x="6667500" y="2482850"/>
          <p14:tracePt t="42717" x="6661150" y="2520950"/>
          <p14:tracePt t="42734" x="6661150" y="2559050"/>
          <p14:tracePt t="42750" x="6661150" y="2584450"/>
          <p14:tracePt t="42754" x="6661150" y="2603500"/>
          <p14:tracePt t="42767" x="6661150" y="2609850"/>
          <p14:tracePt t="42783" x="6661150" y="2635250"/>
          <p14:tracePt t="42785" x="6661150" y="2647950"/>
          <p14:tracePt t="42801" x="6673850" y="2673350"/>
          <p14:tracePt t="42817" x="6699250" y="2686050"/>
          <p14:tracePt t="42833" x="6718300" y="2692400"/>
          <p14:tracePt t="42850" x="6737350" y="2692400"/>
          <p14:tracePt t="42867" x="6756400" y="2692400"/>
          <p14:tracePt t="42884" x="6769100" y="2679700"/>
          <p14:tracePt t="42900" x="6775450" y="2660650"/>
          <p14:tracePt t="42917" x="6775450" y="2635250"/>
          <p14:tracePt t="42933" x="6775450" y="2597150"/>
          <p14:tracePt t="42950" x="6775450" y="2546350"/>
          <p14:tracePt t="42953" x="6769100" y="2527300"/>
          <p14:tracePt t="42967" x="6762750" y="2501900"/>
          <p14:tracePt t="42969" x="6756400" y="2482850"/>
          <p14:tracePt t="42983" x="6743700" y="2463800"/>
          <p14:tracePt t="43000" x="6731000" y="2438400"/>
          <p14:tracePt t="43001" x="6724650" y="2425700"/>
          <p14:tracePt t="43016" x="6711950" y="2413000"/>
          <p14:tracePt t="43033" x="6705600" y="2400300"/>
          <p14:tracePt t="43050" x="6699250" y="2387600"/>
          <p14:tracePt t="43121" x="0" y="0"/>
        </p14:tracePtLst>
        <p14:tracePtLst>
          <p14:tracePt t="43635" x="6159500" y="2019300"/>
          <p14:tracePt t="43659" x="6153150" y="2019300"/>
          <p14:tracePt t="43675" x="6153150" y="2032000"/>
          <p14:tracePt t="43682" x="6153150" y="2057400"/>
          <p14:tracePt t="43690" x="6153150" y="2076450"/>
          <p14:tracePt t="43700" x="6153150" y="2108200"/>
          <p14:tracePt t="43717" x="6159500" y="2171700"/>
          <p14:tracePt t="43733" x="6165850" y="2209800"/>
          <p14:tracePt t="43750" x="6172200" y="2228850"/>
          <p14:tracePt t="43767" x="6178550" y="2241550"/>
          <p14:tracePt t="43843" x="6178550" y="2247900"/>
          <p14:tracePt t="43866" x="6165850" y="2247900"/>
          <p14:tracePt t="43878" x="6159500" y="2247900"/>
          <p14:tracePt t="43890" x="6146800" y="2247900"/>
          <p14:tracePt t="44011" x="6140450" y="2254250"/>
          <p14:tracePt t="44021" x="6140450" y="2260600"/>
          <p14:tracePt t="44033" x="6140450" y="2305050"/>
          <p14:tracePt t="44050" x="6146800" y="2362200"/>
          <p14:tracePt t="44066" x="6165850" y="2400300"/>
          <p14:tracePt t="44083" x="6172200" y="2406650"/>
          <p14:tracePt t="44100" x="6178550" y="2425700"/>
          <p14:tracePt t="44116" x="6184900" y="2425700"/>
          <p14:tracePt t="44147" x="6197600" y="2425700"/>
          <p14:tracePt t="44147" x="0" y="0"/>
        </p14:tracePtLst>
        <p14:tracePtLst>
          <p14:tracePt t="45698" x="1492250" y="2197100"/>
          <p14:tracePt t="45708" x="1492250" y="2203450"/>
          <p14:tracePt t="45723" x="1492250" y="2216150"/>
          <p14:tracePt t="45732" x="1498600" y="2216150"/>
          <p14:tracePt t="45750" x="1530350" y="2235200"/>
          <p14:tracePt t="45766" x="1600200" y="2260600"/>
          <p14:tracePt t="45770" x="1657350" y="2266950"/>
          <p14:tracePt t="45783" x="1739900" y="2286000"/>
          <p14:tracePt t="45799" x="1943100" y="2292350"/>
          <p14:tracePt t="45816" x="2317750" y="2292350"/>
          <p14:tracePt t="45817" x="2533650" y="2292350"/>
          <p14:tracePt t="45833" x="3054350" y="2305050"/>
          <p14:tracePt t="45849" x="3467100" y="2305050"/>
          <p14:tracePt t="45866" x="3816350" y="2305050"/>
          <p14:tracePt t="45882" x="4064000" y="2305050"/>
          <p14:tracePt t="45899" x="4260850" y="2305050"/>
          <p14:tracePt t="45916" x="4470400" y="2305050"/>
          <p14:tracePt t="45932" x="4718050" y="2305050"/>
          <p14:tracePt t="45949" x="4997450" y="2305050"/>
          <p14:tracePt t="45966" x="5378450" y="2330450"/>
          <p14:tracePt t="45982" x="5607050" y="2330450"/>
          <p14:tracePt t="45999" x="5778500" y="2330450"/>
          <p14:tracePt t="46002" x="5810250" y="2330450"/>
          <p14:tracePt t="46016" x="5822950" y="2330450"/>
          <p14:tracePt t="46033" x="5848350" y="2330450"/>
          <p14:tracePt t="46049" x="5854700" y="2330450"/>
          <p14:tracePt t="46066" x="5867400" y="2330450"/>
          <p14:tracePt t="46202" x="0" y="0"/>
        </p14:tracePtLst>
        <p14:tracePtLst>
          <p14:tracePt t="46747" x="3416300" y="2603500"/>
          <p14:tracePt t="46771" x="3429000" y="2603500"/>
          <p14:tracePt t="46782" x="3454400" y="2603500"/>
          <p14:tracePt t="46799" x="3562350" y="2603500"/>
          <p14:tracePt t="46815" x="3752850" y="2603500"/>
          <p14:tracePt t="46817" x="3879850" y="2603500"/>
          <p14:tracePt t="46832" x="4057650" y="2603500"/>
          <p14:tracePt t="46849" x="4705350" y="2603500"/>
          <p14:tracePt t="46865" x="5181600" y="2603500"/>
          <p14:tracePt t="46882" x="5581650" y="2628900"/>
          <p14:tracePt t="46899" x="5886450" y="2667000"/>
          <p14:tracePt t="46915" x="6064250" y="2711450"/>
          <p14:tracePt t="46932" x="6165850" y="2724150"/>
          <p14:tracePt t="46949" x="6197600" y="2730500"/>
          <p14:tracePt t="46965" x="6216650" y="2730500"/>
          <p14:tracePt t="46982" x="6229350" y="2730500"/>
          <p14:tracePt t="46999" x="6248400" y="2730500"/>
          <p14:tracePt t="47002" x="6261100" y="2730500"/>
          <p14:tracePt t="47015" x="6267450" y="2730500"/>
          <p14:tracePt t="47032" x="6280150" y="2730500"/>
          <p14:tracePt t="47049" x="6286500" y="2730500"/>
          <p14:tracePt t="47921" x="0" y="0"/>
        </p14:tracePtLst>
        <p14:tracePtLst>
          <p14:tracePt t="48785" x="3022600" y="1974850"/>
          <p14:tracePt t="48798" x="3016250" y="1987550"/>
          <p14:tracePt t="48815" x="3003550" y="2019300"/>
          <p14:tracePt t="48831" x="2990850" y="2057400"/>
          <p14:tracePt t="48833" x="2984500" y="2082800"/>
          <p14:tracePt t="48848" x="2984500" y="2101850"/>
          <p14:tracePt t="48865" x="2984500" y="2197100"/>
          <p14:tracePt t="48881" x="2984500" y="2260600"/>
          <p14:tracePt t="48898" x="3016250" y="2343150"/>
          <p14:tracePt t="48915" x="3073400" y="2419350"/>
          <p14:tracePt t="48931" x="3149600" y="2482850"/>
          <p14:tracePt t="48948" x="3232150" y="2527300"/>
          <p14:tracePt t="48965" x="3333750" y="2571750"/>
          <p14:tracePt t="48981" x="3454400" y="2609850"/>
          <p14:tracePt t="48998" x="3575050" y="2616200"/>
          <p14:tracePt t="49015" x="3733800" y="2616200"/>
          <p14:tracePt t="49031" x="3873500" y="2597150"/>
          <p14:tracePt t="49033" x="3917950" y="2584450"/>
          <p14:tracePt t="49048" x="3962400" y="2565400"/>
          <p14:tracePt t="49065" x="4076700" y="2514600"/>
          <p14:tracePt t="49081" x="4114800" y="2476500"/>
          <p14:tracePt t="49098" x="4146550" y="2413000"/>
          <p14:tracePt t="49115" x="4159250" y="2336800"/>
          <p14:tracePt t="49131" x="4159250" y="2279650"/>
          <p14:tracePt t="49148" x="4159250" y="2190750"/>
          <p14:tracePt t="49165" x="4140200" y="2133600"/>
          <p14:tracePt t="49181" x="4114800" y="2089150"/>
          <p14:tracePt t="49198" x="4076700" y="2044700"/>
          <p14:tracePt t="49215" x="4025900" y="2012950"/>
          <p14:tracePt t="49217" x="3987800" y="1993900"/>
          <p14:tracePt t="49231" x="3949700" y="1981200"/>
          <p14:tracePt t="49248" x="3854450" y="1955800"/>
          <p14:tracePt t="49249" x="3784600" y="1949450"/>
          <p14:tracePt t="49265" x="3689350" y="1943100"/>
          <p14:tracePt t="49281" x="3594100" y="1943100"/>
          <p14:tracePt t="49298" x="3505200" y="1949450"/>
          <p14:tracePt t="49315" x="3454400" y="1974850"/>
          <p14:tracePt t="49331" x="3403600" y="2012950"/>
          <p14:tracePt t="49348" x="3365500" y="2070100"/>
          <p14:tracePt t="49364" x="3327400" y="2146300"/>
          <p14:tracePt t="49381" x="3302000" y="2216150"/>
          <p14:tracePt t="49398" x="3282950" y="2273300"/>
          <p14:tracePt t="49414" x="3282950" y="2324100"/>
          <p14:tracePt t="49418" x="3289300" y="2355850"/>
          <p14:tracePt t="49431" x="3302000" y="2381250"/>
          <p14:tracePt t="49448" x="3340100" y="2425700"/>
          <p14:tracePt t="49465" x="3479800" y="2533650"/>
          <p14:tracePt t="49481" x="3638550" y="2603500"/>
          <p14:tracePt t="49498" x="3822700" y="2654300"/>
          <p14:tracePt t="49515" x="4013200" y="2698750"/>
          <p14:tracePt t="49531" x="4178300" y="2724150"/>
          <p14:tracePt t="49548" x="4273550" y="2724150"/>
          <p14:tracePt t="49564" x="4330700" y="2724150"/>
          <p14:tracePt t="49581" x="4349750" y="2724150"/>
          <p14:tracePt t="49598" x="4356100" y="2724150"/>
          <p14:tracePt t="49634" x="4362450" y="2724150"/>
          <p14:tracePt t="49648" x="4368800" y="2724150"/>
          <p14:tracePt t="49665" x="4375150" y="2705100"/>
          <p14:tracePt t="49681" x="4375150" y="2667000"/>
          <p14:tracePt t="49698" x="4375150" y="2609850"/>
          <p14:tracePt t="49714" x="4375150" y="2527300"/>
          <p14:tracePt t="49731" x="4349750" y="2413000"/>
          <p14:tracePt t="49748" x="4305300" y="2311400"/>
          <p14:tracePt t="49764" x="4254500" y="2216150"/>
          <p14:tracePt t="49781" x="4203700" y="2133600"/>
          <p14:tracePt t="49798" x="4146550" y="2063750"/>
          <p14:tracePt t="49814" x="4076700" y="2019300"/>
          <p14:tracePt t="49817" x="4051300" y="2000250"/>
          <p14:tracePt t="49831" x="4025900" y="1987550"/>
          <p14:tracePt t="49833" x="4000500" y="1974850"/>
          <p14:tracePt t="49848" x="3975100" y="1962150"/>
          <p14:tracePt t="49849" x="3949700" y="1955800"/>
          <p14:tracePt t="49865" x="3905250" y="1943100"/>
          <p14:tracePt t="49881" x="3873500" y="1936750"/>
          <p14:tracePt t="49898" x="3835400" y="1936750"/>
          <p14:tracePt t="49914" x="3810000" y="1949450"/>
          <p14:tracePt t="49931" x="3771900" y="1968500"/>
          <p14:tracePt t="49948" x="3759200" y="2006600"/>
          <p14:tracePt t="49964" x="3740150" y="2076450"/>
          <p14:tracePt t="49981" x="3733800" y="2152650"/>
          <p14:tracePt t="49998" x="3733800" y="2254250"/>
          <p14:tracePt t="50014" x="3771900" y="2343150"/>
          <p14:tracePt t="50031" x="3835400" y="2432050"/>
          <p14:tracePt t="50034" x="3886200" y="2470150"/>
          <p14:tracePt t="50048" x="3943350" y="2501900"/>
          <p14:tracePt t="50065" x="4146550" y="2584450"/>
          <p14:tracePt t="50081" x="4273550" y="2603500"/>
          <p14:tracePt t="50098" x="4381500" y="2603500"/>
          <p14:tracePt t="50114" x="4464050" y="2565400"/>
          <p14:tracePt t="50131" x="4508500" y="2501900"/>
          <p14:tracePt t="50148" x="4527550" y="2419350"/>
          <p14:tracePt t="50164" x="4527550" y="2362200"/>
          <p14:tracePt t="50181" x="4527550" y="2286000"/>
          <p14:tracePt t="50198" x="4514850" y="2228850"/>
          <p14:tracePt t="50214" x="4495800" y="2190750"/>
          <p14:tracePt t="50231" x="4470400" y="2171700"/>
          <p14:tracePt t="50247" x="4438650" y="2146300"/>
          <p14:tracePt t="50250" x="4425950" y="2139950"/>
          <p14:tracePt t="50265" x="4413250" y="2127250"/>
          <p14:tracePt t="50281" x="4406900" y="2127250"/>
          <p14:tracePt t="51017" x="0" y="0"/>
        </p14:tracePtLst>
        <p14:tracePtLst>
          <p14:tracePt t="51338" x="3981450" y="2032000"/>
          <p14:tracePt t="51378" x="3975100" y="2032000"/>
          <p14:tracePt t="51392" x="3975100" y="2038350"/>
          <p14:tracePt t="51406" x="3975100" y="2063750"/>
          <p14:tracePt t="51414" x="3975100" y="2089150"/>
          <p14:tracePt t="51431" x="3956050" y="2178050"/>
          <p14:tracePt t="51447" x="3956050" y="2279650"/>
          <p14:tracePt t="51464" x="3975100" y="2400300"/>
          <p14:tracePt t="51465" x="3994150" y="2444750"/>
          <p14:tracePt t="51480" x="4025900" y="2514600"/>
          <p14:tracePt t="51497" x="4070350" y="2571750"/>
          <p14:tracePt t="51514" x="4127500" y="2609850"/>
          <p14:tracePt t="51530" x="4184650" y="2641600"/>
          <p14:tracePt t="51547" x="4248150" y="2660650"/>
          <p14:tracePt t="51564" x="4286250" y="2660650"/>
          <p14:tracePt t="51580" x="4337050" y="2660650"/>
          <p14:tracePt t="51597" x="4400550" y="2654300"/>
          <p14:tracePt t="51614" x="4464050" y="2616200"/>
          <p14:tracePt t="51630" x="4514850" y="2571750"/>
          <p14:tracePt t="51647" x="4552950" y="2508250"/>
          <p14:tracePt t="51649" x="4578350" y="2470150"/>
          <p14:tracePt t="51664" x="4591050" y="2444750"/>
          <p14:tracePt t="51665" x="4597400" y="2419350"/>
          <p14:tracePt t="51681" x="4597400" y="2387600"/>
          <p14:tracePt t="51697" x="4597400" y="2368550"/>
          <p14:tracePt t="51714" x="4597400" y="2362200"/>
          <p14:tracePt t="51730" x="4597400" y="2349500"/>
          <p14:tracePt t="51802" x="4597400" y="2336800"/>
          <p14:tracePt t="51810" x="4591050" y="2330450"/>
          <p14:tracePt t="51810" x="0" y="0"/>
        </p14:tracePtLst>
        <p14:tracePtLst>
          <p14:tracePt t="52634" x="2781300" y="1257300"/>
          <p14:tracePt t="52647" x="2755900" y="1263650"/>
          <p14:tracePt t="52663" x="2724150" y="1289050"/>
          <p14:tracePt t="52666" x="2711450" y="1295400"/>
          <p14:tracePt t="52680" x="2692400" y="1308100"/>
          <p14:tracePt t="52682" x="2679700" y="1314450"/>
          <p14:tracePt t="52697" x="2667000" y="1339850"/>
          <p14:tracePt t="52713" x="2667000" y="1365250"/>
          <p14:tracePt t="52730" x="2667000" y="1384300"/>
          <p14:tracePt t="52747" x="2667000" y="1416050"/>
          <p14:tracePt t="52763" x="2679700" y="1428750"/>
          <p14:tracePt t="52780" x="2698750" y="1441450"/>
          <p14:tracePt t="52797" x="2717800" y="1454150"/>
          <p14:tracePt t="52813" x="2736850" y="1460500"/>
          <p14:tracePt t="52830" x="2755900" y="1460500"/>
          <p14:tracePt t="52847" x="2781300" y="1454150"/>
          <p14:tracePt t="52863" x="2794000" y="1435100"/>
          <p14:tracePt t="52865" x="2800350" y="1416050"/>
          <p14:tracePt t="52882" x="2800350" y="1397000"/>
          <p14:tracePt t="52897" x="2800350" y="1371600"/>
          <p14:tracePt t="52914" x="2800350" y="1358900"/>
          <p14:tracePt t="53017" x="0" y="0"/>
        </p14:tracePtLst>
        <p14:tracePtLst>
          <p14:tracePt t="53524" x="3632200" y="2006600"/>
          <p14:tracePt t="53556" x="3625850" y="2019300"/>
          <p14:tracePt t="53578" x="3619500" y="2101850"/>
          <p14:tracePt t="53592" x="3619500" y="2152650"/>
          <p14:tracePt t="53602" x="3619500" y="2254250"/>
          <p14:tracePt t="53613" x="3619500" y="2292350"/>
          <p14:tracePt t="53630" x="3625850" y="2381250"/>
          <p14:tracePt t="53646" x="3644900" y="2470150"/>
          <p14:tracePt t="53649" x="3657600" y="2508250"/>
          <p14:tracePt t="53663" x="3676650" y="2533650"/>
          <p14:tracePt t="53665" x="3695700" y="2559050"/>
          <p14:tracePt t="53680" x="3714750" y="2578100"/>
          <p14:tracePt t="53697" x="3810000" y="2654300"/>
          <p14:tracePt t="53713" x="3911600" y="2692400"/>
          <p14:tracePt t="53730" x="4019550" y="2717800"/>
          <p14:tracePt t="53746" x="4114800" y="2717800"/>
          <p14:tracePt t="53763" x="4229100" y="2698750"/>
          <p14:tracePt t="53780" x="4330700" y="2654300"/>
          <p14:tracePt t="53796" x="4406900" y="2578100"/>
          <p14:tracePt t="53813" x="4470400" y="2476500"/>
          <p14:tracePt t="53830" x="4495800" y="2355850"/>
          <p14:tracePt t="53846" x="4495800" y="2260600"/>
          <p14:tracePt t="53849" x="4495800" y="2203450"/>
          <p14:tracePt t="53863" x="4489450" y="2159000"/>
          <p14:tracePt t="53880" x="4464050" y="2095500"/>
          <p14:tracePt t="53881" x="4451350" y="2076450"/>
          <p14:tracePt t="53896" x="4425950" y="2044700"/>
          <p14:tracePt t="53913" x="4406900" y="2032000"/>
          <p14:tracePt t="53930" x="4381500" y="2019300"/>
          <p14:tracePt t="53946" x="4375150" y="2019300"/>
          <p14:tracePt t="53963" x="4362450" y="2019300"/>
          <p14:tracePt t="54105" x="0" y="0"/>
        </p14:tracePtLst>
        <p14:tracePtLst>
          <p14:tracePt t="54803" x="1466850" y="1162050"/>
          <p14:tracePt t="54819" x="1460500" y="1200150"/>
          <p14:tracePt t="54835" x="1447800" y="1244600"/>
          <p14:tracePt t="54850" x="1435100" y="1295400"/>
          <p14:tracePt t="54863" x="1435100" y="1320800"/>
          <p14:tracePt t="54867" x="1435100" y="1346200"/>
          <p14:tracePt t="54880" x="1435100" y="1365250"/>
          <p14:tracePt t="54896" x="1435100" y="1409700"/>
          <p14:tracePt t="54898" x="1441450" y="1428750"/>
          <p14:tracePt t="54913" x="1447800" y="1454150"/>
          <p14:tracePt t="54929" x="1473200" y="1473200"/>
          <p14:tracePt t="54946" x="1498600" y="1479550"/>
          <p14:tracePt t="54963" x="1536700" y="1485900"/>
          <p14:tracePt t="54979" x="1587500" y="1485900"/>
          <p14:tracePt t="54996" x="1638300" y="1485900"/>
          <p14:tracePt t="55013" x="1689100" y="1473200"/>
          <p14:tracePt t="55029" x="1708150" y="1460500"/>
          <p14:tracePt t="55046" x="1720850" y="1422400"/>
          <p14:tracePt t="55050" x="1720850" y="1416050"/>
          <p14:tracePt t="55063" x="1720850" y="1390650"/>
          <p14:tracePt t="55079" x="1720850" y="1358900"/>
          <p14:tracePt t="55081" x="1720850" y="1333500"/>
          <p14:tracePt t="55096" x="1714500" y="1320800"/>
          <p14:tracePt t="55098" x="1708150" y="1301750"/>
          <p14:tracePt t="55113" x="1682750" y="1282700"/>
          <p14:tracePt t="55129" x="1657350" y="1263650"/>
          <p14:tracePt t="55146" x="1631950" y="1244600"/>
          <p14:tracePt t="55163" x="1619250" y="1238250"/>
          <p14:tracePt t="55179" x="1600200" y="1231900"/>
          <p14:tracePt t="55196" x="1593850" y="1231900"/>
          <p14:tracePt t="55213" x="1587500" y="1231900"/>
          <p14:tracePt t="55229" x="1574800" y="1231900"/>
          <p14:tracePt t="55246" x="1555750" y="1238250"/>
          <p14:tracePt t="55249" x="1543050" y="1250950"/>
          <p14:tracePt t="55262" x="1536700" y="1270000"/>
          <p14:tracePt t="55279" x="1517650" y="1320800"/>
          <p14:tracePt t="55282" x="1517650" y="1346200"/>
          <p14:tracePt t="55296" x="1517650" y="1365250"/>
          <p14:tracePt t="55313" x="1517650" y="1447800"/>
          <p14:tracePt t="55329" x="1536700" y="1473200"/>
          <p14:tracePt t="55346" x="1555750" y="1498600"/>
          <p14:tracePt t="55362" x="1593850" y="1517650"/>
          <p14:tracePt t="55379" x="1619250" y="1524000"/>
          <p14:tracePt t="55396" x="1670050" y="1524000"/>
          <p14:tracePt t="55412" x="1720850" y="1511300"/>
          <p14:tracePt t="55429" x="1752600" y="1466850"/>
          <p14:tracePt t="55446" x="1758950" y="1409700"/>
          <p14:tracePt t="55462" x="1758950" y="1352550"/>
          <p14:tracePt t="55479" x="1746250" y="1301750"/>
          <p14:tracePt t="55482" x="1733550" y="1282700"/>
          <p14:tracePt t="55496" x="1720850" y="1263650"/>
          <p14:tracePt t="55513" x="1663700" y="1238250"/>
          <p14:tracePt t="55529" x="1625600" y="1231900"/>
          <p14:tracePt t="55546" x="1600200" y="1231900"/>
          <p14:tracePt t="55562" x="1555750" y="1231900"/>
          <p14:tracePt t="55579" x="1511300" y="1244600"/>
          <p14:tracePt t="55596" x="1473200" y="1282700"/>
          <p14:tracePt t="55612" x="1460500" y="1320800"/>
          <p14:tracePt t="55629" x="1460500" y="1333500"/>
          <p14:tracePt t="55646" x="1460500" y="1346200"/>
          <p14:tracePt t="55662" x="1460500" y="1365250"/>
          <p14:tracePt t="55679" x="1473200" y="1384300"/>
          <p14:tracePt t="55696" x="1517650" y="1390650"/>
          <p14:tracePt t="55697" x="1568450" y="1397000"/>
          <p14:tracePt t="55712" x="1638300" y="1403350"/>
          <p14:tracePt t="55729" x="1682750" y="1397000"/>
          <p14:tracePt t="55746" x="1708150" y="1390650"/>
          <p14:tracePt t="55762" x="1714500" y="1358900"/>
          <p14:tracePt t="55779" x="1714500" y="1320800"/>
          <p14:tracePt t="55796" x="1695450" y="1289050"/>
          <p14:tracePt t="55812" x="1676400" y="1270000"/>
          <p14:tracePt t="55829" x="1638300" y="1257300"/>
          <p14:tracePt t="55846" x="1612900" y="1250950"/>
          <p14:tracePt t="55862" x="1587500" y="1250950"/>
          <p14:tracePt t="55879" x="1562100" y="1257300"/>
          <p14:tracePt t="55883" x="1549400" y="1263650"/>
          <p14:tracePt t="55896" x="1543050" y="1276350"/>
          <p14:tracePt t="55912" x="1543050" y="1327150"/>
          <p14:tracePt t="55929" x="1555750" y="1352550"/>
          <p14:tracePt t="55945" x="1581150" y="1365250"/>
          <p14:tracePt t="55962" x="1600200" y="1384300"/>
          <p14:tracePt t="55979" x="1606550" y="1384300"/>
          <p14:tracePt t="56012" x="1612900" y="1377950"/>
          <p14:tracePt t="56029" x="1612900" y="1327150"/>
          <p14:tracePt t="56045" x="1606550" y="1289050"/>
          <p14:tracePt t="56062" x="1593850" y="1270000"/>
          <p14:tracePt t="56079" x="1587500" y="1263650"/>
          <p14:tracePt t="56099" x="1581150" y="1270000"/>
          <p14:tracePt t="56114" x="1574800" y="1295400"/>
          <p14:tracePt t="56129" x="1574800" y="1346200"/>
          <p14:tracePt t="56145" x="1587500" y="1397000"/>
          <p14:tracePt t="56162" x="1625600" y="1435100"/>
          <p14:tracePt t="56179" x="1663700" y="1447800"/>
          <p14:tracePt t="56195" x="1676400" y="1447800"/>
          <p14:tracePt t="56212" x="1682750" y="1447800"/>
          <p14:tracePt t="56229" x="1682750" y="1428750"/>
          <p14:tracePt t="56245" x="1682750" y="1390650"/>
          <p14:tracePt t="56262" x="1682750" y="1358900"/>
          <p14:tracePt t="56279" x="1676400" y="1339850"/>
          <p14:tracePt t="56785" x="1676400" y="1346200"/>
          <p14:tracePt t="56794" x="1676400" y="1365250"/>
          <p14:tracePt t="56802" x="1676400" y="1390650"/>
          <p14:tracePt t="56812" x="1676400" y="1416050"/>
          <p14:tracePt t="56829" x="1689100" y="1435100"/>
          <p14:tracePt t="56845" x="1701800" y="1454150"/>
          <p14:tracePt t="56879" x="1708150" y="1454150"/>
          <p14:tracePt t="56895" x="1714500" y="1454150"/>
          <p14:tracePt t="56912" x="1739900" y="1441450"/>
          <p14:tracePt t="56929" x="1752600" y="1409700"/>
          <p14:tracePt t="56945" x="1758950" y="1397000"/>
          <p14:tracePt t="56962" x="1758950" y="1377950"/>
          <p14:tracePt t="56978" x="1758950" y="1371600"/>
          <p14:tracePt t="56995" x="1752600" y="1358900"/>
          <p14:tracePt t="57012" x="1739900" y="1346200"/>
          <p14:tracePt t="57029" x="1727200" y="1333500"/>
          <p14:tracePt t="57045" x="1727200" y="1327150"/>
          <p14:tracePt t="57097" x="1727200" y="1333500"/>
          <p14:tracePt t="57105" x="1727200" y="1346200"/>
          <p14:tracePt t="57113" x="1727200" y="1358900"/>
          <p14:tracePt t="57128" x="1727200" y="1377950"/>
          <p14:tracePt t="57145" x="1727200" y="1384300"/>
          <p14:tracePt t="57162" x="1727200" y="1390650"/>
          <p14:tracePt t="57211" x="1733550" y="1390650"/>
          <p14:tracePt t="57227" x="1733550" y="1384300"/>
          <p14:tracePt t="57241" x="1733550" y="1365250"/>
          <p14:tracePt t="57731" x="0" y="0"/>
        </p14:tracePtLst>
        <p14:tracePtLst>
          <p14:tracePt t="61267" x="2152650" y="3041650"/>
          <p14:tracePt t="61282" x="2146300" y="3048000"/>
          <p14:tracePt t="61299" x="2146300" y="3073400"/>
          <p14:tracePt t="61309" x="2146300" y="3086100"/>
          <p14:tracePt t="61321" x="2159000" y="3136900"/>
          <p14:tracePt t="61331" x="2171700" y="3162300"/>
          <p14:tracePt t="61344" x="2190750" y="3187700"/>
          <p14:tracePt t="61361" x="2279650" y="3244850"/>
          <p14:tracePt t="61377" x="2381250" y="3276600"/>
          <p14:tracePt t="61394" x="2470150" y="3282950"/>
          <p14:tracePt t="61410" x="2546350" y="3282950"/>
          <p14:tracePt t="61427" x="2590800" y="3263900"/>
          <p14:tracePt t="61444" x="2622550" y="3238500"/>
          <p14:tracePt t="61460" x="2628900" y="3206750"/>
          <p14:tracePt t="61477" x="2628900" y="3200400"/>
          <p14:tracePt t="61577" x="0" y="0"/>
        </p14:tracePtLst>
        <p14:tracePtLst>
          <p14:tracePt t="62018" x="4641850" y="2978150"/>
          <p14:tracePt t="62028" x="4635500" y="2990850"/>
          <p14:tracePt t="62044" x="4635500" y="3016250"/>
          <p14:tracePt t="62060" x="4635500" y="3073400"/>
          <p14:tracePt t="62077" x="4635500" y="3124200"/>
          <p14:tracePt t="62094" x="4660900" y="3200400"/>
          <p14:tracePt t="62110" x="4699000" y="3263900"/>
          <p14:tracePt t="62115" x="4724400" y="3289300"/>
          <p14:tracePt t="62127" x="4743450" y="3308350"/>
          <p14:tracePt t="62144" x="4794250" y="3340100"/>
          <p14:tracePt t="62146" x="4819650" y="3359150"/>
          <p14:tracePt t="62161" x="4889500" y="3371850"/>
          <p14:tracePt t="62177" x="4946650" y="3378200"/>
          <p14:tracePt t="62194" x="5016500" y="3378200"/>
          <p14:tracePt t="62210" x="5041900" y="3346450"/>
          <p14:tracePt t="62227" x="5060950" y="3302000"/>
          <p14:tracePt t="62244" x="5067300" y="3257550"/>
          <p14:tracePt t="62260" x="5067300" y="3200400"/>
          <p14:tracePt t="62277" x="5067300" y="3155950"/>
          <p14:tracePt t="62293" x="5048250" y="3092450"/>
          <p14:tracePt t="62310" x="5035550" y="3073400"/>
          <p14:tracePt t="62327" x="5022850" y="3048000"/>
          <p14:tracePt t="62343" x="4997450" y="3041650"/>
          <p14:tracePt t="62360" x="4991100" y="3041650"/>
          <p14:tracePt t="62376" x="4978400" y="3041650"/>
          <p14:tracePt t="62394" x="4953000" y="3041650"/>
          <p14:tracePt t="62410" x="4927600" y="3060700"/>
          <p14:tracePt t="62427" x="4902200" y="3111500"/>
          <p14:tracePt t="62443" x="4895850" y="3162300"/>
          <p14:tracePt t="62460" x="4895850" y="3219450"/>
          <p14:tracePt t="62477" x="4908550" y="3289300"/>
          <p14:tracePt t="62493" x="4959350" y="3333750"/>
          <p14:tracePt t="62510" x="5016500" y="3365500"/>
          <p14:tracePt t="62527" x="5105400" y="3378200"/>
          <p14:tracePt t="62530" x="5149850" y="3378200"/>
          <p14:tracePt t="62543" x="5194300" y="3378200"/>
          <p14:tracePt t="62548" x="5238750" y="3378200"/>
          <p14:tracePt t="62561" x="5295900" y="3346450"/>
          <p14:tracePt t="62577" x="5314950" y="3302000"/>
          <p14:tracePt t="62593" x="5314950" y="3251200"/>
          <p14:tracePt t="62610" x="5302250" y="3187700"/>
          <p14:tracePt t="62627" x="5270500" y="3143250"/>
          <p14:tracePt t="62643" x="5207000" y="3105150"/>
          <p14:tracePt t="62660" x="5130800" y="3098800"/>
          <p14:tracePt t="62677" x="5054600" y="3098800"/>
          <p14:tracePt t="62693" x="4991100" y="3098800"/>
          <p14:tracePt t="62710" x="4933950" y="3130550"/>
          <p14:tracePt t="62727" x="4895850" y="3162300"/>
          <p14:tracePt t="62743" x="4883150" y="3206750"/>
          <p14:tracePt t="62760" x="4883150" y="3244850"/>
          <p14:tracePt t="62761" x="4883150" y="3270250"/>
          <p14:tracePt t="62777" x="4902200" y="3308350"/>
          <p14:tracePt t="62793" x="4933950" y="3333750"/>
          <p14:tracePt t="62810" x="4959350" y="3346450"/>
          <p14:tracePt t="62826" x="4978400" y="3346450"/>
          <p14:tracePt t="62844" x="5010150" y="3327400"/>
          <p14:tracePt t="62860" x="5035550" y="3270250"/>
          <p14:tracePt t="62877" x="5048250" y="3200400"/>
          <p14:tracePt t="62893" x="5048250" y="3130550"/>
          <p14:tracePt t="62910" x="5041900" y="3079750"/>
          <p14:tracePt t="62913" x="5041900" y="3073400"/>
          <p14:tracePt t="62926" x="5035550" y="3060700"/>
          <p14:tracePt t="62943" x="5022850" y="3048000"/>
          <p14:tracePt t="62960" x="5016500" y="3048000"/>
          <p14:tracePt t="62977" x="4997450" y="3048000"/>
          <p14:tracePt t="63243" x="0" y="0"/>
        </p14:tracePtLst>
        <p14:tracePtLst>
          <p14:tracePt t="63589" x="4629150" y="2959100"/>
          <p14:tracePt t="63602" x="4622800" y="2959100"/>
          <p14:tracePt t="63615" x="4616450" y="2959100"/>
          <p14:tracePt t="63627" x="4603750" y="2984500"/>
          <p14:tracePt t="63643" x="4591050" y="3022600"/>
          <p14:tracePt t="63660" x="4584700" y="3067050"/>
          <p14:tracePt t="63677" x="4584700" y="3105150"/>
          <p14:tracePt t="63693" x="4584700" y="3136900"/>
          <p14:tracePt t="63710" x="4584700" y="3181350"/>
          <p14:tracePt t="63726" x="4603750" y="3213100"/>
          <p14:tracePt t="63743" x="4629150" y="3251200"/>
          <p14:tracePt t="63760" x="4705350" y="3314700"/>
          <p14:tracePt t="63762" x="4756150" y="3327400"/>
          <p14:tracePt t="63776" x="4864100" y="3365500"/>
          <p14:tracePt t="63793" x="4978400" y="3384550"/>
          <p14:tracePt t="63810" x="5054600" y="3384550"/>
          <p14:tracePt t="63826" x="5092700" y="3352800"/>
          <p14:tracePt t="63843" x="5111750" y="3308350"/>
          <p14:tracePt t="63860" x="5118100" y="3257550"/>
          <p14:tracePt t="63876" x="5118100" y="3213100"/>
          <p14:tracePt t="63893" x="5111750" y="3149600"/>
          <p14:tracePt t="63910" x="5092700" y="3098800"/>
          <p14:tracePt t="63926" x="5080000" y="3067050"/>
          <p14:tracePt t="63943" x="5054600" y="3028950"/>
          <p14:tracePt t="63960" x="5029200" y="3003550"/>
          <p14:tracePt t="63977" x="5010150" y="2971800"/>
          <p14:tracePt t="64122" x="0" y="0"/>
        </p14:tracePtLst>
        <p14:tracePtLst>
          <p14:tracePt t="66820" x="1612900" y="3213100"/>
          <p14:tracePt t="66831" x="1600200" y="3219450"/>
          <p14:tracePt t="66843" x="1593850" y="3238500"/>
          <p14:tracePt t="66859" x="1581150" y="3276600"/>
          <p14:tracePt t="66875" x="1581150" y="3302000"/>
          <p14:tracePt t="66892" x="1574800" y="3321050"/>
          <p14:tracePt t="66909" x="1574800" y="3352800"/>
          <p14:tracePt t="66926" x="1574800" y="3397250"/>
          <p14:tracePt t="66942" x="1593850" y="3435350"/>
          <p14:tracePt t="66958" x="1644650" y="3473450"/>
          <p14:tracePt t="66975" x="1746250" y="3517900"/>
          <p14:tracePt t="66977" x="1809750" y="3536950"/>
          <p14:tracePt t="66992" x="1885950" y="3549650"/>
          <p14:tracePt t="67009" x="2184400" y="3594100"/>
          <p14:tracePt t="67025" x="2393950" y="3606800"/>
          <p14:tracePt t="67042" x="2641600" y="3606800"/>
          <p14:tracePt t="67058" x="2851150" y="3600450"/>
          <p14:tracePt t="67075" x="2978150" y="3587750"/>
          <p14:tracePt t="67092" x="3028950" y="3575050"/>
          <p14:tracePt t="67108" x="3048000" y="3562350"/>
          <p14:tracePt t="67125" x="3048000" y="3549650"/>
          <p14:tracePt t="67142" x="3048000" y="3524250"/>
          <p14:tracePt t="67159" x="3048000" y="3505200"/>
          <p14:tracePt t="67161" x="3048000" y="3486150"/>
          <p14:tracePt t="67175" x="3048000" y="3473450"/>
          <p14:tracePt t="67192" x="3041650" y="3441700"/>
          <p14:tracePt t="67208" x="2978150" y="3378200"/>
          <p14:tracePt t="67225" x="2908300" y="3333750"/>
          <p14:tracePt t="67242" x="2813050" y="3295650"/>
          <p14:tracePt t="67258" x="2736850" y="3270250"/>
          <p14:tracePt t="67275" x="2698750" y="3263900"/>
          <p14:tracePt t="67292" x="2673350" y="3263900"/>
          <p14:tracePt t="67308" x="2654300" y="3263900"/>
          <p14:tracePt t="67325" x="2622550" y="3263900"/>
          <p14:tracePt t="67342" x="2584450" y="3263900"/>
          <p14:tracePt t="67359" x="2520950" y="3263900"/>
          <p14:tracePt t="67375" x="2425700" y="3263900"/>
          <p14:tracePt t="67392" x="2317750" y="3263900"/>
          <p14:tracePt t="67393" x="2260600" y="3263900"/>
          <p14:tracePt t="67409" x="2133600" y="3263900"/>
          <p14:tracePt t="67425" x="2044700" y="3282950"/>
          <p14:tracePt t="67442" x="1987550" y="3295650"/>
          <p14:tracePt t="67458" x="1943100" y="3308350"/>
          <p14:tracePt t="67475" x="1917700" y="3314700"/>
          <p14:tracePt t="67492" x="1898650" y="3321050"/>
          <p14:tracePt t="67508" x="1879600" y="3327400"/>
          <p14:tracePt t="67525" x="1873250" y="3333750"/>
          <p14:tracePt t="67542" x="1860550" y="3340100"/>
          <p14:tracePt t="67558" x="1847850" y="3352800"/>
          <p14:tracePt t="67575" x="1835150" y="3359150"/>
          <p14:tracePt t="67577" x="1835150" y="3365500"/>
          <p14:tracePt t="67592" x="1828800" y="3371850"/>
          <p14:tracePt t="67609" x="1803400" y="3409950"/>
          <p14:tracePt t="67625" x="1803400" y="3416300"/>
          <p14:tracePt t="67642" x="1803400" y="3435350"/>
          <p14:tracePt t="67658" x="1803400" y="3454400"/>
          <p14:tracePt t="67675" x="1803400" y="3467100"/>
          <p14:tracePt t="67692" x="1803400" y="3479800"/>
          <p14:tracePt t="67708" x="1809750" y="3511550"/>
          <p14:tracePt t="67725" x="1841500" y="3530600"/>
          <p14:tracePt t="67741" x="1892300" y="3562350"/>
          <p14:tracePt t="67758" x="1974850" y="3594100"/>
          <p14:tracePt t="67775" x="2089150" y="3632200"/>
          <p14:tracePt t="67791" x="2228850" y="3670300"/>
          <p14:tracePt t="67809" x="2495550" y="3721100"/>
          <p14:tracePt t="67825" x="2692400" y="3746500"/>
          <p14:tracePt t="67841" x="2857500" y="3752850"/>
          <p14:tracePt t="67858" x="3035300" y="3752850"/>
          <p14:tracePt t="67875" x="3168650" y="3746500"/>
          <p14:tracePt t="67891" x="3225800" y="3733800"/>
          <p14:tracePt t="67908" x="3251200" y="3714750"/>
          <p14:tracePt t="67925" x="3251200" y="3708400"/>
          <p14:tracePt t="67941" x="3257550" y="3683000"/>
          <p14:tracePt t="67958" x="3257550" y="3657600"/>
          <p14:tracePt t="67975" x="3251200" y="3625850"/>
          <p14:tracePt t="67991" x="3232150" y="3587750"/>
          <p14:tracePt t="67993" x="3219450" y="3575050"/>
          <p14:tracePt t="68008" x="3200400" y="3549650"/>
          <p14:tracePt t="68025" x="3048000" y="3448050"/>
          <p14:tracePt t="68041" x="2921000" y="3390900"/>
          <p14:tracePt t="68058" x="2755900" y="3321050"/>
          <p14:tracePt t="68075" x="2616200" y="3289300"/>
          <p14:tracePt t="68091" x="2514600" y="3257550"/>
          <p14:tracePt t="68108" x="2457450" y="3251200"/>
          <p14:tracePt t="68125" x="2387600" y="3251200"/>
          <p14:tracePt t="68141" x="2343150" y="3251200"/>
          <p14:tracePt t="68158" x="2292350" y="3251200"/>
          <p14:tracePt t="68175" x="2247900" y="3251200"/>
          <p14:tracePt t="68191" x="2203450" y="3251200"/>
          <p14:tracePt t="68208" x="2165350" y="3251200"/>
          <p14:tracePt t="68209" x="2139950" y="3251200"/>
          <p14:tracePt t="68225" x="2089150" y="3251200"/>
          <p14:tracePt t="68241" x="2012950" y="3251200"/>
          <p14:tracePt t="68258" x="1924050" y="3251200"/>
          <p14:tracePt t="68275" x="1860550" y="3251200"/>
          <p14:tracePt t="68291" x="1803400" y="3263900"/>
          <p14:tracePt t="68308" x="1739900" y="3276600"/>
          <p14:tracePt t="68325" x="1708150" y="3289300"/>
          <p14:tracePt t="68341" x="1670050" y="3308350"/>
          <p14:tracePt t="68358" x="1651000" y="3321050"/>
          <p14:tracePt t="68375" x="1625600" y="3340100"/>
          <p14:tracePt t="68391" x="1606550" y="3352800"/>
          <p14:tracePt t="68394" x="1600200" y="3352800"/>
          <p14:tracePt t="68408" x="1593850" y="3365500"/>
          <p14:tracePt t="68409" x="1587500" y="3378200"/>
          <p14:tracePt t="68425" x="1581150" y="3397250"/>
          <p14:tracePt t="68441" x="1574800" y="3403600"/>
          <p14:tracePt t="68458" x="1574800" y="3409950"/>
          <p14:tracePt t="68475" x="1574800" y="3422650"/>
          <p14:tracePt t="68491" x="1574800" y="3429000"/>
          <p14:tracePt t="68508" x="1574800" y="3435350"/>
          <p14:tracePt t="68525" x="1587500" y="3460750"/>
          <p14:tracePt t="68541" x="1619250" y="3479800"/>
          <p14:tracePt t="68558" x="1676400" y="3498850"/>
          <p14:tracePt t="68575" x="1809750" y="3530600"/>
          <p14:tracePt t="68591" x="1993900" y="3556000"/>
          <p14:tracePt t="68594" x="2063750" y="3556000"/>
          <p14:tracePt t="68608" x="2159000" y="3556000"/>
          <p14:tracePt t="68625" x="2457450" y="3556000"/>
          <p14:tracePt t="68641" x="2635250" y="3556000"/>
          <p14:tracePt t="68658" x="2774950" y="3556000"/>
          <p14:tracePt t="68675" x="2857500" y="3556000"/>
          <p14:tracePt t="68691" x="2895600" y="3556000"/>
          <p14:tracePt t="68708" x="2921000" y="3556000"/>
          <p14:tracePt t="68725" x="2927350" y="3549650"/>
          <p14:tracePt t="68758" x="2940050" y="3536950"/>
          <p14:tracePt t="68774" x="2946400" y="3524250"/>
          <p14:tracePt t="68791" x="2946400" y="3517900"/>
          <p14:tracePt t="68808" x="2952750" y="3498850"/>
          <p14:tracePt t="68825" x="2965450" y="3473450"/>
          <p14:tracePt t="68858" x="2965450" y="3467100"/>
          <p14:tracePt t="68897" x="2965450" y="3460750"/>
          <p14:tracePt t="68907" x="2965450" y="3448050"/>
          <p14:tracePt t="68917" x="2965450" y="3441700"/>
          <p14:tracePt t="68924" x="2952750" y="3429000"/>
          <p14:tracePt t="68941" x="2901950" y="3397250"/>
          <p14:tracePt t="68958" x="2806700" y="3359150"/>
          <p14:tracePt t="68974" x="2679700" y="3302000"/>
          <p14:tracePt t="68991" x="2527300" y="3257550"/>
          <p14:tracePt t="69008" x="2374900" y="3225800"/>
          <p14:tracePt t="69009" x="2324100" y="3206750"/>
          <p14:tracePt t="69025" x="2222500" y="3200400"/>
          <p14:tracePt t="69041" x="2139950" y="3200400"/>
          <p14:tracePt t="69058" x="2063750" y="3200400"/>
          <p14:tracePt t="69074" x="1993900" y="3200400"/>
          <p14:tracePt t="69091" x="1917700" y="3213100"/>
          <p14:tracePt t="69108" x="1847850" y="3238500"/>
          <p14:tracePt t="69124" x="1784350" y="3263900"/>
          <p14:tracePt t="69141" x="1752600" y="3282950"/>
          <p14:tracePt t="69158" x="1714500" y="3295650"/>
          <p14:tracePt t="69174" x="1701800" y="3321050"/>
          <p14:tracePt t="69191" x="1676400" y="3333750"/>
          <p14:tracePt t="69208" x="1663700" y="3352800"/>
          <p14:tracePt t="69209" x="1663700" y="3371850"/>
          <p14:tracePt t="69225" x="1651000" y="3390900"/>
          <p14:tracePt t="69241" x="1651000" y="3403600"/>
          <p14:tracePt t="69258" x="1651000" y="3416300"/>
          <p14:tracePt t="69274" x="1651000" y="3422650"/>
          <p14:tracePt t="69291" x="1651000" y="3429000"/>
          <p14:tracePt t="69308" x="1651000" y="3448050"/>
          <p14:tracePt t="69324" x="1663700" y="3467100"/>
          <p14:tracePt t="69341" x="1708150" y="3492500"/>
          <p14:tracePt t="69358" x="1765300" y="3511550"/>
          <p14:tracePt t="69374" x="1860550" y="3530600"/>
          <p14:tracePt t="69391" x="2000250" y="3556000"/>
          <p14:tracePt t="69408" x="2159000" y="3562350"/>
          <p14:tracePt t="69409" x="2260600" y="3562350"/>
          <p14:tracePt t="69424" x="2482850" y="3562350"/>
          <p14:tracePt t="69441" x="2724150" y="3562350"/>
          <p14:tracePt t="69458" x="2914650" y="3562350"/>
          <p14:tracePt t="69474" x="3022600" y="3562350"/>
          <p14:tracePt t="69491" x="3048000" y="3562350"/>
          <p14:tracePt t="69508" x="3067050" y="3562350"/>
          <p14:tracePt t="69524" x="3073400" y="3556000"/>
          <p14:tracePt t="69558" x="3079750" y="3530600"/>
          <p14:tracePt t="69574" x="3079750" y="3511550"/>
          <p14:tracePt t="69591" x="3086100" y="3473450"/>
          <p14:tracePt t="69595" x="3086100" y="3454400"/>
          <p14:tracePt t="69608" x="3086100" y="3435350"/>
          <p14:tracePt t="69625" x="3054350" y="3390900"/>
          <p14:tracePt t="69641" x="3022600" y="3365500"/>
          <p14:tracePt t="69658" x="2965450" y="3340100"/>
          <p14:tracePt t="69674" x="2863850" y="3308350"/>
          <p14:tracePt t="69691" x="2724150" y="3276600"/>
          <p14:tracePt t="69708" x="2540000" y="3244850"/>
          <p14:tracePt t="69724" x="2362200" y="3206750"/>
          <p14:tracePt t="69741" x="2203450" y="3194050"/>
          <p14:tracePt t="69758" x="2070100" y="3194050"/>
          <p14:tracePt t="69774" x="1943100" y="3194050"/>
          <p14:tracePt t="69777" x="1892300" y="3200400"/>
          <p14:tracePt t="69791" x="1854200" y="3213100"/>
          <p14:tracePt t="69808" x="1771650" y="3244850"/>
          <p14:tracePt t="69810" x="1733550" y="3257550"/>
          <p14:tracePt t="69825" x="1670050" y="3295650"/>
          <p14:tracePt t="69841" x="1625600" y="3327400"/>
          <p14:tracePt t="69858" x="1606550" y="3346450"/>
          <p14:tracePt t="69874" x="1593850" y="3359150"/>
          <p14:tracePt t="69891" x="1593850" y="3365500"/>
          <p14:tracePt t="69908" x="1587500" y="3371850"/>
          <p14:tracePt t="69924" x="1587500" y="3378200"/>
          <p14:tracePt t="69941" x="1587500" y="3390900"/>
          <p14:tracePt t="69958" x="1593850" y="3409950"/>
          <p14:tracePt t="69974" x="1612900" y="3429000"/>
          <p14:tracePt t="69977" x="1631950" y="3435350"/>
          <p14:tracePt t="69991" x="1651000" y="3441700"/>
          <p14:tracePt t="70008" x="1733550" y="3454400"/>
          <p14:tracePt t="70009" x="1790700" y="3460750"/>
          <p14:tracePt t="70025" x="1949450" y="3473450"/>
          <p14:tracePt t="70041" x="2146300" y="3473450"/>
          <p14:tracePt t="70058" x="2343150" y="3473450"/>
          <p14:tracePt t="70074" x="2514600" y="3473450"/>
          <p14:tracePt t="70091" x="2609850" y="3467100"/>
          <p14:tracePt t="70108" x="2647950" y="3460750"/>
          <p14:tracePt t="70124" x="2654300" y="3460750"/>
          <p14:tracePt t="70141" x="2673350" y="3460750"/>
          <p14:tracePt t="70158" x="2679700" y="3448050"/>
          <p14:tracePt t="70174" x="2692400" y="3441700"/>
          <p14:tracePt t="70191" x="2698750" y="3435350"/>
          <p14:tracePt t="70207" x="2711450" y="3429000"/>
          <p14:tracePt t="70235" x="2711450" y="3422650"/>
          <p14:tracePt t="70244" x="2711450" y="3416300"/>
          <p14:tracePt t="70477" x="2711450" y="3409950"/>
          <p14:tracePt t="70491" x="2686050" y="3403600"/>
          <p14:tracePt t="70507" x="2622550" y="3378200"/>
          <p14:tracePt t="70524" x="2514600" y="3340100"/>
          <p14:tracePt t="70541" x="2381250" y="3308350"/>
          <p14:tracePt t="70557" x="2260600" y="3282950"/>
          <p14:tracePt t="70574" x="2139950" y="3257550"/>
          <p14:tracePt t="70591" x="2063750" y="3251200"/>
          <p14:tracePt t="70607" x="2019300" y="3251200"/>
          <p14:tracePt t="70611" x="2012950" y="3251200"/>
          <p14:tracePt t="70625" x="1993900" y="3251200"/>
          <p14:tracePt t="70642" x="1981200" y="3251200"/>
          <p14:tracePt t="70657" x="1974850" y="3251200"/>
          <p14:tracePt t="70826" x="0" y="0"/>
        </p14:tracePtLst>
        <p14:tracePtLst>
          <p14:tracePt t="72669" x="2527300" y="4114800"/>
          <p14:tracePt t="72682" x="2482850" y="4133850"/>
          <p14:tracePt t="72694" x="2470150" y="4146550"/>
          <p14:tracePt t="72707" x="2425700" y="4184650"/>
          <p14:tracePt t="72724" x="2374900" y="4241800"/>
          <p14:tracePt t="72740" x="2317750" y="4324350"/>
          <p14:tracePt t="72757" x="2279650" y="4438650"/>
          <p14:tracePt t="72773" x="2247900" y="4552950"/>
          <p14:tracePt t="72790" x="2216150" y="4673600"/>
          <p14:tracePt t="72807" x="2209800" y="4781550"/>
          <p14:tracePt t="72823" x="2209800" y="4864100"/>
          <p14:tracePt t="72827" x="2209800" y="4921250"/>
          <p14:tracePt t="72840" x="2209800" y="4953000"/>
          <p14:tracePt t="72857" x="2247900" y="5130800"/>
          <p14:tracePt t="72874" x="2273300" y="5251450"/>
          <p14:tracePt t="72890" x="2311400" y="5372100"/>
          <p14:tracePt t="72906" x="2374900" y="5505450"/>
          <p14:tracePt t="72923" x="2419350" y="5638800"/>
          <p14:tracePt t="72940" x="2489200" y="5746750"/>
          <p14:tracePt t="72956" x="2559050" y="5829300"/>
          <p14:tracePt t="72973" x="2635250" y="5899150"/>
          <p14:tracePt t="72990" x="2749550" y="5956300"/>
          <p14:tracePt t="73006" x="2870200" y="5981700"/>
          <p14:tracePt t="73023" x="2971800" y="5988050"/>
          <p14:tracePt t="73040" x="3079750" y="5981700"/>
          <p14:tracePt t="73042" x="3117850" y="5956300"/>
          <p14:tracePt t="73057" x="3181350" y="5905500"/>
          <p14:tracePt t="73073" x="3213100" y="5854700"/>
          <p14:tracePt t="73090" x="3232150" y="5810250"/>
          <p14:tracePt t="73106" x="3251200" y="5740400"/>
          <p14:tracePt t="73123" x="3263900" y="5632450"/>
          <p14:tracePt t="73140" x="3276600" y="5486400"/>
          <p14:tracePt t="73157" x="3295650" y="5334000"/>
          <p14:tracePt t="73173" x="3295650" y="5194300"/>
          <p14:tracePt t="73190" x="3282950" y="5048250"/>
          <p14:tracePt t="73206" x="3276600" y="4959350"/>
          <p14:tracePt t="73223" x="3270250" y="4895850"/>
          <p14:tracePt t="73240" x="3257550" y="4857750"/>
          <p14:tracePt t="73242" x="3244850" y="4838700"/>
          <p14:tracePt t="73257" x="3225800" y="4813300"/>
          <p14:tracePt t="73273" x="3213100" y="4787900"/>
          <p14:tracePt t="73290" x="3200400" y="4775200"/>
          <p14:tracePt t="73513" x="0" y="0"/>
        </p14:tracePtLst>
        <p14:tracePtLst>
          <p14:tracePt t="74285" x="4432300" y="1943100"/>
          <p14:tracePt t="74295" x="4419600" y="1949450"/>
          <p14:tracePt t="74308" x="4406900" y="1987550"/>
          <p14:tracePt t="74323" x="4387850" y="2038350"/>
          <p14:tracePt t="74340" x="4368800" y="2089150"/>
          <p14:tracePt t="74356" x="4349750" y="2152650"/>
          <p14:tracePt t="74373" x="4343400" y="2228850"/>
          <p14:tracePt t="74390" x="4337050" y="2317750"/>
          <p14:tracePt t="74406" x="4337050" y="2413000"/>
          <p14:tracePt t="74423" x="4343400" y="2514600"/>
          <p14:tracePt t="74439" x="4368800" y="2584450"/>
          <p14:tracePt t="74441" x="4381500" y="2603500"/>
          <p14:tracePt t="74456" x="4394200" y="2622550"/>
          <p14:tracePt t="74473" x="4438650" y="2673350"/>
          <p14:tracePt t="74489" x="4514850" y="2711450"/>
          <p14:tracePt t="74506" x="4591050" y="2730500"/>
          <p14:tracePt t="74523" x="4692650" y="2730500"/>
          <p14:tracePt t="74539" x="4806950" y="2730500"/>
          <p14:tracePt t="74556" x="4927600" y="2686050"/>
          <p14:tracePt t="74573" x="5022850" y="2641600"/>
          <p14:tracePt t="74589" x="5086350" y="2565400"/>
          <p14:tracePt t="74606" x="5124450" y="2495550"/>
          <p14:tracePt t="74623" x="5130800" y="2432050"/>
          <p14:tracePt t="74639" x="5130800" y="2368550"/>
          <p14:tracePt t="74656" x="5130800" y="2305050"/>
          <p14:tracePt t="74658" x="5111750" y="2266950"/>
          <p14:tracePt t="74673" x="5067300" y="2190750"/>
          <p14:tracePt t="74689" x="5029200" y="2139950"/>
          <p14:tracePt t="74706" x="4978400" y="2082800"/>
          <p14:tracePt t="74723" x="4914900" y="2032000"/>
          <p14:tracePt t="74739" x="4870450" y="2006600"/>
          <p14:tracePt t="74756" x="4826000" y="1993900"/>
          <p14:tracePt t="74773" x="4819650" y="1993900"/>
          <p14:tracePt t="74806" x="4806950" y="1993900"/>
          <p14:tracePt t="74842" x="4800600" y="1993900"/>
          <p14:tracePt t="74856" x="4794250" y="1993900"/>
          <p14:tracePt t="74873" x="4787900" y="1993900"/>
          <p14:tracePt t="74889" x="4775200" y="2006600"/>
          <p14:tracePt t="74906" x="4762500" y="2057400"/>
          <p14:tracePt t="74922" x="4756150" y="2146300"/>
          <p14:tracePt t="74939" x="4756150" y="2279650"/>
          <p14:tracePt t="74956" x="4806950" y="2400300"/>
          <p14:tracePt t="74972" x="4870450" y="2508250"/>
          <p14:tracePt t="74989" x="4972050" y="2597150"/>
          <p14:tracePt t="75006" x="5086350" y="2660650"/>
          <p14:tracePt t="75022" x="5219700" y="2705100"/>
          <p14:tracePt t="75039" x="5340350" y="2717800"/>
          <p14:tracePt t="75056" x="5435600" y="2717800"/>
          <p14:tracePt t="75057" x="5480050" y="2711450"/>
          <p14:tracePt t="75073" x="5537200" y="2667000"/>
          <p14:tracePt t="75089" x="5581650" y="2622550"/>
          <p14:tracePt t="75106" x="5607050" y="2540000"/>
          <p14:tracePt t="75122" x="5613400" y="2463800"/>
          <p14:tracePt t="75139" x="5613400" y="2387600"/>
          <p14:tracePt t="75156" x="5613400" y="2324100"/>
          <p14:tracePt t="75172" x="5594350" y="2286000"/>
          <p14:tracePt t="75189" x="5562600" y="2247900"/>
          <p14:tracePt t="75206" x="5524500" y="2216150"/>
          <p14:tracePt t="75222" x="5454650" y="2178050"/>
          <p14:tracePt t="75239" x="5359400" y="2139950"/>
          <p14:tracePt t="75256" x="5257800" y="2114550"/>
          <p14:tracePt t="75257" x="5213350" y="2108200"/>
          <p14:tracePt t="75273" x="5168900" y="2108200"/>
          <p14:tracePt t="75289" x="5156200" y="2108200"/>
          <p14:tracePt t="75306" x="5130800" y="2108200"/>
          <p14:tracePt t="75322" x="5118100" y="2152650"/>
          <p14:tracePt t="75339" x="5092700" y="2228850"/>
          <p14:tracePt t="75356" x="5092700" y="2336800"/>
          <p14:tracePt t="75372" x="5092700" y="2463800"/>
          <p14:tracePt t="75389" x="5111750" y="2597150"/>
          <p14:tracePt t="75406" x="5149850" y="2679700"/>
          <p14:tracePt t="75422" x="5200650" y="2736850"/>
          <p14:tracePt t="75439" x="5264150" y="2781300"/>
          <p14:tracePt t="75456" x="5340350" y="2794000"/>
          <p14:tracePt t="75457" x="5384800" y="2794000"/>
          <p14:tracePt t="75473" x="5505450" y="2781300"/>
          <p14:tracePt t="75489" x="5588000" y="2736850"/>
          <p14:tracePt t="75506" x="5657850" y="2667000"/>
          <p14:tracePt t="75522" x="5702300" y="2565400"/>
          <p14:tracePt t="75539" x="5721350" y="2476500"/>
          <p14:tracePt t="75556" x="5721350" y="2413000"/>
          <p14:tracePt t="75572" x="5702300" y="2362200"/>
          <p14:tracePt t="75589" x="5664200" y="2330450"/>
          <p14:tracePt t="75606" x="5626100" y="2305050"/>
          <p14:tracePt t="75622" x="5594350" y="2292350"/>
          <p14:tracePt t="75639" x="5575300" y="2292350"/>
          <p14:tracePt t="75656" x="5556250" y="2292350"/>
          <p14:tracePt t="75673" x="5549900" y="2292350"/>
          <p14:tracePt t="75689" x="5530850" y="2311400"/>
          <p14:tracePt t="75705" x="5530850" y="2343150"/>
          <p14:tracePt t="75722" x="5530850" y="2368550"/>
          <p14:tracePt t="75739" x="5530850" y="2381250"/>
          <p14:tracePt t="75794" x="5543550" y="2381250"/>
          <p14:tracePt t="75802" x="5543550" y="2368550"/>
          <p14:tracePt t="75812" x="5543550" y="2349500"/>
          <p14:tracePt t="75826" x="5543550" y="2279650"/>
          <p14:tracePt t="75839" x="5530850" y="2235200"/>
          <p14:tracePt t="75856" x="5499100" y="2165350"/>
          <p14:tracePt t="75873" x="5448300" y="2089150"/>
          <p14:tracePt t="75889" x="5435600" y="2076450"/>
          <p14:tracePt t="75907" x="5422900" y="2070100"/>
          <p14:tracePt t="75922" x="5422900" y="2063750"/>
          <p14:tracePt t="75939" x="5410200" y="2063750"/>
          <p14:tracePt t="75973" x="5397500" y="2063750"/>
          <p14:tracePt t="75989" x="5378450" y="2076450"/>
          <p14:tracePt t="76005" x="5378450" y="2089150"/>
          <p14:tracePt t="76022" x="5372100" y="2108200"/>
          <p14:tracePt t="76026" x="5372100" y="2114550"/>
          <p14:tracePt t="76039" x="5372100" y="2120900"/>
          <p14:tracePt t="76056" x="5372100" y="2133600"/>
          <p14:tracePt t="76057" x="5372100" y="2139950"/>
          <p14:tracePt t="76554" x="0" y="0"/>
        </p14:tracePtLst>
        <p14:tracePtLst>
          <p14:tracePt t="78878" x="2851150" y="4159250"/>
          <p14:tracePt t="78893" x="2851150" y="4203700"/>
          <p14:tracePt t="78905" x="2870200" y="4235450"/>
          <p14:tracePt t="78921" x="2901950" y="4260850"/>
          <p14:tracePt t="78938" x="2940050" y="4279900"/>
          <p14:tracePt t="78955" x="2971800" y="4279900"/>
          <p14:tracePt t="78972" x="3028950" y="4279900"/>
          <p14:tracePt t="78988" x="3092450" y="4241800"/>
          <p14:tracePt t="79005" x="3149600" y="4203700"/>
          <p14:tracePt t="79021" x="3175000" y="4146550"/>
          <p14:tracePt t="79038" x="3187700" y="4127500"/>
          <p14:tracePt t="79042" x="3187700" y="4121150"/>
          <p14:tracePt t="79071" x="3187700" y="4108450"/>
          <p14:tracePt t="79129" x="0" y="0"/>
        </p14:tracePtLst>
        <p14:tracePtLst>
          <p14:tracePt t="79435" x="3860800" y="4216400"/>
          <p14:tracePt t="79499" x="3860800" y="4241800"/>
          <p14:tracePt t="79514" x="3886200" y="4311650"/>
          <p14:tracePt t="79528" x="3898900" y="4337050"/>
          <p14:tracePt t="79538" x="3930650" y="4375150"/>
          <p14:tracePt t="79554" x="3968750" y="4387850"/>
          <p14:tracePt t="79571" x="4006850" y="4394200"/>
          <p14:tracePt t="79588" x="4070350" y="4381500"/>
          <p14:tracePt t="79605" x="4127500" y="4330700"/>
          <p14:tracePt t="79621" x="4165600" y="4267200"/>
          <p14:tracePt t="79638" x="4184650" y="4210050"/>
          <p14:tracePt t="79654" x="4191000" y="4191000"/>
          <p14:tracePt t="79671" x="4191000" y="4184650"/>
          <p14:tracePt t="79688" x="4191000" y="4178300"/>
          <p14:tracePt t="79713" x="0" y="0"/>
        </p14:tracePtLst>
        <p14:tracePtLst>
          <p14:tracePt t="80357" x="2940050" y="5245100"/>
          <p14:tracePt t="80371" x="2933700" y="5264150"/>
          <p14:tracePt t="80388" x="2933700" y="5283200"/>
          <p14:tracePt t="80404" x="2927350" y="5314950"/>
          <p14:tracePt t="80421" x="2927350" y="5346700"/>
          <p14:tracePt t="80438" x="2933700" y="5365750"/>
          <p14:tracePt t="80454" x="2959100" y="5384800"/>
          <p14:tracePt t="80471" x="2990850" y="5384800"/>
          <p14:tracePt t="80487" x="3041650" y="5384800"/>
          <p14:tracePt t="80489" x="3060700" y="5384800"/>
          <p14:tracePt t="80504" x="3086100" y="5384800"/>
          <p14:tracePt t="80521" x="3117850" y="5384800"/>
          <p14:tracePt t="80537" x="3130550" y="5372100"/>
          <p14:tracePt t="80554" x="3136900" y="5353050"/>
          <p14:tracePt t="80571" x="3143250" y="5340350"/>
          <p14:tracePt t="80587" x="3143250" y="5334000"/>
          <p14:tracePt t="80641" x="0" y="0"/>
        </p14:tracePtLst>
        <p14:tracePtLst>
          <p14:tracePt t="81070" x="4438650" y="5194300"/>
          <p14:tracePt t="81085" x="4413250" y="5207000"/>
          <p14:tracePt t="81095" x="4400550" y="5219700"/>
          <p14:tracePt t="81104" x="4394200" y="5232400"/>
          <p14:tracePt t="81121" x="4381500" y="5276850"/>
          <p14:tracePt t="81137" x="4381500" y="5308600"/>
          <p14:tracePt t="81154" x="4381500" y="5346700"/>
          <p14:tracePt t="81171" x="4394200" y="5372100"/>
          <p14:tracePt t="81187" x="4413250" y="5391150"/>
          <p14:tracePt t="81204" x="4432300" y="5397500"/>
          <p14:tracePt t="81220" x="4470400" y="5397500"/>
          <p14:tracePt t="81237" x="4527550" y="5397500"/>
          <p14:tracePt t="81254" x="4565650" y="5378450"/>
          <p14:tracePt t="81270" x="4591050" y="5346700"/>
          <p14:tracePt t="81273" x="4597400" y="5334000"/>
          <p14:tracePt t="81287" x="4603750" y="5321300"/>
          <p14:tracePt t="81289" x="4603750" y="5314950"/>
          <p14:tracePt t="81304" x="4603750" y="5308600"/>
          <p14:tracePt t="81306" x="4603750" y="5302250"/>
          <p14:tracePt t="81322" x="4603750" y="5295900"/>
          <p14:tracePt t="81409" x="0" y="0"/>
        </p14:tracePtLst>
        <p14:tracePtLst>
          <p14:tracePt t="82044" x="2349500" y="4641850"/>
          <p14:tracePt t="82100" x="2362200" y="4641850"/>
          <p14:tracePt t="82114" x="2476500" y="4641850"/>
          <p14:tracePt t="82127" x="2590800" y="4654550"/>
          <p14:tracePt t="82140" x="2908300" y="4660900"/>
          <p14:tracePt t="82154" x="3321050" y="4660900"/>
          <p14:tracePt t="82170" x="3625850" y="4660900"/>
          <p14:tracePt t="82187" x="3752850" y="4673600"/>
          <p14:tracePt t="82204" x="3784600" y="4673600"/>
          <p14:tracePt t="82306" x="0" y="0"/>
        </p14:tracePtLst>
        <p14:tracePtLst>
          <p14:tracePt t="82820" x="2578100" y="5670550"/>
          <p14:tracePt t="82885" x="2597150" y="5683250"/>
          <p14:tracePt t="82902" x="2717800" y="5708650"/>
          <p14:tracePt t="82921" x="2990850" y="5734050"/>
          <p14:tracePt t="82924" x="3194050" y="5746750"/>
          <p14:tracePt t="82940" x="3632200" y="5772150"/>
          <p14:tracePt t="82953" x="3949700" y="5784850"/>
          <p14:tracePt t="82970" x="4114800" y="5784850"/>
          <p14:tracePt t="82986" x="4178300" y="5784850"/>
          <p14:tracePt t="83003" x="4191000" y="5784850"/>
          <p14:tracePt t="83146" x="0" y="0"/>
        </p14:tracePtLst>
        <p14:tracePtLst>
          <p14:tracePt t="84788" x="2273300" y="3035300"/>
          <p14:tracePt t="84803" x="2266950" y="3035300"/>
          <p14:tracePt t="84816" x="2254250" y="3035300"/>
          <p14:tracePt t="84829" x="2235200" y="3048000"/>
          <p14:tracePt t="84843" x="2216150" y="3067050"/>
          <p14:tracePt t="84861" x="2190750" y="3111500"/>
          <p14:tracePt t="84873" x="2171700" y="3149600"/>
          <p14:tracePt t="84886" x="2165350" y="3168650"/>
          <p14:tracePt t="84903" x="2159000" y="3213100"/>
          <p14:tracePt t="84919" x="2159000" y="3251200"/>
          <p14:tracePt t="84936" x="2178050" y="3295650"/>
          <p14:tracePt t="84937" x="2190750" y="3314700"/>
          <p14:tracePt t="84953" x="2216150" y="3340100"/>
          <p14:tracePt t="84969" x="2241550" y="3352800"/>
          <p14:tracePt t="84986" x="2273300" y="3365500"/>
          <p14:tracePt t="85002" x="2317750" y="3365500"/>
          <p14:tracePt t="85019" x="2349500" y="3365500"/>
          <p14:tracePt t="85036" x="2393950" y="3352800"/>
          <p14:tracePt t="85052" x="2425700" y="3321050"/>
          <p14:tracePt t="85069" x="2432050" y="3282950"/>
          <p14:tracePt t="85086" x="2432050" y="3225800"/>
          <p14:tracePt t="85102" x="2432050" y="3168650"/>
          <p14:tracePt t="85119" x="2406650" y="3136900"/>
          <p14:tracePt t="85136" x="2381250" y="3098800"/>
          <p14:tracePt t="85137" x="2362200" y="3086100"/>
          <p14:tracePt t="85153" x="2336800" y="3067050"/>
          <p14:tracePt t="85169" x="2311400" y="3054350"/>
          <p14:tracePt t="85186" x="2292350" y="3048000"/>
          <p14:tracePt t="85203" x="2286000" y="3048000"/>
          <p14:tracePt t="85313" x="0" y="0"/>
        </p14:tracePtLst>
        <p14:tracePtLst>
          <p14:tracePt t="85787" x="2476500" y="3930650"/>
          <p14:tracePt t="85803" x="2470150" y="3930650"/>
          <p14:tracePt t="85827" x="2463800" y="3930650"/>
          <p14:tracePt t="85839" x="2457450" y="3943350"/>
          <p14:tracePt t="85852" x="2444750" y="3987800"/>
          <p14:tracePt t="85869" x="2432050" y="4064000"/>
          <p14:tracePt t="85885" x="2406650" y="4197350"/>
          <p14:tracePt t="85902" x="2381250" y="4343400"/>
          <p14:tracePt t="85919" x="2381250" y="4495800"/>
          <p14:tracePt t="85935" x="2387600" y="4629150"/>
          <p14:tracePt t="85953" x="2432050" y="4781550"/>
          <p14:tracePt t="85969" x="2495550" y="4876800"/>
          <p14:tracePt t="85986" x="2603500" y="4959350"/>
          <p14:tracePt t="86002" x="2724150" y="5022850"/>
          <p14:tracePt t="86019" x="2870200" y="5067300"/>
          <p14:tracePt t="86035" x="2997200" y="5073650"/>
          <p14:tracePt t="86052" x="3117850" y="5048250"/>
          <p14:tracePt t="86069" x="3225800" y="4965700"/>
          <p14:tracePt t="86085" x="3295650" y="4838700"/>
          <p14:tracePt t="86102" x="3308350" y="4724400"/>
          <p14:tracePt t="86119" x="3302000" y="4591050"/>
          <p14:tracePt t="86135" x="3257550" y="4476750"/>
          <p14:tracePt t="86152" x="3232150" y="4419600"/>
          <p14:tracePt t="86153" x="3219450" y="4387850"/>
          <p14:tracePt t="86169" x="3175000" y="4337050"/>
          <p14:tracePt t="86185" x="3143250" y="4305300"/>
          <p14:tracePt t="86202" x="3117850" y="4286250"/>
          <p14:tracePt t="86219" x="3105150" y="4279900"/>
          <p14:tracePt t="86235" x="3098800" y="4273550"/>
          <p14:tracePt t="86252" x="3092450" y="4273550"/>
          <p14:tracePt t="86345" x="0" y="0"/>
        </p14:tracePtLst>
        <p14:tracePtLst>
          <p14:tracePt t="86752" x="3022600" y="3987800"/>
          <p14:tracePt t="86753" x="3009900" y="4000500"/>
          <p14:tracePt t="86769" x="2971800" y="4057650"/>
          <p14:tracePt t="86785" x="2921000" y="4165600"/>
          <p14:tracePt t="86802" x="2870200" y="4298950"/>
          <p14:tracePt t="86818" x="2832100" y="4476750"/>
          <p14:tracePt t="86835" x="2813050" y="4667250"/>
          <p14:tracePt t="86852" x="2806700" y="4876800"/>
          <p14:tracePt t="86868" x="2806700" y="5035550"/>
          <p14:tracePt t="86885" x="2832100" y="5194300"/>
          <p14:tracePt t="86902" x="2882900" y="5327650"/>
          <p14:tracePt t="86918" x="2946400" y="5454650"/>
          <p14:tracePt t="86935" x="3022600" y="5588000"/>
          <p14:tracePt t="86952" x="3117850" y="5715000"/>
          <p14:tracePt t="86953" x="3162300" y="5778500"/>
          <p14:tracePt t="86969" x="3244850" y="5848350"/>
          <p14:tracePt t="86985" x="3321050" y="5886450"/>
          <p14:tracePt t="87002" x="3365500" y="5892800"/>
          <p14:tracePt t="87018" x="3460750" y="5892800"/>
          <p14:tracePt t="87035" x="3600450" y="5892800"/>
          <p14:tracePt t="87052" x="3778250" y="5880100"/>
          <p14:tracePt t="87068" x="3924300" y="5829300"/>
          <p14:tracePt t="87085" x="4019550" y="5746750"/>
          <p14:tracePt t="87102" x="4083050" y="5600700"/>
          <p14:tracePt t="87118" x="4121150" y="5397500"/>
          <p14:tracePt t="87135" x="4127500" y="5175250"/>
          <p14:tracePt t="87137" x="4121150" y="5080000"/>
          <p14:tracePt t="87152" x="4114800" y="4997450"/>
          <p14:tracePt t="87169" x="4044950" y="4737100"/>
          <p14:tracePt t="87185" x="3994150" y="4591050"/>
          <p14:tracePt t="87202" x="3937000" y="4457700"/>
          <p14:tracePt t="87218" x="3860800" y="4337050"/>
          <p14:tracePt t="87235" x="3771900" y="4210050"/>
          <p14:tracePt t="87252" x="3670300" y="4076700"/>
          <p14:tracePt t="87268" x="3562350" y="3949700"/>
          <p14:tracePt t="87285" x="3467100" y="3867150"/>
          <p14:tracePt t="87302" x="3384550" y="3810000"/>
          <p14:tracePt t="87318" x="3352800" y="3784600"/>
          <p14:tracePt t="87335" x="3314700" y="3759200"/>
          <p14:tracePt t="87352" x="3282950" y="3752850"/>
          <p14:tracePt t="87353" x="3263900" y="3752850"/>
          <p14:tracePt t="87369" x="3187700" y="3752850"/>
          <p14:tracePt t="87385" x="3092450" y="3765550"/>
          <p14:tracePt t="87402" x="2984500" y="3803650"/>
          <p14:tracePt t="87418" x="2882900" y="3879850"/>
          <p14:tracePt t="87435" x="2794000" y="3968750"/>
          <p14:tracePt t="87452" x="2711450" y="4070350"/>
          <p14:tracePt t="87468" x="2641600" y="4197350"/>
          <p14:tracePt t="87485" x="2584450" y="4324350"/>
          <p14:tracePt t="87502" x="2565400" y="4438650"/>
          <p14:tracePt t="87518" x="2571750" y="4603750"/>
          <p14:tracePt t="87535" x="2597150" y="4749800"/>
          <p14:tracePt t="87537" x="2609850" y="4826000"/>
          <p14:tracePt t="87552" x="2635250" y="4902200"/>
          <p14:tracePt t="87569" x="2749550" y="5137150"/>
          <p14:tracePt t="87585" x="2844800" y="5283200"/>
          <p14:tracePt t="87602" x="2959100" y="5410200"/>
          <p14:tracePt t="87618" x="3067050" y="5511800"/>
          <p14:tracePt t="87635" x="3181350" y="5588000"/>
          <p14:tracePt t="87651" x="3327400" y="5645150"/>
          <p14:tracePt t="87668" x="3498850" y="5683250"/>
          <p14:tracePt t="87685" x="3663950" y="5689600"/>
          <p14:tracePt t="87701" x="3886200" y="5689600"/>
          <p14:tracePt t="87718" x="4108450" y="5670550"/>
          <p14:tracePt t="87735" x="4267200" y="5581650"/>
          <p14:tracePt t="87751" x="4362450" y="5448300"/>
          <p14:tracePt t="87768" x="4419600" y="5207000"/>
          <p14:tracePt t="87785" x="4425950" y="5048250"/>
          <p14:tracePt t="87801" x="4425950" y="4870450"/>
          <p14:tracePt t="87818" x="4406900" y="4686300"/>
          <p14:tracePt t="87835" x="4356100" y="4495800"/>
          <p14:tracePt t="87851" x="4267200" y="4305300"/>
          <p14:tracePt t="87868" x="4121150" y="4133850"/>
          <p14:tracePt t="87885" x="3956050" y="4000500"/>
          <p14:tracePt t="87901" x="3759200" y="3892550"/>
          <p14:tracePt t="87918" x="3587750" y="3829050"/>
          <p14:tracePt t="87935" x="3435350" y="3797300"/>
          <p14:tracePt t="87951" x="3359150" y="3790950"/>
          <p14:tracePt t="87968" x="3263900" y="3790950"/>
          <p14:tracePt t="87969" x="3225800" y="3803650"/>
          <p14:tracePt t="87985" x="3130550" y="3860800"/>
          <p14:tracePt t="88001" x="3022600" y="3949700"/>
          <p14:tracePt t="88018" x="2933700" y="4057650"/>
          <p14:tracePt t="88035" x="2876550" y="4152900"/>
          <p14:tracePt t="88051" x="2832100" y="4248150"/>
          <p14:tracePt t="88068" x="2794000" y="4343400"/>
          <p14:tracePt t="88085" x="2787650" y="4451350"/>
          <p14:tracePt t="88101" x="2787650" y="4597400"/>
          <p14:tracePt t="88118" x="2787650" y="4743450"/>
          <p14:tracePt t="88135" x="2813050" y="4908550"/>
          <p14:tracePt t="88138" x="2844800" y="4984750"/>
          <p14:tracePt t="88152" x="2870200" y="5060950"/>
          <p14:tracePt t="88168" x="2946400" y="5194300"/>
          <p14:tracePt t="88169" x="2990850" y="5257800"/>
          <p14:tracePt t="88185" x="3092450" y="5384800"/>
          <p14:tracePt t="88201" x="3200400" y="5473700"/>
          <p14:tracePt t="88218" x="3314700" y="5556250"/>
          <p14:tracePt t="88235" x="3460750" y="5626100"/>
          <p14:tracePt t="88251" x="3625850" y="5683250"/>
          <p14:tracePt t="88268" x="3829050" y="5727700"/>
          <p14:tracePt t="88285" x="4019550" y="5740400"/>
          <p14:tracePt t="88301" x="4210050" y="5734050"/>
          <p14:tracePt t="88318" x="4330700" y="5695950"/>
          <p14:tracePt t="88335" x="4400550" y="5619750"/>
          <p14:tracePt t="88337" x="4425950" y="5549900"/>
          <p14:tracePt t="88351" x="4445000" y="5473700"/>
          <p14:tracePt t="88368" x="4489450" y="5314950"/>
          <p14:tracePt t="88369" x="4495800" y="5219700"/>
          <p14:tracePt t="88385" x="4502150" y="5048250"/>
          <p14:tracePt t="88401" x="4502150" y="4857750"/>
          <p14:tracePt t="88418" x="4514850" y="4667250"/>
          <p14:tracePt t="88434" x="4508500" y="4508500"/>
          <p14:tracePt t="88451" x="4495800" y="4368800"/>
          <p14:tracePt t="88468" x="4464050" y="4267200"/>
          <p14:tracePt t="88484" x="4406900" y="4184650"/>
          <p14:tracePt t="88501" x="4330700" y="4102100"/>
          <p14:tracePt t="88518" x="4216400" y="4019550"/>
          <p14:tracePt t="88534" x="4070350" y="3962400"/>
          <p14:tracePt t="88537" x="3981450" y="3937000"/>
          <p14:tracePt t="88551" x="3886200" y="3911600"/>
          <p14:tracePt t="88568" x="3714750" y="3886200"/>
          <p14:tracePt t="88585" x="3536950" y="3873500"/>
          <p14:tracePt t="88601" x="3448050" y="3873500"/>
          <p14:tracePt t="88618" x="3346450" y="3905250"/>
          <p14:tracePt t="88634" x="3251200" y="3975100"/>
          <p14:tracePt t="88651" x="3175000" y="4038600"/>
          <p14:tracePt t="88668" x="3098800" y="4159250"/>
          <p14:tracePt t="88684" x="3028950" y="4305300"/>
          <p14:tracePt t="88701" x="2978150" y="4476750"/>
          <p14:tracePt t="88718" x="2946400" y="4635500"/>
          <p14:tracePt t="88734" x="2933700" y="4756150"/>
          <p14:tracePt t="88751" x="2940050" y="4876800"/>
          <p14:tracePt t="88768" x="2971800" y="4984750"/>
          <p14:tracePt t="88770" x="2990850" y="5041900"/>
          <p14:tracePt t="88785" x="3048000" y="5156200"/>
          <p14:tracePt t="88801" x="3117850" y="5264150"/>
          <p14:tracePt t="88818" x="3155950" y="5327650"/>
          <p14:tracePt t="88834" x="3168650" y="5353050"/>
          <p14:tracePt t="88891" x="3175000" y="5359400"/>
          <p14:tracePt t="88907" x="3181350" y="5365750"/>
          <p14:tracePt t="88922" x="3194050" y="5384800"/>
          <p14:tracePt t="88935" x="3206750" y="5397500"/>
          <p14:tracePt t="88951" x="3263900" y="5435600"/>
          <p14:tracePt t="88953" x="3308350" y="5467350"/>
          <p14:tracePt t="88968" x="3378200" y="5492750"/>
          <p14:tracePt t="88985" x="3657600" y="5562600"/>
          <p14:tracePt t="89001" x="3867150" y="5588000"/>
          <p14:tracePt t="89018" x="4089400" y="5588000"/>
          <p14:tracePt t="89034" x="4330700" y="5588000"/>
          <p14:tracePt t="89051" x="4508500" y="5588000"/>
          <p14:tracePt t="89068" x="4622800" y="5568950"/>
          <p14:tracePt t="89085" x="4667250" y="5480050"/>
          <p14:tracePt t="89101" x="4699000" y="5327650"/>
          <p14:tracePt t="89118" x="4699000" y="5149850"/>
          <p14:tracePt t="89134" x="4711700" y="4972050"/>
          <p14:tracePt t="89151" x="4699000" y="4819650"/>
          <p14:tracePt t="89153" x="4692650" y="4756150"/>
          <p14:tracePt t="89168" x="4686300" y="4692650"/>
          <p14:tracePt t="89185" x="4616450" y="4489450"/>
          <p14:tracePt t="89201" x="4546600" y="4349750"/>
          <p14:tracePt t="89218" x="4432300" y="4191000"/>
          <p14:tracePt t="89234" x="4292600" y="4057650"/>
          <p14:tracePt t="89251" x="4140200" y="3962400"/>
          <p14:tracePt t="89268" x="3975100" y="3886200"/>
          <p14:tracePt t="89284" x="3841750" y="3854450"/>
          <p14:tracePt t="89301" x="3752850" y="3835400"/>
          <p14:tracePt t="89318" x="3689350" y="3835400"/>
          <p14:tracePt t="89334" x="3587750" y="3854450"/>
          <p14:tracePt t="89351" x="3486150" y="3892550"/>
          <p14:tracePt t="89368" x="3359150" y="3987800"/>
          <p14:tracePt t="89385" x="3168650" y="4165600"/>
          <p14:tracePt t="89401" x="3054350" y="4292600"/>
          <p14:tracePt t="89417" x="2978150" y="4451350"/>
          <p14:tracePt t="89434" x="2946400" y="4641850"/>
          <p14:tracePt t="89451" x="2927350" y="4857750"/>
          <p14:tracePt t="89467" x="2927350" y="5054600"/>
          <p14:tracePt t="89484" x="2927350" y="5276850"/>
          <p14:tracePt t="89501" x="2978150" y="5467350"/>
          <p14:tracePt t="89518" x="3060700" y="5632450"/>
          <p14:tracePt t="89534" x="3155950" y="5759450"/>
          <p14:tracePt t="89551" x="3257550" y="5842000"/>
          <p14:tracePt t="89567" x="3371850" y="5911850"/>
          <p14:tracePt t="89571" x="3441700" y="5943600"/>
          <p14:tracePt t="89584" x="3575050" y="5994400"/>
          <p14:tracePt t="89601" x="3714750" y="6026150"/>
          <p14:tracePt t="89617" x="3822700" y="6026150"/>
          <p14:tracePt t="89634" x="3930650" y="5949950"/>
          <p14:tracePt t="89651" x="4038600" y="5772150"/>
          <p14:tracePt t="89667" x="4152900" y="5511800"/>
          <p14:tracePt t="89684" x="4222750" y="5257800"/>
          <p14:tracePt t="89701" x="4241800" y="5010150"/>
          <p14:tracePt t="89718" x="4216400" y="4794250"/>
          <p14:tracePt t="89734" x="4140200" y="4597400"/>
          <p14:tracePt t="89751" x="4038600" y="4432300"/>
          <p14:tracePt t="89767" x="3911600" y="4273550"/>
          <p14:tracePt t="89784" x="3771900" y="4133850"/>
          <p14:tracePt t="89785" x="3702050" y="4070350"/>
          <p14:tracePt t="89801" x="3568700" y="3994150"/>
          <p14:tracePt t="89817" x="3473450" y="3949700"/>
          <p14:tracePt t="89834" x="3429000" y="3930650"/>
          <p14:tracePt t="89851" x="3416300" y="3930650"/>
          <p14:tracePt t="89867" x="3397250" y="3943350"/>
          <p14:tracePt t="89884" x="3340100" y="4032250"/>
          <p14:tracePt t="89901" x="3270250" y="4229100"/>
          <p14:tracePt t="89917" x="3175000" y="4495800"/>
          <p14:tracePt t="89934" x="3136900" y="4718050"/>
          <p14:tracePt t="89951" x="3143250" y="4902200"/>
          <p14:tracePt t="89968" x="3194050" y="5041900"/>
          <p14:tracePt t="89984" x="3270250" y="5149850"/>
          <p14:tracePt t="89985" x="3321050" y="5194300"/>
          <p14:tracePt t="90001" x="3454400" y="5270500"/>
          <p14:tracePt t="90017" x="3638550" y="5321300"/>
          <p14:tracePt t="90034" x="3860800" y="5327650"/>
          <p14:tracePt t="90051" x="4121150" y="5289550"/>
          <p14:tracePt t="90067" x="4305300" y="5207000"/>
          <p14:tracePt t="90084" x="4406900" y="5073650"/>
          <p14:tracePt t="90101" x="4451350" y="4889500"/>
          <p14:tracePt t="90117" x="4457700" y="4699000"/>
          <p14:tracePt t="90134" x="4457700" y="4508500"/>
          <p14:tracePt t="90151" x="4406900" y="4375150"/>
          <p14:tracePt t="90167" x="4337050" y="4267200"/>
          <p14:tracePt t="90184" x="4248150" y="4178300"/>
          <p14:tracePt t="90185" x="4184650" y="4146550"/>
          <p14:tracePt t="90201" x="4070350" y="4083050"/>
          <p14:tracePt t="90217" x="3968750" y="4038600"/>
          <p14:tracePt t="90234" x="3898900" y="4032250"/>
          <p14:tracePt t="90251" x="3835400" y="4044950"/>
          <p14:tracePt t="90267" x="3765550" y="4108450"/>
          <p14:tracePt t="90284" x="3683000" y="4267200"/>
          <p14:tracePt t="90301" x="3600450" y="4476750"/>
          <p14:tracePt t="90317" x="3530600" y="4737100"/>
          <p14:tracePt t="90334" x="3511550" y="4959350"/>
          <p14:tracePt t="90351" x="3524250" y="5105400"/>
          <p14:tracePt t="90367" x="3549650" y="5168900"/>
          <p14:tracePt t="90370" x="3556000" y="5187950"/>
          <p14:tracePt t="90384" x="3562350" y="5194300"/>
          <p14:tracePt t="90401" x="3568700" y="5200650"/>
          <p14:tracePt t="90427" x="3575050" y="5200650"/>
          <p14:tracePt t="90434" x="3587750" y="5194300"/>
          <p14:tracePt t="90450" x="3606800" y="5175250"/>
          <p14:tracePt t="90467" x="3619500" y="5143500"/>
          <p14:tracePt t="90484" x="3638550" y="5130800"/>
          <p14:tracePt t="90650" x="0" y="0"/>
        </p14:tracePtLst>
        <p14:tracePtLst>
          <p14:tracePt t="91188" x="2114550" y="4686300"/>
          <p14:tracePt t="91282" x="2120900" y="4686300"/>
          <p14:tracePt t="91294" x="2171700" y="4686300"/>
          <p14:tracePt t="91307" x="2349500" y="4686300"/>
          <p14:tracePt t="91317" x="2527300" y="4686300"/>
          <p14:tracePt t="91334" x="3086100" y="4686300"/>
          <p14:tracePt t="91351" x="3771900" y="4686300"/>
          <p14:tracePt t="91367" x="4337050" y="4686300"/>
          <p14:tracePt t="91384" x="4610100" y="4686300"/>
          <p14:tracePt t="91401" x="4699000" y="4686300"/>
          <p14:tracePt t="91417" x="4705350" y="4686300"/>
          <p14:tracePt t="91657" x="0" y="0"/>
        </p14:tracePtLst>
        <p14:tracePtLst>
          <p14:tracePt t="93403" x="2247900" y="2959100"/>
          <p14:tracePt t="93443" x="2241550" y="2959100"/>
          <p14:tracePt t="93453" x="2228850" y="2978150"/>
          <p14:tracePt t="93466" x="2216150" y="3054350"/>
          <p14:tracePt t="93483" x="2209800" y="3155950"/>
          <p14:tracePt t="93500" x="2209800" y="3251200"/>
          <p14:tracePt t="93516" x="2235200" y="3321050"/>
          <p14:tracePt t="93533" x="2266950" y="3359150"/>
          <p14:tracePt t="93550" x="2298700" y="3371850"/>
          <p14:tracePt t="93566" x="2311400" y="3371850"/>
          <p14:tracePt t="93583" x="2324100" y="3371850"/>
          <p14:tracePt t="93600" x="2362200" y="3359150"/>
          <p14:tracePt t="93601" x="2381250" y="3340100"/>
          <p14:tracePt t="93617" x="2406650" y="3270250"/>
          <p14:tracePt t="93633" x="2413000" y="3213100"/>
          <p14:tracePt t="93650" x="2413000" y="3155950"/>
          <p14:tracePt t="93666" x="2413000" y="3124200"/>
          <p14:tracePt t="93683" x="2413000" y="3086100"/>
          <p14:tracePt t="93700" x="2413000" y="3079750"/>
          <p14:tracePt t="93716" x="2413000" y="3067050"/>
          <p14:tracePt t="93733" x="2413000" y="3060700"/>
          <p14:tracePt t="93749" x="2406650" y="3048000"/>
          <p14:tracePt t="93817" x="2406650" y="3035300"/>
          <p14:tracePt t="93817" x="0" y="0"/>
        </p14:tracePtLst>
        <p14:tracePtLst>
          <p14:tracePt t="94213" x="1295400" y="2984500"/>
          <p14:tracePt t="94228" x="1270000" y="3003550"/>
          <p14:tracePt t="94243" x="1250950" y="3028950"/>
          <p14:tracePt t="94255" x="1244600" y="3041650"/>
          <p14:tracePt t="94266" x="1238250" y="3060700"/>
          <p14:tracePt t="94283" x="1225550" y="3092450"/>
          <p14:tracePt t="94299" x="1212850" y="3124200"/>
          <p14:tracePt t="94316" x="1212850" y="3155950"/>
          <p14:tracePt t="94333" x="1206500" y="3175000"/>
          <p14:tracePt t="94350" x="1206500" y="3200400"/>
          <p14:tracePt t="94366" x="1212850" y="3232150"/>
          <p14:tracePt t="94369" x="1219200" y="3251200"/>
          <p14:tracePt t="94383" x="1225550" y="3257550"/>
          <p14:tracePt t="94399" x="1250950" y="3276600"/>
          <p14:tracePt t="94416" x="1270000" y="3289300"/>
          <p14:tracePt t="94433" x="1289050" y="3289300"/>
          <p14:tracePt t="94449" x="1301750" y="3289300"/>
          <p14:tracePt t="94466" x="1327150" y="3282950"/>
          <p14:tracePt t="94483" x="1352550" y="3244850"/>
          <p14:tracePt t="94499" x="1358900" y="3206750"/>
          <p14:tracePt t="94516" x="1358900" y="3155950"/>
          <p14:tracePt t="94533" x="1358900" y="3111500"/>
          <p14:tracePt t="94549" x="1339850" y="3073400"/>
          <p14:tracePt t="94566" x="1320800" y="3048000"/>
          <p14:tracePt t="94569" x="1308100" y="3041650"/>
          <p14:tracePt t="94582" x="1295400" y="3035300"/>
          <p14:tracePt t="94599" x="1289050" y="3022600"/>
          <p14:tracePt t="94633" x="1270000" y="3022600"/>
          <p14:tracePt t="94649" x="1250950" y="3041650"/>
          <p14:tracePt t="94666" x="1238250" y="3079750"/>
          <p14:tracePt t="94682" x="1238250" y="3130550"/>
          <p14:tracePt t="94699" x="1238250" y="3194050"/>
          <p14:tracePt t="94716" x="1257300" y="3276600"/>
          <p14:tracePt t="94733" x="1295400" y="3321050"/>
          <p14:tracePt t="94749" x="1333500" y="3359150"/>
          <p14:tracePt t="94766" x="1377950" y="3390900"/>
          <p14:tracePt t="94782" x="1454150" y="3403600"/>
          <p14:tracePt t="94786" x="1492250" y="3409950"/>
          <p14:tracePt t="94799" x="1504950" y="3409950"/>
          <p14:tracePt t="94816" x="1549400" y="3403600"/>
          <p14:tracePt t="94818" x="1568450" y="3397250"/>
          <p14:tracePt t="94833" x="1574800" y="3359150"/>
          <p14:tracePt t="94849" x="1574800" y="3333750"/>
          <p14:tracePt t="94866" x="1574800" y="3308350"/>
          <p14:tracePt t="94882" x="1574800" y="3289300"/>
          <p14:tracePt t="94899" x="1568450" y="3282950"/>
          <p14:tracePt t="94946" x="1555750" y="3282950"/>
          <p14:tracePt t="94970" x="1555750" y="3289300"/>
          <p14:tracePt t="94977" x="1555750" y="3295650"/>
          <p14:tracePt t="94987" x="1555750" y="3302000"/>
          <p14:tracePt t="95066" x="1562100" y="3302000"/>
          <p14:tracePt t="95077" x="1562100" y="3282950"/>
          <p14:tracePt t="95090" x="1562100" y="3238500"/>
          <p14:tracePt t="95102" x="1562100" y="3225800"/>
          <p14:tracePt t="95116" x="1555750" y="3187700"/>
          <p14:tracePt t="95132" x="1543050" y="3175000"/>
          <p14:tracePt t="95441" x="0" y="0"/>
        </p14:tracePtLst>
        <p14:tracePtLst>
          <p14:tracePt t="96033" x="381000" y="3130550"/>
          <p14:tracePt t="96049" x="381000" y="3149600"/>
          <p14:tracePt t="96065" x="381000" y="3162300"/>
          <p14:tracePt t="96082" x="381000" y="3168650"/>
          <p14:tracePt t="96106" x="381000" y="3175000"/>
          <p14:tracePt t="96130" x="387350" y="3175000"/>
          <p14:tracePt t="96146" x="393700" y="3175000"/>
          <p14:tracePt t="96162" x="400050" y="3168650"/>
          <p14:tracePt t="96171" x="412750" y="3155950"/>
          <p14:tracePt t="96182" x="419100" y="3136900"/>
          <p14:tracePt t="96199" x="425450" y="3105150"/>
          <p14:tracePt t="96215" x="425450" y="3092450"/>
          <p14:tracePt t="96217" x="431800" y="3079750"/>
          <p14:tracePt t="96331" x="431800" y="3098800"/>
          <p14:tracePt t="96343" x="438150" y="3117850"/>
          <p14:tracePt t="96356" x="457200" y="3162300"/>
          <p14:tracePt t="96372" x="482600" y="3194050"/>
          <p14:tracePt t="96389" x="508000" y="3219450"/>
          <p14:tracePt t="96400" x="508000" y="3225800"/>
          <p14:tracePt t="96426" x="514350" y="3225800"/>
          <p14:tracePt t="96437" x="520700" y="3225800"/>
          <p14:tracePt t="96457" x="527050" y="3225800"/>
          <p14:tracePt t="96474" x="539750" y="3219450"/>
          <p14:tracePt t="96490" x="552450" y="3213100"/>
          <p14:tracePt t="96490" x="0" y="0"/>
        </p14:tracePtLst>
        <p14:tracePtLst>
          <p14:tracePt t="101363" x="7696200" y="1739900"/>
          <p14:tracePt t="101410" x="7715250" y="1739900"/>
          <p14:tracePt t="101421" x="7753350" y="1739900"/>
          <p14:tracePt t="101434" x="7880350" y="1739900"/>
          <p14:tracePt t="101447" x="7962900" y="1739900"/>
          <p14:tracePt t="101464" x="8147050" y="1739900"/>
          <p14:tracePt t="101464" x="8229600" y="1739900"/>
          <p14:tracePt t="101481" x="8394700" y="1739900"/>
          <p14:tracePt t="101497" x="8547100" y="1739900"/>
          <p14:tracePt t="101513" x="8674100" y="1752600"/>
          <p14:tracePt t="101530" x="8788400" y="1778000"/>
          <p14:tracePt t="101547" x="8826500" y="1784350"/>
          <p14:tracePt t="101564" x="8851900" y="1784350"/>
          <p14:tracePt t="101580" x="8858250" y="1784350"/>
          <p14:tracePt t="102169" x="0" y="0"/>
        </p14:tracePtLst>
        <p14:tracePtLst>
          <p14:tracePt t="102610" x="7778750" y="1771650"/>
          <p14:tracePt t="102667" x="7785100" y="1771650"/>
          <p14:tracePt t="102678" x="7816850" y="1771650"/>
          <p14:tracePt t="102689" x="7912100" y="1771650"/>
          <p14:tracePt t="102701" x="7975600" y="1771650"/>
          <p14:tracePt t="102713" x="8153400" y="1771650"/>
          <p14:tracePt t="102730" x="8343900" y="1771650"/>
          <p14:tracePt t="102747" x="8502650" y="1771650"/>
          <p14:tracePt t="102763" x="8578850" y="1771650"/>
          <p14:tracePt t="102780" x="8610600" y="1771650"/>
          <p14:tracePt t="102796" x="8629650" y="1771650"/>
          <p14:tracePt t="102826" x="8636000" y="1771650"/>
          <p14:tracePt t="102833" x="8642350" y="1771650"/>
          <p14:tracePt t="102847" x="8648700" y="1771650"/>
          <p14:tracePt t="102863" x="8680450" y="1778000"/>
          <p14:tracePt t="102880" x="8693150" y="1778000"/>
          <p14:tracePt t="102881" x="8705850" y="1778000"/>
          <p14:tracePt t="102898" x="8712200" y="1778000"/>
          <p14:tracePt t="102913" x="8724900" y="1778000"/>
          <p14:tracePt t="102930" x="8743950" y="1778000"/>
          <p14:tracePt t="102946" x="8750300" y="1778000"/>
          <p14:tracePt t="102963" x="8769350" y="1778000"/>
          <p14:tracePt t="102980" x="8782050" y="1778000"/>
          <p14:tracePt t="102996" x="8813800" y="1778000"/>
          <p14:tracePt t="103013" x="8845550" y="1778000"/>
          <p14:tracePt t="103030" x="8864600" y="1778000"/>
          <p14:tracePt t="103046" x="8890000" y="1784350"/>
          <p14:tracePt t="103063" x="8934450" y="1797050"/>
          <p14:tracePt t="103065" x="8953500" y="1797050"/>
          <p14:tracePt t="103080" x="8959850" y="1797050"/>
          <p14:tracePt t="103097" x="9029700" y="1797050"/>
          <p14:tracePt t="103113" x="9067800" y="1797050"/>
          <p14:tracePt t="103130" x="9112250" y="1797050"/>
          <p14:tracePt t="103146" x="9188450" y="1816100"/>
          <p14:tracePt t="103163" x="9283700" y="1835150"/>
          <p14:tracePt t="103180" x="9372600" y="1860550"/>
          <p14:tracePt t="103196" x="9442450" y="1873250"/>
          <p14:tracePt t="103213" x="9505950" y="1885950"/>
          <p14:tracePt t="103230" x="9569450" y="1892300"/>
          <p14:tracePt t="103246" x="9607550" y="1898650"/>
          <p14:tracePt t="103263" x="9664700" y="1898650"/>
          <p14:tracePt t="103279" x="9728200" y="1898650"/>
          <p14:tracePt t="103296" x="9829800" y="1898650"/>
          <p14:tracePt t="103313" x="9886950" y="1898650"/>
          <p14:tracePt t="103329" x="9937750" y="1898650"/>
          <p14:tracePt t="103346" x="9994900" y="1898650"/>
          <p14:tracePt t="103363" x="10039350" y="1898650"/>
          <p14:tracePt t="103380" x="10090150" y="1898650"/>
          <p14:tracePt t="103396" x="10134600" y="1898650"/>
          <p14:tracePt t="103413" x="10191750" y="1898650"/>
          <p14:tracePt t="103430" x="10242550" y="1898650"/>
          <p14:tracePt t="103447" x="10287000" y="1898650"/>
          <p14:tracePt t="103449" x="10312400" y="1898650"/>
          <p14:tracePt t="103463" x="10337800" y="1898650"/>
          <p14:tracePt t="103479" x="10369550" y="1898650"/>
          <p14:tracePt t="103481" x="10394950" y="1898650"/>
          <p14:tracePt t="103496" x="10426700" y="1898650"/>
          <p14:tracePt t="103513" x="10471150" y="1898650"/>
          <p14:tracePt t="103529" x="10515600" y="1898650"/>
          <p14:tracePt t="103546" x="10547350" y="1898650"/>
          <p14:tracePt t="103563" x="10566400" y="1898650"/>
          <p14:tracePt t="103580" x="10585450" y="1898650"/>
          <p14:tracePt t="103597" x="10617200" y="1892300"/>
          <p14:tracePt t="103613" x="10642600" y="1873250"/>
          <p14:tracePt t="103630" x="10661650" y="1854200"/>
          <p14:tracePt t="103633" x="10674350" y="1847850"/>
          <p14:tracePt t="103647" x="10680700" y="1828800"/>
          <p14:tracePt t="103650" x="10687050" y="1816100"/>
          <p14:tracePt t="103663" x="10687050" y="1809750"/>
          <p14:tracePt t="103667" x="10687050" y="1803400"/>
          <p14:tracePt t="103679" x="10693400" y="1790700"/>
          <p14:tracePt t="103696" x="10699750" y="1771650"/>
          <p14:tracePt t="103698" x="10699750" y="1752600"/>
          <p14:tracePt t="103713" x="10699750" y="1733550"/>
          <p14:tracePt t="103730" x="10706100" y="1701800"/>
          <p14:tracePt t="103746" x="10706100" y="1682750"/>
          <p14:tracePt t="103763" x="10706100" y="1663700"/>
          <p14:tracePt t="103779" x="10699750" y="1644650"/>
          <p14:tracePt t="103796" x="10693400" y="1638300"/>
          <p14:tracePt t="103813" x="10680700" y="1619250"/>
          <p14:tracePt t="103829" x="10674350" y="1606550"/>
          <p14:tracePt t="103846" x="10642600" y="1600200"/>
          <p14:tracePt t="103863" x="10610850" y="1574800"/>
          <p14:tracePt t="103879" x="10521950" y="1536700"/>
          <p14:tracePt t="103881" x="10477500" y="1524000"/>
          <p14:tracePt t="103896" x="10420350" y="1504950"/>
          <p14:tracePt t="103898" x="10363200" y="1492250"/>
          <p14:tracePt t="103913" x="10236200" y="1466850"/>
          <p14:tracePt t="103929" x="10083800" y="1428750"/>
          <p14:tracePt t="103946" x="9931400" y="1397000"/>
          <p14:tracePt t="103963" x="9779000" y="1384300"/>
          <p14:tracePt t="103979" x="9607550" y="1365250"/>
          <p14:tracePt t="103996" x="9461500" y="1365250"/>
          <p14:tracePt t="104013" x="9290050" y="1365250"/>
          <p14:tracePt t="104029" x="9137650" y="1365250"/>
          <p14:tracePt t="104046" x="8966200" y="1365250"/>
          <p14:tracePt t="104063" x="8820150" y="1365250"/>
          <p14:tracePt t="104065" x="8756650" y="1365250"/>
          <p14:tracePt t="104079" x="8693150" y="1365250"/>
          <p14:tracePt t="104096" x="8566150" y="1365250"/>
          <p14:tracePt t="104098" x="8509000" y="1365250"/>
          <p14:tracePt t="104113" x="8401050" y="1365250"/>
          <p14:tracePt t="104129" x="8293100" y="1365250"/>
          <p14:tracePt t="104146" x="8191500" y="1365250"/>
          <p14:tracePt t="104163" x="8070850" y="1365250"/>
          <p14:tracePt t="104179" x="7943850" y="1365250"/>
          <p14:tracePt t="104196" x="7823200" y="1384300"/>
          <p14:tracePt t="104213" x="7727950" y="1397000"/>
          <p14:tracePt t="104229" x="7639050" y="1409700"/>
          <p14:tracePt t="104246" x="7543800" y="1435100"/>
          <p14:tracePt t="104263" x="7467600" y="1447800"/>
          <p14:tracePt t="104265" x="7429500" y="1454150"/>
          <p14:tracePt t="104279" x="7410450" y="1460500"/>
          <p14:tracePt t="104296" x="7372350" y="1473200"/>
          <p14:tracePt t="104297" x="7359650" y="1479550"/>
          <p14:tracePt t="104313" x="7353300" y="1485900"/>
          <p14:tracePt t="104329" x="7346950" y="1492250"/>
          <p14:tracePt t="104346" x="7340600" y="1498600"/>
          <p14:tracePt t="104363" x="7340600" y="1517650"/>
          <p14:tracePt t="104379" x="7340600" y="1536700"/>
          <p14:tracePt t="104396" x="7346950" y="1574800"/>
          <p14:tracePt t="104413" x="7372350" y="1612900"/>
          <p14:tracePt t="104429" x="7410450" y="1631950"/>
          <p14:tracePt t="104446" x="7461250" y="1657350"/>
          <p14:tracePt t="104463" x="7524750" y="1689100"/>
          <p14:tracePt t="104479" x="7626350" y="1727200"/>
          <p14:tracePt t="104483" x="7689850" y="1739900"/>
          <p14:tracePt t="104496" x="7766050" y="1752600"/>
          <p14:tracePt t="104513" x="8045450" y="1758950"/>
          <p14:tracePt t="104529" x="8337550" y="1758950"/>
          <p14:tracePt t="104546" x="8731250" y="1758950"/>
          <p14:tracePt t="104563" x="9182100" y="1758950"/>
          <p14:tracePt t="104579" x="9569450" y="1758950"/>
          <p14:tracePt t="104596" x="9874250" y="1758950"/>
          <p14:tracePt t="104612" x="10090150" y="1758950"/>
          <p14:tracePt t="104629" x="10255250" y="1758950"/>
          <p14:tracePt t="104646" x="10375900" y="1758950"/>
          <p14:tracePt t="104662" x="10445750" y="1758950"/>
          <p14:tracePt t="104666" x="10471150" y="1758950"/>
          <p14:tracePt t="104679" x="10483850" y="1758950"/>
          <p14:tracePt t="104696" x="10490200" y="1758950"/>
          <p14:tracePt t="104841" x="0" y="0"/>
        </p14:tracePtLst>
        <p14:tracePtLst>
          <p14:tracePt t="105241" x="3854450" y="768350"/>
          <p14:tracePt t="105259" x="3848100" y="768350"/>
          <p14:tracePt t="105270" x="3841750" y="768350"/>
          <p14:tracePt t="105279" x="3829050" y="774700"/>
          <p14:tracePt t="105296" x="3803650" y="819150"/>
          <p14:tracePt t="105313" x="3765550" y="914400"/>
          <p14:tracePt t="105329" x="3759200" y="990600"/>
          <p14:tracePt t="105346" x="3759200" y="1092200"/>
          <p14:tracePt t="105362" x="3790950" y="1174750"/>
          <p14:tracePt t="105379" x="3810000" y="1231900"/>
          <p14:tracePt t="105396" x="3860800" y="1301750"/>
          <p14:tracePt t="105412" x="3937000" y="1371600"/>
          <p14:tracePt t="105429" x="4044950" y="1422400"/>
          <p14:tracePt t="105445" x="4165600" y="1454150"/>
          <p14:tracePt t="105462" x="4298950" y="1479550"/>
          <p14:tracePt t="105479" x="4406900" y="1492250"/>
          <p14:tracePt t="105495" x="4495800" y="1473200"/>
          <p14:tracePt t="105512" x="4540250" y="1441450"/>
          <p14:tracePt t="105513" x="4552950" y="1422400"/>
          <p14:tracePt t="105529" x="4578350" y="1371600"/>
          <p14:tracePt t="105545" x="4584700" y="1320800"/>
          <p14:tracePt t="105562" x="4584700" y="1257300"/>
          <p14:tracePt t="105579" x="4552950" y="1193800"/>
          <p14:tracePt t="105595" x="4502150" y="1143000"/>
          <p14:tracePt t="105612" x="4445000" y="1104900"/>
          <p14:tracePt t="105629" x="4394200" y="1079500"/>
          <p14:tracePt t="105645" x="4356100" y="1073150"/>
          <p14:tracePt t="105662" x="4324350" y="1073150"/>
          <p14:tracePt t="105679" x="4273550" y="1079500"/>
          <p14:tracePt t="105695" x="4222750" y="1104900"/>
          <p14:tracePt t="105714" x="4159250" y="1187450"/>
          <p14:tracePt t="105729" x="4114800" y="1289050"/>
          <p14:tracePt t="105745" x="4095750" y="1390650"/>
          <p14:tracePt t="105762" x="4102100" y="1466850"/>
          <p14:tracePt t="105779" x="4127500" y="1530350"/>
          <p14:tracePt t="105795" x="4165600" y="1555750"/>
          <p14:tracePt t="105812" x="4197350" y="1574800"/>
          <p14:tracePt t="105829" x="4210050" y="1574800"/>
          <p14:tracePt t="105845" x="4241800" y="1574800"/>
          <p14:tracePt t="105862" x="4267200" y="1562100"/>
          <p14:tracePt t="105879" x="4286250" y="1549400"/>
          <p14:tracePt t="105895" x="4298950" y="1530350"/>
          <p14:tracePt t="105912" x="4305300" y="1524000"/>
          <p14:tracePt t="105913" x="4311650" y="1511300"/>
          <p14:tracePt t="105937" x="4311650" y="1504950"/>
          <p14:tracePt t="106177" x="0" y="0"/>
        </p14:tracePtLst>
        <p14:tracePtLst>
          <p14:tracePt t="106677" x="3263900" y="1981200"/>
          <p14:tracePt t="106691" x="3244850" y="1981200"/>
          <p14:tracePt t="106707" x="3225800" y="1993900"/>
          <p14:tracePt t="106718" x="3213100" y="2006600"/>
          <p14:tracePt t="106729" x="3175000" y="2038350"/>
          <p14:tracePt t="106745" x="3149600" y="2095500"/>
          <p14:tracePt t="106762" x="3124200" y="2152650"/>
          <p14:tracePt t="106778" x="3105150" y="2216150"/>
          <p14:tracePt t="106795" x="3086100" y="2273300"/>
          <p14:tracePt t="106812" x="3079750" y="2317750"/>
          <p14:tracePt t="106828" x="3079750" y="2368550"/>
          <p14:tracePt t="106845" x="3079750" y="2438400"/>
          <p14:tracePt t="106862" x="3105150" y="2489200"/>
          <p14:tracePt t="106878" x="3124200" y="2540000"/>
          <p14:tracePt t="106895" x="3149600" y="2584450"/>
          <p14:tracePt t="106912" x="3187700" y="2622550"/>
          <p14:tracePt t="106928" x="3225800" y="2667000"/>
          <p14:tracePt t="106945" x="3263900" y="2686050"/>
          <p14:tracePt t="106961" x="3276600" y="2692400"/>
          <p14:tracePt t="106978" x="3302000" y="2692400"/>
          <p14:tracePt t="106995" x="3340100" y="2692400"/>
          <p14:tracePt t="107012" x="3378200" y="2673350"/>
          <p14:tracePt t="107028" x="3429000" y="2622550"/>
          <p14:tracePt t="107045" x="3486150" y="2527300"/>
          <p14:tracePt t="107062" x="3524250" y="2406650"/>
          <p14:tracePt t="107078" x="3549650" y="2286000"/>
          <p14:tracePt t="107095" x="3556000" y="2216150"/>
          <p14:tracePt t="107111" x="3556000" y="2152650"/>
          <p14:tracePt t="107128" x="3536950" y="2070100"/>
          <p14:tracePt t="107145" x="3524250" y="2044700"/>
          <p14:tracePt t="107161" x="3517900" y="2032000"/>
          <p14:tracePt t="107178" x="3511550" y="2025650"/>
          <p14:tracePt t="107195" x="3511550" y="2019300"/>
          <p14:tracePt t="108226" x="0" y="0"/>
        </p14:tracePtLst>
        <p14:tracePtLst>
          <p14:tracePt t="108691" x="1606550" y="1225550"/>
          <p14:tracePt t="108779" x="1593850" y="1225550"/>
          <p14:tracePt t="108789" x="1587500" y="1231900"/>
          <p14:tracePt t="108800" x="1581150" y="1250950"/>
          <p14:tracePt t="108811" x="1574800" y="1282700"/>
          <p14:tracePt t="108828" x="1574800" y="1320800"/>
          <p14:tracePt t="108845" x="1574800" y="1358900"/>
          <p14:tracePt t="108861" x="1574800" y="1397000"/>
          <p14:tracePt t="108878" x="1587500" y="1460500"/>
          <p14:tracePt t="108894" x="1600200" y="1492250"/>
          <p14:tracePt t="108911" x="1638300" y="1530350"/>
          <p14:tracePt t="108915" x="1657350" y="1543050"/>
          <p14:tracePt t="108928" x="1670050" y="1549400"/>
          <p14:tracePt t="108945" x="1714500" y="1562100"/>
          <p14:tracePt t="108961" x="1746250" y="1562100"/>
          <p14:tracePt t="108978" x="1790700" y="1549400"/>
          <p14:tracePt t="108994" x="1822450" y="1511300"/>
          <p14:tracePt t="109011" x="1841500" y="1447800"/>
          <p14:tracePt t="109028" x="1854200" y="1403350"/>
          <p14:tracePt t="109044" x="1854200" y="1346200"/>
          <p14:tracePt t="109061" x="1841500" y="1295400"/>
          <p14:tracePt t="109078" x="1809750" y="1263650"/>
          <p14:tracePt t="109082" x="1784350" y="1250950"/>
          <p14:tracePt t="109094" x="1765300" y="1238250"/>
          <p14:tracePt t="109111" x="1708150" y="1219200"/>
          <p14:tracePt t="109128" x="1638300" y="1212850"/>
          <p14:tracePt t="109130" x="1600200" y="1212850"/>
          <p14:tracePt t="109145" x="1530350" y="1212850"/>
          <p14:tracePt t="109162" x="1454150" y="1212850"/>
          <p14:tracePt t="109178" x="1403350" y="1244600"/>
          <p14:tracePt t="109194" x="1352550" y="1295400"/>
          <p14:tracePt t="109211" x="1327150" y="1346200"/>
          <p14:tracePt t="109228" x="1308100" y="1390650"/>
          <p14:tracePt t="109244" x="1301750" y="1416050"/>
          <p14:tracePt t="109261" x="1301750" y="1454150"/>
          <p14:tracePt t="109278" x="1320800" y="1485900"/>
          <p14:tracePt t="109294" x="1346200" y="1517650"/>
          <p14:tracePt t="109311" x="1384300" y="1530350"/>
          <p14:tracePt t="109314" x="1403350" y="1536700"/>
          <p14:tracePt t="109328" x="1409700" y="1536700"/>
          <p14:tracePt t="109345" x="1466850" y="1536700"/>
          <p14:tracePt t="109361" x="1524000" y="1511300"/>
          <p14:tracePt t="109378" x="1549400" y="1479550"/>
          <p14:tracePt t="109394" x="1562100" y="1435100"/>
          <p14:tracePt t="109411" x="1568450" y="1409700"/>
          <p14:tracePt t="109428" x="1568450" y="1371600"/>
          <p14:tracePt t="109444" x="1562100" y="1339850"/>
          <p14:tracePt t="109461" x="1543050" y="1314450"/>
          <p14:tracePt t="109477" x="1511300" y="1301750"/>
          <p14:tracePt t="109494" x="1492250" y="1289050"/>
          <p14:tracePt t="109511" x="1473200" y="1282700"/>
          <p14:tracePt t="109527" x="1466850" y="1282700"/>
          <p14:tracePt t="109544" x="1460500" y="1282700"/>
          <p14:tracePt t="109545" x="1447800" y="1289050"/>
          <p14:tracePt t="109561" x="1441450" y="1308100"/>
          <p14:tracePt t="109577" x="1435100" y="1333500"/>
          <p14:tracePt t="109594" x="1435100" y="1371600"/>
          <p14:tracePt t="109611" x="1441450" y="1409700"/>
          <p14:tracePt t="109628" x="1466850" y="1447800"/>
          <p14:tracePt t="109644" x="1511300" y="1473200"/>
          <p14:tracePt t="109661" x="1568450" y="1485900"/>
          <p14:tracePt t="109677" x="1600200" y="1485900"/>
          <p14:tracePt t="109694" x="1638300" y="1479550"/>
          <p14:tracePt t="109711" x="1663700" y="1441450"/>
          <p14:tracePt t="109727" x="1682750" y="1390650"/>
          <p14:tracePt t="109744" x="1682750" y="1358900"/>
          <p14:tracePt t="109745" x="1682750" y="1346200"/>
          <p14:tracePt t="109761" x="1676400" y="1314450"/>
          <p14:tracePt t="109777" x="1638300" y="1289050"/>
          <p14:tracePt t="109794" x="1593850" y="1276350"/>
          <p14:tracePt t="109811" x="1511300" y="1263650"/>
          <p14:tracePt t="109827" x="1447800" y="1263650"/>
          <p14:tracePt t="109844" x="1397000" y="1276350"/>
          <p14:tracePt t="109861" x="1365250" y="1289050"/>
          <p14:tracePt t="109877" x="1365250" y="1301750"/>
          <p14:tracePt t="109894" x="1365250" y="1308100"/>
          <p14:tracePt t="109911" x="1365250" y="1320800"/>
          <p14:tracePt t="109914" x="1365250" y="1327150"/>
          <p14:tracePt t="109927" x="1377950" y="1333500"/>
          <p14:tracePt t="109944" x="1403350" y="1346200"/>
          <p14:tracePt t="109946" x="1416050" y="1346200"/>
          <p14:tracePt t="109961" x="1454150" y="1346200"/>
          <p14:tracePt t="109977" x="1498600" y="1339850"/>
          <p14:tracePt t="109994" x="1524000" y="1314450"/>
          <p14:tracePt t="110011" x="1536700" y="1282700"/>
          <p14:tracePt t="110027" x="1543050" y="1263650"/>
          <p14:tracePt t="110044" x="1543050" y="1257300"/>
          <p14:tracePt t="110138" x="1543050" y="1263650"/>
          <p14:tracePt t="110147" x="1543050" y="1282700"/>
          <p14:tracePt t="110161" x="1568450" y="1346200"/>
          <p14:tracePt t="110178" x="1619250" y="1390650"/>
          <p14:tracePt t="110194" x="1651000" y="1409700"/>
          <p14:tracePt t="110211" x="1689100" y="1416050"/>
          <p14:tracePt t="110228" x="1720850" y="1416050"/>
          <p14:tracePt t="110244" x="1752600" y="1416050"/>
          <p14:tracePt t="110261" x="1765300" y="1377950"/>
          <p14:tracePt t="110278" x="1771650" y="1358900"/>
          <p14:tracePt t="110294" x="1771650" y="1339850"/>
          <p14:tracePt t="110298" x="1771650" y="1333500"/>
          <p14:tracePt t="110355" x="1771650" y="1327150"/>
          <p14:tracePt t="110386" x="1765300" y="1333500"/>
          <p14:tracePt t="110398" x="1758950" y="1339850"/>
          <p14:tracePt t="110413" x="1758950" y="1352550"/>
          <p14:tracePt t="110427" x="1758950" y="1358900"/>
          <p14:tracePt t="110444" x="1758950" y="1365250"/>
          <p14:tracePt t="110538" x="1758950" y="1358900"/>
          <p14:tracePt t="110547" x="1758950" y="1346200"/>
          <p14:tracePt t="110561" x="1758950" y="1333500"/>
          <p14:tracePt t="110577" x="1758950" y="1327150"/>
          <p14:tracePt t="110628" x="1758950" y="1320800"/>
          <p14:tracePt t="110643" x="1758950" y="1327150"/>
          <p14:tracePt t="110654" x="1758950" y="1339850"/>
          <p14:tracePt t="110667" x="1758950" y="1371600"/>
          <p14:tracePt t="110677" x="1758950" y="1377950"/>
          <p14:tracePt t="110694" x="1758950" y="1390650"/>
          <p14:tracePt t="110754" x="1758950" y="1384300"/>
          <p14:tracePt t="110765" x="1771650" y="1365250"/>
          <p14:tracePt t="110778" x="1778000" y="1339850"/>
          <p14:tracePt t="110794" x="1778000" y="1314450"/>
          <p14:tracePt t="110811" x="1778000" y="1308100"/>
          <p14:tracePt t="110827" x="1778000" y="1301750"/>
          <p14:tracePt t="111506" x="0" y="0"/>
        </p14:tracePtLst>
        <p14:tracePtLst>
          <p14:tracePt t="113627" x="7785100" y="2120900"/>
          <p14:tracePt t="113698" x="7791450" y="2120900"/>
          <p14:tracePt t="113708" x="7797800" y="2120900"/>
          <p14:tracePt t="113719" x="7848600" y="2127250"/>
          <p14:tracePt t="113732" x="7937500" y="2127250"/>
          <p14:tracePt t="113743" x="8001000" y="2127250"/>
          <p14:tracePt t="113759" x="8147050" y="2127250"/>
          <p14:tracePt t="113761" x="8223250" y="2127250"/>
          <p14:tracePt t="113777" x="8369300" y="2127250"/>
          <p14:tracePt t="113793" x="8451850" y="2127250"/>
          <p14:tracePt t="113809" x="8496300" y="2127250"/>
          <p14:tracePt t="113826" x="8502650" y="2127250"/>
          <p14:tracePt t="114105" x="0" y="0"/>
        </p14:tracePtLst>
        <p14:tracePtLst>
          <p14:tracePt t="114515" x="8439150" y="2159000"/>
          <p14:tracePt t="114595" x="8458200" y="2159000"/>
          <p14:tracePt t="114607" x="8489950" y="2159000"/>
          <p14:tracePt t="114619" x="8616950" y="2159000"/>
          <p14:tracePt t="114631" x="8712200" y="2159000"/>
          <p14:tracePt t="114643" x="8953500" y="2159000"/>
          <p14:tracePt t="114659" x="9239250" y="2159000"/>
          <p14:tracePt t="114676" x="9474200" y="2159000"/>
          <p14:tracePt t="114693" x="9664700" y="2178050"/>
          <p14:tracePt t="114709" x="9753600" y="2197100"/>
          <p14:tracePt t="114726" x="9766300" y="2197100"/>
          <p14:tracePt t="114743" x="9779000" y="2197100"/>
          <p14:tracePt t="114986" x="0" y="0"/>
        </p14:tracePtLst>
        <p14:tracePtLst>
          <p14:tracePt t="115773" x="10134600" y="1936750"/>
          <p14:tracePt t="115787" x="10096500" y="1943100"/>
          <p14:tracePt t="115797" x="10090150" y="1949450"/>
          <p14:tracePt t="115809" x="10052050" y="1962150"/>
          <p14:tracePt t="115825" x="10045700" y="1974850"/>
          <p14:tracePt t="115842" x="10026650" y="1987550"/>
          <p14:tracePt t="115859" x="10013950" y="2000250"/>
          <p14:tracePt t="115876" x="10013950" y="2012950"/>
          <p14:tracePt t="115892" x="10013950" y="2051050"/>
          <p14:tracePt t="115909" x="10013950" y="2070100"/>
          <p14:tracePt t="115926" x="10026650" y="2114550"/>
          <p14:tracePt t="115942" x="10071100" y="2159000"/>
          <p14:tracePt t="115946" x="10102850" y="2178050"/>
          <p14:tracePt t="115959" x="10134600" y="2197100"/>
          <p14:tracePt t="115975" x="10217150" y="2235200"/>
          <p14:tracePt t="115977" x="10261600" y="2241550"/>
          <p14:tracePt t="115992" x="10306050" y="2247900"/>
          <p14:tracePt t="116009" x="10401300" y="2254250"/>
          <p14:tracePt t="116025" x="10445750" y="2247900"/>
          <p14:tracePt t="116042" x="10464800" y="2228850"/>
          <p14:tracePt t="116059" x="10471150" y="2197100"/>
          <p14:tracePt t="116075" x="10471150" y="2165350"/>
          <p14:tracePt t="116092" x="10471150" y="2133600"/>
          <p14:tracePt t="116109" x="10464800" y="2089150"/>
          <p14:tracePt t="116125" x="10452100" y="2076450"/>
          <p14:tracePt t="116142" x="10433050" y="2063750"/>
          <p14:tracePt t="116159" x="10426700" y="2057400"/>
          <p14:tracePt t="116250" x="0" y="0"/>
        </p14:tracePtLst>
        <p14:tracePtLst>
          <p14:tracePt t="117363" x="3022600" y="2095500"/>
          <p14:tracePt t="117396" x="3016250" y="2089150"/>
          <p14:tracePt t="117426" x="3016250" y="2095500"/>
          <p14:tracePt t="117438" x="3016250" y="2114550"/>
          <p14:tracePt t="117448" x="3016250" y="2146300"/>
          <p14:tracePt t="117458" x="3016250" y="2209800"/>
          <p14:tracePt t="117475" x="3028950" y="2292350"/>
          <p14:tracePt t="117491" x="3054350" y="2336800"/>
          <p14:tracePt t="117508" x="3086100" y="2374900"/>
          <p14:tracePt t="117525" x="3124200" y="2400300"/>
          <p14:tracePt t="117541" x="3155950" y="2425700"/>
          <p14:tracePt t="117558" x="3194050" y="2438400"/>
          <p14:tracePt t="117562" x="3200400" y="2438400"/>
          <p14:tracePt t="117575" x="3206750" y="2438400"/>
          <p14:tracePt t="117592" x="3213100" y="2438400"/>
          <p14:tracePt t="117608" x="3219450" y="2438400"/>
          <p14:tracePt t="117625" x="3232150" y="2438400"/>
          <p14:tracePt t="117642" x="3238500" y="2438400"/>
          <p14:tracePt t="117690" x="3244850" y="2432050"/>
          <p14:tracePt t="117706" x="0" y="0"/>
        </p14:tracePtLst>
        <p14:tracePtLst>
          <p14:tracePt t="117915" x="3225800" y="2520950"/>
          <p14:tracePt t="118057" x="0" y="0"/>
        </p14:tracePtLst>
        <p14:tracePtLst>
          <p14:tracePt t="119835" x="7569200" y="2590800"/>
          <p14:tracePt t="119859" x="7594600" y="2590800"/>
          <p14:tracePt t="119871" x="7626350" y="2590800"/>
          <p14:tracePt t="119882" x="7721600" y="2590800"/>
          <p14:tracePt t="119891" x="7810500" y="2590800"/>
          <p14:tracePt t="119907" x="7994650" y="2590800"/>
          <p14:tracePt t="119924" x="8242300" y="2590800"/>
          <p14:tracePt t="119941" x="8566150" y="2590800"/>
          <p14:tracePt t="119957" x="8940800" y="2603500"/>
          <p14:tracePt t="119974" x="9258300" y="2635250"/>
          <p14:tracePt t="119991" x="9531350" y="2679700"/>
          <p14:tracePt t="119993" x="9652000" y="2698750"/>
          <p14:tracePt t="120007" x="9747250" y="2717800"/>
          <p14:tracePt t="120025" x="9963150" y="2762250"/>
          <p14:tracePt t="120041" x="10096500" y="2787650"/>
          <p14:tracePt t="120057" x="10204450" y="2806700"/>
          <p14:tracePt t="120074" x="10318750" y="2832100"/>
          <p14:tracePt t="120091" x="10401300" y="2832100"/>
          <p14:tracePt t="120107" x="10509250" y="2832100"/>
          <p14:tracePt t="120124" x="10617200" y="2832100"/>
          <p14:tracePt t="120141" x="10712450" y="2832100"/>
          <p14:tracePt t="120157" x="10795000" y="2832100"/>
          <p14:tracePt t="120174" x="10864850" y="2832100"/>
          <p14:tracePt t="120191" x="10928350" y="2832100"/>
          <p14:tracePt t="120193" x="10972800" y="2832100"/>
          <p14:tracePt t="120207" x="11004550" y="2832100"/>
          <p14:tracePt t="120209" x="11049000" y="2832100"/>
          <p14:tracePt t="120224" x="11093450" y="2832100"/>
          <p14:tracePt t="120241" x="11201400" y="2832100"/>
          <p14:tracePt t="120257" x="11233150" y="2832100"/>
          <p14:tracePt t="120274" x="11245850" y="2832100"/>
          <p14:tracePt t="120291" x="11252200" y="2832100"/>
          <p14:tracePt t="120307" x="11258550" y="2832100"/>
          <p14:tracePt t="120324" x="11264900" y="2832100"/>
          <p14:tracePt t="120341" x="11277600" y="2832100"/>
          <p14:tracePt t="120357" x="11303000" y="2832100"/>
          <p14:tracePt t="120394" x="11309350" y="2832100"/>
          <p14:tracePt t="120474" x="11315700" y="2832100"/>
          <p14:tracePt t="120809" x="0" y="0"/>
        </p14:tracePtLst>
        <p14:tracePtLst>
          <p14:tracePt t="121940" x="9220200" y="2660650"/>
          <p14:tracePt t="122003" x="9239250" y="2660650"/>
          <p14:tracePt t="122018" x="9302750" y="2660650"/>
          <p14:tracePt t="122031" x="9334500" y="2660650"/>
          <p14:tracePt t="122047" x="9429750" y="2660650"/>
          <p14:tracePt t="122050" x="9474200" y="2660650"/>
          <p14:tracePt t="122067" x="9550400" y="2660650"/>
          <p14:tracePt t="122077" x="9582150" y="2660650"/>
          <p14:tracePt t="122090" x="9607550" y="2660650"/>
          <p14:tracePt t="122107" x="9626600" y="2660650"/>
          <p14:tracePt t="122362" x="0" y="0"/>
        </p14:tracePtLst>
        <p14:tracePtLst>
          <p14:tracePt t="123035" x="7543800" y="2654300"/>
          <p14:tracePt t="123118" x="7550150" y="2654300"/>
          <p14:tracePt t="123131" x="7575550" y="2654300"/>
          <p14:tracePt t="123143" x="7600950" y="2654300"/>
          <p14:tracePt t="123157" x="7677150" y="2654300"/>
          <p14:tracePt t="123162" x="7727950" y="2654300"/>
          <p14:tracePt t="123175" x="7778750" y="2654300"/>
          <p14:tracePt t="123190" x="7886700" y="2654300"/>
          <p14:tracePt t="123193" x="7950200" y="2654300"/>
          <p14:tracePt t="123207" x="7994650" y="2654300"/>
          <p14:tracePt t="123223" x="8083550" y="2654300"/>
          <p14:tracePt t="123225" x="8108950" y="2660650"/>
          <p14:tracePt t="123240" x="8134350" y="2667000"/>
          <p14:tracePt t="123257" x="8178800" y="2667000"/>
          <p14:tracePt t="123273" x="8197850" y="2667000"/>
          <p14:tracePt t="123289" x="8235950" y="2679700"/>
          <p14:tracePt t="123306" x="8267700" y="2686050"/>
          <p14:tracePt t="123323" x="8299450" y="2686050"/>
          <p14:tracePt t="123340" x="8318500" y="2686050"/>
          <p14:tracePt t="123356" x="8343900" y="2686050"/>
          <p14:tracePt t="123373" x="8369300" y="2686050"/>
          <p14:tracePt t="123390" x="8394700" y="2686050"/>
          <p14:tracePt t="123394" x="8413750" y="2686050"/>
          <p14:tracePt t="123406" x="8426450" y="2686050"/>
          <p14:tracePt t="123423" x="8464550" y="2686050"/>
          <p14:tracePt t="123426" x="8477250" y="2686050"/>
          <p14:tracePt t="123440" x="8496300" y="2686050"/>
          <p14:tracePt t="123457" x="8559800" y="2686050"/>
          <p14:tracePt t="123473" x="8604250" y="2686050"/>
          <p14:tracePt t="123490" x="8636000" y="2686050"/>
          <p14:tracePt t="123506" x="8655050" y="2686050"/>
          <p14:tracePt t="123523" x="8674100" y="2686050"/>
          <p14:tracePt t="123540" x="8693150" y="2686050"/>
          <p14:tracePt t="123556" x="8718550" y="2686050"/>
          <p14:tracePt t="123573" x="8756650" y="2686050"/>
          <p14:tracePt t="123589" x="8807450" y="2686050"/>
          <p14:tracePt t="123606" x="8851900" y="2686050"/>
          <p14:tracePt t="123623" x="8896350" y="2692400"/>
          <p14:tracePt t="123639" x="8915400" y="2698750"/>
          <p14:tracePt t="123656" x="8921750" y="2698750"/>
          <p14:tracePt t="123673" x="8940800" y="2698750"/>
          <p14:tracePt t="123689" x="8947150" y="2698750"/>
          <p14:tracePt t="123706" x="8953500" y="2698750"/>
          <p14:tracePt t="123723" x="8978900" y="2698750"/>
          <p14:tracePt t="123739" x="8997950" y="2698750"/>
          <p14:tracePt t="123756" x="9017000" y="2698750"/>
          <p14:tracePt t="123773" x="9029700" y="2698750"/>
          <p14:tracePt t="123789" x="9048750" y="2698750"/>
          <p14:tracePt t="123806" x="9074150" y="2698750"/>
          <p14:tracePt t="123823" x="9093200" y="2698750"/>
          <p14:tracePt t="123839" x="9105900" y="2698750"/>
          <p14:tracePt t="123856" x="9124950" y="2698750"/>
          <p14:tracePt t="123857" x="9137650" y="2698750"/>
          <p14:tracePt t="123873" x="9150350" y="2698750"/>
          <p14:tracePt t="123889" x="9156700" y="2698750"/>
          <p14:tracePt t="125002" x="0" y="0"/>
        </p14:tracePtLst>
        <p14:tracePtLst>
          <p14:tracePt t="126639" x="9036050" y="2368550"/>
          <p14:tracePt t="126642" x="9036050" y="2374900"/>
          <p14:tracePt t="126655" x="9029700" y="2381250"/>
          <p14:tracePt t="126672" x="9029700" y="2406650"/>
          <p14:tracePt t="126689" x="9029700" y="2438400"/>
          <p14:tracePt t="126705" x="9029700" y="2463800"/>
          <p14:tracePt t="126722" x="9036050" y="2489200"/>
          <p14:tracePt t="126738" x="9042400" y="2501900"/>
          <p14:tracePt t="126755" x="9080500" y="2527300"/>
          <p14:tracePt t="126772" x="9137650" y="2546350"/>
          <p14:tracePt t="126788" x="9201150" y="2565400"/>
          <p14:tracePt t="126805" x="9258300" y="2578100"/>
          <p14:tracePt t="126822" x="9277350" y="2584450"/>
          <p14:tracePt t="126838" x="9283700" y="2584450"/>
          <p14:tracePt t="126874" x="9290050" y="2584450"/>
          <p14:tracePt t="126921" x="0" y="0"/>
        </p14:tracePtLst>
        <p14:tracePtLst>
          <p14:tracePt t="127595" x="9690100" y="2584450"/>
          <p14:tracePt t="127691" x="9709150" y="2584450"/>
          <p14:tracePt t="127702" x="9721850" y="2584450"/>
          <p14:tracePt t="127716" x="9766300" y="2584450"/>
          <p14:tracePt t="127730" x="9848850" y="2584450"/>
          <p14:tracePt t="127743" x="9899650" y="2584450"/>
          <p14:tracePt t="127755" x="10039350" y="2584450"/>
          <p14:tracePt t="127772" x="10185400" y="2584450"/>
          <p14:tracePt t="127788" x="10325100" y="2584450"/>
          <p14:tracePt t="127804" x="10452100" y="2584450"/>
          <p14:tracePt t="127821" x="10541000" y="2584450"/>
          <p14:tracePt t="127838" x="10591800" y="2584450"/>
          <p14:tracePt t="127854" x="10636250" y="2584450"/>
          <p14:tracePt t="127871" x="10661650" y="2584450"/>
          <p14:tracePt t="127888" x="10693400" y="2584450"/>
          <p14:tracePt t="127888" x="10712450" y="2584450"/>
          <p14:tracePt t="127905" x="10744200" y="2584450"/>
          <p14:tracePt t="127921" x="10775950" y="2584450"/>
          <p14:tracePt t="127938" x="10795000" y="2584450"/>
          <p14:tracePt t="127955" x="10807700" y="2584450"/>
          <p14:tracePt t="127971" x="10820400" y="2584450"/>
          <p14:tracePt t="127988" x="10833100" y="2584450"/>
          <p14:tracePt t="128005" x="10864850" y="2584450"/>
          <p14:tracePt t="128021" x="10883900" y="2584450"/>
          <p14:tracePt t="128038" x="10896600" y="2584450"/>
          <p14:tracePt t="128054" x="10909300" y="2584450"/>
          <p14:tracePt t="128071" x="10928350" y="2584450"/>
          <p14:tracePt t="128088" x="10934700" y="2584450"/>
          <p14:tracePt t="128105" x="10941050" y="2584450"/>
          <p14:tracePt t="128121" x="10953750" y="2584450"/>
          <p14:tracePt t="128138" x="10960100" y="2584450"/>
          <p14:tracePt t="128386" x="0" y="0"/>
        </p14:tracePtLst>
        <p14:tracePtLst>
          <p14:tracePt t="128748" x="10280650" y="2584450"/>
          <p14:tracePt t="128809" x="10287000" y="2584450"/>
          <p14:tracePt t="128817" x="10306050" y="2584450"/>
          <p14:tracePt t="128825" x="10350500" y="2584450"/>
          <p14:tracePt t="128838" x="10426700" y="2590800"/>
          <p14:tracePt t="128854" x="10553700" y="2590800"/>
          <p14:tracePt t="128871" x="10737850" y="2590800"/>
          <p14:tracePt t="128887" x="10941050" y="2590800"/>
          <p14:tracePt t="128889" x="11023600" y="2590800"/>
          <p14:tracePt t="128905" x="11163300" y="2590800"/>
          <p14:tracePt t="128921" x="11226800" y="2590800"/>
          <p14:tracePt t="128938" x="11264900" y="2590800"/>
          <p14:tracePt t="128954" x="11277600" y="2590800"/>
          <p14:tracePt t="128971" x="11283950" y="2590800"/>
          <p14:tracePt t="128988" x="11296650" y="2590800"/>
          <p14:tracePt t="129209" x="0" y="0"/>
        </p14:tracePtLst>
        <p14:tracePtLst>
          <p14:tracePt t="129867" x="7620000" y="2609850"/>
          <p14:tracePt t="129879" x="7626350" y="2609850"/>
          <p14:tracePt t="129891" x="7664450" y="2616200"/>
          <p14:tracePt t="129905" x="7715250" y="2616200"/>
          <p14:tracePt t="129921" x="7810500" y="2616200"/>
          <p14:tracePt t="129937" x="7969250" y="2616200"/>
          <p14:tracePt t="129954" x="8178800" y="2616200"/>
          <p14:tracePt t="129971" x="8477250" y="2616200"/>
          <p14:tracePt t="129987" x="8826500" y="2616200"/>
          <p14:tracePt t="130004" x="9258300" y="2616200"/>
          <p14:tracePt t="130021" x="9709150" y="2616200"/>
          <p14:tracePt t="130037" x="10121900" y="2616200"/>
          <p14:tracePt t="130054" x="10369550" y="2616200"/>
          <p14:tracePt t="130071" x="10560050" y="2616200"/>
          <p14:tracePt t="130087" x="10693400" y="2616200"/>
          <p14:tracePt t="130104" x="10795000" y="2616200"/>
          <p14:tracePt t="130106" x="10826750" y="2616200"/>
          <p14:tracePt t="130121" x="10871200" y="2616200"/>
          <p14:tracePt t="130137" x="10922000" y="2616200"/>
          <p14:tracePt t="130154" x="10960100" y="2616200"/>
          <p14:tracePt t="130171" x="11010900" y="2622550"/>
          <p14:tracePt t="130187" x="11099800" y="2635250"/>
          <p14:tracePt t="130204" x="11163300" y="2641600"/>
          <p14:tracePt t="130220" x="11226800" y="2641600"/>
          <p14:tracePt t="130237" x="11258550" y="2641600"/>
          <p14:tracePt t="130254" x="11271250" y="2641600"/>
          <p14:tracePt t="130271" x="11277600" y="2641600"/>
          <p14:tracePt t="130287" x="11290300" y="2641600"/>
          <p14:tracePt t="130304" x="11296650" y="2641600"/>
          <p14:tracePt t="130305" x="11303000" y="2641600"/>
          <p14:tracePt t="130321" x="11315700" y="2641600"/>
          <p14:tracePt t="130337" x="11322050" y="2641600"/>
          <p14:tracePt t="130465" x="0" y="0"/>
        </p14:tracePtLst>
        <p14:tracePtLst>
          <p14:tracePt t="130989" x="9290050" y="2343150"/>
          <p14:tracePt t="131003" x="9277350" y="2343150"/>
          <p14:tracePt t="131016" x="9264650" y="2355850"/>
          <p14:tracePt t="131029" x="9232900" y="2406650"/>
          <p14:tracePt t="131042" x="9213850" y="2476500"/>
          <p14:tracePt t="131054" x="9201150" y="2501900"/>
          <p14:tracePt t="131070" x="9194800" y="2540000"/>
          <p14:tracePt t="131087" x="9201150" y="2571750"/>
          <p14:tracePt t="131089" x="9207500" y="2584450"/>
          <p14:tracePt t="131104" x="9213850" y="2590800"/>
          <p14:tracePt t="131121" x="9258300" y="2616200"/>
          <p14:tracePt t="131137" x="9277350" y="2616200"/>
          <p14:tracePt t="131154" x="9309100" y="2616200"/>
          <p14:tracePt t="131170" x="9359900" y="2616200"/>
          <p14:tracePt t="131187" x="9429750" y="2597150"/>
          <p14:tracePt t="131204" x="9467850" y="2565400"/>
          <p14:tracePt t="131220" x="9480550" y="2527300"/>
          <p14:tracePt t="131237" x="9480550" y="2495550"/>
          <p14:tracePt t="131254" x="9480550" y="2451100"/>
          <p14:tracePt t="131270" x="9474200" y="2413000"/>
          <p14:tracePt t="131273" x="9467850" y="2400300"/>
          <p14:tracePt t="131287" x="9461500" y="2393950"/>
          <p14:tracePt t="131304" x="9448800" y="2381250"/>
          <p14:tracePt t="131377" x="9442450" y="2381250"/>
          <p14:tracePt t="131378" x="0" y="0"/>
        </p14:tracePtLst>
        <p14:tracePtLst>
          <p14:tracePt t="131829" x="8274050" y="2292350"/>
          <p14:tracePt t="131844" x="8261350" y="2292350"/>
          <p14:tracePt t="131858" x="8242300" y="2305050"/>
          <p14:tracePt t="131870" x="8229600" y="2330450"/>
          <p14:tracePt t="131887" x="8197850" y="2381250"/>
          <p14:tracePt t="131890" x="8185150" y="2406650"/>
          <p14:tracePt t="131904" x="8178800" y="2444750"/>
          <p14:tracePt t="131920" x="8172450" y="2482850"/>
          <p14:tracePt t="131937" x="8172450" y="2533650"/>
          <p14:tracePt t="131953" x="8178800" y="2571750"/>
          <p14:tracePt t="131970" x="8191500" y="2590800"/>
          <p14:tracePt t="131987" x="8210550" y="2616200"/>
          <p14:tracePt t="132003" x="8267700" y="2641600"/>
          <p14:tracePt t="132020" x="8324850" y="2660650"/>
          <p14:tracePt t="132037" x="8375650" y="2667000"/>
          <p14:tracePt t="132053" x="8407400" y="2667000"/>
          <p14:tracePt t="132070" x="8439150" y="2667000"/>
          <p14:tracePt t="132086" x="8470900" y="2667000"/>
          <p14:tracePt t="132103" x="8496300" y="2641600"/>
          <p14:tracePt t="132120" x="8528050" y="2597150"/>
          <p14:tracePt t="132137" x="8553450" y="2508250"/>
          <p14:tracePt t="132153" x="8566150" y="2470150"/>
          <p14:tracePt t="132170" x="8566150" y="2432050"/>
          <p14:tracePt t="132186" x="8566150" y="2387600"/>
          <p14:tracePt t="132203" x="8547100" y="2349500"/>
          <p14:tracePt t="132220" x="8528050" y="2330450"/>
          <p14:tracePt t="132236" x="8509000" y="2305050"/>
          <p14:tracePt t="132253" x="8489950" y="2298700"/>
          <p14:tracePt t="132270" x="8470900" y="2298700"/>
          <p14:tracePt t="132286" x="8426450" y="2286000"/>
          <p14:tracePt t="132303" x="8394700" y="2286000"/>
          <p14:tracePt t="132320" x="8356600" y="2286000"/>
          <p14:tracePt t="132321" x="8337550" y="2292350"/>
          <p14:tracePt t="132337" x="8293100" y="2324100"/>
          <p14:tracePt t="132353" x="8235950" y="2368550"/>
          <p14:tracePt t="132370" x="8204200" y="2413000"/>
          <p14:tracePt t="132387" x="8185150" y="2463800"/>
          <p14:tracePt t="132403" x="8178800" y="2489200"/>
          <p14:tracePt t="132420" x="8178800" y="2540000"/>
          <p14:tracePt t="132437" x="8178800" y="2571750"/>
          <p14:tracePt t="132453" x="8197850" y="2603500"/>
          <p14:tracePt t="132470" x="8223250" y="2622550"/>
          <p14:tracePt t="132473" x="8229600" y="2628900"/>
          <p14:tracePt t="132487" x="8255000" y="2641600"/>
          <p14:tracePt t="132503" x="8331200" y="2673350"/>
          <p14:tracePt t="132505" x="8382000" y="2686050"/>
          <p14:tracePt t="132520" x="8451850" y="2692400"/>
          <p14:tracePt t="132537" x="8636000" y="2717800"/>
          <p14:tracePt t="132553" x="8712200" y="2717800"/>
          <p14:tracePt t="132570" x="8737600" y="2698750"/>
          <p14:tracePt t="132586" x="8756650" y="2667000"/>
          <p14:tracePt t="132603" x="8763000" y="2628900"/>
          <p14:tracePt t="132620" x="8763000" y="2597150"/>
          <p14:tracePt t="132636" x="8763000" y="2540000"/>
          <p14:tracePt t="132653" x="8743950" y="2495550"/>
          <p14:tracePt t="132670" x="8705850" y="2444750"/>
          <p14:tracePt t="132686" x="8655050" y="2406650"/>
          <p14:tracePt t="132690" x="8623300" y="2381250"/>
          <p14:tracePt t="132703" x="8591550" y="2368550"/>
          <p14:tracePt t="132720" x="8521700" y="2343150"/>
          <p14:tracePt t="132722" x="8489950" y="2324100"/>
          <p14:tracePt t="132737" x="8394700" y="2311400"/>
          <p14:tracePt t="132753" x="8331200" y="2311400"/>
          <p14:tracePt t="132770" x="8274050" y="2311400"/>
          <p14:tracePt t="132787" x="8229600" y="2311400"/>
          <p14:tracePt t="132803" x="8191500" y="2336800"/>
          <p14:tracePt t="132820" x="8159750" y="2368550"/>
          <p14:tracePt t="132836" x="8147050" y="2406650"/>
          <p14:tracePt t="132853" x="8128000" y="2457450"/>
          <p14:tracePt t="132870" x="8121650" y="2501900"/>
          <p14:tracePt t="132873" x="8115300" y="2533650"/>
          <p14:tracePt t="132887" x="8115300" y="2552700"/>
          <p14:tracePt t="132890" x="8115300" y="2578100"/>
          <p14:tracePt t="132903" x="8115300" y="2597150"/>
          <p14:tracePt t="132905" x="8121650" y="2622550"/>
          <p14:tracePt t="132920" x="8121650" y="2628900"/>
          <p14:tracePt t="132937" x="8166100" y="2660650"/>
          <p14:tracePt t="132953" x="8210550" y="2667000"/>
          <p14:tracePt t="132970" x="8305800" y="2679700"/>
          <p14:tracePt t="132986" x="8369300" y="2679700"/>
          <p14:tracePt t="133003" x="8426450" y="2667000"/>
          <p14:tracePt t="133019" x="8451850" y="2641600"/>
          <p14:tracePt t="133036" x="8470900" y="2609850"/>
          <p14:tracePt t="133053" x="8477250" y="2565400"/>
          <p14:tracePt t="133069" x="8477250" y="2520950"/>
          <p14:tracePt t="133086" x="8477250" y="2482850"/>
          <p14:tracePt t="133103" x="8470900" y="2444750"/>
          <p14:tracePt t="133119" x="8451850" y="2406650"/>
          <p14:tracePt t="133136" x="8426450" y="2387600"/>
          <p14:tracePt t="133137" x="8413750" y="2374900"/>
          <p14:tracePt t="133153" x="8375650" y="2349500"/>
          <p14:tracePt t="133169" x="8350250" y="2343150"/>
          <p14:tracePt t="133186" x="8331200" y="2343150"/>
          <p14:tracePt t="133203" x="8318500" y="2343150"/>
          <p14:tracePt t="133219" x="8286750" y="2343150"/>
          <p14:tracePt t="133236" x="8261350" y="2362200"/>
          <p14:tracePt t="133253" x="8235950" y="2400300"/>
          <p14:tracePt t="133269" x="8216900" y="2457450"/>
          <p14:tracePt t="133286" x="8197850" y="2508250"/>
          <p14:tracePt t="133303" x="8197850" y="2552700"/>
          <p14:tracePt t="133319" x="8197850" y="2590800"/>
          <p14:tracePt t="133336" x="8229600" y="2641600"/>
          <p14:tracePt t="133353" x="8293100" y="2673350"/>
          <p14:tracePt t="133369" x="8350250" y="2686050"/>
          <p14:tracePt t="133386" x="8401050" y="2686050"/>
          <p14:tracePt t="133403" x="8464550" y="2673350"/>
          <p14:tracePt t="133419" x="8521700" y="2628900"/>
          <p14:tracePt t="133436" x="8547100" y="2578100"/>
          <p14:tracePt t="133453" x="8553450" y="2520950"/>
          <p14:tracePt t="133469" x="8553450" y="2457450"/>
          <p14:tracePt t="133486" x="8553450" y="2406650"/>
          <p14:tracePt t="133503" x="8547100" y="2368550"/>
          <p14:tracePt t="133519" x="8534400" y="2343150"/>
          <p14:tracePt t="133536" x="8528050" y="2336800"/>
          <p14:tracePt t="133552" x="8515350" y="2336800"/>
          <p14:tracePt t="133569" x="8502650" y="2336800"/>
          <p14:tracePt t="133586" x="8489950" y="2349500"/>
          <p14:tracePt t="133603" x="8470900" y="2393950"/>
          <p14:tracePt t="133619" x="8464550" y="2413000"/>
          <p14:tracePt t="133636" x="8464550" y="2432050"/>
          <p14:tracePt t="133653" x="8464550" y="2451100"/>
          <p14:tracePt t="133674" x="8470900" y="2451100"/>
          <p14:tracePt t="133686" x="8483600" y="2451100"/>
          <p14:tracePt t="133703" x="8509000" y="2451100"/>
          <p14:tracePt t="133719" x="8534400" y="2438400"/>
          <p14:tracePt t="133721" x="8547100" y="2425700"/>
          <p14:tracePt t="133736" x="8547100" y="2413000"/>
          <p14:tracePt t="133753" x="8547100" y="2393950"/>
          <p14:tracePt t="133769" x="8553450" y="2381250"/>
          <p14:tracePt t="133786" x="8553450" y="2374900"/>
          <p14:tracePt t="134194" x="0" y="0"/>
        </p14:tracePtLst>
        <p14:tracePtLst>
          <p14:tracePt t="134596" x="8496300" y="2279650"/>
          <p14:tracePt t="134619" x="8489950" y="2279650"/>
          <p14:tracePt t="134637" x="8483600" y="2286000"/>
          <p14:tracePt t="134651" x="8451850" y="2336800"/>
          <p14:tracePt t="134666" x="8432800" y="2438400"/>
          <p14:tracePt t="134683" x="8413750" y="2546350"/>
          <p14:tracePt t="134699" x="8413750" y="2622550"/>
          <p14:tracePt t="134710" x="8413750" y="2654300"/>
          <p14:tracePt t="134719" x="8413750" y="2692400"/>
          <p14:tracePt t="134736" x="8432800" y="2736850"/>
          <p14:tracePt t="134753" x="8483600" y="2768600"/>
          <p14:tracePt t="134769" x="8553450" y="2794000"/>
          <p14:tracePt t="134786" x="8629650" y="2794000"/>
          <p14:tracePt t="134802" x="8718550" y="2774950"/>
          <p14:tracePt t="134819" x="8782050" y="2724150"/>
          <p14:tracePt t="134835" x="8820150" y="2660650"/>
          <p14:tracePt t="134852" x="8826500" y="2609850"/>
          <p14:tracePt t="134869" x="8826500" y="2565400"/>
          <p14:tracePt t="134886" x="8826500" y="2527300"/>
          <p14:tracePt t="134902" x="8826500" y="2501900"/>
          <p14:tracePt t="134919" x="8826500" y="2489200"/>
          <p14:tracePt t="134936" x="8820150" y="2482850"/>
          <p14:tracePt t="135009" x="0" y="0"/>
        </p14:tracePtLst>
        <p14:tracePtLst>
          <p14:tracePt t="136814" x="1454150" y="1168400"/>
          <p14:tracePt t="136828" x="1441450" y="1193800"/>
          <p14:tracePt t="136842" x="1441450" y="1238250"/>
          <p14:tracePt t="136859" x="1441450" y="1282700"/>
          <p14:tracePt t="136869" x="1441450" y="1320800"/>
          <p14:tracePt t="136885" x="1460500" y="1371600"/>
          <p14:tracePt t="136902" x="1504950" y="1428750"/>
          <p14:tracePt t="136918" x="1568450" y="1473200"/>
          <p14:tracePt t="136935" x="1638300" y="1511300"/>
          <p14:tracePt t="136952" x="1708150" y="1530350"/>
          <p14:tracePt t="136953" x="1746250" y="1536700"/>
          <p14:tracePt t="136969" x="1784350" y="1536700"/>
          <p14:tracePt t="136985" x="1809750" y="1536700"/>
          <p14:tracePt t="137001" x="1835150" y="1511300"/>
          <p14:tracePt t="137018" x="1841500" y="1460500"/>
          <p14:tracePt t="137035" x="1841500" y="1403350"/>
          <p14:tracePt t="137052" x="1835150" y="1346200"/>
          <p14:tracePt t="137068" x="1828800" y="1320800"/>
          <p14:tracePt t="137085" x="1822450" y="1301750"/>
          <p14:tracePt t="137201" x="0" y="0"/>
        </p14:tracePtLst>
        <p14:tracePtLst>
          <p14:tracePt t="137908" x="9398000" y="2324100"/>
          <p14:tracePt t="137923" x="9398000" y="2336800"/>
          <p14:tracePt t="137937" x="9391650" y="2368550"/>
          <p14:tracePt t="137952" x="9385300" y="2387600"/>
          <p14:tracePt t="137968" x="9385300" y="2419350"/>
          <p14:tracePt t="137969" x="9385300" y="2444750"/>
          <p14:tracePt t="137985" x="9385300" y="2476500"/>
          <p14:tracePt t="138001" x="9391650" y="2514600"/>
          <p14:tracePt t="138018" x="9398000" y="2540000"/>
          <p14:tracePt t="138035" x="9429750" y="2565400"/>
          <p14:tracePt t="138052" x="9474200" y="2584450"/>
          <p14:tracePt t="138068" x="9518650" y="2597150"/>
          <p14:tracePt t="138085" x="9569450" y="2597150"/>
          <p14:tracePt t="138101" x="9632950" y="2597150"/>
          <p14:tracePt t="138118" x="9677400" y="2578100"/>
          <p14:tracePt t="138135" x="9696450" y="2552700"/>
          <p14:tracePt t="138137" x="9696450" y="2540000"/>
          <p14:tracePt t="138151" x="9696450" y="2520950"/>
          <p14:tracePt t="138168" x="9696450" y="2495550"/>
          <p14:tracePt t="138170" x="9696450" y="2476500"/>
          <p14:tracePt t="138185" x="9677400" y="2463800"/>
          <p14:tracePt t="138201" x="9671050" y="2457450"/>
          <p14:tracePt t="138218" x="9671050" y="2451100"/>
          <p14:tracePt t="138290" x="0" y="0"/>
        </p14:tracePtLst>
        <p14:tracePtLst>
          <p14:tracePt t="138957" x="10147300" y="2641600"/>
          <p14:tracePt t="139011" x="10166350" y="2641600"/>
          <p14:tracePt t="139025" x="10274300" y="2641600"/>
          <p14:tracePt t="139041" x="10356850" y="2647950"/>
          <p14:tracePt t="139044" x="10464800" y="2660650"/>
          <p14:tracePt t="139058" x="10706100" y="2698750"/>
          <p14:tracePt t="139068" x="10807700" y="2711450"/>
          <p14:tracePt t="139084" x="10966450" y="2724150"/>
          <p14:tracePt t="139101" x="11087100" y="2724150"/>
          <p14:tracePt t="139118" x="11137900" y="2724150"/>
          <p14:tracePt t="139134" x="11150600" y="2724150"/>
          <p14:tracePt t="139138" x="11156950" y="2724150"/>
          <p14:tracePt t="139313" x="0" y="0"/>
        </p14:tracePtLst>
        <p14:tracePtLst>
          <p14:tracePt t="139643" x="10331450" y="2679700"/>
          <p14:tracePt t="139683" x="10344150" y="2679700"/>
          <p14:tracePt t="139694" x="10375900" y="2679700"/>
          <p14:tracePt t="139705" x="10471150" y="2679700"/>
          <p14:tracePt t="139717" x="10547350" y="2679700"/>
          <p14:tracePt t="139734" x="10712450" y="2679700"/>
          <p14:tracePt t="139737" x="10807700" y="2679700"/>
          <p14:tracePt t="139751" x="10890250" y="2679700"/>
          <p14:tracePt t="139767" x="11010900" y="2679700"/>
          <p14:tracePt t="139784" x="11068050" y="2679700"/>
          <p14:tracePt t="139786" x="11074400" y="2679700"/>
          <p14:tracePt t="139801" x="11087100" y="2679700"/>
          <p14:tracePt t="13992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465425"/>
            <a:ext cx="10963441" cy="4678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抽象方法：使用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定义的方法或者接口中定义的方法（接口中定义的方法自动是抽象的，可以省略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如果满足下面的任一条件，则该类包含抽象方法且是抽象类：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显式地包含一个抽象方法的声明；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的父类中声明的抽象方法未在类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中实现；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所实现的接口中有的方法在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里没有实现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只要类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有一个未实现的方法（自己定义的或继承的），就是抽象类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但是，一个不包含任何抽象方法的类，也可以定义成抽象类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44"/>
    </mc:Choice>
    <mc:Fallback xmlns="">
      <p:transition spd="slow" advTm="123744"/>
    </mc:Fallback>
  </mc:AlternateContent>
  <p:extLst>
    <p:ext uri="{3A86A75C-4F4B-4683-9AE1-C65F6400EC91}">
      <p14:laserTraceLst xmlns:p14="http://schemas.microsoft.com/office/powerpoint/2010/main">
        <p14:tracePtLst>
          <p14:tracePt t="1732" x="1454150" y="1447800"/>
          <p14:tracePt t="1803" x="1352550" y="1600200"/>
          <p14:tracePt t="1816" x="1346200" y="1625600"/>
          <p14:tracePt t="1833" x="1346200" y="1657350"/>
          <p14:tracePt t="1849" x="1352550" y="1733550"/>
          <p14:tracePt t="1866" x="1390650" y="1771650"/>
          <p14:tracePt t="1883" x="1460500" y="1816100"/>
          <p14:tracePt t="1900" x="1587500" y="1854200"/>
          <p14:tracePt t="1916" x="1746250" y="1879600"/>
          <p14:tracePt t="1933" x="1917700" y="1885950"/>
          <p14:tracePt t="1950" x="2076450" y="1866900"/>
          <p14:tracePt t="1966" x="2178050" y="1828800"/>
          <p14:tracePt t="1983" x="2241550" y="1778000"/>
          <p14:tracePt t="1999" x="2266950" y="1727200"/>
          <p14:tracePt t="2003" x="2266950" y="1714500"/>
          <p14:tracePt t="2016" x="2266950" y="1689100"/>
          <p14:tracePt t="2020" x="2266950" y="1663700"/>
          <p14:tracePt t="2033" x="2260600" y="1631950"/>
          <p14:tracePt t="2050" x="2190750" y="1549400"/>
          <p14:tracePt t="2066" x="2063750" y="1479550"/>
          <p14:tracePt t="2083" x="1873250" y="1422400"/>
          <p14:tracePt t="2100" x="1568450" y="1358900"/>
          <p14:tracePt t="2116" x="1231900" y="1333500"/>
          <p14:tracePt t="2133" x="1041400" y="1333500"/>
          <p14:tracePt t="2149" x="933450" y="1352550"/>
          <p14:tracePt t="2166" x="895350" y="1384300"/>
          <p14:tracePt t="2183" x="882650" y="1428750"/>
          <p14:tracePt t="2199" x="882650" y="1492250"/>
          <p14:tracePt t="2216" x="882650" y="1581150"/>
          <p14:tracePt t="2219" x="895350" y="1638300"/>
          <p14:tracePt t="2233" x="920750" y="1682750"/>
          <p14:tracePt t="2250" x="1073150" y="1835150"/>
          <p14:tracePt t="2266" x="1289050" y="1949450"/>
          <p14:tracePt t="2283" x="1631950" y="2038350"/>
          <p14:tracePt t="2299" x="2025650" y="2095500"/>
          <p14:tracePt t="2316" x="2292350" y="2108200"/>
          <p14:tracePt t="2333" x="2438400" y="2089150"/>
          <p14:tracePt t="2349" x="2489200" y="2044700"/>
          <p14:tracePt t="2366" x="2495550" y="1993900"/>
          <p14:tracePt t="2383" x="2495550" y="1917700"/>
          <p14:tracePt t="2400" x="2463800" y="1816100"/>
          <p14:tracePt t="2402" x="2444750" y="1778000"/>
          <p14:tracePt t="2416" x="2413000" y="1733550"/>
          <p14:tracePt t="2433" x="2311400" y="1631950"/>
          <p14:tracePt t="2435" x="2235200" y="1587500"/>
          <p14:tracePt t="2450" x="2051050" y="1517650"/>
          <p14:tracePt t="2466" x="1905000" y="1485900"/>
          <p14:tracePt t="2483" x="1828800" y="1479550"/>
          <p14:tracePt t="2499" x="1803400" y="1479550"/>
          <p14:tracePt t="2516" x="1784350" y="1479550"/>
          <p14:tracePt t="2533" x="1771650" y="1479550"/>
          <p14:tracePt t="2549" x="1739900" y="1511300"/>
          <p14:tracePt t="2566" x="1720850" y="1555750"/>
          <p14:tracePt t="2583" x="1720850" y="1574800"/>
          <p14:tracePt t="2599" x="1720850" y="1619250"/>
          <p14:tracePt t="2616" x="1733550" y="1638300"/>
          <p14:tracePt t="2618" x="1746250" y="1651000"/>
          <p14:tracePt t="2633" x="1758950" y="1657350"/>
          <p14:tracePt t="2650" x="1803400" y="1663700"/>
          <p14:tracePt t="2666" x="1835150" y="1663700"/>
          <p14:tracePt t="2683" x="1873250" y="1663700"/>
          <p14:tracePt t="2699" x="1898650" y="1631950"/>
          <p14:tracePt t="2716" x="1911350" y="1581150"/>
          <p14:tracePt t="2733" x="1911350" y="1543050"/>
          <p14:tracePt t="2749" x="1892300" y="1511300"/>
          <p14:tracePt t="2766" x="1854200" y="1485900"/>
          <p14:tracePt t="2783" x="1758950" y="1454150"/>
          <p14:tracePt t="2799" x="1663700" y="1447800"/>
          <p14:tracePt t="2816" x="1568450" y="1447800"/>
          <p14:tracePt t="2818" x="1524000" y="1447800"/>
          <p14:tracePt t="2833" x="1498600" y="1454150"/>
          <p14:tracePt t="2834" x="1485900" y="1466850"/>
          <p14:tracePt t="2850" x="1473200" y="1504950"/>
          <p14:tracePt t="2866" x="1473200" y="1543050"/>
          <p14:tracePt t="2882" x="1473200" y="1606550"/>
          <p14:tracePt t="2899" x="1511300" y="1663700"/>
          <p14:tracePt t="2916" x="1581150" y="1708150"/>
          <p14:tracePt t="2932" x="1708150" y="1758950"/>
          <p14:tracePt t="2949" x="1866900" y="1797050"/>
          <p14:tracePt t="2966" x="2000250" y="1809750"/>
          <p14:tracePt t="2983" x="2101850" y="1809750"/>
          <p14:tracePt t="2999" x="2178050" y="1778000"/>
          <p14:tracePt t="3016" x="2190750" y="1733550"/>
          <p14:tracePt t="3018" x="2197100" y="1695450"/>
          <p14:tracePt t="3032" x="2197100" y="1670050"/>
          <p14:tracePt t="3050" x="2159000" y="1555750"/>
          <p14:tracePt t="3066" x="2133600" y="1511300"/>
          <p14:tracePt t="3082" x="2070100" y="1473200"/>
          <p14:tracePt t="3099" x="1987550" y="1428750"/>
          <p14:tracePt t="3116" x="1898650" y="1409700"/>
          <p14:tracePt t="3132" x="1835150" y="1409700"/>
          <p14:tracePt t="3149" x="1771650" y="1447800"/>
          <p14:tracePt t="3166" x="1727200" y="1511300"/>
          <p14:tracePt t="3182" x="1701800" y="1562100"/>
          <p14:tracePt t="3199" x="1695450" y="1587500"/>
          <p14:tracePt t="3216" x="1695450" y="1600200"/>
          <p14:tracePt t="3218" x="1695450" y="1612900"/>
          <p14:tracePt t="3232" x="1701800" y="1625600"/>
          <p14:tracePt t="3249" x="1752600" y="1651000"/>
          <p14:tracePt t="3250" x="1797050" y="1657350"/>
          <p14:tracePt t="3266" x="1905000" y="1670050"/>
          <p14:tracePt t="3282" x="2082800" y="1670050"/>
          <p14:tracePt t="3299" x="2241550" y="1651000"/>
          <p14:tracePt t="3316" x="2305050" y="1606550"/>
          <p14:tracePt t="3332" x="2324100" y="1562100"/>
          <p14:tracePt t="3349" x="2311400" y="1511300"/>
          <p14:tracePt t="3366" x="2279650" y="1479550"/>
          <p14:tracePt t="3382" x="2241550" y="1454150"/>
          <p14:tracePt t="3399" x="2171700" y="1435100"/>
          <p14:tracePt t="3416" x="2114550" y="1435100"/>
          <p14:tracePt t="3419" x="2089150" y="1435100"/>
          <p14:tracePt t="3432" x="2057400" y="1435100"/>
          <p14:tracePt t="3449" x="2019300" y="1466850"/>
          <p14:tracePt t="3451" x="2000250" y="1485900"/>
          <p14:tracePt t="3466" x="1987550" y="1555750"/>
          <p14:tracePt t="3482" x="1981200" y="1600200"/>
          <p14:tracePt t="3499" x="1981200" y="1631950"/>
          <p14:tracePt t="3516" x="2006600" y="1651000"/>
          <p14:tracePt t="3533" x="2019300" y="1651000"/>
          <p14:tracePt t="3549" x="2044700" y="1651000"/>
          <p14:tracePt t="3566" x="2076450" y="1631950"/>
          <p14:tracePt t="3582" x="2101850" y="1593850"/>
          <p14:tracePt t="3599" x="2108200" y="1568450"/>
          <p14:tracePt t="3616" x="2108200" y="1549400"/>
          <p14:tracePt t="3618" x="2108200" y="1536700"/>
          <p14:tracePt t="3632" x="2108200" y="1517650"/>
          <p14:tracePt t="3649" x="2101850" y="1517650"/>
          <p14:tracePt t="3666" x="2076450" y="1517650"/>
          <p14:tracePt t="3682" x="2044700" y="1524000"/>
          <p14:tracePt t="3699" x="2012950" y="1581150"/>
          <p14:tracePt t="3716" x="2000250" y="1612900"/>
          <p14:tracePt t="3732" x="2000250" y="1644650"/>
          <p14:tracePt t="3749" x="2000250" y="1676400"/>
          <p14:tracePt t="3765" x="2019300" y="1689100"/>
          <p14:tracePt t="3782" x="2051050" y="1689100"/>
          <p14:tracePt t="3799" x="2108200" y="1689100"/>
          <p14:tracePt t="3815" x="2171700" y="1670050"/>
          <p14:tracePt t="3832" x="2216150" y="1638300"/>
          <p14:tracePt t="3836" x="2228850" y="1619250"/>
          <p14:tracePt t="3849" x="2235200" y="1606550"/>
          <p14:tracePt t="3866" x="2235200" y="1568450"/>
          <p14:tracePt t="3882" x="2235200" y="1543050"/>
          <p14:tracePt t="3899" x="2203450" y="1536700"/>
          <p14:tracePt t="3915" x="2165350" y="1530350"/>
          <p14:tracePt t="3932" x="2133600" y="1530350"/>
          <p14:tracePt t="3949" x="2101850" y="1530350"/>
          <p14:tracePt t="3965" x="2089150" y="1555750"/>
          <p14:tracePt t="3982" x="2089150" y="1581150"/>
          <p14:tracePt t="3999" x="2089150" y="1612900"/>
          <p14:tracePt t="4016" x="2120900" y="1625600"/>
          <p14:tracePt t="4019" x="2127250" y="1631950"/>
          <p14:tracePt t="4032" x="2133600" y="1631950"/>
          <p14:tracePt t="4049" x="2152650" y="1631950"/>
          <p14:tracePt t="4066" x="2171700" y="1631950"/>
          <p14:tracePt t="4091" x="2171700" y="1619250"/>
          <p14:tracePt t="4099" x="2171700" y="1612900"/>
          <p14:tracePt t="4115" x="2171700" y="1593850"/>
          <p14:tracePt t="4451" x="0" y="0"/>
        </p14:tracePtLst>
        <p14:tracePtLst>
          <p14:tracePt t="5585" x="3213100" y="1403350"/>
          <p14:tracePt t="5599" x="3206750" y="1409700"/>
          <p14:tracePt t="5615" x="3200400" y="1428750"/>
          <p14:tracePt t="5632" x="3194050" y="1435100"/>
          <p14:tracePt t="5648" x="3194050" y="1479550"/>
          <p14:tracePt t="5665" x="3194050" y="1524000"/>
          <p14:tracePt t="5666" x="3194050" y="1536700"/>
          <p14:tracePt t="5682" x="3213100" y="1593850"/>
          <p14:tracePt t="5698" x="3257550" y="1638300"/>
          <p14:tracePt t="5715" x="3327400" y="1682750"/>
          <p14:tracePt t="5731" x="3422650" y="1733550"/>
          <p14:tracePt t="5748" x="3575050" y="1771650"/>
          <p14:tracePt t="5765" x="3784600" y="1797050"/>
          <p14:tracePt t="5781" x="3968750" y="1797050"/>
          <p14:tracePt t="5798" x="4127500" y="1797050"/>
          <p14:tracePt t="5815" x="4222750" y="1797050"/>
          <p14:tracePt t="5832" x="4267200" y="1797050"/>
          <p14:tracePt t="5848" x="4286250" y="1790700"/>
          <p14:tracePt t="5850" x="4298950" y="1784350"/>
          <p14:tracePt t="5865" x="4305300" y="1771650"/>
          <p14:tracePt t="5882" x="4330700" y="1727200"/>
          <p14:tracePt t="5898" x="4330700" y="1701800"/>
          <p14:tracePt t="5915" x="4330700" y="1663700"/>
          <p14:tracePt t="5932" x="4318000" y="1612900"/>
          <p14:tracePt t="5948" x="4273550" y="1549400"/>
          <p14:tracePt t="5965" x="4184650" y="1485900"/>
          <p14:tracePt t="5982" x="4051300" y="1441450"/>
          <p14:tracePt t="5998" x="3898900" y="1397000"/>
          <p14:tracePt t="6015" x="3727450" y="1371600"/>
          <p14:tracePt t="6032" x="3562350" y="1358900"/>
          <p14:tracePt t="6035" x="3498850" y="1358900"/>
          <p14:tracePt t="6048" x="3422650" y="1365250"/>
          <p14:tracePt t="6065" x="3321050" y="1384300"/>
          <p14:tracePt t="6082" x="3257550" y="1422400"/>
          <p14:tracePt t="6098" x="3244850" y="1454150"/>
          <p14:tracePt t="6115" x="3225800" y="1485900"/>
          <p14:tracePt t="6132" x="3225800" y="1530350"/>
          <p14:tracePt t="6148" x="3225800" y="1581150"/>
          <p14:tracePt t="6165" x="3238500" y="1631950"/>
          <p14:tracePt t="6181" x="3270250" y="1670050"/>
          <p14:tracePt t="6198" x="3352800" y="1714500"/>
          <p14:tracePt t="6215" x="3492500" y="1765300"/>
          <p14:tracePt t="6219" x="3581400" y="1790700"/>
          <p14:tracePt t="6231" x="3676650" y="1803400"/>
          <p14:tracePt t="6248" x="3848100" y="1809750"/>
          <p14:tracePt t="6250" x="3949700" y="1809750"/>
          <p14:tracePt t="6265" x="4044950" y="1809750"/>
          <p14:tracePt t="6282" x="4184650" y="1765300"/>
          <p14:tracePt t="6298" x="4216400" y="1739900"/>
          <p14:tracePt t="6315" x="4222750" y="1714500"/>
          <p14:tracePt t="6331" x="4222750" y="1670050"/>
          <p14:tracePt t="6348" x="4216400" y="1651000"/>
          <p14:tracePt t="6365" x="4191000" y="1625600"/>
          <p14:tracePt t="6381" x="4171950" y="1612900"/>
          <p14:tracePt t="6398" x="4152900" y="1593850"/>
          <p14:tracePt t="6415" x="4146550" y="1593850"/>
          <p14:tracePt t="6643" x="0" y="0"/>
        </p14:tracePtLst>
        <p14:tracePtLst>
          <p14:tracePt t="7133" x="3911600" y="1339850"/>
          <p14:tracePt t="7155" x="3905250" y="1339850"/>
          <p14:tracePt t="7164" x="3898900" y="1339850"/>
          <p14:tracePt t="7171" x="3898900" y="1346200"/>
          <p14:tracePt t="7181" x="3892550" y="1365250"/>
          <p14:tracePt t="7198" x="3886200" y="1390650"/>
          <p14:tracePt t="7214" x="3873500" y="1441450"/>
          <p14:tracePt t="7231" x="3873500" y="1492250"/>
          <p14:tracePt t="7248" x="3873500" y="1568450"/>
          <p14:tracePt t="7264" x="3879850" y="1644650"/>
          <p14:tracePt t="7266" x="3886200" y="1670050"/>
          <p14:tracePt t="7281" x="3892550" y="1701800"/>
          <p14:tracePt t="7282" x="3905250" y="1727200"/>
          <p14:tracePt t="7297" x="3937000" y="1771650"/>
          <p14:tracePt t="7314" x="3975100" y="1809750"/>
          <p14:tracePt t="7331" x="4019550" y="1835150"/>
          <p14:tracePt t="7348" x="4076700" y="1854200"/>
          <p14:tracePt t="7364" x="4178300" y="1885950"/>
          <p14:tracePt t="7381" x="4279900" y="1905000"/>
          <p14:tracePt t="7398" x="4368800" y="1911350"/>
          <p14:tracePt t="7415" x="4483100" y="1911350"/>
          <p14:tracePt t="7431" x="4597400" y="1911350"/>
          <p14:tracePt t="7434" x="4660900" y="1911350"/>
          <p14:tracePt t="7448" x="4737100" y="1911350"/>
          <p14:tracePt t="7465" x="4857750" y="1885950"/>
          <p14:tracePt t="7467" x="4902200" y="1866900"/>
          <p14:tracePt t="7482" x="4972050" y="1828800"/>
          <p14:tracePt t="7498" x="5003800" y="1784350"/>
          <p14:tracePt t="7514" x="5010150" y="1746250"/>
          <p14:tracePt t="7531" x="5010150" y="1714500"/>
          <p14:tracePt t="7548" x="5010150" y="1670050"/>
          <p14:tracePt t="7564" x="5010150" y="1631950"/>
          <p14:tracePt t="7581" x="5003800" y="1593850"/>
          <p14:tracePt t="7598" x="4978400" y="1568450"/>
          <p14:tracePt t="7615" x="4946650" y="1530350"/>
          <p14:tracePt t="7618" x="4921250" y="1511300"/>
          <p14:tracePt t="7631" x="4883150" y="1492250"/>
          <p14:tracePt t="7648" x="4794250" y="1466850"/>
          <p14:tracePt t="7664" x="4679950" y="1435100"/>
          <p14:tracePt t="7667" x="4616450" y="1422400"/>
          <p14:tracePt t="7681" x="4572000" y="1416050"/>
          <p14:tracePt t="7698" x="4502150" y="1416050"/>
          <p14:tracePt t="7714" x="4483100" y="1416050"/>
          <p14:tracePt t="7731" x="4457700" y="1416050"/>
          <p14:tracePt t="7747" x="4438650" y="1422400"/>
          <p14:tracePt t="7764" x="4406900" y="1447800"/>
          <p14:tracePt t="7781" x="4387850" y="1466850"/>
          <p14:tracePt t="7797" x="4375150" y="1479550"/>
          <p14:tracePt t="7814" x="4362450" y="1517650"/>
          <p14:tracePt t="7831" x="4349750" y="1549400"/>
          <p14:tracePt t="7847" x="4349750" y="1587500"/>
          <p14:tracePt t="7864" x="4349750" y="1619250"/>
          <p14:tracePt t="7867" x="4349750" y="1638300"/>
          <p14:tracePt t="7881" x="4349750" y="1663700"/>
          <p14:tracePt t="7898" x="4362450" y="1695450"/>
          <p14:tracePt t="7914" x="4387850" y="1720850"/>
          <p14:tracePt t="7931" x="4425950" y="1746250"/>
          <p14:tracePt t="7947" x="4489450" y="1765300"/>
          <p14:tracePt t="7964" x="4559300" y="1771650"/>
          <p14:tracePt t="7981" x="4641850" y="1771650"/>
          <p14:tracePt t="7997" x="4730750" y="1765300"/>
          <p14:tracePt t="8014" x="4775200" y="1746250"/>
          <p14:tracePt t="8031" x="4800600" y="1720850"/>
          <p14:tracePt t="8034" x="4806950" y="1701800"/>
          <p14:tracePt t="8047" x="4813300" y="1695450"/>
          <p14:tracePt t="8064" x="4813300" y="1676400"/>
          <p14:tracePt t="8068" x="4813300" y="1663700"/>
          <p14:tracePt t="8081" x="4813300" y="1651000"/>
          <p14:tracePt t="8098" x="4806950" y="1619250"/>
          <p14:tracePt t="8114" x="4775200" y="1606550"/>
          <p14:tracePt t="8131" x="4749800" y="1600200"/>
          <p14:tracePt t="8147" x="4737100" y="1600200"/>
          <p14:tracePt t="8164" x="4724400" y="1600200"/>
          <p14:tracePt t="8197" x="4718050" y="1600200"/>
          <p14:tracePt t="8434" x="0" y="0"/>
        </p14:tracePtLst>
        <p14:tracePtLst>
          <p14:tracePt t="8952" x="5505450" y="1384300"/>
          <p14:tracePt t="8956" x="5492750" y="1390650"/>
          <p14:tracePt t="8973" x="5467350" y="1428750"/>
          <p14:tracePt t="8993" x="5441950" y="1479550"/>
          <p14:tracePt t="8997" x="5429250" y="1517650"/>
          <p14:tracePt t="9007" x="5422900" y="1549400"/>
          <p14:tracePt t="9015" x="5422900" y="1574800"/>
          <p14:tracePt t="9031" x="5422900" y="1638300"/>
          <p14:tracePt t="9047" x="5448300" y="1689100"/>
          <p14:tracePt t="9064" x="5486400" y="1746250"/>
          <p14:tracePt t="9067" x="5524500" y="1758950"/>
          <p14:tracePt t="9081" x="5562600" y="1784350"/>
          <p14:tracePt t="9098" x="5746750" y="1822450"/>
          <p14:tracePt t="9114" x="5905500" y="1841500"/>
          <p14:tracePt t="9131" x="6089650" y="1835150"/>
          <p14:tracePt t="9147" x="6267450" y="1822450"/>
          <p14:tracePt t="9164" x="6400800" y="1797050"/>
          <p14:tracePt t="9180" x="6464300" y="1765300"/>
          <p14:tracePt t="9197" x="6470650" y="1765300"/>
          <p14:tracePt t="9214" x="6477000" y="1765300"/>
          <p14:tracePt t="9453" x="6483350" y="1765300"/>
          <p14:tracePt t="9465" x="6489700" y="1765300"/>
          <p14:tracePt t="9482" x="6534150" y="1765300"/>
          <p14:tracePt t="9485" x="6565900" y="1765300"/>
          <p14:tracePt t="9499" x="6648450" y="1765300"/>
          <p14:tracePt t="9515" x="6743700" y="1765300"/>
          <p14:tracePt t="9531" x="6864350" y="1765300"/>
          <p14:tracePt t="9547" x="6959600" y="1765300"/>
          <p14:tracePt t="9564" x="7042150" y="1765300"/>
          <p14:tracePt t="9580" x="7099300" y="1765300"/>
          <p14:tracePt t="9597" x="7131050" y="1765300"/>
          <p14:tracePt t="9819" x="7131050" y="1752600"/>
          <p14:tracePt t="9829" x="7118350" y="1739900"/>
          <p14:tracePt t="9842" x="7099300" y="1733550"/>
          <p14:tracePt t="9843" x="7067550" y="1720850"/>
          <p14:tracePt t="9857" x="7023100" y="1708150"/>
          <p14:tracePt t="9869" x="6915150" y="1657350"/>
          <p14:tracePt t="9880" x="6870700" y="1638300"/>
          <p14:tracePt t="9897" x="6781800" y="1606550"/>
          <p14:tracePt t="9898" x="6743700" y="1587500"/>
          <p14:tracePt t="9914" x="6692900" y="1568450"/>
          <p14:tracePt t="9930" x="6654800" y="1555750"/>
          <p14:tracePt t="9947" x="6610350" y="1543050"/>
          <p14:tracePt t="9964" x="6553200" y="1530350"/>
          <p14:tracePt t="9980" x="6477000" y="1511300"/>
          <p14:tracePt t="9997" x="6407150" y="1511300"/>
          <p14:tracePt t="10014" x="6337300" y="1511300"/>
          <p14:tracePt t="10031" x="6280150" y="1511300"/>
          <p14:tracePt t="10047" x="6235700" y="1511300"/>
          <p14:tracePt t="10063" x="6197600" y="1517650"/>
          <p14:tracePt t="10080" x="6159500" y="1524000"/>
          <p14:tracePt t="10097" x="6134100" y="1524000"/>
          <p14:tracePt t="10098" x="6108700" y="1530350"/>
          <p14:tracePt t="10114" x="6070600" y="1536700"/>
          <p14:tracePt t="10130" x="6000750" y="1536700"/>
          <p14:tracePt t="10147" x="5899150" y="1536700"/>
          <p14:tracePt t="10163" x="5746750" y="1536700"/>
          <p14:tracePt t="10180" x="5562600" y="1536700"/>
          <p14:tracePt t="10197" x="5346700" y="1536700"/>
          <p14:tracePt t="10213" x="5118100" y="1536700"/>
          <p14:tracePt t="10230" x="4908550" y="1536700"/>
          <p14:tracePt t="10247" x="4718050" y="1536700"/>
          <p14:tracePt t="10263" x="4559300" y="1536700"/>
          <p14:tracePt t="10280" x="4425950" y="1536700"/>
          <p14:tracePt t="10297" x="4273550" y="1536700"/>
          <p14:tracePt t="10299" x="4210050" y="1536700"/>
          <p14:tracePt t="10314" x="4076700" y="1536700"/>
          <p14:tracePt t="10330" x="3917950" y="1536700"/>
          <p14:tracePt t="10347" x="3765550" y="1536700"/>
          <p14:tracePt t="10363" x="3587750" y="1536700"/>
          <p14:tracePt t="10380" x="3409950" y="1536700"/>
          <p14:tracePt t="10397" x="3251200" y="1536700"/>
          <p14:tracePt t="10413" x="3143250" y="1536700"/>
          <p14:tracePt t="10430" x="3086100" y="1536700"/>
          <p14:tracePt t="10447" x="3054350" y="1536700"/>
          <p14:tracePt t="10463" x="3028950" y="1536700"/>
          <p14:tracePt t="10466" x="3003550" y="1543050"/>
          <p14:tracePt t="10480" x="2990850" y="1543050"/>
          <p14:tracePt t="10497" x="2952750" y="1555750"/>
          <p14:tracePt t="10514" x="2921000" y="1562100"/>
          <p14:tracePt t="10530" x="2908300" y="1562100"/>
          <p14:tracePt t="10547" x="2882900" y="1568450"/>
          <p14:tracePt t="10580" x="2876550" y="1574800"/>
          <p14:tracePt t="10597" x="2870200" y="1574800"/>
          <p14:tracePt t="10613" x="2863850" y="1581150"/>
          <p14:tracePt t="10630" x="2857500" y="1581150"/>
          <p14:tracePt t="10647" x="2857500" y="1587500"/>
          <p14:tracePt t="10663" x="2851150" y="1600200"/>
          <p14:tracePt t="10697" x="2851150" y="1612900"/>
          <p14:tracePt t="10714" x="2851150" y="1631950"/>
          <p14:tracePt t="10730" x="2851150" y="1644650"/>
          <p14:tracePt t="10747" x="2851150" y="1663700"/>
          <p14:tracePt t="10763" x="2882900" y="1689100"/>
          <p14:tracePt t="10780" x="2908300" y="1708150"/>
          <p14:tracePt t="10797" x="2984500" y="1720850"/>
          <p14:tracePt t="10813" x="3117850" y="1733550"/>
          <p14:tracePt t="10830" x="3314700" y="1733550"/>
          <p14:tracePt t="10846" x="3619500" y="1733550"/>
          <p14:tracePt t="10863" x="4006850" y="1733550"/>
          <p14:tracePt t="10880" x="4394200" y="1733550"/>
          <p14:tracePt t="10896" x="4762500" y="1733550"/>
          <p14:tracePt t="10913" x="5067300" y="1733550"/>
          <p14:tracePt t="10914" x="5187950" y="1733550"/>
          <p14:tracePt t="10930" x="5372100" y="1733550"/>
          <p14:tracePt t="10946" x="5543550" y="1733550"/>
          <p14:tracePt t="10963" x="5683250" y="1733550"/>
          <p14:tracePt t="10980" x="5810250" y="1733550"/>
          <p14:tracePt t="10996" x="5924550" y="1733550"/>
          <p14:tracePt t="11013" x="6045200" y="1733550"/>
          <p14:tracePt t="11030" x="6140450" y="1733550"/>
          <p14:tracePt t="11046" x="6197600" y="1733550"/>
          <p14:tracePt t="11063" x="6229350" y="1733550"/>
          <p14:tracePt t="11080" x="6248400" y="1733550"/>
          <p14:tracePt t="11096" x="6261100" y="1733550"/>
          <p14:tracePt t="11402" x="0" y="0"/>
        </p14:tracePtLst>
        <p14:tracePtLst>
          <p14:tracePt t="12988" x="7962900" y="1841500"/>
          <p14:tracePt t="13036" x="7969250" y="1841500"/>
          <p14:tracePt t="13046" x="7975600" y="1841500"/>
          <p14:tracePt t="13063" x="8007350" y="1841500"/>
          <p14:tracePt t="13079" x="8064500" y="1841500"/>
          <p14:tracePt t="13084" x="8102600" y="1841500"/>
          <p14:tracePt t="13096" x="8166100" y="1841500"/>
          <p14:tracePt t="13113" x="8324850" y="1841500"/>
          <p14:tracePt t="13130" x="8610600" y="1841500"/>
          <p14:tracePt t="13146" x="8820150" y="1841500"/>
          <p14:tracePt t="13163" x="9023350" y="1841500"/>
          <p14:tracePt t="13179" x="9201150" y="1841500"/>
          <p14:tracePt t="13196" x="9334500" y="1841500"/>
          <p14:tracePt t="13212" x="9423400" y="1841500"/>
          <p14:tracePt t="13229" x="9486900" y="1841500"/>
          <p14:tracePt t="13246" x="9537700" y="1841500"/>
          <p14:tracePt t="13262" x="9582150" y="1841500"/>
          <p14:tracePt t="13279" x="9626600" y="1841500"/>
          <p14:tracePt t="13296" x="9658350" y="1841500"/>
          <p14:tracePt t="13312" x="9709150" y="1841500"/>
          <p14:tracePt t="13329" x="9747250" y="1841500"/>
          <p14:tracePt t="13330" x="9772650" y="1841500"/>
          <p14:tracePt t="13346" x="9810750" y="1841500"/>
          <p14:tracePt t="13362" x="9855200" y="1841500"/>
          <p14:tracePt t="13379" x="9906000" y="1847850"/>
          <p14:tracePt t="13396" x="9956800" y="1854200"/>
          <p14:tracePt t="13412" x="10001250" y="1860550"/>
          <p14:tracePt t="13429" x="10039350" y="1860550"/>
          <p14:tracePt t="13446" x="10077450" y="1860550"/>
          <p14:tracePt t="13462" x="10109200" y="1860550"/>
          <p14:tracePt t="13479" x="10134600" y="1860550"/>
          <p14:tracePt t="13496" x="10172700" y="1860550"/>
          <p14:tracePt t="13498" x="10185400" y="1860550"/>
          <p14:tracePt t="13512" x="10204450" y="1860550"/>
          <p14:tracePt t="13529" x="10242550" y="1860550"/>
          <p14:tracePt t="13530" x="10267950" y="1860550"/>
          <p14:tracePt t="13546" x="10325100" y="1860550"/>
          <p14:tracePt t="13562" x="10350500" y="1860550"/>
          <p14:tracePt t="13579" x="10369550" y="1860550"/>
          <p14:tracePt t="13596" x="10388600" y="1860550"/>
          <p14:tracePt t="13629" x="10401300" y="1860550"/>
          <p14:tracePt t="14123" x="0" y="0"/>
        </p14:tracePtLst>
        <p14:tracePtLst>
          <p14:tracePt t="14796" x="8197850" y="1835150"/>
          <p14:tracePt t="14901" x="8210550" y="1835150"/>
          <p14:tracePt t="14914" x="8293100" y="1835150"/>
          <p14:tracePt t="14930" x="8369300" y="1835150"/>
          <p14:tracePt t="14933" x="8439150" y="1835150"/>
          <p14:tracePt t="14947" x="8629650" y="1835150"/>
          <p14:tracePt t="14963" x="8851900" y="1835150"/>
          <p14:tracePt t="14979" x="9074150" y="1847850"/>
          <p14:tracePt t="14996" x="9264650" y="1847850"/>
          <p14:tracePt t="15013" x="9442450" y="1847850"/>
          <p14:tracePt t="15029" x="9601200" y="1854200"/>
          <p14:tracePt t="15045" x="9740900" y="1854200"/>
          <p14:tracePt t="15062" x="9867900" y="1854200"/>
          <p14:tracePt t="15078" x="9963150" y="1854200"/>
          <p14:tracePt t="15095" x="10039350" y="1854200"/>
          <p14:tracePt t="15112" x="10083800" y="1854200"/>
          <p14:tracePt t="15128" x="10128250" y="1854200"/>
          <p14:tracePt t="15131" x="10140950" y="1854200"/>
          <p14:tracePt t="15145" x="10153650" y="1854200"/>
          <p14:tracePt t="15162" x="10198100" y="1854200"/>
          <p14:tracePt t="15179" x="10210800" y="1854200"/>
          <p14:tracePt t="15195" x="10223500" y="1854200"/>
          <p14:tracePt t="15211" x="10236200" y="1854200"/>
          <p14:tracePt t="15706" x="0" y="0"/>
        </p14:tracePtLst>
        <p14:tracePtLst>
          <p14:tracePt t="16500" x="8121650" y="1841500"/>
          <p14:tracePt t="16525" x="8134350" y="1841500"/>
          <p14:tracePt t="16536" x="8166100" y="1841500"/>
          <p14:tracePt t="16545" x="8197850" y="1841500"/>
          <p14:tracePt t="16562" x="8382000" y="1841500"/>
          <p14:tracePt t="16578" x="8540750" y="1841500"/>
          <p14:tracePt t="16595" x="8731250" y="1841500"/>
          <p14:tracePt t="16611" x="8947150" y="1841500"/>
          <p14:tracePt t="16628" x="9156700" y="1841500"/>
          <p14:tracePt t="16645" x="9366250" y="1841500"/>
          <p14:tracePt t="16661" x="9569450" y="1841500"/>
          <p14:tracePt t="16678" x="9747250" y="1841500"/>
          <p14:tracePt t="16695" x="9893300" y="1841500"/>
          <p14:tracePt t="16711" x="10013950" y="1841500"/>
          <p14:tracePt t="16728" x="10121900" y="1847850"/>
          <p14:tracePt t="16745" x="10185400" y="1847850"/>
          <p14:tracePt t="16747" x="10217150" y="1847850"/>
          <p14:tracePt t="16762" x="10255250" y="1847850"/>
          <p14:tracePt t="16778" x="10274300" y="1847850"/>
          <p14:tracePt t="16794" x="10280650" y="1847850"/>
          <p14:tracePt t="19011" x="0" y="0"/>
        </p14:tracePtLst>
        <p14:tracePtLst>
          <p14:tracePt t="19764" x="10877550" y="1917700"/>
          <p14:tracePt t="19988" x="10883900" y="1917700"/>
          <p14:tracePt t="19998" x="10896600" y="1917700"/>
          <p14:tracePt t="20010" x="10922000" y="1917700"/>
          <p14:tracePt t="20027" x="10941050" y="1917700"/>
          <p14:tracePt t="20043" x="10972800" y="1917700"/>
          <p14:tracePt t="20060" x="10998200" y="1917700"/>
          <p14:tracePt t="20077" x="11023600" y="1917700"/>
          <p14:tracePt t="20093" x="11061700" y="1917700"/>
          <p14:tracePt t="20110" x="11099800" y="1917700"/>
          <p14:tracePt t="20127" x="11137900" y="1917700"/>
          <p14:tracePt t="20143" x="11182350" y="1917700"/>
          <p14:tracePt t="20160" x="11214100" y="1917700"/>
          <p14:tracePt t="20162" x="11226800" y="1917700"/>
          <p14:tracePt t="20177" x="11233150" y="1917700"/>
          <p14:tracePt t="20193" x="11258550" y="1917700"/>
          <p14:tracePt t="20210" x="11271250" y="1917700"/>
          <p14:tracePt t="20668" x="11252200" y="1917700"/>
          <p14:tracePt t="20681" x="11226800" y="1917700"/>
          <p14:tracePt t="20693" x="11150600" y="1917700"/>
          <p14:tracePt t="20710" x="11061700" y="1917700"/>
          <p14:tracePt t="20727" x="10998200" y="1917700"/>
          <p14:tracePt t="20743" x="10953750" y="1917700"/>
          <p14:tracePt t="20760" x="10922000" y="1917700"/>
          <p14:tracePt t="20762" x="10909300" y="1917700"/>
          <p14:tracePt t="20793" x="10902950" y="1917700"/>
          <p14:tracePt t="20931" x="10915650" y="1917700"/>
          <p14:tracePt t="20940" x="10941050" y="1917700"/>
          <p14:tracePt t="20949" x="10972800" y="1917700"/>
          <p14:tracePt t="20960" x="11017250" y="1917700"/>
          <p14:tracePt t="20977" x="11099800" y="1917700"/>
          <p14:tracePt t="20980" x="11144250" y="1917700"/>
          <p14:tracePt t="20994" x="11220450" y="1917700"/>
          <p14:tracePt t="21011" x="11258550" y="1917700"/>
          <p14:tracePt t="21027" x="11290300" y="1917700"/>
          <p14:tracePt t="21238" x="11264900" y="1917700"/>
          <p14:tracePt t="21248" x="11233150" y="1917700"/>
          <p14:tracePt t="21261" x="11144250" y="1917700"/>
          <p14:tracePt t="21277" x="11068050" y="1917700"/>
          <p14:tracePt t="21293" x="11023600" y="1917700"/>
          <p14:tracePt t="21310" x="11004550" y="1917700"/>
          <p14:tracePt t="21453" x="11029950" y="1917700"/>
          <p14:tracePt t="21463" x="11055350" y="1917700"/>
          <p14:tracePt t="21477" x="11118850" y="1917700"/>
          <p14:tracePt t="21493" x="11182350" y="1917700"/>
          <p14:tracePt t="21510" x="11239500" y="1917700"/>
          <p14:tracePt t="21527" x="11264900" y="1917700"/>
          <p14:tracePt t="21543" x="11277600" y="1917700"/>
          <p14:tracePt t="21560" x="11283950" y="1917700"/>
          <p14:tracePt t="22012" x="11271250" y="1917700"/>
          <p14:tracePt t="22026" x="11233150" y="1917700"/>
          <p14:tracePt t="22041" x="11207750" y="1917700"/>
          <p14:tracePt t="22050" x="11144250" y="1917700"/>
          <p14:tracePt t="22060" x="11099800" y="1917700"/>
          <p14:tracePt t="22077" x="10991850" y="1917700"/>
          <p14:tracePt t="22093" x="10909300" y="1917700"/>
          <p14:tracePt t="22110" x="10852150" y="1917700"/>
          <p14:tracePt t="22126" x="10833100" y="1917700"/>
          <p14:tracePt t="22219" x="10839450" y="1917700"/>
          <p14:tracePt t="22230" x="10864850" y="1917700"/>
          <p14:tracePt t="22243" x="10934700" y="1917700"/>
          <p14:tracePt t="22260" x="11042650" y="1917700"/>
          <p14:tracePt t="22277" x="11150600" y="1917700"/>
          <p14:tracePt t="22293" x="11226800" y="1917700"/>
          <p14:tracePt t="22309" x="11258550" y="1917700"/>
          <p14:tracePt t="22326" x="11271250" y="1917700"/>
          <p14:tracePt t="22411" x="11264900" y="1917700"/>
          <p14:tracePt t="22419" x="11252200" y="1917700"/>
          <p14:tracePt t="22427" x="11239500" y="1917700"/>
          <p14:tracePt t="22443" x="11201400" y="1911350"/>
          <p14:tracePt t="22459" x="11195050" y="1911350"/>
          <p14:tracePt t="22476" x="11188700" y="1911350"/>
          <p14:tracePt t="22556" x="11201400" y="1911350"/>
          <p14:tracePt t="22563" x="11233150" y="1911350"/>
          <p14:tracePt t="22576" x="11283950" y="1917700"/>
          <p14:tracePt t="22592" x="11398250" y="1936750"/>
          <p14:tracePt t="22595" x="11442700" y="1949450"/>
          <p14:tracePt t="22610" x="11468100" y="1949450"/>
          <p14:tracePt t="22626" x="11474450" y="1949450"/>
          <p14:tracePt t="22682" x="11461750" y="1949450"/>
          <p14:tracePt t="22691" x="11430000" y="1949450"/>
          <p14:tracePt t="22699" x="11385550" y="1936750"/>
          <p14:tracePt t="22709" x="11353800" y="1936750"/>
          <p14:tracePt t="22726" x="11290300" y="1936750"/>
          <p14:tracePt t="22742" x="11245850" y="1936750"/>
          <p14:tracePt t="22759" x="11233150" y="1936750"/>
          <p14:tracePt t="22776" x="11226800" y="1936750"/>
          <p14:tracePt t="22963" x="11220450" y="1936750"/>
          <p14:tracePt t="22973" x="11214100" y="1936750"/>
          <p14:tracePt t="22987" x="11163300" y="1936750"/>
          <p14:tracePt t="22998" x="11118850" y="1936750"/>
          <p14:tracePt t="23010" x="11004550" y="1936750"/>
          <p14:tracePt t="23026" x="10877550" y="1936750"/>
          <p14:tracePt t="23043" x="10807700" y="1936750"/>
          <p14:tracePt t="23059" x="10801350" y="1936750"/>
          <p14:tracePt t="23147" x="10814050" y="1936750"/>
          <p14:tracePt t="23157" x="10826750" y="1936750"/>
          <p14:tracePt t="23167" x="10839450" y="1936750"/>
          <p14:tracePt t="23177" x="10858500" y="1936750"/>
          <p14:tracePt t="23193" x="10902950" y="1936750"/>
          <p14:tracePt t="23209" x="10960100" y="1936750"/>
          <p14:tracePt t="23211" x="10991850" y="1936750"/>
          <p14:tracePt t="23226" x="11049000" y="1936750"/>
          <p14:tracePt t="23242" x="11087100" y="1936750"/>
          <p14:tracePt t="23259" x="11112500" y="1936750"/>
          <p14:tracePt t="23276" x="11118850" y="1936750"/>
          <p14:tracePt t="23378" x="0" y="0"/>
        </p14:tracePtLst>
        <p14:tracePtLst>
          <p14:tracePt t="24934" x="1631950" y="2266950"/>
          <p14:tracePt t="25085" x="1638300" y="2266950"/>
          <p14:tracePt t="25099" x="1676400" y="2266950"/>
          <p14:tracePt t="25112" x="1701800" y="2266950"/>
          <p14:tracePt t="25127" x="1758950" y="2266950"/>
          <p14:tracePt t="25131" x="1803400" y="2266950"/>
          <p14:tracePt t="25142" x="1841500" y="2266950"/>
          <p14:tracePt t="25158" x="1930400" y="2266950"/>
          <p14:tracePt t="25175" x="1993900" y="2266950"/>
          <p14:tracePt t="25192" x="2025650" y="2266950"/>
          <p14:tracePt t="25208" x="2038350" y="2266950"/>
          <p14:tracePt t="25225" x="2044700" y="2266950"/>
          <p14:tracePt t="25227" x="2051050" y="2266950"/>
          <p14:tracePt t="25242" x="2063750" y="2266950"/>
          <p14:tracePt t="25258" x="2089150" y="2266950"/>
          <p14:tracePt t="25275" x="2133600" y="2266950"/>
          <p14:tracePt t="25292" x="2197100" y="2266950"/>
          <p14:tracePt t="25308" x="2260600" y="2266950"/>
          <p14:tracePt t="25325" x="2330450" y="2266950"/>
          <p14:tracePt t="25342" x="2374900" y="2266950"/>
          <p14:tracePt t="25358" x="2413000" y="2266950"/>
          <p14:tracePt t="25375" x="2444750" y="2266950"/>
          <p14:tracePt t="25392" x="2482850" y="2266950"/>
          <p14:tracePt t="25395" x="2514600" y="2266950"/>
          <p14:tracePt t="25408" x="2540000" y="2266950"/>
          <p14:tracePt t="25425" x="2603500" y="2266950"/>
          <p14:tracePt t="25427" x="2635250" y="2266950"/>
          <p14:tracePt t="25442" x="2724150" y="2266950"/>
          <p14:tracePt t="25458" x="2813050" y="2266950"/>
          <p14:tracePt t="25475" x="2882900" y="2266950"/>
          <p14:tracePt t="25492" x="2933700" y="2266950"/>
          <p14:tracePt t="25508" x="2965450" y="2266950"/>
          <p14:tracePt t="25525" x="3003550" y="2266950"/>
          <p14:tracePt t="25542" x="3041650" y="2266950"/>
          <p14:tracePt t="25558" x="3086100" y="2266950"/>
          <p14:tracePt t="25575" x="3136900" y="2266950"/>
          <p14:tracePt t="25578" x="3162300" y="2266950"/>
          <p14:tracePt t="25592" x="3194050" y="2266950"/>
          <p14:tracePt t="25608" x="3238500" y="2266950"/>
          <p14:tracePt t="25611" x="3263900" y="2266950"/>
          <p14:tracePt t="25625" x="3289300" y="2266950"/>
          <p14:tracePt t="25642" x="3327400" y="2266950"/>
          <p14:tracePt t="25658" x="3352800" y="2266950"/>
          <p14:tracePt t="25675" x="3365500" y="2266950"/>
          <p14:tracePt t="25692" x="3378200" y="2266950"/>
          <p14:tracePt t="25708" x="3397250" y="2266950"/>
          <p14:tracePt t="25725" x="3416300" y="2266950"/>
          <p14:tracePt t="25741" x="3435350" y="2266950"/>
          <p14:tracePt t="25758" x="3454400" y="2266950"/>
          <p14:tracePt t="25775" x="3467100" y="2266950"/>
          <p14:tracePt t="25791" x="3486150" y="2266950"/>
          <p14:tracePt t="25808" x="3498850" y="2266950"/>
          <p14:tracePt t="25825" x="3511550" y="2266950"/>
          <p14:tracePt t="25841" x="3536950" y="2266950"/>
          <p14:tracePt t="25858" x="3556000" y="2266950"/>
          <p14:tracePt t="25875" x="3587750" y="2266950"/>
          <p14:tracePt t="25892" x="3613150" y="2266950"/>
          <p14:tracePt t="25908" x="3651250" y="2266950"/>
          <p14:tracePt t="25925" x="3676650" y="2266950"/>
          <p14:tracePt t="25942" x="3695700" y="2266950"/>
          <p14:tracePt t="25958" x="3714750" y="2266950"/>
          <p14:tracePt t="25975" x="3727450" y="2266950"/>
          <p14:tracePt t="25991" x="3733800" y="2266950"/>
          <p14:tracePt t="26008" x="3746500" y="2266950"/>
          <p14:tracePt t="26025" x="3752850" y="2266950"/>
          <p14:tracePt t="26041" x="3771900" y="2266950"/>
          <p14:tracePt t="26058" x="3784600" y="2266950"/>
          <p14:tracePt t="26075" x="3797300" y="2266950"/>
          <p14:tracePt t="26091" x="3816350" y="2266950"/>
          <p14:tracePt t="26108" x="3841750" y="2266950"/>
          <p14:tracePt t="26125" x="3867150" y="2266950"/>
          <p14:tracePt t="26141" x="3898900" y="2266950"/>
          <p14:tracePt t="26158" x="3943350" y="2266950"/>
          <p14:tracePt t="26175" x="3994150" y="2266950"/>
          <p14:tracePt t="26191" x="4051300" y="2266950"/>
          <p14:tracePt t="26208" x="4114800" y="2266950"/>
          <p14:tracePt t="26225" x="4184650" y="2266950"/>
          <p14:tracePt t="26227" x="4222750" y="2266950"/>
          <p14:tracePt t="26241" x="4311650" y="2266950"/>
          <p14:tracePt t="26258" x="4419600" y="2266950"/>
          <p14:tracePt t="26275" x="4546600" y="2266950"/>
          <p14:tracePt t="26291" x="4673600" y="2266950"/>
          <p14:tracePt t="26308" x="4768850" y="2266950"/>
          <p14:tracePt t="26325" x="4832350" y="2266950"/>
          <p14:tracePt t="26341" x="4883150" y="2266950"/>
          <p14:tracePt t="26358" x="4908550" y="2266950"/>
          <p14:tracePt t="26375" x="4921250" y="2266950"/>
          <p14:tracePt t="26391" x="4946650" y="2266950"/>
          <p14:tracePt t="26408" x="4959350" y="2266950"/>
          <p14:tracePt t="26425" x="4972050" y="2266950"/>
          <p14:tracePt t="26426" x="4984750" y="2266950"/>
          <p14:tracePt t="26442" x="4997450" y="2266950"/>
          <p14:tracePt t="26458" x="5016500" y="2266950"/>
          <p14:tracePt t="26474" x="5022850" y="2266950"/>
          <p14:tracePt t="26491" x="5041900" y="2266950"/>
          <p14:tracePt t="26508" x="5054600" y="2266950"/>
          <p14:tracePt t="26524" x="5060950" y="2266950"/>
          <p14:tracePt t="26541" x="5080000" y="2266950"/>
          <p14:tracePt t="26558" x="5099050" y="2266950"/>
          <p14:tracePt t="26574" x="5124450" y="2266950"/>
          <p14:tracePt t="26591" x="5143500" y="2266950"/>
          <p14:tracePt t="26608" x="5181600" y="2266950"/>
          <p14:tracePt t="26610" x="5194300" y="2266950"/>
          <p14:tracePt t="26624" x="5213350" y="2266950"/>
          <p14:tracePt t="26642" x="5251450" y="2266950"/>
          <p14:tracePt t="26658" x="5264150" y="2266950"/>
          <p14:tracePt t="26674" x="5270500" y="2266950"/>
          <p14:tracePt t="26691" x="5283200" y="2266950"/>
          <p14:tracePt t="26708" x="5289550" y="2266950"/>
          <p14:tracePt t="26724" x="5295900" y="2266950"/>
          <p14:tracePt t="26741" x="5302250" y="2266950"/>
          <p14:tracePt t="26758" x="5314950" y="2266950"/>
          <p14:tracePt t="26774" x="5321300" y="2266950"/>
          <p14:tracePt t="26808" x="5334000" y="2266950"/>
          <p14:tracePt t="27627" x="0" y="0"/>
        </p14:tracePtLst>
        <p14:tracePtLst>
          <p14:tracePt t="29259" x="2012950" y="2184400"/>
          <p14:tracePt t="29307" x="2025650" y="2184400"/>
          <p14:tracePt t="29315" x="2057400" y="2184400"/>
          <p14:tracePt t="29324" x="2108200" y="2184400"/>
          <p14:tracePt t="29340" x="2311400" y="2184400"/>
          <p14:tracePt t="29357" x="2609850" y="2184400"/>
          <p14:tracePt t="29374" x="3105150" y="2184400"/>
          <p14:tracePt t="29390" x="3581400" y="2184400"/>
          <p14:tracePt t="29407" x="3949700" y="2184400"/>
          <p14:tracePt t="29424" x="4159250" y="2184400"/>
          <p14:tracePt t="29440" x="4279900" y="2184400"/>
          <p14:tracePt t="29442" x="4324350" y="2184400"/>
          <p14:tracePt t="29457" x="4343400" y="2184400"/>
          <p14:tracePt t="29474" x="4406900" y="2184400"/>
          <p14:tracePt t="29490" x="4445000" y="2184400"/>
          <p14:tracePt t="29507" x="4476750" y="2184400"/>
          <p14:tracePt t="29524" x="4489450" y="2184400"/>
          <p14:tracePt t="29731" x="0" y="0"/>
        </p14:tracePtLst>
        <p14:tracePtLst>
          <p14:tracePt t="30340" x="6927850" y="2108200"/>
          <p14:tracePt t="30438" x="6972300" y="2108200"/>
          <p14:tracePt t="30451" x="7092950" y="2133600"/>
          <p14:tracePt t="30465" x="7188200" y="2146300"/>
          <p14:tracePt t="30474" x="7397750" y="2165350"/>
          <p14:tracePt t="30491" x="7620000" y="2165350"/>
          <p14:tracePt t="30507" x="7778750" y="2165350"/>
          <p14:tracePt t="30523" x="7835900" y="2165350"/>
          <p14:tracePt t="30540" x="7854950" y="2165350"/>
          <p14:tracePt t="30675" x="0" y="0"/>
        </p14:tracePtLst>
        <p14:tracePtLst>
          <p14:tracePt t="31157" x="8153400" y="1955800"/>
          <p14:tracePt t="31173" x="8147050" y="1955800"/>
          <p14:tracePt t="31190" x="8128000" y="1955800"/>
          <p14:tracePt t="31206" x="8108950" y="1955800"/>
          <p14:tracePt t="31223" x="8096250" y="1974850"/>
          <p14:tracePt t="31240" x="8077200" y="1987550"/>
          <p14:tracePt t="31256" x="8070850" y="2000250"/>
          <p14:tracePt t="31259" x="8070850" y="2006600"/>
          <p14:tracePt t="31273" x="8070850" y="2025650"/>
          <p14:tracePt t="31290" x="8070850" y="2070100"/>
          <p14:tracePt t="31306" x="8070850" y="2101850"/>
          <p14:tracePt t="31323" x="8077200" y="2133600"/>
          <p14:tracePt t="31340" x="8102600" y="2165350"/>
          <p14:tracePt t="31356" x="8134350" y="2190750"/>
          <p14:tracePt t="31373" x="8178800" y="2222500"/>
          <p14:tracePt t="31390" x="8242300" y="2247900"/>
          <p14:tracePt t="31407" x="8312150" y="2266950"/>
          <p14:tracePt t="31423" x="8356600" y="2266950"/>
          <p14:tracePt t="31440" x="8382000" y="2266950"/>
          <p14:tracePt t="31456" x="8388350" y="2266950"/>
          <p14:tracePt t="31473" x="8401050" y="2266950"/>
          <p14:tracePt t="31490" x="8401050" y="2241550"/>
          <p14:tracePt t="31507" x="8401050" y="2203450"/>
          <p14:tracePt t="31523" x="8394700" y="2159000"/>
          <p14:tracePt t="31540" x="8382000" y="2120900"/>
          <p14:tracePt t="31556" x="8350250" y="2089150"/>
          <p14:tracePt t="31573" x="8312150" y="2070100"/>
          <p14:tracePt t="31590" x="8274050" y="2057400"/>
          <p14:tracePt t="31606" x="8235950" y="2051050"/>
          <p14:tracePt t="31623" x="8210550" y="2051050"/>
          <p14:tracePt t="31640" x="8185150" y="2051050"/>
          <p14:tracePt t="31656" x="8153400" y="2051050"/>
          <p14:tracePt t="31673" x="8147050" y="2051050"/>
          <p14:tracePt t="31690" x="8128000" y="2063750"/>
          <p14:tracePt t="31706" x="8128000" y="2076450"/>
          <p14:tracePt t="31723" x="8128000" y="2089150"/>
          <p14:tracePt t="31739" x="8128000" y="2108200"/>
          <p14:tracePt t="31756" x="8134350" y="2133600"/>
          <p14:tracePt t="31773" x="8166100" y="2152650"/>
          <p14:tracePt t="31789" x="8197850" y="2165350"/>
          <p14:tracePt t="31806" x="8242300" y="2165350"/>
          <p14:tracePt t="31823" x="8280400" y="2165350"/>
          <p14:tracePt t="31839" x="8299450" y="2165350"/>
          <p14:tracePt t="31856" x="8312150" y="2165350"/>
          <p14:tracePt t="31873" x="8324850" y="2165350"/>
          <p14:tracePt t="31890" x="8337550" y="2146300"/>
          <p14:tracePt t="32419" x="0" y="0"/>
        </p14:tracePtLst>
        <p14:tracePtLst>
          <p14:tracePt t="35716" x="2025650" y="2781300"/>
          <p14:tracePt t="35730" x="2032000" y="2781300"/>
          <p14:tracePt t="35755" x="2038350" y="2781300"/>
          <p14:tracePt t="35762" x="2044700" y="2781300"/>
          <p14:tracePt t="35778" x="2051050" y="2781300"/>
          <p14:tracePt t="35788" x="2057400" y="2781300"/>
          <p14:tracePt t="35805" x="2070100" y="2781300"/>
          <p14:tracePt t="35821" x="2089150" y="2781300"/>
          <p14:tracePt t="35838" x="2133600" y="2774950"/>
          <p14:tracePt t="35855" x="2178050" y="2762250"/>
          <p14:tracePt t="35872" x="2241550" y="2749550"/>
          <p14:tracePt t="35888" x="2311400" y="2736850"/>
          <p14:tracePt t="35891" x="2343150" y="2730500"/>
          <p14:tracePt t="35905" x="2374900" y="2724150"/>
          <p14:tracePt t="35922" x="2425700" y="2698750"/>
          <p14:tracePt t="35938" x="2444750" y="2679700"/>
          <p14:tracePt t="35955" x="2451100" y="2654300"/>
          <p14:tracePt t="35971" x="2451100" y="2616200"/>
          <p14:tracePt t="35988" x="2451100" y="2584450"/>
          <p14:tracePt t="36005" x="2444750" y="2559050"/>
          <p14:tracePt t="36021" x="2438400" y="2520950"/>
          <p14:tracePt t="36038" x="2419350" y="2501900"/>
          <p14:tracePt t="36055" x="2387600" y="2470150"/>
          <p14:tracePt t="36071" x="2343150" y="2438400"/>
          <p14:tracePt t="36088" x="2279650" y="2413000"/>
          <p14:tracePt t="36090" x="2247900" y="2393950"/>
          <p14:tracePt t="36105" x="2222500" y="2393950"/>
          <p14:tracePt t="36106" x="2197100" y="2387600"/>
          <p14:tracePt t="36121" x="2171700" y="2381250"/>
          <p14:tracePt t="36138" x="2133600" y="2381250"/>
          <p14:tracePt t="36155" x="2114550" y="2381250"/>
          <p14:tracePt t="36171" x="2101850" y="2381250"/>
          <p14:tracePt t="36188" x="2070100" y="2406650"/>
          <p14:tracePt t="36205" x="2038350" y="2470150"/>
          <p14:tracePt t="36221" x="2000250" y="2559050"/>
          <p14:tracePt t="36238" x="1987550" y="2647950"/>
          <p14:tracePt t="36255" x="1987550" y="2717800"/>
          <p14:tracePt t="36271" x="2000250" y="2787650"/>
          <p14:tracePt t="36288" x="2038350" y="2838450"/>
          <p14:tracePt t="36305" x="2120900" y="2889250"/>
          <p14:tracePt t="36306" x="2171700" y="2901950"/>
          <p14:tracePt t="36321" x="2241550" y="2933700"/>
          <p14:tracePt t="36338" x="2298700" y="2940050"/>
          <p14:tracePt t="36354" x="2324100" y="2940050"/>
          <p14:tracePt t="36371" x="2349500" y="2927350"/>
          <p14:tracePt t="36388" x="2368550" y="2882900"/>
          <p14:tracePt t="36404" x="2368550" y="2844800"/>
          <p14:tracePt t="36421" x="2374900" y="2794000"/>
          <p14:tracePt t="36438" x="2374900" y="2768600"/>
          <p14:tracePt t="36454" x="2374900" y="2743200"/>
          <p14:tracePt t="36488" x="2374900" y="2730500"/>
          <p14:tracePt t="36521" x="2368550" y="2724150"/>
          <p14:tracePt t="36602" x="0" y="0"/>
        </p14:tracePtLst>
        <p14:tracePtLst>
          <p14:tracePt t="37132" x="3352800" y="2781300"/>
          <p14:tracePt t="37276" x="3365500" y="2781300"/>
          <p14:tracePt t="37290" x="3416300" y="2781300"/>
          <p14:tracePt t="37304" x="3460750" y="2781300"/>
          <p14:tracePt t="37321" x="3556000" y="2781300"/>
          <p14:tracePt t="37322" x="3619500" y="2781300"/>
          <p14:tracePt t="37338" x="3790950" y="2781300"/>
          <p14:tracePt t="37354" x="3987800" y="2781300"/>
          <p14:tracePt t="37371" x="4210050" y="2781300"/>
          <p14:tracePt t="37387" x="4438650" y="2781300"/>
          <p14:tracePt t="37404" x="4648200" y="2781300"/>
          <p14:tracePt t="37421" x="4832350" y="2781300"/>
          <p14:tracePt t="37438" x="4946650" y="2781300"/>
          <p14:tracePt t="37454" x="5003800" y="2781300"/>
          <p14:tracePt t="37471" x="5029200" y="2781300"/>
          <p14:tracePt t="37488" x="5035550" y="2781300"/>
          <p14:tracePt t="37504" x="5041900" y="2781300"/>
          <p14:tracePt t="37644" x="5048250" y="2781300"/>
          <p14:tracePt t="37654" x="5060950" y="2781300"/>
          <p14:tracePt t="37671" x="5086350" y="2781300"/>
          <p14:tracePt t="37688" x="5124450" y="2781300"/>
          <p14:tracePt t="37691" x="5149850" y="2781300"/>
          <p14:tracePt t="37706" x="5226050" y="2781300"/>
          <p14:tracePt t="37722" x="5302250" y="2781300"/>
          <p14:tracePt t="37738" x="5384800" y="2781300"/>
          <p14:tracePt t="37754" x="5473700" y="2781300"/>
          <p14:tracePt t="37771" x="5556250" y="2781300"/>
          <p14:tracePt t="37787" x="5645150" y="2781300"/>
          <p14:tracePt t="37805" x="5708650" y="2781300"/>
          <p14:tracePt t="37821" x="5753100" y="2781300"/>
          <p14:tracePt t="37837" x="5772150" y="2781300"/>
          <p14:tracePt t="37854" x="5784850" y="2781300"/>
          <p14:tracePt t="37871" x="5791200" y="2781300"/>
          <p14:tracePt t="37887" x="5797550" y="2781300"/>
          <p14:tracePt t="37963" x="5803900" y="2781300"/>
          <p14:tracePt t="37973" x="5810250" y="2781300"/>
          <p14:tracePt t="37995" x="5816600" y="2781300"/>
          <p14:tracePt t="38006" x="5822950" y="2781300"/>
          <p14:tracePt t="38021" x="5835650" y="2781300"/>
          <p14:tracePt t="38038" x="5854700" y="2781300"/>
          <p14:tracePt t="38054" x="5892800" y="2781300"/>
          <p14:tracePt t="38071" x="5924550" y="2781300"/>
          <p14:tracePt t="38075" x="5943600" y="2781300"/>
          <p14:tracePt t="38088" x="5962650" y="2781300"/>
          <p14:tracePt t="38104" x="6000750" y="2781300"/>
          <p14:tracePt t="38108" x="6013450" y="2781300"/>
          <p14:tracePt t="38121" x="6026150" y="2781300"/>
          <p14:tracePt t="38138" x="6038850" y="2781300"/>
          <p14:tracePt t="38171" x="6045200" y="2781300"/>
          <p14:tracePt t="38522" x="0" y="0"/>
        </p14:tracePtLst>
        <p14:tracePtLst>
          <p14:tracePt t="39804" x="7334250" y="2705100"/>
          <p14:tracePt t="39815" x="7340600" y="2705100"/>
          <p14:tracePt t="39828" x="7346950" y="2705100"/>
          <p14:tracePt t="39842" x="7353300" y="2705100"/>
          <p14:tracePt t="39854" x="7397750" y="2717800"/>
          <p14:tracePt t="39870" x="7454900" y="2724150"/>
          <p14:tracePt t="39887" x="7569200" y="2724150"/>
          <p14:tracePt t="39904" x="7747000" y="2724150"/>
          <p14:tracePt t="39920" x="7924800" y="2724150"/>
          <p14:tracePt t="39924" x="8013700" y="2724150"/>
          <p14:tracePt t="39937" x="8108950" y="2724150"/>
          <p14:tracePt t="39954" x="8369300" y="2724150"/>
          <p14:tracePt t="39970" x="8528050" y="2724150"/>
          <p14:tracePt t="39987" x="8655050" y="2724150"/>
          <p14:tracePt t="40003" x="8743950" y="2724150"/>
          <p14:tracePt t="40020" x="8775700" y="2724150"/>
          <p14:tracePt t="40037" x="8788400" y="2724150"/>
          <p14:tracePt t="40053" x="8794750" y="2724150"/>
          <p14:tracePt t="40070" x="8801100" y="2724150"/>
          <p14:tracePt t="40087" x="8807450" y="2724150"/>
          <p14:tracePt t="40103" x="8826500" y="2724150"/>
          <p14:tracePt t="40120" x="8839200" y="2724150"/>
          <p14:tracePt t="40123" x="8845550" y="2724150"/>
          <p14:tracePt t="40137" x="8851900" y="2724150"/>
          <p14:tracePt t="40154" x="8864600" y="2724150"/>
          <p14:tracePt t="40170" x="8883650" y="2724150"/>
          <p14:tracePt t="40187" x="8921750" y="2724150"/>
          <p14:tracePt t="40203" x="8978900" y="2736850"/>
          <p14:tracePt t="40220" x="9023350" y="2743200"/>
          <p14:tracePt t="40237" x="9074150" y="2755900"/>
          <p14:tracePt t="40253" x="9093200" y="2762250"/>
          <p14:tracePt t="40287" x="9112250" y="2762250"/>
          <p14:tracePt t="40303" x="9137650" y="2762250"/>
          <p14:tracePt t="40306" x="9163050" y="2762250"/>
          <p14:tracePt t="40320" x="9182100" y="2762250"/>
          <p14:tracePt t="40323" x="9207500" y="2762250"/>
          <p14:tracePt t="40337" x="9232900" y="2762250"/>
          <p14:tracePt t="40354" x="9315450" y="2762250"/>
          <p14:tracePt t="40370" x="9372600" y="2762250"/>
          <p14:tracePt t="40387" x="9417050" y="2762250"/>
          <p14:tracePt t="40403" x="9442450" y="2762250"/>
          <p14:tracePt t="40420" x="9461500" y="2762250"/>
          <p14:tracePt t="40437" x="9467850" y="2762250"/>
          <p14:tracePt t="40851" x="0" y="0"/>
        </p14:tracePtLst>
        <p14:tracePtLst>
          <p14:tracePt t="41789" x="10375900" y="2857500"/>
          <p14:tracePt t="41844" x="10407650" y="2857500"/>
          <p14:tracePt t="41859" x="10521950" y="2857500"/>
          <p14:tracePt t="41870" x="10617200" y="2857500"/>
          <p14:tracePt t="41886" x="10839450" y="2857500"/>
          <p14:tracePt t="41903" x="11036300" y="2857500"/>
          <p14:tracePt t="41920" x="11214100" y="2857500"/>
          <p14:tracePt t="41923" x="11290300" y="2857500"/>
          <p14:tracePt t="41936" x="11334750" y="2857500"/>
          <p14:tracePt t="41938" x="11353800" y="2857500"/>
          <p14:tracePt t="41953" x="11366500" y="2857500"/>
          <p14:tracePt t="41969" x="11372850" y="2857500"/>
          <p14:tracePt t="42099" x="0" y="0"/>
        </p14:tracePtLst>
        <p14:tracePtLst>
          <p14:tracePt t="43141" x="1035050" y="3105150"/>
          <p14:tracePt t="43196" x="1060450" y="3105150"/>
          <p14:tracePt t="43208" x="1098550" y="3105150"/>
          <p14:tracePt t="43219" x="1206500" y="3105150"/>
          <p14:tracePt t="43236" x="1314450" y="3105150"/>
          <p14:tracePt t="43252" x="1384300" y="3105150"/>
          <p14:tracePt t="43269" x="1409700" y="3105150"/>
          <p14:tracePt t="43286" x="1416050" y="3105150"/>
          <p14:tracePt t="43386" x="0" y="0"/>
        </p14:tracePtLst>
        <p14:tracePtLst>
          <p14:tracePt t="46189" x="1720850" y="3346450"/>
          <p14:tracePt t="46200" x="1720850" y="3365500"/>
          <p14:tracePt t="46212" x="1727200" y="3416300"/>
          <p14:tracePt t="46219" x="1733550" y="3441700"/>
          <p14:tracePt t="46235" x="1746250" y="3473450"/>
          <p14:tracePt t="46251" x="1758950" y="3505200"/>
          <p14:tracePt t="46268" x="1771650" y="3530600"/>
          <p14:tracePt t="46285" x="1790700" y="3549650"/>
          <p14:tracePt t="46301" x="1803400" y="3562350"/>
          <p14:tracePt t="46318" x="1816100" y="3562350"/>
          <p14:tracePt t="46335" x="1873250" y="3568700"/>
          <p14:tracePt t="46351" x="1905000" y="3575050"/>
          <p14:tracePt t="46354" x="1930400" y="3575050"/>
          <p14:tracePt t="46368" x="1949450" y="3575050"/>
          <p14:tracePt t="46385" x="1974850" y="3575050"/>
          <p14:tracePt t="46402" x="2006600" y="3556000"/>
          <p14:tracePt t="46418" x="2012950" y="3543300"/>
          <p14:tracePt t="46434" x="2012950" y="3517900"/>
          <p14:tracePt t="46451" x="2012950" y="3505200"/>
          <p14:tracePt t="46468" x="2012950" y="3492500"/>
          <p14:tracePt t="46484" x="2012950" y="3479800"/>
          <p14:tracePt t="46501" x="2000250" y="3473450"/>
          <p14:tracePt t="46518" x="1993900" y="3467100"/>
          <p14:tracePt t="46534" x="1987550" y="3467100"/>
          <p14:tracePt t="46551" x="1981200" y="3467100"/>
          <p14:tracePt t="46682" x="0" y="0"/>
        </p14:tracePtLst>
        <p14:tracePtLst>
          <p14:tracePt t="47299" x="2114550" y="3575050"/>
          <p14:tracePt t="47323" x="2139950" y="3575050"/>
          <p14:tracePt t="47331" x="2171700" y="3575050"/>
          <p14:tracePt t="47339" x="2222500" y="3575050"/>
          <p14:tracePt t="47351" x="2286000" y="3575050"/>
          <p14:tracePt t="47368" x="2444750" y="3575050"/>
          <p14:tracePt t="47384" x="2603500" y="3575050"/>
          <p14:tracePt t="47401" x="2762250" y="3575050"/>
          <p14:tracePt t="47418" x="2800350" y="3575050"/>
          <p14:tracePt t="47434" x="2819400" y="3575050"/>
          <p14:tracePt t="47451" x="2838450" y="3581400"/>
          <p14:tracePt t="47468" x="2857500" y="3581400"/>
          <p14:tracePt t="47484" x="2876550" y="3594100"/>
          <p14:tracePt t="47501" x="2889250" y="3594100"/>
          <p14:tracePt t="47518" x="2908300" y="3606800"/>
          <p14:tracePt t="47738" x="0" y="0"/>
        </p14:tracePtLst>
        <p14:tracePtLst>
          <p14:tracePt t="48540" x="2946400" y="3625850"/>
          <p14:tracePt t="48637" x="2959100" y="3625850"/>
          <p14:tracePt t="48647" x="2978150" y="3625850"/>
          <p14:tracePt t="48659" x="3028950" y="3625850"/>
          <p14:tracePt t="48669" x="3060700" y="3625850"/>
          <p14:tracePt t="48684" x="3149600" y="3625850"/>
          <p14:tracePt t="48701" x="3244850" y="3625850"/>
          <p14:tracePt t="48717" x="3340100" y="3625850"/>
          <p14:tracePt t="48734" x="3422650" y="3625850"/>
          <p14:tracePt t="48751" x="3511550" y="3625850"/>
          <p14:tracePt t="48767" x="3625850" y="3625850"/>
          <p14:tracePt t="48784" x="3778250" y="3625850"/>
          <p14:tracePt t="48801" x="3911600" y="3625850"/>
          <p14:tracePt t="48803" x="3968750" y="3625850"/>
          <p14:tracePt t="48818" x="4044950" y="3625850"/>
          <p14:tracePt t="48834" x="4083050" y="3625850"/>
          <p14:tracePt t="48850" x="4095750" y="3625850"/>
          <p14:tracePt t="48884" x="4102100" y="3625850"/>
          <p14:tracePt t="48900" x="4108450" y="3625850"/>
          <p14:tracePt t="48948" x="4114800" y="3625850"/>
          <p14:tracePt t="48957" x="4121150" y="3625850"/>
          <p14:tracePt t="48968" x="4127500" y="3625850"/>
          <p14:tracePt t="48984" x="4133850" y="3625850"/>
          <p14:tracePt t="49001" x="4140200" y="3625850"/>
          <p14:tracePt t="49017" x="4159250" y="3625850"/>
          <p14:tracePt t="49034" x="4171950" y="3625850"/>
          <p14:tracePt t="49051" x="4191000" y="3625850"/>
          <p14:tracePt t="49067" x="4216400" y="3625850"/>
          <p14:tracePt t="49084" x="4248150" y="3625850"/>
          <p14:tracePt t="49100" x="4267200" y="3625850"/>
          <p14:tracePt t="49117" x="4273550" y="3625850"/>
          <p14:tracePt t="49134" x="4279900" y="3625850"/>
          <p14:tracePt t="49151" x="4286250" y="3625850"/>
          <p14:tracePt t="49403" x="4279900" y="3625850"/>
          <p14:tracePt t="49414" x="4273550" y="3625850"/>
          <p14:tracePt t="49424" x="4254500" y="3625850"/>
          <p14:tracePt t="49434" x="4197350" y="3625850"/>
          <p14:tracePt t="49451" x="4121150" y="3625850"/>
          <p14:tracePt t="49467" x="3987800" y="3625850"/>
          <p14:tracePt t="49484" x="3816350" y="3625850"/>
          <p14:tracePt t="49500" x="3638550" y="3625850"/>
          <p14:tracePt t="49517" x="3479800" y="3625850"/>
          <p14:tracePt t="49533" x="3340100" y="3625850"/>
          <p14:tracePt t="49550" x="3225800" y="3625850"/>
          <p14:tracePt t="49567" x="3175000" y="3625850"/>
          <p14:tracePt t="49570" x="3155950" y="3625850"/>
          <p14:tracePt t="49600" x="3149600" y="3625850"/>
          <p14:tracePt t="49739" x="3175000" y="3625850"/>
          <p14:tracePt t="49748" x="3219450" y="3625850"/>
          <p14:tracePt t="49758" x="3289300" y="3625850"/>
          <p14:tracePt t="49769" x="3384550" y="3625850"/>
          <p14:tracePt t="49783" x="3644900" y="3625850"/>
          <p14:tracePt t="49800" x="3994150" y="3625850"/>
          <p14:tracePt t="49817" x="4425950" y="3625850"/>
          <p14:tracePt t="49834" x="4965700" y="3625850"/>
          <p14:tracePt t="49850" x="5207000" y="3625850"/>
          <p14:tracePt t="49867" x="5365750" y="3625850"/>
          <p14:tracePt t="49883" x="5461000" y="3625850"/>
          <p14:tracePt t="49900" x="5505450" y="3625850"/>
          <p14:tracePt t="49917" x="5543550" y="3625850"/>
          <p14:tracePt t="49933" x="5568950" y="3625850"/>
          <p14:tracePt t="49950" x="5581650" y="3625850"/>
          <p14:tracePt t="49967" x="5588000" y="3625850"/>
          <p14:tracePt t="50123" x="5581650" y="3625850"/>
          <p14:tracePt t="50133" x="5549900" y="3625850"/>
          <p14:tracePt t="50150" x="5422900" y="3625850"/>
          <p14:tracePt t="50167" x="5213350" y="3625850"/>
          <p14:tracePt t="50183" x="4921250" y="3625850"/>
          <p14:tracePt t="50188" x="4787900" y="3625850"/>
          <p14:tracePt t="50200" x="4679950" y="3625850"/>
          <p14:tracePt t="50217" x="4546600" y="3625850"/>
          <p14:tracePt t="50219" x="4521200" y="3625850"/>
          <p14:tracePt t="50234" x="4508500" y="3625850"/>
          <p14:tracePt t="50340" x="4540250" y="3625850"/>
          <p14:tracePt t="50348" x="4584700" y="3625850"/>
          <p14:tracePt t="50356" x="4660900" y="3625850"/>
          <p14:tracePt t="50367" x="4730750" y="3625850"/>
          <p14:tracePt t="50383" x="4933950" y="3625850"/>
          <p14:tracePt t="50400" x="5149850" y="3625850"/>
          <p14:tracePt t="50403" x="5257800" y="3625850"/>
          <p14:tracePt t="50416" x="5359400" y="3625850"/>
          <p14:tracePt t="50434" x="5562600" y="3625850"/>
          <p14:tracePt t="50450" x="5613400" y="3625850"/>
          <p14:tracePt t="50466" x="5626100" y="3625850"/>
          <p14:tracePt t="50540" x="5613400" y="3625850"/>
          <p14:tracePt t="50547" x="5588000" y="3625850"/>
          <p14:tracePt t="50556" x="5568950" y="3625850"/>
          <p14:tracePt t="50567" x="5537200" y="3625850"/>
          <p14:tracePt t="50583" x="5492750" y="3625850"/>
          <p14:tracePt t="50600" x="5480050" y="3625850"/>
          <p14:tracePt t="50700" x="5492750" y="3625850"/>
          <p14:tracePt t="50709" x="5511800" y="3625850"/>
          <p14:tracePt t="50722" x="5537200" y="3625850"/>
          <p14:tracePt t="50733" x="5556250" y="3625850"/>
          <p14:tracePt t="50750" x="5575300" y="3625850"/>
          <p14:tracePt t="50766" x="5588000" y="3625850"/>
          <p14:tracePt t="50783" x="5594350" y="3625850"/>
          <p14:tracePt t="50800" x="5607050" y="3625850"/>
          <p14:tracePt t="50816" x="5619750" y="3625850"/>
          <p14:tracePt t="50819" x="5626100" y="3625850"/>
          <p14:tracePt t="50842" x="5632450" y="3625850"/>
          <p14:tracePt t="51779" x="0" y="0"/>
        </p14:tracePtLst>
        <p14:tracePtLst>
          <p14:tracePt t="54060" x="1682750" y="3797300"/>
          <p14:tracePt t="54093" x="1676400" y="3797300"/>
          <p14:tracePt t="54104" x="1670050" y="3797300"/>
          <p14:tracePt t="54116" x="1663700" y="3816350"/>
          <p14:tracePt t="54132" x="1651000" y="3867150"/>
          <p14:tracePt t="54149" x="1651000" y="3917950"/>
          <p14:tracePt t="54165" x="1651000" y="3981450"/>
          <p14:tracePt t="54182" x="1676400" y="4064000"/>
          <p14:tracePt t="54199" x="1720850" y="4114800"/>
          <p14:tracePt t="54215" x="1797050" y="4178300"/>
          <p14:tracePt t="54232" x="1905000" y="4229100"/>
          <p14:tracePt t="54249" x="1981200" y="4248150"/>
          <p14:tracePt t="54250" x="2019300" y="4260850"/>
          <p14:tracePt t="54266" x="2057400" y="4267200"/>
          <p14:tracePt t="54282" x="2082800" y="4267200"/>
          <p14:tracePt t="54298" x="2108200" y="4260850"/>
          <p14:tracePt t="54315" x="2133600" y="4197350"/>
          <p14:tracePt t="54332" x="2146300" y="4108450"/>
          <p14:tracePt t="54349" x="2146300" y="4044950"/>
          <p14:tracePt t="54365" x="2146300" y="3994150"/>
          <p14:tracePt t="54382" x="2133600" y="3956050"/>
          <p14:tracePt t="54398" x="2120900" y="3930650"/>
          <p14:tracePt t="54415" x="2108200" y="3917950"/>
          <p14:tracePt t="54563" x="0" y="0"/>
        </p14:tracePtLst>
        <p14:tracePtLst>
          <p14:tracePt t="55085" x="2495550" y="3771900"/>
          <p14:tracePt t="55097" x="2482850" y="3797300"/>
          <p14:tracePt t="55110" x="2476500" y="3835400"/>
          <p14:tracePt t="55126" x="2470150" y="3886200"/>
          <p14:tracePt t="55138" x="2470150" y="3943350"/>
          <p14:tracePt t="55148" x="2470150" y="3975100"/>
          <p14:tracePt t="55165" x="2470150" y="4032250"/>
          <p14:tracePt t="55181" x="2489200" y="4070350"/>
          <p14:tracePt t="55198" x="2514600" y="4095750"/>
          <p14:tracePt t="55215" x="2552700" y="4114800"/>
          <p14:tracePt t="55231" x="2584450" y="4114800"/>
          <p14:tracePt t="55248" x="2641600" y="4114800"/>
          <p14:tracePt t="55265" x="2717800" y="4114800"/>
          <p14:tracePt t="55266" x="2774950" y="4102100"/>
          <p14:tracePt t="55282" x="2806700" y="4083050"/>
          <p14:tracePt t="55298" x="2819400" y="4044950"/>
          <p14:tracePt t="55315" x="2825750" y="4032250"/>
          <p14:tracePt t="55331" x="2825750" y="4013200"/>
          <p14:tracePt t="55348" x="2825750" y="4000500"/>
          <p14:tracePt t="55365" x="2819400" y="3981450"/>
          <p14:tracePt t="55381" x="2813050" y="3968750"/>
          <p14:tracePt t="55398" x="2806700" y="3968750"/>
          <p14:tracePt t="55415" x="2806700" y="3956050"/>
          <p14:tracePt t="55498" x="0" y="0"/>
        </p14:tracePtLst>
        <p14:tracePtLst>
          <p14:tracePt t="55829" x="2635250" y="3784600"/>
          <p14:tracePt t="55852" x="2622550" y="3784600"/>
          <p14:tracePt t="55865" x="2616200" y="3797300"/>
          <p14:tracePt t="55878" x="2609850" y="3810000"/>
          <p14:tracePt t="55886" x="2603500" y="3829050"/>
          <p14:tracePt t="55898" x="2590800" y="3873500"/>
          <p14:tracePt t="55915" x="2590800" y="3917950"/>
          <p14:tracePt t="55931" x="2590800" y="3975100"/>
          <p14:tracePt t="55948" x="2616200" y="4025900"/>
          <p14:tracePt t="55965" x="2654300" y="4064000"/>
          <p14:tracePt t="55981" x="2698750" y="4102100"/>
          <p14:tracePt t="55998" x="2762250" y="4121150"/>
          <p14:tracePt t="56014" x="2819400" y="4133850"/>
          <p14:tracePt t="56031" x="2882900" y="4133850"/>
          <p14:tracePt t="56048" x="2965450" y="4121150"/>
          <p14:tracePt t="56050" x="2990850" y="4114800"/>
          <p14:tracePt t="56065" x="2997200" y="4102100"/>
          <p14:tracePt t="56067" x="3016250" y="4089400"/>
          <p14:tracePt t="56082" x="3028950" y="4057650"/>
          <p14:tracePt t="56098" x="3028950" y="4013200"/>
          <p14:tracePt t="56114" x="3028950" y="3975100"/>
          <p14:tracePt t="56131" x="3028950" y="3930650"/>
          <p14:tracePt t="56148" x="3022600" y="3917950"/>
          <p14:tracePt t="56164" x="3016250" y="3905250"/>
          <p14:tracePt t="56181" x="3009900" y="3905250"/>
          <p14:tracePt t="56198" x="3003550" y="3898900"/>
          <p14:tracePt t="56651" x="0" y="0"/>
        </p14:tracePtLst>
        <p14:tracePtLst>
          <p14:tracePt t="57861" x="2724150" y="3752850"/>
          <p14:tracePt t="57876" x="2717800" y="3752850"/>
          <p14:tracePt t="57892" x="2705100" y="3771900"/>
          <p14:tracePt t="57907" x="2705100" y="3797300"/>
          <p14:tracePt t="57919" x="2705100" y="3822700"/>
          <p14:tracePt t="57931" x="2705100" y="3867150"/>
          <p14:tracePt t="57947" x="2705100" y="3930650"/>
          <p14:tracePt t="57964" x="2736850" y="4006850"/>
          <p14:tracePt t="57981" x="2762250" y="4051300"/>
          <p14:tracePt t="57997" x="2781300" y="4076700"/>
          <p14:tracePt t="58014" x="2813050" y="4102100"/>
          <p14:tracePt t="58031" x="2851150" y="4121150"/>
          <p14:tracePt t="58047" x="2876550" y="4127500"/>
          <p14:tracePt t="58064" x="2908300" y="4127500"/>
          <p14:tracePt t="58066" x="2927350" y="4127500"/>
          <p14:tracePt t="58081" x="2946400" y="4127500"/>
          <p14:tracePt t="58098" x="3009900" y="4083050"/>
          <p14:tracePt t="58114" x="3041650" y="4025900"/>
          <p14:tracePt t="58131" x="3060700" y="3975100"/>
          <p14:tracePt t="58147" x="3073400" y="3930650"/>
          <p14:tracePt t="58164" x="3079750" y="3917950"/>
          <p14:tracePt t="58180" x="3079750" y="3905250"/>
          <p14:tracePt t="58197" x="3079750" y="3898900"/>
          <p14:tracePt t="58306" x="0" y="0"/>
        </p14:tracePtLst>
        <p14:tracePtLst>
          <p14:tracePt t="58893" x="3429000" y="3797300"/>
          <p14:tracePt t="58916" x="3422650" y="3803650"/>
          <p14:tracePt t="58934" x="3422650" y="3841750"/>
          <p14:tracePt t="58947" x="3422650" y="3886200"/>
          <p14:tracePt t="58964" x="3422650" y="3949700"/>
          <p14:tracePt t="58980" x="3441700" y="4000500"/>
          <p14:tracePt t="58997" x="3467100" y="4038600"/>
          <p14:tracePt t="59014" x="3498850" y="4076700"/>
          <p14:tracePt t="59030" x="3562350" y="4102100"/>
          <p14:tracePt t="59047" x="3651250" y="4114800"/>
          <p14:tracePt t="59064" x="3759200" y="4114800"/>
          <p14:tracePt t="59080" x="3905250" y="4114800"/>
          <p14:tracePt t="59097" x="4064000" y="4114800"/>
          <p14:tracePt t="59099" x="4152900" y="4114800"/>
          <p14:tracePt t="59114" x="4324350" y="4095750"/>
          <p14:tracePt t="59130" x="4451350" y="4064000"/>
          <p14:tracePt t="59147" x="4540250" y="4051300"/>
          <p14:tracePt t="59163" x="4591050" y="4044950"/>
          <p14:tracePt t="59180" x="4616450" y="4038600"/>
          <p14:tracePt t="59197" x="4629150" y="4032250"/>
          <p14:tracePt t="59213" x="4641850" y="4025900"/>
          <p14:tracePt t="59230" x="4648200" y="4025900"/>
          <p14:tracePt t="59247" x="4654550" y="4019550"/>
          <p14:tracePt t="59263" x="4660900" y="4013200"/>
          <p14:tracePt t="59280" x="4667250" y="4006850"/>
          <p14:tracePt t="59297" x="4673600" y="3994150"/>
          <p14:tracePt t="59314" x="4692650" y="3968750"/>
          <p14:tracePt t="59330" x="4692650" y="3956050"/>
          <p14:tracePt t="59347" x="4699000" y="3943350"/>
          <p14:tracePt t="59363" x="4699000" y="3930650"/>
          <p14:tracePt t="59380" x="4699000" y="3917950"/>
          <p14:tracePt t="59397" x="4699000" y="3911600"/>
          <p14:tracePt t="59413" x="4699000" y="3898900"/>
          <p14:tracePt t="59430" x="4699000" y="3886200"/>
          <p14:tracePt t="59447" x="4692650" y="3867150"/>
          <p14:tracePt t="59463" x="4692650" y="3860800"/>
          <p14:tracePt t="59480" x="4679950" y="3854450"/>
          <p14:tracePt t="59482" x="4673600" y="3848100"/>
          <p14:tracePt t="59497" x="4660900" y="3841750"/>
          <p14:tracePt t="59513" x="4610100" y="3822700"/>
          <p14:tracePt t="59530" x="4565650" y="3810000"/>
          <p14:tracePt t="59547" x="4508500" y="3797300"/>
          <p14:tracePt t="59563" x="4457700" y="3790950"/>
          <p14:tracePt t="59580" x="4400550" y="3790950"/>
          <p14:tracePt t="59597" x="4368800" y="3790950"/>
          <p14:tracePt t="59613" x="4343400" y="3797300"/>
          <p14:tracePt t="59630" x="4318000" y="3810000"/>
          <p14:tracePt t="59647" x="4298950" y="3835400"/>
          <p14:tracePt t="59663" x="4286250" y="3867150"/>
          <p14:tracePt t="59680" x="4286250" y="3879850"/>
          <p14:tracePt t="59684" x="4286250" y="3892550"/>
          <p14:tracePt t="59697" x="4286250" y="3905250"/>
          <p14:tracePt t="59714" x="4286250" y="3949700"/>
          <p14:tracePt t="59730" x="4305300" y="3987800"/>
          <p14:tracePt t="59747" x="4349750" y="4019550"/>
          <p14:tracePt t="59763" x="4432300" y="4064000"/>
          <p14:tracePt t="59780" x="4552950" y="4108450"/>
          <p14:tracePt t="59797" x="4686300" y="4127500"/>
          <p14:tracePt t="59813" x="4794250" y="4140200"/>
          <p14:tracePt t="59830" x="4889500" y="4140200"/>
          <p14:tracePt t="59847" x="4940300" y="4140200"/>
          <p14:tracePt t="59863" x="4972050" y="4133850"/>
          <p14:tracePt t="59880" x="4978400" y="4127500"/>
          <p14:tracePt t="59899" x="4984750" y="4121150"/>
          <p14:tracePt t="60018" x="0" y="0"/>
        </p14:tracePtLst>
        <p14:tracePtLst>
          <p14:tracePt t="60606" x="5581650" y="4121150"/>
          <p14:tracePt t="60694" x="5594350" y="4121150"/>
          <p14:tracePt t="60711" x="5651500" y="4121150"/>
          <p14:tracePt t="60727" x="5746750" y="4121150"/>
          <p14:tracePt t="60736" x="5803900" y="4121150"/>
          <p14:tracePt t="60746" x="5905500" y="4121150"/>
          <p14:tracePt t="60763" x="6038850" y="4121150"/>
          <p14:tracePt t="60780" x="6165850" y="4121150"/>
          <p14:tracePt t="60796" x="6267450" y="4121150"/>
          <p14:tracePt t="60813" x="6375400" y="4121150"/>
          <p14:tracePt t="60830" x="6464300" y="4121150"/>
          <p14:tracePt t="60846" x="6527800" y="4121150"/>
          <p14:tracePt t="60863" x="6597650" y="4121150"/>
          <p14:tracePt t="60880" x="6661150" y="4121150"/>
          <p14:tracePt t="60882" x="6692900" y="4121150"/>
          <p14:tracePt t="60896" x="6724650" y="4121150"/>
          <p14:tracePt t="60913" x="6788150" y="4121150"/>
          <p14:tracePt t="60930" x="6864350" y="4121150"/>
          <p14:tracePt t="60946" x="6896100" y="4121150"/>
          <p14:tracePt t="60963" x="6927850" y="4121150"/>
          <p14:tracePt t="60980" x="6972300" y="4121150"/>
          <p14:tracePt t="60997" x="7016750" y="4121150"/>
          <p14:tracePt t="61013" x="7073900" y="4121150"/>
          <p14:tracePt t="61030" x="7118350" y="4121150"/>
          <p14:tracePt t="61046" x="7156450" y="4121150"/>
          <p14:tracePt t="61063" x="7181850" y="4121150"/>
          <p14:tracePt t="61080" x="7194550" y="4121150"/>
          <p14:tracePt t="61096" x="7213600" y="4121150"/>
          <p14:tracePt t="61113" x="7239000" y="4121150"/>
          <p14:tracePt t="61115" x="7245350" y="4121150"/>
          <p14:tracePt t="61130" x="7283450" y="4121150"/>
          <p14:tracePt t="61146" x="7315200" y="4121150"/>
          <p14:tracePt t="61163" x="7346950" y="4121150"/>
          <p14:tracePt t="61179" x="7366000" y="4121150"/>
          <p14:tracePt t="61196" x="7372350" y="4121150"/>
          <p14:tracePt t="61499" x="0" y="0"/>
        </p14:tracePtLst>
        <p14:tracePtLst>
          <p14:tracePt t="61980" x="5924550" y="4121150"/>
          <p14:tracePt t="62020" x="5943600" y="4121150"/>
          <p14:tracePt t="62036" x="6045200" y="4121150"/>
          <p14:tracePt t="62051" x="6235700" y="4121150"/>
          <p14:tracePt t="62063" x="6350000" y="4121150"/>
          <p14:tracePt t="62079" x="6610350" y="4121150"/>
          <p14:tracePt t="62082" x="6724650" y="4121150"/>
          <p14:tracePt t="62096" x="6832600" y="4121150"/>
          <p14:tracePt t="62100" x="6927850" y="4121150"/>
          <p14:tracePt t="62113" x="6991350" y="4121150"/>
          <p14:tracePt t="62130" x="7086600" y="4121150"/>
          <p14:tracePt t="62146" x="7099300" y="4121150"/>
          <p14:tracePt t="62163" x="7105650" y="4121150"/>
          <p14:tracePt t="62204" x="7112000" y="4121150"/>
          <p14:tracePt t="62219" x="7118350" y="4121150"/>
          <p14:tracePt t="63187" x="0" y="0"/>
        </p14:tracePtLst>
        <p14:tracePtLst>
          <p14:tracePt t="65069" x="1784350" y="3835400"/>
          <p14:tracePt t="65091" x="1771650" y="3835400"/>
          <p14:tracePt t="65107" x="1758950" y="3835400"/>
          <p14:tracePt t="65115" x="1758950" y="3841750"/>
          <p14:tracePt t="65128" x="1752600" y="3848100"/>
          <p14:tracePt t="65145" x="1746250" y="3860800"/>
          <p14:tracePt t="65162" x="1739900" y="3911600"/>
          <p14:tracePt t="65178" x="1739900" y="3956050"/>
          <p14:tracePt t="65195" x="1752600" y="4013200"/>
          <p14:tracePt t="65211" x="1784350" y="4070350"/>
          <p14:tracePt t="65228" x="1828800" y="4108450"/>
          <p14:tracePt t="65245" x="1905000" y="4152900"/>
          <p14:tracePt t="65261" x="1993900" y="4171950"/>
          <p14:tracePt t="65278" x="2070100" y="4171950"/>
          <p14:tracePt t="65295" x="2152650" y="4159250"/>
          <p14:tracePt t="65311" x="2197100" y="4108450"/>
          <p14:tracePt t="65328" x="2228850" y="4038600"/>
          <p14:tracePt t="65345" x="2247900" y="3975100"/>
          <p14:tracePt t="65346" x="2247900" y="3962400"/>
          <p14:tracePt t="65362" x="2247900" y="3924300"/>
          <p14:tracePt t="65378" x="2247900" y="3898900"/>
          <p14:tracePt t="65395" x="2247900" y="3886200"/>
          <p14:tracePt t="65482" x="0" y="0"/>
        </p14:tracePtLst>
        <p14:tracePtLst>
          <p14:tracePt t="65950" x="2552700" y="3695700"/>
          <p14:tracePt t="65964" x="2546350" y="3721100"/>
          <p14:tracePt t="65978" x="2540000" y="3759200"/>
          <p14:tracePt t="65995" x="2540000" y="3797300"/>
          <p14:tracePt t="66011" x="2540000" y="3841750"/>
          <p14:tracePt t="66028" x="2540000" y="3886200"/>
          <p14:tracePt t="66045" x="2552700" y="3924300"/>
          <p14:tracePt t="66061" x="2584450" y="3968750"/>
          <p14:tracePt t="66078" x="2641600" y="4019550"/>
          <p14:tracePt t="66095" x="2711450" y="4064000"/>
          <p14:tracePt t="66111" x="2806700" y="4102100"/>
          <p14:tracePt t="66115" x="2851150" y="4108450"/>
          <p14:tracePt t="66128" x="2908300" y="4127500"/>
          <p14:tracePt t="66145" x="3016250" y="4133850"/>
          <p14:tracePt t="66162" x="3206750" y="4121150"/>
          <p14:tracePt t="66178" x="3308350" y="4095750"/>
          <p14:tracePt t="66194" x="3365500" y="4044950"/>
          <p14:tracePt t="66211" x="3390900" y="4000500"/>
          <p14:tracePt t="66228" x="3403600" y="3962400"/>
          <p14:tracePt t="66244" x="3403600" y="3937000"/>
          <p14:tracePt t="66261" x="3403600" y="3905250"/>
          <p14:tracePt t="66278" x="3403600" y="3892550"/>
          <p14:tracePt t="66294" x="3397250" y="3879850"/>
          <p14:tracePt t="66311" x="3397250" y="3867150"/>
          <p14:tracePt t="66328" x="3390900" y="3854450"/>
          <p14:tracePt t="66500" x="3384550" y="3854450"/>
          <p14:tracePt t="66516" x="3378200" y="3854450"/>
          <p14:tracePt t="66532" x="3365500" y="3854450"/>
          <p14:tracePt t="66545" x="3352800" y="3854450"/>
          <p14:tracePt t="66562" x="3327400" y="3854450"/>
          <p14:tracePt t="66578" x="3295650" y="3854450"/>
          <p14:tracePt t="66594" x="3276600" y="3854450"/>
          <p14:tracePt t="66611" x="3257550" y="3854450"/>
          <p14:tracePt t="66628" x="3232150" y="3854450"/>
          <p14:tracePt t="66644" x="3213100" y="3854450"/>
          <p14:tracePt t="66661" x="3181350" y="3854450"/>
          <p14:tracePt t="66678" x="3162300" y="3854450"/>
          <p14:tracePt t="66695" x="3149600" y="3854450"/>
          <p14:tracePt t="66711" x="3130550" y="3854450"/>
          <p14:tracePt t="66728" x="3111500" y="3854450"/>
          <p14:tracePt t="66730" x="3105150" y="3854450"/>
          <p14:tracePt t="66744" x="3098800" y="3854450"/>
          <p14:tracePt t="66771" x="3092450" y="3854450"/>
          <p14:tracePt t="66820" x="3086100" y="3854450"/>
          <p14:tracePt t="66843" x="3079750" y="3860800"/>
          <p14:tracePt t="67059" x="0" y="0"/>
        </p14:tracePtLst>
        <p14:tracePtLst>
          <p14:tracePt t="67655" x="4349750" y="3708400"/>
          <p14:tracePt t="67675" x="4311650" y="3733800"/>
          <p14:tracePt t="67687" x="4305300" y="3740150"/>
          <p14:tracePt t="67697" x="4292600" y="3752850"/>
          <p14:tracePt t="67699" x="4279900" y="3765550"/>
          <p14:tracePt t="67711" x="4260850" y="3784600"/>
          <p14:tracePt t="67727" x="4241800" y="3822700"/>
          <p14:tracePt t="67744" x="4216400" y="3867150"/>
          <p14:tracePt t="67747" x="4203700" y="3879850"/>
          <p14:tracePt t="67761" x="4197350" y="3898900"/>
          <p14:tracePt t="67778" x="4171950" y="3943350"/>
          <p14:tracePt t="67794" x="4165600" y="3968750"/>
          <p14:tracePt t="67811" x="4165600" y="3987800"/>
          <p14:tracePt t="67827" x="4165600" y="4006850"/>
          <p14:tracePt t="67844" x="4165600" y="4019550"/>
          <p14:tracePt t="67861" x="4171950" y="4044950"/>
          <p14:tracePt t="67877" x="4197350" y="4064000"/>
          <p14:tracePt t="67894" x="4273550" y="4108450"/>
          <p14:tracePt t="67911" x="4425950" y="4146550"/>
          <p14:tracePt t="67927" x="4616450" y="4178300"/>
          <p14:tracePt t="67931" x="4699000" y="4178300"/>
          <p14:tracePt t="67944" x="4781550" y="4178300"/>
          <p14:tracePt t="67961" x="4889500" y="4171950"/>
          <p14:tracePt t="67978" x="4940300" y="4146550"/>
          <p14:tracePt t="67994" x="4953000" y="4127500"/>
          <p14:tracePt t="68011" x="4953000" y="4102100"/>
          <p14:tracePt t="68027" x="4953000" y="4070350"/>
          <p14:tracePt t="68044" x="4953000" y="4032250"/>
          <p14:tracePt t="68061" x="4946650" y="4019550"/>
          <p14:tracePt t="68077" x="4946650" y="4000500"/>
          <p14:tracePt t="68094" x="4933950" y="3981450"/>
          <p14:tracePt t="68111" x="4927600" y="3968750"/>
          <p14:tracePt t="68127" x="4914900" y="3962400"/>
          <p14:tracePt t="68282" x="0" y="0"/>
        </p14:tracePtLst>
        <p14:tracePtLst>
          <p14:tracePt t="69299" x="6165850" y="4171950"/>
          <p14:tracePt t="69379" x="6172200" y="4171950"/>
          <p14:tracePt t="69391" x="6216650" y="4171950"/>
          <p14:tracePt t="69404" x="6356350" y="4178300"/>
          <p14:tracePt t="69412" x="6451600" y="4197350"/>
          <p14:tracePt t="69427" x="6699250" y="4248150"/>
          <p14:tracePt t="69443" x="6934200" y="4273550"/>
          <p14:tracePt t="69460" x="7105650" y="4273550"/>
          <p14:tracePt t="69477" x="7219950" y="4273550"/>
          <p14:tracePt t="69494" x="7264400" y="4273550"/>
          <p14:tracePt t="69510" x="7270750" y="4273550"/>
          <p14:tracePt t="69787" x="0" y="0"/>
        </p14:tracePtLst>
        <p14:tracePtLst>
          <p14:tracePt t="72877" x="2800350" y="3848100"/>
          <p14:tracePt t="72888" x="2800350" y="3854450"/>
          <p14:tracePt t="72900" x="2794000" y="3879850"/>
          <p14:tracePt t="72911" x="2794000" y="3886200"/>
          <p14:tracePt t="72926" x="2794000" y="3917950"/>
          <p14:tracePt t="72943" x="2794000" y="3949700"/>
          <p14:tracePt t="72959" x="2813050" y="4013200"/>
          <p14:tracePt t="72962" x="2825750" y="4025900"/>
          <p14:tracePt t="72976" x="2844800" y="4038600"/>
          <p14:tracePt t="72992" x="2876550" y="4070350"/>
          <p14:tracePt t="72995" x="2895600" y="4083050"/>
          <p14:tracePt t="73009" x="2921000" y="4095750"/>
          <p14:tracePt t="73026" x="3003550" y="4108450"/>
          <p14:tracePt t="73042" x="3086100" y="4108450"/>
          <p14:tracePt t="73059" x="3155950" y="4108450"/>
          <p14:tracePt t="73076" x="3206750" y="4108450"/>
          <p14:tracePt t="73092" x="3263900" y="4108450"/>
          <p14:tracePt t="73109" x="3314700" y="4089400"/>
          <p14:tracePt t="73126" x="3359150" y="4057650"/>
          <p14:tracePt t="73142" x="3397250" y="4025900"/>
          <p14:tracePt t="73159" x="3422650" y="4006850"/>
          <p14:tracePt t="73162" x="3422650" y="4000500"/>
          <p14:tracePt t="73175" x="3429000" y="3994150"/>
          <p14:tracePt t="73209" x="3435350" y="3987800"/>
          <p14:tracePt t="73251" x="3441700" y="3981450"/>
          <p14:tracePt t="73749" x="3460750" y="3981450"/>
          <p14:tracePt t="73761" x="3479800" y="3981450"/>
          <p14:tracePt t="73775" x="3549650" y="3981450"/>
          <p14:tracePt t="73792" x="3632200" y="3981450"/>
          <p14:tracePt t="73794" x="3695700" y="3981450"/>
          <p14:tracePt t="73809" x="3759200" y="3981450"/>
          <p14:tracePt t="73826" x="3981450" y="3981450"/>
          <p14:tracePt t="73842" x="4127500" y="3981450"/>
          <p14:tracePt t="73859" x="4267200" y="3981450"/>
          <p14:tracePt t="73875" x="4394200" y="3981450"/>
          <p14:tracePt t="73892" x="4489450" y="3981450"/>
          <p14:tracePt t="73909" x="4559300" y="3981450"/>
          <p14:tracePt t="73925" x="4603750" y="3981450"/>
          <p14:tracePt t="73942" x="4648200" y="3981450"/>
          <p14:tracePt t="73958" x="4673600" y="3981450"/>
          <p14:tracePt t="73975" x="4686300" y="3981450"/>
          <p14:tracePt t="73992" x="4699000" y="3981450"/>
          <p14:tracePt t="74008" x="4718050" y="3981450"/>
          <p14:tracePt t="74025" x="4737100" y="3981450"/>
          <p14:tracePt t="74026" x="4743450" y="3981450"/>
          <p14:tracePt t="74042" x="4762500" y="3981450"/>
          <p14:tracePt t="74058" x="4775200" y="3981450"/>
          <p14:tracePt t="74075" x="4787900" y="3981450"/>
          <p14:tracePt t="74092" x="4800600" y="3981450"/>
          <p14:tracePt t="74108" x="4819650" y="3981450"/>
          <p14:tracePt t="74125" x="4832350" y="3981450"/>
          <p14:tracePt t="74142" x="4845050" y="3981450"/>
          <p14:tracePt t="74158" x="4851400" y="3981450"/>
          <p14:tracePt t="74179" x="4857750" y="3981450"/>
          <p14:tracePt t="74192" x="4864100" y="3981450"/>
          <p14:tracePt t="74208" x="4870450" y="3981450"/>
          <p14:tracePt t="74225" x="4883150" y="3981450"/>
          <p14:tracePt t="74242" x="4895850" y="3981450"/>
          <p14:tracePt t="74258" x="4902200" y="3981450"/>
          <p14:tracePt t="74275" x="4914900" y="3981450"/>
          <p14:tracePt t="74819" x="0" y="0"/>
        </p14:tracePtLst>
        <p14:tracePtLst>
          <p14:tracePt t="75460" x="6045200" y="3848100"/>
          <p14:tracePt t="75500" x="6038850" y="3848100"/>
          <p14:tracePt t="75507" x="6038850" y="3860800"/>
          <p14:tracePt t="75525" x="6038850" y="3911600"/>
          <p14:tracePt t="75541" x="6057900" y="3962400"/>
          <p14:tracePt t="75558" x="6096000" y="4000500"/>
          <p14:tracePt t="75575" x="6146800" y="4025900"/>
          <p14:tracePt t="75591" x="6210300" y="4044950"/>
          <p14:tracePt t="75608" x="6267450" y="4057650"/>
          <p14:tracePt t="75625" x="6299200" y="4057650"/>
          <p14:tracePt t="75627" x="6311900" y="4057650"/>
          <p14:tracePt t="75642" x="6337300" y="4057650"/>
          <p14:tracePt t="75658" x="6356350" y="4044950"/>
          <p14:tracePt t="75675" x="6356350" y="4038600"/>
          <p14:tracePt t="75691" x="6356350" y="4013200"/>
          <p14:tracePt t="75708" x="6356350" y="3994150"/>
          <p14:tracePt t="75725" x="6356350" y="3981450"/>
          <p14:tracePt t="75741" x="6356350" y="3975100"/>
          <p14:tracePt t="75922" x="0" y="0"/>
        </p14:tracePtLst>
        <p14:tracePtLst>
          <p14:tracePt t="76548" x="6711950" y="4013200"/>
          <p14:tracePt t="76613" x="6724650" y="4013200"/>
          <p14:tracePt t="76624" x="6756400" y="4013200"/>
          <p14:tracePt t="76642" x="6927850" y="4019550"/>
          <p14:tracePt t="76659" x="7086600" y="4044950"/>
          <p14:tracePt t="76674" x="7239000" y="4083050"/>
          <p14:tracePt t="76691" x="7372350" y="4108450"/>
          <p14:tracePt t="76708" x="7435850" y="4108450"/>
          <p14:tracePt t="76725" x="7467600" y="4108450"/>
          <p14:tracePt t="76970" x="0" y="0"/>
        </p14:tracePtLst>
        <p14:tracePtLst>
          <p14:tracePt t="79782" x="2139950" y="4629150"/>
          <p14:tracePt t="79792" x="2146300" y="4629150"/>
          <p14:tracePt t="79807" x="2203450" y="4641850"/>
          <p14:tracePt t="79824" x="2292350" y="4654550"/>
          <p14:tracePt t="79827" x="2349500" y="4660900"/>
          <p14:tracePt t="79843" x="2489200" y="4660900"/>
          <p14:tracePt t="79857" x="2571750" y="4660900"/>
          <p14:tracePt t="79860" x="2667000" y="4660900"/>
          <p14:tracePt t="79874" x="2876550" y="4660900"/>
          <p14:tracePt t="79890" x="3098800" y="4660900"/>
          <p14:tracePt t="79907" x="3308350" y="4660900"/>
          <p14:tracePt t="79923" x="3473450" y="4660900"/>
          <p14:tracePt t="79940" x="3581400" y="4660900"/>
          <p14:tracePt t="79957" x="3625850" y="4660900"/>
          <p14:tracePt t="79973" x="3651250" y="4660900"/>
          <p14:tracePt t="79990" x="3657600" y="4660900"/>
          <p14:tracePt t="80338" x="0" y="0"/>
        </p14:tracePtLst>
        <p14:tracePtLst>
          <p14:tracePt t="81011" x="1574800" y="4248150"/>
          <p14:tracePt t="81052" x="1568450" y="4254500"/>
          <p14:tracePt t="81068" x="1568450" y="4273550"/>
          <p14:tracePt t="81078" x="1568450" y="4298950"/>
          <p14:tracePt t="81090" x="1574800" y="4343400"/>
          <p14:tracePt t="81106" x="1587500" y="4381500"/>
          <p14:tracePt t="81123" x="1619250" y="4432300"/>
          <p14:tracePt t="81139" x="1657350" y="4464050"/>
          <p14:tracePt t="81156" x="1682750" y="4495800"/>
          <p14:tracePt t="81173" x="1720850" y="4514850"/>
          <p14:tracePt t="81189" x="1765300" y="4533900"/>
          <p14:tracePt t="81206" x="1809750" y="4546600"/>
          <p14:tracePt t="81223" x="1841500" y="4546600"/>
          <p14:tracePt t="81240" x="1873250" y="4546600"/>
          <p14:tracePt t="81256" x="1905000" y="4546600"/>
          <p14:tracePt t="81273" x="1949450" y="4546600"/>
          <p14:tracePt t="81289" x="1987550" y="4527550"/>
          <p14:tracePt t="81306" x="2006600" y="4508500"/>
          <p14:tracePt t="81323" x="2006600" y="4495800"/>
          <p14:tracePt t="81339" x="2012950" y="4464050"/>
          <p14:tracePt t="81356" x="2012950" y="4445000"/>
          <p14:tracePt t="81373" x="2012950" y="4425950"/>
          <p14:tracePt t="81389" x="2012950" y="4400550"/>
          <p14:tracePt t="81406" x="2012950" y="4387850"/>
          <p14:tracePt t="81423" x="2006600" y="4381500"/>
          <p14:tracePt t="81570" x="0" y="0"/>
        </p14:tracePtLst>
        <p14:tracePtLst>
          <p14:tracePt t="82364" x="2508250" y="4394200"/>
          <p14:tracePt t="82379" x="2495550" y="4394200"/>
          <p14:tracePt t="82389" x="2495550" y="4406900"/>
          <p14:tracePt t="82406" x="2495550" y="4425950"/>
          <p14:tracePt t="82422" x="2495550" y="4470400"/>
          <p14:tracePt t="82439" x="2514600" y="4489450"/>
          <p14:tracePt t="82456" x="2540000" y="4514850"/>
          <p14:tracePt t="82458" x="2552700" y="4521200"/>
          <p14:tracePt t="82473" x="2571750" y="4527550"/>
          <p14:tracePt t="82489" x="2635250" y="4546600"/>
          <p14:tracePt t="82506" x="2768600" y="4565650"/>
          <p14:tracePt t="82522" x="2882900" y="4584700"/>
          <p14:tracePt t="82539" x="3022600" y="4584700"/>
          <p14:tracePt t="82556" x="3194050" y="4584700"/>
          <p14:tracePt t="82572" x="3340100" y="4584700"/>
          <p14:tracePt t="82589" x="3486150" y="4584700"/>
          <p14:tracePt t="82606" x="3606800" y="4584700"/>
          <p14:tracePt t="82622" x="3670300" y="4584700"/>
          <p14:tracePt t="82639" x="3721100" y="4584700"/>
          <p14:tracePt t="82643" x="3740150" y="4578350"/>
          <p14:tracePt t="82673" x="3759200" y="4572000"/>
          <p14:tracePt t="82689" x="3784600" y="4565650"/>
          <p14:tracePt t="82706" x="3790950" y="4559300"/>
          <p14:tracePt t="82722" x="3803650" y="4546600"/>
          <p14:tracePt t="82756" x="3803650" y="4533900"/>
          <p14:tracePt t="82789" x="3803650" y="4514850"/>
          <p14:tracePt t="82806" x="3803650" y="4502150"/>
          <p14:tracePt t="82822" x="3803650" y="4489450"/>
          <p14:tracePt t="82839" x="3803650" y="4464050"/>
          <p14:tracePt t="82856" x="3803650" y="4425950"/>
          <p14:tracePt t="82872" x="3797300" y="4400550"/>
          <p14:tracePt t="82875" x="3784600" y="4387850"/>
          <p14:tracePt t="82889" x="3778250" y="4368800"/>
          <p14:tracePt t="82906" x="3759200" y="4337050"/>
          <p14:tracePt t="82922" x="3740150" y="4330700"/>
          <p14:tracePt t="82939" x="3727450" y="4311650"/>
          <p14:tracePt t="82956" x="3689350" y="4292600"/>
          <p14:tracePt t="82972" x="3638550" y="4273550"/>
          <p14:tracePt t="82989" x="3568700" y="4260850"/>
          <p14:tracePt t="83006" x="3511550" y="4254500"/>
          <p14:tracePt t="83022" x="3454400" y="4254500"/>
          <p14:tracePt t="83039" x="3416300" y="4254500"/>
          <p14:tracePt t="83056" x="3384550" y="4254500"/>
          <p14:tracePt t="83060" x="3359150" y="4267200"/>
          <p14:tracePt t="83072" x="3346450" y="4273550"/>
          <p14:tracePt t="83089" x="3314700" y="4292600"/>
          <p14:tracePt t="83106" x="3282950" y="4343400"/>
          <p14:tracePt t="83122" x="3270250" y="4375150"/>
          <p14:tracePt t="83139" x="3270250" y="4406900"/>
          <p14:tracePt t="83156" x="3270250" y="4438650"/>
          <p14:tracePt t="83172" x="3282950" y="4483100"/>
          <p14:tracePt t="83189" x="3308350" y="4508500"/>
          <p14:tracePt t="83206" x="3346450" y="4540250"/>
          <p14:tracePt t="83222" x="3416300" y="4572000"/>
          <p14:tracePt t="83239" x="3505200" y="4578350"/>
          <p14:tracePt t="83255" x="3613150" y="4578350"/>
          <p14:tracePt t="83259" x="3663950" y="4578350"/>
          <p14:tracePt t="83272" x="3727450" y="4578350"/>
          <p14:tracePt t="83289" x="3790950" y="4565650"/>
          <p14:tracePt t="83291" x="3822700" y="4559300"/>
          <p14:tracePt t="83306" x="3848100" y="4546600"/>
          <p14:tracePt t="83322" x="3854450" y="4514850"/>
          <p14:tracePt t="83339" x="3867150" y="4495800"/>
          <p14:tracePt t="83355" x="3873500" y="4476750"/>
          <p14:tracePt t="83372" x="3873500" y="4464050"/>
          <p14:tracePt t="83389" x="3873500" y="4451350"/>
          <p14:tracePt t="83405" x="3873500" y="4445000"/>
          <p14:tracePt t="83436" x="3873500" y="4438650"/>
          <p14:tracePt t="83851" x="0" y="0"/>
        </p14:tracePtLst>
        <p14:tracePtLst>
          <p14:tracePt t="84380" x="4660900" y="4533900"/>
          <p14:tracePt t="84396" x="4654550" y="4533900"/>
          <p14:tracePt t="84476" x="4667250" y="4533900"/>
          <p14:tracePt t="84489" x="4686300" y="4533900"/>
          <p14:tracePt t="84506" x="4838700" y="4533900"/>
          <p14:tracePt t="84523" x="4953000" y="4533900"/>
          <p14:tracePt t="84538" x="5060950" y="4527550"/>
          <p14:tracePt t="84555" x="5130800" y="4508500"/>
          <p14:tracePt t="84572" x="5175250" y="4495800"/>
          <p14:tracePt t="84589" x="5187950" y="4483100"/>
          <p14:tracePt t="84605" x="5194300" y="4476750"/>
          <p14:tracePt t="84622" x="5194300" y="4457700"/>
          <p14:tracePt t="84818" x="0" y="0"/>
        </p14:tracePtLst>
        <p14:tracePtLst>
          <p14:tracePt t="85470" x="5613400" y="4584700"/>
          <p14:tracePt t="85564" x="5619750" y="4584700"/>
          <p14:tracePt t="85575" x="5626100" y="4584700"/>
          <p14:tracePt t="85588" x="5645150" y="4584700"/>
          <p14:tracePt t="85605" x="5683250" y="4584700"/>
          <p14:tracePt t="85622" x="5746750" y="4584700"/>
          <p14:tracePt t="85638" x="5835650" y="4584700"/>
          <p14:tracePt t="85655" x="5930900" y="4584700"/>
          <p14:tracePt t="85671" x="6038850" y="4584700"/>
          <p14:tracePt t="85675" x="6089650" y="4584700"/>
          <p14:tracePt t="85688" x="6134100" y="4584700"/>
          <p14:tracePt t="85704" x="6197600" y="4584700"/>
          <p14:tracePt t="85721" x="6280150" y="4584700"/>
          <p14:tracePt t="85738" x="6318250" y="4584700"/>
          <p14:tracePt t="85755" x="6369050" y="4584700"/>
          <p14:tracePt t="85771" x="6407150" y="4584700"/>
          <p14:tracePt t="85788" x="6470650" y="4584700"/>
          <p14:tracePt t="85805" x="6546850" y="4584700"/>
          <p14:tracePt t="85821" x="6616700" y="4584700"/>
          <p14:tracePt t="85838" x="6699250" y="4584700"/>
          <p14:tracePt t="85855" x="6807200" y="4584700"/>
          <p14:tracePt t="85858" x="6858000" y="4584700"/>
          <p14:tracePt t="85871" x="6921500" y="4584700"/>
          <p14:tracePt t="85888" x="7048500" y="4584700"/>
          <p14:tracePt t="85892" x="7118350" y="4584700"/>
          <p14:tracePt t="85905" x="7181850" y="4584700"/>
          <p14:tracePt t="85922" x="7346950" y="4584700"/>
          <p14:tracePt t="85938" x="7435850" y="4584700"/>
          <p14:tracePt t="85955" x="7486650" y="4584700"/>
          <p14:tracePt t="85971" x="7505700" y="4584700"/>
          <p14:tracePt t="85988" x="7512050" y="4584700"/>
          <p14:tracePt t="86107" x="7518400" y="4584700"/>
          <p14:tracePt t="86124" x="7524750" y="4584700"/>
          <p14:tracePt t="86134" x="7531100" y="4584700"/>
          <p14:tracePt t="87050" x="0" y="0"/>
        </p14:tracePtLst>
        <p14:tracePtLst>
          <p14:tracePt t="89829" x="1435100" y="3130550"/>
          <p14:tracePt t="89869" x="1422400" y="3136900"/>
          <p14:tracePt t="89882" x="1416050" y="3175000"/>
          <p14:tracePt t="89894" x="1409700" y="3219450"/>
          <p14:tracePt t="89903" x="1403350" y="3289300"/>
          <p14:tracePt t="89920" x="1403350" y="3435350"/>
          <p14:tracePt t="89923" x="1403350" y="3517900"/>
          <p14:tracePt t="89937" x="1403350" y="3600450"/>
          <p14:tracePt t="89954" x="1428750" y="3879850"/>
          <p14:tracePt t="89970" x="1492250" y="4025900"/>
          <p14:tracePt t="89987" x="1530350" y="4127500"/>
          <p14:tracePt t="90003" x="1587500" y="4222750"/>
          <p14:tracePt t="90020" x="1638300" y="4305300"/>
          <p14:tracePt t="90037" x="1689100" y="4368800"/>
          <p14:tracePt t="90053" x="1746250" y="4438650"/>
          <p14:tracePt t="90070" x="1797050" y="4476750"/>
          <p14:tracePt t="90086" x="1879600" y="4514850"/>
          <p14:tracePt t="90103" x="1993900" y="4552950"/>
          <p14:tracePt t="90120" x="2190750" y="4610100"/>
          <p14:tracePt t="90136" x="2584450" y="4679950"/>
          <p14:tracePt t="90153" x="3130550" y="4762500"/>
          <p14:tracePt t="90154" x="3422650" y="4819650"/>
          <p14:tracePt t="90170" x="3994150" y="4857750"/>
          <p14:tracePt t="90186" x="4432300" y="4870450"/>
          <p14:tracePt t="90203" x="4800600" y="4870450"/>
          <p14:tracePt t="90220" x="5168900" y="4870450"/>
          <p14:tracePt t="90236" x="5581650" y="4870450"/>
          <p14:tracePt t="90253" x="6096000" y="4870450"/>
          <p14:tracePt t="90270" x="6724650" y="4870450"/>
          <p14:tracePt t="90286" x="7366000" y="4870450"/>
          <p14:tracePt t="90303" x="7969250" y="4870450"/>
          <p14:tracePt t="90320" x="8445500" y="4870450"/>
          <p14:tracePt t="90336" x="8737600" y="4870450"/>
          <p14:tracePt t="90353" x="8877300" y="4851400"/>
          <p14:tracePt t="90356" x="8909050" y="4845050"/>
          <p14:tracePt t="90370" x="8959850" y="4826000"/>
          <p14:tracePt t="90386" x="8997950" y="4800600"/>
          <p14:tracePt t="90403" x="9042400" y="4775200"/>
          <p14:tracePt t="90420" x="9099550" y="4730750"/>
          <p14:tracePt t="90436" x="9163050" y="4667250"/>
          <p14:tracePt t="90453" x="9232900" y="4584700"/>
          <p14:tracePt t="90470" x="9277350" y="4508500"/>
          <p14:tracePt t="90486" x="9315450" y="4445000"/>
          <p14:tracePt t="90503" x="9347200" y="4381500"/>
          <p14:tracePt t="90520" x="9391650" y="4318000"/>
          <p14:tracePt t="90536" x="9404350" y="4235450"/>
          <p14:tracePt t="90553" x="9429750" y="4146550"/>
          <p14:tracePt t="90554" x="9436100" y="4114800"/>
          <p14:tracePt t="90570" x="9436100" y="4057650"/>
          <p14:tracePt t="90586" x="9429750" y="3981450"/>
          <p14:tracePt t="90603" x="9404350" y="3924300"/>
          <p14:tracePt t="90620" x="9366250" y="3873500"/>
          <p14:tracePt t="90636" x="9309100" y="3816350"/>
          <p14:tracePt t="90653" x="9220200" y="3752850"/>
          <p14:tracePt t="90670" x="9067800" y="3695700"/>
          <p14:tracePt t="90686" x="8820150" y="3625850"/>
          <p14:tracePt t="90703" x="8401050" y="3536950"/>
          <p14:tracePt t="90719" x="7874000" y="3441700"/>
          <p14:tracePt t="90736" x="7308850" y="3333750"/>
          <p14:tracePt t="90739" x="7035800" y="3276600"/>
          <p14:tracePt t="90753" x="6819900" y="3225800"/>
          <p14:tracePt t="90770" x="6299200" y="3181350"/>
          <p14:tracePt t="90786" x="6057900" y="3181350"/>
          <p14:tracePt t="90803" x="5753100" y="3181350"/>
          <p14:tracePt t="90820" x="5448300" y="3181350"/>
          <p14:tracePt t="90836" x="5099050" y="3181350"/>
          <p14:tracePt t="90853" x="4730750" y="3181350"/>
          <p14:tracePt t="90870" x="4425950" y="3181350"/>
          <p14:tracePt t="90886" x="4184650" y="3181350"/>
          <p14:tracePt t="90903" x="3949700" y="3181350"/>
          <p14:tracePt t="90919" x="3733800" y="3181350"/>
          <p14:tracePt t="90936" x="3473450" y="3181350"/>
          <p14:tracePt t="90953" x="3206750" y="3181350"/>
          <p14:tracePt t="90955" x="3079750" y="3181350"/>
          <p14:tracePt t="90970" x="2851150" y="3181350"/>
          <p14:tracePt t="90986" x="2667000" y="3181350"/>
          <p14:tracePt t="91003" x="2533650" y="3181350"/>
          <p14:tracePt t="91019" x="2425700" y="3181350"/>
          <p14:tracePt t="91036" x="2349500" y="3181350"/>
          <p14:tracePt t="91053" x="2292350" y="3181350"/>
          <p14:tracePt t="91070" x="2235200" y="3181350"/>
          <p14:tracePt t="91086" x="2184400" y="3187700"/>
          <p14:tracePt t="91103" x="2139950" y="3206750"/>
          <p14:tracePt t="91119" x="2089150" y="3225800"/>
          <p14:tracePt t="91136" x="2038350" y="3244850"/>
          <p14:tracePt t="91139" x="2019300" y="3257550"/>
          <p14:tracePt t="91153" x="1993900" y="3263900"/>
          <p14:tracePt t="91170" x="1917700" y="3302000"/>
          <p14:tracePt t="91186" x="1860550" y="3340100"/>
          <p14:tracePt t="91203" x="1803400" y="3378200"/>
          <p14:tracePt t="91219" x="1784350" y="3422650"/>
          <p14:tracePt t="91236" x="1778000" y="3467100"/>
          <p14:tracePt t="91253" x="1765300" y="3498850"/>
          <p14:tracePt t="91269" x="1765300" y="3536950"/>
          <p14:tracePt t="91286" x="1765300" y="3556000"/>
          <p14:tracePt t="91303" x="1784350" y="3587750"/>
          <p14:tracePt t="91319" x="1822450" y="3632200"/>
          <p14:tracePt t="91336" x="1873250" y="3689350"/>
          <p14:tracePt t="91340" x="1924050" y="3721100"/>
          <p14:tracePt t="91353" x="1968500" y="3765550"/>
          <p14:tracePt t="91370" x="2216150" y="3886200"/>
          <p14:tracePt t="91386" x="2501900" y="3943350"/>
          <p14:tracePt t="91403" x="2971800" y="3981450"/>
          <p14:tracePt t="91419" x="3511550" y="3981450"/>
          <p14:tracePt t="91436" x="4133850" y="3981450"/>
          <p14:tracePt t="91453" x="4781550" y="3981450"/>
          <p14:tracePt t="91469" x="5340350" y="3981450"/>
          <p14:tracePt t="91486" x="5772150" y="3981450"/>
          <p14:tracePt t="91503" x="6140450" y="3943350"/>
          <p14:tracePt t="91519" x="6407150" y="3892550"/>
          <p14:tracePt t="91536" x="6591300" y="3860800"/>
          <p14:tracePt t="91553" x="6711950" y="3816350"/>
          <p14:tracePt t="91554" x="6750050" y="3797300"/>
          <p14:tracePt t="91570" x="6788150" y="3771900"/>
          <p14:tracePt t="91586" x="6800850" y="3759200"/>
          <p14:tracePt t="91603" x="6800850" y="3740150"/>
          <p14:tracePt t="91619" x="6807200" y="3733800"/>
          <p14:tracePt t="91636" x="6807200" y="3714750"/>
          <p14:tracePt t="91653" x="6807200" y="3670300"/>
          <p14:tracePt t="91669" x="6794500" y="3613150"/>
          <p14:tracePt t="91686" x="6737350" y="3530600"/>
          <p14:tracePt t="91703" x="6648450" y="3441700"/>
          <p14:tracePt t="91719" x="6540500" y="3359150"/>
          <p14:tracePt t="91736" x="6445250" y="3295650"/>
          <p14:tracePt t="91738" x="6388100" y="3257550"/>
          <p14:tracePt t="91752" x="6343650" y="3238500"/>
          <p14:tracePt t="91770" x="6203950" y="3181350"/>
          <p14:tracePt t="91786" x="6108700" y="3168650"/>
          <p14:tracePt t="91803" x="5975350" y="3149600"/>
          <p14:tracePt t="91819" x="5861050" y="3149600"/>
          <p14:tracePt t="91836" x="5708650" y="3149600"/>
          <p14:tracePt t="91852" x="5581650" y="3149600"/>
          <p14:tracePt t="91869" x="5448300" y="3149600"/>
          <p14:tracePt t="91886" x="5321300" y="3149600"/>
          <p14:tracePt t="91902" x="5137150" y="3155950"/>
          <p14:tracePt t="91919" x="4965700" y="3187700"/>
          <p14:tracePt t="91936" x="4775200" y="3232150"/>
          <p14:tracePt t="91952" x="4578350" y="3276600"/>
          <p14:tracePt t="91969" x="4419600" y="3327400"/>
          <p14:tracePt t="91971" x="4343400" y="3352800"/>
          <p14:tracePt t="91986" x="4197350" y="3422650"/>
          <p14:tracePt t="92002" x="4070350" y="3473450"/>
          <p14:tracePt t="92019" x="3981450" y="3511550"/>
          <p14:tracePt t="92036" x="3905250" y="3536950"/>
          <p14:tracePt t="92052" x="3848100" y="3556000"/>
          <p14:tracePt t="92069" x="3816350" y="3575050"/>
          <p14:tracePt t="92086" x="3797300" y="3594100"/>
          <p14:tracePt t="92102" x="3778250" y="3606800"/>
          <p14:tracePt t="92119" x="3778250" y="3619500"/>
          <p14:tracePt t="92136" x="3771900" y="3638550"/>
          <p14:tracePt t="92138" x="3765550" y="3644900"/>
          <p14:tracePt t="92152" x="3765550" y="3651250"/>
          <p14:tracePt t="92169" x="3765550" y="3683000"/>
          <p14:tracePt t="92170" x="3771900" y="3702050"/>
          <p14:tracePt t="92186" x="3790950" y="3740150"/>
          <p14:tracePt t="92202" x="3835400" y="3790950"/>
          <p14:tracePt t="92219" x="3943350" y="3867150"/>
          <p14:tracePt t="92236" x="4089400" y="3937000"/>
          <p14:tracePt t="92252" x="4273550" y="3987800"/>
          <p14:tracePt t="92269" x="4502150" y="4032250"/>
          <p14:tracePt t="92286" x="4667250" y="4038600"/>
          <p14:tracePt t="92302" x="4819650" y="4038600"/>
          <p14:tracePt t="92319" x="4933950" y="4038600"/>
          <p14:tracePt t="92336" x="5060950" y="4038600"/>
          <p14:tracePt t="92352" x="5175250" y="4013200"/>
          <p14:tracePt t="92369" x="5276850" y="3968750"/>
          <p14:tracePt t="92371" x="5314950" y="3943350"/>
          <p14:tracePt t="92386" x="5365750" y="3905250"/>
          <p14:tracePt t="92402" x="5403850" y="3873500"/>
          <p14:tracePt t="92419" x="5416550" y="3848100"/>
          <p14:tracePt t="92436" x="5422900" y="3841750"/>
          <p14:tracePt t="92452" x="5422900" y="3835400"/>
          <p14:tracePt t="92619" x="0" y="0"/>
        </p14:tracePtLst>
        <p14:tracePtLst>
          <p14:tracePt t="94293" x="2152650" y="4851400"/>
          <p14:tracePt t="94301" x="2139950" y="4857750"/>
          <p14:tracePt t="94310" x="2133600" y="4857750"/>
          <p14:tracePt t="94323" x="2114550" y="4870450"/>
          <p14:tracePt t="94335" x="2108200" y="4883150"/>
          <p14:tracePt t="94352" x="2095500" y="4895850"/>
          <p14:tracePt t="94369" x="2089150" y="4914900"/>
          <p14:tracePt t="94371" x="2089150" y="4921250"/>
          <p14:tracePt t="94386" x="2082800" y="4933950"/>
          <p14:tracePt t="94402" x="2082800" y="4953000"/>
          <p14:tracePt t="94418" x="2089150" y="4972050"/>
          <p14:tracePt t="94435" x="2108200" y="4984750"/>
          <p14:tracePt t="94451" x="2152650" y="5003800"/>
          <p14:tracePt t="94468" x="2260600" y="5029200"/>
          <p14:tracePt t="94485" x="2444750" y="5048250"/>
          <p14:tracePt t="94501" x="2635250" y="5048250"/>
          <p14:tracePt t="94518" x="2762250" y="5048250"/>
          <p14:tracePt t="94535" x="2800350" y="5048250"/>
          <p14:tracePt t="94551" x="2813050" y="5048250"/>
          <p14:tracePt t="94602" x="2819400" y="5048250"/>
          <p14:tracePt t="94619" x="2819400" y="5035550"/>
          <p14:tracePt t="94635" x="2813050" y="5016500"/>
          <p14:tracePt t="94645" x="2800350" y="4997450"/>
          <p14:tracePt t="94655" x="2781300" y="4991100"/>
          <p14:tracePt t="94668" x="2743200" y="4965700"/>
          <p14:tracePt t="94685" x="2679700" y="4953000"/>
          <p14:tracePt t="94702" x="2647950" y="4953000"/>
          <p14:tracePt t="94718" x="2622550" y="4953000"/>
          <p14:tracePt t="94735" x="2616200" y="4953000"/>
          <p14:tracePt t="94752" x="2609850" y="4953000"/>
          <p14:tracePt t="94768" x="2609850" y="4959350"/>
          <p14:tracePt t="94785" x="2609850" y="4984750"/>
          <p14:tracePt t="94802" x="2616200" y="5029200"/>
          <p14:tracePt t="94818" x="2660650" y="5048250"/>
          <p14:tracePt t="94835" x="2724150" y="5080000"/>
          <p14:tracePt t="94852" x="2794000" y="5099050"/>
          <p14:tracePt t="94868" x="2838450" y="5099050"/>
          <p14:tracePt t="94885" x="2876550" y="5099050"/>
          <p14:tracePt t="94902" x="2889250" y="5099050"/>
          <p14:tracePt t="94918" x="2895600" y="5099050"/>
          <p14:tracePt t="94955" x="2901950" y="5099050"/>
          <p14:tracePt t="95308" x="2908300" y="5099050"/>
          <p14:tracePt t="95308" x="0" y="0"/>
        </p14:tracePtLst>
        <p14:tracePtLst>
          <p14:tracePt t="95763" x="3143250" y="5092700"/>
          <p14:tracePt t="95862" x="3168650" y="5092700"/>
          <p14:tracePt t="95873" x="3200400" y="5092700"/>
          <p14:tracePt t="95885" x="3321050" y="5105400"/>
          <p14:tracePt t="95901" x="3435350" y="5105400"/>
          <p14:tracePt t="95918" x="3581400" y="5105400"/>
          <p14:tracePt t="95935" x="3740150" y="5105400"/>
          <p14:tracePt t="95951" x="3892550" y="5105400"/>
          <p14:tracePt t="95968" x="4025900" y="5105400"/>
          <p14:tracePt t="95984" x="4121150" y="5105400"/>
          <p14:tracePt t="95987" x="4146550" y="5105400"/>
          <p14:tracePt t="96002" x="4184650" y="5105400"/>
          <p14:tracePt t="96018" x="4203700" y="5105400"/>
          <p14:tracePt t="96035" x="4216400" y="5105400"/>
          <p14:tracePt t="96051" x="4241800" y="5105400"/>
          <p14:tracePt t="96068" x="4279900" y="5105400"/>
          <p14:tracePt t="96085" x="4311650" y="5105400"/>
          <p14:tracePt t="96101" x="4343400" y="5105400"/>
          <p14:tracePt t="96118" x="4368800" y="5105400"/>
          <p14:tracePt t="96134" x="4387850" y="5105400"/>
          <p14:tracePt t="96151" x="4400550" y="5105400"/>
          <p14:tracePt t="96155" x="4413250" y="5105400"/>
          <p14:tracePt t="96168" x="4432300" y="5105400"/>
          <p14:tracePt t="96184" x="4489450" y="5105400"/>
          <p14:tracePt t="96189" x="4521200" y="5105400"/>
          <p14:tracePt t="96202" x="4610100" y="5105400"/>
          <p14:tracePt t="96218" x="4686300" y="5105400"/>
          <p14:tracePt t="96235" x="4749800" y="5105400"/>
          <p14:tracePt t="96251" x="4794250" y="5105400"/>
          <p14:tracePt t="96268" x="4845050" y="5105400"/>
          <p14:tracePt t="96284" x="4883150" y="5105400"/>
          <p14:tracePt t="96301" x="4933950" y="5105400"/>
          <p14:tracePt t="96318" x="4972050" y="5105400"/>
          <p14:tracePt t="96334" x="5010150" y="5105400"/>
          <p14:tracePt t="96351" x="5029200" y="5105400"/>
          <p14:tracePt t="96355" x="5035550" y="5105400"/>
          <p14:tracePt t="96368" x="5041900" y="5105400"/>
          <p14:tracePt t="96385" x="5048250" y="5105400"/>
          <p14:tracePt t="96402" x="5054600" y="5105400"/>
          <p14:tracePt t="96419" x="5060950" y="5105400"/>
          <p14:tracePt t="96667" x="0" y="0"/>
        </p14:tracePtLst>
        <p14:tracePtLst>
          <p14:tracePt t="96955" x="4057650" y="5105400"/>
          <p14:tracePt t="97019" x="4102100" y="5105400"/>
          <p14:tracePt t="97027" x="4152900" y="5105400"/>
          <p14:tracePt t="97035" x="4229100" y="5105400"/>
          <p14:tracePt t="97051" x="4425950" y="5105400"/>
          <p14:tracePt t="97067" x="4660900" y="5105400"/>
          <p14:tracePt t="97084" x="4845050" y="5105400"/>
          <p14:tracePt t="97101" x="4972050" y="5105400"/>
          <p14:tracePt t="97117" x="5016500" y="5105400"/>
          <p14:tracePt t="97134" x="5029200" y="5105400"/>
          <p14:tracePt t="97151" x="5041900" y="5105400"/>
          <p14:tracePt t="97187" x="5048250" y="5105400"/>
          <p14:tracePt t="97339" x="0" y="0"/>
        </p14:tracePtLst>
        <p14:tracePtLst>
          <p14:tracePt t="97653" x="3860800" y="5105400"/>
          <p14:tracePt t="97756" x="3873500" y="5105400"/>
          <p14:tracePt t="97768" x="3911600" y="5105400"/>
          <p14:tracePt t="97784" x="4057650" y="5105400"/>
          <p14:tracePt t="97801" x="4279900" y="5105400"/>
          <p14:tracePt t="97804" x="4406900" y="5105400"/>
          <p14:tracePt t="97820" x="4679950" y="5105400"/>
          <p14:tracePt t="97835" x="4864100" y="5105400"/>
          <p14:tracePt t="97851" x="4965700" y="5105400"/>
          <p14:tracePt t="97868" x="4991100" y="5105400"/>
          <p14:tracePt t="97884" x="4997450" y="5105400"/>
          <p14:tracePt t="98027" x="5003800" y="5105400"/>
          <p14:tracePt t="98044" x="5010150" y="5105400"/>
          <p14:tracePt t="98068" x="5016500" y="5105400"/>
          <p14:tracePt t="98080" x="5029200" y="5105400"/>
          <p14:tracePt t="98089" x="5041900" y="5105400"/>
          <p14:tracePt t="98100" x="5086350" y="5105400"/>
          <p14:tracePt t="98117" x="5137150" y="5105400"/>
          <p14:tracePt t="98134" x="5194300" y="5105400"/>
          <p14:tracePt t="98151" x="5232400" y="5105400"/>
          <p14:tracePt t="98154" x="5251450" y="5105400"/>
          <p14:tracePt t="98167" x="5264150" y="5105400"/>
          <p14:tracePt t="99122" x="0" y="0"/>
        </p14:tracePtLst>
        <p14:tracePtLst>
          <p14:tracePt t="99486" x="4940300" y="4819650"/>
          <p14:tracePt t="99500" x="4927600" y="4819650"/>
          <p14:tracePt t="99517" x="4908550" y="4819650"/>
          <p14:tracePt t="99533" x="4889500" y="4819650"/>
          <p14:tracePt t="99550" x="4883150" y="4819650"/>
          <p14:tracePt t="99567" x="4857750" y="4832350"/>
          <p14:tracePt t="99583" x="4851400" y="4845050"/>
          <p14:tracePt t="99600" x="4838700" y="4857750"/>
          <p14:tracePt t="99602" x="4838700" y="4864100"/>
          <p14:tracePt t="99617" x="4838700" y="4876800"/>
          <p14:tracePt t="99618" x="4838700" y="4883150"/>
          <p14:tracePt t="99634" x="4838700" y="4902200"/>
          <p14:tracePt t="99650" x="4838700" y="4933950"/>
          <p14:tracePt t="99667" x="4838700" y="4959350"/>
          <p14:tracePt t="99683" x="4857750" y="4991100"/>
          <p14:tracePt t="99700" x="4889500" y="5016500"/>
          <p14:tracePt t="99716" x="4940300" y="5060950"/>
          <p14:tracePt t="99733" x="5022850" y="5099050"/>
          <p14:tracePt t="99750" x="5105400" y="5111750"/>
          <p14:tracePt t="99767" x="5137150" y="5118100"/>
          <p14:tracePt t="99783" x="5168900" y="5118100"/>
          <p14:tracePt t="99800" x="5194300" y="5118100"/>
          <p14:tracePt t="99816" x="5207000" y="5118100"/>
          <p14:tracePt t="99818" x="5219700" y="5118100"/>
          <p14:tracePt t="99834" x="5226050" y="5118100"/>
          <p14:tracePt t="99850" x="5226050" y="5099050"/>
          <p14:tracePt t="99867" x="5226050" y="5080000"/>
          <p14:tracePt t="99883" x="5226050" y="5041900"/>
          <p14:tracePt t="99900" x="5219700" y="5010150"/>
          <p14:tracePt t="99916" x="5207000" y="4972050"/>
          <p14:tracePt t="99933" x="5194300" y="4953000"/>
          <p14:tracePt t="99950" x="5162550" y="4933950"/>
          <p14:tracePt t="99966" x="5143500" y="4927600"/>
          <p14:tracePt t="99983" x="5124450" y="4921250"/>
          <p14:tracePt t="100000" x="5118100" y="4914900"/>
          <p14:tracePt t="100016" x="5111750" y="4914900"/>
          <p14:tracePt t="100314" x="0" y="0"/>
        </p14:tracePtLst>
        <p14:tracePtLst>
          <p14:tracePt t="101079" x="6153150" y="4832350"/>
          <p14:tracePt t="101094" x="6134100" y="4838700"/>
          <p14:tracePt t="101110" x="6127750" y="4845050"/>
          <p14:tracePt t="101122" x="6127750" y="4864100"/>
          <p14:tracePt t="101133" x="6127750" y="4876800"/>
          <p14:tracePt t="101149" x="6127750" y="4914900"/>
          <p14:tracePt t="101166" x="6127750" y="4959350"/>
          <p14:tracePt t="101183" x="6140450" y="5010150"/>
          <p14:tracePt t="101199" x="6159500" y="5048250"/>
          <p14:tracePt t="101216" x="6197600" y="5080000"/>
          <p14:tracePt t="101233" x="6248400" y="5092700"/>
          <p14:tracePt t="101250" x="6305550" y="5099050"/>
          <p14:tracePt t="101266" x="6337300" y="5099050"/>
          <p14:tracePt t="101283" x="6375400" y="5092700"/>
          <p14:tracePt t="101299" x="6388100" y="5073650"/>
          <p14:tracePt t="101316" x="6407150" y="5035550"/>
          <p14:tracePt t="101333" x="6413500" y="5010150"/>
          <p14:tracePt t="101349" x="6413500" y="4978400"/>
          <p14:tracePt t="101366" x="6413500" y="4940300"/>
          <p14:tracePt t="101382" x="6407150" y="4902200"/>
          <p14:tracePt t="101399" x="6407150" y="4876800"/>
          <p14:tracePt t="101416" x="6400800" y="4857750"/>
          <p14:tracePt t="101416" x="0" y="0"/>
        </p14:tracePtLst>
        <p14:tracePtLst>
          <p14:tracePt t="102012" x="1987550" y="3276600"/>
          <p14:tracePt t="102028" x="1981200" y="3276600"/>
          <p14:tracePt t="102043" x="1974850" y="3276600"/>
          <p14:tracePt t="102053" x="1968500" y="3276600"/>
          <p14:tracePt t="102066" x="1962150" y="3289300"/>
          <p14:tracePt t="102082" x="1962150" y="3333750"/>
          <p14:tracePt t="102099" x="1962150" y="3390900"/>
          <p14:tracePt t="102116" x="2000250" y="3441700"/>
          <p14:tracePt t="102132" x="2051050" y="3486150"/>
          <p14:tracePt t="102149" x="2133600" y="3530600"/>
          <p14:tracePt t="102166" x="2292350" y="3568700"/>
          <p14:tracePt t="102183" x="2463800" y="3613150"/>
          <p14:tracePt t="102199" x="2641600" y="3638550"/>
          <p14:tracePt t="102216" x="2762250" y="3638550"/>
          <p14:tracePt t="102218" x="2813050" y="3638550"/>
          <p14:tracePt t="102232" x="2876550" y="3638550"/>
          <p14:tracePt t="102249" x="2921000" y="3625850"/>
          <p14:tracePt t="102266" x="2971800" y="3581400"/>
          <p14:tracePt t="102282" x="2984500" y="3530600"/>
          <p14:tracePt t="102299" x="2984500" y="3479800"/>
          <p14:tracePt t="102316" x="2984500" y="3441700"/>
          <p14:tracePt t="102333" x="2978150" y="3403600"/>
          <p14:tracePt t="102349" x="2959100" y="3384550"/>
          <p14:tracePt t="102366" x="2927350" y="3359150"/>
          <p14:tracePt t="102382" x="2882900" y="3340100"/>
          <p14:tracePt t="102399" x="2819400" y="3327400"/>
          <p14:tracePt t="102402" x="2794000" y="3327400"/>
          <p14:tracePt t="102416" x="2755900" y="3321050"/>
          <p14:tracePt t="102433" x="2705100" y="3314700"/>
          <p14:tracePt t="102435" x="2686050" y="3314700"/>
          <p14:tracePt t="102449" x="2673350" y="3314700"/>
          <p14:tracePt t="102466" x="2647950" y="3314700"/>
          <p14:tracePt t="102482" x="2635250" y="3314700"/>
          <p14:tracePt t="102499" x="2628900" y="3327400"/>
          <p14:tracePt t="102516" x="2622550" y="3352800"/>
          <p14:tracePt t="102532" x="2622550" y="3390900"/>
          <p14:tracePt t="102549" x="2635250" y="3441700"/>
          <p14:tracePt t="102565" x="2679700" y="3498850"/>
          <p14:tracePt t="102582" x="2743200" y="3549650"/>
          <p14:tracePt t="102599" x="2857500" y="3613150"/>
          <p14:tracePt t="102615" x="3009900" y="3657600"/>
          <p14:tracePt t="102632" x="3181350" y="3683000"/>
          <p14:tracePt t="102635" x="3257550" y="3689350"/>
          <p14:tracePt t="102649" x="3308350" y="3689350"/>
          <p14:tracePt t="102651" x="3378200" y="3689350"/>
          <p14:tracePt t="102666" x="3416300" y="3663950"/>
          <p14:tracePt t="102682" x="3441700" y="3619500"/>
          <p14:tracePt t="102699" x="3441700" y="3568700"/>
          <p14:tracePt t="102715" x="3441700" y="3517900"/>
          <p14:tracePt t="102732" x="3429000" y="3479800"/>
          <p14:tracePt t="102749" x="3403600" y="3441700"/>
          <p14:tracePt t="102765" x="3378200" y="3422650"/>
          <p14:tracePt t="102782" x="3346450" y="3416300"/>
          <p14:tracePt t="102799" x="3308350" y="3416300"/>
          <p14:tracePt t="102815" x="3276600" y="3416300"/>
          <p14:tracePt t="102832" x="3232150" y="3416300"/>
          <p14:tracePt t="102835" x="3225800" y="3416300"/>
          <p14:tracePt t="102849" x="3213100" y="3435350"/>
          <p14:tracePt t="102865" x="3200400" y="3511550"/>
          <p14:tracePt t="102882" x="3200400" y="3549650"/>
          <p14:tracePt t="102899" x="3200400" y="3587750"/>
          <p14:tracePt t="102915" x="3206750" y="3594100"/>
          <p14:tracePt t="102949" x="3213100" y="3594100"/>
          <p14:tracePt t="102965" x="3238500" y="3587750"/>
          <p14:tracePt t="102982" x="3276600" y="3562350"/>
          <p14:tracePt t="102999" x="3289300" y="3530600"/>
          <p14:tracePt t="103015" x="3302000" y="3505200"/>
          <p14:tracePt t="103032" x="3308350" y="3505200"/>
          <p14:tracePt t="103259" x="0" y="0"/>
        </p14:tracePtLst>
        <p14:tracePtLst>
          <p14:tracePt t="104069" x="7588250" y="4800600"/>
          <p14:tracePt t="104082" x="7575550" y="4813300"/>
          <p14:tracePt t="104098" x="7569200" y="4832350"/>
          <p14:tracePt t="104115" x="7569200" y="4857750"/>
          <p14:tracePt t="104132" x="7569200" y="4876800"/>
          <p14:tracePt t="104148" x="7569200" y="4895850"/>
          <p14:tracePt t="104165" x="7569200" y="4940300"/>
          <p14:tracePt t="104182" x="7581900" y="4972050"/>
          <p14:tracePt t="104198" x="7620000" y="5016500"/>
          <p14:tracePt t="104215" x="7677150" y="5060950"/>
          <p14:tracePt t="104232" x="7759700" y="5099050"/>
          <p14:tracePt t="104248" x="7880350" y="5137150"/>
          <p14:tracePt t="104265" x="8001000" y="5156200"/>
          <p14:tracePt t="104267" x="8032750" y="5156200"/>
          <p14:tracePt t="104282" x="8089900" y="5156200"/>
          <p14:tracePt t="104298" x="8108950" y="5149850"/>
          <p14:tracePt t="104315" x="8121650" y="5137150"/>
          <p14:tracePt t="104332" x="8134350" y="5111750"/>
          <p14:tracePt t="104348" x="8147050" y="5067300"/>
          <p14:tracePt t="104365" x="8159750" y="5022850"/>
          <p14:tracePt t="104382" x="8159750" y="4965700"/>
          <p14:tracePt t="104398" x="8159750" y="4908550"/>
          <p14:tracePt t="104415" x="8159750" y="4851400"/>
          <p14:tracePt t="104431" x="8147050" y="4800600"/>
          <p14:tracePt t="104448" x="8121650" y="4768850"/>
          <p14:tracePt t="104465" x="8108950" y="4737100"/>
          <p14:tracePt t="104466" x="8096250" y="4730750"/>
          <p14:tracePt t="104482" x="8070850" y="4711700"/>
          <p14:tracePt t="104498" x="8045450" y="4699000"/>
          <p14:tracePt t="104515" x="8013700" y="4692650"/>
          <p14:tracePt t="104548" x="8007350" y="4692650"/>
          <p14:tracePt t="104586" x="8001000" y="4692650"/>
          <p14:tracePt t="104602" x="7994650" y="4686300"/>
          <p14:tracePt t="104602" x="0" y="0"/>
        </p14:tracePtLst>
        <p14:tracePtLst>
          <p14:tracePt t="105106" x="3009900" y="4076700"/>
          <p14:tracePt t="105114" x="2997200" y="4076700"/>
          <p14:tracePt t="105122" x="2997200" y="4083050"/>
          <p14:tracePt t="105139" x="2984500" y="4083050"/>
          <p14:tracePt t="105148" x="2978150" y="4089400"/>
          <p14:tracePt t="105165" x="2971800" y="4102100"/>
          <p14:tracePt t="105181" x="2965450" y="4127500"/>
          <p14:tracePt t="105198" x="2959100" y="4140200"/>
          <p14:tracePt t="105215" x="2959100" y="4165600"/>
          <p14:tracePt t="105231" x="2965450" y="4178300"/>
          <p14:tracePt t="105248" x="2978150" y="4178300"/>
          <p14:tracePt t="105265" x="3016250" y="4178300"/>
          <p14:tracePt t="105266" x="3048000" y="4178300"/>
          <p14:tracePt t="105282" x="3124200" y="4146550"/>
          <p14:tracePt t="105298" x="3181350" y="4083050"/>
          <p14:tracePt t="105315" x="3206750" y="4025900"/>
          <p14:tracePt t="105331" x="3213100" y="3987800"/>
          <p14:tracePt t="105348" x="3213100" y="3956050"/>
          <p14:tracePt t="105365" x="3213100" y="3937000"/>
          <p14:tracePt t="105381" x="3213100" y="3917950"/>
          <p14:tracePt t="105398" x="3200400" y="3911600"/>
          <p14:tracePt t="105415" x="3168650" y="3898900"/>
          <p14:tracePt t="105431" x="3124200" y="3879850"/>
          <p14:tracePt t="105448" x="3086100" y="3860800"/>
          <p14:tracePt t="105450" x="3067050" y="3854450"/>
          <p14:tracePt t="105465" x="3060700" y="3848100"/>
          <p14:tracePt t="105530" x="0" y="0"/>
        </p14:tracePtLst>
        <p14:tracePtLst>
          <p14:tracePt t="106231" x="3797300" y="4254500"/>
          <p14:tracePt t="106246" x="3784600" y="4260850"/>
          <p14:tracePt t="106263" x="3771900" y="4286250"/>
          <p14:tracePt t="106266" x="3765550" y="4298950"/>
          <p14:tracePt t="106280" x="3752850" y="4311650"/>
          <p14:tracePt t="106289" x="3746500" y="4337050"/>
          <p14:tracePt t="106298" x="3740150" y="4362450"/>
          <p14:tracePt t="106314" x="3740150" y="4400550"/>
          <p14:tracePt t="106331" x="3740150" y="4445000"/>
          <p14:tracePt t="106347" x="3759200" y="4476750"/>
          <p14:tracePt t="106364" x="3810000" y="4502150"/>
          <p14:tracePt t="106381" x="3905250" y="4540250"/>
          <p14:tracePt t="106398" x="4064000" y="4578350"/>
          <p14:tracePt t="106414" x="4254500" y="4584700"/>
          <p14:tracePt t="106431" x="4432300" y="4584700"/>
          <p14:tracePt t="106448" x="4533900" y="4559300"/>
          <p14:tracePt t="106464" x="4578350" y="4533900"/>
          <p14:tracePt t="106467" x="4591050" y="4527550"/>
          <p14:tracePt t="106481" x="4597400" y="4514850"/>
          <p14:tracePt t="106498" x="4603750" y="4483100"/>
          <p14:tracePt t="106514" x="4610100" y="4451350"/>
          <p14:tracePt t="106531" x="4610100" y="4425950"/>
          <p14:tracePt t="106547" x="4610100" y="4406900"/>
          <p14:tracePt t="106564" x="4616450" y="4387850"/>
          <p14:tracePt t="106564" x="0" y="0"/>
        </p14:tracePtLst>
        <p14:tracePtLst>
          <p14:tracePt t="107221" x="7880350" y="4902200"/>
          <p14:tracePt t="107253" x="7874000" y="4902200"/>
          <p14:tracePt t="107275" x="7880350" y="4940300"/>
          <p14:tracePt t="107295" x="7893050" y="4972050"/>
          <p14:tracePt t="107306" x="7924800" y="4991100"/>
          <p14:tracePt t="107318" x="7937500" y="5003800"/>
          <p14:tracePt t="107331" x="8001000" y="5016500"/>
          <p14:tracePt t="107347" x="8077200" y="5041900"/>
          <p14:tracePt t="107364" x="8147050" y="5041900"/>
          <p14:tracePt t="107380" x="8197850" y="5041900"/>
          <p14:tracePt t="107397" x="8229600" y="5041900"/>
          <p14:tracePt t="107414" x="8248650" y="5041900"/>
          <p14:tracePt t="107430" x="8261350" y="5035550"/>
          <p14:tracePt t="107464" x="8267700" y="5029200"/>
          <p14:tracePt t="107515" x="0" y="0"/>
        </p14:tracePtLst>
        <p14:tracePtLst>
          <p14:tracePt t="108491" x="2393950" y="4787900"/>
          <p14:tracePt t="108508" x="2387600" y="4806950"/>
          <p14:tracePt t="108523" x="2381250" y="4813300"/>
          <p14:tracePt t="108536" x="2381250" y="4826000"/>
          <p14:tracePt t="108548" x="2381250" y="4845050"/>
          <p14:tracePt t="108564" x="2381250" y="4857750"/>
          <p14:tracePt t="108580" x="2381250" y="4876800"/>
          <p14:tracePt t="108597" x="2381250" y="4908550"/>
          <p14:tracePt t="108614" x="2381250" y="4940300"/>
          <p14:tracePt t="108630" x="2400300" y="4984750"/>
          <p14:tracePt t="108647" x="2413000" y="5003800"/>
          <p14:tracePt t="108664" x="2438400" y="5022850"/>
          <p14:tracePt t="108667" x="2457450" y="5035550"/>
          <p14:tracePt t="108680" x="2470150" y="5041900"/>
          <p14:tracePt t="108697" x="2508250" y="5048250"/>
          <p14:tracePt t="108700" x="2533650" y="5054600"/>
          <p14:tracePt t="108714" x="2578100" y="5060950"/>
          <p14:tracePt t="108730" x="2616200" y="5060950"/>
          <p14:tracePt t="108747" x="2628900" y="5060950"/>
          <p14:tracePt t="108763" x="2641600" y="5060950"/>
          <p14:tracePt t="108780" x="2654300" y="5041900"/>
          <p14:tracePt t="108797" x="2660650" y="5029200"/>
          <p14:tracePt t="108814" x="2660650" y="4997450"/>
          <p14:tracePt t="108830" x="2660650" y="4965700"/>
          <p14:tracePt t="108847" x="2660650" y="4940300"/>
          <p14:tracePt t="108863" x="2654300" y="4933950"/>
          <p14:tracePt t="108880" x="2641600" y="4914900"/>
          <p14:tracePt t="109099" x="0" y="0"/>
        </p14:tracePtLst>
        <p14:tracePtLst>
          <p14:tracePt t="110068" x="9340850" y="5124450"/>
          <p14:tracePt t="110124" x="9359900" y="5124450"/>
          <p14:tracePt t="110135" x="9398000" y="5124450"/>
          <p14:tracePt t="110148" x="9569450" y="5124450"/>
          <p14:tracePt t="110163" x="9785350" y="5124450"/>
          <p14:tracePt t="110180" x="10071100" y="5124450"/>
          <p14:tracePt t="110196" x="10312400" y="5124450"/>
          <p14:tracePt t="110213" x="10471150" y="5124450"/>
          <p14:tracePt t="110230" x="10534650" y="5124450"/>
          <p14:tracePt t="110246" x="10547350" y="5124450"/>
          <p14:tracePt t="110418" x="0" y="0"/>
        </p14:tracePtLst>
        <p14:tracePtLst>
          <p14:tracePt t="110876" x="9340850" y="5137150"/>
          <p14:tracePt t="110957" x="9347200" y="5137150"/>
          <p14:tracePt t="110968" x="9378950" y="5137150"/>
          <p14:tracePt t="110980" x="9493250" y="5137150"/>
          <p14:tracePt t="110996" x="9664700" y="5137150"/>
          <p14:tracePt t="111013" x="9925050" y="5137150"/>
          <p14:tracePt t="111029" x="10229850" y="5137150"/>
          <p14:tracePt t="111046" x="10439400" y="5137150"/>
          <p14:tracePt t="111063" x="10566400" y="5137150"/>
          <p14:tracePt t="111079" x="10610850" y="5137150"/>
          <p14:tracePt t="111096" x="10623550" y="5137150"/>
          <p14:tracePt t="111355" x="0" y="0"/>
        </p14:tracePtLst>
        <p14:tracePtLst>
          <p14:tracePt t="112708" x="9607550" y="5143500"/>
          <p14:tracePt t="112748" x="9626600" y="5143500"/>
          <p14:tracePt t="112758" x="9664700" y="5143500"/>
          <p14:tracePt t="112770" x="9842500" y="5143500"/>
          <p14:tracePt t="112780" x="9950450" y="5143500"/>
          <p14:tracePt t="112795" x="10179050" y="5143500"/>
          <p14:tracePt t="112812" x="10375900" y="5143500"/>
          <p14:tracePt t="112829" x="10477500" y="5149850"/>
          <p14:tracePt t="112846" x="10490200" y="5156200"/>
          <p14:tracePt t="113010" x="0" y="0"/>
        </p14:tracePtLst>
        <p14:tracePtLst>
          <p14:tracePt t="117954" x="1466850" y="5664200"/>
          <p14:tracePt t="118027" x="1498600" y="5664200"/>
          <p14:tracePt t="118036" x="1562100" y="5664200"/>
          <p14:tracePt t="118044" x="1644650" y="5664200"/>
          <p14:tracePt t="118060" x="1816100" y="5664200"/>
          <p14:tracePt t="118077" x="1949450" y="5664200"/>
          <p14:tracePt t="118093" x="2019300" y="5664200"/>
          <p14:tracePt t="118110" x="2032000" y="5664200"/>
          <p14:tracePt t="118127" x="2038350" y="5664200"/>
          <p14:tracePt t="118218" x="0" y="0"/>
        </p14:tracePtLst>
        <p14:tracePtLst>
          <p14:tracePt t="118802" x="2432050" y="5638800"/>
          <p14:tracePt t="118932" x="2444750" y="5638800"/>
          <p14:tracePt t="118944" x="2476500" y="5638800"/>
          <p14:tracePt t="118961" x="2552700" y="5638800"/>
          <p14:tracePt t="118964" x="2590800" y="5638800"/>
          <p14:tracePt t="118978" x="2698750" y="5638800"/>
          <p14:tracePt t="118994" x="2806700" y="5638800"/>
          <p14:tracePt t="119010" x="2921000" y="5638800"/>
          <p14:tracePt t="119027" x="2990850" y="5638800"/>
          <p14:tracePt t="119043" x="3035300" y="5638800"/>
          <p14:tracePt t="119060" x="3054350" y="5638800"/>
          <p14:tracePt t="119077" x="3079750" y="5638800"/>
          <p14:tracePt t="119093" x="3092450" y="5638800"/>
          <p14:tracePt t="119110" x="3124200" y="5638800"/>
          <p14:tracePt t="119127" x="3162300" y="5638800"/>
          <p14:tracePt t="119143" x="3194050" y="5638800"/>
          <p14:tracePt t="119160" x="3225800" y="5638800"/>
          <p14:tracePt t="119177" x="3257550" y="5638800"/>
          <p14:tracePt t="119180" x="3270250" y="5638800"/>
          <p14:tracePt t="119194" x="3295650" y="5638800"/>
          <p14:tracePt t="119210" x="3327400" y="5638800"/>
          <p14:tracePt t="119227" x="3352800" y="5638800"/>
          <p14:tracePt t="119243" x="3378200" y="5638800"/>
          <p14:tracePt t="119260" x="3409950" y="5638800"/>
          <p14:tracePt t="119277" x="3448050" y="5638800"/>
          <p14:tracePt t="119293" x="3492500" y="5638800"/>
          <p14:tracePt t="119310" x="3543300" y="5638800"/>
          <p14:tracePt t="119327" x="3606800" y="5638800"/>
          <p14:tracePt t="119343" x="3657600" y="5638800"/>
          <p14:tracePt t="119360" x="3695700" y="5638800"/>
          <p14:tracePt t="119363" x="3721100" y="5638800"/>
          <p14:tracePt t="119376" x="3752850" y="5638800"/>
          <p14:tracePt t="119394" x="3829050" y="5638800"/>
          <p14:tracePt t="119410" x="3886200" y="5638800"/>
          <p14:tracePt t="119426" x="3930650" y="5638800"/>
          <p14:tracePt t="119443" x="3975100" y="5638800"/>
          <p14:tracePt t="119460" x="4000500" y="5638800"/>
          <p14:tracePt t="119476" x="4025900" y="5638800"/>
          <p14:tracePt t="119493" x="4057650" y="5638800"/>
          <p14:tracePt t="119510" x="4070350" y="5638800"/>
          <p14:tracePt t="119526" x="4089400" y="5638800"/>
          <p14:tracePt t="119543" x="4108450" y="5638800"/>
          <p14:tracePt t="119560" x="4133850" y="5638800"/>
          <p14:tracePt t="119576" x="4159250" y="5638800"/>
          <p14:tracePt t="119578" x="4171950" y="5638800"/>
          <p14:tracePt t="119593" x="4191000" y="5638800"/>
          <p14:tracePt t="119610" x="4235450" y="5638800"/>
          <p14:tracePt t="119626" x="4267200" y="5638800"/>
          <p14:tracePt t="119643" x="4286250" y="5638800"/>
          <p14:tracePt t="119660" x="4318000" y="5638800"/>
          <p14:tracePt t="119676" x="4324350" y="5638800"/>
          <p14:tracePt t="119693" x="4343400" y="5632450"/>
          <p14:tracePt t="119710" x="4375150" y="5626100"/>
          <p14:tracePt t="119726" x="4381500" y="5619750"/>
          <p14:tracePt t="119743" x="4406900" y="5619750"/>
          <p14:tracePt t="119760" x="4432300" y="5619750"/>
          <p14:tracePt t="119762" x="4451350" y="5619750"/>
          <p14:tracePt t="119776" x="4464050" y="5619750"/>
          <p14:tracePt t="119793" x="4502150" y="5613400"/>
          <p14:tracePt t="119795" x="4508500" y="5613400"/>
          <p14:tracePt t="119810" x="4527550" y="5613400"/>
          <p14:tracePt t="119826" x="4540250" y="5613400"/>
          <p14:tracePt t="119843" x="4546600" y="5613400"/>
          <p14:tracePt t="119860" x="4552950" y="5613400"/>
          <p14:tracePt t="119876" x="4559300" y="5613400"/>
          <p14:tracePt t="119893" x="4565650" y="5613400"/>
          <p14:tracePt t="119910" x="4572000" y="5613400"/>
          <p14:tracePt t="119927" x="4584700" y="5613400"/>
          <p14:tracePt t="119943" x="4591050" y="5613400"/>
          <p14:tracePt t="119980" x="4597400" y="5613400"/>
          <p14:tracePt t="119987" x="4603750" y="5613400"/>
          <p14:tracePt t="119996" x="4610100" y="5613400"/>
          <p14:tracePt t="120010" x="4622800" y="5613400"/>
          <p14:tracePt t="120027" x="4635500" y="5613400"/>
          <p14:tracePt t="120043" x="4654550" y="5613400"/>
          <p14:tracePt t="120060" x="4667250" y="5613400"/>
          <p14:tracePt t="120076" x="4686300" y="5613400"/>
          <p14:tracePt t="120093" x="4718050" y="5613400"/>
          <p14:tracePt t="120110" x="4743450" y="5613400"/>
          <p14:tracePt t="120126" x="4775200" y="5613400"/>
          <p14:tracePt t="120143" x="4813300" y="5613400"/>
          <p14:tracePt t="120160" x="4845050" y="5613400"/>
          <p14:tracePt t="120176" x="4876800" y="5613400"/>
          <p14:tracePt t="120178" x="4895850" y="5613400"/>
          <p14:tracePt t="120193" x="4914900" y="5613400"/>
          <p14:tracePt t="120210" x="4978400" y="5613400"/>
          <p14:tracePt t="120226" x="5003800" y="5613400"/>
          <p14:tracePt t="120243" x="5029200" y="5613400"/>
          <p14:tracePt t="120260" x="5054600" y="5613400"/>
          <p14:tracePt t="120276" x="5073650" y="5613400"/>
          <p14:tracePt t="120293" x="5092700" y="5613400"/>
          <p14:tracePt t="120310" x="5111750" y="5613400"/>
          <p14:tracePt t="120326" x="5137150" y="5613400"/>
          <p14:tracePt t="120343" x="5162550" y="5607050"/>
          <p14:tracePt t="120360" x="5194300" y="5600700"/>
          <p14:tracePt t="120363" x="5207000" y="5600700"/>
          <p14:tracePt t="120376" x="5213350" y="5600700"/>
          <p14:tracePt t="120393" x="5238750" y="5594350"/>
          <p14:tracePt t="120410" x="5257800" y="5588000"/>
          <p14:tracePt t="120426" x="5283200" y="5588000"/>
          <p14:tracePt t="120443" x="5302250" y="5588000"/>
          <p14:tracePt t="120459" x="5314950" y="5588000"/>
          <p14:tracePt t="120476" x="5334000" y="5588000"/>
          <p14:tracePt t="120493" x="5353050" y="5588000"/>
          <p14:tracePt t="120509" x="5378450" y="5588000"/>
          <p14:tracePt t="120526" x="5403850" y="5588000"/>
          <p14:tracePt t="120543" x="5422900" y="5588000"/>
          <p14:tracePt t="120560" x="5441950" y="5588000"/>
          <p14:tracePt t="120576" x="5461000" y="5588000"/>
          <p14:tracePt t="120580" x="5467350" y="5588000"/>
          <p14:tracePt t="120593" x="5480050" y="5588000"/>
          <p14:tracePt t="120610" x="5511800" y="5588000"/>
          <p14:tracePt t="120626" x="5530850" y="5588000"/>
          <p14:tracePt t="120643" x="5549900" y="5581650"/>
          <p14:tracePt t="120659" x="5562600" y="5581650"/>
          <p14:tracePt t="120676" x="5581650" y="5581650"/>
          <p14:tracePt t="120693" x="5607050" y="5581650"/>
          <p14:tracePt t="120709" x="5632450" y="5581650"/>
          <p14:tracePt t="120726" x="5651500" y="5581650"/>
          <p14:tracePt t="120743" x="5670550" y="5581650"/>
          <p14:tracePt t="120759" x="5689600" y="5581650"/>
          <p14:tracePt t="120776" x="5702300" y="5581650"/>
          <p14:tracePt t="120778" x="5708650" y="5581650"/>
          <p14:tracePt t="120793" x="5715000" y="5581650"/>
          <p14:tracePt t="120809" x="5727700" y="5581650"/>
          <p14:tracePt t="121122" x="0" y="0"/>
        </p14:tracePtLst>
        <p14:tracePtLst>
          <p14:tracePt t="121750" x="6375400" y="5613400"/>
          <p14:tracePt t="121788" x="6388100" y="5613400"/>
          <p14:tracePt t="121801" x="6413500" y="5613400"/>
          <p14:tracePt t="121816" x="6496050" y="5613400"/>
          <p14:tracePt t="121832" x="6635750" y="5613400"/>
          <p14:tracePt t="121836" x="6718300" y="5613400"/>
          <p14:tracePt t="121851" x="6908800" y="5613400"/>
          <p14:tracePt t="121859" x="7004050" y="5613400"/>
          <p14:tracePt t="121876" x="7213600" y="5613400"/>
          <p14:tracePt t="121892" x="7423150" y="5613400"/>
          <p14:tracePt t="121909" x="7632700" y="5613400"/>
          <p14:tracePt t="121926" x="7886700" y="5645150"/>
          <p14:tracePt t="121942" x="8128000" y="5689600"/>
          <p14:tracePt t="121959" x="8356600" y="5734050"/>
          <p14:tracePt t="121976" x="8540750" y="5778500"/>
          <p14:tracePt t="121979" x="8629650" y="5797550"/>
          <p14:tracePt t="121992" x="8699500" y="5803900"/>
          <p14:tracePt t="122009" x="8820150" y="5829300"/>
          <p14:tracePt t="122010" x="8858250" y="5829300"/>
          <p14:tracePt t="122026" x="8921750" y="5829300"/>
          <p14:tracePt t="122042" x="8953500" y="5829300"/>
          <p14:tracePt t="122059" x="8978900" y="5829300"/>
          <p14:tracePt t="122099" x="8985250" y="5829300"/>
          <p14:tracePt t="122109" x="8991600" y="5829300"/>
          <p14:tracePt t="122131" x="8997950" y="5829300"/>
          <p14:tracePt t="122142" x="9004300" y="5829300"/>
          <p14:tracePt t="122159" x="9010650" y="5829300"/>
          <p14:tracePt t="122176" x="9029700" y="5829300"/>
          <p14:tracePt t="122192" x="9036050" y="5829300"/>
          <p14:tracePt t="122209" x="9042400" y="5829300"/>
          <p14:tracePt t="122595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53388" y="1421494"/>
            <a:ext cx="10570822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A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m1();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m2();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B extends A{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继承了二个抽象方法，但是只实现了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必须是抽象类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m1()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B{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，又实现了方法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二个方法在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里都有了具体实现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就是可以是具体类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m2()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50"/>
    </mc:Choice>
    <mc:Fallback xmlns="">
      <p:transition spd="slow" advTm="89850"/>
    </mc:Fallback>
  </mc:AlternateContent>
  <p:extLst>
    <p:ext uri="{3A86A75C-4F4B-4683-9AE1-C65F6400EC91}">
      <p14:laserTraceLst xmlns:p14="http://schemas.microsoft.com/office/powerpoint/2010/main">
        <p14:tracePtLst>
          <p14:tracePt t="2319" x="254000" y="1460500"/>
          <p14:tracePt t="2388" x="279400" y="1625600"/>
          <p14:tracePt t="2396" x="298450" y="1651000"/>
          <p14:tracePt t="2413" x="374650" y="1720850"/>
          <p14:tracePt t="2429" x="488950" y="1771650"/>
          <p14:tracePt t="2446" x="628650" y="1803400"/>
          <p14:tracePt t="2463" x="781050" y="1822450"/>
          <p14:tracePt t="2480" x="920750" y="1816100"/>
          <p14:tracePt t="2497" x="1041400" y="1803400"/>
          <p14:tracePt t="2513" x="1136650" y="1778000"/>
          <p14:tracePt t="2530" x="1250950" y="1752600"/>
          <p14:tracePt t="2547" x="1320800" y="1733550"/>
          <p14:tracePt t="2563" x="1390650" y="1714500"/>
          <p14:tracePt t="2580" x="1428750" y="1695450"/>
          <p14:tracePt t="2597" x="1441450" y="1676400"/>
          <p14:tracePt t="2598" x="1447800" y="1663700"/>
          <p14:tracePt t="2614" x="1447800" y="1631950"/>
          <p14:tracePt t="2630" x="1441450" y="1562100"/>
          <p14:tracePt t="2646" x="1384300" y="1485900"/>
          <p14:tracePt t="2663" x="1282700" y="1397000"/>
          <p14:tracePt t="2680" x="1143000" y="1320800"/>
          <p14:tracePt t="2697" x="990600" y="1270000"/>
          <p14:tracePt t="2713" x="857250" y="1231900"/>
          <p14:tracePt t="2730" x="768350" y="1219200"/>
          <p14:tracePt t="2746" x="711200" y="1219200"/>
          <p14:tracePt t="2763" x="647700" y="1219200"/>
          <p14:tracePt t="2780" x="596900" y="1231900"/>
          <p14:tracePt t="2796" x="546100" y="1250950"/>
          <p14:tracePt t="2798" x="520700" y="1263650"/>
          <p14:tracePt t="2814" x="476250" y="1301750"/>
          <p14:tracePt t="2830" x="450850" y="1333500"/>
          <p14:tracePt t="2846" x="444500" y="1352550"/>
          <p14:tracePt t="2863" x="444500" y="1397000"/>
          <p14:tracePt t="2880" x="463550" y="1447800"/>
          <p14:tracePt t="2897" x="508000" y="1498600"/>
          <p14:tracePt t="2913" x="596900" y="1536700"/>
          <p14:tracePt t="2930" x="711200" y="1581150"/>
          <p14:tracePt t="2946" x="793750" y="1600200"/>
          <p14:tracePt t="2963" x="844550" y="1612900"/>
          <p14:tracePt t="2980" x="850900" y="1612900"/>
          <p14:tracePt t="3054" x="0" y="0"/>
        </p14:tracePtLst>
        <p14:tracePtLst>
          <p14:tracePt t="4728" x="825500" y="1416050"/>
          <p14:tracePt t="4735" x="819150" y="1416050"/>
          <p14:tracePt t="4759" x="812800" y="1416050"/>
          <p14:tracePt t="4776" x="806450" y="1416050"/>
          <p14:tracePt t="4784" x="800100" y="1416050"/>
          <p14:tracePt t="4796" x="793750" y="1416050"/>
          <p14:tracePt t="4813" x="774700" y="1422400"/>
          <p14:tracePt t="4830" x="749300" y="1435100"/>
          <p14:tracePt t="4846" x="736600" y="1454150"/>
          <p14:tracePt t="4863" x="736600" y="1473200"/>
          <p14:tracePt t="4879" x="723900" y="1504950"/>
          <p14:tracePt t="4896" x="723900" y="1511300"/>
          <p14:tracePt t="4913" x="723900" y="1524000"/>
          <p14:tracePt t="4929" x="723900" y="1549400"/>
          <p14:tracePt t="4946" x="742950" y="1574800"/>
          <p14:tracePt t="4962" x="800100" y="1606550"/>
          <p14:tracePt t="4979" x="869950" y="1644650"/>
          <p14:tracePt t="4996" x="965200" y="1695450"/>
          <p14:tracePt t="4998" x="1009650" y="1708150"/>
          <p14:tracePt t="5013" x="1054100" y="1720850"/>
          <p14:tracePt t="5030" x="1162050" y="1752600"/>
          <p14:tracePt t="5047" x="1181100" y="1752600"/>
          <p14:tracePt t="5135" x="1187450" y="1752600"/>
          <p14:tracePt t="5208" x="1193800" y="1752600"/>
          <p14:tracePt t="5319" x="1200150" y="1752600"/>
          <p14:tracePt t="5352" x="1206500" y="1752600"/>
          <p14:tracePt t="5359" x="1212850" y="1752600"/>
          <p14:tracePt t="5375" x="1219200" y="1752600"/>
          <p14:tracePt t="5391" x="1225550" y="1746250"/>
          <p14:tracePt t="5400" x="1231900" y="1739900"/>
          <p14:tracePt t="5412" x="1238250" y="1733550"/>
          <p14:tracePt t="5429" x="1244600" y="1727200"/>
          <p14:tracePt t="5446" x="1270000" y="1708150"/>
          <p14:tracePt t="5465" x="1270000" y="1689100"/>
          <p14:tracePt t="5481" x="1276350" y="1676400"/>
          <p14:tracePt t="5496" x="1276350" y="1663700"/>
          <p14:tracePt t="5512" x="1276350" y="1644650"/>
          <p14:tracePt t="5529" x="1276350" y="1619250"/>
          <p14:tracePt t="5546" x="1276350" y="1606550"/>
          <p14:tracePt t="5563" x="1276350" y="1587500"/>
          <p14:tracePt t="5579" x="1270000" y="1555750"/>
          <p14:tracePt t="5584" x="1263650" y="1549400"/>
          <p14:tracePt t="5596" x="1257300" y="1536700"/>
          <p14:tracePt t="5613" x="1219200" y="1511300"/>
          <p14:tracePt t="5629" x="1155700" y="1466850"/>
          <p14:tracePt t="5633" x="1111250" y="1454150"/>
          <p14:tracePt t="5647" x="977900" y="1422400"/>
          <p14:tracePt t="5663" x="838200" y="1397000"/>
          <p14:tracePt t="5679" x="717550" y="1397000"/>
          <p14:tracePt t="5695" x="609600" y="1397000"/>
          <p14:tracePt t="5712" x="520700" y="1403350"/>
          <p14:tracePt t="5729" x="457200" y="1447800"/>
          <p14:tracePt t="5745" x="412750" y="1485900"/>
          <p14:tracePt t="5762" x="393700" y="1530350"/>
          <p14:tracePt t="5779" x="387350" y="1555750"/>
          <p14:tracePt t="5795" x="387350" y="1587500"/>
          <p14:tracePt t="5812" x="393700" y="1631950"/>
          <p14:tracePt t="5815" x="406400" y="1651000"/>
          <p14:tracePt t="5828" x="431800" y="1670050"/>
          <p14:tracePt t="5846" x="552450" y="1714500"/>
          <p14:tracePt t="5862" x="711200" y="1746250"/>
          <p14:tracePt t="5878" x="901700" y="1752600"/>
          <p14:tracePt t="5895" x="1149350" y="1752600"/>
          <p14:tracePt t="5912" x="1428750" y="1752600"/>
          <p14:tracePt t="5929" x="1657350" y="1752600"/>
          <p14:tracePt t="5945" x="1860550" y="1752600"/>
          <p14:tracePt t="5962" x="2019300" y="1752600"/>
          <p14:tracePt t="5979" x="2114550" y="1752600"/>
          <p14:tracePt t="5995" x="2171700" y="1752600"/>
          <p14:tracePt t="6012" x="2190750" y="1752600"/>
          <p14:tracePt t="6028" x="2203450" y="1752600"/>
          <p14:tracePt t="6159" x="2203450" y="1739900"/>
          <p14:tracePt t="6167" x="2203450" y="1733550"/>
          <p14:tracePt t="6179" x="2190750" y="1720850"/>
          <p14:tracePt t="6196" x="2165350" y="1682750"/>
          <p14:tracePt t="6212" x="2108200" y="1644650"/>
          <p14:tracePt t="6215" x="2063750" y="1619250"/>
          <p14:tracePt t="6229" x="1993900" y="1593850"/>
          <p14:tracePt t="6246" x="1739900" y="1543050"/>
          <p14:tracePt t="6263" x="1600200" y="1543050"/>
          <p14:tracePt t="6279" x="1504950" y="1543050"/>
          <p14:tracePt t="6296" x="1454150" y="1549400"/>
          <p14:tracePt t="6313" x="1435100" y="1562100"/>
          <p14:tracePt t="6329" x="1435100" y="1568450"/>
          <p14:tracePt t="6346" x="1435100" y="1600200"/>
          <p14:tracePt t="6362" x="1435100" y="1638300"/>
          <p14:tracePt t="6379" x="1466850" y="1682750"/>
          <p14:tracePt t="6383" x="1504950" y="1714500"/>
          <p14:tracePt t="6396" x="1562100" y="1727200"/>
          <p14:tracePt t="6412" x="1708150" y="1771650"/>
          <p14:tracePt t="6429" x="1905000" y="1790700"/>
          <p14:tracePt t="6432" x="2012950" y="1790700"/>
          <p14:tracePt t="6446" x="2279650" y="1765300"/>
          <p14:tracePt t="6463" x="2451100" y="1720850"/>
          <p14:tracePt t="6479" x="2527300" y="1695450"/>
          <p14:tracePt t="6496" x="2540000" y="1676400"/>
          <p14:tracePt t="6513" x="2546350" y="1676400"/>
          <p14:tracePt t="6864" x="2546350" y="1670050"/>
          <p14:tracePt t="6878" x="2540000" y="1670050"/>
          <p14:tracePt t="6878" x="0" y="0"/>
        </p14:tracePtLst>
        <p14:tracePtLst>
          <p14:tracePt t="7968" x="1155700" y="1911350"/>
          <p14:tracePt t="8008" x="1155700" y="1924050"/>
          <p14:tracePt t="8015" x="1162050" y="1930400"/>
          <p14:tracePt t="8028" x="1174750" y="1930400"/>
          <p14:tracePt t="8045" x="1212850" y="1936750"/>
          <p14:tracePt t="8047" x="1250950" y="1949450"/>
          <p14:tracePt t="8062" x="1371600" y="1968500"/>
          <p14:tracePt t="8078" x="1530350" y="1993900"/>
          <p14:tracePt t="8095" x="1733550" y="1993900"/>
          <p14:tracePt t="8111" x="1974850" y="1993900"/>
          <p14:tracePt t="8128" x="2279650" y="1993900"/>
          <p14:tracePt t="8145" x="2603500" y="1993900"/>
          <p14:tracePt t="8162" x="2940050" y="2019300"/>
          <p14:tracePt t="8178" x="3194050" y="2038350"/>
          <p14:tracePt t="8195" x="3397250" y="2063750"/>
          <p14:tracePt t="8212" x="3556000" y="2076450"/>
          <p14:tracePt t="8228" x="3670300" y="2076450"/>
          <p14:tracePt t="8232" x="3727450" y="2076450"/>
          <p14:tracePt t="8245" x="3771900" y="2076450"/>
          <p14:tracePt t="8262" x="3841750" y="2076450"/>
          <p14:tracePt t="8278" x="3860800" y="2076450"/>
          <p14:tracePt t="8414" x="0" y="0"/>
        </p14:tracePtLst>
        <p14:tracePtLst>
          <p14:tracePt t="8944" x="3765550" y="1689100"/>
          <p14:tracePt t="9048" x="3759200" y="1714500"/>
          <p14:tracePt t="9055" x="3752850" y="1752600"/>
          <p14:tracePt t="9063" x="3733800" y="1778000"/>
          <p14:tracePt t="9078" x="3721100" y="1854200"/>
          <p14:tracePt t="9094" x="3708400" y="1943100"/>
          <p14:tracePt t="9111" x="3702050" y="2032000"/>
          <p14:tracePt t="9128" x="3702050" y="2127250"/>
          <p14:tracePt t="9145" x="3702050" y="2235200"/>
          <p14:tracePt t="9161" x="3702050" y="2311400"/>
          <p14:tracePt t="9178" x="3708400" y="2387600"/>
          <p14:tracePt t="9195" x="3746500" y="2451100"/>
          <p14:tracePt t="9212" x="3778250" y="2508250"/>
          <p14:tracePt t="9228" x="3822700" y="2571750"/>
          <p14:tracePt t="9231" x="3860800" y="2603500"/>
          <p14:tracePt t="9245" x="3892550" y="2616200"/>
          <p14:tracePt t="9262" x="3956050" y="2654300"/>
          <p14:tracePt t="9279" x="4006850" y="2673350"/>
          <p14:tracePt t="9294" x="4019550" y="2673350"/>
          <p14:tracePt t="9311" x="4032250" y="2673350"/>
          <p14:tracePt t="9328" x="4057650" y="2667000"/>
          <p14:tracePt t="9344" x="4076700" y="2635250"/>
          <p14:tracePt t="9361" x="4102100" y="2578100"/>
          <p14:tracePt t="9378" x="4127500" y="2508250"/>
          <p14:tracePt t="9382" x="4133850" y="2457450"/>
          <p14:tracePt t="9395" x="4140200" y="2413000"/>
          <p14:tracePt t="9412" x="4140200" y="2343150"/>
          <p14:tracePt t="9415" x="4140200" y="2298700"/>
          <p14:tracePt t="9428" x="4140200" y="2241550"/>
          <p14:tracePt t="9445" x="4127500" y="2152650"/>
          <p14:tracePt t="9463" x="4089400" y="2038350"/>
          <p14:tracePt t="9478" x="4057650" y="1955800"/>
          <p14:tracePt t="9495" x="4032250" y="1892300"/>
          <p14:tracePt t="9511" x="4013200" y="1847850"/>
          <p14:tracePt t="9528" x="3987800" y="1797050"/>
          <p14:tracePt t="9544" x="3962400" y="1752600"/>
          <p14:tracePt t="9561" x="3949700" y="1733550"/>
          <p14:tracePt t="9578" x="3930650" y="1714500"/>
          <p14:tracePt t="9595" x="3924300" y="1708150"/>
          <p14:tracePt t="9611" x="3924300" y="1701800"/>
          <p14:tracePt t="9628" x="3917950" y="1695450"/>
          <p14:tracePt t="9630" x="3905250" y="1695450"/>
          <p14:tracePt t="9644" x="3898900" y="1695450"/>
          <p14:tracePt t="9662" x="3886200" y="1682750"/>
          <p14:tracePt t="9678" x="3879850" y="1676400"/>
          <p14:tracePt t="9720" x="3873500" y="1676400"/>
          <p14:tracePt t="9728" x="3867150" y="1676400"/>
          <p14:tracePt t="9736" x="3860800" y="1676400"/>
          <p14:tracePt t="9745" x="3841750" y="1682750"/>
          <p14:tracePt t="9761" x="3816350" y="1708150"/>
          <p14:tracePt t="9777" x="3784600" y="1752600"/>
          <p14:tracePt t="9794" x="3765550" y="1809750"/>
          <p14:tracePt t="9811" x="3733800" y="1873250"/>
          <p14:tracePt t="9827" x="3721100" y="1930400"/>
          <p14:tracePt t="9844" x="3721100" y="1987550"/>
          <p14:tracePt t="9861" x="3721100" y="2063750"/>
          <p14:tracePt t="9862" x="3721100" y="2095500"/>
          <p14:tracePt t="9877" x="3752850" y="2190750"/>
          <p14:tracePt t="9894" x="3797300" y="2273300"/>
          <p14:tracePt t="9911" x="3860800" y="2349500"/>
          <p14:tracePt t="9928" x="3917950" y="2406650"/>
          <p14:tracePt t="9944" x="3975100" y="2457450"/>
          <p14:tracePt t="9961" x="4025900" y="2482850"/>
          <p14:tracePt t="9978" x="4064000" y="2501900"/>
          <p14:tracePt t="9994" x="4070350" y="2501900"/>
          <p14:tracePt t="10011" x="4076700" y="2501900"/>
          <p14:tracePt t="10028" x="4083050" y="2501900"/>
          <p14:tracePt t="10048" x="4095750" y="2501900"/>
          <p14:tracePt t="10062" x="4102100" y="2489200"/>
          <p14:tracePt t="10079" x="4108450" y="2419350"/>
          <p14:tracePt t="10094" x="4108450" y="2343150"/>
          <p14:tracePt t="10111" x="4108450" y="2254250"/>
          <p14:tracePt t="10127" x="4102100" y="2159000"/>
          <p14:tracePt t="10144" x="4095750" y="2101850"/>
          <p14:tracePt t="10160" x="4076700" y="2032000"/>
          <p14:tracePt t="10177" x="4051300" y="1968500"/>
          <p14:tracePt t="10194" x="4006850" y="1917700"/>
          <p14:tracePt t="10210" x="3956050" y="1860550"/>
          <p14:tracePt t="10227" x="3924300" y="1828800"/>
          <p14:tracePt t="10244" x="3886200" y="1803400"/>
          <p14:tracePt t="10247" x="3873500" y="1797050"/>
          <p14:tracePt t="10261" x="3867150" y="1790700"/>
          <p14:tracePt t="10277" x="3860800" y="1790700"/>
          <p14:tracePt t="10294" x="3854450" y="1790700"/>
          <p14:tracePt t="10328" x="3841750" y="1790700"/>
          <p14:tracePt t="10335" x="3829050" y="1790700"/>
          <p14:tracePt t="10344" x="3822700" y="1803400"/>
          <p14:tracePt t="10361" x="3797300" y="1828800"/>
          <p14:tracePt t="10377" x="3778250" y="1854200"/>
          <p14:tracePt t="10394" x="3765550" y="1885950"/>
          <p14:tracePt t="10411" x="3759200" y="1924050"/>
          <p14:tracePt t="10427" x="3746500" y="1981200"/>
          <p14:tracePt t="10430" x="3746500" y="2025650"/>
          <p14:tracePt t="10444" x="3746500" y="2057400"/>
          <p14:tracePt t="10461" x="3746500" y="2120900"/>
          <p14:tracePt t="10464" x="3752850" y="2165350"/>
          <p14:tracePt t="10478" x="3778250" y="2209800"/>
          <p14:tracePt t="10494" x="3797300" y="2247900"/>
          <p14:tracePt t="10511" x="3822700" y="2254250"/>
          <p14:tracePt t="10527" x="3835400" y="2273300"/>
          <p14:tracePt t="10544" x="3848100" y="2273300"/>
          <p14:tracePt t="10561" x="3867150" y="2273300"/>
          <p14:tracePt t="10577" x="3905250" y="2266950"/>
          <p14:tracePt t="10594" x="3943350" y="2241550"/>
          <p14:tracePt t="10611" x="3987800" y="2190750"/>
          <p14:tracePt t="10628" x="4013200" y="2114550"/>
          <p14:tracePt t="10630" x="4019550" y="2095500"/>
          <p14:tracePt t="10644" x="4025900" y="2070100"/>
          <p14:tracePt t="10661" x="4032250" y="2019300"/>
          <p14:tracePt t="10678" x="4032250" y="1936750"/>
          <p14:tracePt t="10694" x="4032250" y="1873250"/>
          <p14:tracePt t="10710" x="4013200" y="1809750"/>
          <p14:tracePt t="10728" x="3987800" y="1778000"/>
          <p14:tracePt t="10744" x="3981450" y="1758950"/>
          <p14:tracePt t="10761" x="3981450" y="1752600"/>
          <p14:tracePt t="10943" x="0" y="0"/>
        </p14:tracePtLst>
        <p14:tracePtLst>
          <p14:tracePt t="12120" x="1644650" y="3041650"/>
          <p14:tracePt t="12208" x="1651000" y="3041650"/>
          <p14:tracePt t="12216" x="1670050" y="3041650"/>
          <p14:tracePt t="12227" x="1701800" y="3041650"/>
          <p14:tracePt t="12244" x="1809750" y="3054350"/>
          <p14:tracePt t="12260" x="1943100" y="3086100"/>
          <p14:tracePt t="12263" x="2019300" y="3105150"/>
          <p14:tracePt t="12277" x="2108200" y="3111500"/>
          <p14:tracePt t="12294" x="2336800" y="3111500"/>
          <p14:tracePt t="12310" x="2476500" y="3111500"/>
          <p14:tracePt t="12327" x="2559050" y="3111500"/>
          <p14:tracePt t="12343" x="2590800" y="3111500"/>
          <p14:tracePt t="12360" x="2603500" y="3111500"/>
          <p14:tracePt t="12377" x="2609850" y="3111500"/>
          <p14:tracePt t="12792" x="2616200" y="3111500"/>
          <p14:tracePt t="12799" x="2628900" y="3111500"/>
          <p14:tracePt t="12810" x="2641600" y="3111500"/>
          <p14:tracePt t="12827" x="2686050" y="3111500"/>
          <p14:tracePt t="12831" x="2717800" y="3111500"/>
          <p14:tracePt t="12843" x="2755900" y="3111500"/>
          <p14:tracePt t="12860" x="2844800" y="3111500"/>
          <p14:tracePt t="12863" x="2895600" y="3111500"/>
          <p14:tracePt t="12877" x="2959100" y="3111500"/>
          <p14:tracePt t="12894" x="3143250" y="3111500"/>
          <p14:tracePt t="12910" x="3257550" y="3111500"/>
          <p14:tracePt t="12926" x="3346450" y="3111500"/>
          <p14:tracePt t="12943" x="3422650" y="3111500"/>
          <p14:tracePt t="12960" x="3479800" y="3111500"/>
          <p14:tracePt t="12977" x="3524250" y="3111500"/>
          <p14:tracePt t="12993" x="3562350" y="3111500"/>
          <p14:tracePt t="13010" x="3594100" y="3111500"/>
          <p14:tracePt t="13027" x="3613150" y="3111500"/>
          <p14:tracePt t="13031" x="3625850" y="3111500"/>
          <p14:tracePt t="13043" x="3632200" y="3111500"/>
          <p14:tracePt t="13060" x="3651250" y="3111500"/>
          <p14:tracePt t="13077" x="3657600" y="3111500"/>
          <p14:tracePt t="13080" x="3676650" y="3111500"/>
          <p14:tracePt t="13094" x="3683000" y="3105150"/>
          <p14:tracePt t="13110" x="3695700" y="3098800"/>
          <p14:tracePt t="13126" x="3714750" y="3079750"/>
          <p14:tracePt t="13143" x="3721100" y="3073400"/>
          <p14:tracePt t="13160" x="3721100" y="3054350"/>
          <p14:tracePt t="13176" x="3721100" y="3041650"/>
          <p14:tracePt t="13193" x="3721100" y="3016250"/>
          <p14:tracePt t="13209" x="3721100" y="2978150"/>
          <p14:tracePt t="13226" x="3702050" y="2940050"/>
          <p14:tracePt t="13243" x="3644900" y="2901950"/>
          <p14:tracePt t="13259" x="3575050" y="2857500"/>
          <p14:tracePt t="13276" x="3473450" y="2819400"/>
          <p14:tracePt t="13293" x="3371850" y="2800350"/>
          <p14:tracePt t="13294" x="3327400" y="2794000"/>
          <p14:tracePt t="13310" x="3251200" y="2794000"/>
          <p14:tracePt t="13326" x="3162300" y="2794000"/>
          <p14:tracePt t="13343" x="3105150" y="2800350"/>
          <p14:tracePt t="13359" x="3054350" y="2825750"/>
          <p14:tracePt t="13376" x="3003550" y="2844800"/>
          <p14:tracePt t="13393" x="2959100" y="2889250"/>
          <p14:tracePt t="13410" x="2908300" y="2933700"/>
          <p14:tracePt t="13426" x="2876550" y="2978150"/>
          <p14:tracePt t="13431" x="2870200" y="2997200"/>
          <p14:tracePt t="13443" x="2857500" y="3016250"/>
          <p14:tracePt t="13459" x="2851150" y="3041650"/>
          <p14:tracePt t="13464" x="2851150" y="3060700"/>
          <p14:tracePt t="13476" x="2851150" y="3073400"/>
          <p14:tracePt t="13493" x="2851150" y="3105150"/>
          <p14:tracePt t="13510" x="2870200" y="3124200"/>
          <p14:tracePt t="13526" x="2908300" y="3143250"/>
          <p14:tracePt t="13543" x="2978150" y="3155950"/>
          <p14:tracePt t="13559" x="3073400" y="3162300"/>
          <p14:tracePt t="13576" x="3200400" y="3162300"/>
          <p14:tracePt t="13593" x="3352800" y="3155950"/>
          <p14:tracePt t="13609" x="3460750" y="3136900"/>
          <p14:tracePt t="13626" x="3530600" y="3111500"/>
          <p14:tracePt t="13643" x="3575050" y="3098800"/>
          <p14:tracePt t="13659" x="3594100" y="3073400"/>
          <p14:tracePt t="13676" x="3606800" y="3041650"/>
          <p14:tracePt t="13678" x="3606800" y="3028950"/>
          <p14:tracePt t="13693" x="3606800" y="3016250"/>
          <p14:tracePt t="13710" x="3606800" y="2978150"/>
          <p14:tracePt t="13727" x="3600450" y="2965450"/>
          <p14:tracePt t="13784" x="3594100" y="2959100"/>
          <p14:tracePt t="13832" x="3587750" y="2959100"/>
          <p14:tracePt t="14855" x="0" y="0"/>
        </p14:tracePtLst>
        <p14:tracePtLst>
          <p14:tracePt t="15656" x="2349500" y="2825750"/>
          <p14:tracePt t="15688" x="2343150" y="2825750"/>
          <p14:tracePt t="15696" x="2336800" y="2825750"/>
          <p14:tracePt t="15703" x="2330450" y="2825750"/>
          <p14:tracePt t="15711" x="2324100" y="2832100"/>
          <p14:tracePt t="15726" x="2311400" y="2851150"/>
          <p14:tracePt t="15742" x="2305050" y="2870200"/>
          <p14:tracePt t="15759" x="2305050" y="2889250"/>
          <p14:tracePt t="15775" x="2305050" y="2921000"/>
          <p14:tracePt t="15792" x="2317750" y="2965450"/>
          <p14:tracePt t="15809" x="2343150" y="2997200"/>
          <p14:tracePt t="15825" x="2381250" y="3035300"/>
          <p14:tracePt t="15842" x="2438400" y="3073400"/>
          <p14:tracePt t="15859" x="2495550" y="3105150"/>
          <p14:tracePt t="15862" x="2533650" y="3111500"/>
          <p14:tracePt t="15876" x="2559050" y="3117850"/>
          <p14:tracePt t="15892" x="2584450" y="3117850"/>
          <p14:tracePt t="15909" x="2603500" y="3117850"/>
          <p14:tracePt t="15911" x="2616200" y="3117850"/>
          <p14:tracePt t="15926" x="2635250" y="3117850"/>
          <p14:tracePt t="15942" x="2654300" y="3098800"/>
          <p14:tracePt t="15959" x="2660650" y="3073400"/>
          <p14:tracePt t="15976" x="2667000" y="3048000"/>
          <p14:tracePt t="15992" x="2673350" y="3003550"/>
          <p14:tracePt t="16009" x="2673350" y="2990850"/>
          <p14:tracePt t="16025" x="2667000" y="2959100"/>
          <p14:tracePt t="16042" x="2654300" y="2940050"/>
          <p14:tracePt t="16059" x="2628900" y="2908300"/>
          <p14:tracePt t="16065" x="2609850" y="2901950"/>
          <p14:tracePt t="16076" x="2590800" y="2889250"/>
          <p14:tracePt t="16092" x="2552700" y="2876550"/>
          <p14:tracePt t="16095" x="2527300" y="2870200"/>
          <p14:tracePt t="16109" x="2501900" y="2863850"/>
          <p14:tracePt t="16112" x="2495550" y="2863850"/>
          <p14:tracePt t="16126" x="2444750" y="2863850"/>
          <p14:tracePt t="16142" x="2419350" y="2863850"/>
          <p14:tracePt t="16159" x="2387600" y="2863850"/>
          <p14:tracePt t="16176" x="2374900" y="2870200"/>
          <p14:tracePt t="16192" x="2362200" y="2876550"/>
          <p14:tracePt t="16209" x="2343150" y="2895600"/>
          <p14:tracePt t="16225" x="2336800" y="2921000"/>
          <p14:tracePt t="16242" x="2336800" y="2940050"/>
          <p14:tracePt t="16258" x="2336800" y="2959100"/>
          <p14:tracePt t="16275" x="2336800" y="2971800"/>
          <p14:tracePt t="16292" x="2336800" y="2978150"/>
          <p14:tracePt t="16446" x="0" y="0"/>
        </p14:tracePtLst>
        <p14:tracePtLst>
          <p14:tracePt t="17051" x="939800" y="3473450"/>
          <p14:tracePt t="17087" x="933450" y="3473450"/>
          <p14:tracePt t="17103" x="939800" y="3479800"/>
          <p14:tracePt t="17111" x="946150" y="3492500"/>
          <p14:tracePt t="17125" x="971550" y="3505200"/>
          <p14:tracePt t="17143" x="1130300" y="3549650"/>
          <p14:tracePt t="17158" x="1301750" y="3587750"/>
          <p14:tracePt t="17175" x="1524000" y="3613150"/>
          <p14:tracePt t="17192" x="1771650" y="3613150"/>
          <p14:tracePt t="17209" x="2006600" y="3613150"/>
          <p14:tracePt t="17225" x="2171700" y="3613150"/>
          <p14:tracePt t="17242" x="2260600" y="3613150"/>
          <p14:tracePt t="17259" x="2292350" y="3613150"/>
          <p14:tracePt t="17263" x="2298700" y="3613150"/>
          <p14:tracePt t="17275" x="2305050" y="3613150"/>
          <p14:tracePt t="17308" x="2305050" y="3606800"/>
          <p14:tracePt t="17325" x="2305050" y="3594100"/>
          <p14:tracePt t="17342" x="2305050" y="3549650"/>
          <p14:tracePt t="17358" x="2279650" y="3517900"/>
          <p14:tracePt t="17375" x="2216150" y="3473450"/>
          <p14:tracePt t="17391" x="2152650" y="3448050"/>
          <p14:tracePt t="17408" x="2063750" y="3422650"/>
          <p14:tracePt t="17425" x="1981200" y="3403600"/>
          <p14:tracePt t="17442" x="1917700" y="3403600"/>
          <p14:tracePt t="17458" x="1854200" y="3403600"/>
          <p14:tracePt t="17475" x="1784350" y="3403600"/>
          <p14:tracePt t="17492" x="1727200" y="3403600"/>
          <p14:tracePt t="17494" x="1695450" y="3409950"/>
          <p14:tracePt t="17508" x="1663700" y="3416300"/>
          <p14:tracePt t="17525" x="1619250" y="3435350"/>
          <p14:tracePt t="17542" x="1574800" y="3454400"/>
          <p14:tracePt t="17558" x="1549400" y="3473450"/>
          <p14:tracePt t="17575" x="1536700" y="3498850"/>
          <p14:tracePt t="17591" x="1524000" y="3524250"/>
          <p14:tracePt t="17608" x="1517650" y="3536950"/>
          <p14:tracePt t="17625" x="1517650" y="3549650"/>
          <p14:tracePt t="17642" x="1517650" y="3556000"/>
          <p14:tracePt t="17675" x="1517650" y="3568700"/>
          <p14:tracePt t="17691" x="1517650" y="3575050"/>
          <p14:tracePt t="17694" x="1524000" y="3581400"/>
          <p14:tracePt t="17708" x="1530350" y="3594100"/>
          <p14:tracePt t="17725" x="1574800" y="3606800"/>
          <p14:tracePt t="17727" x="1606550" y="3613150"/>
          <p14:tracePt t="17742" x="1695450" y="3625850"/>
          <p14:tracePt t="17758" x="1771650" y="3625850"/>
          <p14:tracePt t="17775" x="1847850" y="3625850"/>
          <p14:tracePt t="17791" x="1892300" y="3625850"/>
          <p14:tracePt t="17808" x="1905000" y="3625850"/>
          <p14:tracePt t="17825" x="1911350" y="3625850"/>
          <p14:tracePt t="17858" x="0" y="0"/>
        </p14:tracePtLst>
        <p14:tracePtLst>
          <p14:tracePt t="18311" x="2692400" y="3778250"/>
          <p14:tracePt t="18367" x="2692400" y="3790950"/>
          <p14:tracePt t="18374" x="2692400" y="3797300"/>
          <p14:tracePt t="18382" x="2698750" y="3822700"/>
          <p14:tracePt t="18391" x="2711450" y="3848100"/>
          <p14:tracePt t="18408" x="2724150" y="3879850"/>
          <p14:tracePt t="18424" x="2743200" y="3898900"/>
          <p14:tracePt t="18441" x="2762250" y="3917950"/>
          <p14:tracePt t="18458" x="2774950" y="3917950"/>
          <p14:tracePt t="18475" x="2787650" y="3917950"/>
          <p14:tracePt t="18492" x="2806700" y="3917950"/>
          <p14:tracePt t="18508" x="2825750" y="3905250"/>
          <p14:tracePt t="18513" x="2825750" y="3892550"/>
          <p14:tracePt t="18525" x="2832100" y="3873500"/>
          <p14:tracePt t="18543" x="2851150" y="3822700"/>
          <p14:tracePt t="18558" x="2844800" y="3771900"/>
          <p14:tracePt t="18575" x="2825750" y="3733800"/>
          <p14:tracePt t="18591" x="2819400" y="3721100"/>
          <p14:tracePt t="18648" x="2813050" y="3721100"/>
          <p14:tracePt t="18655" x="2806700" y="3721100"/>
          <p14:tracePt t="18672" x="2800350" y="3721100"/>
          <p14:tracePt t="18679" x="2794000" y="3740150"/>
          <p14:tracePt t="18692" x="2794000" y="3752850"/>
          <p14:tracePt t="18708" x="2794000" y="3784600"/>
          <p14:tracePt t="18713" x="2794000" y="3816350"/>
          <p14:tracePt t="18725" x="2800350" y="3835400"/>
          <p14:tracePt t="18742" x="2819400" y="3854450"/>
          <p14:tracePt t="18758" x="2825750" y="3860800"/>
          <p14:tracePt t="19088" x="2825750" y="3854450"/>
          <p14:tracePt t="19104" x="2825750" y="3848100"/>
          <p14:tracePt t="19177" x="2819400" y="3848100"/>
          <p14:tracePt t="19186" x="2819400" y="3854450"/>
          <p14:tracePt t="19193" x="2819400" y="3873500"/>
          <p14:tracePt t="19208" x="2813050" y="3917950"/>
          <p14:tracePt t="19225" x="2813050" y="3962400"/>
          <p14:tracePt t="19242" x="2813050" y="3981450"/>
          <p14:tracePt t="19296" x="2819400" y="3987800"/>
          <p14:tracePt t="19312" x="2825750" y="3987800"/>
          <p14:tracePt t="19318" x="2832100" y="3981450"/>
          <p14:tracePt t="19334" x="2832100" y="3968750"/>
          <p14:tracePt t="19342" x="2832100" y="3962400"/>
          <p14:tracePt t="19358" x="2832100" y="3943350"/>
          <p14:tracePt t="19374" x="2832100" y="3930650"/>
          <p14:tracePt t="19390" x="2832100" y="3924300"/>
          <p14:tracePt t="19408" x="2832100" y="3917950"/>
          <p14:tracePt t="19424" x="2819400" y="3911600"/>
          <p14:tracePt t="19441" x="2813050" y="3905250"/>
          <p14:tracePt t="19458" x="2800350" y="3905250"/>
          <p14:tracePt t="19704" x="2794000" y="3905250"/>
          <p14:tracePt t="19712" x="2787650" y="3905250"/>
          <p14:tracePt t="19728" x="2781300" y="3898900"/>
          <p14:tracePt t="19745" x="2781300" y="3892550"/>
          <p14:tracePt t="19761" x="2768600" y="3873500"/>
          <p14:tracePt t="19775" x="2762250" y="3860800"/>
          <p14:tracePt t="19967" x="0" y="0"/>
        </p14:tracePtLst>
        <p14:tracePtLst>
          <p14:tracePt t="20449" x="958850" y="3848100"/>
          <p14:tracePt t="20506" x="958850" y="3854450"/>
          <p14:tracePt t="20514" x="965200" y="3860800"/>
          <p14:tracePt t="20524" x="984250" y="3873500"/>
          <p14:tracePt t="20540" x="1092200" y="3892550"/>
          <p14:tracePt t="20557" x="1416050" y="3937000"/>
          <p14:tracePt t="20574" x="1771650" y="3949700"/>
          <p14:tracePt t="20590" x="2222500" y="3949700"/>
          <p14:tracePt t="20607" x="2635250" y="3949700"/>
          <p14:tracePt t="20624" x="2940050" y="3949700"/>
          <p14:tracePt t="20640" x="3105150" y="3949700"/>
          <p14:tracePt t="20657" x="3175000" y="3949700"/>
          <p14:tracePt t="20674" x="3200400" y="3949700"/>
          <p14:tracePt t="20690" x="3213100" y="3949700"/>
          <p14:tracePt t="20707" x="3225800" y="3949700"/>
          <p14:tracePt t="20724" x="3244850" y="3949700"/>
          <p14:tracePt t="20740" x="3270250" y="3949700"/>
          <p14:tracePt t="20744" x="3282950" y="3949700"/>
          <p14:tracePt t="20757" x="3289300" y="3949700"/>
          <p14:tracePt t="20774" x="3302000" y="3949700"/>
          <p14:tracePt t="20807" x="3327400" y="3956050"/>
          <p14:tracePt t="20824" x="3359150" y="3962400"/>
          <p14:tracePt t="20840" x="3384550" y="3968750"/>
          <p14:tracePt t="20857" x="3422650" y="3975100"/>
          <p14:tracePt t="20874" x="3441700" y="3975100"/>
          <p14:tracePt t="20890" x="3454400" y="3975100"/>
          <p14:tracePt t="21649" x="3448050" y="3987800"/>
          <p14:tracePt t="21664" x="3416300" y="3994150"/>
          <p14:tracePt t="21673" x="3384550" y="4000500"/>
          <p14:tracePt t="21682" x="3352800" y="4000500"/>
          <p14:tracePt t="21690" x="3295650" y="4000500"/>
          <p14:tracePt t="21707" x="3162300" y="4000500"/>
          <p14:tracePt t="21724" x="2978150" y="4000500"/>
          <p14:tracePt t="21727" x="2876550" y="4000500"/>
          <p14:tracePt t="21740" x="2768600" y="4000500"/>
          <p14:tracePt t="21756" x="2571750" y="4000500"/>
          <p14:tracePt t="21774" x="2305050" y="4000500"/>
          <p14:tracePt t="21790" x="2159000" y="4000500"/>
          <p14:tracePt t="21806" x="2019300" y="4000500"/>
          <p14:tracePt t="21823" x="1917700" y="4000500"/>
          <p14:tracePt t="21840" x="1797050" y="4000500"/>
          <p14:tracePt t="21856" x="1670050" y="4000500"/>
          <p14:tracePt t="21873" x="1581150" y="4000500"/>
          <p14:tracePt t="21890" x="1517650" y="4000500"/>
          <p14:tracePt t="21907" x="1485900" y="4000500"/>
          <p14:tracePt t="21923" x="1460500" y="4000500"/>
          <p14:tracePt t="21940" x="1447800" y="4000500"/>
          <p14:tracePt t="21957" x="1435100" y="4000500"/>
          <p14:tracePt t="21959" x="1416050" y="3994150"/>
          <p14:tracePt t="21974" x="1397000" y="3994150"/>
          <p14:tracePt t="21990" x="1371600" y="3994150"/>
          <p14:tracePt t="22006" x="1358900" y="3994150"/>
          <p14:tracePt t="22215" x="1371600" y="3994150"/>
          <p14:tracePt t="22224" x="1403350" y="3994150"/>
          <p14:tracePt t="22232" x="1454150" y="3994150"/>
          <p14:tracePt t="22241" x="1530350" y="3994150"/>
          <p14:tracePt t="22257" x="1765300" y="3994150"/>
          <p14:tracePt t="22274" x="2159000" y="3994150"/>
          <p14:tracePt t="22278" x="2349500" y="3994150"/>
          <p14:tracePt t="22291" x="2571750" y="3994150"/>
          <p14:tracePt t="22307" x="3003550" y="3994150"/>
          <p14:tracePt t="22311" x="3219450" y="3994150"/>
          <p14:tracePt t="22323" x="3390900" y="3994150"/>
          <p14:tracePt t="22340" x="3600450" y="3994150"/>
          <p14:tracePt t="22357" x="3721100" y="3994150"/>
          <p14:tracePt t="22360" x="3740150" y="3994150"/>
          <p14:tracePt t="22374" x="3759200" y="3994150"/>
          <p14:tracePt t="22750" x="0" y="0"/>
        </p14:tracePtLst>
        <p14:tracePtLst>
          <p14:tracePt t="25377" x="3638550" y="2070100"/>
          <p14:tracePt t="25384" x="3632200" y="2082800"/>
          <p14:tracePt t="25391" x="3625850" y="2101850"/>
          <p14:tracePt t="25406" x="3625850" y="2152650"/>
          <p14:tracePt t="25422" x="3625850" y="2203450"/>
          <p14:tracePt t="25439" x="3625850" y="2260600"/>
          <p14:tracePt t="25456" x="3632200" y="2311400"/>
          <p14:tracePt t="25472" x="3670300" y="2349500"/>
          <p14:tracePt t="25489" x="3733800" y="2387600"/>
          <p14:tracePt t="25505" x="3803650" y="2419350"/>
          <p14:tracePt t="25522" x="3892550" y="2432050"/>
          <p14:tracePt t="25539" x="3949700" y="2432050"/>
          <p14:tracePt t="25556" x="4038600" y="2425700"/>
          <p14:tracePt t="25572" x="4114800" y="2374900"/>
          <p14:tracePt t="25575" x="4152900" y="2349500"/>
          <p14:tracePt t="25588" x="4184650" y="2311400"/>
          <p14:tracePt t="25606" x="4216400" y="2203450"/>
          <p14:tracePt t="25622" x="4216400" y="2171700"/>
          <p14:tracePt t="25638" x="4216400" y="2146300"/>
          <p14:tracePt t="25655" x="4203700" y="2127250"/>
          <p14:tracePt t="25672" x="4165600" y="2114550"/>
          <p14:tracePt t="25689" x="4133850" y="2114550"/>
          <p14:tracePt t="25706" x="4102100" y="2114550"/>
          <p14:tracePt t="25722" x="4064000" y="2114550"/>
          <p14:tracePt t="25739" x="4038600" y="2120900"/>
          <p14:tracePt t="25756" x="4006850" y="2139950"/>
          <p14:tracePt t="25760" x="4000500" y="2146300"/>
          <p14:tracePt t="25772" x="4000500" y="2159000"/>
          <p14:tracePt t="25789" x="3987800" y="2197100"/>
          <p14:tracePt t="25791" x="3987800" y="2209800"/>
          <p14:tracePt t="25806" x="3981450" y="2266950"/>
          <p14:tracePt t="25822" x="3987800" y="2336800"/>
          <p14:tracePt t="25838" x="4013200" y="2368550"/>
          <p14:tracePt t="25855" x="4032250" y="2387600"/>
          <p14:tracePt t="25872" x="4038600" y="2393950"/>
          <p14:tracePt t="25888" x="4044950" y="2393950"/>
          <p14:tracePt t="25905" x="4064000" y="2381250"/>
          <p14:tracePt t="25922" x="4064000" y="2336800"/>
          <p14:tracePt t="25938" x="4064000" y="2266950"/>
          <p14:tracePt t="25955" x="4057650" y="2203450"/>
          <p14:tracePt t="25972" x="4025900" y="2159000"/>
          <p14:tracePt t="25989" x="3962400" y="2127250"/>
          <p14:tracePt t="25991" x="3937000" y="2120900"/>
          <p14:tracePt t="26006" x="3886200" y="2120900"/>
          <p14:tracePt t="26022" x="3841750" y="2133600"/>
          <p14:tracePt t="26039" x="3803650" y="2165350"/>
          <p14:tracePt t="26056" x="3790950" y="2197100"/>
          <p14:tracePt t="26072" x="3790950" y="2241550"/>
          <p14:tracePt t="26089" x="3790950" y="2266950"/>
          <p14:tracePt t="26105" x="3803650" y="2286000"/>
          <p14:tracePt t="26122" x="3829050" y="2292350"/>
          <p14:tracePt t="26139" x="3848100" y="2292350"/>
          <p14:tracePt t="26156" x="3860800" y="2292350"/>
          <p14:tracePt t="26172" x="3879850" y="2292350"/>
          <p14:tracePt t="26174" x="3879850" y="2286000"/>
          <p14:tracePt t="26189" x="3879850" y="2279650"/>
          <p14:tracePt t="26205" x="3879850" y="2266950"/>
          <p14:tracePt t="26446" x="0" y="0"/>
        </p14:tracePtLst>
        <p14:tracePtLst>
          <p14:tracePt t="27153" x="2622550" y="3625850"/>
          <p14:tracePt t="27159" x="2616200" y="3625850"/>
          <p14:tracePt t="27172" x="2609850" y="3625850"/>
          <p14:tracePt t="27189" x="2584450" y="3644900"/>
          <p14:tracePt t="27192" x="2578100" y="3676650"/>
          <p14:tracePt t="27205" x="2571750" y="3714750"/>
          <p14:tracePt t="27222" x="2565400" y="3835400"/>
          <p14:tracePt t="27238" x="2584450" y="3905250"/>
          <p14:tracePt t="27255" x="2641600" y="3943350"/>
          <p14:tracePt t="27272" x="2730500" y="3962400"/>
          <p14:tracePt t="27288" x="2851150" y="3968750"/>
          <p14:tracePt t="27305" x="2965450" y="3968750"/>
          <p14:tracePt t="27322" x="3041650" y="3968750"/>
          <p14:tracePt t="27338" x="3067050" y="3968750"/>
          <p14:tracePt t="27355" x="3092450" y="3962400"/>
          <p14:tracePt t="27372" x="3092450" y="3937000"/>
          <p14:tracePt t="27375" x="3092450" y="3924300"/>
          <p14:tracePt t="27389" x="3092450" y="3898900"/>
          <p14:tracePt t="27405" x="3092450" y="3867150"/>
          <p14:tracePt t="27422" x="3086100" y="3803650"/>
          <p14:tracePt t="27438" x="3067050" y="3752850"/>
          <p14:tracePt t="27455" x="3054350" y="3733800"/>
          <p14:tracePt t="27472" x="3041650" y="3714750"/>
          <p14:tracePt t="27622" x="0" y="0"/>
        </p14:tracePtLst>
        <p14:tracePtLst>
          <p14:tracePt t="28056" x="2800350" y="2825750"/>
          <p14:tracePt t="28103" x="2794000" y="2825750"/>
          <p14:tracePt t="28112" x="2781300" y="2832100"/>
          <p14:tracePt t="28127" x="2781300" y="2857500"/>
          <p14:tracePt t="28138" x="2781300" y="2889250"/>
          <p14:tracePt t="28155" x="2787650" y="2965450"/>
          <p14:tracePt t="28172" x="2819400" y="3028950"/>
          <p14:tracePt t="28175" x="2838450" y="3048000"/>
          <p14:tracePt t="28188" x="2857500" y="3060700"/>
          <p14:tracePt t="28206" x="2978150" y="3079750"/>
          <p14:tracePt t="28222" x="3086100" y="3067050"/>
          <p14:tracePt t="28238" x="3181350" y="3028950"/>
          <p14:tracePt t="28255" x="3232150" y="2990850"/>
          <p14:tracePt t="28271" x="3257550" y="2952750"/>
          <p14:tracePt t="28288" x="3263900" y="2933700"/>
          <p14:tracePt t="28305" x="3263900" y="2927350"/>
          <p14:tracePt t="28321" x="3263900" y="2921000"/>
          <p14:tracePt t="28358" x="0" y="0"/>
        </p14:tracePtLst>
        <p14:tracePtLst>
          <p14:tracePt t="28722" x="3054350" y="3721100"/>
          <p14:tracePt t="28751" x="3054350" y="3727450"/>
          <p14:tracePt t="28760" x="3054350" y="3733800"/>
          <p14:tracePt t="28784" x="3054350" y="3740150"/>
          <p14:tracePt t="28792" x="3054350" y="3746500"/>
          <p14:tracePt t="28804" x="3054350" y="3752850"/>
          <p14:tracePt t="28821" x="3060700" y="3778250"/>
          <p14:tracePt t="28838" x="3105150" y="3797300"/>
          <p14:tracePt t="28854" x="3168650" y="3803650"/>
          <p14:tracePt t="28871" x="3270250" y="3803650"/>
          <p14:tracePt t="28888" x="3333750" y="3803650"/>
          <p14:tracePt t="28904" x="3359150" y="3803650"/>
          <p14:tracePt t="28921" x="3365500" y="3803650"/>
          <p14:tracePt t="28943" x="3371850" y="3803650"/>
          <p14:tracePt t="28968" x="3371850" y="3797300"/>
          <p14:tracePt t="28983" x="3365500" y="3790950"/>
          <p14:tracePt t="28993" x="3365500" y="3784600"/>
          <p14:tracePt t="29016" x="3359150" y="3784600"/>
          <p14:tracePt t="29230" x="0" y="0"/>
        </p14:tracePtLst>
        <p14:tracePtLst>
          <p14:tracePt t="29839" x="8185150" y="3308350"/>
          <p14:tracePt t="29880" x="8210550" y="3314700"/>
          <p14:tracePt t="29888" x="8255000" y="3321050"/>
          <p14:tracePt t="29898" x="8331200" y="3327400"/>
          <p14:tracePt t="29905" x="8407400" y="3327400"/>
          <p14:tracePt t="29921" x="8686800" y="3327400"/>
          <p14:tracePt t="29937" x="9055100" y="3327400"/>
          <p14:tracePt t="29954" x="9423400" y="3327400"/>
          <p14:tracePt t="29971" x="9690100" y="3327400"/>
          <p14:tracePt t="29987" x="9861550" y="3327400"/>
          <p14:tracePt t="30004" x="9944100" y="3327400"/>
          <p14:tracePt t="30021" x="9969500" y="3327400"/>
          <p14:tracePt t="30359" x="0" y="0"/>
        </p14:tracePtLst>
        <p14:tracePtLst>
          <p14:tracePt t="30944" x="660400" y="2743200"/>
          <p14:tracePt t="30951" x="647700" y="2743200"/>
          <p14:tracePt t="30960" x="635000" y="2743200"/>
          <p14:tracePt t="30971" x="635000" y="2762250"/>
          <p14:tracePt t="30987" x="622300" y="2825750"/>
          <p14:tracePt t="31004" x="609600" y="2914650"/>
          <p14:tracePt t="31006" x="609600" y="2946400"/>
          <p14:tracePt t="31021" x="609600" y="2990850"/>
          <p14:tracePt t="31038" x="641350" y="3136900"/>
          <p14:tracePt t="31054" x="698500" y="3213100"/>
          <p14:tracePt t="31071" x="781050" y="3263900"/>
          <p14:tracePt t="31087" x="901700" y="3302000"/>
          <p14:tracePt t="31104" x="1054100" y="3314700"/>
          <p14:tracePt t="31120" x="1181100" y="3295650"/>
          <p14:tracePt t="31137" x="1282700" y="3257550"/>
          <p14:tracePt t="31154" x="1346200" y="3200400"/>
          <p14:tracePt t="31170" x="1358900" y="3130550"/>
          <p14:tracePt t="31187" x="1358900" y="3067050"/>
          <p14:tracePt t="31192" x="1352550" y="3016250"/>
          <p14:tracePt t="31204" x="1333500" y="2984500"/>
          <p14:tracePt t="31220" x="1282700" y="2908300"/>
          <p14:tracePt t="31224" x="1244600" y="2876550"/>
          <p14:tracePt t="31238" x="1162050" y="2825750"/>
          <p14:tracePt t="31254" x="1028700" y="2774950"/>
          <p14:tracePt t="31271" x="927100" y="2743200"/>
          <p14:tracePt t="31287" x="857250" y="2736850"/>
          <p14:tracePt t="31304" x="812800" y="2736850"/>
          <p14:tracePt t="31320" x="793750" y="2743200"/>
          <p14:tracePt t="31337" x="781050" y="2768600"/>
          <p14:tracePt t="31354" x="774700" y="2800350"/>
          <p14:tracePt t="31370" x="768350" y="2838450"/>
          <p14:tracePt t="31387" x="768350" y="2882900"/>
          <p14:tracePt t="31390" x="768350" y="2908300"/>
          <p14:tracePt t="31404" x="774700" y="2933700"/>
          <p14:tracePt t="31420" x="800100" y="2965450"/>
          <p14:tracePt t="31438" x="857250" y="3009900"/>
          <p14:tracePt t="31454" x="876300" y="3022600"/>
          <p14:tracePt t="31470" x="908050" y="3035300"/>
          <p14:tracePt t="31487" x="920750" y="3035300"/>
          <p14:tracePt t="31504" x="952500" y="3035300"/>
          <p14:tracePt t="31520" x="977900" y="2997200"/>
          <p14:tracePt t="31537" x="984250" y="2959100"/>
          <p14:tracePt t="31554" x="990600" y="2889250"/>
          <p14:tracePt t="31571" x="984250" y="2832100"/>
          <p14:tracePt t="31587" x="958850" y="2781300"/>
          <p14:tracePt t="31591" x="939800" y="2762250"/>
          <p14:tracePt t="31603" x="920750" y="2743200"/>
          <p14:tracePt t="31620" x="876300" y="2717800"/>
          <p14:tracePt t="31623" x="850900" y="2711450"/>
          <p14:tracePt t="31636" x="838200" y="2711450"/>
          <p14:tracePt t="31653" x="781050" y="2711450"/>
          <p14:tracePt t="31670" x="742950" y="2749550"/>
          <p14:tracePt t="31687" x="717550" y="2794000"/>
          <p14:tracePt t="31703" x="704850" y="2844800"/>
          <p14:tracePt t="31720" x="704850" y="2863850"/>
          <p14:tracePt t="31737" x="704850" y="2901950"/>
          <p14:tracePt t="31753" x="723900" y="2933700"/>
          <p14:tracePt t="31770" x="736600" y="2952750"/>
          <p14:tracePt t="31786" x="749300" y="2965450"/>
          <p14:tracePt t="31803" x="774700" y="2965450"/>
          <p14:tracePt t="31820" x="806450" y="2965450"/>
          <p14:tracePt t="31822" x="831850" y="2959100"/>
          <p14:tracePt t="31836" x="850900" y="2946400"/>
          <p14:tracePt t="31838" x="863600" y="2921000"/>
          <p14:tracePt t="31853" x="882650" y="2870200"/>
          <p14:tracePt t="31870" x="882650" y="2832100"/>
          <p14:tracePt t="31887" x="869950" y="2794000"/>
          <p14:tracePt t="31903" x="850900" y="2774950"/>
          <p14:tracePt t="31920" x="819150" y="2749550"/>
          <p14:tracePt t="31937" x="781050" y="2743200"/>
          <p14:tracePt t="31953" x="742950" y="2743200"/>
          <p14:tracePt t="31970" x="698500" y="2774950"/>
          <p14:tracePt t="31986" x="666750" y="2825750"/>
          <p14:tracePt t="32003" x="660400" y="2870200"/>
          <p14:tracePt t="32020" x="660400" y="2895600"/>
          <p14:tracePt t="32022" x="660400" y="2921000"/>
          <p14:tracePt t="32036" x="660400" y="2933700"/>
          <p14:tracePt t="32054" x="717550" y="2965450"/>
          <p14:tracePt t="32070" x="762000" y="2990850"/>
          <p14:tracePt t="32086" x="793750" y="2997200"/>
          <p14:tracePt t="32103" x="850900" y="2997200"/>
          <p14:tracePt t="32120" x="895350" y="2959100"/>
          <p14:tracePt t="32137" x="920750" y="2876550"/>
          <p14:tracePt t="32153" x="920750" y="2813050"/>
          <p14:tracePt t="32170" x="901700" y="2730500"/>
          <p14:tracePt t="32186" x="863600" y="2692400"/>
          <p14:tracePt t="32203" x="831850" y="2679700"/>
          <p14:tracePt t="32220" x="806450" y="2673350"/>
          <p14:tracePt t="32237" x="793750" y="2673350"/>
          <p14:tracePt t="32254" x="742950" y="2730500"/>
          <p14:tracePt t="32270" x="717550" y="2851150"/>
          <p14:tracePt t="32286" x="717550" y="2984500"/>
          <p14:tracePt t="32303" x="736600" y="3105150"/>
          <p14:tracePt t="32320" x="793750" y="3181350"/>
          <p14:tracePt t="32336" x="857250" y="3206750"/>
          <p14:tracePt t="32353" x="882650" y="3213100"/>
          <p14:tracePt t="32370" x="920750" y="3213100"/>
          <p14:tracePt t="32386" x="952500" y="3187700"/>
          <p14:tracePt t="32403" x="971550" y="3130550"/>
          <p14:tracePt t="32420" x="977900" y="3041650"/>
          <p14:tracePt t="32424" x="971550" y="2984500"/>
          <p14:tracePt t="32436" x="971550" y="2952750"/>
          <p14:tracePt t="32454" x="952500" y="2882900"/>
          <p14:tracePt t="32470" x="939800" y="2870200"/>
          <p14:tracePt t="32518" x="939800" y="2882900"/>
          <p14:tracePt t="32528" x="939800" y="2895600"/>
          <p14:tracePt t="32536" x="939800" y="2914650"/>
          <p14:tracePt t="32553" x="939800" y="2933700"/>
          <p14:tracePt t="32570" x="939800" y="2940050"/>
          <p14:tracePt t="32639" x="939800" y="2933700"/>
          <p14:tracePt t="32648" x="939800" y="2927350"/>
          <p14:tracePt t="32655" x="939800" y="2908300"/>
          <p14:tracePt t="32670" x="939800" y="2876550"/>
          <p14:tracePt t="32687" x="939800" y="2851150"/>
          <p14:tracePt t="32703" x="939800" y="2844800"/>
          <p14:tracePt t="32744" x="920750" y="2844800"/>
          <p14:tracePt t="32751" x="908050" y="2844800"/>
          <p14:tracePt t="32759" x="901700" y="2857500"/>
          <p14:tracePt t="32770" x="876300" y="2870200"/>
          <p14:tracePt t="32786" x="844550" y="2908300"/>
          <p14:tracePt t="32803" x="825500" y="2933700"/>
          <p14:tracePt t="32820" x="819150" y="2965450"/>
          <p14:tracePt t="32836" x="819150" y="2990850"/>
          <p14:tracePt t="32839" x="825500" y="3003550"/>
          <p14:tracePt t="32854" x="850900" y="3028950"/>
          <p14:tracePt t="32870" x="876300" y="3048000"/>
          <p14:tracePt t="32886" x="914400" y="3054350"/>
          <p14:tracePt t="32903" x="939800" y="3054350"/>
          <p14:tracePt t="32920" x="977900" y="3054350"/>
          <p14:tracePt t="32936" x="1009650" y="3016250"/>
          <p14:tracePt t="32953" x="1035050" y="2927350"/>
          <p14:tracePt t="32970" x="1035050" y="2863850"/>
          <p14:tracePt t="32986" x="1035050" y="2794000"/>
          <p14:tracePt t="33003" x="1016000" y="2762250"/>
          <p14:tracePt t="33020" x="996950" y="2743200"/>
          <p14:tracePt t="33036" x="977900" y="2743200"/>
          <p14:tracePt t="33054" x="927100" y="2743200"/>
          <p14:tracePt t="33070" x="876300" y="2781300"/>
          <p14:tracePt t="33086" x="812800" y="2863850"/>
          <p14:tracePt t="33103" x="781050" y="2946400"/>
          <p14:tracePt t="33119" x="774700" y="2997200"/>
          <p14:tracePt t="33136" x="774700" y="3041650"/>
          <p14:tracePt t="33153" x="793750" y="3054350"/>
          <p14:tracePt t="33169" x="819150" y="3073400"/>
          <p14:tracePt t="33186" x="844550" y="3079750"/>
          <p14:tracePt t="33203" x="882650" y="3079750"/>
          <p14:tracePt t="33219" x="901700" y="3028950"/>
          <p14:tracePt t="33236" x="908050" y="2940050"/>
          <p14:tracePt t="33238" x="908050" y="2876550"/>
          <p14:tracePt t="33253" x="895350" y="2813050"/>
          <p14:tracePt t="33270" x="838200" y="2679700"/>
          <p14:tracePt t="33286" x="793750" y="2647950"/>
          <p14:tracePt t="33303" x="749300" y="2635250"/>
          <p14:tracePt t="33319" x="730250" y="2635250"/>
          <p14:tracePt t="33336" x="698500" y="2667000"/>
          <p14:tracePt t="33353" x="666750" y="2755900"/>
          <p14:tracePt t="33369" x="647700" y="2895600"/>
          <p14:tracePt t="33386" x="635000" y="2997200"/>
          <p14:tracePt t="33403" x="660400" y="3079750"/>
          <p14:tracePt t="33419" x="717550" y="3143250"/>
          <p14:tracePt t="33436" x="774700" y="3175000"/>
          <p14:tracePt t="33438" x="787400" y="3181350"/>
          <p14:tracePt t="33453" x="800100" y="3181350"/>
          <p14:tracePt t="33470" x="838200" y="3181350"/>
          <p14:tracePt t="33486" x="869950" y="3149600"/>
          <p14:tracePt t="33503" x="876300" y="3105150"/>
          <p14:tracePt t="33519" x="876300" y="3041650"/>
          <p14:tracePt t="33536" x="863600" y="2990850"/>
          <p14:tracePt t="33553" x="825500" y="2959100"/>
          <p14:tracePt t="33569" x="800100" y="2940050"/>
          <p14:tracePt t="33586" x="793750" y="2933700"/>
          <p14:tracePt t="33603" x="781050" y="2933700"/>
          <p14:tracePt t="33636" x="768350" y="2933700"/>
          <p14:tracePt t="33653" x="749300" y="2971800"/>
          <p14:tracePt t="33670" x="742950" y="3067050"/>
          <p14:tracePt t="33686" x="762000" y="3149600"/>
          <p14:tracePt t="33703" x="793750" y="3187700"/>
          <p14:tracePt t="33719" x="806450" y="3206750"/>
          <p14:tracePt t="33736" x="819150" y="3213100"/>
          <p14:tracePt t="33753" x="838200" y="3213100"/>
          <p14:tracePt t="33769" x="889000" y="3162300"/>
          <p14:tracePt t="33786" x="939800" y="3054350"/>
          <p14:tracePt t="33803" x="984250" y="2927350"/>
          <p14:tracePt t="33819" x="996950" y="2832100"/>
          <p14:tracePt t="33836" x="996950" y="2755900"/>
          <p14:tracePt t="33852" x="990600" y="2705100"/>
          <p14:tracePt t="33853" x="984250" y="2692400"/>
          <p14:tracePt t="33869" x="971550" y="2686050"/>
          <p14:tracePt t="33886" x="965200" y="2686050"/>
          <p14:tracePt t="33903" x="939800" y="2692400"/>
          <p14:tracePt t="33919" x="901700" y="2749550"/>
          <p14:tracePt t="33936" x="850900" y="2838450"/>
          <p14:tracePt t="33953" x="819150" y="2933700"/>
          <p14:tracePt t="33969" x="819150" y="2990850"/>
          <p14:tracePt t="33986" x="819150" y="3035300"/>
          <p14:tracePt t="34003" x="831850" y="3067050"/>
          <p14:tracePt t="34007" x="838200" y="3067050"/>
          <p14:tracePt t="34039" x="844550" y="3067050"/>
          <p14:tracePt t="34053" x="857250" y="3067050"/>
          <p14:tracePt t="34070" x="895350" y="3003550"/>
          <p14:tracePt t="34086" x="908050" y="2952750"/>
          <p14:tracePt t="34103" x="914400" y="2921000"/>
          <p14:tracePt t="34119" x="914400" y="2876550"/>
          <p14:tracePt t="34136" x="895350" y="2844800"/>
          <p14:tracePt t="34152" x="889000" y="2832100"/>
          <p14:tracePt t="34169" x="882650" y="2825750"/>
          <p14:tracePt t="34186" x="869950" y="2825750"/>
          <p14:tracePt t="34202" x="869950" y="2819400"/>
          <p14:tracePt t="34219" x="831850" y="2832100"/>
          <p14:tracePt t="34236" x="812800" y="2889250"/>
          <p14:tracePt t="34238" x="806450" y="2921000"/>
          <p14:tracePt t="34253" x="806450" y="2946400"/>
          <p14:tracePt t="34270" x="806450" y="3009900"/>
          <p14:tracePt t="34286" x="806450" y="3028950"/>
          <p14:tracePt t="34302" x="819150" y="3054350"/>
          <p14:tracePt t="34343" x="825500" y="3054350"/>
          <p14:tracePt t="34353" x="831850" y="3048000"/>
          <p14:tracePt t="34369" x="844550" y="3016250"/>
          <p14:tracePt t="34386" x="844550" y="2965450"/>
          <p14:tracePt t="34403" x="844550" y="2908300"/>
          <p14:tracePt t="34419" x="844550" y="2863850"/>
          <p14:tracePt t="34436" x="838200" y="2819400"/>
          <p14:tracePt t="34438" x="831850" y="2813050"/>
          <p14:tracePt t="34455" x="825500" y="2800350"/>
          <p14:tracePt t="34469" x="825500" y="2794000"/>
          <p14:tracePt t="34495" x="819150" y="2794000"/>
          <p14:tracePt t="34504" x="812800" y="2800350"/>
          <p14:tracePt t="34519" x="793750" y="2844800"/>
          <p14:tracePt t="34536" x="774700" y="2895600"/>
          <p14:tracePt t="34552" x="768350" y="2927350"/>
          <p14:tracePt t="34569" x="768350" y="2952750"/>
          <p14:tracePt t="34586" x="768350" y="2971800"/>
          <p14:tracePt t="34602" x="768350" y="2984500"/>
          <p14:tracePt t="34619" x="781050" y="2997200"/>
          <p14:tracePt t="34652" x="812800" y="2990850"/>
          <p14:tracePt t="34670" x="838200" y="2927350"/>
          <p14:tracePt t="34686" x="838200" y="2895600"/>
          <p14:tracePt t="34702" x="838200" y="2876550"/>
          <p14:tracePt t="34719" x="838200" y="2857500"/>
          <p14:tracePt t="34808" x="838200" y="2870200"/>
          <p14:tracePt t="34816" x="838200" y="2895600"/>
          <p14:tracePt t="34826" x="838200" y="2927350"/>
          <p14:tracePt t="34836" x="838200" y="2978150"/>
          <p14:tracePt t="34853" x="850900" y="3028950"/>
          <p14:tracePt t="34857" x="857250" y="3048000"/>
          <p14:tracePt t="34869" x="869950" y="3060700"/>
          <p14:tracePt t="34885" x="869950" y="3067050"/>
          <p14:tracePt t="34927" x="882650" y="3067050"/>
          <p14:tracePt t="34936" x="889000" y="3048000"/>
          <p14:tracePt t="34943" x="889000" y="3028950"/>
          <p14:tracePt t="34953" x="889000" y="2997200"/>
          <p14:tracePt t="34969" x="889000" y="2933700"/>
          <p14:tracePt t="34986" x="876300" y="2895600"/>
          <p14:tracePt t="35002" x="863600" y="2876550"/>
          <p14:tracePt t="35019" x="863600" y="2870200"/>
          <p14:tracePt t="35052" x="844550" y="2870200"/>
          <p14:tracePt t="35069" x="812800" y="2933700"/>
          <p14:tracePt t="35086" x="774700" y="3079750"/>
          <p14:tracePt t="35103" x="762000" y="3130550"/>
          <p14:tracePt t="35119" x="762000" y="3149600"/>
          <p14:tracePt t="35135" x="762000" y="3155950"/>
          <p14:tracePt t="35152" x="762000" y="3162300"/>
          <p14:tracePt t="35169" x="768350" y="3162300"/>
          <p14:tracePt t="35186" x="793750" y="3155950"/>
          <p14:tracePt t="35202" x="812800" y="3092450"/>
          <p14:tracePt t="35219" x="825500" y="3022600"/>
          <p14:tracePt t="35235" x="831850" y="2971800"/>
          <p14:tracePt t="35239" x="831850" y="2946400"/>
          <p14:tracePt t="35252" x="831850" y="2927350"/>
          <p14:tracePt t="35269" x="825500" y="2908300"/>
          <p14:tracePt t="35319" x="819150" y="2921000"/>
          <p14:tracePt t="35327" x="812800" y="2933700"/>
          <p14:tracePt t="35336" x="806450" y="2952750"/>
          <p14:tracePt t="35352" x="806450" y="2978150"/>
          <p14:tracePt t="35369" x="806450" y="2990850"/>
          <p14:tracePt t="35415" x="806450" y="2997200"/>
          <p14:tracePt t="35423" x="812800" y="2997200"/>
          <p14:tracePt t="35435" x="812800" y="2984500"/>
          <p14:tracePt t="35452" x="819150" y="2946400"/>
          <p14:tracePt t="35469" x="825500" y="2901950"/>
          <p14:tracePt t="35471" x="825500" y="2889250"/>
          <p14:tracePt t="35486" x="825500" y="2870200"/>
          <p14:tracePt t="35570" x="825500" y="2882900"/>
          <p14:tracePt t="35576" x="819150" y="2901950"/>
          <p14:tracePt t="35586" x="819150" y="2914650"/>
          <p14:tracePt t="35603" x="819150" y="2959100"/>
          <p14:tracePt t="35619" x="831850" y="2997200"/>
          <p14:tracePt t="35624" x="838200" y="2997200"/>
          <p14:tracePt t="35636" x="850900" y="3009900"/>
          <p14:tracePt t="35652" x="850900" y="3016250"/>
          <p14:tracePt t="35687" x="863600" y="3016250"/>
          <p14:tracePt t="35695" x="869950" y="3003550"/>
          <p14:tracePt t="35704" x="869950" y="2984500"/>
          <p14:tracePt t="35718" x="869950" y="2933700"/>
          <p14:tracePt t="35735" x="857250" y="2882900"/>
          <p14:tracePt t="35752" x="844550" y="2851150"/>
          <p14:tracePt t="35799" x="838200" y="2851150"/>
          <p14:tracePt t="35816" x="831850" y="2857500"/>
          <p14:tracePt t="35823" x="831850" y="2876550"/>
          <p14:tracePt t="35836" x="831850" y="2895600"/>
          <p14:tracePt t="35852" x="831850" y="2952750"/>
          <p14:tracePt t="35869" x="838200" y="2984500"/>
          <p14:tracePt t="35871" x="850900" y="2990850"/>
          <p14:tracePt t="35885" x="850900" y="2997200"/>
          <p14:tracePt t="35918" x="857250" y="2997200"/>
          <p14:tracePt t="35927" x="863600" y="2997200"/>
          <p14:tracePt t="35937" x="876300" y="2990850"/>
          <p14:tracePt t="35952" x="882650" y="2946400"/>
          <p14:tracePt t="35969" x="882650" y="2882900"/>
          <p14:tracePt t="35986" x="876300" y="2851150"/>
          <p14:tracePt t="36031" x="869950" y="2844800"/>
          <p14:tracePt t="36048" x="857250" y="2863850"/>
          <p14:tracePt t="36056" x="850900" y="2895600"/>
          <p14:tracePt t="36069" x="844550" y="2933700"/>
          <p14:tracePt t="36086" x="831850" y="3009900"/>
          <p14:tracePt t="36119" x="831850" y="3016250"/>
          <p14:tracePt t="36136" x="844550" y="3016250"/>
          <p14:tracePt t="36152" x="876300" y="3016250"/>
          <p14:tracePt t="36169" x="920750" y="3003550"/>
          <p14:tracePt t="36186" x="933450" y="2971800"/>
          <p14:tracePt t="36202" x="933450" y="2933700"/>
          <p14:tracePt t="36207" x="933450" y="2921000"/>
          <p14:tracePt t="36219" x="927100" y="2901950"/>
          <p14:tracePt t="36235" x="920750" y="2882900"/>
          <p14:tracePt t="36252" x="914400" y="2876550"/>
          <p14:tracePt t="36273" x="908050" y="2876550"/>
          <p14:tracePt t="36286" x="882650" y="2908300"/>
          <p14:tracePt t="36303" x="869950" y="2946400"/>
          <p14:tracePt t="36319" x="863600" y="2971800"/>
          <p14:tracePt t="36338" x="863600" y="2978150"/>
          <p14:tracePt t="36353" x="863600" y="2984500"/>
          <p14:tracePt t="36370" x="869950" y="2984500"/>
          <p14:tracePt t="36386" x="901700" y="2997200"/>
          <p14:tracePt t="36402" x="914400" y="2997200"/>
          <p14:tracePt t="36419" x="927100" y="2997200"/>
          <p14:tracePt t="36436" x="927100" y="2990850"/>
          <p14:tracePt t="36453" x="927100" y="2971800"/>
          <p14:tracePt t="36456" x="914400" y="2959100"/>
          <p14:tracePt t="36469" x="908050" y="2952750"/>
          <p14:tracePt t="36486" x="889000" y="2946400"/>
          <p14:tracePt t="36502" x="882650" y="2946400"/>
          <p14:tracePt t="36518" x="876300" y="2946400"/>
          <p14:tracePt t="36664" x="876300" y="2933700"/>
          <p14:tracePt t="36672" x="869950" y="2921000"/>
          <p14:tracePt t="36686" x="857250" y="2901950"/>
          <p14:tracePt t="36702" x="857250" y="2895600"/>
          <p14:tracePt t="36728" x="850900" y="2895600"/>
          <p14:tracePt t="36738" x="844550" y="2901950"/>
          <p14:tracePt t="36752" x="831850" y="2959100"/>
          <p14:tracePt t="36769" x="825500" y="3009900"/>
          <p14:tracePt t="36786" x="825500" y="3041650"/>
          <p14:tracePt t="36856" x="838200" y="3041650"/>
          <p14:tracePt t="36864" x="850900" y="3022600"/>
          <p14:tracePt t="36873" x="857250" y="2997200"/>
          <p14:tracePt t="36886" x="863600" y="2971800"/>
          <p14:tracePt t="36902" x="863600" y="2952750"/>
          <p14:tracePt t="36984" x="869950" y="2965450"/>
          <p14:tracePt t="37024" x="869950" y="2971800"/>
          <p14:tracePt t="37039" x="889000" y="2971800"/>
          <p14:tracePt t="37046" x="895350" y="2965450"/>
          <p14:tracePt t="37056" x="901700" y="2952750"/>
          <p14:tracePt t="37068" x="908050" y="2946400"/>
          <p14:tracePt t="37085" x="920750" y="2927350"/>
          <p14:tracePt t="37194" x="927100" y="2927350"/>
          <p14:tracePt t="37216" x="927100" y="2933700"/>
          <p14:tracePt t="37513" x="927100" y="2946400"/>
          <p14:tracePt t="37520" x="927100" y="2965450"/>
          <p14:tracePt t="37529" x="927100" y="2984500"/>
          <p14:tracePt t="37537" x="927100" y="3009900"/>
          <p14:tracePt t="37552" x="927100" y="3035300"/>
          <p14:tracePt t="37569" x="927100" y="3048000"/>
          <p14:tracePt t="37657" x="927100" y="3041650"/>
          <p14:tracePt t="37665" x="927100" y="3028950"/>
          <p14:tracePt t="37674" x="927100" y="3022600"/>
          <p14:tracePt t="37687" x="927100" y="3016250"/>
          <p14:tracePt t="37759" x="914400" y="3016250"/>
          <p14:tracePt t="37767" x="908050" y="3016250"/>
          <p14:tracePt t="37774" x="908050" y="3022600"/>
          <p14:tracePt t="37784" x="908050" y="3028950"/>
          <p14:tracePt t="37831" x="908050" y="3035300"/>
          <p14:tracePt t="37848" x="914400" y="3035300"/>
          <p14:tracePt t="37857" x="920750" y="3035300"/>
          <p14:tracePt t="37872" x="927100" y="3035300"/>
          <p14:tracePt t="37886" x="939800" y="3028950"/>
          <p14:tracePt t="37902" x="939800" y="2997200"/>
          <p14:tracePt t="37918" x="939800" y="2978150"/>
          <p14:tracePt t="37934" x="939800" y="2971800"/>
          <p14:tracePt t="37999" x="939800" y="2990850"/>
          <p14:tracePt t="38007" x="933450" y="3016250"/>
          <p14:tracePt t="38018" x="933450" y="3028950"/>
          <p14:tracePt t="38035" x="933450" y="3041650"/>
          <p14:tracePt t="38051" x="933450" y="3048000"/>
          <p14:tracePt t="38135" x="933450" y="3035300"/>
          <p14:tracePt t="38151" x="933450" y="3028950"/>
          <p14:tracePt t="38159" x="933450" y="3022600"/>
          <p14:tracePt t="39143" x="0" y="0"/>
        </p14:tracePtLst>
        <p14:tracePtLst>
          <p14:tracePt t="39785" x="1809750" y="3067050"/>
          <p14:tracePt t="39791" x="1841500" y="3067050"/>
          <p14:tracePt t="39801" x="1892300" y="3067050"/>
          <p14:tracePt t="39818" x="2095500" y="3105150"/>
          <p14:tracePt t="39834" x="2457450" y="3175000"/>
          <p14:tracePt t="39851" x="2876550" y="3244850"/>
          <p14:tracePt t="39868" x="3219450" y="3276600"/>
          <p14:tracePt t="39884" x="3416300" y="3276600"/>
          <p14:tracePt t="39887" x="3467100" y="3276600"/>
          <p14:tracePt t="39900" x="3524250" y="3276600"/>
          <p14:tracePt t="39917" x="3594100" y="3276600"/>
          <p14:tracePt t="39934" x="3619500" y="3276600"/>
          <p14:tracePt t="39950" x="3632200" y="3276600"/>
          <p14:tracePt t="39967" x="3638550" y="3276600"/>
          <p14:tracePt t="40297" x="3619500" y="3276600"/>
          <p14:tracePt t="40303" x="3575050" y="3263900"/>
          <p14:tracePt t="40318" x="3416300" y="3213100"/>
          <p14:tracePt t="40318" x="0" y="0"/>
        </p14:tracePtLst>
        <p14:tracePtLst>
          <p14:tracePt t="40944" x="1720850" y="3035300"/>
          <p14:tracePt t="41024" x="1746250" y="3035300"/>
          <p14:tracePt t="41031" x="1797050" y="3035300"/>
          <p14:tracePt t="41039" x="1873250" y="3035300"/>
          <p14:tracePt t="41050" x="1974850" y="3035300"/>
          <p14:tracePt t="41067" x="2279650" y="3035300"/>
          <p14:tracePt t="41084" x="2667000" y="3035300"/>
          <p14:tracePt t="41100" x="3124200" y="3035300"/>
          <p14:tracePt t="41104" x="3314700" y="3035300"/>
          <p14:tracePt t="41118" x="3587750" y="3035300"/>
          <p14:tracePt t="41135" x="3714750" y="3035300"/>
          <p14:tracePt t="41150" x="3746500" y="3035300"/>
          <p14:tracePt t="41167" x="3752850" y="3035300"/>
          <p14:tracePt t="41536" x="0" y="0"/>
        </p14:tracePtLst>
        <p14:tracePtLst>
          <p14:tracePt t="44872" x="742950" y="4292600"/>
          <p14:tracePt t="44896" x="730250" y="4298950"/>
          <p14:tracePt t="44903" x="717550" y="4318000"/>
          <p14:tracePt t="44916" x="711200" y="4343400"/>
          <p14:tracePt t="44932" x="692150" y="4406900"/>
          <p14:tracePt t="44949" x="685800" y="4457700"/>
          <p14:tracePt t="44950" x="679450" y="4489450"/>
          <p14:tracePt t="44965" x="673100" y="4514850"/>
          <p14:tracePt t="44982" x="673100" y="4533900"/>
          <p14:tracePt t="44999" x="679450" y="4559300"/>
          <p14:tracePt t="45015" x="698500" y="4572000"/>
          <p14:tracePt t="45032" x="755650" y="4584700"/>
          <p14:tracePt t="45049" x="831850" y="4584700"/>
          <p14:tracePt t="45066" x="965200" y="4584700"/>
          <p14:tracePt t="45082" x="1047750" y="4546600"/>
          <p14:tracePt t="45099" x="1092200" y="4508500"/>
          <p14:tracePt t="45103" x="1104900" y="4489450"/>
          <p14:tracePt t="45115" x="1111250" y="4476750"/>
          <p14:tracePt t="45132" x="1111250" y="4451350"/>
          <p14:tracePt t="45149" x="1111250" y="4438650"/>
          <p14:tracePt t="45151" x="1111250" y="4432300"/>
          <p14:tracePt t="45383" x="0" y="0"/>
        </p14:tracePtLst>
        <p14:tracePtLst>
          <p14:tracePt t="45817" x="1879600" y="4203700"/>
          <p14:tracePt t="45879" x="1866900" y="4210050"/>
          <p14:tracePt t="45888" x="1866900" y="4229100"/>
          <p14:tracePt t="45899" x="1860550" y="4260850"/>
          <p14:tracePt t="45915" x="1860550" y="4292600"/>
          <p14:tracePt t="45932" x="1860550" y="4324350"/>
          <p14:tracePt t="45934" x="1866900" y="4362450"/>
          <p14:tracePt t="45948" x="1879600" y="4368800"/>
          <p14:tracePt t="45965" x="1943100" y="4438650"/>
          <p14:tracePt t="45981" x="2006600" y="4464050"/>
          <p14:tracePt t="45998" x="2089150" y="4495800"/>
          <p14:tracePt t="46015" x="2203450" y="4508500"/>
          <p14:tracePt t="46032" x="2311400" y="4508500"/>
          <p14:tracePt t="46048" x="2451100" y="4508500"/>
          <p14:tracePt t="46065" x="2552700" y="4483100"/>
          <p14:tracePt t="46082" x="2603500" y="4464050"/>
          <p14:tracePt t="46099" x="2641600" y="4445000"/>
          <p14:tracePt t="46115" x="2660650" y="4419600"/>
          <p14:tracePt t="46119" x="2673350" y="4413250"/>
          <p14:tracePt t="46132" x="2679700" y="4406900"/>
          <p14:tracePt t="46149" x="2686050" y="4394200"/>
          <p14:tracePt t="46166" x="2686050" y="4375150"/>
          <p14:tracePt t="46182" x="2686050" y="4368800"/>
          <p14:tracePt t="46198" x="2686050" y="4356100"/>
          <p14:tracePt t="46215" x="2686050" y="4343400"/>
          <p14:tracePt t="46232" x="2679700" y="4337050"/>
          <p14:tracePt t="46248" x="2660650" y="4330700"/>
          <p14:tracePt t="46265" x="2654300" y="4330700"/>
          <p14:tracePt t="46304" x="2647950" y="4330700"/>
          <p14:tracePt t="46487" x="2641600" y="4330700"/>
          <p14:tracePt t="46495" x="2635250" y="4330700"/>
          <p14:tracePt t="46495" x="0" y="0"/>
        </p14:tracePtLst>
        <p14:tracePtLst>
          <p14:tracePt t="51121" x="984250" y="5067300"/>
          <p14:tracePt t="51127" x="984250" y="5073650"/>
          <p14:tracePt t="51143" x="984250" y="5086350"/>
          <p14:tracePt t="51152" x="984250" y="5105400"/>
          <p14:tracePt t="51164" x="977900" y="5124450"/>
          <p14:tracePt t="51180" x="965200" y="5168900"/>
          <p14:tracePt t="51197" x="958850" y="5207000"/>
          <p14:tracePt t="51199" x="952500" y="5232400"/>
          <p14:tracePt t="51214" x="946150" y="5276850"/>
          <p14:tracePt t="51230" x="946150" y="5314950"/>
          <p14:tracePt t="51247" x="946150" y="5353050"/>
          <p14:tracePt t="51263" x="946150" y="5384800"/>
          <p14:tracePt t="51280" x="952500" y="5416550"/>
          <p14:tracePt t="51297" x="965200" y="5441950"/>
          <p14:tracePt t="51314" x="977900" y="5454650"/>
          <p14:tracePt t="51330" x="990600" y="5467350"/>
          <p14:tracePt t="51347" x="1028700" y="5480050"/>
          <p14:tracePt t="51364" x="1073150" y="5486400"/>
          <p14:tracePt t="51380" x="1104900" y="5499100"/>
          <p14:tracePt t="51383" x="1130300" y="5505450"/>
          <p14:tracePt t="51397" x="1155700" y="5511800"/>
          <p14:tracePt t="51414" x="1320800" y="5537200"/>
          <p14:tracePt t="51430" x="1485900" y="5543550"/>
          <p14:tracePt t="51447" x="1708150" y="5543550"/>
          <p14:tracePt t="51463" x="1968500" y="5543550"/>
          <p14:tracePt t="51480" x="2247900" y="5543550"/>
          <p14:tracePt t="51497" x="2495550" y="5543550"/>
          <p14:tracePt t="51514" x="2698750" y="5543550"/>
          <p14:tracePt t="51530" x="2825750" y="5543550"/>
          <p14:tracePt t="51547" x="2901950" y="5543550"/>
          <p14:tracePt t="51563" x="2946400" y="5543550"/>
          <p14:tracePt t="51580" x="2997200" y="5543550"/>
          <p14:tracePt t="51583" x="3009900" y="5543550"/>
          <p14:tracePt t="51597" x="3022600" y="5543550"/>
          <p14:tracePt t="51614" x="3060700" y="5543550"/>
          <p14:tracePt t="51630" x="3079750" y="5543550"/>
          <p14:tracePt t="51647" x="3105150" y="5543550"/>
          <p14:tracePt t="51663" x="3130550" y="5543550"/>
          <p14:tracePt t="51680" x="3181350" y="5537200"/>
          <p14:tracePt t="51697" x="3213100" y="5530850"/>
          <p14:tracePt t="51714" x="3270250" y="5518150"/>
          <p14:tracePt t="51730" x="3314700" y="5518150"/>
          <p14:tracePt t="51747" x="3390900" y="5518150"/>
          <p14:tracePt t="51750" x="3435350" y="5518150"/>
          <p14:tracePt t="51763" x="3479800" y="5518150"/>
          <p14:tracePt t="51780" x="3543300" y="5518150"/>
          <p14:tracePt t="51782" x="3568700" y="5518150"/>
          <p14:tracePt t="51796" x="3575050" y="5518150"/>
          <p14:tracePt t="51813" x="3587750" y="5518150"/>
          <p14:tracePt t="51990" x="3587750" y="5511800"/>
          <p14:tracePt t="51998" x="3587750" y="5505450"/>
          <p14:tracePt t="52039" x="3587750" y="5499100"/>
          <p14:tracePt t="52047" x="3587750" y="5492750"/>
          <p14:tracePt t="52064" x="3581400" y="5486400"/>
          <p14:tracePt t="52079" x="3568700" y="5480050"/>
          <p14:tracePt t="52087" x="3562350" y="5480050"/>
          <p14:tracePt t="52097" x="3543300" y="5467350"/>
          <p14:tracePt t="52114" x="3498850" y="5454650"/>
          <p14:tracePt t="52130" x="3429000" y="5435600"/>
          <p14:tracePt t="52146" x="3308350" y="5397500"/>
          <p14:tracePt t="52163" x="3105150" y="5372100"/>
          <p14:tracePt t="52167" x="2959100" y="5340350"/>
          <p14:tracePt t="52180" x="2768600" y="5308600"/>
          <p14:tracePt t="52196" x="2330450" y="5283200"/>
          <p14:tracePt t="52198" x="2152650" y="5283200"/>
          <p14:tracePt t="52213" x="1847850" y="5283200"/>
          <p14:tracePt t="52230" x="1638300" y="5283200"/>
          <p14:tracePt t="52247" x="1492250" y="5283200"/>
          <p14:tracePt t="52263" x="1352550" y="5283200"/>
          <p14:tracePt t="52280" x="1219200" y="5283200"/>
          <p14:tracePt t="52297" x="1066800" y="5283200"/>
          <p14:tracePt t="52313" x="933450" y="5283200"/>
          <p14:tracePt t="52330" x="825500" y="5283200"/>
          <p14:tracePt t="52347" x="755650" y="5283200"/>
          <p14:tracePt t="52363" x="730250" y="5283200"/>
          <p14:tracePt t="52380" x="711200" y="5283200"/>
          <p14:tracePt t="52383" x="704850" y="5283200"/>
          <p14:tracePt t="52397" x="698500" y="5283200"/>
          <p14:tracePt t="52414" x="673100" y="5283200"/>
          <p14:tracePt t="52430" x="641350" y="5283200"/>
          <p14:tracePt t="52446" x="628650" y="5295900"/>
          <p14:tracePt t="52463" x="615950" y="5308600"/>
          <p14:tracePt t="52480" x="603250" y="5327650"/>
          <p14:tracePt t="52497" x="596900" y="5346700"/>
          <p14:tracePt t="52513" x="590550" y="5353050"/>
          <p14:tracePt t="52530" x="590550" y="5372100"/>
          <p14:tracePt t="52547" x="577850" y="5391150"/>
          <p14:tracePt t="52563" x="577850" y="5410200"/>
          <p14:tracePt t="52567" x="577850" y="5416550"/>
          <p14:tracePt t="52580" x="577850" y="5429250"/>
          <p14:tracePt t="52597" x="590550" y="5467350"/>
          <p14:tracePt t="52600" x="603250" y="5486400"/>
          <p14:tracePt t="52614" x="654050" y="5518150"/>
          <p14:tracePt t="52630" x="768350" y="5568950"/>
          <p14:tracePt t="52646" x="965200" y="5600700"/>
          <p14:tracePt t="52663" x="1289050" y="5670550"/>
          <p14:tracePt t="52680" x="1727200" y="5695950"/>
          <p14:tracePt t="52696" x="2095500" y="5695950"/>
          <p14:tracePt t="52713" x="2425700" y="5695950"/>
          <p14:tracePt t="52730" x="2654300" y="5695950"/>
          <p14:tracePt t="52746" x="2863850" y="5695950"/>
          <p14:tracePt t="52763" x="3054350" y="5695950"/>
          <p14:tracePt t="52768" x="3136900" y="5695950"/>
          <p14:tracePt t="52780" x="3213100" y="5695950"/>
          <p14:tracePt t="52796" x="3371850" y="5695950"/>
          <p14:tracePt t="52814" x="3600450" y="5695950"/>
          <p14:tracePt t="52831" x="3765550" y="5683250"/>
          <p14:tracePt t="52847" x="3873500" y="5657850"/>
          <p14:tracePt t="52863" x="3943350" y="5638800"/>
          <p14:tracePt t="52880" x="3968750" y="5632450"/>
          <p14:tracePt t="52897" x="3981450" y="5619750"/>
          <p14:tracePt t="52930" x="3981450" y="5613400"/>
          <p14:tracePt t="52946" x="3981450" y="5594350"/>
          <p14:tracePt t="52963" x="3981450" y="5556250"/>
          <p14:tracePt t="52966" x="3981450" y="5537200"/>
          <p14:tracePt t="52979" x="3975100" y="5524500"/>
          <p14:tracePt t="52996" x="3949700" y="5499100"/>
          <p14:tracePt t="52998" x="3949700" y="5486400"/>
          <p14:tracePt t="53013" x="3930650" y="5473700"/>
          <p14:tracePt t="53030" x="3854450" y="5435600"/>
          <p14:tracePt t="53046" x="3759200" y="5403850"/>
          <p14:tracePt t="53063" x="3625850" y="5372100"/>
          <p14:tracePt t="53080" x="3479800" y="5353050"/>
          <p14:tracePt t="53096" x="3340100" y="5353050"/>
          <p14:tracePt t="53113" x="3162300" y="5353050"/>
          <p14:tracePt t="53129" x="2990850" y="5353050"/>
          <p14:tracePt t="53146" x="2806700" y="5353050"/>
          <p14:tracePt t="53163" x="2616200" y="5353050"/>
          <p14:tracePt t="53179" x="2413000" y="5353050"/>
          <p14:tracePt t="53196" x="2222500" y="5353050"/>
          <p14:tracePt t="53198" x="2139950" y="5353050"/>
          <p14:tracePt t="53213" x="2057400" y="5353050"/>
          <p14:tracePt t="53230" x="1835150" y="5353050"/>
          <p14:tracePt t="53246" x="1695450" y="5353050"/>
          <p14:tracePt t="53263" x="1587500" y="5353050"/>
          <p14:tracePt t="53279" x="1485900" y="5353050"/>
          <p14:tracePt t="53296" x="1397000" y="5353050"/>
          <p14:tracePt t="53313" x="1314450" y="5353050"/>
          <p14:tracePt t="53329" x="1238250" y="5353050"/>
          <p14:tracePt t="53346" x="1162050" y="5353050"/>
          <p14:tracePt t="53363" x="1092200" y="5353050"/>
          <p14:tracePt t="53367" x="1060450" y="5353050"/>
          <p14:tracePt t="53380" x="1035050" y="5353050"/>
          <p14:tracePt t="53396" x="996950" y="5353050"/>
          <p14:tracePt t="53399" x="971550" y="5353050"/>
          <p14:tracePt t="53414" x="939800" y="5353050"/>
          <p14:tracePt t="53431" x="914400" y="5353050"/>
          <p14:tracePt t="53447" x="876300" y="5353050"/>
          <p14:tracePt t="53464" x="863600" y="5353050"/>
          <p14:tracePt t="53480" x="844550" y="5353050"/>
          <p14:tracePt t="53496" x="831850" y="5353050"/>
          <p14:tracePt t="53530" x="825500" y="5353050"/>
          <p14:tracePt t="53547" x="819150" y="5353050"/>
          <p14:tracePt t="53568" x="819150" y="5359400"/>
          <p14:tracePt t="53592" x="819150" y="5372100"/>
          <p14:tracePt t="53600" x="831850" y="5384800"/>
          <p14:tracePt t="53614" x="895350" y="5422900"/>
          <p14:tracePt t="53630" x="1035050" y="5473700"/>
          <p14:tracePt t="53647" x="1263650" y="5518150"/>
          <p14:tracePt t="53663" x="1663700" y="5594350"/>
          <p14:tracePt t="53680" x="2082800" y="5613400"/>
          <p14:tracePt t="53696" x="2476500" y="5613400"/>
          <p14:tracePt t="53713" x="2800350" y="5613400"/>
          <p14:tracePt t="53729" x="3009900" y="5613400"/>
          <p14:tracePt t="53747" x="3181350" y="5613400"/>
          <p14:tracePt t="53751" x="3232150" y="5607050"/>
          <p14:tracePt t="53763" x="3276600" y="5600700"/>
          <p14:tracePt t="53780" x="3340100" y="5588000"/>
          <p14:tracePt t="53783" x="3359150" y="5588000"/>
          <p14:tracePt t="53796" x="3384550" y="5581650"/>
          <p14:tracePt t="53813" x="3403600" y="5575300"/>
          <p14:tracePt t="53830" x="3422650" y="5568950"/>
          <p14:tracePt t="53847" x="3435350" y="5562600"/>
          <p14:tracePt t="53863" x="3448050" y="5549900"/>
          <p14:tracePt t="53880" x="3460750" y="5537200"/>
          <p14:tracePt t="53896" x="3473450" y="5524500"/>
          <p14:tracePt t="53913" x="3505200" y="5518150"/>
          <p14:tracePt t="53929" x="3536950" y="5499100"/>
          <p14:tracePt t="53946" x="3562350" y="5480050"/>
          <p14:tracePt t="53963" x="3581400" y="5473700"/>
          <p14:tracePt t="53979" x="3594100" y="5467350"/>
          <p14:tracePt t="53996" x="3600450" y="5461000"/>
          <p14:tracePt t="54012" x="3613150" y="5454650"/>
          <p14:tracePt t="54375" x="0" y="0"/>
        </p14:tracePtLst>
        <p14:tracePtLst>
          <p14:tracePt t="56081" x="825500" y="4235450"/>
          <p14:tracePt t="56087" x="812800" y="4254500"/>
          <p14:tracePt t="56096" x="806450" y="4273550"/>
          <p14:tracePt t="56112" x="793750" y="4311650"/>
          <p14:tracePt t="56128" x="787400" y="4343400"/>
          <p14:tracePt t="56145" x="787400" y="4368800"/>
          <p14:tracePt t="56162" x="787400" y="4406900"/>
          <p14:tracePt t="56178" x="787400" y="4445000"/>
          <p14:tracePt t="56195" x="793750" y="4483100"/>
          <p14:tracePt t="56212" x="825500" y="4527550"/>
          <p14:tracePt t="56228" x="869950" y="4559300"/>
          <p14:tracePt t="56230" x="889000" y="4565650"/>
          <p14:tracePt t="56246" x="927100" y="4578350"/>
          <p14:tracePt t="56262" x="952500" y="4578350"/>
          <p14:tracePt t="56279" x="990600" y="4578350"/>
          <p14:tracePt t="56295" x="1016000" y="4559300"/>
          <p14:tracePt t="56312" x="1041400" y="4533900"/>
          <p14:tracePt t="56328" x="1041400" y="4502150"/>
          <p14:tracePt t="56345" x="1041400" y="4464050"/>
          <p14:tracePt t="56362" x="1035050" y="4432300"/>
          <p14:tracePt t="56378" x="1028700" y="4413250"/>
          <p14:tracePt t="56395" x="1016000" y="4400550"/>
          <p14:tracePt t="56412" x="1016000" y="4394200"/>
          <p14:tracePt t="56428" x="1003300" y="4394200"/>
          <p14:tracePt t="56445" x="984250" y="4394200"/>
          <p14:tracePt t="56910" x="0" y="0"/>
        </p14:tracePtLst>
        <p14:tracePtLst>
          <p14:tracePt t="58184" x="4673600" y="4813300"/>
          <p14:tracePt t="58280" x="4686300" y="4813300"/>
          <p14:tracePt t="58287" x="4711700" y="4813300"/>
          <p14:tracePt t="58295" x="4743450" y="4813300"/>
          <p14:tracePt t="58311" x="4857750" y="4813300"/>
          <p14:tracePt t="58328" x="5003800" y="4813300"/>
          <p14:tracePt t="58345" x="5137150" y="4813300"/>
          <p14:tracePt t="58361" x="5238750" y="4813300"/>
          <p14:tracePt t="58378" x="5295900" y="4813300"/>
          <p14:tracePt t="58394" x="5314950" y="4813300"/>
          <p14:tracePt t="58411" x="5334000" y="4813300"/>
          <p14:tracePt t="58825" x="5340350" y="4813300"/>
          <p14:tracePt t="58832" x="5353050" y="4813300"/>
          <p14:tracePt t="58845" x="5365750" y="4813300"/>
          <p14:tracePt t="58861" x="5416550" y="4813300"/>
          <p14:tracePt t="58878" x="5575300" y="4813300"/>
          <p14:tracePt t="58894" x="5721350" y="4813300"/>
          <p14:tracePt t="58911" x="5867400" y="4813300"/>
          <p14:tracePt t="58928" x="6007100" y="4813300"/>
          <p14:tracePt t="58945" x="6146800" y="4813300"/>
          <p14:tracePt t="58961" x="6273800" y="4813300"/>
          <p14:tracePt t="58978" x="6381750" y="4813300"/>
          <p14:tracePt t="58994" x="6464300" y="4813300"/>
          <p14:tracePt t="59011" x="6553200" y="4813300"/>
          <p14:tracePt t="59028" x="6635750" y="4813300"/>
          <p14:tracePt t="59044" x="6724650" y="4813300"/>
          <p14:tracePt t="59062" x="6870700" y="4813300"/>
          <p14:tracePt t="59078" x="6972300" y="4813300"/>
          <p14:tracePt t="59094" x="7067550" y="4813300"/>
          <p14:tracePt t="59111" x="7150100" y="4813300"/>
          <p14:tracePt t="59128" x="7226300" y="4813300"/>
          <p14:tracePt t="59144" x="7296150" y="4813300"/>
          <p14:tracePt t="59161" x="7346950" y="4813300"/>
          <p14:tracePt t="59178" x="7404100" y="4813300"/>
          <p14:tracePt t="59194" x="7461250" y="4813300"/>
          <p14:tracePt t="59211" x="7512050" y="4813300"/>
          <p14:tracePt t="59228" x="7581900" y="4813300"/>
          <p14:tracePt t="59230" x="7613650" y="4813300"/>
          <p14:tracePt t="59244" x="7645400" y="4813300"/>
          <p14:tracePt t="59261" x="7708900" y="4813300"/>
          <p14:tracePt t="59277" x="7810500" y="4813300"/>
          <p14:tracePt t="59294" x="7854950" y="4813300"/>
          <p14:tracePt t="59310" x="7893050" y="4813300"/>
          <p14:tracePt t="59327" x="7918450" y="4813300"/>
          <p14:tracePt t="59344" x="7937500" y="4813300"/>
          <p14:tracePt t="59361" x="7956550" y="4813300"/>
          <p14:tracePt t="59377" x="7988300" y="4813300"/>
          <p14:tracePt t="59394" x="8007350" y="4813300"/>
          <p14:tracePt t="59411" x="8039100" y="4813300"/>
          <p14:tracePt t="59427" x="8064500" y="4813300"/>
          <p14:tracePt t="59444" x="8089900" y="4813300"/>
          <p14:tracePt t="59461" x="8102600" y="4813300"/>
          <p14:tracePt t="59477" x="8108950" y="4813300"/>
          <p14:tracePt t="59774" x="0" y="0"/>
        </p14:tracePtLst>
        <p14:tracePtLst>
          <p14:tracePt t="61040" x="1352550" y="4978400"/>
          <p14:tracePt t="61047" x="1327150" y="4984750"/>
          <p14:tracePt t="61060" x="1301750" y="4997450"/>
          <p14:tracePt t="61077" x="1263650" y="5010150"/>
          <p14:tracePt t="61079" x="1244600" y="5010150"/>
          <p14:tracePt t="61094" x="1219200" y="5029200"/>
          <p14:tracePt t="61110" x="1200150" y="5048250"/>
          <p14:tracePt t="61127" x="1193800" y="5060950"/>
          <p14:tracePt t="61143" x="1174750" y="5073650"/>
          <p14:tracePt t="61160" x="1174750" y="5086350"/>
          <p14:tracePt t="61177" x="1168400" y="5099050"/>
          <p14:tracePt t="61194" x="1168400" y="5118100"/>
          <p14:tracePt t="61210" x="1168400" y="5130800"/>
          <p14:tracePt t="61227" x="1174750" y="5168900"/>
          <p14:tracePt t="61231" x="1200150" y="5187950"/>
          <p14:tracePt t="61244" x="1225550" y="5207000"/>
          <p14:tracePt t="61260" x="1339850" y="5257800"/>
          <p14:tracePt t="61263" x="1416050" y="5289550"/>
          <p14:tracePt t="61277" x="1524000" y="5308600"/>
          <p14:tracePt t="61294" x="1873250" y="5378450"/>
          <p14:tracePt t="61310" x="2114550" y="5397500"/>
          <p14:tracePt t="61327" x="2273300" y="5397500"/>
          <p14:tracePt t="61344" x="2374900" y="5397500"/>
          <p14:tracePt t="61360" x="2425700" y="5384800"/>
          <p14:tracePt t="61377" x="2451100" y="5365750"/>
          <p14:tracePt t="61394" x="2470150" y="5334000"/>
          <p14:tracePt t="61410" x="2482850" y="5302250"/>
          <p14:tracePt t="61427" x="2482850" y="5283200"/>
          <p14:tracePt t="61444" x="2489200" y="5257800"/>
          <p14:tracePt t="61460" x="2489200" y="5213350"/>
          <p14:tracePt t="61463" x="2476500" y="5200650"/>
          <p14:tracePt t="61477" x="2470150" y="5181600"/>
          <p14:tracePt t="61494" x="2413000" y="5143500"/>
          <p14:tracePt t="61510" x="2393950" y="5137150"/>
          <p14:tracePt t="61527" x="2381250" y="5137150"/>
          <p14:tracePt t="61544" x="2374900" y="5137150"/>
          <p14:tracePt t="61638" x="0" y="0"/>
        </p14:tracePtLst>
        <p14:tracePtLst>
          <p14:tracePt t="61921" x="1708150" y="5137150"/>
          <p14:tracePt t="61927" x="1701800" y="5137150"/>
          <p14:tracePt t="61936" x="1695450" y="5143500"/>
          <p14:tracePt t="61944" x="1695450" y="5156200"/>
          <p14:tracePt t="61960" x="1689100" y="5194300"/>
          <p14:tracePt t="61977" x="1689100" y="5219700"/>
          <p14:tracePt t="61994" x="1676400" y="5264150"/>
          <p14:tracePt t="62010" x="1676400" y="5283200"/>
          <p14:tracePt t="62027" x="1676400" y="5302250"/>
          <p14:tracePt t="62031" x="1676400" y="5321300"/>
          <p14:tracePt t="62043" x="1676400" y="5346700"/>
          <p14:tracePt t="62060" x="1701800" y="5378450"/>
          <p14:tracePt t="62077" x="1733550" y="5416550"/>
          <p14:tracePt t="62079" x="1765300" y="5441950"/>
          <p14:tracePt t="62094" x="1828800" y="5473700"/>
          <p14:tracePt t="62111" x="1917700" y="5499100"/>
          <p14:tracePt t="62126" x="1993900" y="5505450"/>
          <p14:tracePt t="62143" x="2044700" y="5505450"/>
          <p14:tracePt t="62160" x="2070100" y="5505450"/>
          <p14:tracePt t="62177" x="2082800" y="5492750"/>
          <p14:tracePt t="62193" x="2082800" y="5467350"/>
          <p14:tracePt t="62210" x="2095500" y="5429250"/>
          <p14:tracePt t="62227" x="2095500" y="5403850"/>
          <p14:tracePt t="62231" x="2095500" y="5384800"/>
          <p14:tracePt t="62243" x="2095500" y="5365750"/>
          <p14:tracePt t="62247" x="2095500" y="5359400"/>
          <p14:tracePt t="62260" x="2095500" y="5353050"/>
          <p14:tracePt t="62542" x="0" y="0"/>
        </p14:tracePtLst>
        <p14:tracePtLst>
          <p14:tracePt t="63712" x="2273300" y="3638550"/>
          <p14:tracePt t="63720" x="2260600" y="3651250"/>
          <p14:tracePt t="63727" x="2247900" y="3663950"/>
          <p14:tracePt t="63743" x="2235200" y="3695700"/>
          <p14:tracePt t="63759" x="2216150" y="3746500"/>
          <p14:tracePt t="63776" x="2190750" y="3816350"/>
          <p14:tracePt t="63793" x="2184400" y="3892550"/>
          <p14:tracePt t="63809" x="2197100" y="3981450"/>
          <p14:tracePt t="63826" x="2235200" y="4044950"/>
          <p14:tracePt t="63843" x="2292350" y="4089400"/>
          <p14:tracePt t="63859" x="2374900" y="4102100"/>
          <p14:tracePt t="63863" x="2406650" y="4102100"/>
          <p14:tracePt t="63876" x="2470150" y="4102100"/>
          <p14:tracePt t="63893" x="2571750" y="4051300"/>
          <p14:tracePt t="63897" x="2609850" y="4025900"/>
          <p14:tracePt t="63910" x="2654300" y="3968750"/>
          <p14:tracePt t="63927" x="2673350" y="3924300"/>
          <p14:tracePt t="63943" x="2686050" y="3879850"/>
          <p14:tracePt t="63959" x="2686050" y="3848100"/>
          <p14:tracePt t="63976" x="2673350" y="3797300"/>
          <p14:tracePt t="63992" x="2647950" y="3765550"/>
          <p14:tracePt t="64009" x="2603500" y="3740150"/>
          <p14:tracePt t="64026" x="2571750" y="3714750"/>
          <p14:tracePt t="64042" x="2546350" y="3708400"/>
          <p14:tracePt t="64059" x="2527300" y="3702050"/>
          <p14:tracePt t="64076" x="2520950" y="3702050"/>
          <p14:tracePt t="64167" x="2514600" y="3702050"/>
          <p14:tracePt t="64176" x="2508250" y="3708400"/>
          <p14:tracePt t="64184" x="2508250" y="3721100"/>
          <p14:tracePt t="64193" x="2508250" y="3727450"/>
          <p14:tracePt t="64209" x="2501900" y="3746500"/>
          <p14:tracePt t="64527" x="0" y="0"/>
        </p14:tracePtLst>
        <p14:tracePtLst>
          <p14:tracePt t="65520" x="1409700" y="4260850"/>
          <p14:tracePt t="65527" x="1397000" y="4279900"/>
          <p14:tracePt t="65536" x="1390650" y="4292600"/>
          <p14:tracePt t="65543" x="1377950" y="4318000"/>
          <p14:tracePt t="65559" x="1358900" y="4368800"/>
          <p14:tracePt t="65575" x="1358900" y="4413250"/>
          <p14:tracePt t="65592" x="1358900" y="4451350"/>
          <p14:tracePt t="65609" x="1384300" y="4483100"/>
          <p14:tracePt t="65626" x="1428750" y="4514850"/>
          <p14:tracePt t="65642" x="1517650" y="4527550"/>
          <p14:tracePt t="65659" x="1625600" y="4533900"/>
          <p14:tracePt t="65675" x="1733550" y="4533900"/>
          <p14:tracePt t="65678" x="1765300" y="4527550"/>
          <p14:tracePt t="65692" x="1797050" y="4514850"/>
          <p14:tracePt t="65709" x="1828800" y="4483100"/>
          <p14:tracePt t="65712" x="1841500" y="4451350"/>
          <p14:tracePt t="65726" x="1860550" y="4381500"/>
          <p14:tracePt t="65742" x="1866900" y="4311650"/>
          <p14:tracePt t="65759" x="1866900" y="4273550"/>
          <p14:tracePt t="65775" x="1866900" y="4248150"/>
          <p14:tracePt t="66070" x="0" y="0"/>
        </p14:tracePtLst>
        <p14:tracePtLst>
          <p14:tracePt t="68849" x="1695450" y="4997450"/>
          <p14:tracePt t="68855" x="1689100" y="4997450"/>
          <p14:tracePt t="68863" x="1676400" y="4997450"/>
          <p14:tracePt t="68874" x="1663700" y="5003800"/>
          <p14:tracePt t="68891" x="1651000" y="5067300"/>
          <p14:tracePt t="68908" x="1638300" y="5143500"/>
          <p14:tracePt t="68910" x="1638300" y="5175250"/>
          <p14:tracePt t="68924" x="1638300" y="5219700"/>
          <p14:tracePt t="68941" x="1651000" y="5321300"/>
          <p14:tracePt t="68958" x="1727200" y="5461000"/>
          <p14:tracePt t="68974" x="1816100" y="5556250"/>
          <p14:tracePt t="68991" x="1930400" y="5638800"/>
          <p14:tracePt t="69008" x="2012950" y="5676900"/>
          <p14:tracePt t="69024" x="2063750" y="5689600"/>
          <p14:tracePt t="69041" x="2101850" y="5689600"/>
          <p14:tracePt t="69057" x="2159000" y="5683250"/>
          <p14:tracePt t="69074" x="2209800" y="5657850"/>
          <p14:tracePt t="69090" x="2247900" y="5626100"/>
          <p14:tracePt t="69107" x="2279650" y="5594350"/>
          <p14:tracePt t="69124" x="2279650" y="5562600"/>
          <p14:tracePt t="69141" x="2286000" y="5524500"/>
          <p14:tracePt t="69142" x="2286000" y="5505450"/>
          <p14:tracePt t="69157" x="2273300" y="5473700"/>
          <p14:tracePt t="69174" x="2260600" y="5461000"/>
          <p14:tracePt t="69190" x="2235200" y="5441950"/>
          <p14:tracePt t="69207" x="2222500" y="5435600"/>
          <p14:tracePt t="69224" x="2197100" y="5435600"/>
          <p14:tracePt t="69241" x="2165350" y="5435600"/>
          <p14:tracePt t="69258" x="2146300" y="5435600"/>
          <p14:tracePt t="69274" x="2127250" y="5461000"/>
          <p14:tracePt t="69290" x="2114550" y="5499100"/>
          <p14:tracePt t="69307" x="2114550" y="5556250"/>
          <p14:tracePt t="69324" x="2120900" y="5607050"/>
          <p14:tracePt t="69341" x="2152650" y="5632450"/>
          <p14:tracePt t="69342" x="2184400" y="5645150"/>
          <p14:tracePt t="69357" x="2222500" y="5651500"/>
          <p14:tracePt t="69375" x="2273300" y="5651500"/>
          <p14:tracePt t="69391" x="2324100" y="5632450"/>
          <p14:tracePt t="69408" x="2355850" y="5588000"/>
          <p14:tracePt t="69424" x="2381250" y="5543550"/>
          <p14:tracePt t="69441" x="2381250" y="5518150"/>
          <p14:tracePt t="69458" x="2381250" y="5480050"/>
          <p14:tracePt t="69474" x="2381250" y="5448300"/>
          <p14:tracePt t="69491" x="2381250" y="5422900"/>
          <p14:tracePt t="69508" x="2381250" y="5397500"/>
          <p14:tracePt t="69511" x="2381250" y="5384800"/>
          <p14:tracePt t="69524" x="2381250" y="5372100"/>
          <p14:tracePt t="69541" x="2374900" y="5359400"/>
          <p14:tracePt t="69558" x="2355850" y="5321300"/>
          <p14:tracePt t="69574" x="2349500" y="5302250"/>
          <p14:tracePt t="69608" x="2343150" y="5289550"/>
          <p14:tracePt t="69624" x="2343150" y="5283200"/>
          <p14:tracePt t="69641" x="2330450" y="5270500"/>
          <p14:tracePt t="69674" x="2330450" y="5264150"/>
          <p14:tracePt t="69737" x="2317750" y="5264150"/>
          <p14:tracePt t="69743" x="2305050" y="5276850"/>
          <p14:tracePt t="69758" x="2286000" y="5340350"/>
          <p14:tracePt t="69775" x="2273300" y="5403850"/>
          <p14:tracePt t="69791" x="2273300" y="5454650"/>
          <p14:tracePt t="69807" x="2273300" y="5480050"/>
          <p14:tracePt t="69824" x="2273300" y="5499100"/>
          <p14:tracePt t="69841" x="2273300" y="5505450"/>
          <p14:tracePt t="69874" x="2305050" y="5518150"/>
          <p14:tracePt t="69891" x="2343150" y="5518150"/>
          <p14:tracePt t="69895" x="2381250" y="5499100"/>
          <p14:tracePt t="69907" x="2406650" y="5480050"/>
          <p14:tracePt t="69924" x="2457450" y="5435600"/>
          <p14:tracePt t="69926" x="2476500" y="5416550"/>
          <p14:tracePt t="69941" x="2489200" y="5397500"/>
          <p14:tracePt t="69958" x="2495550" y="5359400"/>
          <p14:tracePt t="69975" x="2495550" y="5353050"/>
          <p14:tracePt t="70055" x="2495550" y="5365750"/>
          <p14:tracePt t="70063" x="2495550" y="5391150"/>
          <p14:tracePt t="70074" x="2495550" y="5410200"/>
          <p14:tracePt t="70091" x="2501900" y="5480050"/>
          <p14:tracePt t="70107" x="2514600" y="5499100"/>
          <p14:tracePt t="70111" x="2520950" y="5505450"/>
          <p14:tracePt t="70143" x="2527300" y="5511800"/>
          <p14:tracePt t="70177" x="2533650" y="5511800"/>
          <p14:tracePt t="70184" x="2540000" y="5499100"/>
          <p14:tracePt t="70199" x="2540000" y="5492750"/>
          <p14:tracePt t="70208" x="2540000" y="5486400"/>
          <p14:tracePt t="70223" x="2540000" y="5480050"/>
          <p14:tracePt t="70710" x="0" y="0"/>
        </p14:tracePtLst>
        <p14:tracePtLst>
          <p14:tracePt t="71352" x="787400" y="4305300"/>
          <p14:tracePt t="71359" x="774700" y="4305300"/>
          <p14:tracePt t="71367" x="774700" y="4311650"/>
          <p14:tracePt t="71376" x="768350" y="4324350"/>
          <p14:tracePt t="71390" x="755650" y="4356100"/>
          <p14:tracePt t="71407" x="742950" y="4406900"/>
          <p14:tracePt t="71423" x="742950" y="4457700"/>
          <p14:tracePt t="71440" x="742950" y="4495800"/>
          <p14:tracePt t="71457" x="755650" y="4514850"/>
          <p14:tracePt t="71488" x="762000" y="4514850"/>
          <p14:tracePt t="71495" x="768350" y="4514850"/>
          <p14:tracePt t="71507" x="781050" y="4514850"/>
          <p14:tracePt t="71523" x="806450" y="4508500"/>
          <p14:tracePt t="71540" x="819150" y="4464050"/>
          <p14:tracePt t="71542" x="825500" y="4438650"/>
          <p14:tracePt t="71557" x="838200" y="4406900"/>
          <p14:tracePt t="71574" x="825500" y="4305300"/>
          <p14:tracePt t="71590" x="793750" y="4260850"/>
          <p14:tracePt t="71607" x="762000" y="4235450"/>
          <p14:tracePt t="71623" x="730250" y="4222750"/>
          <p14:tracePt t="71640" x="711200" y="4222750"/>
          <p14:tracePt t="71657" x="685800" y="4235450"/>
          <p14:tracePt t="71674" x="647700" y="4273550"/>
          <p14:tracePt t="71690" x="628650" y="4305300"/>
          <p14:tracePt t="71694" x="622300" y="4318000"/>
          <p14:tracePt t="71707" x="615950" y="4337050"/>
          <p14:tracePt t="71724" x="615950" y="4349750"/>
          <p14:tracePt t="71740" x="615950" y="4362450"/>
          <p14:tracePt t="71742" x="615950" y="4368800"/>
          <p14:tracePt t="71756" x="615950" y="4375150"/>
          <p14:tracePt t="71773" x="615950" y="4381500"/>
          <p14:tracePt t="71830" x="622300" y="4381500"/>
          <p14:tracePt t="71838" x="622300" y="4368800"/>
          <p14:tracePt t="71847" x="622300" y="4349750"/>
          <p14:tracePt t="71856" x="622300" y="4337050"/>
          <p14:tracePt t="71873" x="622300" y="4311650"/>
          <p14:tracePt t="71890" x="622300" y="4305300"/>
          <p14:tracePt t="71906" x="622300" y="4298950"/>
          <p14:tracePt t="71967" x="622300" y="4318000"/>
          <p14:tracePt t="71975" x="622300" y="4349750"/>
          <p14:tracePt t="71983" x="622300" y="4375150"/>
          <p14:tracePt t="71991" x="628650" y="4413250"/>
          <p14:tracePt t="72006" x="647700" y="4464050"/>
          <p14:tracePt t="72023" x="666750" y="4495800"/>
          <p14:tracePt t="72040" x="673100" y="4502150"/>
          <p14:tracePt t="72071" x="679450" y="4502150"/>
          <p14:tracePt t="72078" x="692150" y="4502150"/>
          <p14:tracePt t="72094" x="711200" y="4495800"/>
          <p14:tracePt t="72106" x="717550" y="4476750"/>
          <p14:tracePt t="72123" x="730250" y="4419600"/>
          <p14:tracePt t="72140" x="742950" y="4362450"/>
          <p14:tracePt t="72156" x="742950" y="4330700"/>
          <p14:tracePt t="72173" x="742950" y="4298950"/>
          <p14:tracePt t="72215" x="742950" y="4292600"/>
          <p14:tracePt t="72239" x="736600" y="4298950"/>
          <p14:tracePt t="72247" x="730250" y="4311650"/>
          <p14:tracePt t="72256" x="730250" y="4330700"/>
          <p14:tracePt t="72273" x="730250" y="4375150"/>
          <p14:tracePt t="72290" x="730250" y="4419600"/>
          <p14:tracePt t="72306" x="730250" y="4438650"/>
          <p14:tracePt t="72359" x="736600" y="4438650"/>
          <p14:tracePt t="72376" x="742950" y="4438650"/>
          <p14:tracePt t="72383" x="749300" y="4425950"/>
          <p14:tracePt t="72392" x="749300" y="4406900"/>
          <p14:tracePt t="72406" x="755650" y="4362450"/>
          <p14:tracePt t="72423" x="755650" y="4324350"/>
          <p14:tracePt t="72440" x="749300" y="4311650"/>
          <p14:tracePt t="72457" x="749300" y="4298950"/>
          <p14:tracePt t="72513" x="742950" y="4318000"/>
          <p14:tracePt t="72519" x="736600" y="4349750"/>
          <p14:tracePt t="72528" x="723900" y="4394200"/>
          <p14:tracePt t="72540" x="723900" y="4419600"/>
          <p14:tracePt t="72557" x="723900" y="4464050"/>
          <p14:tracePt t="72574" x="723900" y="4483100"/>
          <p14:tracePt t="72656" x="730250" y="4470400"/>
          <p14:tracePt t="72665" x="730250" y="4457700"/>
          <p14:tracePt t="72673" x="730250" y="4438650"/>
          <p14:tracePt t="72690" x="730250" y="4387850"/>
          <p14:tracePt t="72706" x="730250" y="4356100"/>
          <p14:tracePt t="72723" x="730250" y="4337050"/>
          <p14:tracePt t="72727" x="730250" y="4330700"/>
          <p14:tracePt t="72800" x="730250" y="4349750"/>
          <p14:tracePt t="72808" x="730250" y="4381500"/>
          <p14:tracePt t="72816" x="730250" y="4425950"/>
          <p14:tracePt t="72824" x="730250" y="4445000"/>
          <p14:tracePt t="72839" x="730250" y="4489450"/>
          <p14:tracePt t="72857" x="730250" y="4495800"/>
          <p14:tracePt t="72880" x="730250" y="4502150"/>
          <p14:tracePt t="72919" x="736600" y="4502150"/>
          <p14:tracePt t="72928" x="742950" y="4489450"/>
          <p14:tracePt t="72939" x="749300" y="4476750"/>
          <p14:tracePt t="72956" x="762000" y="4432300"/>
          <p14:tracePt t="72974" x="768350" y="4400550"/>
          <p14:tracePt t="72990" x="768350" y="4387850"/>
          <p14:tracePt t="73214" x="0" y="0"/>
        </p14:tracePtLst>
        <p14:tracePtLst>
          <p14:tracePt t="73641" x="38100" y="4210050"/>
          <p14:tracePt t="73656" x="31750" y="4222750"/>
          <p14:tracePt t="73664" x="25400" y="4241800"/>
          <p14:tracePt t="73672" x="19050" y="4267200"/>
          <p14:tracePt t="73689" x="6350" y="4311650"/>
          <p14:tracePt t="73695" x="6350" y="4330700"/>
          <p14:tracePt t="73706" x="0" y="4368800"/>
          <p14:tracePt t="73723" x="0" y="4413250"/>
          <p14:tracePt t="73739" x="6350" y="4451350"/>
          <p14:tracePt t="73746" x="19050" y="4470400"/>
          <p14:tracePt t="73756" x="31750" y="4483100"/>
          <p14:tracePt t="73773" x="57150" y="4508500"/>
          <p14:tracePt t="73776" x="76200" y="4521200"/>
          <p14:tracePt t="73790" x="107950" y="4527550"/>
          <p14:tracePt t="73807" x="152400" y="4533900"/>
          <p14:tracePt t="73823" x="190500" y="4533900"/>
          <p14:tracePt t="73839" x="234950" y="4527550"/>
          <p14:tracePt t="73856" x="266700" y="4483100"/>
          <p14:tracePt t="73873" x="279400" y="4432300"/>
          <p14:tracePt t="73889" x="285750" y="4387850"/>
          <p14:tracePt t="73906" x="285750" y="4356100"/>
          <p14:tracePt t="73923" x="285750" y="4337050"/>
          <p14:tracePt t="73939" x="285750" y="4324350"/>
          <p14:tracePt t="74032" x="279400" y="4337050"/>
          <p14:tracePt t="74039" x="279400" y="4343400"/>
          <p14:tracePt t="74048" x="273050" y="4381500"/>
          <p14:tracePt t="74056" x="266700" y="4400550"/>
          <p14:tracePt t="74073" x="266700" y="4445000"/>
          <p14:tracePt t="74089" x="266700" y="4470400"/>
          <p14:tracePt t="74106" x="266700" y="4489450"/>
          <p14:tracePt t="74217" x="266700" y="4483100"/>
          <p14:tracePt t="74224" x="266700" y="4470400"/>
          <p14:tracePt t="74239" x="266700" y="4457700"/>
          <p14:tracePt t="74256" x="273050" y="4445000"/>
          <p14:tracePt t="74273" x="273050" y="4425950"/>
          <p14:tracePt t="74478" x="0" y="0"/>
        </p14:tracePtLst>
        <p14:tracePtLst>
          <p14:tracePt t="75136" x="723900" y="4203700"/>
          <p14:tracePt t="75143" x="711200" y="4210050"/>
          <p14:tracePt t="75156" x="698500" y="4216400"/>
          <p14:tracePt t="75173" x="666750" y="4279900"/>
          <p14:tracePt t="75190" x="647700" y="4394200"/>
          <p14:tracePt t="75206" x="654050" y="4470400"/>
          <p14:tracePt t="75223" x="654050" y="4502150"/>
          <p14:tracePt t="75239" x="666750" y="4527550"/>
          <p14:tracePt t="75256" x="685800" y="4540250"/>
          <p14:tracePt t="75273" x="685800" y="4546600"/>
          <p14:tracePt t="75289" x="711200" y="4552950"/>
          <p14:tracePt t="75306" x="717550" y="4552950"/>
          <p14:tracePt t="75322" x="736600" y="4552950"/>
          <p14:tracePt t="75339" x="762000" y="4521200"/>
          <p14:tracePt t="75344" x="768350" y="4495800"/>
          <p14:tracePt t="75356" x="774700" y="4470400"/>
          <p14:tracePt t="75372" x="781050" y="4438650"/>
          <p14:tracePt t="75390" x="781050" y="4406900"/>
          <p14:tracePt t="75406" x="781050" y="4400550"/>
          <p14:tracePt t="75439" x="781050" y="4394200"/>
          <p14:tracePt t="76607" x="0" y="0"/>
        </p14:tracePtLst>
        <p14:tracePtLst>
          <p14:tracePt t="77521" x="1079500" y="5810250"/>
          <p14:tracePt t="77527" x="1066800" y="5835650"/>
          <p14:tracePt t="77538" x="1060450" y="5861050"/>
          <p14:tracePt t="77555" x="1041400" y="5911850"/>
          <p14:tracePt t="77571" x="1035050" y="5943600"/>
          <p14:tracePt t="77575" x="1035050" y="5962650"/>
          <p14:tracePt t="77588" x="1035050" y="5969000"/>
          <p14:tracePt t="77605" x="1035050" y="6000750"/>
          <p14:tracePt t="77622" x="1066800" y="6057900"/>
          <p14:tracePt t="77638" x="1136650" y="6102350"/>
          <p14:tracePt t="77655" x="1263650" y="6134100"/>
          <p14:tracePt t="77671" x="1428750" y="6146800"/>
          <p14:tracePt t="77688" x="1619250" y="6140450"/>
          <p14:tracePt t="77704" x="1771650" y="6115050"/>
          <p14:tracePt t="77710" x="1816100" y="6102350"/>
          <p14:tracePt t="77721" x="1841500" y="6089650"/>
          <p14:tracePt t="77737" x="1873250" y="6076950"/>
          <p14:tracePt t="77754" x="1885950" y="6064250"/>
          <p14:tracePt t="77771" x="1898650" y="6057900"/>
          <p14:tracePt t="77788" x="1905000" y="6045200"/>
          <p14:tracePt t="77804" x="1905000" y="6038850"/>
          <p14:tracePt t="77821" x="1905000" y="6013450"/>
          <p14:tracePt t="77838" x="1905000" y="6007100"/>
          <p14:tracePt t="77927" x="0" y="0"/>
        </p14:tracePtLst>
        <p14:tracePtLst>
          <p14:tracePt t="78599" x="2012950" y="6121400"/>
          <p14:tracePt t="78657" x="2032000" y="6121400"/>
          <p14:tracePt t="78663" x="2044700" y="6121400"/>
          <p14:tracePt t="78672" x="2082800" y="6127750"/>
          <p14:tracePt t="78688" x="2171700" y="6127750"/>
          <p14:tracePt t="78704" x="2311400" y="6127750"/>
          <p14:tracePt t="78721" x="2476500" y="6127750"/>
          <p14:tracePt t="78737" x="2647950" y="6127750"/>
          <p14:tracePt t="78754" x="2794000" y="6127750"/>
          <p14:tracePt t="78771" x="2921000" y="6127750"/>
          <p14:tracePt t="78787" x="3028950" y="6127750"/>
          <p14:tracePt t="78804" x="3105150" y="6127750"/>
          <p14:tracePt t="78821" x="3162300" y="6127750"/>
          <p14:tracePt t="78823" x="3194050" y="6134100"/>
          <p14:tracePt t="78838" x="3244850" y="6146800"/>
          <p14:tracePt t="78854" x="3282950" y="6153150"/>
          <p14:tracePt t="78870" x="3321050" y="6153150"/>
          <p14:tracePt t="78887" x="3352800" y="6153150"/>
          <p14:tracePt t="78904" x="3371850" y="6153150"/>
          <p14:tracePt t="78921" x="3384550" y="6153150"/>
          <p14:tracePt t="78937" x="3403600" y="6153150"/>
          <p14:tracePt t="78959" x="3409950" y="6153150"/>
          <p14:tracePt t="78971" x="3416300" y="6153150"/>
          <p14:tracePt t="79191" x="0" y="0"/>
        </p14:tracePtLst>
        <p14:tracePtLst>
          <p14:tracePt t="80368" x="3079750" y="6146800"/>
          <p14:tracePt t="80400" x="3079750" y="6159500"/>
          <p14:tracePt t="80407" x="3105150" y="6165850"/>
          <p14:tracePt t="80420" x="3124200" y="6165850"/>
          <p14:tracePt t="80438" x="3282950" y="6197600"/>
          <p14:tracePt t="80454" x="3409950" y="6203950"/>
          <p14:tracePt t="80470" x="3581400" y="6203950"/>
          <p14:tracePt t="80487" x="3727450" y="6203950"/>
          <p14:tracePt t="80503" x="3822700" y="6203950"/>
          <p14:tracePt t="80520" x="3867150" y="6203950"/>
          <p14:tracePt t="80537" x="3879850" y="6203950"/>
          <p14:tracePt t="80553" x="3886200" y="6203950"/>
          <p14:tracePt t="80570" x="3892550" y="6203950"/>
          <p14:tracePt t="80587" x="3905250" y="6203950"/>
          <p14:tracePt t="80591" x="3911600" y="6203950"/>
          <p14:tracePt t="80620" x="3924300" y="6203950"/>
          <p14:tracePt t="81647" x="0" y="0"/>
        </p14:tracePtLst>
        <p14:tracePtLst>
          <p14:tracePt t="82248" x="3409950" y="6146800"/>
          <p14:tracePt t="82344" x="3429000" y="6146800"/>
          <p14:tracePt t="82352" x="3460750" y="6146800"/>
          <p14:tracePt t="82359" x="3492500" y="6146800"/>
          <p14:tracePt t="82369" x="3549650" y="6146800"/>
          <p14:tracePt t="82386" x="3695700" y="6146800"/>
          <p14:tracePt t="82403" x="3873500" y="6146800"/>
          <p14:tracePt t="82406" x="3956050" y="6146800"/>
          <p14:tracePt t="82420" x="4019550" y="6146800"/>
          <p14:tracePt t="82437" x="4108450" y="6146800"/>
          <p14:tracePt t="82439" x="4127500" y="6146800"/>
          <p14:tracePt t="82455" x="4133850" y="6146800"/>
          <p14:tracePt t="82479" x="4140200" y="6146800"/>
          <p14:tracePt t="82511" x="4146550" y="6140450"/>
          <p14:tracePt t="82527" x="4146550" y="6134100"/>
          <p14:tracePt t="82536" x="4146550" y="6121400"/>
          <p14:tracePt t="82543" x="4146550" y="6102350"/>
          <p14:tracePt t="82553" x="4146550" y="6076950"/>
          <p14:tracePt t="82570" x="4133850" y="6045200"/>
          <p14:tracePt t="82587" x="4114800" y="6007100"/>
          <p14:tracePt t="82603" x="4102100" y="5975350"/>
          <p14:tracePt t="82619" x="4070350" y="5937250"/>
          <p14:tracePt t="82623" x="4051300" y="5918200"/>
          <p14:tracePt t="82637" x="4038600" y="5899150"/>
          <p14:tracePt t="82653" x="4019550" y="5880100"/>
          <p14:tracePt t="82656" x="4000500" y="5873750"/>
          <p14:tracePt t="82670" x="3975100" y="5848350"/>
          <p14:tracePt t="82686" x="3949700" y="5842000"/>
          <p14:tracePt t="82703" x="3917950" y="5829300"/>
          <p14:tracePt t="82719" x="3898900" y="5822950"/>
          <p14:tracePt t="82737" x="3867150" y="5816600"/>
          <p14:tracePt t="82753" x="3835400" y="5816600"/>
          <p14:tracePt t="82769" x="3790950" y="5816600"/>
          <p14:tracePt t="82786" x="3740150" y="5816600"/>
          <p14:tracePt t="82803" x="3689350" y="5835650"/>
          <p14:tracePt t="82819" x="3651250" y="5854700"/>
          <p14:tracePt t="82822" x="3638550" y="5861050"/>
          <p14:tracePt t="82837" x="3625850" y="5867400"/>
          <p14:tracePt t="82854" x="3606800" y="5899150"/>
          <p14:tracePt t="82870" x="3600450" y="5924550"/>
          <p14:tracePt t="82886" x="3600450" y="5943600"/>
          <p14:tracePt t="82903" x="3600450" y="5962650"/>
          <p14:tracePt t="82919" x="3600450" y="5988050"/>
          <p14:tracePt t="82936" x="3619500" y="6019800"/>
          <p14:tracePt t="82953" x="3644900" y="6045200"/>
          <p14:tracePt t="82969" x="3689350" y="6070600"/>
          <p14:tracePt t="82986" x="3746500" y="6083300"/>
          <p14:tracePt t="83003" x="3829050" y="6096000"/>
          <p14:tracePt t="83019" x="3873500" y="6096000"/>
          <p14:tracePt t="83023" x="3898900" y="6096000"/>
          <p14:tracePt t="83036" x="3924300" y="6096000"/>
          <p14:tracePt t="83054" x="3975100" y="6089650"/>
          <p14:tracePt t="83070" x="4000500" y="6064250"/>
          <p14:tracePt t="83086" x="4013200" y="6045200"/>
          <p14:tracePt t="83102" x="4013200" y="6038850"/>
          <p14:tracePt t="83119" x="4013200" y="6032500"/>
          <p14:tracePt t="83136" x="4013200" y="6026150"/>
          <p14:tracePt t="83231" x="4013200" y="6032500"/>
          <p14:tracePt t="83240" x="4006850" y="6070600"/>
          <p14:tracePt t="83247" x="4000500" y="6089650"/>
          <p14:tracePt t="83256" x="3994150" y="6127750"/>
          <p14:tracePt t="83270" x="3987800" y="6165850"/>
          <p14:tracePt t="83286" x="3987800" y="6191250"/>
          <p14:tracePt t="83376" x="3994150" y="6191250"/>
          <p14:tracePt t="83384" x="3994150" y="6178550"/>
          <p14:tracePt t="83391" x="4000500" y="6146800"/>
          <p14:tracePt t="83403" x="4000500" y="6115050"/>
          <p14:tracePt t="83419" x="4000500" y="6019800"/>
          <p14:tracePt t="83436" x="3968750" y="5918200"/>
          <p14:tracePt t="83439" x="3949700" y="5867400"/>
          <p14:tracePt t="83453" x="3917950" y="5822950"/>
          <p14:tracePt t="83470" x="3854450" y="5772150"/>
          <p14:tracePt t="83486" x="3822700" y="5765800"/>
          <p14:tracePt t="83503" x="3797300" y="5765800"/>
          <p14:tracePt t="83519" x="3784600" y="5765800"/>
          <p14:tracePt t="83536" x="3765550" y="5765800"/>
          <p14:tracePt t="83553" x="3746500" y="5797550"/>
          <p14:tracePt t="83569" x="3733800" y="5835650"/>
          <p14:tracePt t="83586" x="3721100" y="5886450"/>
          <p14:tracePt t="83603" x="3721100" y="5975350"/>
          <p14:tracePt t="83619" x="3727450" y="6057900"/>
          <p14:tracePt t="83636" x="3759200" y="6134100"/>
          <p14:tracePt t="83639" x="3778250" y="6153150"/>
          <p14:tracePt t="83653" x="3797300" y="6165850"/>
          <p14:tracePt t="83670" x="3829050" y="6184900"/>
          <p14:tracePt t="83686" x="3835400" y="6184900"/>
          <p14:tracePt t="83702" x="3860800" y="6178550"/>
          <p14:tracePt t="83719" x="3886200" y="6140450"/>
          <p14:tracePt t="83736" x="3911600" y="6096000"/>
          <p14:tracePt t="83753" x="3924300" y="6064250"/>
          <p14:tracePt t="83770" x="3930650" y="6045200"/>
          <p14:tracePt t="83786" x="3943350" y="6032500"/>
          <p14:tracePt t="83803" x="3943350" y="6026150"/>
          <p14:tracePt t="83819" x="3956050" y="6019800"/>
          <p14:tracePt t="83836" x="3962400" y="6019800"/>
          <p14:tracePt t="83852" x="3968750" y="6019800"/>
          <p14:tracePt t="83870" x="3994150" y="6019800"/>
          <p14:tracePt t="83885" x="4013200" y="6019800"/>
          <p14:tracePt t="83902" x="4038600" y="6026150"/>
          <p14:tracePt t="83919" x="4070350" y="6045200"/>
          <p14:tracePt t="83935" x="4108450" y="6070600"/>
          <p14:tracePt t="83952" x="4140200" y="6089650"/>
          <p14:tracePt t="83969" x="4178300" y="6102350"/>
          <p14:tracePt t="83985" x="4203700" y="6115050"/>
          <p14:tracePt t="84003" x="4216400" y="6121400"/>
          <p14:tracePt t="84019" x="4222750" y="6121400"/>
          <p14:tracePt t="84036" x="4235450" y="6121400"/>
          <p14:tracePt t="84052" x="4241800" y="6096000"/>
          <p14:tracePt t="84054" x="4241800" y="6083300"/>
          <p14:tracePt t="84069" x="4241800" y="6070600"/>
          <p14:tracePt t="84086" x="4241800" y="6038850"/>
          <p14:tracePt t="84102" x="4241800" y="6026150"/>
          <p14:tracePt t="84184" x="4241800" y="6038850"/>
          <p14:tracePt t="84191" x="4241800" y="6070600"/>
          <p14:tracePt t="84203" x="4241800" y="6102350"/>
          <p14:tracePt t="84219" x="4241800" y="6146800"/>
          <p14:tracePt t="84225" x="4241800" y="6153150"/>
          <p14:tracePt t="84236" x="4241800" y="6159500"/>
          <p14:tracePt t="84252" x="4248150" y="6165850"/>
          <p14:tracePt t="84288" x="4260850" y="6165850"/>
          <p14:tracePt t="84296" x="4267200" y="6153150"/>
          <p14:tracePt t="84304" x="4273550" y="6134100"/>
          <p14:tracePt t="84319" x="4286250" y="6051550"/>
          <p14:tracePt t="84336" x="4286250" y="5988050"/>
          <p14:tracePt t="84352" x="4286250" y="5930900"/>
          <p14:tracePt t="84369" x="4286250" y="5911850"/>
          <p14:tracePt t="84387" x="4286250" y="5905500"/>
          <p14:tracePt t="84432" x="4286250" y="5918200"/>
          <p14:tracePt t="84440" x="4286250" y="5949950"/>
          <p14:tracePt t="84453" x="4286250" y="5981700"/>
          <p14:tracePt t="84470" x="4286250" y="6032500"/>
          <p14:tracePt t="84486" x="4286250" y="6038850"/>
          <p14:tracePt t="84511" x="4292600" y="6045200"/>
          <p14:tracePt t="84552" x="4292600" y="6038850"/>
          <p14:tracePt t="84559" x="4292600" y="6032500"/>
          <p14:tracePt t="84569" x="4292600" y="6026150"/>
          <p14:tracePt t="84990" x="0" y="0"/>
        </p14:tracePtLst>
        <p14:tracePtLst>
          <p14:tracePt t="85472" x="4673600" y="6089650"/>
          <p14:tracePt t="85536" x="4667250" y="6096000"/>
          <p14:tracePt t="85560" x="4673600" y="6108700"/>
          <p14:tracePt t="85568" x="4699000" y="6115050"/>
          <p14:tracePt t="85575" x="4718050" y="6115050"/>
          <p14:tracePt t="85585" x="4768850" y="6121400"/>
          <p14:tracePt t="85603" x="4889500" y="6127750"/>
          <p14:tracePt t="85619" x="5035550" y="6127750"/>
          <p14:tracePt t="85623" x="5111750" y="6127750"/>
          <p14:tracePt t="85635" x="5181600" y="6127750"/>
          <p14:tracePt t="85652" x="5289550" y="6127750"/>
          <p14:tracePt t="85655" x="5321300" y="6127750"/>
          <p14:tracePt t="85669" x="5334000" y="6127750"/>
          <p14:tracePt t="85685" x="5340350" y="6127750"/>
          <p14:tracePt t="85905" x="5346700" y="6127750"/>
          <p14:tracePt t="85919" x="5353050" y="6127750"/>
          <p14:tracePt t="85936" x="5365750" y="6127750"/>
          <p14:tracePt t="85943" x="5378450" y="6127750"/>
          <p14:tracePt t="85951" x="5391150" y="6127750"/>
          <p14:tracePt t="85968" x="5441950" y="6134100"/>
          <p14:tracePt t="85985" x="5524500" y="6146800"/>
          <p14:tracePt t="86002" x="5613400" y="6165850"/>
          <p14:tracePt t="86018" x="5676900" y="6178550"/>
          <p14:tracePt t="86035" x="5721350" y="6178550"/>
          <p14:tracePt t="86052" x="5746750" y="6178550"/>
          <p14:tracePt t="86068" x="5759450" y="6178550"/>
          <p14:tracePt t="86152" x="5765800" y="6178550"/>
          <p14:tracePt t="86815" x="0" y="0"/>
        </p14:tracePtLst>
        <p14:tracePtLst>
          <p14:tracePt t="88520" x="1339850" y="6229350"/>
          <p14:tracePt t="88552" x="1358900" y="6229350"/>
          <p14:tracePt t="88559" x="1416050" y="6229350"/>
          <p14:tracePt t="88568" x="1498600" y="6248400"/>
          <p14:tracePt t="88584" x="1758950" y="6292850"/>
          <p14:tracePt t="88601" x="2279650" y="6375400"/>
          <p14:tracePt t="88618" x="2946400" y="6464300"/>
          <p14:tracePt t="88635" x="3644900" y="6489700"/>
          <p14:tracePt t="88651" x="4248150" y="6489700"/>
          <p14:tracePt t="88668" x="4762500" y="6489700"/>
          <p14:tracePt t="88670" x="4959350" y="6489700"/>
          <p14:tracePt t="88684" x="5111750" y="6489700"/>
          <p14:tracePt t="88702" x="5461000" y="6489700"/>
          <p14:tracePt t="88718" x="5632450" y="6489700"/>
          <p14:tracePt t="88735" x="5746750" y="6489700"/>
          <p14:tracePt t="88751" x="5803900" y="6489700"/>
          <p14:tracePt t="88768" x="5835650" y="6489700"/>
          <p14:tracePt t="88784" x="5854700" y="6489700"/>
          <p14:tracePt t="89038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1185" y="1214990"/>
            <a:ext cx="11545678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m3();  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接口里方法编译器自动加上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来修饰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m4();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abstract class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//class 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声明实现了接口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，但只实现了一个接口方法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只能是抽象类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m3()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，并实现了另一个接口方法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E extends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注意既然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，所以这里的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m4() {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，给出自己的的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573"/>
    </mc:Choice>
    <mc:Fallback xmlns="">
      <p:transition spd="slow" advTm="157573"/>
    </mc:Fallback>
  </mc:AlternateContent>
  <p:extLst>
    <p:ext uri="{3A86A75C-4F4B-4683-9AE1-C65F6400EC91}">
      <p14:laserTraceLst xmlns:p14="http://schemas.microsoft.com/office/powerpoint/2010/main">
        <p14:tracePtLst>
          <p14:tracePt t="2407" x="806450" y="1200150"/>
          <p14:tracePt t="2485" x="742950" y="1428750"/>
          <p14:tracePt t="2506" x="749300" y="1504950"/>
          <p14:tracePt t="2508" x="755650" y="1530350"/>
          <p14:tracePt t="2523" x="787400" y="1587500"/>
          <p14:tracePt t="2539" x="819150" y="1619250"/>
          <p14:tracePt t="2556" x="857250" y="1644650"/>
          <p14:tracePt t="2573" x="882650" y="1651000"/>
          <p14:tracePt t="2589" x="933450" y="1651000"/>
          <p14:tracePt t="2606" x="1009650" y="1638300"/>
          <p14:tracePt t="2622" x="1060450" y="1593850"/>
          <p14:tracePt t="2639" x="1085850" y="1543050"/>
          <p14:tracePt t="2656" x="1104900" y="1492250"/>
          <p14:tracePt t="2672" x="1104900" y="1460500"/>
          <p14:tracePt t="2689" x="1104900" y="1422400"/>
          <p14:tracePt t="2706" x="1104900" y="1397000"/>
          <p14:tracePt t="2828" x="0" y="0"/>
        </p14:tracePtLst>
        <p14:tracePtLst>
          <p14:tracePt t="3557" x="196850" y="1250950"/>
          <p14:tracePt t="3565" x="190500" y="1250950"/>
          <p14:tracePt t="3581" x="184150" y="1257300"/>
          <p14:tracePt t="3589" x="184150" y="1270000"/>
          <p14:tracePt t="3606" x="177800" y="1308100"/>
          <p14:tracePt t="3622" x="171450" y="1377950"/>
          <p14:tracePt t="3639" x="171450" y="1460500"/>
          <p14:tracePt t="3656" x="171450" y="1568450"/>
          <p14:tracePt t="3672" x="171450" y="1708150"/>
          <p14:tracePt t="3689" x="190500" y="1847850"/>
          <p14:tracePt t="3706" x="228600" y="1962150"/>
          <p14:tracePt t="3722" x="273050" y="2051050"/>
          <p14:tracePt t="3724" x="298450" y="2089150"/>
          <p14:tracePt t="3739" x="342900" y="2152650"/>
          <p14:tracePt t="3756" x="374650" y="2190750"/>
          <p14:tracePt t="3772" x="393700" y="2216150"/>
          <p14:tracePt t="3789" x="425450" y="2241550"/>
          <p14:tracePt t="3805" x="463550" y="2279650"/>
          <p14:tracePt t="3822" x="501650" y="2336800"/>
          <p14:tracePt t="3839" x="571500" y="2393950"/>
          <p14:tracePt t="3855" x="673100" y="2457450"/>
          <p14:tracePt t="3872" x="806450" y="2508250"/>
          <p14:tracePt t="3889" x="977900" y="2559050"/>
          <p14:tracePt t="3905" x="1200150" y="2616200"/>
          <p14:tracePt t="3922" x="1441450" y="2654300"/>
          <p14:tracePt t="3925" x="1549400" y="2660650"/>
          <p14:tracePt t="3939" x="1746250" y="2660650"/>
          <p14:tracePt t="3956" x="1943100" y="2641600"/>
          <p14:tracePt t="3972" x="2114550" y="2584450"/>
          <p14:tracePt t="3989" x="2260600" y="2520950"/>
          <p14:tracePt t="4006" x="2400300" y="2470150"/>
          <p14:tracePt t="4022" x="2508250" y="2406650"/>
          <p14:tracePt t="4027" x="2533650" y="2381250"/>
          <p14:tracePt t="4040" x="2565400" y="2349500"/>
          <p14:tracePt t="4056" x="2609850" y="2286000"/>
          <p14:tracePt t="4072" x="2628900" y="2235200"/>
          <p14:tracePt t="4089" x="2641600" y="2190750"/>
          <p14:tracePt t="4105" x="2647950" y="2139950"/>
          <p14:tracePt t="4122" x="2647950" y="2089150"/>
          <p14:tracePt t="4124" x="2641600" y="2063750"/>
          <p14:tracePt t="4139" x="2609850" y="2000250"/>
          <p14:tracePt t="4155" x="2565400" y="1905000"/>
          <p14:tracePt t="4172" x="2520950" y="1822450"/>
          <p14:tracePt t="4189" x="2476500" y="1746250"/>
          <p14:tracePt t="4206" x="2419350" y="1689100"/>
          <p14:tracePt t="4222" x="2381250" y="1651000"/>
          <p14:tracePt t="4239" x="2349500" y="1625600"/>
          <p14:tracePt t="4255" x="2324100" y="1606550"/>
          <p14:tracePt t="4272" x="2286000" y="1587500"/>
          <p14:tracePt t="4289" x="2241550" y="1562100"/>
          <p14:tracePt t="4305" x="2190750" y="1536700"/>
          <p14:tracePt t="4309" x="2159000" y="1524000"/>
          <p14:tracePt t="4322" x="2120900" y="1511300"/>
          <p14:tracePt t="4339" x="1974850" y="1454150"/>
          <p14:tracePt t="4356" x="1860550" y="1416050"/>
          <p14:tracePt t="4372" x="1720850" y="1390650"/>
          <p14:tracePt t="4389" x="1568450" y="1358900"/>
          <p14:tracePt t="4406" x="1435100" y="1327150"/>
          <p14:tracePt t="4422" x="1282700" y="1301750"/>
          <p14:tracePt t="4439" x="1136650" y="1276350"/>
          <p14:tracePt t="4455" x="1003300" y="1257300"/>
          <p14:tracePt t="4472" x="895350" y="1257300"/>
          <p14:tracePt t="4489" x="800100" y="1257300"/>
          <p14:tracePt t="4505" x="723900" y="1257300"/>
          <p14:tracePt t="4508" x="692150" y="1257300"/>
          <p14:tracePt t="4522" x="660400" y="1257300"/>
          <p14:tracePt t="4526" x="647700" y="1263650"/>
          <p14:tracePt t="4539" x="622300" y="1270000"/>
          <p14:tracePt t="4555" x="590550" y="1282700"/>
          <p14:tracePt t="4572" x="565150" y="1295400"/>
          <p14:tracePt t="4589" x="533400" y="1333500"/>
          <p14:tracePt t="4605" x="488950" y="1390650"/>
          <p14:tracePt t="4622" x="450850" y="1454150"/>
          <p14:tracePt t="4639" x="419100" y="1517650"/>
          <p14:tracePt t="4655" x="400050" y="1568450"/>
          <p14:tracePt t="4672" x="381000" y="1612900"/>
          <p14:tracePt t="4689" x="368300" y="1670050"/>
          <p14:tracePt t="4705" x="361950" y="1714500"/>
          <p14:tracePt t="4708" x="361950" y="1746250"/>
          <p14:tracePt t="4722" x="355600" y="1803400"/>
          <p14:tracePt t="4739" x="355600" y="1841500"/>
          <p14:tracePt t="4740" x="355600" y="1885950"/>
          <p14:tracePt t="4755" x="361950" y="1924050"/>
          <p14:tracePt t="4772" x="374650" y="1968500"/>
          <p14:tracePt t="4789" x="393700" y="2006600"/>
          <p14:tracePt t="4805" x="412750" y="2038350"/>
          <p14:tracePt t="4822" x="419100" y="2063750"/>
          <p14:tracePt t="4839" x="444500" y="2082800"/>
          <p14:tracePt t="4855" x="463550" y="2108200"/>
          <p14:tracePt t="4872" x="501650" y="2139950"/>
          <p14:tracePt t="4876" x="520700" y="2171700"/>
          <p14:tracePt t="4889" x="546100" y="2197100"/>
          <p14:tracePt t="4905" x="628650" y="2266950"/>
          <p14:tracePt t="4908" x="679450" y="2292350"/>
          <p14:tracePt t="4922" x="736600" y="2324100"/>
          <p14:tracePt t="4924" x="793750" y="2355850"/>
          <p14:tracePt t="4939" x="850900" y="2387600"/>
          <p14:tracePt t="4955" x="1066800" y="2457450"/>
          <p14:tracePt t="4972" x="1219200" y="2489200"/>
          <p14:tracePt t="4988" x="1371600" y="2514600"/>
          <p14:tracePt t="5005" x="1466850" y="2514600"/>
          <p14:tracePt t="5022" x="1536700" y="2514600"/>
          <p14:tracePt t="5038" x="1587500" y="2508250"/>
          <p14:tracePt t="5055" x="1631950" y="2489200"/>
          <p14:tracePt t="5072" x="1682750" y="2438400"/>
          <p14:tracePt t="5088" x="1752600" y="2387600"/>
          <p14:tracePt t="5105" x="1809750" y="2330450"/>
          <p14:tracePt t="5122" x="1866900" y="2279650"/>
          <p14:tracePt t="5124" x="1885950" y="2260600"/>
          <p14:tracePt t="5138" x="1898650" y="2241550"/>
          <p14:tracePt t="5155" x="1955800" y="2203450"/>
          <p14:tracePt t="5172" x="1981200" y="2159000"/>
          <p14:tracePt t="5188" x="2006600" y="2114550"/>
          <p14:tracePt t="5205" x="2032000" y="2076450"/>
          <p14:tracePt t="5222" x="2044700" y="2044700"/>
          <p14:tracePt t="5239" x="2070100" y="1987550"/>
          <p14:tracePt t="5255" x="2095500" y="1930400"/>
          <p14:tracePt t="5272" x="2114550" y="1866900"/>
          <p14:tracePt t="5288" x="2120900" y="1835150"/>
          <p14:tracePt t="5305" x="2127250" y="1809750"/>
          <p14:tracePt t="5322" x="2127250" y="1797050"/>
          <p14:tracePt t="5338" x="2127250" y="1790700"/>
          <p14:tracePt t="5492" x="0" y="0"/>
        </p14:tracePtLst>
        <p14:tracePtLst>
          <p14:tracePt t="6041" x="1530350" y="1587500"/>
          <p14:tracePt t="6061" x="1524000" y="1587500"/>
          <p14:tracePt t="6072" x="1517650" y="1587500"/>
          <p14:tracePt t="6088" x="1511300" y="1587500"/>
          <p14:tracePt t="6109" x="1504950" y="1593850"/>
          <p14:tracePt t="6121" x="1498600" y="1600200"/>
          <p14:tracePt t="6138" x="1498600" y="1612900"/>
          <p14:tracePt t="6155" x="1485900" y="1663700"/>
          <p14:tracePt t="6172" x="1479550" y="1727200"/>
          <p14:tracePt t="6188" x="1479550" y="1822450"/>
          <p14:tracePt t="6205" x="1479550" y="1943100"/>
          <p14:tracePt t="6221" x="1479550" y="2038350"/>
          <p14:tracePt t="6238" x="1504950" y="2114550"/>
          <p14:tracePt t="6255" x="1543050" y="2178050"/>
          <p14:tracePt t="6271" x="1587500" y="2209800"/>
          <p14:tracePt t="6288" x="1631950" y="2228850"/>
          <p14:tracePt t="6305" x="1689100" y="2254250"/>
          <p14:tracePt t="6321" x="1765300" y="2254250"/>
          <p14:tracePt t="6326" x="1809750" y="2254250"/>
          <p14:tracePt t="6338" x="1854200" y="2254250"/>
          <p14:tracePt t="6355" x="2006600" y="2228850"/>
          <p14:tracePt t="6371" x="2070100" y="2197100"/>
          <p14:tracePt t="6388" x="2095500" y="2159000"/>
          <p14:tracePt t="6405" x="2108200" y="2108200"/>
          <p14:tracePt t="6422" x="2108200" y="2051050"/>
          <p14:tracePt t="6438" x="2101850" y="1974850"/>
          <p14:tracePt t="6455" x="2070100" y="1911350"/>
          <p14:tracePt t="6471" x="2025650" y="1847850"/>
          <p14:tracePt t="6488" x="1949450" y="1784350"/>
          <p14:tracePt t="6505" x="1847850" y="1720850"/>
          <p14:tracePt t="6521" x="1733550" y="1670050"/>
          <p14:tracePt t="6538" x="1644650" y="1651000"/>
          <p14:tracePt t="6554" x="1574800" y="1638300"/>
          <p14:tracePt t="6571" x="1524000" y="1631950"/>
          <p14:tracePt t="6588" x="1479550" y="1625600"/>
          <p14:tracePt t="6604" x="1460500" y="1619250"/>
          <p14:tracePt t="6621" x="1416050" y="1619250"/>
          <p14:tracePt t="6638" x="1358900" y="1619250"/>
          <p14:tracePt t="6654" x="1301750" y="1638300"/>
          <p14:tracePt t="6671" x="1250950" y="1670050"/>
          <p14:tracePt t="6688" x="1206500" y="1714500"/>
          <p14:tracePt t="6705" x="1187450" y="1758950"/>
          <p14:tracePt t="6721" x="1168400" y="1809750"/>
          <p14:tracePt t="6724" x="1162050" y="1835150"/>
          <p14:tracePt t="6738" x="1155700" y="1854200"/>
          <p14:tracePt t="6755" x="1155700" y="1936750"/>
          <p14:tracePt t="6771" x="1187450" y="2000250"/>
          <p14:tracePt t="6788" x="1231900" y="2063750"/>
          <p14:tracePt t="6805" x="1314450" y="2114550"/>
          <p14:tracePt t="6821" x="1409700" y="2152650"/>
          <p14:tracePt t="6838" x="1511300" y="2184400"/>
          <p14:tracePt t="6855" x="1600200" y="2209800"/>
          <p14:tracePt t="6871" x="1676400" y="2209800"/>
          <p14:tracePt t="6888" x="1720850" y="2190750"/>
          <p14:tracePt t="6905" x="1758950" y="2152650"/>
          <p14:tracePt t="6907" x="1771650" y="2133600"/>
          <p14:tracePt t="6921" x="1784350" y="2108200"/>
          <p14:tracePt t="6938" x="1797050" y="2057400"/>
          <p14:tracePt t="6940" x="1803400" y="2025650"/>
          <p14:tracePt t="6954" x="1809750" y="2000250"/>
          <p14:tracePt t="6971" x="1816100" y="1917700"/>
          <p14:tracePt t="6988" x="1816100" y="1847850"/>
          <p14:tracePt t="7004" x="1797050" y="1809750"/>
          <p14:tracePt t="7021" x="1771650" y="1778000"/>
          <p14:tracePt t="7038" x="1752600" y="1758950"/>
          <p14:tracePt t="7054" x="1727200" y="1739900"/>
          <p14:tracePt t="7071" x="1720850" y="1733550"/>
          <p14:tracePt t="7088" x="1701800" y="1727200"/>
          <p14:tracePt t="7104" x="1689100" y="1720850"/>
          <p14:tracePt t="7121" x="1657350" y="1708150"/>
          <p14:tracePt t="7154" x="1651000" y="1708150"/>
          <p14:tracePt t="7171" x="1644650" y="1708150"/>
          <p14:tracePt t="7188" x="1638300" y="1708150"/>
          <p14:tracePt t="7204" x="1619250" y="1720850"/>
          <p14:tracePt t="7221" x="1600200" y="1765300"/>
          <p14:tracePt t="7238" x="1587500" y="1835150"/>
          <p14:tracePt t="7254" x="1587500" y="1911350"/>
          <p14:tracePt t="7271" x="1587500" y="1987550"/>
          <p14:tracePt t="7288" x="1625600" y="2070100"/>
          <p14:tracePt t="7304" x="1676400" y="2127250"/>
          <p14:tracePt t="7308" x="1701800" y="2152650"/>
          <p14:tracePt t="7321" x="1739900" y="2171700"/>
          <p14:tracePt t="7338" x="1790700" y="2197100"/>
          <p14:tracePt t="7339" x="1816100" y="2203450"/>
          <p14:tracePt t="7354" x="1841500" y="2209800"/>
          <p14:tracePt t="7371" x="1892300" y="2209800"/>
          <p14:tracePt t="7388" x="1930400" y="2203450"/>
          <p14:tracePt t="7404" x="1943100" y="2178050"/>
          <p14:tracePt t="7421" x="1962150" y="2127250"/>
          <p14:tracePt t="7438" x="1974850" y="2082800"/>
          <p14:tracePt t="7454" x="1974850" y="2044700"/>
          <p14:tracePt t="7471" x="1974850" y="2006600"/>
          <p14:tracePt t="7488" x="1962150" y="1974850"/>
          <p14:tracePt t="7504" x="1949450" y="1943100"/>
          <p14:tracePt t="7521" x="1924050" y="1917700"/>
          <p14:tracePt t="7538" x="1892300" y="1892300"/>
          <p14:tracePt t="7540" x="1866900" y="1879600"/>
          <p14:tracePt t="7554" x="1835150" y="1866900"/>
          <p14:tracePt t="7571" x="1727200" y="1822450"/>
          <p14:tracePt t="7588" x="1670050" y="1803400"/>
          <p14:tracePt t="7604" x="1606550" y="1765300"/>
          <p14:tracePt t="7621" x="1568450" y="1746250"/>
          <p14:tracePt t="7638" x="1543050" y="1727200"/>
          <p14:tracePt t="7654" x="1524000" y="1708150"/>
          <p14:tracePt t="7671" x="1498600" y="1701800"/>
          <p14:tracePt t="7688" x="1479550" y="1689100"/>
          <p14:tracePt t="7704" x="1447800" y="1663700"/>
          <p14:tracePt t="7721" x="1416050" y="1651000"/>
          <p14:tracePt t="7738" x="1377950" y="1631950"/>
          <p14:tracePt t="7742" x="1365250" y="1625600"/>
          <p14:tracePt t="7754" x="1358900" y="1619250"/>
          <p14:tracePt t="7771" x="1339850" y="1619250"/>
          <p14:tracePt t="7788" x="1327150" y="1619250"/>
          <p14:tracePt t="7804" x="1314450" y="1619250"/>
          <p14:tracePt t="7821" x="1289050" y="1631950"/>
          <p14:tracePt t="7838" x="1244600" y="1682750"/>
          <p14:tracePt t="7854" x="1219200" y="1758950"/>
          <p14:tracePt t="7871" x="1206500" y="1847850"/>
          <p14:tracePt t="7888" x="1206500" y="1911350"/>
          <p14:tracePt t="7904" x="1219200" y="1981200"/>
          <p14:tracePt t="7921" x="1270000" y="2051050"/>
          <p14:tracePt t="7924" x="1295400" y="2076450"/>
          <p14:tracePt t="7938" x="1333500" y="2101850"/>
          <p14:tracePt t="7954" x="1384300" y="2127250"/>
          <p14:tracePt t="7957" x="1409700" y="2133600"/>
          <p14:tracePt t="7971" x="1473200" y="2152650"/>
          <p14:tracePt t="7987" x="1504950" y="2152650"/>
          <p14:tracePt t="8004" x="1543050" y="2152650"/>
          <p14:tracePt t="8021" x="1581150" y="2139950"/>
          <p14:tracePt t="8038" x="1612900" y="2095500"/>
          <p14:tracePt t="8054" x="1631950" y="2051050"/>
          <p14:tracePt t="8071" x="1638300" y="2012950"/>
          <p14:tracePt t="8088" x="1644650" y="1974850"/>
          <p14:tracePt t="8104" x="1644650" y="1943100"/>
          <p14:tracePt t="8121" x="1644650" y="1924050"/>
          <p14:tracePt t="8138" x="1644650" y="1911350"/>
          <p14:tracePt t="8154" x="1644650" y="1898650"/>
          <p14:tracePt t="8171" x="1644650" y="1892300"/>
          <p14:tracePt t="8269" x="1644650" y="1885950"/>
          <p14:tracePt t="8285" x="1644650" y="1879600"/>
          <p14:tracePt t="8309" x="1644650" y="1873250"/>
          <p14:tracePt t="8317" x="1644650" y="1860550"/>
          <p14:tracePt t="8326" x="1644650" y="1854200"/>
          <p14:tracePt t="8338" x="1644650" y="1835150"/>
          <p14:tracePt t="8354" x="1644650" y="1816100"/>
          <p14:tracePt t="8371" x="1631950" y="1790700"/>
          <p14:tracePt t="8388" x="1625600" y="1778000"/>
          <p14:tracePt t="8404" x="1612900" y="1752600"/>
          <p14:tracePt t="8421" x="1593850" y="1733550"/>
          <p14:tracePt t="8437" x="1587500" y="1720850"/>
          <p14:tracePt t="8454" x="1581150" y="1720850"/>
          <p14:tracePt t="8471" x="1581150" y="1714500"/>
          <p14:tracePt t="8669" x="1574800" y="1714500"/>
          <p14:tracePt t="8685" x="1574800" y="1727200"/>
          <p14:tracePt t="8698" x="1574800" y="1752600"/>
          <p14:tracePt t="8707" x="1574800" y="1803400"/>
          <p14:tracePt t="8720" x="1574800" y="1835150"/>
          <p14:tracePt t="8737" x="1574800" y="1905000"/>
          <p14:tracePt t="8754" x="1574800" y="1949450"/>
          <p14:tracePt t="8770" x="1593850" y="1987550"/>
          <p14:tracePt t="8771" x="1600200" y="2000250"/>
          <p14:tracePt t="8787" x="1612900" y="2032000"/>
          <p14:tracePt t="8804" x="1625600" y="2044700"/>
          <p14:tracePt t="8821" x="1631950" y="2063750"/>
          <p14:tracePt t="8837" x="1638300" y="2063750"/>
          <p14:tracePt t="8854" x="1651000" y="2070100"/>
          <p14:tracePt t="8871" x="1651000" y="2082800"/>
          <p14:tracePt t="9748" x="0" y="0"/>
        </p14:tracePtLst>
        <p14:tracePtLst>
          <p14:tracePt t="11187" x="546100" y="1212850"/>
          <p14:tracePt t="11211" x="533400" y="1212850"/>
          <p14:tracePt t="11228" x="527050" y="1225550"/>
          <p14:tracePt t="11236" x="527050" y="1231900"/>
          <p14:tracePt t="11244" x="527050" y="1250950"/>
          <p14:tracePt t="11253" x="520700" y="1276350"/>
          <p14:tracePt t="11269" x="520700" y="1308100"/>
          <p14:tracePt t="11286" x="520700" y="1358900"/>
          <p14:tracePt t="11303" x="520700" y="1409700"/>
          <p14:tracePt t="11320" x="539750" y="1447800"/>
          <p14:tracePt t="11336" x="558800" y="1485900"/>
          <p14:tracePt t="11353" x="603250" y="1504950"/>
          <p14:tracePt t="11356" x="622300" y="1511300"/>
          <p14:tracePt t="11370" x="647700" y="1524000"/>
          <p14:tracePt t="11386" x="704850" y="1536700"/>
          <p14:tracePt t="11403" x="781050" y="1549400"/>
          <p14:tracePt t="11420" x="838200" y="1549400"/>
          <p14:tracePt t="11436" x="869950" y="1549400"/>
          <p14:tracePt t="11453" x="901700" y="1536700"/>
          <p14:tracePt t="11470" x="920750" y="1517650"/>
          <p14:tracePt t="11486" x="933450" y="1498600"/>
          <p14:tracePt t="11503" x="946150" y="1466850"/>
          <p14:tracePt t="11520" x="952500" y="1441450"/>
          <p14:tracePt t="11536" x="952500" y="1422400"/>
          <p14:tracePt t="11553" x="952500" y="1397000"/>
          <p14:tracePt t="11556" x="952500" y="1384300"/>
          <p14:tracePt t="11573" x="952500" y="1377950"/>
          <p14:tracePt t="11586" x="952500" y="1371600"/>
          <p14:tracePt t="11603" x="939800" y="1352550"/>
          <p14:tracePt t="11620" x="933450" y="1346200"/>
          <p14:tracePt t="11636" x="927100" y="1346200"/>
          <p14:tracePt t="11653" x="895350" y="1346200"/>
          <p14:tracePt t="11669" x="869950" y="1346200"/>
          <p14:tracePt t="11686" x="850900" y="1346200"/>
          <p14:tracePt t="11703" x="838200" y="1346200"/>
          <p14:tracePt t="11719" x="819150" y="1346200"/>
          <p14:tracePt t="11736" x="800100" y="1346200"/>
          <p14:tracePt t="11753" x="787400" y="1365250"/>
          <p14:tracePt t="11755" x="781050" y="1377950"/>
          <p14:tracePt t="11769" x="768350" y="1397000"/>
          <p14:tracePt t="11786" x="749300" y="1435100"/>
          <p14:tracePt t="11788" x="742950" y="1447800"/>
          <p14:tracePt t="11803" x="736600" y="1466850"/>
          <p14:tracePt t="11819" x="736600" y="1485900"/>
          <p14:tracePt t="11836" x="736600" y="1504950"/>
          <p14:tracePt t="11853" x="736600" y="1530350"/>
          <p14:tracePt t="11869" x="762000" y="1549400"/>
          <p14:tracePt t="11886" x="812800" y="1568450"/>
          <p14:tracePt t="11903" x="857250" y="1574800"/>
          <p14:tracePt t="11919" x="908050" y="1574800"/>
          <p14:tracePt t="11936" x="952500" y="1574800"/>
          <p14:tracePt t="11953" x="984250" y="1555750"/>
          <p14:tracePt t="11969" x="1003300" y="1530350"/>
          <p14:tracePt t="11986" x="1009650" y="1511300"/>
          <p14:tracePt t="11988" x="1009650" y="1498600"/>
          <p14:tracePt t="12003" x="1009650" y="1473200"/>
          <p14:tracePt t="12019" x="1009650" y="1447800"/>
          <p14:tracePt t="12036" x="996950" y="1416050"/>
          <p14:tracePt t="12053" x="965200" y="1403350"/>
          <p14:tracePt t="12069" x="927100" y="1384300"/>
          <p14:tracePt t="12086" x="882650" y="1371600"/>
          <p14:tracePt t="12103" x="844550" y="1358900"/>
          <p14:tracePt t="12119" x="838200" y="1358900"/>
          <p14:tracePt t="12136" x="831850" y="1358900"/>
          <p14:tracePt t="12169" x="819150" y="1358900"/>
          <p14:tracePt t="12186" x="819150" y="1384300"/>
          <p14:tracePt t="12203" x="819150" y="1441450"/>
          <p14:tracePt t="12219" x="838200" y="1485900"/>
          <p14:tracePt t="12236" x="882650" y="1517650"/>
          <p14:tracePt t="12253" x="933450" y="1543050"/>
          <p14:tracePt t="12269" x="977900" y="1549400"/>
          <p14:tracePt t="12286" x="1022350" y="1549400"/>
          <p14:tracePt t="12303" x="1054100" y="1549400"/>
          <p14:tracePt t="12319" x="1073150" y="1536700"/>
          <p14:tracePt t="12336" x="1073150" y="1504950"/>
          <p14:tracePt t="12353" x="1073150" y="1473200"/>
          <p14:tracePt t="12369" x="1073150" y="1441450"/>
          <p14:tracePt t="12386" x="1066800" y="1409700"/>
          <p14:tracePt t="12403" x="1035050" y="1384300"/>
          <p14:tracePt t="12419" x="1028700" y="1377950"/>
          <p14:tracePt t="12436" x="1016000" y="1377950"/>
          <p14:tracePt t="12469" x="996950" y="1377950"/>
          <p14:tracePt t="12486" x="996950" y="1409700"/>
          <p14:tracePt t="12503" x="996950" y="1428750"/>
          <p14:tracePt t="12519" x="996950" y="1447800"/>
          <p14:tracePt t="12536" x="996950" y="1466850"/>
          <p14:tracePt t="12553" x="1003300" y="1473200"/>
          <p14:tracePt t="12569" x="1009650" y="1473200"/>
          <p14:tracePt t="12586" x="1022350" y="1473200"/>
          <p14:tracePt t="12602" x="1028700" y="1473200"/>
          <p14:tracePt t="12605" x="1035050" y="1473200"/>
          <p14:tracePt t="12619" x="1047750" y="1473200"/>
          <p14:tracePt t="12636" x="1047750" y="1460500"/>
          <p14:tracePt t="12652" x="1047750" y="1447800"/>
          <p14:tracePt t="12686" x="1047750" y="1441450"/>
          <p14:tracePt t="13004" x="0" y="0"/>
        </p14:tracePtLst>
        <p14:tracePtLst>
          <p14:tracePt t="13455" x="1549400" y="1257300"/>
          <p14:tracePt t="13470" x="1543050" y="1250950"/>
          <p14:tracePt t="13486" x="1530350" y="1263650"/>
          <p14:tracePt t="13503" x="1517650" y="1295400"/>
          <p14:tracePt t="13519" x="1511300" y="1352550"/>
          <p14:tracePt t="13536" x="1511300" y="1397000"/>
          <p14:tracePt t="13552" x="1511300" y="1466850"/>
          <p14:tracePt t="13569" x="1524000" y="1504950"/>
          <p14:tracePt t="13586" x="1555750" y="1543050"/>
          <p14:tracePt t="13588" x="1581150" y="1562100"/>
          <p14:tracePt t="13602" x="1600200" y="1581150"/>
          <p14:tracePt t="13619" x="1644650" y="1600200"/>
          <p14:tracePt t="13636" x="1676400" y="1600200"/>
          <p14:tracePt t="13652" x="1689100" y="1600200"/>
          <p14:tracePt t="13669" x="1708150" y="1593850"/>
          <p14:tracePt t="13685" x="1720850" y="1562100"/>
          <p14:tracePt t="13702" x="1720850" y="1536700"/>
          <p14:tracePt t="13719" x="1720850" y="1485900"/>
          <p14:tracePt t="13735" x="1720850" y="1441450"/>
          <p14:tracePt t="13752" x="1714500" y="1397000"/>
          <p14:tracePt t="13769" x="1708150" y="1377950"/>
          <p14:tracePt t="13785" x="1701800" y="1358900"/>
          <p14:tracePt t="13804" x="1695450" y="1352550"/>
          <p14:tracePt t="13837" x="1695450" y="1346200"/>
          <p14:tracePt t="13996" x="0" y="0"/>
        </p14:tracePtLst>
        <p14:tracePtLst>
          <p14:tracePt t="16157" x="730250" y="1670050"/>
          <p14:tracePt t="16238" x="723900" y="1670050"/>
          <p14:tracePt t="16247" x="723900" y="1676400"/>
          <p14:tracePt t="16260" x="749300" y="1708150"/>
          <p14:tracePt t="16270" x="787400" y="1727200"/>
          <p14:tracePt t="16285" x="920750" y="1778000"/>
          <p14:tracePt t="16301" x="1149350" y="1835150"/>
          <p14:tracePt t="16318" x="1536700" y="1866900"/>
          <p14:tracePt t="16335" x="1911350" y="1879600"/>
          <p14:tracePt t="16352" x="2216150" y="1879600"/>
          <p14:tracePt t="16368" x="2413000" y="1879600"/>
          <p14:tracePt t="16385" x="2508250" y="1879600"/>
          <p14:tracePt t="16401" x="2552700" y="1879600"/>
          <p14:tracePt t="16404" x="2559050" y="1879600"/>
          <p14:tracePt t="16418" x="2565400" y="1879600"/>
          <p14:tracePt t="16547" x="0" y="0"/>
        </p14:tracePtLst>
        <p14:tracePtLst>
          <p14:tracePt t="17222" x="4057650" y="1454150"/>
          <p14:tracePt t="17232" x="4051300" y="1454150"/>
          <p14:tracePt t="17244" x="4025900" y="1454150"/>
          <p14:tracePt t="17257" x="4013200" y="1466850"/>
          <p14:tracePt t="17268" x="3994150" y="1498600"/>
          <p14:tracePt t="17284" x="3975100" y="1536700"/>
          <p14:tracePt t="17301" x="3968750" y="1606550"/>
          <p14:tracePt t="17318" x="3968750" y="1682750"/>
          <p14:tracePt t="17335" x="3981450" y="1727200"/>
          <p14:tracePt t="17351" x="4019550" y="1771650"/>
          <p14:tracePt t="17368" x="4076700" y="1809750"/>
          <p14:tracePt t="17384" x="4146550" y="1828800"/>
          <p14:tracePt t="17401" x="4191000" y="1828800"/>
          <p14:tracePt t="17418" x="4254500" y="1822450"/>
          <p14:tracePt t="17434" x="4286250" y="1809750"/>
          <p14:tracePt t="17436" x="4298950" y="1797050"/>
          <p14:tracePt t="17451" x="4318000" y="1778000"/>
          <p14:tracePt t="17468" x="4318000" y="1771650"/>
          <p14:tracePt t="17484" x="4318000" y="1758950"/>
          <p14:tracePt t="17501" x="4318000" y="1746250"/>
          <p14:tracePt t="17518" x="4318000" y="1733550"/>
          <p14:tracePt t="17534" x="4318000" y="1727200"/>
          <p14:tracePt t="17551" x="4324350" y="1720850"/>
          <p14:tracePt t="17584" x="4324350" y="1708150"/>
          <p14:tracePt t="17620" x="0" y="0"/>
        </p14:tracePtLst>
        <p14:tracePtLst>
          <p14:tracePt t="19205" x="825500" y="1771650"/>
          <p14:tracePt t="19246" x="844550" y="1771650"/>
          <p14:tracePt t="19257" x="869950" y="1778000"/>
          <p14:tracePt t="19271" x="977900" y="1790700"/>
          <p14:tracePt t="19284" x="1187450" y="1816100"/>
          <p14:tracePt t="19300" x="1454150" y="1828800"/>
          <p14:tracePt t="19317" x="1689100" y="1828800"/>
          <p14:tracePt t="19334" x="1885950" y="1828800"/>
          <p14:tracePt t="19351" x="2012950" y="1835150"/>
          <p14:tracePt t="19367" x="2082800" y="1841500"/>
          <p14:tracePt t="19384" x="2108200" y="1847850"/>
          <p14:tracePt t="19400" x="2120900" y="1847850"/>
          <p14:tracePt t="19484" x="0" y="0"/>
        </p14:tracePtLst>
        <p14:tracePtLst>
          <p14:tracePt t="20572" x="5137150" y="1835150"/>
          <p14:tracePt t="20645" x="5156200" y="1835150"/>
          <p14:tracePt t="20656" x="5194300" y="1835150"/>
          <p14:tracePt t="20672" x="5334000" y="1835150"/>
          <p14:tracePt t="20685" x="5480050" y="1835150"/>
          <p14:tracePt t="20700" x="5588000" y="1835150"/>
          <p14:tracePt t="20717" x="5638800" y="1835150"/>
          <p14:tracePt t="20733" x="5651500" y="1835150"/>
          <p14:tracePt t="20940" x="0" y="0"/>
        </p14:tracePtLst>
        <p14:tracePtLst>
          <p14:tracePt t="21639" x="6311900" y="1485900"/>
          <p14:tracePt t="21649" x="6305550" y="1485900"/>
          <p14:tracePt t="21668" x="6286500" y="1549400"/>
          <p14:tracePt t="21684" x="6273800" y="1638300"/>
          <p14:tracePt t="21700" x="6273800" y="1733550"/>
          <p14:tracePt t="21717" x="6273800" y="1809750"/>
          <p14:tracePt t="21733" x="6299200" y="1873250"/>
          <p14:tracePt t="21750" x="6337300" y="1917700"/>
          <p14:tracePt t="21766" x="6400800" y="1943100"/>
          <p14:tracePt t="21783" x="6457950" y="1955800"/>
          <p14:tracePt t="21800" x="6496050" y="1955800"/>
          <p14:tracePt t="21816" x="6540500" y="1949450"/>
          <p14:tracePt t="21833" x="6565900" y="1917700"/>
          <p14:tracePt t="21850" x="6572250" y="1866900"/>
          <p14:tracePt t="21867" x="6578600" y="1790700"/>
          <p14:tracePt t="21868" x="6578600" y="1778000"/>
          <p14:tracePt t="21883" x="6578600" y="1720850"/>
          <p14:tracePt t="21899" x="6572250" y="1670050"/>
          <p14:tracePt t="21916" x="6559550" y="1644650"/>
          <p14:tracePt t="21933" x="6553200" y="1631950"/>
          <p14:tracePt t="21996" x="0" y="0"/>
        </p14:tracePtLst>
        <p14:tracePtLst>
          <p14:tracePt t="22464" x="7289800" y="1543050"/>
          <p14:tracePt t="22478" x="7277100" y="1555750"/>
          <p14:tracePt t="22489" x="7270750" y="1574800"/>
          <p14:tracePt t="22500" x="7251700" y="1670050"/>
          <p14:tracePt t="22516" x="7245350" y="1765300"/>
          <p14:tracePt t="22533" x="7245350" y="1854200"/>
          <p14:tracePt t="22549" x="7283450" y="1936750"/>
          <p14:tracePt t="22566" x="7327900" y="1981200"/>
          <p14:tracePt t="22583" x="7359650" y="2006600"/>
          <p14:tracePt t="22599" x="7391400" y="2012950"/>
          <p14:tracePt t="22616" x="7429500" y="2012950"/>
          <p14:tracePt t="22633" x="7473950" y="1981200"/>
          <p14:tracePt t="22649" x="7518400" y="1917700"/>
          <p14:tracePt t="22666" x="7537450" y="1835150"/>
          <p14:tracePt t="22668" x="7543800" y="1797050"/>
          <p14:tracePt t="22683" x="7550150" y="1746250"/>
          <p14:tracePt t="22699" x="7550150" y="1714500"/>
          <p14:tracePt t="22716" x="7550150" y="1689100"/>
          <p14:tracePt t="22732" x="7550150" y="1676400"/>
          <p14:tracePt t="22749" x="7550150" y="1657350"/>
          <p14:tracePt t="22804" x="0" y="0"/>
        </p14:tracePtLst>
        <p14:tracePtLst>
          <p14:tracePt t="23190" x="7988300" y="1841500"/>
          <p14:tracePt t="23202" x="8007350" y="1841500"/>
          <p14:tracePt t="23216" x="8051800" y="1841500"/>
          <p14:tracePt t="23233" x="8128000" y="1841500"/>
          <p14:tracePt t="23236" x="8185150" y="1841500"/>
          <p14:tracePt t="23249" x="8235950" y="1841500"/>
          <p14:tracePt t="23266" x="8388350" y="1841500"/>
          <p14:tracePt t="23267" x="8483600" y="1860550"/>
          <p14:tracePt t="23283" x="8566150" y="1873250"/>
          <p14:tracePt t="23300" x="8813800" y="1924050"/>
          <p14:tracePt t="23316" x="8883650" y="1936750"/>
          <p14:tracePt t="23332" x="8896350" y="1936750"/>
          <p14:tracePt t="23349" x="8902700" y="1936750"/>
          <p14:tracePt t="23717" x="0" y="0"/>
        </p14:tracePtLst>
        <p14:tracePtLst>
          <p14:tracePt t="24719" x="196850" y="1682750"/>
          <p14:tracePt t="24807" x="209550" y="1682750"/>
          <p14:tracePt t="24825" x="266700" y="1682750"/>
          <p14:tracePt t="24842" x="361950" y="1682750"/>
          <p14:tracePt t="24846" x="412750" y="1682750"/>
          <p14:tracePt t="24861" x="520700" y="1682750"/>
          <p14:tracePt t="24871" x="565150" y="1682750"/>
          <p14:tracePt t="24882" x="609600" y="1682750"/>
          <p14:tracePt t="24899" x="666750" y="1682750"/>
          <p14:tracePt t="24901" x="673100" y="1682750"/>
          <p14:tracePt t="24915" x="692150" y="1682750"/>
          <p14:tracePt t="25149" x="692150" y="1689100"/>
          <p14:tracePt t="25166" x="685800" y="1689100"/>
          <p14:tracePt t="25182" x="654050" y="1689100"/>
          <p14:tracePt t="25198" x="615950" y="1689100"/>
          <p14:tracePt t="25215" x="571500" y="1689100"/>
          <p14:tracePt t="25232" x="533400" y="1689100"/>
          <p14:tracePt t="25248" x="501650" y="1689100"/>
          <p14:tracePt t="25265" x="488950" y="1689100"/>
          <p14:tracePt t="25414" x="501650" y="1689100"/>
          <p14:tracePt t="25430" x="514350" y="1689100"/>
          <p14:tracePt t="25448" x="533400" y="1689100"/>
          <p14:tracePt t="25453" x="539750" y="1689100"/>
          <p14:tracePt t="25595" x="0" y="0"/>
        </p14:tracePtLst>
        <p14:tracePtLst>
          <p14:tracePt t="26998" x="933450" y="1244600"/>
          <p14:tracePt t="27014" x="920750" y="1276350"/>
          <p14:tracePt t="27031" x="895350" y="1308100"/>
          <p14:tracePt t="27048" x="876300" y="1346200"/>
          <p14:tracePt t="27064" x="863600" y="1409700"/>
          <p14:tracePt t="27081" x="857250" y="1441450"/>
          <p14:tracePt t="27084" x="857250" y="1460500"/>
          <p14:tracePt t="27098" x="857250" y="1479550"/>
          <p14:tracePt t="27114" x="863600" y="1504950"/>
          <p14:tracePt t="27117" x="869950" y="1511300"/>
          <p14:tracePt t="27131" x="882650" y="1517650"/>
          <p14:tracePt t="27147" x="895350" y="1517650"/>
          <p14:tracePt t="27164" x="908050" y="1517650"/>
          <p14:tracePt t="27181" x="933450" y="1517650"/>
          <p14:tracePt t="27197" x="965200" y="1504950"/>
          <p14:tracePt t="27215" x="984250" y="1485900"/>
          <p14:tracePt t="27231" x="996950" y="1466850"/>
          <p14:tracePt t="27248" x="1003300" y="1447800"/>
          <p14:tracePt t="27264" x="1003300" y="1441450"/>
          <p14:tracePt t="27372" x="0" y="0"/>
        </p14:tracePtLst>
        <p14:tracePtLst>
          <p14:tracePt t="27880" x="730250" y="1568450"/>
          <p14:tracePt t="27895" x="717550" y="1593850"/>
          <p14:tracePt t="27913" x="698500" y="1638300"/>
          <p14:tracePt t="27916" x="692150" y="1670050"/>
          <p14:tracePt t="27926" x="685800" y="1701800"/>
          <p14:tracePt t="27936" x="685800" y="1727200"/>
          <p14:tracePt t="27948" x="685800" y="1803400"/>
          <p14:tracePt t="27964" x="685800" y="1892300"/>
          <p14:tracePt t="27981" x="723900" y="1962150"/>
          <p14:tracePt t="27997" x="787400" y="2032000"/>
          <p14:tracePt t="28014" x="908050" y="2095500"/>
          <p14:tracePt t="28031" x="1079500" y="2146300"/>
          <p14:tracePt t="28047" x="1270000" y="2184400"/>
          <p14:tracePt t="28064" x="1441450" y="2190750"/>
          <p14:tracePt t="28081" x="1581150" y="2190750"/>
          <p14:tracePt t="28084" x="1625600" y="2165350"/>
          <p14:tracePt t="28097" x="1644650" y="2139950"/>
          <p14:tracePt t="28102" x="1670050" y="2101850"/>
          <p14:tracePt t="28114" x="1676400" y="2057400"/>
          <p14:tracePt t="28131" x="1682750" y="1930400"/>
          <p14:tracePt t="28147" x="1676400" y="1841500"/>
          <p14:tracePt t="28164" x="1663700" y="1778000"/>
          <p14:tracePt t="28181" x="1644650" y="1752600"/>
          <p14:tracePt t="28197" x="1638300" y="1733550"/>
          <p14:tracePt t="28214" x="1631950" y="1720850"/>
          <p14:tracePt t="28300" x="0" y="0"/>
        </p14:tracePtLst>
        <p14:tracePtLst>
          <p14:tracePt t="28951" x="6311900" y="1587500"/>
          <p14:tracePt t="28964" x="6305550" y="1587500"/>
          <p14:tracePt t="28980" x="6286500" y="1587500"/>
          <p14:tracePt t="28997" x="6267450" y="1625600"/>
          <p14:tracePt t="29014" x="6254750" y="1714500"/>
          <p14:tracePt t="29030" x="6254750" y="1828800"/>
          <p14:tracePt t="29047" x="6273800" y="1962150"/>
          <p14:tracePt t="29064" x="6292850" y="2051050"/>
          <p14:tracePt t="29080" x="6337300" y="2108200"/>
          <p14:tracePt t="29097" x="6362700" y="2120900"/>
          <p14:tracePt t="29101" x="6375400" y="2127250"/>
          <p14:tracePt t="29114" x="6381750" y="2127250"/>
          <p14:tracePt t="29130" x="6407150" y="2127250"/>
          <p14:tracePt t="29147" x="6470650" y="2070100"/>
          <p14:tracePt t="29164" x="6502400" y="1968500"/>
          <p14:tracePt t="29180" x="6515100" y="1879600"/>
          <p14:tracePt t="29197" x="6515100" y="1790700"/>
          <p14:tracePt t="29214" x="6496050" y="1720850"/>
          <p14:tracePt t="29230" x="6477000" y="1689100"/>
          <p14:tracePt t="29247" x="6477000" y="1676400"/>
          <p14:tracePt t="29264" x="6464300" y="1663700"/>
          <p14:tracePt t="29280" x="6457950" y="1651000"/>
          <p14:tracePt t="29380" x="0" y="0"/>
        </p14:tracePtLst>
        <p14:tracePtLst>
          <p14:tracePt t="30041" x="7385050" y="1549400"/>
          <p14:tracePt t="30060" x="7353300" y="1619250"/>
          <p14:tracePt t="30074" x="7346950" y="1663700"/>
          <p14:tracePt t="30085" x="7321550" y="1758950"/>
          <p14:tracePt t="30097" x="7315200" y="1816100"/>
          <p14:tracePt t="30113" x="7302500" y="1892300"/>
          <p14:tracePt t="30130" x="7308850" y="1968500"/>
          <p14:tracePt t="30147" x="7327900" y="2019300"/>
          <p14:tracePt t="30164" x="7353300" y="2025650"/>
          <p14:tracePt t="30180" x="7366000" y="2032000"/>
          <p14:tracePt t="30197" x="7404100" y="2032000"/>
          <p14:tracePt t="30213" x="7454900" y="2006600"/>
          <p14:tracePt t="30230" x="7512050" y="1949450"/>
          <p14:tracePt t="30246" x="7550150" y="1885950"/>
          <p14:tracePt t="30263" x="7556500" y="1809750"/>
          <p14:tracePt t="30280" x="7556500" y="1733550"/>
          <p14:tracePt t="30297" x="7556500" y="1657350"/>
          <p14:tracePt t="30313" x="7543800" y="1619250"/>
          <p14:tracePt t="30330" x="7531100" y="1606550"/>
          <p14:tracePt t="30420" x="0" y="0"/>
        </p14:tracePtLst>
        <p14:tracePtLst>
          <p14:tracePt t="33558" x="1587500" y="2616200"/>
          <p14:tracePt t="33570" x="1587500" y="2635250"/>
          <p14:tracePt t="33581" x="1587500" y="2673350"/>
          <p14:tracePt t="33595" x="1600200" y="2730500"/>
          <p14:tracePt t="33612" x="1625600" y="2768600"/>
          <p14:tracePt t="33629" x="1689100" y="2813050"/>
          <p14:tracePt t="33646" x="1784350" y="2851150"/>
          <p14:tracePt t="33662" x="1860550" y="2857500"/>
          <p14:tracePt t="33679" x="1936750" y="2857500"/>
          <p14:tracePt t="33696" x="1993900" y="2838450"/>
          <p14:tracePt t="33712" x="2032000" y="2794000"/>
          <p14:tracePt t="33729" x="2044700" y="2743200"/>
          <p14:tracePt t="33746" x="2051050" y="2698750"/>
          <p14:tracePt t="33747" x="2051050" y="2679700"/>
          <p14:tracePt t="33762" x="2051050" y="2641600"/>
          <p14:tracePt t="33764" x="2044700" y="2622550"/>
          <p14:tracePt t="33779" x="2032000" y="2584450"/>
          <p14:tracePt t="33796" x="2012950" y="2565400"/>
          <p14:tracePt t="33812" x="2006600" y="2559050"/>
          <p14:tracePt t="34004" x="0" y="0"/>
        </p14:tracePtLst>
        <p14:tracePtLst>
          <p14:tracePt t="34655" x="2203450" y="2571750"/>
          <p14:tracePt t="34668" x="2190750" y="2578100"/>
          <p14:tracePt t="34684" x="2178050" y="2609850"/>
          <p14:tracePt t="34696" x="2165350" y="2635250"/>
          <p14:tracePt t="34712" x="2159000" y="2673350"/>
          <p14:tracePt t="34728" x="2159000" y="2724150"/>
          <p14:tracePt t="34745" x="2159000" y="2755900"/>
          <p14:tracePt t="34762" x="2165350" y="2800350"/>
          <p14:tracePt t="34779" x="2178050" y="2819400"/>
          <p14:tracePt t="34780" x="2184400" y="2825750"/>
          <p14:tracePt t="34796" x="2197100" y="2825750"/>
          <p14:tracePt t="34812" x="2216150" y="2825750"/>
          <p14:tracePt t="34828" x="2260600" y="2825750"/>
          <p14:tracePt t="34845" x="2311400" y="2806700"/>
          <p14:tracePt t="34862" x="2343150" y="2781300"/>
          <p14:tracePt t="34878" x="2355850" y="2762250"/>
          <p14:tracePt t="34895" x="2362200" y="2743200"/>
          <p14:tracePt t="34912" x="2368550" y="2730500"/>
          <p14:tracePt t="34928" x="2368550" y="2724150"/>
          <p14:tracePt t="35012" x="0" y="0"/>
        </p14:tracePtLst>
        <p14:tracePtLst>
          <p14:tracePt t="35471" x="3111500" y="2571750"/>
          <p14:tracePt t="35484" x="3111500" y="2584450"/>
          <p14:tracePt t="35495" x="3111500" y="2603500"/>
          <p14:tracePt t="35511" x="3105150" y="2635250"/>
          <p14:tracePt t="35528" x="3105150" y="2673350"/>
          <p14:tracePt t="35545" x="3111500" y="2711450"/>
          <p14:tracePt t="35561" x="3124200" y="2749550"/>
          <p14:tracePt t="35578" x="3162300" y="2781300"/>
          <p14:tracePt t="35579" x="3181350" y="2794000"/>
          <p14:tracePt t="35596" x="3251200" y="2819400"/>
          <p14:tracePt t="35611" x="3327400" y="2832100"/>
          <p14:tracePt t="35628" x="3397250" y="2838450"/>
          <p14:tracePt t="35645" x="3460750" y="2838450"/>
          <p14:tracePt t="35662" x="3505200" y="2825750"/>
          <p14:tracePt t="35678" x="3524250" y="2800350"/>
          <p14:tracePt t="35695" x="3530600" y="2755900"/>
          <p14:tracePt t="35711" x="3530600" y="2717800"/>
          <p14:tracePt t="35728" x="3530600" y="2673350"/>
          <p14:tracePt t="35745" x="3530600" y="2660650"/>
          <p14:tracePt t="35761" x="3530600" y="2647950"/>
          <p14:tracePt t="35778" x="3530600" y="2641600"/>
          <p14:tracePt t="35884" x="0" y="0"/>
        </p14:tracePtLst>
        <p14:tracePtLst>
          <p14:tracePt t="38806" x="2089150" y="2597150"/>
          <p14:tracePt t="38894" x="2076450" y="2597150"/>
          <p14:tracePt t="38909" x="2070100" y="2622550"/>
          <p14:tracePt t="38922" x="2063750" y="2647950"/>
          <p14:tracePt t="38937" x="2051050" y="2705100"/>
          <p14:tracePt t="38950" x="2051050" y="2762250"/>
          <p14:tracePt t="38961" x="2051050" y="2794000"/>
          <p14:tracePt t="38977" x="2051050" y="2838450"/>
          <p14:tracePt t="38994" x="2070100" y="2882900"/>
          <p14:tracePt t="39011" x="2101850" y="2921000"/>
          <p14:tracePt t="39012" x="2114550" y="2933700"/>
          <p14:tracePt t="39027" x="2171700" y="2959100"/>
          <p14:tracePt t="39044" x="2228850" y="2971800"/>
          <p14:tracePt t="39060" x="2305050" y="2971800"/>
          <p14:tracePt t="39077" x="2432050" y="2959100"/>
          <p14:tracePt t="39094" x="2546350" y="2908300"/>
          <p14:tracePt t="39110" x="2616200" y="2882900"/>
          <p14:tracePt t="39127" x="2647950" y="2857500"/>
          <p14:tracePt t="39144" x="2660650" y="2838450"/>
          <p14:tracePt t="39160" x="2660650" y="2825750"/>
          <p14:tracePt t="39177" x="2660650" y="2813050"/>
          <p14:tracePt t="39194" x="2660650" y="2806700"/>
          <p14:tracePt t="39210" x="2660650" y="2800350"/>
          <p14:tracePt t="39227" x="2660650" y="2794000"/>
          <p14:tracePt t="39323" x="0" y="0"/>
        </p14:tracePtLst>
        <p14:tracePtLst>
          <p14:tracePt t="39983" x="4108450" y="2578100"/>
          <p14:tracePt t="40004" x="4102100" y="2578100"/>
          <p14:tracePt t="40020" x="4102100" y="2590800"/>
          <p14:tracePt t="40035" x="4102100" y="2609850"/>
          <p14:tracePt t="40043" x="4102100" y="2622550"/>
          <p14:tracePt t="40060" x="4102100" y="2673350"/>
          <p14:tracePt t="40077" x="4114800" y="2743200"/>
          <p14:tracePt t="40093" x="4140200" y="2800350"/>
          <p14:tracePt t="40110" x="4191000" y="2870200"/>
          <p14:tracePt t="40127" x="4235450" y="2901950"/>
          <p14:tracePt t="40143" x="4273550" y="2921000"/>
          <p14:tracePt t="40160" x="4298950" y="2927350"/>
          <p14:tracePt t="40177" x="4343400" y="2927350"/>
          <p14:tracePt t="40193" x="4362450" y="2927350"/>
          <p14:tracePt t="40210" x="4375150" y="2914650"/>
          <p14:tracePt t="40227" x="4381500" y="2870200"/>
          <p14:tracePt t="40243" x="4381500" y="2838450"/>
          <p14:tracePt t="40260" x="4381500" y="2800350"/>
          <p14:tracePt t="40277" x="4375150" y="2774950"/>
          <p14:tracePt t="40293" x="4362450" y="2743200"/>
          <p14:tracePt t="40310" x="4356100" y="2730500"/>
          <p14:tracePt t="40327" x="4349750" y="2724150"/>
          <p14:tracePt t="40343" x="4349750" y="2717800"/>
          <p14:tracePt t="40436" x="0" y="0"/>
        </p14:tracePtLst>
        <p14:tracePtLst>
          <p14:tracePt t="40993" x="3092450" y="2647950"/>
          <p14:tracePt t="41010" x="3086100" y="2647950"/>
          <p14:tracePt t="41026" x="3079750" y="2647950"/>
          <p14:tracePt t="41043" x="3073400" y="2673350"/>
          <p14:tracePt t="41059" x="3073400" y="2705100"/>
          <p14:tracePt t="41076" x="3086100" y="2755900"/>
          <p14:tracePt t="41093" x="3124200" y="2794000"/>
          <p14:tracePt t="41110" x="3187700" y="2851150"/>
          <p14:tracePt t="41126" x="3308350" y="2895600"/>
          <p14:tracePt t="41143" x="3441700" y="2927350"/>
          <p14:tracePt t="41160" x="3581400" y="2952750"/>
          <p14:tracePt t="41176" x="3670300" y="2952750"/>
          <p14:tracePt t="41193" x="3727450" y="2952750"/>
          <p14:tracePt t="41209" x="3771900" y="2952750"/>
          <p14:tracePt t="41226" x="3784600" y="2933700"/>
          <p14:tracePt t="41243" x="3784600" y="2901950"/>
          <p14:tracePt t="41260" x="3784600" y="2863850"/>
          <p14:tracePt t="41276" x="3784600" y="2819400"/>
          <p14:tracePt t="41293" x="3771900" y="2774950"/>
          <p14:tracePt t="41309" x="3752850" y="2743200"/>
          <p14:tracePt t="41326" x="3733800" y="2705100"/>
          <p14:tracePt t="41343" x="3683000" y="2673350"/>
          <p14:tracePt t="41359" x="3632200" y="2654300"/>
          <p14:tracePt t="41376" x="3600450" y="2647950"/>
          <p14:tracePt t="41393" x="3556000" y="2635250"/>
          <p14:tracePt t="41409" x="3536950" y="2635250"/>
          <p14:tracePt t="41412" x="3524250" y="2635250"/>
          <p14:tracePt t="41426" x="3517900" y="2635250"/>
          <p14:tracePt t="41443" x="3486150" y="2635250"/>
          <p14:tracePt t="41459" x="3467100" y="2647950"/>
          <p14:tracePt t="41476" x="3448050" y="2679700"/>
          <p14:tracePt t="41493" x="3441700" y="2705100"/>
          <p14:tracePt t="41509" x="3441700" y="2736850"/>
          <p14:tracePt t="41526" x="3448050" y="2762250"/>
          <p14:tracePt t="41543" x="3467100" y="2787650"/>
          <p14:tracePt t="41559" x="3505200" y="2800350"/>
          <p14:tracePt t="41576" x="3556000" y="2819400"/>
          <p14:tracePt t="41593" x="3644900" y="2844800"/>
          <p14:tracePt t="41609" x="3721100" y="2844800"/>
          <p14:tracePt t="41612" x="3752850" y="2844800"/>
          <p14:tracePt t="41626" x="3778250" y="2844800"/>
          <p14:tracePt t="41643" x="3810000" y="2819400"/>
          <p14:tracePt t="41659" x="3810000" y="2794000"/>
          <p14:tracePt t="41676" x="3810000" y="2762250"/>
          <p14:tracePt t="41693" x="3803650" y="2717800"/>
          <p14:tracePt t="41709" x="3778250" y="2686050"/>
          <p14:tracePt t="41726" x="3733800" y="2654300"/>
          <p14:tracePt t="41743" x="3657600" y="2628900"/>
          <p14:tracePt t="41759" x="3543300" y="2609850"/>
          <p14:tracePt t="41776" x="3435350" y="2597150"/>
          <p14:tracePt t="41793" x="3371850" y="2597150"/>
          <p14:tracePt t="41809" x="3327400" y="2603500"/>
          <p14:tracePt t="41826" x="3302000" y="2628900"/>
          <p14:tracePt t="41843" x="3295650" y="2673350"/>
          <p14:tracePt t="41859" x="3289300" y="2705100"/>
          <p14:tracePt t="41876" x="3289300" y="2749550"/>
          <p14:tracePt t="41893" x="3308350" y="2781300"/>
          <p14:tracePt t="41909" x="3327400" y="2813050"/>
          <p14:tracePt t="41926" x="3371850" y="2832100"/>
          <p14:tracePt t="41943" x="3441700" y="2851150"/>
          <p14:tracePt t="41959" x="3517900" y="2857500"/>
          <p14:tracePt t="41976" x="3594100" y="2857500"/>
          <p14:tracePt t="41993" x="3663950" y="2851150"/>
          <p14:tracePt t="42009" x="3702050" y="2832100"/>
          <p14:tracePt t="42026" x="3708400" y="2819400"/>
          <p14:tracePt t="42027" x="3714750" y="2806700"/>
          <p14:tracePt t="42044" x="3714750" y="2794000"/>
          <p14:tracePt t="42059" x="3714750" y="2774950"/>
          <p14:tracePt t="42076" x="3714750" y="2755900"/>
          <p14:tracePt t="42093" x="3695700" y="2743200"/>
          <p14:tracePt t="42109" x="3670300" y="2724150"/>
          <p14:tracePt t="42126" x="3613150" y="2705100"/>
          <p14:tracePt t="42143" x="3568700" y="2698750"/>
          <p14:tracePt t="42159" x="3536950" y="2698750"/>
          <p14:tracePt t="42176" x="3498850" y="2705100"/>
          <p14:tracePt t="42193" x="3479800" y="2736850"/>
          <p14:tracePt t="42209" x="3473450" y="2768600"/>
          <p14:tracePt t="42226" x="3473450" y="2787650"/>
          <p14:tracePt t="42227" x="3473450" y="2794000"/>
          <p14:tracePt t="42242" x="3473450" y="2806700"/>
          <p14:tracePt t="42259" x="3486150" y="2832100"/>
          <p14:tracePt t="42276" x="3524250" y="2851150"/>
          <p14:tracePt t="42293" x="3562350" y="2851150"/>
          <p14:tracePt t="42309" x="3600450" y="2851150"/>
          <p14:tracePt t="42326" x="3644900" y="2851150"/>
          <p14:tracePt t="42342" x="3651250" y="2838450"/>
          <p14:tracePt t="42359" x="3651250" y="2819400"/>
          <p14:tracePt t="42376" x="3651250" y="2774950"/>
          <p14:tracePt t="42393" x="3651250" y="2755900"/>
          <p14:tracePt t="42409" x="3625850" y="2730500"/>
          <p14:tracePt t="42426" x="3600450" y="2711450"/>
          <p14:tracePt t="42429" x="3581400" y="2705100"/>
          <p14:tracePt t="42442" x="3556000" y="2705100"/>
          <p14:tracePt t="42459" x="3460750" y="2698750"/>
          <p14:tracePt t="42476" x="3403600" y="2698750"/>
          <p14:tracePt t="42493" x="3365500" y="2717800"/>
          <p14:tracePt t="42509" x="3359150" y="2743200"/>
          <p14:tracePt t="42526" x="3359150" y="2768600"/>
          <p14:tracePt t="42542" x="3359150" y="2800350"/>
          <p14:tracePt t="42559" x="3359150" y="2819400"/>
          <p14:tracePt t="42576" x="3384550" y="2832100"/>
          <p14:tracePt t="42592" x="3416300" y="2838450"/>
          <p14:tracePt t="42609" x="3441700" y="2838450"/>
          <p14:tracePt t="42613" x="3460750" y="2838450"/>
          <p14:tracePt t="42626" x="3473450" y="2838450"/>
          <p14:tracePt t="42642" x="3492500" y="2825750"/>
          <p14:tracePt t="42645" x="3498850" y="2813050"/>
          <p14:tracePt t="42659" x="3498850" y="2794000"/>
          <p14:tracePt t="42676" x="3498850" y="2774950"/>
          <p14:tracePt t="42692" x="3498850" y="2749550"/>
          <p14:tracePt t="42709" x="3492500" y="2730500"/>
          <p14:tracePt t="42726" x="3486150" y="2724150"/>
          <p14:tracePt t="42742" x="3473450" y="2724150"/>
          <p14:tracePt t="42759" x="3467100" y="2724150"/>
          <p14:tracePt t="42776" x="3448050" y="2730500"/>
          <p14:tracePt t="42792" x="3448050" y="2762250"/>
          <p14:tracePt t="42809" x="3448050" y="2794000"/>
          <p14:tracePt t="42826" x="3460750" y="2806700"/>
          <p14:tracePt t="42828" x="3467100" y="2813050"/>
          <p14:tracePt t="42842" x="3473450" y="2813050"/>
          <p14:tracePt t="42859" x="3511550" y="2819400"/>
          <p14:tracePt t="42876" x="3536950" y="2819400"/>
          <p14:tracePt t="42892" x="3543300" y="2813050"/>
          <p14:tracePt t="42909" x="3543300" y="2781300"/>
          <p14:tracePt t="42926" x="3543300" y="2743200"/>
          <p14:tracePt t="42942" x="3536950" y="2736850"/>
          <p14:tracePt t="42959" x="3524250" y="2717800"/>
          <p14:tracePt t="42976" x="3492500" y="2705100"/>
          <p14:tracePt t="42992" x="3460750" y="2705100"/>
          <p14:tracePt t="43009" x="3422650" y="2705100"/>
          <p14:tracePt t="43026" x="3397250" y="2730500"/>
          <p14:tracePt t="43028" x="3390900" y="2743200"/>
          <p14:tracePt t="43053" x="3390900" y="2749550"/>
          <p14:tracePt t="43062" x="3390900" y="2755900"/>
          <p14:tracePt t="43076" x="3390900" y="2762250"/>
          <p14:tracePt t="43093" x="3397250" y="2762250"/>
          <p14:tracePt t="43109" x="3403600" y="2762250"/>
          <p14:tracePt t="43126" x="3422650" y="2762250"/>
          <p14:tracePt t="43142" x="3441700" y="2749550"/>
          <p14:tracePt t="43159" x="3441700" y="2736850"/>
          <p14:tracePt t="43176" x="3441700" y="2717800"/>
          <p14:tracePt t="43229" x="3441700" y="2711450"/>
          <p14:tracePt t="43253" x="3435350" y="2711450"/>
          <p14:tracePt t="43260" x="3429000" y="2724150"/>
          <p14:tracePt t="43275" x="3422650" y="2743200"/>
          <p14:tracePt t="43292" x="3422650" y="2774950"/>
          <p14:tracePt t="43309" x="3441700" y="2794000"/>
          <p14:tracePt t="43326" x="3467100" y="2806700"/>
          <p14:tracePt t="43342" x="3498850" y="2813050"/>
          <p14:tracePt t="43359" x="3517900" y="2813050"/>
          <p14:tracePt t="43376" x="3530600" y="2806700"/>
          <p14:tracePt t="43392" x="3536950" y="2800350"/>
          <p14:tracePt t="43409" x="3536950" y="2781300"/>
          <p14:tracePt t="43426" x="3536950" y="2762250"/>
          <p14:tracePt t="43442" x="3536950" y="2755900"/>
          <p14:tracePt t="43459" x="3530600" y="2755900"/>
          <p14:tracePt t="43476" x="3517900" y="2755900"/>
          <p14:tracePt t="43492" x="3511550" y="2768600"/>
          <p14:tracePt t="43509" x="3511550" y="2774950"/>
          <p14:tracePt t="43526" x="3511550" y="2781300"/>
          <p14:tracePt t="43598" x="3511550" y="2774950"/>
          <p14:tracePt t="43606" x="3511550" y="2768600"/>
          <p14:tracePt t="43614" x="3511550" y="2762250"/>
          <p14:tracePt t="43625" x="3511550" y="2755900"/>
          <p14:tracePt t="43788" x="0" y="0"/>
        </p14:tracePtLst>
        <p14:tracePtLst>
          <p14:tracePt t="47022" x="1752600" y="2578100"/>
          <p14:tracePt t="47032" x="1752600" y="2590800"/>
          <p14:tracePt t="47042" x="1752600" y="2603500"/>
          <p14:tracePt t="47057" x="1752600" y="2635250"/>
          <p14:tracePt t="47074" x="1752600" y="2679700"/>
          <p14:tracePt t="47077" x="1758950" y="2717800"/>
          <p14:tracePt t="47091" x="1803400" y="2781300"/>
          <p14:tracePt t="47108" x="1898650" y="2851150"/>
          <p14:tracePt t="47124" x="2025650" y="2908300"/>
          <p14:tracePt t="47141" x="2178050" y="2933700"/>
          <p14:tracePt t="47157" x="2292350" y="2946400"/>
          <p14:tracePt t="47174" x="2362200" y="2933700"/>
          <p14:tracePt t="47191" x="2400300" y="2908300"/>
          <p14:tracePt t="47208" x="2419350" y="2863850"/>
          <p14:tracePt t="47224" x="2419350" y="2825750"/>
          <p14:tracePt t="47241" x="2419350" y="2781300"/>
          <p14:tracePt t="47257" x="2419350" y="2755900"/>
          <p14:tracePt t="47261" x="2419350" y="2743200"/>
          <p14:tracePt t="47274" x="2419350" y="2736850"/>
          <p14:tracePt t="47291" x="2419350" y="2730500"/>
          <p14:tracePt t="47316" x="2419350" y="2724150"/>
          <p14:tracePt t="47396" x="0" y="0"/>
        </p14:tracePtLst>
        <p14:tracePtLst>
          <p14:tracePt t="48007" x="3435350" y="2597150"/>
          <p14:tracePt t="48021" x="3422650" y="2628900"/>
          <p14:tracePt t="48034" x="3422650" y="2641600"/>
          <p14:tracePt t="48041" x="3422650" y="2654300"/>
          <p14:tracePt t="48057" x="3422650" y="2692400"/>
          <p14:tracePt t="48074" x="3422650" y="2717800"/>
          <p14:tracePt t="48076" x="3422650" y="2724150"/>
          <p14:tracePt t="48091" x="3422650" y="2755900"/>
          <p14:tracePt t="48107" x="3435350" y="2768600"/>
          <p14:tracePt t="48124" x="3448050" y="2787650"/>
          <p14:tracePt t="48141" x="3473450" y="2800350"/>
          <p14:tracePt t="48157" x="3517900" y="2819400"/>
          <p14:tracePt t="48174" x="3587750" y="2838450"/>
          <p14:tracePt t="48191" x="3657600" y="2857500"/>
          <p14:tracePt t="48207" x="3708400" y="2863850"/>
          <p14:tracePt t="48224" x="3733800" y="2863850"/>
          <p14:tracePt t="48241" x="3746500" y="2863850"/>
          <p14:tracePt t="48257" x="3759200" y="2863850"/>
          <p14:tracePt t="48300" x="3765550" y="2857500"/>
          <p14:tracePt t="48467" x="3765550" y="2844800"/>
          <p14:tracePt t="48476" x="3765550" y="2825750"/>
          <p14:tracePt t="48484" x="3759200" y="2813050"/>
          <p14:tracePt t="48491" x="3752850" y="2794000"/>
          <p14:tracePt t="48507" x="3746500" y="2774950"/>
          <p14:tracePt t="48524" x="3733800" y="2749550"/>
          <p14:tracePt t="48541" x="3727450" y="2730500"/>
          <p14:tracePt t="48557" x="3714750" y="2711450"/>
          <p14:tracePt t="48574" x="3702050" y="2692400"/>
          <p14:tracePt t="48591" x="3683000" y="2673350"/>
          <p14:tracePt t="48607" x="3651250" y="2654300"/>
          <p14:tracePt t="48624" x="3619500" y="2635250"/>
          <p14:tracePt t="48640" x="3581400" y="2622550"/>
          <p14:tracePt t="48657" x="3549650" y="2616200"/>
          <p14:tracePt t="48674" x="3511550" y="2603500"/>
          <p14:tracePt t="48690" x="3479800" y="2590800"/>
          <p14:tracePt t="48692" x="3460750" y="2584450"/>
          <p14:tracePt t="48707" x="3435350" y="2584450"/>
          <p14:tracePt t="48724" x="3390900" y="2584450"/>
          <p14:tracePt t="48741" x="3346450" y="2590800"/>
          <p14:tracePt t="48757" x="3302000" y="2603500"/>
          <p14:tracePt t="48774" x="3270250" y="2628900"/>
          <p14:tracePt t="48790" x="3251200" y="2647950"/>
          <p14:tracePt t="48807" x="3225800" y="2679700"/>
          <p14:tracePt t="48824" x="3219450" y="2692400"/>
          <p14:tracePt t="48840" x="3219450" y="2711450"/>
          <p14:tracePt t="48857" x="3219450" y="2724150"/>
          <p14:tracePt t="48874" x="3219450" y="2743200"/>
          <p14:tracePt t="48890" x="3219450" y="2749550"/>
          <p14:tracePt t="48907" x="3219450" y="2768600"/>
          <p14:tracePt t="48924" x="3219450" y="2787650"/>
          <p14:tracePt t="48940" x="3225800" y="2800350"/>
          <p14:tracePt t="48957" x="3244850" y="2819400"/>
          <p14:tracePt t="48974" x="3276600" y="2844800"/>
          <p14:tracePt t="48990" x="3321050" y="2870200"/>
          <p14:tracePt t="49007" x="3378200" y="2882900"/>
          <p14:tracePt t="49024" x="3422650" y="2882900"/>
          <p14:tracePt t="49040" x="3479800" y="2882900"/>
          <p14:tracePt t="49057" x="3536950" y="2882900"/>
          <p14:tracePt t="49060" x="3562350" y="2882900"/>
          <p14:tracePt t="49074" x="3594100" y="2882900"/>
          <p14:tracePt t="49090" x="3638550" y="2882900"/>
          <p14:tracePt t="49092" x="3663950" y="2882900"/>
          <p14:tracePt t="49107" x="3702050" y="2863850"/>
          <p14:tracePt t="49124" x="3708400" y="2851150"/>
          <p14:tracePt t="49140" x="3714750" y="2838450"/>
          <p14:tracePt t="49157" x="3714750" y="2819400"/>
          <p14:tracePt t="49174" x="3714750" y="2806700"/>
          <p14:tracePt t="49190" x="3714750" y="2794000"/>
          <p14:tracePt t="49207" x="3714750" y="2762250"/>
          <p14:tracePt t="49223" x="3702050" y="2743200"/>
          <p14:tracePt t="49241" x="3683000" y="2724150"/>
          <p14:tracePt t="49257" x="3651250" y="2705100"/>
          <p14:tracePt t="49260" x="3632200" y="2692400"/>
          <p14:tracePt t="49273" x="3613150" y="2686050"/>
          <p14:tracePt t="49290" x="3581400" y="2673350"/>
          <p14:tracePt t="49307" x="3556000" y="2667000"/>
          <p14:tracePt t="49323" x="3536950" y="2667000"/>
          <p14:tracePt t="49340" x="3524250" y="2667000"/>
          <p14:tracePt t="49357" x="3511550" y="2667000"/>
          <p14:tracePt t="49373" x="3492500" y="2686050"/>
          <p14:tracePt t="49390" x="3492500" y="2705100"/>
          <p14:tracePt t="49407" x="3492500" y="2730500"/>
          <p14:tracePt t="49423" x="3492500" y="2749550"/>
          <p14:tracePt t="49440" x="3492500" y="2781300"/>
          <p14:tracePt t="49457" x="3492500" y="2819400"/>
          <p14:tracePt t="49473" x="3498850" y="2832100"/>
          <p14:tracePt t="49492" x="3505200" y="2832100"/>
          <p14:tracePt t="49557" x="3511550" y="2832100"/>
          <p14:tracePt t="49567" x="3517900" y="2832100"/>
          <p14:tracePt t="49579" x="3524250" y="2832100"/>
          <p14:tracePt t="49591" x="3530600" y="2832100"/>
          <p14:tracePt t="49607" x="3556000" y="2832100"/>
          <p14:tracePt t="49623" x="3575050" y="2819400"/>
          <p14:tracePt t="49640" x="3594100" y="2806700"/>
          <p14:tracePt t="49640" x="0" y="0"/>
        </p14:tracePtLst>
        <p14:tracePtLst>
          <p14:tracePt t="50160" x="4159250" y="2597150"/>
          <p14:tracePt t="50175" x="4146550" y="2609850"/>
          <p14:tracePt t="50190" x="4140200" y="2635250"/>
          <p14:tracePt t="50207" x="4133850" y="2673350"/>
          <p14:tracePt t="50223" x="4133850" y="2724150"/>
          <p14:tracePt t="50240" x="4133850" y="2762250"/>
          <p14:tracePt t="50256" x="4152900" y="2819400"/>
          <p14:tracePt t="50273" x="4171950" y="2857500"/>
          <p14:tracePt t="50290" x="4203700" y="2876550"/>
          <p14:tracePt t="50307" x="4229100" y="2889250"/>
          <p14:tracePt t="50324" x="4267200" y="2901950"/>
          <p14:tracePt t="50340" x="4292600" y="2901950"/>
          <p14:tracePt t="50357" x="4330700" y="2901950"/>
          <p14:tracePt t="50374" x="4356100" y="2895600"/>
          <p14:tracePt t="50390" x="4368800" y="2876550"/>
          <p14:tracePt t="50407" x="4368800" y="2857500"/>
          <p14:tracePt t="50423" x="4368800" y="2832100"/>
          <p14:tracePt t="50440" x="4368800" y="2819400"/>
          <p14:tracePt t="50457" x="4368800" y="2813050"/>
          <p14:tracePt t="50473" x="4368800" y="2806700"/>
          <p14:tracePt t="50490" x="4368800" y="2800350"/>
          <p14:tracePt t="50603" x="0" y="0"/>
        </p14:tracePtLst>
        <p14:tracePtLst>
          <p14:tracePt t="53798" x="825500" y="3530600"/>
          <p14:tracePt t="53829" x="825500" y="3536950"/>
          <p14:tracePt t="53840" x="825500" y="3543300"/>
          <p14:tracePt t="53857" x="825500" y="3581400"/>
          <p14:tracePt t="53873" x="825500" y="3613150"/>
          <p14:tracePt t="53889" x="831850" y="3670300"/>
          <p14:tracePt t="53893" x="844550" y="3708400"/>
          <p14:tracePt t="53906" x="857250" y="3733800"/>
          <p14:tracePt t="53922" x="908050" y="3790950"/>
          <p14:tracePt t="53925" x="927100" y="3816350"/>
          <p14:tracePt t="53939" x="990600" y="3854450"/>
          <p14:tracePt t="53956" x="1054100" y="3886200"/>
          <p14:tracePt t="53972" x="1149350" y="3917950"/>
          <p14:tracePt t="53989" x="1270000" y="3943350"/>
          <p14:tracePt t="54005" x="1397000" y="3949700"/>
          <p14:tracePt t="54022" x="1587500" y="3949700"/>
          <p14:tracePt t="54039" x="1866900" y="3949700"/>
          <p14:tracePt t="54056" x="2235200" y="3949700"/>
          <p14:tracePt t="54072" x="2730500" y="3949700"/>
          <p14:tracePt t="54089" x="3117850" y="3949700"/>
          <p14:tracePt t="54105" x="3390900" y="3949700"/>
          <p14:tracePt t="54108" x="3479800" y="3949700"/>
          <p14:tracePt t="54122" x="3543300" y="3949700"/>
          <p14:tracePt t="54139" x="3619500" y="3949700"/>
          <p14:tracePt t="54155" x="3708400" y="3949700"/>
          <p14:tracePt t="54172" x="3778250" y="3949700"/>
          <p14:tracePt t="54189" x="3822700" y="3949700"/>
          <p14:tracePt t="54205" x="3841750" y="3949700"/>
          <p14:tracePt t="54222" x="3860800" y="3949700"/>
          <p14:tracePt t="54238" x="3867150" y="3949700"/>
          <p14:tracePt t="54325" x="3873500" y="3949700"/>
          <p14:tracePt t="54421" x="3873500" y="3943350"/>
          <p14:tracePt t="54437" x="3873500" y="3930650"/>
          <p14:tracePt t="54448" x="3860800" y="3924300"/>
          <p14:tracePt t="54461" x="3803650" y="3898900"/>
          <p14:tracePt t="54472" x="3746500" y="3886200"/>
          <p14:tracePt t="54488" x="3575050" y="3860800"/>
          <p14:tracePt t="54505" x="3346450" y="3810000"/>
          <p14:tracePt t="54522" x="3117850" y="3778250"/>
          <p14:tracePt t="54538" x="2908300" y="3740150"/>
          <p14:tracePt t="54540" x="2832100" y="3721100"/>
          <p14:tracePt t="54555" x="2698750" y="3695700"/>
          <p14:tracePt t="54572" x="2609850" y="3676650"/>
          <p14:tracePt t="54588" x="2520950" y="3663950"/>
          <p14:tracePt t="54605" x="2413000" y="3644900"/>
          <p14:tracePt t="54622" x="2279650" y="3619500"/>
          <p14:tracePt t="54638" x="2127250" y="3594100"/>
          <p14:tracePt t="54655" x="1993900" y="3587750"/>
          <p14:tracePt t="54672" x="1866900" y="3587750"/>
          <p14:tracePt t="54688" x="1765300" y="3587750"/>
          <p14:tracePt t="54705" x="1682750" y="3587750"/>
          <p14:tracePt t="54707" x="1625600" y="3581400"/>
          <p14:tracePt t="54722" x="1581150" y="3575050"/>
          <p14:tracePt t="54738" x="1492250" y="3556000"/>
          <p14:tracePt t="54755" x="1358900" y="3536950"/>
          <p14:tracePt t="54771" x="1289050" y="3530600"/>
          <p14:tracePt t="54788" x="1250950" y="3530600"/>
          <p14:tracePt t="54805" x="1219200" y="3530600"/>
          <p14:tracePt t="54821" x="1187450" y="3530600"/>
          <p14:tracePt t="54838" x="1155700" y="3530600"/>
          <p14:tracePt t="54855" x="1104900" y="3536950"/>
          <p14:tracePt t="54872" x="1066800" y="3543300"/>
          <p14:tracePt t="54888" x="1028700" y="3562350"/>
          <p14:tracePt t="54891" x="1016000" y="3575050"/>
          <p14:tracePt t="54905" x="1003300" y="3581400"/>
          <p14:tracePt t="54922" x="990600" y="3594100"/>
          <p14:tracePt t="54924" x="984250" y="3606800"/>
          <p14:tracePt t="54938" x="984250" y="3613150"/>
          <p14:tracePt t="54955" x="971550" y="3625850"/>
          <p14:tracePt t="54972" x="971550" y="3644900"/>
          <p14:tracePt t="54988" x="971550" y="3657600"/>
          <p14:tracePt t="55005" x="971550" y="3683000"/>
          <p14:tracePt t="55022" x="984250" y="3727450"/>
          <p14:tracePt t="55038" x="1022350" y="3765550"/>
          <p14:tracePt t="55055" x="1073150" y="3797300"/>
          <p14:tracePt t="55072" x="1168400" y="3829050"/>
          <p14:tracePt t="55088" x="1276350" y="3867150"/>
          <p14:tracePt t="55105" x="1409700" y="3892550"/>
          <p14:tracePt t="55108" x="1492250" y="3911600"/>
          <p14:tracePt t="55122" x="1593850" y="3924300"/>
          <p14:tracePt t="55138" x="1835150" y="3962400"/>
          <p14:tracePt t="55155" x="2330450" y="4006850"/>
          <p14:tracePt t="55172" x="2724150" y="4006850"/>
          <p14:tracePt t="55188" x="3048000" y="4006850"/>
          <p14:tracePt t="55205" x="3270250" y="4006850"/>
          <p14:tracePt t="55222" x="3403600" y="4006850"/>
          <p14:tracePt t="55238" x="3467100" y="4006850"/>
          <p14:tracePt t="55255" x="3517900" y="4006850"/>
          <p14:tracePt t="55272" x="3568700" y="4006850"/>
          <p14:tracePt t="55288" x="3625850" y="4006850"/>
          <p14:tracePt t="55305" x="3663950" y="4006850"/>
          <p14:tracePt t="55322" x="3683000" y="4006850"/>
          <p14:tracePt t="55338" x="3689350" y="4006850"/>
          <p14:tracePt t="55355" x="3702050" y="4000500"/>
          <p14:tracePt t="55372" x="3714750" y="3994150"/>
          <p14:tracePt t="55388" x="3721100" y="3981450"/>
          <p14:tracePt t="55405" x="3721100" y="3968750"/>
          <p14:tracePt t="55422" x="3733800" y="3956050"/>
          <p14:tracePt t="55438" x="3733800" y="3943350"/>
          <p14:tracePt t="55455" x="3733800" y="3924300"/>
          <p14:tracePt t="55472" x="3733800" y="3917950"/>
          <p14:tracePt t="55488" x="3733800" y="3911600"/>
          <p14:tracePt t="55505" x="3733800" y="3905250"/>
          <p14:tracePt t="55525" x="3733800" y="3898900"/>
          <p14:tracePt t="55538" x="3733800" y="3892550"/>
          <p14:tracePt t="55771" x="0" y="0"/>
        </p14:tracePtLst>
        <p14:tracePtLst>
          <p14:tracePt t="59229" x="2311400" y="3136900"/>
          <p14:tracePt t="59325" x="2317750" y="3136900"/>
          <p14:tracePt t="59335" x="2336800" y="3136900"/>
          <p14:tracePt t="59346" x="2368550" y="3136900"/>
          <p14:tracePt t="59356" x="2470150" y="3136900"/>
          <p14:tracePt t="59371" x="2533650" y="3136900"/>
          <p14:tracePt t="59373" x="2616200" y="3136900"/>
          <p14:tracePt t="59387" x="2762250" y="3136900"/>
          <p14:tracePt t="59404" x="2921000" y="3136900"/>
          <p14:tracePt t="59420" x="3073400" y="3136900"/>
          <p14:tracePt t="59437" x="3225800" y="3136900"/>
          <p14:tracePt t="59454" x="3333750" y="3136900"/>
          <p14:tracePt t="59470" x="3403600" y="3136900"/>
          <p14:tracePt t="59487" x="3435350" y="3136900"/>
          <p14:tracePt t="59504" x="3448050" y="3136900"/>
          <p14:tracePt t="59541" x="3454400" y="3136900"/>
          <p14:tracePt t="59553" x="3460750" y="3136900"/>
          <p14:tracePt t="59570" x="3467100" y="3136900"/>
          <p14:tracePt t="59587" x="3492500" y="3136900"/>
          <p14:tracePt t="59603" x="3530600" y="3136900"/>
          <p14:tracePt t="59620" x="3581400" y="3136900"/>
          <p14:tracePt t="59637" x="3644900" y="3136900"/>
          <p14:tracePt t="59653" x="3702050" y="3136900"/>
          <p14:tracePt t="59670" x="3721100" y="3136900"/>
          <p14:tracePt t="59687" x="3727450" y="3136900"/>
          <p14:tracePt t="59703" x="3733800" y="3136900"/>
          <p14:tracePt t="60853" x="0" y="0"/>
        </p14:tracePtLst>
        <p14:tracePtLst>
          <p14:tracePt t="61487" x="1377950" y="1625600"/>
          <p14:tracePt t="61501" x="1377950" y="1631950"/>
          <p14:tracePt t="61512" x="1371600" y="1638300"/>
          <p14:tracePt t="61522" x="1365250" y="1651000"/>
          <p14:tracePt t="61536" x="1352550" y="1708150"/>
          <p14:tracePt t="61553" x="1339850" y="1784350"/>
          <p14:tracePt t="61569" x="1327150" y="1879600"/>
          <p14:tracePt t="61572" x="1333500" y="1924050"/>
          <p14:tracePt t="61586" x="1339850" y="1962150"/>
          <p14:tracePt t="61588" x="1358900" y="2006600"/>
          <p14:tracePt t="61603" x="1409700" y="2063750"/>
          <p14:tracePt t="61619" x="1517650" y="2120900"/>
          <p14:tracePt t="61636" x="1670050" y="2171700"/>
          <p14:tracePt t="61653" x="1860550" y="2203450"/>
          <p14:tracePt t="61669" x="2038350" y="2216150"/>
          <p14:tracePt t="61686" x="2209800" y="2209800"/>
          <p14:tracePt t="61703" x="2298700" y="2190750"/>
          <p14:tracePt t="61719" x="2330450" y="2152650"/>
          <p14:tracePt t="61736" x="2336800" y="2114550"/>
          <p14:tracePt t="61753" x="2330450" y="2025650"/>
          <p14:tracePt t="61770" x="2305050" y="1936750"/>
          <p14:tracePt t="61772" x="2279650" y="1892300"/>
          <p14:tracePt t="61786" x="2241550" y="1841500"/>
          <p14:tracePt t="61803" x="2063750" y="1714500"/>
          <p14:tracePt t="61819" x="1898650" y="1644650"/>
          <p14:tracePt t="61836" x="1739900" y="1606550"/>
          <p14:tracePt t="61853" x="1600200" y="1568450"/>
          <p14:tracePt t="61869" x="1536700" y="1562100"/>
          <p14:tracePt t="61886" x="1511300" y="1562100"/>
          <p14:tracePt t="61909" x="1504950" y="1562100"/>
          <p14:tracePt t="61919" x="1492250" y="1568450"/>
          <p14:tracePt t="61936" x="1485900" y="1612900"/>
          <p14:tracePt t="61953" x="1485900" y="1657350"/>
          <p14:tracePt t="61969" x="1485900" y="1733550"/>
          <p14:tracePt t="61972" x="1492250" y="1778000"/>
          <p14:tracePt t="61986" x="1504950" y="1822450"/>
          <p14:tracePt t="62003" x="1549400" y="1898650"/>
          <p14:tracePt t="62019" x="1631950" y="1968500"/>
          <p14:tracePt t="62036" x="1682750" y="1981200"/>
          <p14:tracePt t="62053" x="1701800" y="1987550"/>
          <p14:tracePt t="62069" x="1727200" y="1987550"/>
          <p14:tracePt t="62086" x="1758950" y="1987550"/>
          <p14:tracePt t="62103" x="1758950" y="1968500"/>
          <p14:tracePt t="62119" x="1765300" y="1943100"/>
          <p14:tracePt t="62136" x="1765300" y="1917700"/>
          <p14:tracePt t="62153" x="1765300" y="1911350"/>
          <p14:tracePt t="62190" x="1758950" y="1905000"/>
          <p14:tracePt t="62220" x="1752600" y="1905000"/>
          <p14:tracePt t="62348" x="0" y="0"/>
        </p14:tracePtLst>
        <p14:tracePtLst>
          <p14:tracePt t="64093" x="4425950" y="3124200"/>
          <p14:tracePt t="64141" x="4425950" y="3130550"/>
          <p14:tracePt t="64153" x="4432300" y="3130550"/>
          <p14:tracePt t="64169" x="4489450" y="3130550"/>
          <p14:tracePt t="64186" x="4584700" y="3130550"/>
          <p14:tracePt t="64190" x="4641850" y="3130550"/>
          <p14:tracePt t="64206" x="4768850" y="3130550"/>
          <p14:tracePt t="64219" x="4914900" y="3136900"/>
          <p14:tracePt t="64235" x="5035550" y="3155950"/>
          <p14:tracePt t="64252" x="5099050" y="3155950"/>
          <p14:tracePt t="64268" x="5137150" y="3155950"/>
          <p14:tracePt t="64285" x="5156200" y="3155950"/>
          <p14:tracePt t="64302" x="5162550" y="3155950"/>
          <p14:tracePt t="64318" x="5175250" y="3155950"/>
          <p14:tracePt t="64335" x="5194300" y="3155950"/>
          <p14:tracePt t="64352" x="5207000" y="3155950"/>
          <p14:tracePt t="64368" x="5232400" y="3155950"/>
          <p14:tracePt t="64373" x="5251450" y="3155950"/>
          <p14:tracePt t="64385" x="5276850" y="3155950"/>
          <p14:tracePt t="64402" x="5321300" y="3155950"/>
          <p14:tracePt t="64404" x="5346700" y="3155950"/>
          <p14:tracePt t="64418" x="5378450" y="3155950"/>
          <p14:tracePt t="64435" x="5524500" y="3155950"/>
          <p14:tracePt t="64452" x="5651500" y="3155950"/>
          <p14:tracePt t="64468" x="5803900" y="3155950"/>
          <p14:tracePt t="64485" x="5949950" y="3181350"/>
          <p14:tracePt t="64502" x="6102350" y="3206750"/>
          <p14:tracePt t="64518" x="6203950" y="3213100"/>
          <p14:tracePt t="64535" x="6280150" y="3213100"/>
          <p14:tracePt t="64552" x="6362700" y="3213100"/>
          <p14:tracePt t="64568" x="6457950" y="3213100"/>
          <p14:tracePt t="64585" x="6546850" y="3213100"/>
          <p14:tracePt t="64589" x="6591300" y="3213100"/>
          <p14:tracePt t="64602" x="6629400" y="3213100"/>
          <p14:tracePt t="64618" x="6699250" y="3213100"/>
          <p14:tracePt t="64621" x="6731000" y="3213100"/>
          <p14:tracePt t="64635" x="6775450" y="3213100"/>
          <p14:tracePt t="64652" x="6819900" y="3213100"/>
          <p14:tracePt t="64668" x="6845300" y="3213100"/>
          <p14:tracePt t="64685" x="6864350" y="3213100"/>
          <p14:tracePt t="64702" x="6883400" y="3213100"/>
          <p14:tracePt t="64718" x="6896100" y="3213100"/>
          <p14:tracePt t="66788" x="0" y="0"/>
        </p14:tracePtLst>
        <p14:tracePtLst>
          <p14:tracePt t="68686" x="1860550" y="3041650"/>
          <p14:tracePt t="68697" x="1860550" y="3054350"/>
          <p14:tracePt t="68710" x="1860550" y="3098800"/>
          <p14:tracePt t="68720" x="1860550" y="3111500"/>
          <p14:tracePt t="68734" x="1873250" y="3162300"/>
          <p14:tracePt t="68751" x="1892300" y="3200400"/>
          <p14:tracePt t="68767" x="1930400" y="3232150"/>
          <p14:tracePt t="68784" x="2012950" y="3257550"/>
          <p14:tracePt t="68800" x="2133600" y="3289300"/>
          <p14:tracePt t="68817" x="2254250" y="3302000"/>
          <p14:tracePt t="68834" x="2368550" y="3302000"/>
          <p14:tracePt t="68851" x="2457450" y="3302000"/>
          <p14:tracePt t="68852" x="2489200" y="3302000"/>
          <p14:tracePt t="68867" x="2514600" y="3295650"/>
          <p14:tracePt t="68884" x="2520950" y="3289300"/>
          <p14:tracePt t="68901" x="2520950" y="3282950"/>
          <p14:tracePt t="68917" x="2520950" y="3276600"/>
          <p14:tracePt t="68933" x="2520950" y="3270250"/>
          <p14:tracePt t="68996" x="0" y="0"/>
        </p14:tracePtLst>
        <p14:tracePtLst>
          <p14:tracePt t="69526" x="1473200" y="1803400"/>
          <p14:tracePt t="69537" x="1460500" y="1803400"/>
          <p14:tracePt t="69550" x="1454150" y="1816100"/>
          <p14:tracePt t="69567" x="1441450" y="1860550"/>
          <p14:tracePt t="69584" x="1435100" y="1873250"/>
          <p14:tracePt t="69600" x="1435100" y="1898650"/>
          <p14:tracePt t="69617" x="1435100" y="1924050"/>
          <p14:tracePt t="69620" x="1428750" y="1936750"/>
          <p14:tracePt t="69634" x="1428750" y="1943100"/>
          <p14:tracePt t="69650" x="1428750" y="1974850"/>
          <p14:tracePt t="69652" x="1428750" y="1987550"/>
          <p14:tracePt t="69667" x="1435100" y="2025650"/>
          <p14:tracePt t="69684" x="1466850" y="2063750"/>
          <p14:tracePt t="69700" x="1543050" y="2108200"/>
          <p14:tracePt t="69717" x="1682750" y="2159000"/>
          <p14:tracePt t="69733" x="1892300" y="2203450"/>
          <p14:tracePt t="69750" x="2101850" y="2209800"/>
          <p14:tracePt t="69766" x="2279650" y="2209800"/>
          <p14:tracePt t="69783" x="2368550" y="2209800"/>
          <p14:tracePt t="69800" x="2393950" y="2190750"/>
          <p14:tracePt t="69816" x="2406650" y="2159000"/>
          <p14:tracePt t="69833" x="2406650" y="2114550"/>
          <p14:tracePt t="69850" x="2406650" y="2070100"/>
          <p14:tracePt t="69867" x="2400300" y="2032000"/>
          <p14:tracePt t="69883" x="2387600" y="1993900"/>
          <p14:tracePt t="69900" x="2374900" y="1981200"/>
          <p14:tracePt t="69917" x="2362200" y="1962150"/>
          <p14:tracePt t="69933" x="2355850" y="1962150"/>
          <p14:tracePt t="69950" x="2349500" y="1955800"/>
          <p14:tracePt t="69967" x="2349500" y="1949450"/>
          <p14:tracePt t="69983" x="0" y="0"/>
        </p14:tracePtLst>
        <p14:tracePtLst>
          <p14:tracePt t="70542" x="1987550" y="2584450"/>
          <p14:tracePt t="70554" x="1974850" y="2584450"/>
          <p14:tracePt t="70567" x="1974850" y="2616200"/>
          <p14:tracePt t="70584" x="1974850" y="2660650"/>
          <p14:tracePt t="70601" x="1974850" y="2717800"/>
          <p14:tracePt t="70606" x="1974850" y="2762250"/>
          <p14:tracePt t="70621" x="2012950" y="2813050"/>
          <p14:tracePt t="70634" x="2038350" y="2832100"/>
          <p14:tracePt t="70650" x="2120900" y="2882900"/>
          <p14:tracePt t="70652" x="2171700" y="2901950"/>
          <p14:tracePt t="70666" x="2216150" y="2908300"/>
          <p14:tracePt t="70683" x="2362200" y="2921000"/>
          <p14:tracePt t="70700" x="2463800" y="2908300"/>
          <p14:tracePt t="70716" x="2520950" y="2876550"/>
          <p14:tracePt t="70733" x="2540000" y="2825750"/>
          <p14:tracePt t="70750" x="2546350" y="2755900"/>
          <p14:tracePt t="70767" x="2533650" y="2660650"/>
          <p14:tracePt t="70783" x="2495550" y="2578100"/>
          <p14:tracePt t="70800" x="2470150" y="2533650"/>
          <p14:tracePt t="70816" x="2457450" y="2514600"/>
          <p14:tracePt t="70900" x="0" y="0"/>
        </p14:tracePtLst>
        <p14:tracePtLst>
          <p14:tracePt t="71422" x="3073400" y="3397250"/>
          <p14:tracePt t="71509" x="3086100" y="3397250"/>
          <p14:tracePt t="71521" x="3124200" y="3397250"/>
          <p14:tracePt t="71533" x="3263900" y="3397250"/>
          <p14:tracePt t="71549" x="3473450" y="3397250"/>
          <p14:tracePt t="71566" x="3714750" y="3397250"/>
          <p14:tracePt t="71582" x="3917950" y="3397250"/>
          <p14:tracePt t="71599" x="4044950" y="3397250"/>
          <p14:tracePt t="71616" x="4076700" y="3397250"/>
          <p14:tracePt t="71632" x="4083050" y="3397250"/>
          <p14:tracePt t="72075" x="0" y="0"/>
        </p14:tracePtLst>
        <p14:tracePtLst>
          <p14:tracePt t="73065" x="5029200" y="3219450"/>
          <p14:tracePt t="73074" x="5016500" y="3219450"/>
          <p14:tracePt t="73082" x="5003800" y="3238500"/>
          <p14:tracePt t="73099" x="4991100" y="3327400"/>
          <p14:tracePt t="73115" x="4991100" y="3403600"/>
          <p14:tracePt t="73132" x="4997450" y="3460750"/>
          <p14:tracePt t="73149" x="5029200" y="3498850"/>
          <p14:tracePt t="73165" x="5060950" y="3517900"/>
          <p14:tracePt t="73182" x="5105400" y="3530600"/>
          <p14:tracePt t="73199" x="5194300" y="3543300"/>
          <p14:tracePt t="73216" x="5353050" y="3543300"/>
          <p14:tracePt t="73232" x="5588000" y="3543300"/>
          <p14:tracePt t="73249" x="5772150" y="3505200"/>
          <p14:tracePt t="73265" x="5873750" y="3479800"/>
          <p14:tracePt t="73282" x="5892800" y="3479800"/>
          <p14:tracePt t="73283" x="5899150" y="3479800"/>
          <p14:tracePt t="73373" x="5905500" y="3473450"/>
          <p14:tracePt t="73389" x="5905500" y="3454400"/>
          <p14:tracePt t="73404" x="5886450" y="3441700"/>
          <p14:tracePt t="73417" x="5873750" y="3422650"/>
          <p14:tracePt t="73434" x="5822950" y="3378200"/>
          <p14:tracePt t="73437" x="5803900" y="3359150"/>
          <p14:tracePt t="73449" x="5778500" y="3340100"/>
          <p14:tracePt t="73465" x="5734050" y="3314700"/>
          <p14:tracePt t="73482" x="5683250" y="3289300"/>
          <p14:tracePt t="73484" x="5657850" y="3282950"/>
          <p14:tracePt t="73499" x="5626100" y="3282950"/>
          <p14:tracePt t="73515" x="5588000" y="3282950"/>
          <p14:tracePt t="73532" x="5556250" y="3282950"/>
          <p14:tracePt t="73549" x="5537200" y="3282950"/>
          <p14:tracePt t="73565" x="5518150" y="3282950"/>
          <p14:tracePt t="73582" x="5511800" y="3282950"/>
          <p14:tracePt t="73599" x="5499100" y="3282950"/>
          <p14:tracePt t="73615" x="5499100" y="3295650"/>
          <p14:tracePt t="73632" x="5499100" y="3327400"/>
          <p14:tracePt t="73649" x="5499100" y="3359150"/>
          <p14:tracePt t="73652" x="5499100" y="3378200"/>
          <p14:tracePt t="73665" x="5499100" y="3390900"/>
          <p14:tracePt t="73724" x="0" y="0"/>
        </p14:tracePtLst>
        <p14:tracePtLst>
          <p14:tracePt t="74229" x="514350" y="2559050"/>
          <p14:tracePt t="74239" x="508000" y="2559050"/>
          <p14:tracePt t="74248" x="501650" y="2559050"/>
          <p14:tracePt t="74265" x="495300" y="2597150"/>
          <p14:tracePt t="74282" x="495300" y="2641600"/>
          <p14:tracePt t="74285" x="495300" y="2679700"/>
          <p14:tracePt t="74298" x="495300" y="2743200"/>
          <p14:tracePt t="74315" x="558800" y="2851150"/>
          <p14:tracePt t="74332" x="654050" y="2908300"/>
          <p14:tracePt t="74348" x="768350" y="2940050"/>
          <p14:tracePt t="74365" x="863600" y="2952750"/>
          <p14:tracePt t="74382" x="920750" y="2952750"/>
          <p14:tracePt t="74399" x="977900" y="2946400"/>
          <p14:tracePt t="74415" x="1016000" y="2908300"/>
          <p14:tracePt t="74432" x="1041400" y="2851150"/>
          <p14:tracePt t="74448" x="1073150" y="2768600"/>
          <p14:tracePt t="74453" x="1079500" y="2730500"/>
          <p14:tracePt t="74465" x="1079500" y="2717800"/>
          <p14:tracePt t="74482" x="1079500" y="2667000"/>
          <p14:tracePt t="74485" x="1073150" y="2641600"/>
          <p14:tracePt t="74498" x="1066800" y="2622550"/>
          <p14:tracePt t="74515" x="1047750" y="2597150"/>
          <p14:tracePt t="74532" x="1035050" y="2590800"/>
          <p14:tracePt t="74548" x="1022350" y="2590800"/>
          <p14:tracePt t="74565" x="1009650" y="2590800"/>
          <p14:tracePt t="74582" x="965200" y="2609850"/>
          <p14:tracePt t="74598" x="933450" y="2673350"/>
          <p14:tracePt t="74615" x="895350" y="2755900"/>
          <p14:tracePt t="74632" x="882650" y="2806700"/>
          <p14:tracePt t="74648" x="882650" y="2838450"/>
          <p14:tracePt t="74665" x="889000" y="2857500"/>
          <p14:tracePt t="74681" x="895350" y="2870200"/>
          <p14:tracePt t="74698" x="908050" y="2889250"/>
          <p14:tracePt t="74715" x="939800" y="2889250"/>
          <p14:tracePt t="74731" x="971550" y="2889250"/>
          <p14:tracePt t="74748" x="1003300" y="2857500"/>
          <p14:tracePt t="74765" x="1022350" y="2806700"/>
          <p14:tracePt t="74782" x="1022350" y="2749550"/>
          <p14:tracePt t="74798" x="1003300" y="2654300"/>
          <p14:tracePt t="74815" x="939800" y="2565400"/>
          <p14:tracePt t="74832" x="863600" y="2501900"/>
          <p14:tracePt t="74848" x="781050" y="2476500"/>
          <p14:tracePt t="74865" x="736600" y="2463800"/>
          <p14:tracePt t="74882" x="698500" y="2463800"/>
          <p14:tracePt t="74898" x="673100" y="2482850"/>
          <p14:tracePt t="74900" x="654050" y="2501900"/>
          <p14:tracePt t="74915" x="635000" y="2565400"/>
          <p14:tracePt t="74932" x="622300" y="2641600"/>
          <p14:tracePt t="74948" x="628650" y="2736850"/>
          <p14:tracePt t="74965" x="660400" y="2813050"/>
          <p14:tracePt t="74982" x="730250" y="2857500"/>
          <p14:tracePt t="74998" x="806450" y="2882900"/>
          <p14:tracePt t="75015" x="876300" y="2895600"/>
          <p14:tracePt t="75032" x="933450" y="2895600"/>
          <p14:tracePt t="75048" x="971550" y="2876550"/>
          <p14:tracePt t="75065" x="984250" y="2832100"/>
          <p14:tracePt t="75082" x="996950" y="2774950"/>
          <p14:tracePt t="75085" x="996950" y="2749550"/>
          <p14:tracePt t="75098" x="996950" y="2730500"/>
          <p14:tracePt t="75115" x="965200" y="2647950"/>
          <p14:tracePt t="75132" x="933450" y="2628900"/>
          <p14:tracePt t="75148" x="889000" y="2609850"/>
          <p14:tracePt t="75165" x="844550" y="2603500"/>
          <p14:tracePt t="75181" x="812800" y="2603500"/>
          <p14:tracePt t="75198" x="768350" y="2628900"/>
          <p14:tracePt t="75215" x="736600" y="2679700"/>
          <p14:tracePt t="75231" x="730250" y="2730500"/>
          <p14:tracePt t="75248" x="730250" y="2768600"/>
          <p14:tracePt t="75265" x="736600" y="2806700"/>
          <p14:tracePt t="75267" x="749300" y="2819400"/>
          <p14:tracePt t="75281" x="768350" y="2819400"/>
          <p14:tracePt t="75298" x="793750" y="2825750"/>
          <p14:tracePt t="75300" x="819150" y="2825750"/>
          <p14:tracePt t="75315" x="857250" y="2819400"/>
          <p14:tracePt t="75332" x="889000" y="2794000"/>
          <p14:tracePt t="75348" x="901700" y="2743200"/>
          <p14:tracePt t="75365" x="908050" y="2692400"/>
          <p14:tracePt t="75381" x="908050" y="2641600"/>
          <p14:tracePt t="75398" x="889000" y="2622550"/>
          <p14:tracePt t="75415" x="869950" y="2597150"/>
          <p14:tracePt t="75431" x="850900" y="2597150"/>
          <p14:tracePt t="75448" x="819150" y="2603500"/>
          <p14:tracePt t="75465" x="781050" y="2647950"/>
          <p14:tracePt t="75481" x="742950" y="2724150"/>
          <p14:tracePt t="75498" x="730250" y="2800350"/>
          <p14:tracePt t="75500" x="730250" y="2825750"/>
          <p14:tracePt t="75515" x="730250" y="2857500"/>
          <p14:tracePt t="75531" x="762000" y="2895600"/>
          <p14:tracePt t="75548" x="812800" y="2914650"/>
          <p14:tracePt t="75565" x="882650" y="2921000"/>
          <p14:tracePt t="75581" x="958850" y="2921000"/>
          <p14:tracePt t="75598" x="996950" y="2889250"/>
          <p14:tracePt t="75615" x="1003300" y="2851150"/>
          <p14:tracePt t="75631" x="1003300" y="2787650"/>
          <p14:tracePt t="75648" x="965200" y="2724150"/>
          <p14:tracePt t="75664" x="901700" y="2667000"/>
          <p14:tracePt t="75681" x="838200" y="2628900"/>
          <p14:tracePt t="75698" x="774700" y="2609850"/>
          <p14:tracePt t="75700" x="762000" y="2609850"/>
          <p14:tracePt t="75714" x="736600" y="2609850"/>
          <p14:tracePt t="75731" x="698500" y="2654300"/>
          <p14:tracePt t="75748" x="679450" y="2698750"/>
          <p14:tracePt t="75764" x="679450" y="2717800"/>
          <p14:tracePt t="75781" x="679450" y="2749550"/>
          <p14:tracePt t="75798" x="692150" y="2755900"/>
          <p14:tracePt t="75814" x="723900" y="2768600"/>
          <p14:tracePt t="75831" x="768350" y="2768600"/>
          <p14:tracePt t="75848" x="819150" y="2768600"/>
          <p14:tracePt t="75865" x="850900" y="2749550"/>
          <p14:tracePt t="75881" x="863600" y="2724150"/>
          <p14:tracePt t="75898" x="863600" y="2698750"/>
          <p14:tracePt t="75900" x="863600" y="2686050"/>
          <p14:tracePt t="75915" x="850900" y="2660650"/>
          <p14:tracePt t="75931" x="819150" y="2635250"/>
          <p14:tracePt t="75948" x="793750" y="2628900"/>
          <p14:tracePt t="75965" x="755650" y="2628900"/>
          <p14:tracePt t="75981" x="717550" y="2641600"/>
          <p14:tracePt t="75998" x="692150" y="2673350"/>
          <p14:tracePt t="76015" x="679450" y="2717800"/>
          <p14:tracePt t="76031" x="679450" y="2749550"/>
          <p14:tracePt t="76048" x="679450" y="2794000"/>
          <p14:tracePt t="76065" x="711200" y="2819400"/>
          <p14:tracePt t="76081" x="768350" y="2844800"/>
          <p14:tracePt t="76098" x="838200" y="2851150"/>
          <p14:tracePt t="76100" x="869950" y="2851150"/>
          <p14:tracePt t="76115" x="908050" y="2851150"/>
          <p14:tracePt t="76131" x="939800" y="2838450"/>
          <p14:tracePt t="76148" x="946150" y="2813050"/>
          <p14:tracePt t="76164" x="946150" y="2768600"/>
          <p14:tracePt t="76181" x="933450" y="2730500"/>
          <p14:tracePt t="76198" x="901700" y="2686050"/>
          <p14:tracePt t="76214" x="857250" y="2660650"/>
          <p14:tracePt t="76231" x="819150" y="2635250"/>
          <p14:tracePt t="76248" x="793750" y="2628900"/>
          <p14:tracePt t="76264" x="768350" y="2628900"/>
          <p14:tracePt t="76281" x="749300" y="2647950"/>
          <p14:tracePt t="76298" x="730250" y="2679700"/>
          <p14:tracePt t="76314" x="730250" y="2711450"/>
          <p14:tracePt t="76315" x="736600" y="2736850"/>
          <p14:tracePt t="76331" x="762000" y="2774950"/>
          <p14:tracePt t="76348" x="812800" y="2800350"/>
          <p14:tracePt t="76364" x="901700" y="2825750"/>
          <p14:tracePt t="76381" x="984250" y="2832100"/>
          <p14:tracePt t="76398" x="1047750" y="2832100"/>
          <p14:tracePt t="76415" x="1073150" y="2813050"/>
          <p14:tracePt t="76431" x="1079500" y="2787650"/>
          <p14:tracePt t="76448" x="1079500" y="2736850"/>
          <p14:tracePt t="76464" x="1060450" y="2711450"/>
          <p14:tracePt t="76467" x="1047750" y="2698750"/>
          <p14:tracePt t="76481" x="1035050" y="2692400"/>
          <p14:tracePt t="76498" x="1022350" y="2692400"/>
          <p14:tracePt t="76514" x="1009650" y="2692400"/>
          <p14:tracePt t="76515" x="996950" y="2692400"/>
          <p14:tracePt t="76531" x="984250" y="2692400"/>
          <p14:tracePt t="76548" x="977900" y="2692400"/>
          <p14:tracePt t="76836" x="0" y="0"/>
        </p14:tracePtLst>
        <p14:tracePtLst>
          <p14:tracePt t="79895" x="711200" y="2552700"/>
          <p14:tracePt t="79906" x="698500" y="2571750"/>
          <p14:tracePt t="79916" x="685800" y="2609850"/>
          <p14:tracePt t="79930" x="673100" y="2628900"/>
          <p14:tracePt t="79947" x="647700" y="2705100"/>
          <p14:tracePt t="79964" x="635000" y="2781300"/>
          <p14:tracePt t="79980" x="628650" y="2838450"/>
          <p14:tracePt t="79996" x="628650" y="2895600"/>
          <p14:tracePt t="80013" x="641350" y="2927350"/>
          <p14:tracePt t="80030" x="666750" y="2940050"/>
          <p14:tracePt t="80047" x="692150" y="2940050"/>
          <p14:tracePt t="80063" x="749300" y="2933700"/>
          <p14:tracePt t="80080" x="793750" y="2908300"/>
          <p14:tracePt t="80097" x="825500" y="2882900"/>
          <p14:tracePt t="80114" x="844550" y="2838450"/>
          <p14:tracePt t="80117" x="850900" y="2813050"/>
          <p14:tracePt t="80130" x="850900" y="2800350"/>
          <p14:tracePt t="80146" x="850900" y="2762250"/>
          <p14:tracePt t="80151" x="850900" y="2736850"/>
          <p14:tracePt t="80163" x="838200" y="2711450"/>
          <p14:tracePt t="80180" x="825500" y="2698750"/>
          <p14:tracePt t="80196" x="825500" y="2692400"/>
          <p14:tracePt t="80317" x="825500" y="2686050"/>
          <p14:tracePt t="80326" x="825500" y="2679700"/>
          <p14:tracePt t="80340" x="825500" y="2673350"/>
          <p14:tracePt t="80351" x="825500" y="2667000"/>
          <p14:tracePt t="80363" x="812800" y="2654300"/>
          <p14:tracePt t="80454" x="806450" y="2654300"/>
          <p14:tracePt t="80463" x="806450" y="2660650"/>
          <p14:tracePt t="80480" x="806450" y="2698750"/>
          <p14:tracePt t="80496" x="806450" y="2743200"/>
          <p14:tracePt t="80500" x="806450" y="2774950"/>
          <p14:tracePt t="80513" x="812800" y="2794000"/>
          <p14:tracePt t="80530" x="838200" y="2832100"/>
          <p14:tracePt t="80532" x="857250" y="2844800"/>
          <p14:tracePt t="80546" x="882650" y="2857500"/>
          <p14:tracePt t="80564" x="977900" y="2876550"/>
          <p14:tracePt t="80580" x="1022350" y="2876550"/>
          <p14:tracePt t="80596" x="1066800" y="2870200"/>
          <p14:tracePt t="80613" x="1079500" y="2838450"/>
          <p14:tracePt t="80630" x="1092200" y="2794000"/>
          <p14:tracePt t="80646" x="1092200" y="2730500"/>
          <p14:tracePt t="80663" x="1066800" y="2673350"/>
          <p14:tracePt t="80680" x="1016000" y="2635250"/>
          <p14:tracePt t="80696" x="977900" y="2616200"/>
          <p14:tracePt t="80713" x="933450" y="2616200"/>
          <p14:tracePt t="80730" x="889000" y="2616200"/>
          <p14:tracePt t="80732" x="869950" y="2616200"/>
          <p14:tracePt t="80746" x="857250" y="2616200"/>
          <p14:tracePt t="80763" x="812800" y="2647950"/>
          <p14:tracePt t="80780" x="793750" y="2679700"/>
          <p14:tracePt t="80796" x="781050" y="2730500"/>
          <p14:tracePt t="80813" x="781050" y="2768600"/>
          <p14:tracePt t="80829" x="781050" y="2813050"/>
          <p14:tracePt t="80846" x="781050" y="2844800"/>
          <p14:tracePt t="80863" x="793750" y="2857500"/>
          <p14:tracePt t="80908" x="800100" y="2857500"/>
          <p14:tracePt t="80919" x="812800" y="2851150"/>
          <p14:tracePt t="80930" x="825500" y="2838450"/>
          <p14:tracePt t="80946" x="838200" y="2800350"/>
          <p14:tracePt t="80964" x="838200" y="2749550"/>
          <p14:tracePt t="80980" x="838200" y="2724150"/>
          <p14:tracePt t="80996" x="831850" y="2711450"/>
          <p14:tracePt t="81013" x="819150" y="2698750"/>
          <p14:tracePt t="81030" x="812800" y="2698750"/>
          <p14:tracePt t="81046" x="800100" y="2698750"/>
          <p14:tracePt t="81080" x="793750" y="2698750"/>
          <p14:tracePt t="81096" x="787400" y="2698750"/>
          <p14:tracePt t="81113" x="781050" y="2717800"/>
          <p14:tracePt t="81130" x="781050" y="2755900"/>
          <p14:tracePt t="81132" x="781050" y="2768600"/>
          <p14:tracePt t="81146" x="781050" y="2794000"/>
          <p14:tracePt t="81164" x="806450" y="2819400"/>
          <p14:tracePt t="81180" x="825500" y="2819400"/>
          <p14:tracePt t="81196" x="850900" y="2819400"/>
          <p14:tracePt t="81213" x="869950" y="2819400"/>
          <p14:tracePt t="81230" x="901700" y="2819400"/>
          <p14:tracePt t="81246" x="914400" y="2787650"/>
          <p14:tracePt t="81263" x="914400" y="2762250"/>
          <p14:tracePt t="81279" x="914400" y="2711450"/>
          <p14:tracePt t="81296" x="882650" y="2667000"/>
          <p14:tracePt t="81313" x="844550" y="2647950"/>
          <p14:tracePt t="81329" x="819150" y="2641600"/>
          <p14:tracePt t="81346" x="781050" y="2641600"/>
          <p14:tracePt t="81348" x="768350" y="2641600"/>
          <p14:tracePt t="81363" x="749300" y="2660650"/>
          <p14:tracePt t="81379" x="730250" y="2705100"/>
          <p14:tracePt t="81396" x="723900" y="2743200"/>
          <p14:tracePt t="81413" x="723900" y="2781300"/>
          <p14:tracePt t="81430" x="736600" y="2813050"/>
          <p14:tracePt t="81446" x="768350" y="2825750"/>
          <p14:tracePt t="81463" x="806450" y="2832100"/>
          <p14:tracePt t="81479" x="869950" y="2832100"/>
          <p14:tracePt t="81496" x="914400" y="2800350"/>
          <p14:tracePt t="81513" x="939800" y="2762250"/>
          <p14:tracePt t="81529" x="946150" y="2724150"/>
          <p14:tracePt t="81532" x="946150" y="2705100"/>
          <p14:tracePt t="81546" x="946150" y="2692400"/>
          <p14:tracePt t="81563" x="946150" y="2686050"/>
          <p14:tracePt t="81579" x="946150" y="2679700"/>
          <p14:tracePt t="81596" x="914400" y="2686050"/>
          <p14:tracePt t="81613" x="889000" y="2717800"/>
          <p14:tracePt t="81630" x="869950" y="2749550"/>
          <p14:tracePt t="81646" x="869950" y="2768600"/>
          <p14:tracePt t="81663" x="869950" y="2794000"/>
          <p14:tracePt t="81679" x="876300" y="2800350"/>
          <p14:tracePt t="81696" x="889000" y="2800350"/>
          <p14:tracePt t="81712" x="914400" y="2800350"/>
          <p14:tracePt t="81729" x="933450" y="2781300"/>
          <p14:tracePt t="81746" x="946150" y="2743200"/>
          <p14:tracePt t="81747" x="946150" y="2724150"/>
          <p14:tracePt t="81762" x="946150" y="2692400"/>
          <p14:tracePt t="81779" x="933450" y="2660650"/>
          <p14:tracePt t="81796" x="920750" y="2647950"/>
          <p14:tracePt t="81812" x="914400" y="2647950"/>
          <p14:tracePt t="81829" x="908050" y="2647950"/>
          <p14:tracePt t="81846" x="895350" y="2667000"/>
          <p14:tracePt t="81863" x="889000" y="2679700"/>
          <p14:tracePt t="81879" x="889000" y="2711450"/>
          <p14:tracePt t="81896" x="901700" y="2736850"/>
          <p14:tracePt t="81913" x="939800" y="2749550"/>
          <p14:tracePt t="81916" x="971550" y="2755900"/>
          <p14:tracePt t="81929" x="996950" y="2762250"/>
          <p14:tracePt t="81946" x="1035050" y="2762250"/>
          <p14:tracePt t="81948" x="1047750" y="2762250"/>
          <p14:tracePt t="81963" x="1066800" y="2762250"/>
          <p14:tracePt t="81979" x="1085850" y="2749550"/>
          <p14:tracePt t="81996" x="1085850" y="2736850"/>
          <p14:tracePt t="82012" x="1085850" y="2717800"/>
          <p14:tracePt t="82029" x="1066800" y="2692400"/>
          <p14:tracePt t="82046" x="1041400" y="2679700"/>
          <p14:tracePt t="82063" x="1016000" y="2679700"/>
          <p14:tracePt t="82079" x="977900" y="2692400"/>
          <p14:tracePt t="82096" x="965200" y="2711450"/>
          <p14:tracePt t="82112" x="958850" y="2724150"/>
          <p14:tracePt t="82130" x="958850" y="2736850"/>
          <p14:tracePt t="82134" x="958850" y="2749550"/>
          <p14:tracePt t="82146" x="965200" y="2768600"/>
          <p14:tracePt t="82162" x="1016000" y="2800350"/>
          <p14:tracePt t="82165" x="1047750" y="2813050"/>
          <p14:tracePt t="82179" x="1130300" y="2819400"/>
          <p14:tracePt t="82196" x="1162050" y="2819400"/>
          <p14:tracePt t="82212" x="1174750" y="2819400"/>
          <p14:tracePt t="82229" x="1174750" y="2800350"/>
          <p14:tracePt t="82246" x="1168400" y="2762250"/>
          <p14:tracePt t="82262" x="1130300" y="2736850"/>
          <p14:tracePt t="82279" x="1047750" y="2717800"/>
          <p14:tracePt t="82296" x="984250" y="2717800"/>
          <p14:tracePt t="82312" x="933450" y="2730500"/>
          <p14:tracePt t="82329" x="920750" y="2743200"/>
          <p14:tracePt t="82346" x="920750" y="2755900"/>
          <p14:tracePt t="82362" x="920750" y="2781300"/>
          <p14:tracePt t="82364" x="920750" y="2800350"/>
          <p14:tracePt t="82379" x="977900" y="2832100"/>
          <p14:tracePt t="82396" x="1079500" y="2851150"/>
          <p14:tracePt t="82412" x="1187450" y="2851150"/>
          <p14:tracePt t="82429" x="1238250" y="2844800"/>
          <p14:tracePt t="82446" x="1250950" y="2819400"/>
          <p14:tracePt t="82462" x="1250950" y="2794000"/>
          <p14:tracePt t="82479" x="1231900" y="2736850"/>
          <p14:tracePt t="82496" x="1168400" y="2698750"/>
          <p14:tracePt t="82512" x="1092200" y="2679700"/>
          <p14:tracePt t="82529" x="1028700" y="2673350"/>
          <p14:tracePt t="82546" x="984250" y="2679700"/>
          <p14:tracePt t="82548" x="977900" y="2692400"/>
          <p14:tracePt t="82562" x="971550" y="2711450"/>
          <p14:tracePt t="82579" x="965200" y="2730500"/>
          <p14:tracePt t="82596" x="965200" y="2743200"/>
          <p14:tracePt t="82612" x="965200" y="2749550"/>
          <p14:tracePt t="82653" x="971550" y="2749550"/>
          <p14:tracePt t="82662" x="971550" y="2743200"/>
          <p14:tracePt t="82679" x="971550" y="2717800"/>
          <p14:tracePt t="82696" x="965200" y="2692400"/>
          <p14:tracePt t="82712" x="952500" y="2667000"/>
          <p14:tracePt t="82729" x="933450" y="2660650"/>
          <p14:tracePt t="82746" x="920750" y="2660650"/>
          <p14:tracePt t="82748" x="914400" y="2660650"/>
          <p14:tracePt t="82762" x="901700" y="2660650"/>
          <p14:tracePt t="82780" x="889000" y="2686050"/>
          <p14:tracePt t="82796" x="889000" y="2711450"/>
          <p14:tracePt t="82812" x="889000" y="2730500"/>
          <p14:tracePt t="82829" x="901700" y="2743200"/>
          <p14:tracePt t="82846" x="920750" y="2762250"/>
          <p14:tracePt t="82862" x="927100" y="2762250"/>
          <p14:tracePt t="82879" x="933450" y="2762250"/>
          <p14:tracePt t="82912" x="939800" y="2762250"/>
          <p14:tracePt t="82941" x="939800" y="2755900"/>
          <p14:tracePt t="82988" x="933450" y="2755900"/>
          <p14:tracePt t="83004" x="927100" y="2755900"/>
          <p14:tracePt t="83380" x="0" y="0"/>
        </p14:tracePtLst>
        <p14:tracePtLst>
          <p14:tracePt t="85477" x="755650" y="4711700"/>
          <p14:tracePt t="85557" x="768350" y="4724400"/>
          <p14:tracePt t="85569" x="800100" y="4730750"/>
          <p14:tracePt t="85583" x="933450" y="4730750"/>
          <p14:tracePt t="85594" x="1028700" y="4730750"/>
          <p14:tracePt t="85611" x="1346200" y="4730750"/>
          <p14:tracePt t="85628" x="1473200" y="4730750"/>
          <p14:tracePt t="85645" x="1504950" y="4730750"/>
          <p14:tracePt t="85661" x="1517650" y="4730750"/>
          <p14:tracePt t="85868" x="0" y="0"/>
        </p14:tracePtLst>
        <p14:tracePtLst>
          <p14:tracePt t="86398" x="1270000" y="4768850"/>
          <p14:tracePt t="86501" x="1276350" y="4768850"/>
          <p14:tracePt t="86517" x="1339850" y="4768850"/>
          <p14:tracePt t="86530" x="1384300" y="4768850"/>
          <p14:tracePt t="86544" x="1498600" y="4768850"/>
          <p14:tracePt t="86561" x="1638300" y="4768850"/>
          <p14:tracePt t="86578" x="1746250" y="4768850"/>
          <p14:tracePt t="86581" x="1771650" y="4768850"/>
          <p14:tracePt t="86594" x="1784350" y="4768850"/>
          <p14:tracePt t="86597" x="1797050" y="4768850"/>
          <p14:tracePt t="86611" x="1803400" y="4768850"/>
          <p14:tracePt t="86772" x="0" y="0"/>
        </p14:tracePtLst>
        <p14:tracePtLst>
          <p14:tracePt t="87910" x="2241550" y="4775200"/>
          <p14:tracePt t="87997" x="2247900" y="4775200"/>
          <p14:tracePt t="88007" x="2279650" y="4775200"/>
          <p14:tracePt t="88018" x="2324100" y="4775200"/>
          <p14:tracePt t="88028" x="2470150" y="4775200"/>
          <p14:tracePt t="88044" x="2679700" y="4775200"/>
          <p14:tracePt t="88060" x="2965450" y="4775200"/>
          <p14:tracePt t="88077" x="3206750" y="4775200"/>
          <p14:tracePt t="88094" x="3416300" y="4775200"/>
          <p14:tracePt t="88110" x="3568700" y="4775200"/>
          <p14:tracePt t="88127" x="3663950" y="4775200"/>
          <p14:tracePt t="88144" x="3727450" y="4775200"/>
          <p14:tracePt t="88160" x="3797300" y="4775200"/>
          <p14:tracePt t="88177" x="3848100" y="4775200"/>
          <p14:tracePt t="88181" x="3873500" y="4775200"/>
          <p14:tracePt t="88194" x="3898900" y="4775200"/>
          <p14:tracePt t="88210" x="3943350" y="4775200"/>
          <p14:tracePt t="88213" x="3968750" y="4775200"/>
          <p14:tracePt t="88227" x="4000500" y="4775200"/>
          <p14:tracePt t="88244" x="4038600" y="4775200"/>
          <p14:tracePt t="88260" x="4076700" y="4775200"/>
          <p14:tracePt t="88277" x="4133850" y="4775200"/>
          <p14:tracePt t="88294" x="4191000" y="4775200"/>
          <p14:tracePt t="88310" x="4241800" y="4775200"/>
          <p14:tracePt t="88327" x="4279900" y="4775200"/>
          <p14:tracePt t="88344" x="4286250" y="4775200"/>
          <p14:tracePt t="90325" x="0" y="0"/>
        </p14:tracePtLst>
        <p14:tracePtLst>
          <p14:tracePt t="91334" x="596900" y="5149850"/>
          <p14:tracePt t="91381" x="590550" y="5149850"/>
          <p14:tracePt t="91397" x="584200" y="5149850"/>
          <p14:tracePt t="91406" x="584200" y="5156200"/>
          <p14:tracePt t="91416" x="577850" y="5156200"/>
          <p14:tracePt t="91428" x="577850" y="5168900"/>
          <p14:tracePt t="91443" x="577850" y="5181600"/>
          <p14:tracePt t="91445" x="577850" y="5194300"/>
          <p14:tracePt t="91460" x="577850" y="5226050"/>
          <p14:tracePt t="91476" x="577850" y="5264150"/>
          <p14:tracePt t="91493" x="590550" y="5308600"/>
          <p14:tracePt t="91509" x="622300" y="5353050"/>
          <p14:tracePt t="91526" x="673100" y="5403850"/>
          <p14:tracePt t="91543" x="762000" y="5448300"/>
          <p14:tracePt t="91559" x="838200" y="5467350"/>
          <p14:tracePt t="91576" x="889000" y="5467350"/>
          <p14:tracePt t="91593" x="933450" y="5467350"/>
          <p14:tracePt t="91609" x="952500" y="5454650"/>
          <p14:tracePt t="91613" x="958850" y="5435600"/>
          <p14:tracePt t="91626" x="965200" y="5410200"/>
          <p14:tracePt t="91628" x="965200" y="5397500"/>
          <p14:tracePt t="91642" x="965200" y="5372100"/>
          <p14:tracePt t="91659" x="965200" y="5289550"/>
          <p14:tracePt t="91676" x="958850" y="5245100"/>
          <p14:tracePt t="91693" x="939800" y="5200650"/>
          <p14:tracePt t="91709" x="920750" y="5168900"/>
          <p14:tracePt t="91732" x="914400" y="5156200"/>
          <p14:tracePt t="91828" x="0" y="0"/>
        </p14:tracePtLst>
        <p14:tracePtLst>
          <p14:tracePt t="92231" x="1155700" y="5175250"/>
          <p14:tracePt t="92244" x="1187450" y="5175250"/>
          <p14:tracePt t="92260" x="1238250" y="5175250"/>
          <p14:tracePt t="92276" x="1320800" y="5187950"/>
          <p14:tracePt t="92293" x="1384300" y="5200650"/>
          <p14:tracePt t="92309" x="1397000" y="5200650"/>
          <p14:tracePt t="92326" x="1403350" y="5200650"/>
          <p14:tracePt t="92509" x="1409700" y="5207000"/>
          <p14:tracePt t="92521" x="1409700" y="5213350"/>
          <p14:tracePt t="92533" x="1390650" y="5232400"/>
          <p14:tracePt t="92544" x="1371600" y="5251450"/>
          <p14:tracePt t="92559" x="1346200" y="5283200"/>
          <p14:tracePt t="92576" x="1333500" y="5308600"/>
          <p14:tracePt t="92592" x="1327150" y="5314950"/>
          <p14:tracePt t="92748" x="0" y="0"/>
        </p14:tracePtLst>
        <p14:tracePtLst>
          <p14:tracePt t="93110" x="1866900" y="5175250"/>
          <p14:tracePt t="93229" x="1860550" y="5175250"/>
          <p14:tracePt t="93241" x="1854200" y="5175250"/>
          <p14:tracePt t="93255" x="1841500" y="5194300"/>
          <p14:tracePt t="93265" x="1835150" y="5200650"/>
          <p14:tracePt t="93276" x="1828800" y="5245100"/>
          <p14:tracePt t="93292" x="1828800" y="5302250"/>
          <p14:tracePt t="93309" x="1841500" y="5378450"/>
          <p14:tracePt t="93325" x="1885950" y="5435600"/>
          <p14:tracePt t="93342" x="1955800" y="5480050"/>
          <p14:tracePt t="93359" x="2019300" y="5499100"/>
          <p14:tracePt t="93376" x="2044700" y="5499100"/>
          <p14:tracePt t="93392" x="2070100" y="5499100"/>
          <p14:tracePt t="93409" x="2101850" y="5499100"/>
          <p14:tracePt t="93425" x="2114550" y="5486400"/>
          <p14:tracePt t="93442" x="2120900" y="5473700"/>
          <p14:tracePt t="93444" x="2127250" y="5454650"/>
          <p14:tracePt t="93459" x="2127250" y="5448300"/>
          <p14:tracePt t="93476" x="2127250" y="5422900"/>
          <p14:tracePt t="93492" x="2127250" y="5410200"/>
          <p14:tracePt t="93509" x="2127250" y="5403850"/>
          <p14:tracePt t="93668" x="0" y="0"/>
        </p14:tracePtLst>
        <p14:tracePtLst>
          <p14:tracePt t="94209" x="1746250" y="5124450"/>
          <p14:tracePt t="94225" x="1733550" y="5124450"/>
          <p14:tracePt t="94242" x="1727200" y="5130800"/>
          <p14:tracePt t="94247" x="1720850" y="5143500"/>
          <p14:tracePt t="94262" x="1708150" y="5162550"/>
          <p14:tracePt t="94276" x="1708150" y="5194300"/>
          <p14:tracePt t="94292" x="1701800" y="5226050"/>
          <p14:tracePt t="94309" x="1701800" y="5257800"/>
          <p14:tracePt t="94325" x="1701800" y="5295900"/>
          <p14:tracePt t="94342" x="1708150" y="5340350"/>
          <p14:tracePt t="94359" x="1727200" y="5346700"/>
          <p14:tracePt t="94375" x="1746250" y="5365750"/>
          <p14:tracePt t="94392" x="1758950" y="5365750"/>
          <p14:tracePt t="94408" x="1816100" y="5365750"/>
          <p14:tracePt t="94425" x="1885950" y="5346700"/>
          <p14:tracePt t="94442" x="1949450" y="5314950"/>
          <p14:tracePt t="94458" x="1993900" y="5270500"/>
          <p14:tracePt t="94459" x="2006600" y="5257800"/>
          <p14:tracePt t="94475" x="2025650" y="5219700"/>
          <p14:tracePt t="94492" x="2032000" y="5207000"/>
          <p14:tracePt t="94508" x="2032000" y="5187950"/>
          <p14:tracePt t="94740" x="0" y="0"/>
        </p14:tracePtLst>
        <p14:tracePtLst>
          <p14:tracePt t="95366" x="2463800" y="5143500"/>
          <p14:tracePt t="95431" x="2476500" y="5143500"/>
          <p14:tracePt t="95446" x="2476500" y="5162550"/>
          <p14:tracePt t="95460" x="2482850" y="5187950"/>
          <p14:tracePt t="95475" x="2501900" y="5219700"/>
          <p14:tracePt t="95492" x="2520950" y="5264150"/>
          <p14:tracePt t="95508" x="2546350" y="5314950"/>
          <p14:tracePt t="95525" x="2552700" y="5334000"/>
          <p14:tracePt t="95541" x="2559050" y="5346700"/>
          <p14:tracePt t="95621" x="2565400" y="5346700"/>
          <p14:tracePt t="95637" x="2565400" y="5340350"/>
          <p14:tracePt t="95648" x="2565400" y="5321300"/>
          <p14:tracePt t="95661" x="2571750" y="5295900"/>
          <p14:tracePt t="95675" x="2578100" y="5270500"/>
          <p14:tracePt t="95691" x="2578100" y="5226050"/>
          <p14:tracePt t="95708" x="2578100" y="5207000"/>
          <p14:tracePt t="95725" x="2578100" y="5187950"/>
          <p14:tracePt t="95741" x="2578100" y="5168900"/>
          <p14:tracePt t="95758" x="2578100" y="5162550"/>
          <p14:tracePt t="95775" x="2584450" y="5149850"/>
          <p14:tracePt t="95877" x="2597150" y="5156200"/>
          <p14:tracePt t="95892" x="2616200" y="5194300"/>
          <p14:tracePt t="95908" x="2635250" y="5245100"/>
          <p14:tracePt t="95925" x="2647950" y="5276850"/>
          <p14:tracePt t="95941" x="2654300" y="5302250"/>
          <p14:tracePt t="95958" x="2667000" y="5334000"/>
          <p14:tracePt t="95974" x="2667000" y="5340350"/>
          <p14:tracePt t="96037" x="2667000" y="5346700"/>
          <p14:tracePt t="96054" x="2654300" y="5346700"/>
          <p14:tracePt t="96066" x="2635250" y="5346700"/>
          <p14:tracePt t="96079" x="2609850" y="5346700"/>
          <p14:tracePt t="96092" x="2597150" y="5346700"/>
          <p14:tracePt t="96108" x="2590800" y="5346700"/>
          <p14:tracePt t="96180" x="2584450" y="5346700"/>
          <p14:tracePt t="96181" x="0" y="0"/>
        </p14:tracePtLst>
        <p14:tracePtLst>
          <p14:tracePt t="96453" x="1968500" y="5213350"/>
          <p14:tracePt t="96493" x="1962150" y="5213350"/>
          <p14:tracePt t="96525" x="1962150" y="5219700"/>
          <p14:tracePt t="96535" x="1962150" y="5238750"/>
          <p14:tracePt t="96545" x="1962150" y="5251450"/>
          <p14:tracePt t="96558" x="1962150" y="5289550"/>
          <p14:tracePt t="96574" x="1962150" y="5314950"/>
          <p14:tracePt t="96591" x="1968500" y="5346700"/>
          <p14:tracePt t="96607" x="1987550" y="5346700"/>
          <p14:tracePt t="96624" x="2019300" y="5346700"/>
          <p14:tracePt t="96641" x="2057400" y="5346700"/>
          <p14:tracePt t="96657" x="2089150" y="5327650"/>
          <p14:tracePt t="96674" x="2114550" y="5295900"/>
          <p14:tracePt t="96691" x="2127250" y="5276850"/>
          <p14:tracePt t="96708" x="2127250" y="5270500"/>
          <p14:tracePt t="96811" x="0" y="0"/>
        </p14:tracePtLst>
        <p14:tracePtLst>
          <p14:tracePt t="97610" x="3302000" y="5073650"/>
          <p14:tracePt t="97613" x="3289300" y="5073650"/>
          <p14:tracePt t="97628" x="3263900" y="5099050"/>
          <p14:tracePt t="97641" x="3251200" y="5118100"/>
          <p14:tracePt t="97657" x="3232150" y="5162550"/>
          <p14:tracePt t="97661" x="3225800" y="5200650"/>
          <p14:tracePt t="97675" x="3225800" y="5226050"/>
          <p14:tracePt t="97691" x="3225800" y="5314950"/>
          <p14:tracePt t="97708" x="3244850" y="5378450"/>
          <p14:tracePt t="97724" x="3289300" y="5422900"/>
          <p14:tracePt t="97741" x="3352800" y="5486400"/>
          <p14:tracePt t="97757" x="3448050" y="5524500"/>
          <p14:tracePt t="97774" x="3536950" y="5543550"/>
          <p14:tracePt t="97791" x="3581400" y="5556250"/>
          <p14:tracePt t="97808" x="3619500" y="5556250"/>
          <p14:tracePt t="97824" x="3651250" y="5530850"/>
          <p14:tracePt t="97840" x="3670300" y="5486400"/>
          <p14:tracePt t="97857" x="3676650" y="5441950"/>
          <p14:tracePt t="97874" x="3676650" y="5378450"/>
          <p14:tracePt t="97875" x="3676650" y="5340350"/>
          <p14:tracePt t="97890" x="3670300" y="5308600"/>
          <p14:tracePt t="97892" x="3657600" y="5283200"/>
          <p14:tracePt t="97907" x="3619500" y="5226050"/>
          <p14:tracePt t="97924" x="3575050" y="5181600"/>
          <p14:tracePt t="97940" x="3517900" y="5143500"/>
          <p14:tracePt t="97957" x="3467100" y="5124450"/>
          <p14:tracePt t="97974" x="3454400" y="5118100"/>
          <p14:tracePt t="97990" x="3441700" y="5118100"/>
          <p14:tracePt t="98024" x="3435350" y="5118100"/>
          <p14:tracePt t="98078" x="3429000" y="5118100"/>
          <p14:tracePt t="98092" x="3422650" y="5118100"/>
          <p14:tracePt t="98108" x="3397250" y="5118100"/>
          <p14:tracePt t="98124" x="3365500" y="5143500"/>
          <p14:tracePt t="98140" x="3340100" y="5181600"/>
          <p14:tracePt t="98157" x="3321050" y="5219700"/>
          <p14:tracePt t="98174" x="3308350" y="5257800"/>
          <p14:tracePt t="98190" x="3308350" y="5302250"/>
          <p14:tracePt t="98207" x="3308350" y="5340350"/>
          <p14:tracePt t="98224" x="3321050" y="5378450"/>
          <p14:tracePt t="98240" x="3352800" y="5410200"/>
          <p14:tracePt t="98257" x="3390900" y="5422900"/>
          <p14:tracePt t="98274" x="3454400" y="5429250"/>
          <p14:tracePt t="98276" x="3486150" y="5429250"/>
          <p14:tracePt t="98290" x="3517900" y="5429250"/>
          <p14:tracePt t="98307" x="3600450" y="5416550"/>
          <p14:tracePt t="98323" x="3632200" y="5378450"/>
          <p14:tracePt t="98340" x="3638550" y="5340350"/>
          <p14:tracePt t="98357" x="3644900" y="5302250"/>
          <p14:tracePt t="98374" x="3644900" y="5270500"/>
          <p14:tracePt t="98390" x="3644900" y="5232400"/>
          <p14:tracePt t="98407" x="3606800" y="5213350"/>
          <p14:tracePt t="98424" x="3562350" y="5194300"/>
          <p14:tracePt t="98440" x="3511550" y="5181600"/>
          <p14:tracePt t="98457" x="3460750" y="5175250"/>
          <p14:tracePt t="98473" x="3409950" y="5175250"/>
          <p14:tracePt t="98490" x="3365500" y="5194300"/>
          <p14:tracePt t="98491" x="3346450" y="5219700"/>
          <p14:tracePt t="98507" x="3314700" y="5308600"/>
          <p14:tracePt t="98523" x="3289300" y="5384800"/>
          <p14:tracePt t="98540" x="3289300" y="5429250"/>
          <p14:tracePt t="98557" x="3302000" y="5473700"/>
          <p14:tracePt t="98573" x="3327400" y="5492750"/>
          <p14:tracePt t="98590" x="3352800" y="5499100"/>
          <p14:tracePt t="98607" x="3403600" y="5499100"/>
          <p14:tracePt t="98623" x="3460750" y="5486400"/>
          <p14:tracePt t="98640" x="3505200" y="5448300"/>
          <p14:tracePt t="98657" x="3549650" y="5391150"/>
          <p14:tracePt t="98673" x="3568700" y="5340350"/>
          <p14:tracePt t="98690" x="3568700" y="5283200"/>
          <p14:tracePt t="98692" x="3568700" y="5251450"/>
          <p14:tracePt t="98707" x="3568700" y="5194300"/>
          <p14:tracePt t="98723" x="3562350" y="5181600"/>
          <p14:tracePt t="98740" x="3556000" y="5168900"/>
          <p14:tracePt t="98805" x="3549650" y="5187950"/>
          <p14:tracePt t="98812" x="3543300" y="5226050"/>
          <p14:tracePt t="98823" x="3543300" y="5238750"/>
          <p14:tracePt t="98840" x="3543300" y="5308600"/>
          <p14:tracePt t="98857" x="3562350" y="5340350"/>
          <p14:tracePt t="98873" x="3600450" y="5365750"/>
          <p14:tracePt t="98890" x="3670300" y="5378450"/>
          <p14:tracePt t="98892" x="3702050" y="5378450"/>
          <p14:tracePt t="98907" x="3790950" y="5365750"/>
          <p14:tracePt t="98923" x="3854450" y="5340350"/>
          <p14:tracePt t="98940" x="3886200" y="5302250"/>
          <p14:tracePt t="98957" x="3892550" y="5270500"/>
          <p14:tracePt t="98973" x="3892550" y="5257800"/>
          <p14:tracePt t="98990" x="3892550" y="5251450"/>
          <p14:tracePt t="99007" x="3892550" y="5245100"/>
          <p14:tracePt t="99036" x="3898900" y="5238750"/>
          <p14:tracePt t="99076" x="0" y="0"/>
        </p14:tracePtLst>
        <p14:tracePtLst>
          <p14:tracePt t="99728" x="4381500" y="5175250"/>
          <p14:tracePt t="99766" x="4381500" y="5181600"/>
          <p14:tracePt t="99783" x="4387850" y="5238750"/>
          <p14:tracePt t="99800" x="4400550" y="5302250"/>
          <p14:tracePt t="99814" x="4406900" y="5346700"/>
          <p14:tracePt t="99823" x="4413250" y="5365750"/>
          <p14:tracePt t="99840" x="4413250" y="5378450"/>
          <p14:tracePt t="100724" x="0" y="0"/>
        </p14:tracePtLst>
        <p14:tracePtLst>
          <p14:tracePt t="101928" x="1136650" y="5181600"/>
          <p14:tracePt t="101951" x="1130300" y="5181600"/>
          <p14:tracePt t="101962" x="1117600" y="5181600"/>
          <p14:tracePt t="101972" x="1111250" y="5200650"/>
          <p14:tracePt t="101989" x="1104900" y="5226050"/>
          <p14:tracePt t="102006" x="1104900" y="5264150"/>
          <p14:tracePt t="102023" x="1111250" y="5308600"/>
          <p14:tracePt t="102039" x="1136650" y="5340350"/>
          <p14:tracePt t="102056" x="1200150" y="5372100"/>
          <p14:tracePt t="102072" x="1301750" y="5391150"/>
          <p14:tracePt t="102089" x="1390650" y="5391150"/>
          <p14:tracePt t="102106" x="1485900" y="5378450"/>
          <p14:tracePt t="102122" x="1543050" y="5334000"/>
          <p14:tracePt t="102124" x="1555750" y="5314950"/>
          <p14:tracePt t="102139" x="1568450" y="5283200"/>
          <p14:tracePt t="102156" x="1568450" y="5264150"/>
          <p14:tracePt t="102172" x="1568450" y="5245100"/>
          <p14:tracePt t="102189" x="1568450" y="5232400"/>
          <p14:tracePt t="102317" x="0" y="0"/>
        </p14:tracePtLst>
        <p14:tracePtLst>
          <p14:tracePt t="103375" x="901700" y="5486400"/>
          <p14:tracePt t="103414" x="895350" y="5492750"/>
          <p14:tracePt t="103429" x="889000" y="5511800"/>
          <p14:tracePt t="103442" x="889000" y="5518150"/>
          <p14:tracePt t="103456" x="889000" y="5537200"/>
          <p14:tracePt t="103472" x="889000" y="5568950"/>
          <p14:tracePt t="103489" x="889000" y="5594350"/>
          <p14:tracePt t="103505" x="895350" y="5638800"/>
          <p14:tracePt t="103522" x="927100" y="5676900"/>
          <p14:tracePt t="103524" x="952500" y="5695950"/>
          <p14:tracePt t="103538" x="990600" y="5715000"/>
          <p14:tracePt t="103555" x="1143000" y="5778500"/>
          <p14:tracePt t="103572" x="1295400" y="5816600"/>
          <p14:tracePt t="103588" x="1454150" y="5848350"/>
          <p14:tracePt t="103605" x="1619250" y="5873750"/>
          <p14:tracePt t="103622" x="1790700" y="5905500"/>
          <p14:tracePt t="103638" x="1949450" y="5943600"/>
          <p14:tracePt t="103655" x="2101850" y="5969000"/>
          <p14:tracePt t="103672" x="2241550" y="5969000"/>
          <p14:tracePt t="103689" x="2387600" y="5969000"/>
          <p14:tracePt t="103705" x="2527300" y="5969000"/>
          <p14:tracePt t="103722" x="2622550" y="5969000"/>
          <p14:tracePt t="103738" x="2717800" y="5956300"/>
          <p14:tracePt t="103740" x="2762250" y="5949950"/>
          <p14:tracePt t="103755" x="2832100" y="5943600"/>
          <p14:tracePt t="103772" x="2901950" y="5930900"/>
          <p14:tracePt t="103789" x="2965450" y="5930900"/>
          <p14:tracePt t="103805" x="3048000" y="5930900"/>
          <p14:tracePt t="103822" x="3124200" y="5930900"/>
          <p14:tracePt t="103838" x="3181350" y="5930900"/>
          <p14:tracePt t="103855" x="3213100" y="5930900"/>
          <p14:tracePt t="103872" x="3238500" y="5930900"/>
          <p14:tracePt t="103888" x="3251200" y="5918200"/>
          <p14:tracePt t="103905" x="3257550" y="5918200"/>
          <p14:tracePt t="103922" x="3263900" y="5918200"/>
          <p14:tracePt t="103938" x="3276600" y="5911850"/>
          <p14:tracePt t="103955" x="3289300" y="5899150"/>
          <p14:tracePt t="103972" x="3295650" y="5892800"/>
          <p14:tracePt t="103988" x="3308350" y="5886450"/>
          <p14:tracePt t="104005" x="3308350" y="5880100"/>
          <p14:tracePt t="104022" x="3308350" y="5867400"/>
          <p14:tracePt t="104038" x="3308350" y="5861050"/>
          <p14:tracePt t="104055" x="3308350" y="5854700"/>
          <p14:tracePt t="104072" x="3308350" y="5842000"/>
          <p14:tracePt t="104088" x="3289300" y="5816600"/>
          <p14:tracePt t="104106" x="3276600" y="5810250"/>
          <p14:tracePt t="104108" x="3270250" y="5803900"/>
          <p14:tracePt t="104122" x="3257550" y="5797550"/>
          <p14:tracePt t="104138" x="3206750" y="5772150"/>
          <p14:tracePt t="104142" x="3155950" y="5753100"/>
          <p14:tracePt t="104156" x="3035300" y="5721350"/>
          <p14:tracePt t="104172" x="2895600" y="5695950"/>
          <p14:tracePt t="104189" x="2724150" y="5664200"/>
          <p14:tracePt t="104205" x="2546350" y="5645150"/>
          <p14:tracePt t="104222" x="2393950" y="5638800"/>
          <p14:tracePt t="104239" x="2266950" y="5638800"/>
          <p14:tracePt t="104255" x="2152650" y="5638800"/>
          <p14:tracePt t="104272" x="2019300" y="5619750"/>
          <p14:tracePt t="104289" x="1892300" y="5607050"/>
          <p14:tracePt t="104305" x="1784350" y="5594350"/>
          <p14:tracePt t="104309" x="1727200" y="5594350"/>
          <p14:tracePt t="104322" x="1676400" y="5594350"/>
          <p14:tracePt t="104338" x="1562100" y="5594350"/>
          <p14:tracePt t="104341" x="1504950" y="5594350"/>
          <p14:tracePt t="104355" x="1397000" y="5594350"/>
          <p14:tracePt t="104372" x="1295400" y="5594350"/>
          <p14:tracePt t="104388" x="1206500" y="5594350"/>
          <p14:tracePt t="104405" x="1149350" y="5594350"/>
          <p14:tracePt t="104422" x="1117600" y="5594350"/>
          <p14:tracePt t="104438" x="1085850" y="5594350"/>
          <p14:tracePt t="104455" x="1073150" y="5600700"/>
          <p14:tracePt t="104471" x="1060450" y="5607050"/>
          <p14:tracePt t="104488" x="1041400" y="5626100"/>
          <p14:tracePt t="104505" x="1035050" y="5645150"/>
          <p14:tracePt t="104521" x="1022350" y="5670550"/>
          <p14:tracePt t="104525" x="1016000" y="5683250"/>
          <p14:tracePt t="104538" x="1016000" y="5695950"/>
          <p14:tracePt t="104555" x="1016000" y="5727700"/>
          <p14:tracePt t="104572" x="1016000" y="5753100"/>
          <p14:tracePt t="104588" x="1016000" y="5772150"/>
          <p14:tracePt t="104605" x="1028700" y="5784850"/>
          <p14:tracePt t="104621" x="1060450" y="5810250"/>
          <p14:tracePt t="104638" x="1155700" y="5854700"/>
          <p14:tracePt t="104655" x="1314450" y="5892800"/>
          <p14:tracePt t="104671" x="1606550" y="5949950"/>
          <p14:tracePt t="104688" x="1981200" y="6019800"/>
          <p14:tracePt t="104705" x="2393950" y="6070600"/>
          <p14:tracePt t="104708" x="2571750" y="6083300"/>
          <p14:tracePt t="104721" x="2698750" y="6083300"/>
          <p14:tracePt t="104738" x="2940050" y="6083300"/>
          <p14:tracePt t="104755" x="3149600" y="6083300"/>
          <p14:tracePt t="104771" x="3244850" y="6083300"/>
          <p14:tracePt t="104788" x="3314700" y="6083300"/>
          <p14:tracePt t="104805" x="3371850" y="6064250"/>
          <p14:tracePt t="104821" x="3409950" y="6038850"/>
          <p14:tracePt t="104838" x="3422650" y="6007100"/>
          <p14:tracePt t="104855" x="3422650" y="5988050"/>
          <p14:tracePt t="104871" x="3422650" y="5969000"/>
          <p14:tracePt t="104888" x="3422650" y="5949950"/>
          <p14:tracePt t="104905" x="3422650" y="5930900"/>
          <p14:tracePt t="104921" x="3422650" y="5918200"/>
          <p14:tracePt t="104938" x="3422650" y="5899150"/>
          <p14:tracePt t="104940" x="3409950" y="5892800"/>
          <p14:tracePt t="104955" x="3384550" y="5867400"/>
          <p14:tracePt t="104971" x="3327400" y="5842000"/>
          <p14:tracePt t="104988" x="3225800" y="5803900"/>
          <p14:tracePt t="105005" x="3086100" y="5778500"/>
          <p14:tracePt t="105021" x="2895600" y="5740400"/>
          <p14:tracePt t="105038" x="2622550" y="5683250"/>
          <p14:tracePt t="105055" x="2317750" y="5638800"/>
          <p14:tracePt t="105071" x="2076450" y="5626100"/>
          <p14:tracePt t="105088" x="1866900" y="5626100"/>
          <p14:tracePt t="105105" x="1708150" y="5626100"/>
          <p14:tracePt t="105121" x="1581150" y="5626100"/>
          <p14:tracePt t="105124" x="1517650" y="5632450"/>
          <p14:tracePt t="105138" x="1485900" y="5638800"/>
          <p14:tracePt t="105155" x="1403350" y="5651500"/>
          <p14:tracePt t="105156" x="1371600" y="5664200"/>
          <p14:tracePt t="105171" x="1308100" y="5683250"/>
          <p14:tracePt t="105188" x="1263650" y="5702300"/>
          <p14:tracePt t="105205" x="1231900" y="5721350"/>
          <p14:tracePt t="105221" x="1193800" y="5740400"/>
          <p14:tracePt t="105238" x="1162050" y="5759450"/>
          <p14:tracePt t="105255" x="1149350" y="5765800"/>
          <p14:tracePt t="105271" x="1149350" y="5772150"/>
          <p14:tracePt t="105288" x="1149350" y="5778500"/>
          <p14:tracePt t="105321" x="1149350" y="5784850"/>
          <p14:tracePt t="105338" x="1155700" y="5803900"/>
          <p14:tracePt t="105355" x="1231900" y="5835650"/>
          <p14:tracePt t="105356" x="1308100" y="5848350"/>
          <p14:tracePt t="105371" x="1524000" y="5899150"/>
          <p14:tracePt t="105388" x="1879600" y="5962650"/>
          <p14:tracePt t="105405" x="2279650" y="5988050"/>
          <p14:tracePt t="105421" x="2647950" y="5988050"/>
          <p14:tracePt t="105438" x="2933700" y="5988050"/>
          <p14:tracePt t="105454" x="3111500" y="5988050"/>
          <p14:tracePt t="105471" x="3219450" y="5988050"/>
          <p14:tracePt t="105488" x="3238500" y="5981700"/>
          <p14:tracePt t="105504" x="3257550" y="5975350"/>
          <p14:tracePt t="105521" x="3270250" y="5969000"/>
          <p14:tracePt t="105538" x="3276600" y="5962650"/>
          <p14:tracePt t="105540" x="3276600" y="5956300"/>
          <p14:tracePt t="105554" x="3282950" y="5943600"/>
          <p14:tracePt t="105571" x="3289300" y="5918200"/>
          <p14:tracePt t="105588" x="3289300" y="5905500"/>
          <p14:tracePt t="105605" x="3289300" y="5873750"/>
          <p14:tracePt t="105621" x="3270250" y="5854700"/>
          <p14:tracePt t="105638" x="3238500" y="5829300"/>
          <p14:tracePt t="105654" x="3187700" y="5803900"/>
          <p14:tracePt t="105671" x="3117850" y="5778500"/>
          <p14:tracePt t="105688" x="3016250" y="5746750"/>
          <p14:tracePt t="105704" x="2882900" y="5721350"/>
          <p14:tracePt t="105721" x="2736850" y="5695950"/>
          <p14:tracePt t="105738" x="2565400" y="5676900"/>
          <p14:tracePt t="105754" x="2406650" y="5676900"/>
          <p14:tracePt t="105756" x="2324100" y="5676900"/>
          <p14:tracePt t="105771" x="2133600" y="5676900"/>
          <p14:tracePt t="105788" x="1943100" y="5676900"/>
          <p14:tracePt t="105804" x="1771650" y="5676900"/>
          <p14:tracePt t="105821" x="1638300" y="5676900"/>
          <p14:tracePt t="105838" x="1549400" y="5676900"/>
          <p14:tracePt t="105854" x="1498600" y="5695950"/>
          <p14:tracePt t="105871" x="1460500" y="5715000"/>
          <p14:tracePt t="105888" x="1441450" y="5734050"/>
          <p14:tracePt t="105904" x="1428750" y="5746750"/>
          <p14:tracePt t="105921" x="1409700" y="5765800"/>
          <p14:tracePt t="105938" x="1397000" y="5784850"/>
          <p14:tracePt t="105954" x="1397000" y="5797550"/>
          <p14:tracePt t="105956" x="1397000" y="5810250"/>
          <p14:tracePt t="105971" x="1397000" y="5822950"/>
          <p14:tracePt t="105988" x="1397000" y="5835650"/>
          <p14:tracePt t="106004" x="1409700" y="5861050"/>
          <p14:tracePt t="106021" x="1466850" y="5880100"/>
          <p14:tracePt t="106038" x="1587500" y="5899150"/>
          <p14:tracePt t="106054" x="1797050" y="5911850"/>
          <p14:tracePt t="106071" x="2152650" y="5911850"/>
          <p14:tracePt t="106088" x="2609850" y="5911850"/>
          <p14:tracePt t="106105" x="3022600" y="5911850"/>
          <p14:tracePt t="106121" x="3289300" y="5911850"/>
          <p14:tracePt t="106138" x="3422650" y="5911850"/>
          <p14:tracePt t="106154" x="3460750" y="5911850"/>
          <p14:tracePt t="106171" x="3467100" y="5911850"/>
          <p14:tracePt t="106212" x="3473450" y="5911850"/>
          <p14:tracePt t="106221" x="3473450" y="5905500"/>
          <p14:tracePt t="106228" x="3473450" y="5899150"/>
          <p14:tracePt t="106238" x="3473450" y="5886450"/>
          <p14:tracePt t="106254" x="3454400" y="5842000"/>
          <p14:tracePt t="106271" x="3378200" y="5791200"/>
          <p14:tracePt t="106288" x="3244850" y="5734050"/>
          <p14:tracePt t="106304" x="3054350" y="5683250"/>
          <p14:tracePt t="106321" x="2806700" y="5626100"/>
          <p14:tracePt t="106338" x="2590800" y="5607050"/>
          <p14:tracePt t="106354" x="2413000" y="5607050"/>
          <p14:tracePt t="106355" x="2330450" y="5607050"/>
          <p14:tracePt t="106371" x="2203450" y="5607050"/>
          <p14:tracePt t="106388" x="2114550" y="5613400"/>
          <p14:tracePt t="106404" x="2051050" y="5632450"/>
          <p14:tracePt t="106421" x="2025650" y="5632450"/>
          <p14:tracePt t="106437" x="1987550" y="5638800"/>
          <p14:tracePt t="106454" x="1955800" y="5657850"/>
          <p14:tracePt t="106471" x="1936750" y="5670550"/>
          <p14:tracePt t="106487" x="1917700" y="5676900"/>
          <p14:tracePt t="106504" x="1917700" y="5689600"/>
          <p14:tracePt t="106521" x="1917700" y="5695950"/>
          <p14:tracePt t="106538" x="1917700" y="5708650"/>
          <p14:tracePt t="106554" x="1917700" y="5727700"/>
          <p14:tracePt t="106571" x="2012950" y="5772150"/>
          <p14:tracePt t="106587" x="2190750" y="5816600"/>
          <p14:tracePt t="106604" x="2540000" y="5886450"/>
          <p14:tracePt t="106621" x="2997200" y="5962650"/>
          <p14:tracePt t="106637" x="3289300" y="5994400"/>
          <p14:tracePt t="106654" x="3403600" y="5994400"/>
          <p14:tracePt t="106671" x="3441700" y="5994400"/>
          <p14:tracePt t="106687" x="3454400" y="5981700"/>
          <p14:tracePt t="106708" x="3454400" y="5962650"/>
          <p14:tracePt t="106725" x="3448050" y="5949950"/>
          <p14:tracePt t="106737" x="3435350" y="5937250"/>
          <p14:tracePt t="106754" x="3384550" y="5892800"/>
          <p14:tracePt t="106771" x="3175000" y="5822950"/>
          <p14:tracePt t="106787" x="2921000" y="5765800"/>
          <p14:tracePt t="106804" x="2635250" y="5708650"/>
          <p14:tracePt t="106821" x="2451100" y="5702300"/>
          <p14:tracePt t="106837" x="2355850" y="5702300"/>
          <p14:tracePt t="106854" x="2324100" y="5702300"/>
          <p14:tracePt t="106871" x="2311400" y="5702300"/>
          <p14:tracePt t="106887" x="2298700" y="5715000"/>
          <p14:tracePt t="106904" x="2298700" y="5727700"/>
          <p14:tracePt t="106921" x="2298700" y="5746750"/>
          <p14:tracePt t="106937" x="2298700" y="5778500"/>
          <p14:tracePt t="106954" x="2305050" y="5803900"/>
          <p14:tracePt t="106957" x="2324100" y="5822950"/>
          <p14:tracePt t="106971" x="2343150" y="5842000"/>
          <p14:tracePt t="106987" x="2501900" y="5905500"/>
          <p14:tracePt t="107004" x="2622550" y="5918200"/>
          <p14:tracePt t="107021" x="2698750" y="5930900"/>
          <p14:tracePt t="107037" x="2730500" y="5930900"/>
          <p14:tracePt t="107054" x="2736850" y="5930900"/>
          <p14:tracePt t="107071" x="2743200" y="5924550"/>
          <p14:tracePt t="107087" x="2736850" y="5905500"/>
          <p14:tracePt t="107104" x="2698750" y="5873750"/>
          <p14:tracePt t="107121" x="2590800" y="5835650"/>
          <p14:tracePt t="107137" x="2425700" y="5810250"/>
          <p14:tracePt t="107154" x="2279650" y="5810250"/>
          <p14:tracePt t="107155" x="2216150" y="5810250"/>
          <p14:tracePt t="107171" x="2171700" y="5810250"/>
          <p14:tracePt t="107187" x="2133600" y="5810250"/>
          <p14:tracePt t="107228" x="2127250" y="5810250"/>
          <p14:tracePt t="107245" x="2139950" y="5816600"/>
          <p14:tracePt t="107254" x="2171700" y="5829300"/>
          <p14:tracePt t="107271" x="2266950" y="5842000"/>
          <p14:tracePt t="107287" x="2381250" y="5867400"/>
          <p14:tracePt t="107304" x="2432050" y="5873750"/>
          <p14:tracePt t="107321" x="2444750" y="5873750"/>
          <p14:tracePt t="107337" x="2451100" y="5873750"/>
          <p14:tracePt t="107620" x="0" y="0"/>
        </p14:tracePtLst>
        <p14:tracePtLst>
          <p14:tracePt t="109477" x="1485900" y="1212850"/>
          <p14:tracePt t="109533" x="1485900" y="1219200"/>
          <p14:tracePt t="109545" x="1485900" y="1244600"/>
          <p14:tracePt t="109556" x="1485900" y="1289050"/>
          <p14:tracePt t="109570" x="1485900" y="1314450"/>
          <p14:tracePt t="109587" x="1498600" y="1403350"/>
          <p14:tracePt t="109604" x="1524000" y="1441450"/>
          <p14:tracePt t="109620" x="1555750" y="1479550"/>
          <p14:tracePt t="109637" x="1593850" y="1504950"/>
          <p14:tracePt t="109653" x="1631950" y="1517650"/>
          <p14:tracePt t="109670" x="1644650" y="1517650"/>
          <p14:tracePt t="109687" x="1657350" y="1517650"/>
          <p14:tracePt t="109703" x="1682750" y="1498600"/>
          <p14:tracePt t="109720" x="1701800" y="1454150"/>
          <p14:tracePt t="109737" x="1720850" y="1403350"/>
          <p14:tracePt t="109753" x="1720850" y="1346200"/>
          <p14:tracePt t="109756" x="1714500" y="1308100"/>
          <p14:tracePt t="109770" x="1708150" y="1282700"/>
          <p14:tracePt t="109787" x="1689100" y="1238250"/>
          <p14:tracePt t="109789" x="1676400" y="1225550"/>
          <p14:tracePt t="109803" x="1651000" y="1193800"/>
          <p14:tracePt t="109820" x="1644650" y="1181100"/>
          <p14:tracePt t="109836" x="1631950" y="1162050"/>
          <p14:tracePt t="109972" x="0" y="0"/>
        </p14:tracePtLst>
        <p14:tracePtLst>
          <p14:tracePt t="110550" x="1346200" y="1549400"/>
          <p14:tracePt t="110574" x="1346200" y="1555750"/>
          <p14:tracePt t="110586" x="1346200" y="1562100"/>
          <p14:tracePt t="110604" x="1346200" y="1593850"/>
          <p14:tracePt t="110620" x="1352550" y="1631950"/>
          <p14:tracePt t="110637" x="1371600" y="1701800"/>
          <p14:tracePt t="110654" x="1397000" y="1771650"/>
          <p14:tracePt t="110670" x="1441450" y="1847850"/>
          <p14:tracePt t="110686" x="1479550" y="1917700"/>
          <p14:tracePt t="110703" x="1504950" y="1962150"/>
          <p14:tracePt t="110719" x="1543050" y="2000250"/>
          <p14:tracePt t="110736" x="1562100" y="2032000"/>
          <p14:tracePt t="110753" x="1593850" y="2057400"/>
          <p14:tracePt t="110769" x="1631950" y="2082800"/>
          <p14:tracePt t="110786" x="1657350" y="2095500"/>
          <p14:tracePt t="110788" x="1663700" y="2095500"/>
          <p14:tracePt t="110803" x="1676400" y="2095500"/>
          <p14:tracePt t="110820" x="1701800" y="2095500"/>
          <p14:tracePt t="110836" x="1746250" y="2095500"/>
          <p14:tracePt t="110853" x="1778000" y="2076450"/>
          <p14:tracePt t="110869" x="1816100" y="2051050"/>
          <p14:tracePt t="110886" x="1841500" y="2025650"/>
          <p14:tracePt t="110903" x="1854200" y="1987550"/>
          <p14:tracePt t="110919" x="1866900" y="1955800"/>
          <p14:tracePt t="110936" x="1873250" y="1924050"/>
          <p14:tracePt t="110953" x="1879600" y="1898650"/>
          <p14:tracePt t="110969" x="1879600" y="1873250"/>
          <p14:tracePt t="110986" x="1879600" y="1841500"/>
          <p14:tracePt t="111003" x="1879600" y="1816100"/>
          <p14:tracePt t="111004" x="1879600" y="1797050"/>
          <p14:tracePt t="111020" x="1873250" y="1778000"/>
          <p14:tracePt t="111036" x="1866900" y="1752600"/>
          <p14:tracePt t="111053" x="1847850" y="1720850"/>
          <p14:tracePt t="111069" x="1822450" y="1689100"/>
          <p14:tracePt t="111086" x="1797050" y="1651000"/>
          <p14:tracePt t="111103" x="1771650" y="1619250"/>
          <p14:tracePt t="111119" x="1746250" y="1606550"/>
          <p14:tracePt t="111136" x="1733550" y="1593850"/>
          <p14:tracePt t="111153" x="1720850" y="1587500"/>
          <p14:tracePt t="111169" x="1708150" y="1587500"/>
          <p14:tracePt t="111186" x="1695450" y="1581150"/>
          <p14:tracePt t="111202" x="1689100" y="1581150"/>
          <p14:tracePt t="111219" x="1676400" y="1581150"/>
          <p14:tracePt t="111236" x="1663700" y="1581150"/>
          <p14:tracePt t="111252" x="1638300" y="1587500"/>
          <p14:tracePt t="111269" x="1606550" y="1593850"/>
          <p14:tracePt t="111286" x="1581150" y="1625600"/>
          <p14:tracePt t="111302" x="1562100" y="1657350"/>
          <p14:tracePt t="111319" x="1543050" y="1689100"/>
          <p14:tracePt t="111336" x="1530350" y="1739900"/>
          <p14:tracePt t="111352" x="1524000" y="1778000"/>
          <p14:tracePt t="111369" x="1524000" y="1828800"/>
          <p14:tracePt t="111386" x="1524000" y="1860550"/>
          <p14:tracePt t="111402" x="1530350" y="1892300"/>
          <p14:tracePt t="111404" x="1536700" y="1898650"/>
          <p14:tracePt t="111419" x="1562100" y="1936750"/>
          <p14:tracePt t="111436" x="1581150" y="1962150"/>
          <p14:tracePt t="111452" x="1600200" y="1987550"/>
          <p14:tracePt t="111469" x="1619250" y="2019300"/>
          <p14:tracePt t="111486" x="1663700" y="2051050"/>
          <p14:tracePt t="111502" x="1720850" y="2082800"/>
          <p14:tracePt t="111519" x="1790700" y="2108200"/>
          <p14:tracePt t="111536" x="1879600" y="2133600"/>
          <p14:tracePt t="111552" x="1962150" y="2139950"/>
          <p14:tracePt t="111569" x="2038350" y="2139950"/>
          <p14:tracePt t="111586" x="2076450" y="2127250"/>
          <p14:tracePt t="111587" x="2089150" y="2114550"/>
          <p14:tracePt t="111602" x="2108200" y="2108200"/>
          <p14:tracePt t="111619" x="2139950" y="2051050"/>
          <p14:tracePt t="111636" x="2139950" y="2019300"/>
          <p14:tracePt t="111652" x="2139950" y="1974850"/>
          <p14:tracePt t="111669" x="2133600" y="1924050"/>
          <p14:tracePt t="111686" x="2120900" y="1885950"/>
          <p14:tracePt t="111702" x="2076450" y="1828800"/>
          <p14:tracePt t="111719" x="2019300" y="1771650"/>
          <p14:tracePt t="111736" x="1943100" y="1720850"/>
          <p14:tracePt t="111752" x="1847850" y="1670050"/>
          <p14:tracePt t="111769" x="1765300" y="1631950"/>
          <p14:tracePt t="111786" x="1695450" y="1612900"/>
          <p14:tracePt t="111802" x="1663700" y="1600200"/>
          <p14:tracePt t="111803" x="1651000" y="1600200"/>
          <p14:tracePt t="111819" x="1631950" y="1600200"/>
          <p14:tracePt t="111836" x="1619250" y="1600200"/>
          <p14:tracePt t="111852" x="1600200" y="1600200"/>
          <p14:tracePt t="111869" x="1568450" y="1600200"/>
          <p14:tracePt t="111886" x="1543050" y="1619250"/>
          <p14:tracePt t="111902" x="1517650" y="1638300"/>
          <p14:tracePt t="111919" x="1498600" y="1676400"/>
          <p14:tracePt t="111936" x="1492250" y="1708150"/>
          <p14:tracePt t="111952" x="1485900" y="1746250"/>
          <p14:tracePt t="111969" x="1485900" y="1784350"/>
          <p14:tracePt t="111986" x="1485900" y="1835150"/>
          <p14:tracePt t="111988" x="1485900" y="1854200"/>
          <p14:tracePt t="112002" x="1492250" y="1892300"/>
          <p14:tracePt t="112019" x="1511300" y="1962150"/>
          <p14:tracePt t="112036" x="1543050" y="2006600"/>
          <p14:tracePt t="112052" x="1574800" y="2044700"/>
          <p14:tracePt t="112069" x="1612900" y="2070100"/>
          <p14:tracePt t="112086" x="1651000" y="2082800"/>
          <p14:tracePt t="112102" x="1689100" y="2082800"/>
          <p14:tracePt t="112119" x="1720850" y="2082800"/>
          <p14:tracePt t="112136" x="1758950" y="2051050"/>
          <p14:tracePt t="112152" x="1784350" y="2000250"/>
          <p14:tracePt t="112169" x="1803400" y="1949450"/>
          <p14:tracePt t="112172" x="1803400" y="1930400"/>
          <p14:tracePt t="112189" x="1803400" y="1892300"/>
          <p14:tracePt t="112202" x="1803400" y="1873250"/>
          <p14:tracePt t="112206" x="1803400" y="1854200"/>
          <p14:tracePt t="112219" x="1803400" y="1835150"/>
          <p14:tracePt t="112236" x="1803400" y="1822450"/>
          <p14:tracePt t="112252" x="1797050" y="1803400"/>
          <p14:tracePt t="112396" x="0" y="0"/>
        </p14:tracePtLst>
        <p14:tracePtLst>
          <p14:tracePt t="113369" x="1009650" y="5245100"/>
          <p14:tracePt t="113382" x="996950" y="5270500"/>
          <p14:tracePt t="113398" x="984250" y="5302250"/>
          <p14:tracePt t="113409" x="984250" y="5308600"/>
          <p14:tracePt t="113419" x="984250" y="5321300"/>
          <p14:tracePt t="113436" x="977900" y="5353050"/>
          <p14:tracePt t="113452" x="977900" y="5391150"/>
          <p14:tracePt t="113469" x="996950" y="5422900"/>
          <p14:tracePt t="113485" x="1028700" y="5448300"/>
          <p14:tracePt t="113502" x="1092200" y="5486400"/>
          <p14:tracePt t="113519" x="1181100" y="5505450"/>
          <p14:tracePt t="113536" x="1276350" y="5505450"/>
          <p14:tracePt t="113552" x="1384300" y="5492750"/>
          <p14:tracePt t="113569" x="1460500" y="5448300"/>
          <p14:tracePt t="113585" x="1504950" y="5410200"/>
          <p14:tracePt t="113590" x="1524000" y="5391150"/>
          <p14:tracePt t="113602" x="1536700" y="5372100"/>
          <p14:tracePt t="113618" x="1549400" y="5302250"/>
          <p14:tracePt t="113621" x="1549400" y="5289550"/>
          <p14:tracePt t="113636" x="1549400" y="5232400"/>
          <p14:tracePt t="113652" x="1549400" y="5200650"/>
          <p14:tracePt t="113668" x="1549400" y="5175250"/>
          <p14:tracePt t="113685" x="1549400" y="5149850"/>
          <p14:tracePt t="113702" x="1536700" y="5137150"/>
          <p14:tracePt t="113718" x="1524000" y="5124450"/>
          <p14:tracePt t="113735" x="1485900" y="5111750"/>
          <p14:tracePt t="113752" x="1454150" y="5111750"/>
          <p14:tracePt t="113768" x="1409700" y="5105400"/>
          <p14:tracePt t="113785" x="1377950" y="5105400"/>
          <p14:tracePt t="113787" x="1365250" y="5105400"/>
          <p14:tracePt t="113802" x="1358900" y="5105400"/>
          <p14:tracePt t="113818" x="1339850" y="5105400"/>
          <p14:tracePt t="113835" x="1314450" y="5111750"/>
          <p14:tracePt t="113852" x="1308100" y="5118100"/>
          <p14:tracePt t="113868" x="1301750" y="5137150"/>
          <p14:tracePt t="113885" x="1295400" y="5143500"/>
          <p14:tracePt t="113902" x="1295400" y="5175250"/>
          <p14:tracePt t="113918" x="1295400" y="5207000"/>
          <p14:tracePt t="113935" x="1301750" y="5219700"/>
          <p14:tracePt t="113952" x="1301750" y="5226050"/>
          <p14:tracePt t="114060" x="0" y="0"/>
        </p14:tracePtLst>
        <p14:tracePtLst>
          <p14:tracePt t="114527" x="1841500" y="5461000"/>
          <p14:tracePt t="114541" x="1835150" y="5473700"/>
          <p14:tracePt t="114556" x="1828800" y="5499100"/>
          <p14:tracePt t="114568" x="1822450" y="5511800"/>
          <p14:tracePt t="114585" x="1816100" y="5543550"/>
          <p14:tracePt t="114589" x="1809750" y="5568950"/>
          <p14:tracePt t="114602" x="1809750" y="5581650"/>
          <p14:tracePt t="114618" x="1809750" y="5638800"/>
          <p14:tracePt t="114635" x="1809750" y="5746750"/>
          <p14:tracePt t="114652" x="1828800" y="5816600"/>
          <p14:tracePt t="114668" x="1860550" y="5880100"/>
          <p14:tracePt t="114685" x="1892300" y="5918200"/>
          <p14:tracePt t="114702" x="1924050" y="5943600"/>
          <p14:tracePt t="114718" x="1968500" y="5949950"/>
          <p14:tracePt t="114735" x="2032000" y="5975350"/>
          <p14:tracePt t="114752" x="2114550" y="5981700"/>
          <p14:tracePt t="114768" x="2197100" y="5981700"/>
          <p14:tracePt t="114773" x="2254250" y="5981700"/>
          <p14:tracePt t="114785" x="2298700" y="5962650"/>
          <p14:tracePt t="114802" x="2368550" y="5924550"/>
          <p14:tracePt t="114804" x="2400300" y="5911850"/>
          <p14:tracePt t="114818" x="2406650" y="5905500"/>
          <p14:tracePt t="114835" x="2419350" y="5867400"/>
          <p14:tracePt t="114851" x="2419350" y="5848350"/>
          <p14:tracePt t="114868" x="2419350" y="5835650"/>
          <p14:tracePt t="114885" x="2419350" y="5829300"/>
          <p14:tracePt t="114902" x="2419350" y="5822950"/>
          <p14:tracePt t="114918" x="2413000" y="5797550"/>
          <p14:tracePt t="114935" x="2368550" y="5772150"/>
          <p14:tracePt t="114951" x="2305050" y="5740400"/>
          <p14:tracePt t="114968" x="2216150" y="5721350"/>
          <p14:tracePt t="114985" x="2146300" y="5708650"/>
          <p14:tracePt t="115001" x="2114550" y="5702300"/>
          <p14:tracePt t="115004" x="2101850" y="5702300"/>
          <p14:tracePt t="115018" x="2089150" y="5702300"/>
          <p14:tracePt t="115035" x="2070100" y="5702300"/>
          <p14:tracePt t="115051" x="2032000" y="5759450"/>
          <p14:tracePt t="115068" x="2006600" y="5810250"/>
          <p14:tracePt t="115085" x="1987550" y="5861050"/>
          <p14:tracePt t="115101" x="1987550" y="5886450"/>
          <p14:tracePt t="115118" x="1987550" y="5924550"/>
          <p14:tracePt t="115135" x="2000250" y="5962650"/>
          <p14:tracePt t="115151" x="2025650" y="5994400"/>
          <p14:tracePt t="115168" x="2070100" y="6019800"/>
          <p14:tracePt t="115184" x="2133600" y="6032500"/>
          <p14:tracePt t="115201" x="2203450" y="6032500"/>
          <p14:tracePt t="115203" x="2241550" y="6032500"/>
          <p14:tracePt t="115218" x="2273300" y="6026150"/>
          <p14:tracePt t="115234" x="2317750" y="5994400"/>
          <p14:tracePt t="115251" x="2355850" y="5924550"/>
          <p14:tracePt t="115268" x="2374900" y="5861050"/>
          <p14:tracePt t="115284" x="2374900" y="5822950"/>
          <p14:tracePt t="115301" x="2362200" y="5772150"/>
          <p14:tracePt t="115318" x="2343150" y="5734050"/>
          <p14:tracePt t="115334" x="2292350" y="5702300"/>
          <p14:tracePt t="115351" x="2216150" y="5683250"/>
          <p14:tracePt t="115368" x="2165350" y="5676900"/>
          <p14:tracePt t="115384" x="2114550" y="5676900"/>
          <p14:tracePt t="115401" x="2070100" y="5683250"/>
          <p14:tracePt t="115418" x="2038350" y="5708650"/>
          <p14:tracePt t="115420" x="2025650" y="5727700"/>
          <p14:tracePt t="115434" x="2025650" y="5746750"/>
          <p14:tracePt t="115451" x="2019300" y="5772150"/>
          <p14:tracePt t="115468" x="2019300" y="5778500"/>
          <p14:tracePt t="115485" x="2019300" y="5784850"/>
          <p14:tracePt t="115501" x="2025650" y="5791200"/>
          <p14:tracePt t="115518" x="2032000" y="5797550"/>
          <p14:tracePt t="115534" x="2063750" y="5797550"/>
          <p14:tracePt t="115551" x="2101850" y="5797550"/>
          <p14:tracePt t="115568" x="2120900" y="5784850"/>
          <p14:tracePt t="115584" x="2133600" y="5778500"/>
          <p14:tracePt t="115844" x="0" y="0"/>
        </p14:tracePtLst>
        <p14:tracePtLst>
          <p14:tracePt t="116293" x="1962150" y="5664200"/>
          <p14:tracePt t="116303" x="1955800" y="5664200"/>
          <p14:tracePt t="116317" x="1949450" y="5670550"/>
          <p14:tracePt t="116334" x="1943100" y="5689600"/>
          <p14:tracePt t="116351" x="1943100" y="5721350"/>
          <p14:tracePt t="116367" x="1943100" y="5772150"/>
          <p14:tracePt t="116384" x="1949450" y="5829300"/>
          <p14:tracePt t="116401" x="1974850" y="5867400"/>
          <p14:tracePt t="116418" x="2025650" y="5899150"/>
          <p14:tracePt t="116434" x="2120900" y="5918200"/>
          <p14:tracePt t="116437" x="2159000" y="5918200"/>
          <p14:tracePt t="116451" x="2260600" y="5918200"/>
          <p14:tracePt t="116468" x="2368550" y="5880100"/>
          <p14:tracePt t="116484" x="2438400" y="5835650"/>
          <p14:tracePt t="116501" x="2463800" y="5797550"/>
          <p14:tracePt t="116518" x="2470150" y="5772150"/>
          <p14:tracePt t="116534" x="2470150" y="5759450"/>
          <p14:tracePt t="116551" x="2470150" y="5753100"/>
          <p14:tracePt t="116568" x="2470150" y="5746750"/>
          <p14:tracePt t="116660" x="0" y="0"/>
        </p14:tracePtLst>
        <p14:tracePtLst>
          <p14:tracePt t="117166" x="2286000" y="3689350"/>
          <p14:tracePt t="117175" x="2279650" y="3689350"/>
          <p14:tracePt t="117184" x="2273300" y="3689350"/>
          <p14:tracePt t="117201" x="2266950" y="3708400"/>
          <p14:tracePt t="117204" x="2266950" y="3733800"/>
          <p14:tracePt t="117217" x="2266950" y="3759200"/>
          <p14:tracePt t="117234" x="2266950" y="3822700"/>
          <p14:tracePt t="117236" x="2279650" y="3886200"/>
          <p14:tracePt t="117251" x="2298700" y="3937000"/>
          <p14:tracePt t="117267" x="2432050" y="4064000"/>
          <p14:tracePt t="117284" x="2546350" y="4127500"/>
          <p14:tracePt t="117301" x="2654300" y="4152900"/>
          <p14:tracePt t="117317" x="2717800" y="4152900"/>
          <p14:tracePt t="117334" x="2781300" y="4140200"/>
          <p14:tracePt t="117351" x="2806700" y="4076700"/>
          <p14:tracePt t="117368" x="2813050" y="4013200"/>
          <p14:tracePt t="117372" x="2813050" y="3968750"/>
          <p14:tracePt t="117384" x="2813050" y="3924300"/>
          <p14:tracePt t="117401" x="2806700" y="3848100"/>
          <p14:tracePt t="117405" x="2806700" y="3835400"/>
          <p14:tracePt t="117417" x="2800350" y="3816350"/>
          <p14:tracePt t="117434" x="2787650" y="3797300"/>
          <p14:tracePt t="117451" x="2781300" y="3790950"/>
          <p14:tracePt t="117621" x="2768600" y="3784600"/>
          <p14:tracePt t="117633" x="2768600" y="3778250"/>
          <p14:tracePt t="117646" x="2717800" y="3771900"/>
          <p14:tracePt t="117655" x="2692400" y="3771900"/>
          <p14:tracePt t="117667" x="2609850" y="3771900"/>
          <p14:tracePt t="117684" x="2514600" y="3771900"/>
          <p14:tracePt t="117701" x="2425700" y="3790950"/>
          <p14:tracePt t="117717" x="2349500" y="3822700"/>
          <p14:tracePt t="117734" x="2317750" y="3848100"/>
          <p14:tracePt t="117750" x="2298700" y="3867150"/>
          <p14:tracePt t="117767" x="2292350" y="3879850"/>
          <p14:tracePt t="117784" x="2292350" y="3892550"/>
          <p14:tracePt t="117800" x="2292350" y="3911600"/>
          <p14:tracePt t="117817" x="2305050" y="3937000"/>
          <p14:tracePt t="117834" x="2324100" y="3962400"/>
          <p14:tracePt t="117850" x="2355850" y="3975100"/>
          <p14:tracePt t="117853" x="2368550" y="3975100"/>
          <p14:tracePt t="117867" x="2400300" y="3975100"/>
          <p14:tracePt t="117884" x="2438400" y="3975100"/>
          <p14:tracePt t="117900" x="2463800" y="3962400"/>
          <p14:tracePt t="117917" x="2482850" y="3930650"/>
          <p14:tracePt t="117934" x="2489200" y="3886200"/>
          <p14:tracePt t="117951" x="2489200" y="3829050"/>
          <p14:tracePt t="117967" x="2482850" y="3797300"/>
          <p14:tracePt t="117984" x="2476500" y="3778250"/>
          <p14:tracePt t="118000" x="2470150" y="3759200"/>
          <p14:tracePt t="118017" x="2463800" y="3759200"/>
          <p14:tracePt t="118132" x="0" y="0"/>
        </p14:tracePtLst>
        <p14:tracePtLst>
          <p14:tracePt t="119222" x="2292350" y="5092700"/>
          <p14:tracePt t="119245" x="2286000" y="5092700"/>
          <p14:tracePt t="119255" x="2279650" y="5099050"/>
          <p14:tracePt t="119267" x="2260600" y="5143500"/>
          <p14:tracePt t="119284" x="2254250" y="5194300"/>
          <p14:tracePt t="119300" x="2260600" y="5257800"/>
          <p14:tracePt t="119317" x="2279650" y="5308600"/>
          <p14:tracePt t="119333" x="2330450" y="5359400"/>
          <p14:tracePt t="119350" x="2406650" y="5397500"/>
          <p14:tracePt t="119367" x="2482850" y="5410200"/>
          <p14:tracePt t="119383" x="2540000" y="5410200"/>
          <p14:tracePt t="119400" x="2597150" y="5410200"/>
          <p14:tracePt t="119416" x="2647950" y="5391150"/>
          <p14:tracePt t="119433" x="2679700" y="5365750"/>
          <p14:tracePt t="119450" x="2698750" y="5327650"/>
          <p14:tracePt t="119466" x="2717800" y="5295900"/>
          <p14:tracePt t="119470" x="2724150" y="5283200"/>
          <p14:tracePt t="119483" x="2724150" y="5270500"/>
          <p14:tracePt t="119500" x="2724150" y="5257800"/>
          <p14:tracePt t="119516" x="2724150" y="5238750"/>
          <p14:tracePt t="119540" x="2724150" y="5226050"/>
          <p14:tracePt t="119550" x="2724150" y="5219700"/>
          <p14:tracePt t="119566" x="2711450" y="5207000"/>
          <p14:tracePt t="119583" x="2705100" y="5200650"/>
          <p14:tracePt t="119600" x="2679700" y="5194300"/>
          <p14:tracePt t="119616" x="2679700" y="5187950"/>
          <p14:tracePt t="119633" x="2667000" y="5187950"/>
          <p14:tracePt t="119933" x="0" y="0"/>
        </p14:tracePtLst>
        <p14:tracePtLst>
          <p14:tracePt t="120936" x="1206500" y="5111750"/>
          <p14:tracePt t="120947" x="1187450" y="5118100"/>
          <p14:tracePt t="120958" x="1181100" y="5130800"/>
          <p14:tracePt t="120968" x="1168400" y="5149850"/>
          <p14:tracePt t="120983" x="1155700" y="5194300"/>
          <p14:tracePt t="120999" x="1143000" y="5251450"/>
          <p14:tracePt t="121016" x="1143000" y="5283200"/>
          <p14:tracePt t="121033" x="1143000" y="5327650"/>
          <p14:tracePt t="121049" x="1174750" y="5353050"/>
          <p14:tracePt t="121052" x="1200150" y="5365750"/>
          <p14:tracePt t="121066" x="1225550" y="5378450"/>
          <p14:tracePt t="121083" x="1339850" y="5403850"/>
          <p14:tracePt t="121099" x="1422400" y="5403850"/>
          <p14:tracePt t="121116" x="1485900" y="5378450"/>
          <p14:tracePt t="121133" x="1524000" y="5340350"/>
          <p14:tracePt t="121150" x="1530350" y="5308600"/>
          <p14:tracePt t="121166" x="1536700" y="5270500"/>
          <p14:tracePt t="121182" x="1536700" y="5264150"/>
          <p14:tracePt t="121199" x="1536700" y="5251450"/>
          <p14:tracePt t="121216" x="1536700" y="5245100"/>
          <p14:tracePt t="121232" x="1536700" y="5238750"/>
          <p14:tracePt t="121249" x="1536700" y="5226050"/>
          <p14:tracePt t="121266" x="1536700" y="5219700"/>
          <p14:tracePt t="121268" x="1536700" y="5213350"/>
          <p14:tracePt t="121269" x="0" y="0"/>
        </p14:tracePtLst>
        <p14:tracePtLst>
          <p14:tracePt t="122054" x="1028700" y="5899150"/>
          <p14:tracePt t="122109" x="1028700" y="5911850"/>
          <p14:tracePt t="122120" x="1041400" y="5918200"/>
          <p14:tracePt t="122132" x="1098550" y="5930900"/>
          <p14:tracePt t="122149" x="1225550" y="5956300"/>
          <p14:tracePt t="122166" x="1441450" y="5981700"/>
          <p14:tracePt t="122183" x="1682750" y="5981700"/>
          <p14:tracePt t="122206" x="2120900" y="5981700"/>
          <p14:tracePt t="122215" x="2235200" y="5981700"/>
          <p14:tracePt t="122232" x="2425700" y="5981700"/>
          <p14:tracePt t="122249" x="2552700" y="5981700"/>
          <p14:tracePt t="122266" x="2628900" y="5981700"/>
          <p14:tracePt t="122282" x="2679700" y="5981700"/>
          <p14:tracePt t="122284" x="2717800" y="5981700"/>
          <p14:tracePt t="122299" x="2800350" y="5981700"/>
          <p14:tracePt t="122316" x="2889250" y="5981700"/>
          <p14:tracePt t="122332" x="2971800" y="5981700"/>
          <p14:tracePt t="122349" x="3048000" y="5981700"/>
          <p14:tracePt t="122366" x="3092450" y="5975350"/>
          <p14:tracePt t="122382" x="3130550" y="5969000"/>
          <p14:tracePt t="122399" x="3168650" y="5962650"/>
          <p14:tracePt t="122415" x="3232150" y="5949950"/>
          <p14:tracePt t="122432" x="3295650" y="5937250"/>
          <p14:tracePt t="122449" x="3352800" y="5924550"/>
          <p14:tracePt t="122465" x="3397250" y="5918200"/>
          <p14:tracePt t="122482" x="3441700" y="5905500"/>
          <p14:tracePt t="122485" x="3460750" y="5905500"/>
          <p14:tracePt t="122499" x="3492500" y="5899150"/>
          <p14:tracePt t="122515" x="3530600" y="5892800"/>
          <p14:tracePt t="122532" x="3543300" y="5886450"/>
          <p14:tracePt t="122549" x="3556000" y="5886450"/>
          <p14:tracePt t="122565" x="3568700" y="5886450"/>
          <p14:tracePt t="122582" x="3575050" y="5880100"/>
          <p14:tracePt t="122653" x="3581400" y="5880100"/>
          <p14:tracePt t="122661" x="3587750" y="5880100"/>
          <p14:tracePt t="122685" x="3587750" y="5873750"/>
          <p14:tracePt t="122693" x="3587750" y="5867400"/>
          <p14:tracePt t="122708" x="3587750" y="5848350"/>
          <p14:tracePt t="122716" x="3587750" y="5842000"/>
          <p14:tracePt t="122732" x="3568700" y="5810250"/>
          <p14:tracePt t="122749" x="3530600" y="5778500"/>
          <p14:tracePt t="122765" x="3479800" y="5746750"/>
          <p14:tracePt t="122782" x="3409950" y="5721350"/>
          <p14:tracePt t="122799" x="3327400" y="5695950"/>
          <p14:tracePt t="122815" x="3238500" y="5683250"/>
          <p14:tracePt t="122832" x="3149600" y="5683250"/>
          <p14:tracePt t="122849" x="3022600" y="5683250"/>
          <p14:tracePt t="122866" x="2889250" y="5683250"/>
          <p14:tracePt t="122882" x="2730500" y="5683250"/>
          <p14:tracePt t="122885" x="2641600" y="5683250"/>
          <p14:tracePt t="122899" x="2463800" y="5683250"/>
          <p14:tracePt t="122916" x="2273300" y="5683250"/>
          <p14:tracePt t="122932" x="2063750" y="5683250"/>
          <p14:tracePt t="122949" x="1854200" y="5683250"/>
          <p14:tracePt t="122966" x="1676400" y="5683250"/>
          <p14:tracePt t="122982" x="1536700" y="5683250"/>
          <p14:tracePt t="122999" x="1447800" y="5695950"/>
          <p14:tracePt t="123016" x="1416050" y="5702300"/>
          <p14:tracePt t="123032" x="1403350" y="5708650"/>
          <p14:tracePt t="123049" x="1397000" y="5715000"/>
          <p14:tracePt t="123065" x="1390650" y="5721350"/>
          <p14:tracePt t="123099" x="1384300" y="5727700"/>
          <p14:tracePt t="123115" x="1377950" y="5734050"/>
          <p14:tracePt t="123221" x="1377950" y="5740400"/>
          <p14:tracePt t="123254" x="1384300" y="5740400"/>
          <p14:tracePt t="123269" x="1397000" y="5746750"/>
          <p14:tracePt t="123516" x="0" y="0"/>
        </p14:tracePtLst>
        <p14:tracePtLst>
          <p14:tracePt t="124233" x="622300" y="5149850"/>
          <p14:tracePt t="124250" x="622300" y="5156200"/>
          <p14:tracePt t="124265" x="609600" y="5194300"/>
          <p14:tracePt t="124282" x="590550" y="5245100"/>
          <p14:tracePt t="124284" x="590550" y="5264150"/>
          <p14:tracePt t="124298" x="584200" y="5283200"/>
          <p14:tracePt t="124316" x="584200" y="5308600"/>
          <p14:tracePt t="124332" x="584200" y="5314950"/>
          <p14:tracePt t="124349" x="584200" y="5327650"/>
          <p14:tracePt t="124365" x="603250" y="5353050"/>
          <p14:tracePt t="124382" x="615950" y="5372100"/>
          <p14:tracePt t="124398" x="622300" y="5378450"/>
          <p14:tracePt t="124415" x="628650" y="5378450"/>
          <p14:tracePt t="124432" x="641350" y="5384800"/>
          <p14:tracePt t="124448" x="654050" y="5384800"/>
          <p14:tracePt t="124465" x="673100" y="5384800"/>
          <p14:tracePt t="124482" x="711200" y="5384800"/>
          <p14:tracePt t="124484" x="723900" y="5378450"/>
          <p14:tracePt t="124498" x="723900" y="5372100"/>
          <p14:tracePt t="124516" x="755650" y="5353050"/>
          <p14:tracePt t="124532" x="774700" y="5334000"/>
          <p14:tracePt t="124548" x="781050" y="5308600"/>
          <p14:tracePt t="124565" x="787400" y="5289550"/>
          <p14:tracePt t="124582" x="787400" y="5270500"/>
          <p14:tracePt t="124598" x="787400" y="5264150"/>
          <p14:tracePt t="124615" x="787400" y="5251450"/>
          <p14:tracePt t="124632" x="774700" y="5238750"/>
          <p14:tracePt t="124649" x="742950" y="5232400"/>
          <p14:tracePt t="124653" x="717550" y="5226050"/>
          <p14:tracePt t="124665" x="704850" y="5219700"/>
          <p14:tracePt t="124682" x="673100" y="5219700"/>
          <p14:tracePt t="124698" x="641350" y="5219700"/>
          <p14:tracePt t="124700" x="622300" y="5219700"/>
          <p14:tracePt t="124716" x="603250" y="5238750"/>
          <p14:tracePt t="124732" x="590550" y="5257800"/>
          <p14:tracePt t="124749" x="584200" y="5276850"/>
          <p14:tracePt t="124765" x="584200" y="5302250"/>
          <p14:tracePt t="124781" x="590550" y="5346700"/>
          <p14:tracePt t="124798" x="622300" y="5378450"/>
          <p14:tracePt t="124815" x="641350" y="5403850"/>
          <p14:tracePt t="124831" x="660400" y="5410200"/>
          <p14:tracePt t="124848" x="666750" y="5410200"/>
          <p14:tracePt t="124868" x="673100" y="5410200"/>
          <p14:tracePt t="124881" x="679450" y="5410200"/>
          <p14:tracePt t="124898" x="698500" y="5403850"/>
          <p14:tracePt t="124915" x="711200" y="5365750"/>
          <p14:tracePt t="124916" x="717550" y="5353050"/>
          <p14:tracePt t="124931" x="723900" y="5314950"/>
          <p14:tracePt t="124948" x="723900" y="5289550"/>
          <p14:tracePt t="124964" x="723900" y="5276850"/>
          <p14:tracePt t="124987" x="723900" y="5270500"/>
          <p14:tracePt t="124998" x="723900" y="5264150"/>
          <p14:tracePt t="125045" x="723900" y="5257800"/>
          <p14:tracePt t="126396" x="0" y="0"/>
        </p14:tracePtLst>
        <p14:tracePtLst>
          <p14:tracePt t="127861" x="1898650" y="6400800"/>
          <p14:tracePt t="127949" x="1911350" y="6400800"/>
          <p14:tracePt t="127960" x="1936750" y="6400800"/>
          <p14:tracePt t="127970" x="1981200" y="6400800"/>
          <p14:tracePt t="127980" x="2108200" y="6419850"/>
          <p14:tracePt t="127997" x="2235200" y="6432550"/>
          <p14:tracePt t="128014" x="2324100" y="6445250"/>
          <p14:tracePt t="128030" x="2374900" y="6445250"/>
          <p14:tracePt t="128047" x="2393950" y="6445250"/>
          <p14:tracePt t="128064" x="2400300" y="6445250"/>
          <p14:tracePt t="128260" x="0" y="0"/>
        </p14:tracePtLst>
        <p14:tracePtLst>
          <p14:tracePt t="128725" x="2159000" y="6445250"/>
          <p14:tracePt t="128909" x="2165350" y="6445250"/>
          <p14:tracePt t="128919" x="2171700" y="6445250"/>
          <p14:tracePt t="128930" x="2184400" y="6445250"/>
          <p14:tracePt t="128948" x="2241550" y="6445250"/>
          <p14:tracePt t="128964" x="2298700" y="6445250"/>
          <p14:tracePt t="128980" x="2374900" y="6445250"/>
          <p14:tracePt t="128997" x="2457450" y="6445250"/>
          <p14:tracePt t="129014" x="2546350" y="6445250"/>
          <p14:tracePt t="129030" x="2628900" y="6445250"/>
          <p14:tracePt t="129047" x="2698750" y="6445250"/>
          <p14:tracePt t="129063" x="2730500" y="6445250"/>
          <p14:tracePt t="129080" x="2749550" y="6445250"/>
          <p14:tracePt t="129113" x="2755900" y="6445250"/>
          <p14:tracePt t="129130" x="2762250" y="6445250"/>
          <p14:tracePt t="129147" x="2768600" y="6445250"/>
          <p14:tracePt t="129148" x="2774950" y="6445250"/>
          <p14:tracePt t="129163" x="2781300" y="6445250"/>
          <p14:tracePt t="129181" x="2787650" y="6445250"/>
          <p14:tracePt t="129197" x="2794000" y="6445250"/>
          <p14:tracePt t="129213" x="2806700" y="6445250"/>
          <p14:tracePt t="129230" x="2825750" y="6445250"/>
          <p14:tracePt t="129247" x="2851150" y="6445250"/>
          <p14:tracePt t="129263" x="2876550" y="6445250"/>
          <p14:tracePt t="129280" x="2914650" y="6445250"/>
          <p14:tracePt t="129296" x="2946400" y="6445250"/>
          <p14:tracePt t="129300" x="2965450" y="6445250"/>
          <p14:tracePt t="129314" x="2978150" y="6445250"/>
          <p14:tracePt t="129330" x="3009900" y="6445250"/>
          <p14:tracePt t="129332" x="3022600" y="6445250"/>
          <p14:tracePt t="129346" x="3035300" y="6445250"/>
          <p14:tracePt t="129363" x="3060700" y="6445250"/>
          <p14:tracePt t="129380" x="3073400" y="6445250"/>
          <p14:tracePt t="129396" x="3079750" y="6445250"/>
          <p14:tracePt t="129413" x="3092450" y="6445250"/>
          <p14:tracePt t="129430" x="3105150" y="6445250"/>
          <p14:tracePt t="129446" x="3124200" y="6445250"/>
          <p14:tracePt t="129463" x="3168650" y="6445250"/>
          <p14:tracePt t="129480" x="3206750" y="6457950"/>
          <p14:tracePt t="129496" x="3244850" y="6464300"/>
          <p14:tracePt t="129513" x="3257550" y="6464300"/>
          <p14:tracePt t="129530" x="3270250" y="6464300"/>
          <p14:tracePt t="129547" x="3282950" y="6464300"/>
          <p14:tracePt t="129564" x="3289300" y="6464300"/>
          <p14:tracePt t="129580" x="3302000" y="6464300"/>
          <p14:tracePt t="129765" x="3308350" y="6464300"/>
          <p14:tracePt t="129774" x="3314700" y="6464300"/>
          <p14:tracePt t="129785" x="3321050" y="6464300"/>
          <p14:tracePt t="129797" x="3333750" y="6464300"/>
          <p14:tracePt t="129813" x="3378200" y="6464300"/>
          <p14:tracePt t="129830" x="3435350" y="6464300"/>
          <p14:tracePt t="129846" x="3486150" y="6464300"/>
          <p14:tracePt t="129863" x="3517900" y="6464300"/>
          <p14:tracePt t="129880" x="3530600" y="6464300"/>
          <p14:tracePt t="129896" x="3536950" y="6464300"/>
          <p14:tracePt t="129950" x="3543300" y="6464300"/>
          <p14:tracePt t="129962" x="3549650" y="6464300"/>
          <p14:tracePt t="130029" x="3556000" y="6464300"/>
          <p14:tracePt t="130039" x="3562350" y="6464300"/>
          <p14:tracePt t="130228" x="0" y="0"/>
        </p14:tracePtLst>
        <p14:tracePtLst>
          <p14:tracePt t="131326" x="3562350" y="6464300"/>
          <p14:tracePt t="131337" x="3562350" y="6470650"/>
          <p14:tracePt t="131351" x="3613150" y="6483350"/>
          <p14:tracePt t="131364" x="3683000" y="6496050"/>
          <p14:tracePt t="131380" x="3784600" y="6508750"/>
          <p14:tracePt t="131396" x="3905250" y="6534150"/>
          <p14:tracePt t="131412" x="4032250" y="6565900"/>
          <p14:tracePt t="131429" x="4133850" y="6591300"/>
          <p14:tracePt t="131446" x="4184650" y="6597650"/>
          <p14:tracePt t="131462" x="4210050" y="6597650"/>
          <p14:tracePt t="131479" x="4229100" y="6597650"/>
          <p14:tracePt t="131496" x="4241800" y="6597650"/>
          <p14:tracePt t="131512" x="4254500" y="6597650"/>
          <p14:tracePt t="131529" x="4279900" y="6597650"/>
          <p14:tracePt t="131546" x="4298950" y="6584950"/>
          <p14:tracePt t="131562" x="4311650" y="6572250"/>
          <p14:tracePt t="131565" x="4324350" y="6565900"/>
          <p14:tracePt t="131579" x="4330700" y="6559550"/>
          <p14:tracePt t="131596" x="4330700" y="6553200"/>
          <p14:tracePt t="131612" x="4330700" y="6546850"/>
          <p14:tracePt t="131629" x="4343400" y="6521450"/>
          <p14:tracePt t="131646" x="4349750" y="6496050"/>
          <p14:tracePt t="131662" x="4349750" y="6477000"/>
          <p14:tracePt t="131679" x="4349750" y="6445250"/>
          <p14:tracePt t="131696" x="4349750" y="6400800"/>
          <p14:tracePt t="131712" x="4349750" y="6369050"/>
          <p14:tracePt t="131729" x="4337050" y="6324600"/>
          <p14:tracePt t="131746" x="4318000" y="6305550"/>
          <p14:tracePt t="131762" x="4298950" y="6273800"/>
          <p14:tracePt t="131764" x="4273550" y="6261100"/>
          <p14:tracePt t="131779" x="4229100" y="6235700"/>
          <p14:tracePt t="131796" x="4165600" y="6210300"/>
          <p14:tracePt t="131812" x="4095750" y="6191250"/>
          <p14:tracePt t="131829" x="4044950" y="6165850"/>
          <p14:tracePt t="131846" x="4006850" y="6153150"/>
          <p14:tracePt t="131862" x="3981450" y="6146800"/>
          <p14:tracePt t="131879" x="3943350" y="6140450"/>
          <p14:tracePt t="131896" x="3892550" y="6140450"/>
          <p14:tracePt t="131912" x="3854450" y="6140450"/>
          <p14:tracePt t="131929" x="3810000" y="6140450"/>
          <p14:tracePt t="131946" x="3771900" y="6140450"/>
          <p14:tracePt t="131948" x="3746500" y="6140450"/>
          <p14:tracePt t="131962" x="3727450" y="6146800"/>
          <p14:tracePt t="131964" x="3708400" y="6159500"/>
          <p14:tracePt t="131979" x="3676650" y="6172200"/>
          <p14:tracePt t="131995" x="3638550" y="6197600"/>
          <p14:tracePt t="132012" x="3619500" y="6216650"/>
          <p14:tracePt t="132029" x="3600450" y="6223000"/>
          <p14:tracePt t="132045" x="3594100" y="6242050"/>
          <p14:tracePt t="132062" x="3581400" y="6261100"/>
          <p14:tracePt t="132079" x="3575050" y="6273800"/>
          <p14:tracePt t="132095" x="3568700" y="6318250"/>
          <p14:tracePt t="132112" x="3568700" y="6343650"/>
          <p14:tracePt t="132129" x="3568700" y="6375400"/>
          <p14:tracePt t="132145" x="3568700" y="6394450"/>
          <p14:tracePt t="132162" x="3568700" y="6432550"/>
          <p14:tracePt t="132164" x="3581400" y="6451600"/>
          <p14:tracePt t="132180" x="3600450" y="6470650"/>
          <p14:tracePt t="132195" x="3632200" y="6489700"/>
          <p14:tracePt t="132212" x="3670300" y="6508750"/>
          <p14:tracePt t="132229" x="3721100" y="6521450"/>
          <p14:tracePt t="132245" x="3790950" y="6527800"/>
          <p14:tracePt t="132262" x="3879850" y="6540500"/>
          <p14:tracePt t="132279" x="3975100" y="6559550"/>
          <p14:tracePt t="132295" x="4051300" y="6559550"/>
          <p14:tracePt t="132312" x="4127500" y="6559550"/>
          <p14:tracePt t="132329" x="4171950" y="6559550"/>
          <p14:tracePt t="132345" x="4191000" y="6559550"/>
          <p14:tracePt t="132362" x="4203700" y="6559550"/>
          <p14:tracePt t="132379" x="4222750" y="6553200"/>
          <p14:tracePt t="132395" x="4229100" y="6546850"/>
          <p14:tracePt t="132412" x="4235450" y="6540500"/>
          <p14:tracePt t="132429" x="4235450" y="6534150"/>
          <p14:tracePt t="132445" x="4235450" y="6521450"/>
          <p14:tracePt t="132462" x="4235450" y="6508750"/>
          <p14:tracePt t="132479" x="4241800" y="6496050"/>
          <p14:tracePt t="132495" x="4241800" y="6483350"/>
          <p14:tracePt t="132512" x="4241800" y="6464300"/>
          <p14:tracePt t="132529" x="4241800" y="6445250"/>
          <p14:tracePt t="132545" x="4241800" y="6432550"/>
          <p14:tracePt t="132562" x="4241800" y="6407150"/>
          <p14:tracePt t="132579" x="4235450" y="6388100"/>
          <p14:tracePt t="132579" x="4229100" y="6375400"/>
          <p14:tracePt t="132595" x="4222750" y="6356350"/>
          <p14:tracePt t="132612" x="4216400" y="6337300"/>
          <p14:tracePt t="132629" x="4197350" y="6318250"/>
          <p14:tracePt t="132645" x="4184650" y="6299200"/>
          <p14:tracePt t="132662" x="4171950" y="6286500"/>
          <p14:tracePt t="132679" x="4152900" y="6267450"/>
          <p14:tracePt t="132695" x="4146550" y="6261100"/>
          <p14:tracePt t="132712" x="4140200" y="6248400"/>
          <p14:tracePt t="132729" x="4121150" y="6235700"/>
          <p14:tracePt t="132745" x="4102100" y="6223000"/>
          <p14:tracePt t="132762" x="4076700" y="6210300"/>
          <p14:tracePt t="132778" x="4051300" y="6191250"/>
          <p14:tracePt t="132795" x="4019550" y="6178550"/>
          <p14:tracePt t="132812" x="4006850" y="6178550"/>
          <p14:tracePt t="132828" x="3987800" y="6172200"/>
          <p14:tracePt t="132845" x="3975100" y="6172200"/>
          <p14:tracePt t="132862" x="3962400" y="6172200"/>
          <p14:tracePt t="132878" x="3956050" y="6172200"/>
          <p14:tracePt t="132895" x="3943350" y="6172200"/>
          <p14:tracePt t="132912" x="3937000" y="6172200"/>
          <p14:tracePt t="132928" x="3930650" y="6172200"/>
          <p14:tracePt t="132945" x="3911600" y="6172200"/>
          <p14:tracePt t="132962" x="3905250" y="6178550"/>
          <p14:tracePt t="132980" x="3898900" y="6191250"/>
          <p14:tracePt t="132995" x="3892550" y="6191250"/>
          <p14:tracePt t="133012" x="3886200" y="6210300"/>
          <p14:tracePt t="133029" x="3886200" y="6235700"/>
          <p14:tracePt t="133045" x="3873500" y="6254750"/>
          <p14:tracePt t="133062" x="3873500" y="6267450"/>
          <p14:tracePt t="133078" x="3873500" y="6305550"/>
          <p14:tracePt t="133095" x="3873500" y="6337300"/>
          <p14:tracePt t="133112" x="3873500" y="6369050"/>
          <p14:tracePt t="133128" x="3873500" y="6419850"/>
          <p14:tracePt t="133145" x="3892550" y="6451600"/>
          <p14:tracePt t="133162" x="3905250" y="6477000"/>
          <p14:tracePt t="133179" x="3930650" y="6502400"/>
          <p14:tracePt t="133195" x="3937000" y="6508750"/>
          <p14:tracePt t="133212" x="3949700" y="6508750"/>
          <p14:tracePt t="133228" x="3975100" y="6508750"/>
          <p14:tracePt t="133245" x="4006850" y="6508750"/>
          <p14:tracePt t="133262" x="4032250" y="6489700"/>
          <p14:tracePt t="133278" x="4057650" y="6451600"/>
          <p14:tracePt t="133295" x="4076700" y="6407150"/>
          <p14:tracePt t="133312" x="4095750" y="6369050"/>
          <p14:tracePt t="133328" x="4095750" y="6350000"/>
          <p14:tracePt t="133345" x="4095750" y="6337300"/>
          <p14:tracePt t="133362" x="4095750" y="6330950"/>
          <p14:tracePt t="133588" x="0" y="0"/>
        </p14:tracePtLst>
        <p14:tracePtLst>
          <p14:tracePt t="135201" x="4394200" y="6413500"/>
          <p14:tracePt t="135229" x="4394200" y="6419850"/>
          <p14:tracePt t="135238" x="4394200" y="6426200"/>
          <p14:tracePt t="135253" x="4400550" y="6432550"/>
          <p14:tracePt t="135268" x="4406900" y="6432550"/>
          <p14:tracePt t="135278" x="4432300" y="6438900"/>
          <p14:tracePt t="135295" x="4470400" y="6445250"/>
          <p14:tracePt t="135312" x="4533900" y="6457950"/>
          <p14:tracePt t="135328" x="4603750" y="6470650"/>
          <p14:tracePt t="135344" x="4692650" y="6489700"/>
          <p14:tracePt t="135361" x="4781550" y="6508750"/>
          <p14:tracePt t="135364" x="4826000" y="6508750"/>
          <p14:tracePt t="135378" x="4876800" y="6508750"/>
          <p14:tracePt t="135394" x="4933950" y="6508750"/>
          <p14:tracePt t="135396" x="4965700" y="6508750"/>
          <p14:tracePt t="135411" x="5010150" y="6508750"/>
          <p14:tracePt t="135428" x="5041900" y="6508750"/>
          <p14:tracePt t="135444" x="5067300" y="6508750"/>
          <p14:tracePt t="135461" x="5111750" y="6508750"/>
          <p14:tracePt t="135478" x="5149850" y="6508750"/>
          <p14:tracePt t="135494" x="5213350" y="6508750"/>
          <p14:tracePt t="135511" x="5283200" y="6508750"/>
          <p14:tracePt t="135528" x="5346700" y="6508750"/>
          <p14:tracePt t="135544" x="5410200" y="6508750"/>
          <p14:tracePt t="135561" x="5461000" y="6508750"/>
          <p14:tracePt t="135564" x="5480050" y="6508750"/>
          <p14:tracePt t="135578" x="5505450" y="6508750"/>
          <p14:tracePt t="135595" x="5549900" y="6508750"/>
          <p14:tracePt t="135597" x="5568950" y="6508750"/>
          <p14:tracePt t="135611" x="5613400" y="6508750"/>
          <p14:tracePt t="135628" x="5638800" y="6508750"/>
          <p14:tracePt t="135644" x="5664200" y="6508750"/>
          <p14:tracePt t="135661" x="5689600" y="6508750"/>
          <p14:tracePt t="135678" x="5702300" y="6502400"/>
          <p14:tracePt t="135694" x="5715000" y="6496050"/>
          <p14:tracePt t="135711" x="5721350" y="6496050"/>
          <p14:tracePt t="135728" x="5734050" y="6489700"/>
          <p14:tracePt t="135744" x="5740400" y="6489700"/>
          <p14:tracePt t="135765" x="5746750" y="6483350"/>
          <p14:tracePt t="135821" x="5759450" y="6477000"/>
          <p14:tracePt t="135853" x="5759450" y="6470650"/>
          <p14:tracePt t="135868" x="5759450" y="6464300"/>
          <p14:tracePt t="135877" x="5759450" y="6457950"/>
          <p14:tracePt t="135885" x="5759450" y="6451600"/>
          <p14:tracePt t="135894" x="5759450" y="6445250"/>
          <p14:tracePt t="135911" x="5759450" y="6432550"/>
          <p14:tracePt t="135928" x="5759450" y="6426200"/>
          <p14:tracePt t="135944" x="5759450" y="6413500"/>
          <p14:tracePt t="135961" x="5759450" y="6400800"/>
          <p14:tracePt t="135978" x="5759450" y="6388100"/>
          <p14:tracePt t="135994" x="5759450" y="6375400"/>
          <p14:tracePt t="135996" x="5759450" y="6362700"/>
          <p14:tracePt t="136012" x="5759450" y="6350000"/>
          <p14:tracePt t="136028" x="5759450" y="6330950"/>
          <p14:tracePt t="136044" x="5753100" y="6299200"/>
          <p14:tracePt t="136061" x="5746750" y="6280150"/>
          <p14:tracePt t="136078" x="5740400" y="6254750"/>
          <p14:tracePt t="136094" x="5727700" y="6229350"/>
          <p14:tracePt t="136111" x="5708650" y="6210300"/>
          <p14:tracePt t="136127" x="5689600" y="6191250"/>
          <p14:tracePt t="136144" x="5664200" y="6178550"/>
          <p14:tracePt t="136161" x="5632450" y="6159500"/>
          <p14:tracePt t="136177" x="5600700" y="6146800"/>
          <p14:tracePt t="136180" x="5575300" y="6140450"/>
          <p14:tracePt t="136194" x="5556250" y="6134100"/>
          <p14:tracePt t="136211" x="5530850" y="6134100"/>
          <p14:tracePt t="136227" x="5499100" y="6134100"/>
          <p14:tracePt t="136244" x="5473700" y="6140450"/>
          <p14:tracePt t="136261" x="5448300" y="6159500"/>
          <p14:tracePt t="136278" x="5441950" y="6184900"/>
          <p14:tracePt t="136294" x="5429250" y="6223000"/>
          <p14:tracePt t="136311" x="5429250" y="6248400"/>
          <p14:tracePt t="136327" x="5429250" y="6280150"/>
          <p14:tracePt t="136344" x="5429250" y="6330950"/>
          <p14:tracePt t="136361" x="5441950" y="6362700"/>
          <p14:tracePt t="136364" x="5454650" y="6375400"/>
          <p14:tracePt t="136377" x="5473700" y="6394450"/>
          <p14:tracePt t="136394" x="5511800" y="6413500"/>
          <p14:tracePt t="136395" x="5524500" y="6419850"/>
          <p14:tracePt t="136411" x="5562600" y="6426200"/>
          <p14:tracePt t="136427" x="5619750" y="6426200"/>
          <p14:tracePt t="136444" x="5695950" y="6426200"/>
          <p14:tracePt t="136461" x="5791200" y="6419850"/>
          <p14:tracePt t="136477" x="5861050" y="6400800"/>
          <p14:tracePt t="136494" x="5899150" y="6375400"/>
          <p14:tracePt t="136511" x="5918200" y="6362700"/>
          <p14:tracePt t="136527" x="5937250" y="6337300"/>
          <p14:tracePt t="136544" x="5949950" y="6311900"/>
          <p14:tracePt t="136561" x="5956300" y="6286500"/>
          <p14:tracePt t="136578" x="5956300" y="6267450"/>
          <p14:tracePt t="136594" x="5956300" y="6261100"/>
          <p14:tracePt t="136611" x="5956300" y="6248400"/>
          <p14:tracePt t="136612" x="5956300" y="6242050"/>
          <p14:tracePt t="136627" x="5943600" y="6229350"/>
          <p14:tracePt t="136644" x="5918200" y="6223000"/>
          <p14:tracePt t="136661" x="5892800" y="6223000"/>
          <p14:tracePt t="136678" x="5873750" y="6223000"/>
          <p14:tracePt t="136694" x="5848350" y="6223000"/>
          <p14:tracePt t="136711" x="5835650" y="6223000"/>
          <p14:tracePt t="136727" x="5829300" y="6223000"/>
          <p14:tracePt t="136744" x="5822950" y="6223000"/>
          <p14:tracePt t="136761" x="5803900" y="6223000"/>
          <p14:tracePt t="136777" x="5791200" y="6223000"/>
          <p14:tracePt t="136794" x="5765800" y="6229350"/>
          <p14:tracePt t="136796" x="5746750" y="6235700"/>
          <p14:tracePt t="136811" x="5734050" y="6242050"/>
          <p14:tracePt t="136827" x="5702300" y="6280150"/>
          <p14:tracePt t="136844" x="5683250" y="6324600"/>
          <p14:tracePt t="136861" x="5676900" y="6343650"/>
          <p14:tracePt t="136877" x="5676900" y="6369050"/>
          <p14:tracePt t="136894" x="5676900" y="6381750"/>
          <p14:tracePt t="136911" x="5676900" y="6400800"/>
          <p14:tracePt t="136927" x="5702300" y="6419850"/>
          <p14:tracePt t="136944" x="5708650" y="6419850"/>
          <p14:tracePt t="136960" x="5721350" y="6419850"/>
          <p14:tracePt t="136977" x="5740400" y="6419850"/>
          <p14:tracePt t="136994" x="5753100" y="6419850"/>
          <p14:tracePt t="136997" x="5759450" y="6419850"/>
          <p14:tracePt t="137011" x="5765800" y="6413500"/>
          <p14:tracePt t="137028" x="5778500" y="6381750"/>
          <p14:tracePt t="137044" x="5778500" y="6356350"/>
          <p14:tracePt t="137061" x="5778500" y="6324600"/>
          <p14:tracePt t="137077" x="5772150" y="6299200"/>
          <p14:tracePt t="137094" x="5734050" y="6280150"/>
          <p14:tracePt t="137111" x="5702300" y="6273800"/>
          <p14:tracePt t="137127" x="5670550" y="6273800"/>
          <p14:tracePt t="137144" x="5638800" y="6273800"/>
          <p14:tracePt t="137161" x="5619750" y="6273800"/>
          <p14:tracePt t="137164" x="5613400" y="6286500"/>
          <p14:tracePt t="137177" x="5607050" y="6299200"/>
          <p14:tracePt t="137194" x="5600700" y="6337300"/>
          <p14:tracePt t="137197" x="5600700" y="6356350"/>
          <p14:tracePt t="137212" x="5600700" y="6388100"/>
          <p14:tracePt t="137227" x="5600700" y="6400800"/>
          <p14:tracePt t="137435" x="0" y="0"/>
        </p14:tracePtLst>
        <p14:tracePtLst>
          <p14:tracePt t="140533" x="2990850" y="5327650"/>
          <p14:tracePt t="140598" x="3003550" y="5327650"/>
          <p14:tracePt t="140608" x="3016250" y="5327650"/>
          <p14:tracePt t="140620" x="3098800" y="5327650"/>
          <p14:tracePt t="140632" x="3162300" y="5327650"/>
          <p14:tracePt t="140644" x="3346450" y="5327650"/>
          <p14:tracePt t="140660" x="3562350" y="5327650"/>
          <p14:tracePt t="140676" x="3771900" y="5327650"/>
          <p14:tracePt t="140693" x="3962400" y="5327650"/>
          <p14:tracePt t="140709" x="4089400" y="5327650"/>
          <p14:tracePt t="140726" x="4146550" y="5327650"/>
          <p14:tracePt t="140743" x="4165600" y="5327650"/>
          <p14:tracePt t="140759" x="4178300" y="5327650"/>
          <p14:tracePt t="140793" x="4184650" y="5327650"/>
          <p14:tracePt t="140809" x="4191000" y="5327650"/>
          <p14:tracePt t="140826" x="4197350" y="5327650"/>
          <p14:tracePt t="140844" x="4203700" y="5327650"/>
          <p14:tracePt t="140859" x="4210050" y="5327650"/>
          <p14:tracePt t="140876" x="4216400" y="5327650"/>
          <p14:tracePt t="140893" x="4235450" y="5327650"/>
          <p14:tracePt t="140909" x="4254500" y="5327650"/>
          <p14:tracePt t="140926" x="4273550" y="5327650"/>
          <p14:tracePt t="140943" x="4279900" y="5327650"/>
          <p14:tracePt t="141053" x="4286250" y="5327650"/>
          <p14:tracePt t="141062" x="4292600" y="5327650"/>
          <p14:tracePt t="141133" x="4298950" y="5327650"/>
          <p14:tracePt t="141142" x="4305300" y="5327650"/>
          <p14:tracePt t="141159" x="4318000" y="5327650"/>
          <p14:tracePt t="141176" x="4324350" y="5327650"/>
          <p14:tracePt t="141193" x="4330700" y="5327650"/>
          <p14:tracePt t="141209" x="4337050" y="5327650"/>
          <p14:tracePt t="141226" x="4343400" y="5327650"/>
          <p14:tracePt t="141243" x="4356100" y="5327650"/>
          <p14:tracePt t="141260" x="4375150" y="5327650"/>
          <p14:tracePt t="141740" x="0" y="0"/>
        </p14:tracePtLst>
        <p14:tracePtLst>
          <p14:tracePt t="143005" x="5530850" y="5359400"/>
          <p14:tracePt t="143094" x="5543550" y="5359400"/>
          <p14:tracePt t="143104" x="5562600" y="5359400"/>
          <p14:tracePt t="143115" x="5607050" y="5359400"/>
          <p14:tracePt t="143125" x="5734050" y="5359400"/>
          <p14:tracePt t="143142" x="5943600" y="5359400"/>
          <p14:tracePt t="143159" x="6223000" y="5365750"/>
          <p14:tracePt t="143175" x="6527800" y="5365750"/>
          <p14:tracePt t="143192" x="6762750" y="5365750"/>
          <p14:tracePt t="143209" x="6927850" y="5365750"/>
          <p14:tracePt t="143212" x="6985000" y="5365750"/>
          <p14:tracePt t="143225" x="7010400" y="5365750"/>
          <p14:tracePt t="143242" x="7029450" y="5365750"/>
          <p14:tracePt t="143258" x="7035800" y="5365750"/>
          <p14:tracePt t="143452" x="0" y="0"/>
        </p14:tracePtLst>
        <p14:tracePtLst>
          <p14:tracePt t="144141" x="1270000" y="5181600"/>
          <p14:tracePt t="144196" x="1276350" y="5187950"/>
          <p14:tracePt t="144207" x="1295400" y="5194300"/>
          <p14:tracePt t="144221" x="1352550" y="5200650"/>
          <p14:tracePt t="144234" x="1403350" y="5200650"/>
          <p14:tracePt t="144242" x="1479550" y="5200650"/>
          <p14:tracePt t="144244" x="1562100" y="5200650"/>
          <p14:tracePt t="144258" x="1676400" y="5200650"/>
          <p14:tracePt t="144275" x="2051050" y="5200650"/>
          <p14:tracePt t="144292" x="2260600" y="5200650"/>
          <p14:tracePt t="144308" x="2406650" y="5200650"/>
          <p14:tracePt t="144325" x="2457450" y="5200650"/>
          <p14:tracePt t="144341" x="2463800" y="5200650"/>
          <p14:tracePt t="144588" x="2463800" y="5213350"/>
          <p14:tracePt t="144598" x="2457450" y="5213350"/>
          <p14:tracePt t="144608" x="2444750" y="5219700"/>
          <p14:tracePt t="144625" x="2425700" y="5232400"/>
          <p14:tracePt t="144641" x="2413000" y="5232400"/>
          <p14:tracePt t="144987" x="0" y="0"/>
        </p14:tracePtLst>
        <p14:tracePtLst>
          <p14:tracePt t="146797" x="8337550" y="5403850"/>
          <p14:tracePt t="146869" x="8343900" y="5403850"/>
          <p14:tracePt t="146880" x="8350250" y="5403850"/>
          <p14:tracePt t="146893" x="8401050" y="5403850"/>
          <p14:tracePt t="146907" x="8509000" y="5403850"/>
          <p14:tracePt t="146924" x="8699500" y="5403850"/>
          <p14:tracePt t="146940" x="8978900" y="5403850"/>
          <p14:tracePt t="146957" x="9239250" y="5403850"/>
          <p14:tracePt t="146974" x="9410700" y="5403850"/>
          <p14:tracePt t="146991" x="9486900" y="5403850"/>
          <p14:tracePt t="147007" x="9505950" y="5403850"/>
          <p14:tracePt t="147024" x="9512300" y="5403850"/>
          <p14:tracePt t="147091" x="0" y="0"/>
        </p14:tracePtLst>
        <p14:tracePtLst>
          <p14:tracePt t="147824" x="1244600" y="5022850"/>
          <p14:tracePt t="147838" x="1238250" y="5035550"/>
          <p14:tracePt t="147853" x="1231900" y="5054600"/>
          <p14:tracePt t="147864" x="1231900" y="5073650"/>
          <p14:tracePt t="147873" x="1231900" y="5092700"/>
          <p14:tracePt t="147890" x="1244600" y="5143500"/>
          <p14:tracePt t="147892" x="1250950" y="5162550"/>
          <p14:tracePt t="147907" x="1289050" y="5200650"/>
          <p14:tracePt t="147923" x="1327150" y="5232400"/>
          <p14:tracePt t="147940" x="1352550" y="5245100"/>
          <p14:tracePt t="147957" x="1358900" y="5245100"/>
          <p14:tracePt t="147974" x="1371600" y="5245100"/>
          <p14:tracePt t="147990" x="1377950" y="5245100"/>
          <p14:tracePt t="148007" x="1397000" y="5245100"/>
          <p14:tracePt t="148024" x="1422400" y="5238750"/>
          <p14:tracePt t="148040" x="1447800" y="5219700"/>
          <p14:tracePt t="148057" x="1466850" y="5213350"/>
          <p14:tracePt t="148074" x="1473200" y="5200650"/>
          <p14:tracePt t="148074" x="0" y="0"/>
        </p14:tracePtLst>
        <p14:tracePtLst>
          <p14:tracePt t="148766" x="3079750" y="5461000"/>
          <p14:tracePt t="148777" x="3079750" y="5454650"/>
          <p14:tracePt t="148790" x="3079750" y="5448300"/>
          <p14:tracePt t="148807" x="3105150" y="5448300"/>
          <p14:tracePt t="148824" x="3194050" y="5448300"/>
          <p14:tracePt t="148840" x="3327400" y="5448300"/>
          <p14:tracePt t="148857" x="3479800" y="5448300"/>
          <p14:tracePt t="148873" x="3606800" y="5448300"/>
          <p14:tracePt t="148890" x="3721100" y="5448300"/>
          <p14:tracePt t="148892" x="3765550" y="5448300"/>
          <p14:tracePt t="148907" x="3860800" y="5448300"/>
          <p14:tracePt t="148923" x="3949700" y="5448300"/>
          <p14:tracePt t="148940" x="4006850" y="5435600"/>
          <p14:tracePt t="148957" x="4044950" y="5429250"/>
          <p14:tracePt t="148973" x="4070350" y="5416550"/>
          <p14:tracePt t="148990" x="4102100" y="5410200"/>
          <p14:tracePt t="149007" x="4133850" y="5384800"/>
          <p14:tracePt t="149023" x="4159250" y="5365750"/>
          <p14:tracePt t="149040" x="4178300" y="5346700"/>
          <p14:tracePt t="149056" x="4191000" y="5334000"/>
          <p14:tracePt t="149073" x="4197350" y="5327650"/>
          <p14:tracePt t="149090" x="4203700" y="5308600"/>
          <p14:tracePt t="149106" x="4210050" y="5302250"/>
          <p14:tracePt t="149110" x="4210050" y="5295900"/>
          <p14:tracePt t="149123" x="4210050" y="5276850"/>
          <p14:tracePt t="149140" x="4222750" y="5251450"/>
          <p14:tracePt t="149156" x="4222750" y="5232400"/>
          <p14:tracePt t="149173" x="4222750" y="5213350"/>
          <p14:tracePt t="149190" x="4216400" y="5175250"/>
          <p14:tracePt t="149206" x="4197350" y="5149850"/>
          <p14:tracePt t="149223" x="4152900" y="5130800"/>
          <p14:tracePt t="149240" x="4089400" y="5111750"/>
          <p14:tracePt t="149256" x="3994150" y="5086350"/>
          <p14:tracePt t="149273" x="3898900" y="5086350"/>
          <p14:tracePt t="149290" x="3778250" y="5086350"/>
          <p14:tracePt t="149292" x="3727450" y="5086350"/>
          <p14:tracePt t="149306" x="3683000" y="5086350"/>
          <p14:tracePt t="149323" x="3613150" y="5086350"/>
          <p14:tracePt t="149340" x="3587750" y="5105400"/>
          <p14:tracePt t="149356" x="3562350" y="5118100"/>
          <p14:tracePt t="149373" x="3549650" y="5149850"/>
          <p14:tracePt t="149390" x="3543300" y="5168900"/>
          <p14:tracePt t="149406" x="3543300" y="5200650"/>
          <p14:tracePt t="149423" x="3543300" y="5238750"/>
          <p14:tracePt t="149440" x="3556000" y="5276850"/>
          <p14:tracePt t="149456" x="3568700" y="5314950"/>
          <p14:tracePt t="149473" x="3632200" y="5359400"/>
          <p14:tracePt t="149490" x="3740150" y="5410200"/>
          <p14:tracePt t="149492" x="3816350" y="5429250"/>
          <p14:tracePt t="149506" x="3911600" y="5454650"/>
          <p14:tracePt t="149523" x="4197350" y="5499100"/>
          <p14:tracePt t="149540" x="4368800" y="5499100"/>
          <p14:tracePt t="149556" x="4495800" y="5499100"/>
          <p14:tracePt t="149573" x="4572000" y="5492750"/>
          <p14:tracePt t="149590" x="4603750" y="5480050"/>
          <p14:tracePt t="149606" x="4610100" y="5473700"/>
          <p14:tracePt t="149623" x="4622800" y="5467350"/>
          <p14:tracePt t="149640" x="4622800" y="5461000"/>
          <p14:tracePt t="149656" x="4622800" y="5448300"/>
          <p14:tracePt t="149673" x="4616450" y="5403850"/>
          <p14:tracePt t="149690" x="4565650" y="5353050"/>
          <p14:tracePt t="149706" x="4502150" y="5289550"/>
          <p14:tracePt t="149709" x="4451350" y="5251450"/>
          <p14:tracePt t="149723" x="4330700" y="5187950"/>
          <p14:tracePt t="149740" x="4171950" y="5118100"/>
          <p14:tracePt t="149756" x="4019550" y="5054600"/>
          <p14:tracePt t="149773" x="3886200" y="5022850"/>
          <p14:tracePt t="149790" x="3778250" y="4997450"/>
          <p14:tracePt t="149806" x="3689350" y="4984750"/>
          <p14:tracePt t="149823" x="3644900" y="4984750"/>
          <p14:tracePt t="149840" x="3613150" y="4984750"/>
          <p14:tracePt t="149857" x="3587750" y="4984750"/>
          <p14:tracePt t="149860" x="3575050" y="4984750"/>
          <p14:tracePt t="149873" x="3568700" y="4984750"/>
          <p14:tracePt t="149890" x="3536950" y="4991100"/>
          <p14:tracePt t="149906" x="3511550" y="5010150"/>
          <p14:tracePt t="149909" x="3498850" y="5016500"/>
          <p14:tracePt t="149924" x="3479800" y="5041900"/>
          <p14:tracePt t="149940" x="3460750" y="5067300"/>
          <p14:tracePt t="149956" x="3441700" y="5111750"/>
          <p14:tracePt t="149973" x="3441700" y="5149850"/>
          <p14:tracePt t="149990" x="3441700" y="5181600"/>
          <p14:tracePt t="150006" x="3441700" y="5219700"/>
          <p14:tracePt t="150023" x="3454400" y="5257800"/>
          <p14:tracePt t="150040" x="3486150" y="5289550"/>
          <p14:tracePt t="150056" x="3549650" y="5314950"/>
          <p14:tracePt t="150073" x="3657600" y="5353050"/>
          <p14:tracePt t="150090" x="3790950" y="5378450"/>
          <p14:tracePt t="150106" x="3937000" y="5384800"/>
          <p14:tracePt t="150109" x="4025900" y="5384800"/>
          <p14:tracePt t="150123" x="4171950" y="5384800"/>
          <p14:tracePt t="150139" x="4279900" y="5372100"/>
          <p14:tracePt t="150156" x="4330700" y="5334000"/>
          <p14:tracePt t="150173" x="4343400" y="5295900"/>
          <p14:tracePt t="150189" x="4349750" y="5276850"/>
          <p14:tracePt t="150206" x="4349750" y="5251450"/>
          <p14:tracePt t="150223" x="4337050" y="5219700"/>
          <p14:tracePt t="150239" x="4298950" y="5194300"/>
          <p14:tracePt t="150256" x="4197350" y="5162550"/>
          <p14:tracePt t="150273" x="4044950" y="5130800"/>
          <p14:tracePt t="150289" x="3886200" y="5105400"/>
          <p14:tracePt t="150292" x="3822700" y="5105400"/>
          <p14:tracePt t="150306" x="3752850" y="5105400"/>
          <p14:tracePt t="150308" x="3714750" y="5105400"/>
          <p14:tracePt t="150323" x="3625850" y="5111750"/>
          <p14:tracePt t="150339" x="3581400" y="5137150"/>
          <p14:tracePt t="150356" x="3549650" y="5168900"/>
          <p14:tracePt t="150373" x="3536950" y="5194300"/>
          <p14:tracePt t="150389" x="3536950" y="5200650"/>
          <p14:tracePt t="150406" x="3536950" y="5226050"/>
          <p14:tracePt t="150423" x="3543300" y="5251450"/>
          <p14:tracePt t="150439" x="3581400" y="5289550"/>
          <p14:tracePt t="150456" x="3663950" y="5327650"/>
          <p14:tracePt t="150473" x="3765550" y="5359400"/>
          <p14:tracePt t="150489" x="3816350" y="5365750"/>
          <p14:tracePt t="150506" x="3854450" y="5365750"/>
          <p14:tracePt t="150508" x="3867150" y="5365750"/>
          <p14:tracePt t="150523" x="3879850" y="5353050"/>
          <p14:tracePt t="150539" x="3892550" y="5314950"/>
          <p14:tracePt t="150556" x="3892550" y="5283200"/>
          <p14:tracePt t="150573" x="3879850" y="5238750"/>
          <p14:tracePt t="150589" x="3822700" y="5194300"/>
          <p14:tracePt t="150606" x="3733800" y="5143500"/>
          <p14:tracePt t="150623" x="3644900" y="5124450"/>
          <p14:tracePt t="150639" x="3575050" y="5118100"/>
          <p14:tracePt t="150656" x="3549650" y="5118100"/>
          <p14:tracePt t="150673" x="3517900" y="5118100"/>
          <p14:tracePt t="150689" x="3511550" y="5143500"/>
          <p14:tracePt t="150706" x="3498850" y="5187950"/>
          <p14:tracePt t="150707" x="3498850" y="5207000"/>
          <p14:tracePt t="150723" x="3498850" y="5238750"/>
          <p14:tracePt t="150740" x="3536950" y="5295900"/>
          <p14:tracePt t="150756" x="3632200" y="5334000"/>
          <p14:tracePt t="150773" x="3803650" y="5372100"/>
          <p14:tracePt t="150789" x="3981450" y="5391150"/>
          <p14:tracePt t="150806" x="4108450" y="5391150"/>
          <p14:tracePt t="150823" x="4165600" y="5378450"/>
          <p14:tracePt t="150839" x="4178300" y="5359400"/>
          <p14:tracePt t="150856" x="4178300" y="5334000"/>
          <p14:tracePt t="150873" x="4171950" y="5295900"/>
          <p14:tracePt t="150889" x="4159250" y="5276850"/>
          <p14:tracePt t="150906" x="4108450" y="5251450"/>
          <p14:tracePt t="150922" x="4044950" y="5232400"/>
          <p14:tracePt t="150924" x="4025900" y="5232400"/>
          <p14:tracePt t="150940" x="3987800" y="5232400"/>
          <p14:tracePt t="150956" x="3937000" y="5232400"/>
          <p14:tracePt t="150972" x="3930650" y="5238750"/>
          <p14:tracePt t="150989" x="3924300" y="5257800"/>
          <p14:tracePt t="151006" x="3924300" y="5283200"/>
          <p14:tracePt t="151022" x="3924300" y="5308600"/>
          <p14:tracePt t="151039" x="3949700" y="5321300"/>
          <p14:tracePt t="151056" x="4000500" y="5340350"/>
          <p14:tracePt t="151072" x="4025900" y="5340350"/>
          <p14:tracePt t="151089" x="4044950" y="5340350"/>
          <p14:tracePt t="151106" x="4064000" y="5334000"/>
          <p14:tracePt t="151107" x="4064000" y="5321300"/>
          <p14:tracePt t="151122" x="4064000" y="5314950"/>
          <p14:tracePt t="151139" x="4064000" y="5289550"/>
          <p14:tracePt t="151156" x="4064000" y="5270500"/>
          <p14:tracePt t="151356" x="0" y="0"/>
        </p14:tracePtLst>
        <p14:tracePtLst>
          <p14:tracePt t="151949" x="2667000" y="3746500"/>
          <p14:tracePt t="151998" x="2660650" y="3746500"/>
          <p14:tracePt t="152010" x="2660650" y="3765550"/>
          <p14:tracePt t="152023" x="2647950" y="3816350"/>
          <p14:tracePt t="152039" x="2647950" y="3854450"/>
          <p14:tracePt t="152056" x="2673350" y="3937000"/>
          <p14:tracePt t="152060" x="2711450" y="3975100"/>
          <p14:tracePt t="152076" x="2806700" y="4025900"/>
          <p14:tracePt t="152089" x="2857500" y="4051300"/>
          <p14:tracePt t="152106" x="2946400" y="4064000"/>
          <p14:tracePt t="152108" x="2971800" y="4064000"/>
          <p14:tracePt t="152122" x="3003550" y="4064000"/>
          <p14:tracePt t="152140" x="3073400" y="3981450"/>
          <p14:tracePt t="152156" x="3092450" y="3911600"/>
          <p14:tracePt t="152172" x="3092450" y="3835400"/>
          <p14:tracePt t="152189" x="3092450" y="3771900"/>
          <p14:tracePt t="152206" x="3092450" y="3721100"/>
          <p14:tracePt t="152222" x="3079750" y="3702050"/>
          <p14:tracePt t="152239" x="3073400" y="3676650"/>
          <p14:tracePt t="152255" x="3060700" y="3670300"/>
          <p14:tracePt t="152348" x="0" y="0"/>
        </p14:tracePtLst>
        <p14:tracePtLst>
          <p14:tracePt t="152829" x="3492500" y="2622550"/>
          <p14:tracePt t="152894" x="3492500" y="2641600"/>
          <p14:tracePt t="152905" x="3505200" y="2667000"/>
          <p14:tracePt t="152922" x="3556000" y="2736850"/>
          <p14:tracePt t="152938" x="3638550" y="2794000"/>
          <p14:tracePt t="152940" x="3689350" y="2819400"/>
          <p14:tracePt t="152955" x="3829050" y="2863850"/>
          <p14:tracePt t="152972" x="4000500" y="2870200"/>
          <p14:tracePt t="152988" x="4222750" y="2870200"/>
          <p14:tracePt t="153005" x="4375150" y="2832100"/>
          <p14:tracePt t="153022" x="4457700" y="2787650"/>
          <p14:tracePt t="153038" x="4483100" y="2743200"/>
          <p14:tracePt t="153055" x="4489450" y="2717800"/>
          <p14:tracePt t="153072" x="4489450" y="2686050"/>
          <p14:tracePt t="153088" x="4489450" y="2679700"/>
          <p14:tracePt t="153105" x="4489450" y="2667000"/>
          <p14:tracePt t="153133" x="4483100" y="2660650"/>
          <p14:tracePt t="153140" x="4476750" y="2654300"/>
          <p14:tracePt t="153300" x="0" y="0"/>
        </p14:tracePtLst>
        <p14:tracePtLst>
          <p14:tracePt t="154279" x="1143000" y="5124450"/>
          <p14:tracePt t="154294" x="1130300" y="5149850"/>
          <p14:tracePt t="154310" x="1117600" y="5181600"/>
          <p14:tracePt t="154322" x="1117600" y="5194300"/>
          <p14:tracePt t="154338" x="1117600" y="5238750"/>
          <p14:tracePt t="154340" x="1117600" y="5270500"/>
          <p14:tracePt t="154356" x="1136650" y="5308600"/>
          <p14:tracePt t="154371" x="1162050" y="5340350"/>
          <p14:tracePt t="154388" x="1206500" y="5346700"/>
          <p14:tracePt t="154405" x="1250950" y="5346700"/>
          <p14:tracePt t="154422" x="1301750" y="5346700"/>
          <p14:tracePt t="154438" x="1327150" y="5314950"/>
          <p14:tracePt t="154455" x="1346200" y="5264150"/>
          <p14:tracePt t="154472" x="1352550" y="5226050"/>
          <p14:tracePt t="154488" x="1352550" y="5187950"/>
          <p14:tracePt t="154505" x="1352550" y="5162550"/>
          <p14:tracePt t="154522" x="1352550" y="5143500"/>
          <p14:tracePt t="154525" x="1352550" y="5137150"/>
          <p14:tracePt t="154540" x="1352550" y="5130800"/>
          <p14:tracePt t="154612" x="0" y="0"/>
        </p14:tracePtLst>
        <p14:tracePtLst>
          <p14:tracePt t="155413" x="3365500" y="2730500"/>
          <p14:tracePt t="155446" x="3359150" y="2730500"/>
          <p14:tracePt t="155462" x="3359150" y="2749550"/>
          <p14:tracePt t="155476" x="3378200" y="2800350"/>
          <p14:tracePt t="155488" x="3390900" y="2832100"/>
          <p14:tracePt t="155504" x="3441700" y="2870200"/>
          <p14:tracePt t="155521" x="3505200" y="2908300"/>
          <p14:tracePt t="155538" x="3587750" y="2940050"/>
          <p14:tracePt t="155540" x="3638550" y="2946400"/>
          <p14:tracePt t="155555" x="3727450" y="2959100"/>
          <p14:tracePt t="155571" x="3816350" y="2959100"/>
          <p14:tracePt t="155588" x="3879850" y="2952750"/>
          <p14:tracePt t="155604" x="3911600" y="2933700"/>
          <p14:tracePt t="155621" x="3937000" y="2901950"/>
          <p14:tracePt t="155638" x="3943350" y="2876550"/>
          <p14:tracePt t="155655" x="3943350" y="2857500"/>
          <p14:tracePt t="155671" x="3943350" y="2825750"/>
          <p14:tracePt t="155688" x="3943350" y="2800350"/>
          <p14:tracePt t="155704" x="3943350" y="2781300"/>
          <p14:tracePt t="155721" x="3937000" y="2743200"/>
          <p14:tracePt t="155724" x="3930650" y="2736850"/>
          <p14:tracePt t="155738" x="3924300" y="2724150"/>
          <p14:tracePt t="155740" x="3917950" y="2711450"/>
          <p14:tracePt t="155754" x="3911600" y="2705100"/>
          <p14:tracePt t="155772" x="3905250" y="2686050"/>
          <p14:tracePt t="155788" x="3892550" y="2679700"/>
          <p14:tracePt t="155804" x="3886200" y="2667000"/>
          <p14:tracePt t="155821" x="3873500" y="2660650"/>
          <p14:tracePt t="155838" x="3867150" y="2654300"/>
          <p14:tracePt t="155854" x="3854450" y="2647950"/>
          <p14:tracePt t="155871" x="3848100" y="2647950"/>
          <p14:tracePt t="155904" x="3841750" y="2647950"/>
          <p14:tracePt t="155933" x="3835400" y="2647950"/>
          <p14:tracePt t="155948" x="3822700" y="2647950"/>
          <p14:tracePt t="155958" x="3816350" y="2647950"/>
          <p14:tracePt t="155971" x="3816350" y="2654300"/>
          <p14:tracePt t="155988" x="3816350" y="2667000"/>
          <p14:tracePt t="156004" x="3816350" y="2673350"/>
          <p14:tracePt t="156363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37439" y="1266592"/>
            <a:ext cx="11638610" cy="517532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只有实例方法可以声明为抽象方法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里所有实例方法自动是虚函数，因此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里没有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抽象类不能被实例化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，即不能用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关键字创建对象（即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右边的类型不能是抽象类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但是抽象类可以作为变量声明类型、方法参数类型、方法返回类型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为什么？因为一个抽象类型引用变量可以指向具体子类的对象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抽象类可以定义构造函数，并可以被子类调用。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抽象类可以定义变量、非抽象方法并被子类使用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抽象类的父类可以是具体类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：自己引入了抽象方法。例如，具体类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是所有类的祖先父类。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9"/>
    </mc:Choice>
    <mc:Fallback xmlns="">
      <p:transition spd="slow" advTm="120269"/>
    </mc:Fallback>
  </mc:AlternateContent>
  <p:extLst>
    <p:ext uri="{3A86A75C-4F4B-4683-9AE1-C65F6400EC91}">
      <p14:laserTraceLst xmlns:p14="http://schemas.microsoft.com/office/powerpoint/2010/main">
        <p14:tracePtLst>
          <p14:tracePt t="2063" x="1860550" y="704850"/>
          <p14:tracePt t="2111" x="1949450" y="787400"/>
          <p14:tracePt t="2122" x="2019300" y="812800"/>
          <p14:tracePt t="2139" x="2235200" y="876300"/>
          <p14:tracePt t="2155" x="2590800" y="933450"/>
          <p14:tracePt t="2172" x="2965450" y="952500"/>
          <p14:tracePt t="2189" x="3225800" y="952500"/>
          <p14:tracePt t="2192" x="3321050" y="952500"/>
          <p14:tracePt t="2206" x="3460750" y="946150"/>
          <p14:tracePt t="2222" x="3524250" y="920750"/>
          <p14:tracePt t="2239" x="3556000" y="889000"/>
          <p14:tracePt t="2255" x="3568700" y="838200"/>
          <p14:tracePt t="2272" x="3575050" y="787400"/>
          <p14:tracePt t="2289" x="3568700" y="704850"/>
          <p14:tracePt t="2306" x="3543300" y="603250"/>
          <p14:tracePt t="2322" x="3473450" y="488950"/>
          <p14:tracePt t="2339" x="3403600" y="393700"/>
          <p14:tracePt t="2355" x="3308350" y="317500"/>
          <p14:tracePt t="2372" x="3187700" y="254000"/>
          <p14:tracePt t="2389" x="3054350" y="190500"/>
          <p14:tracePt t="2390" x="2990850" y="171450"/>
          <p14:tracePt t="2406" x="2838450" y="127000"/>
          <p14:tracePt t="2422" x="2647950" y="101600"/>
          <p14:tracePt t="2438" x="2444750" y="88900"/>
          <p14:tracePt t="2455" x="2222500" y="88900"/>
          <p14:tracePt t="2472" x="2025650" y="95250"/>
          <p14:tracePt t="2488" x="1873250" y="120650"/>
          <p14:tracePt t="2505" x="1758950" y="165100"/>
          <p14:tracePt t="2522" x="1676400" y="203200"/>
          <p14:tracePt t="2538" x="1619250" y="247650"/>
          <p14:tracePt t="2555" x="1587500" y="285750"/>
          <p14:tracePt t="2572" x="1555750" y="342900"/>
          <p14:tracePt t="2574" x="1549400" y="387350"/>
          <p14:tracePt t="2588" x="1543050" y="425450"/>
          <p14:tracePt t="2606" x="1543050" y="520700"/>
          <p14:tracePt t="2622" x="1568450" y="603250"/>
          <p14:tracePt t="2638" x="1600200" y="647700"/>
          <p14:tracePt t="2655" x="1663700" y="679450"/>
          <p14:tracePt t="2672" x="1765300" y="723900"/>
          <p14:tracePt t="2688" x="1905000" y="755650"/>
          <p14:tracePt t="2705" x="2089150" y="762000"/>
          <p14:tracePt t="2722" x="2286000" y="762000"/>
          <p14:tracePt t="2738" x="2463800" y="762000"/>
          <p14:tracePt t="2755" x="2590800" y="762000"/>
          <p14:tracePt t="2772" x="2647950" y="749300"/>
          <p14:tracePt t="2788" x="2660650" y="736600"/>
          <p14:tracePt t="2806" x="2679700" y="723900"/>
          <p14:tracePt t="2823" x="2679700" y="717550"/>
          <p14:tracePt t="2838" x="2686050" y="711200"/>
          <p14:tracePt t="2927" x="2698750" y="711200"/>
          <p14:tracePt t="2937" x="2717800" y="711200"/>
          <p14:tracePt t="2947" x="2736850" y="711200"/>
          <p14:tracePt t="2959" x="2832100" y="711200"/>
          <p14:tracePt t="2972" x="2895600" y="711200"/>
          <p14:tracePt t="2988" x="3041650" y="711200"/>
          <p14:tracePt t="2990" x="3117850" y="711200"/>
          <p14:tracePt t="3005" x="3206750" y="692150"/>
          <p14:tracePt t="3022" x="3359150" y="654050"/>
          <p14:tracePt t="3038" x="3422650" y="635000"/>
          <p14:tracePt t="3055" x="3460750" y="615950"/>
          <p14:tracePt t="3071" x="3479800" y="603250"/>
          <p14:tracePt t="3088" x="3486150" y="596900"/>
          <p14:tracePt t="3105" x="3486150" y="590550"/>
          <p14:tracePt t="3121" x="3492500" y="571500"/>
          <p14:tracePt t="3138" x="3492500" y="558800"/>
          <p14:tracePt t="3155" x="3492500" y="533400"/>
          <p14:tracePt t="3171" x="3486150" y="520700"/>
          <p14:tracePt t="3188" x="3479800" y="501650"/>
          <p14:tracePt t="3205" x="3473450" y="488950"/>
          <p14:tracePt t="3222" x="3460750" y="463550"/>
          <p14:tracePt t="3238" x="3448050" y="450850"/>
          <p14:tracePt t="3255" x="3422650" y="419100"/>
          <p14:tracePt t="3271" x="3378200" y="381000"/>
          <p14:tracePt t="3288" x="3302000" y="336550"/>
          <p14:tracePt t="3305" x="3181350" y="298450"/>
          <p14:tracePt t="3321" x="3073400" y="273050"/>
          <p14:tracePt t="3338" x="2997200" y="273050"/>
          <p14:tracePt t="3355" x="2940050" y="273050"/>
          <p14:tracePt t="3372" x="2895600" y="285750"/>
          <p14:tracePt t="3388" x="2851150" y="311150"/>
          <p14:tracePt t="3391" x="2825750" y="323850"/>
          <p14:tracePt t="3405" x="2806700" y="349250"/>
          <p14:tracePt t="3422" x="2762250" y="431800"/>
          <p14:tracePt t="3438" x="2736850" y="476250"/>
          <p14:tracePt t="3455" x="2724150" y="520700"/>
          <p14:tracePt t="3472" x="2724150" y="565150"/>
          <p14:tracePt t="3488" x="2724150" y="622300"/>
          <p14:tracePt t="3505" x="2724150" y="698500"/>
          <p14:tracePt t="3521" x="2774950" y="774700"/>
          <p14:tracePt t="3538" x="2844800" y="831850"/>
          <p14:tracePt t="3555" x="2940050" y="876300"/>
          <p14:tracePt t="3571" x="3060700" y="920750"/>
          <p14:tracePt t="3588" x="3194050" y="946150"/>
          <p14:tracePt t="3605" x="3327400" y="952500"/>
          <p14:tracePt t="3606" x="3403600" y="952500"/>
          <p14:tracePt t="3622" x="3562350" y="939800"/>
          <p14:tracePt t="3638" x="3676650" y="908050"/>
          <p14:tracePt t="3655" x="3740150" y="857250"/>
          <p14:tracePt t="3671" x="3771900" y="793750"/>
          <p14:tracePt t="3688" x="3784600" y="717550"/>
          <p14:tracePt t="3705" x="3778250" y="628650"/>
          <p14:tracePt t="3721" x="3759200" y="552450"/>
          <p14:tracePt t="3738" x="3714750" y="476250"/>
          <p14:tracePt t="3755" x="3657600" y="406400"/>
          <p14:tracePt t="3771" x="3568700" y="349250"/>
          <p14:tracePt t="3788" x="3416300" y="298450"/>
          <p14:tracePt t="3805" x="3257550" y="260350"/>
          <p14:tracePt t="3807" x="3200400" y="254000"/>
          <p14:tracePt t="3822" x="3136900" y="254000"/>
          <p14:tracePt t="3838" x="3098800" y="254000"/>
          <p14:tracePt t="3855" x="3092450" y="254000"/>
          <p14:tracePt t="3959" x="3086100" y="254000"/>
          <p14:tracePt t="4160" x="3079750" y="260350"/>
          <p14:tracePt t="4173" x="3079750" y="266700"/>
          <p14:tracePt t="4189" x="3054350" y="285750"/>
          <p14:tracePt t="4205" x="3035300" y="323850"/>
          <p14:tracePt t="4209" x="3022600" y="349250"/>
          <p14:tracePt t="4222" x="2984500" y="419100"/>
          <p14:tracePt t="4238" x="2965450" y="482600"/>
          <p14:tracePt t="4255" x="2965450" y="527050"/>
          <p14:tracePt t="4271" x="2965450" y="577850"/>
          <p14:tracePt t="4288" x="2971800" y="628650"/>
          <p14:tracePt t="4305" x="2990850" y="660400"/>
          <p14:tracePt t="4321" x="3022600" y="692150"/>
          <p14:tracePt t="4338" x="3060700" y="717550"/>
          <p14:tracePt t="4355" x="3105150" y="736600"/>
          <p14:tracePt t="4371" x="3175000" y="742950"/>
          <p14:tracePt t="4374" x="3219450" y="742950"/>
          <p14:tracePt t="4388" x="3270250" y="742950"/>
          <p14:tracePt t="4405" x="3359150" y="742950"/>
          <p14:tracePt t="4408" x="3397250" y="742950"/>
          <p14:tracePt t="4422" x="3460750" y="742950"/>
          <p14:tracePt t="4438" x="3486150" y="723900"/>
          <p14:tracePt t="4455" x="3505200" y="692150"/>
          <p14:tracePt t="4471" x="3505200" y="654050"/>
          <p14:tracePt t="4488" x="3505200" y="609600"/>
          <p14:tracePt t="4505" x="3505200" y="558800"/>
          <p14:tracePt t="4521" x="3492500" y="501650"/>
          <p14:tracePt t="4538" x="3454400" y="450850"/>
          <p14:tracePt t="4555" x="3390900" y="387350"/>
          <p14:tracePt t="4571" x="3308350" y="342900"/>
          <p14:tracePt t="4575" x="3257550" y="317500"/>
          <p14:tracePt t="4588" x="3200400" y="298450"/>
          <p14:tracePt t="4605" x="3098800" y="254000"/>
          <p14:tracePt t="4607" x="3054350" y="247650"/>
          <p14:tracePt t="4622" x="3003550" y="234950"/>
          <p14:tracePt t="4638" x="2997200" y="234950"/>
          <p14:tracePt t="4655" x="2984500" y="234950"/>
          <p14:tracePt t="4671" x="2971800" y="234950"/>
          <p14:tracePt t="4688" x="2940050" y="247650"/>
          <p14:tracePt t="4705" x="2901950" y="285750"/>
          <p14:tracePt t="4721" x="2857500" y="368300"/>
          <p14:tracePt t="4738" x="2825750" y="463550"/>
          <p14:tracePt t="4755" x="2806700" y="571500"/>
          <p14:tracePt t="4771" x="2813050" y="660400"/>
          <p14:tracePt t="4788" x="2863850" y="742950"/>
          <p14:tracePt t="4791" x="2901950" y="781050"/>
          <p14:tracePt t="4805" x="2952750" y="812800"/>
          <p14:tracePt t="4808" x="3009900" y="844550"/>
          <p14:tracePt t="4822" x="3130550" y="876300"/>
          <p14:tracePt t="4838" x="3257550" y="901700"/>
          <p14:tracePt t="4854" x="3346450" y="901700"/>
          <p14:tracePt t="4871" x="3403600" y="901700"/>
          <p14:tracePt t="4888" x="3435350" y="889000"/>
          <p14:tracePt t="4905" x="3454400" y="844550"/>
          <p14:tracePt t="4921" x="3473450" y="793750"/>
          <p14:tracePt t="4938" x="3473450" y="723900"/>
          <p14:tracePt t="4954" x="3448050" y="622300"/>
          <p14:tracePt t="4971" x="3409950" y="552450"/>
          <p14:tracePt t="4988" x="3340100" y="495300"/>
          <p14:tracePt t="5004" x="3257550" y="444500"/>
          <p14:tracePt t="5021" x="3175000" y="412750"/>
          <p14:tracePt t="5022" x="3149600" y="406400"/>
          <p14:tracePt t="5038" x="3130550" y="406400"/>
          <p14:tracePt t="5054" x="3117850" y="406400"/>
          <p14:tracePt t="5262" x="0" y="0"/>
        </p14:tracePtLst>
        <p14:tracePtLst>
          <p14:tracePt t="7961" x="4826000" y="1289050"/>
          <p14:tracePt t="8025" x="4832350" y="1308100"/>
          <p14:tracePt t="8032" x="4838700" y="1333500"/>
          <p14:tracePt t="8040" x="4857750" y="1371600"/>
          <p14:tracePt t="8054" x="4927600" y="1466850"/>
          <p14:tracePt t="8070" x="5054600" y="1568450"/>
          <p14:tracePt t="8087" x="5276850" y="1670050"/>
          <p14:tracePt t="8103" x="5613400" y="1752600"/>
          <p14:tracePt t="8120" x="5873750" y="1778000"/>
          <p14:tracePt t="8137" x="6019800" y="1778000"/>
          <p14:tracePt t="8153" x="6070600" y="1778000"/>
          <p14:tracePt t="8170" x="6083300" y="1765300"/>
          <p14:tracePt t="8187" x="6089650" y="1739900"/>
          <p14:tracePt t="8203" x="6089650" y="1701800"/>
          <p14:tracePt t="8220" x="6089650" y="1657350"/>
          <p14:tracePt t="8222" x="6083300" y="1631950"/>
          <p14:tracePt t="8237" x="6070600" y="1612900"/>
          <p14:tracePt t="8254" x="6013450" y="1530350"/>
          <p14:tracePt t="8270" x="5962650" y="1492250"/>
          <p14:tracePt t="8286" x="5943600" y="1473200"/>
          <p14:tracePt t="8303" x="5937250" y="1473200"/>
          <p14:tracePt t="8438" x="0" y="0"/>
        </p14:tracePtLst>
        <p14:tracePtLst>
          <p14:tracePt t="8962" x="2286000" y="1504950"/>
          <p14:tracePt t="8974" x="2203450" y="1504950"/>
          <p14:tracePt t="8987" x="2146300" y="1504950"/>
          <p14:tracePt t="9003" x="2038350" y="1504950"/>
          <p14:tracePt t="9020" x="1911350" y="1511300"/>
          <p14:tracePt t="9024" x="1879600" y="1517650"/>
          <p14:tracePt t="9036" x="1854200" y="1530350"/>
          <p14:tracePt t="9053" x="1809750" y="1543050"/>
          <p14:tracePt t="9070" x="1784350" y="1568450"/>
          <p14:tracePt t="9103" x="1784350" y="1581150"/>
          <p14:tracePt t="9120" x="1784350" y="1593850"/>
          <p14:tracePt t="9136" x="1784350" y="1606550"/>
          <p14:tracePt t="9153" x="1816100" y="1631950"/>
          <p14:tracePt t="9170" x="1911350" y="1663700"/>
          <p14:tracePt t="9186" x="2089150" y="1670050"/>
          <p14:tracePt t="9203" x="2349500" y="1670050"/>
          <p14:tracePt t="9220" x="2635250" y="1670050"/>
          <p14:tracePt t="9222" x="2730500" y="1657350"/>
          <p14:tracePt t="9236" x="2800350" y="1644650"/>
          <p14:tracePt t="9253" x="2863850" y="1612900"/>
          <p14:tracePt t="9254" x="2870200" y="1606550"/>
          <p14:tracePt t="9270" x="2857500" y="1543050"/>
          <p14:tracePt t="9286" x="2762250" y="1454150"/>
          <p14:tracePt t="9303" x="2559050" y="1346200"/>
          <p14:tracePt t="9319" x="2228850" y="1244600"/>
          <p14:tracePt t="9336" x="1828800" y="1155700"/>
          <p14:tracePt t="9353" x="1454150" y="1085850"/>
          <p14:tracePt t="9369" x="1200150" y="1079500"/>
          <p14:tracePt t="9386" x="1060450" y="1085850"/>
          <p14:tracePt t="9403" x="1009650" y="1098550"/>
          <p14:tracePt t="9420" x="984250" y="1117600"/>
          <p14:tracePt t="9422" x="984250" y="1123950"/>
          <p14:tracePt t="9436" x="984250" y="1130300"/>
          <p14:tracePt t="9453" x="984250" y="1155700"/>
          <p14:tracePt t="9455" x="984250" y="1181100"/>
          <p14:tracePt t="9470" x="996950" y="1212850"/>
          <p14:tracePt t="9486" x="1066800" y="1270000"/>
          <p14:tracePt t="9503" x="1225550" y="1352550"/>
          <p14:tracePt t="9519" x="1562100" y="1460500"/>
          <p14:tracePt t="9536" x="2063750" y="1543050"/>
          <p14:tracePt t="9553" x="2540000" y="1555750"/>
          <p14:tracePt t="9569" x="2857500" y="1543050"/>
          <p14:tracePt t="9586" x="2965450" y="1517650"/>
          <p14:tracePt t="9603" x="2978150" y="1511300"/>
          <p14:tracePt t="9619" x="2984500" y="1511300"/>
          <p14:tracePt t="9687" x="2978150" y="1511300"/>
          <p14:tracePt t="9698" x="2971800" y="1511300"/>
          <p14:tracePt t="10166" x="0" y="0"/>
        </p14:tracePtLst>
        <p14:tracePtLst>
          <p14:tracePt t="10521" x="2127250" y="1371600"/>
          <p14:tracePt t="10531" x="2120900" y="1371600"/>
          <p14:tracePt t="10546" x="2114550" y="1377950"/>
          <p14:tracePt t="10569" x="2114550" y="1397000"/>
          <p14:tracePt t="10602" x="2114550" y="1403350"/>
          <p14:tracePt t="10619" x="2114550" y="1416050"/>
          <p14:tracePt t="10652" x="2114550" y="1435100"/>
          <p14:tracePt t="10669" x="2146300" y="1447800"/>
          <p14:tracePt t="10671" x="2184400" y="1466850"/>
          <p14:tracePt t="10686" x="2305050" y="1498600"/>
          <p14:tracePt t="10703" x="2476500" y="1524000"/>
          <p14:tracePt t="10719" x="2647950" y="1530350"/>
          <p14:tracePt t="10736" x="2781300" y="1530350"/>
          <p14:tracePt t="10752" x="2851150" y="1530350"/>
          <p14:tracePt t="10769" x="2863850" y="1530350"/>
          <p14:tracePt t="10786" x="2870200" y="1530350"/>
          <p14:tracePt t="10819" x="2870200" y="1524000"/>
          <p14:tracePt t="10836" x="2870200" y="1517650"/>
          <p14:tracePt t="10852" x="2870200" y="1511300"/>
          <p14:tracePt t="11006" x="0" y="0"/>
        </p14:tracePtLst>
        <p14:tracePtLst>
          <p14:tracePt t="11496" x="1676400" y="1581150"/>
          <p14:tracePt t="11600" x="1695450" y="1581150"/>
          <p14:tracePt t="11614" x="1835150" y="1587500"/>
          <p14:tracePt t="11630" x="1936750" y="1606550"/>
          <p14:tracePt t="11649" x="2457450" y="1708150"/>
          <p14:tracePt t="11664" x="2851150" y="1765300"/>
          <p14:tracePt t="11673" x="2984500" y="1778000"/>
          <p14:tracePt t="11686" x="3136900" y="1778000"/>
          <p14:tracePt t="11702" x="3194050" y="1778000"/>
          <p14:tracePt t="11719" x="3200400" y="1778000"/>
          <p14:tracePt t="11750" x="3206750" y="1778000"/>
          <p14:tracePt t="11758" x="3213100" y="1778000"/>
          <p14:tracePt t="11799" x="3219450" y="1778000"/>
          <p14:tracePt t="12128" x="3200400" y="1771650"/>
          <p14:tracePt t="12143" x="3117850" y="1752600"/>
          <p14:tracePt t="12160" x="2984500" y="1714500"/>
          <p14:tracePt t="12169" x="2895600" y="1701800"/>
          <p14:tracePt t="12185" x="2692400" y="1663700"/>
          <p14:tracePt t="12202" x="2501900" y="1644650"/>
          <p14:tracePt t="12219" x="2355850" y="1644650"/>
          <p14:tracePt t="12235" x="2241550" y="1644650"/>
          <p14:tracePt t="12252" x="2190750" y="1644650"/>
          <p14:tracePt t="12269" x="2178050" y="1644650"/>
          <p14:tracePt t="12367" x="2190750" y="1644650"/>
          <p14:tracePt t="12378" x="2247900" y="1644650"/>
          <p14:tracePt t="12391" x="2476500" y="1644650"/>
          <p14:tracePt t="12403" x="2711450" y="1644650"/>
          <p14:tracePt t="12419" x="3378200" y="1644650"/>
          <p14:tracePt t="12435" x="4152900" y="1644650"/>
          <p14:tracePt t="12452" x="4908550" y="1644650"/>
          <p14:tracePt t="12454" x="5187950" y="1644650"/>
          <p14:tracePt t="12469" x="5403850" y="1644650"/>
          <p14:tracePt t="12485" x="5657850" y="1644650"/>
          <p14:tracePt t="12487" x="5702300" y="1644650"/>
          <p14:tracePt t="12502" x="5734050" y="1644650"/>
          <p14:tracePt t="12519" x="5746750" y="1644650"/>
          <p14:tracePt t="12576" x="5715000" y="1644650"/>
          <p14:tracePt t="12584" x="5638800" y="1625600"/>
          <p14:tracePt t="12593" x="5505450" y="1593850"/>
          <p14:tracePt t="12602" x="5295900" y="1555750"/>
          <p14:tracePt t="12619" x="4775200" y="1492250"/>
          <p14:tracePt t="12635" x="4362450" y="1479550"/>
          <p14:tracePt t="12640" x="4248150" y="1479550"/>
          <p14:tracePt t="12652" x="4171950" y="1479550"/>
          <p14:tracePt t="12669" x="4140200" y="1479550"/>
          <p14:tracePt t="12685" x="4127500" y="1479550"/>
          <p14:tracePt t="12719" x="4146550" y="1479550"/>
          <p14:tracePt t="12728" x="4184650" y="1479550"/>
          <p14:tracePt t="12736" x="4248150" y="1479550"/>
          <p14:tracePt t="12752" x="4425950" y="1479550"/>
          <p14:tracePt t="12768" x="4673600" y="1479550"/>
          <p14:tracePt t="12785" x="4889500" y="1479550"/>
          <p14:tracePt t="12802" x="5016500" y="1479550"/>
          <p14:tracePt t="12818" x="5054600" y="1479550"/>
          <p14:tracePt t="12863" x="5035550" y="1479550"/>
          <p14:tracePt t="12872" x="4991100" y="1479550"/>
          <p14:tracePt t="12885" x="4914900" y="1479550"/>
          <p14:tracePt t="12902" x="4514850" y="1479550"/>
          <p14:tracePt t="12919" x="4254500" y="1479550"/>
          <p14:tracePt t="12935" x="4140200" y="1479550"/>
          <p14:tracePt t="12952" x="4114800" y="1479550"/>
          <p14:tracePt t="12991" x="4121150" y="1479550"/>
          <p14:tracePt t="13002" x="4152900" y="1479550"/>
          <p14:tracePt t="13018" x="4273550" y="1479550"/>
          <p14:tracePt t="13035" x="4425950" y="1479550"/>
          <p14:tracePt t="13039" x="4521200" y="1479550"/>
          <p14:tracePt t="13052" x="4610100" y="1479550"/>
          <p14:tracePt t="13068" x="4724400" y="1479550"/>
          <p14:tracePt t="13070" x="4749800" y="1479550"/>
          <p14:tracePt t="13085" x="4756150" y="1479550"/>
          <p14:tracePt t="13102" x="4768850" y="1479550"/>
          <p14:tracePt t="13200" x="4775200" y="1479550"/>
          <p14:tracePt t="13335" x="4768850" y="1479550"/>
          <p14:tracePt t="13343" x="4762500" y="1479550"/>
          <p14:tracePt t="13384" x="4762500" y="1485900"/>
          <p14:tracePt t="13399" x="4787900" y="1492250"/>
          <p14:tracePt t="13408" x="4826000" y="1511300"/>
          <p14:tracePt t="13419" x="4876800" y="1517650"/>
          <p14:tracePt t="13435" x="5041900" y="1543050"/>
          <p14:tracePt t="13452" x="5213350" y="1568450"/>
          <p14:tracePt t="13455" x="5295900" y="1574800"/>
          <p14:tracePt t="13468" x="5353050" y="1574800"/>
          <p14:tracePt t="13485" x="5416550" y="1574800"/>
          <p14:tracePt t="13488" x="5429250" y="1574800"/>
          <p14:tracePt t="13927" x="0" y="0"/>
        </p14:tracePtLst>
        <p14:tracePtLst>
          <p14:tracePt t="16144" x="6565900" y="1695450"/>
          <p14:tracePt t="16264" x="6578600" y="1695450"/>
          <p14:tracePt t="16274" x="6597650" y="1695450"/>
          <p14:tracePt t="16284" x="6623050" y="1695450"/>
          <p14:tracePt t="16301" x="6680200" y="1695450"/>
          <p14:tracePt t="16318" x="6813550" y="1695450"/>
          <p14:tracePt t="16335" x="6921500" y="1695450"/>
          <p14:tracePt t="16351" x="7042150" y="1695450"/>
          <p14:tracePt t="16368" x="7092950" y="1695450"/>
          <p14:tracePt t="16384" x="7137400" y="1695450"/>
          <p14:tracePt t="16401" x="7150100" y="1695450"/>
          <p14:tracePt t="16527" x="7131050" y="1695450"/>
          <p14:tracePt t="16537" x="7086600" y="1695450"/>
          <p14:tracePt t="16551" x="6940550" y="1695450"/>
          <p14:tracePt t="16567" x="6737350" y="1695450"/>
          <p14:tracePt t="16584" x="6559550" y="1695450"/>
          <p14:tracePt t="16601" x="6464300" y="1695450"/>
          <p14:tracePt t="16617" x="6432550" y="1695450"/>
          <p14:tracePt t="16634" x="6426200" y="1695450"/>
          <p14:tracePt t="16679" x="6451600" y="1701800"/>
          <p14:tracePt t="16689" x="6496050" y="1708150"/>
          <p14:tracePt t="16700" x="6559550" y="1714500"/>
          <p14:tracePt t="16717" x="6711950" y="1727200"/>
          <p14:tracePt t="16734" x="6985000" y="1727200"/>
          <p14:tracePt t="16750" x="7124700" y="1727200"/>
          <p14:tracePt t="16767" x="7200900" y="1727200"/>
          <p14:tracePt t="16784" x="7226300" y="1727200"/>
          <p14:tracePt t="16800" x="7232650" y="1727200"/>
          <p14:tracePt t="16848" x="7213600" y="1727200"/>
          <p14:tracePt t="16860" x="7181850" y="1727200"/>
          <p14:tracePt t="16871" x="7073900" y="1727200"/>
          <p14:tracePt t="16884" x="7029450" y="1727200"/>
          <p14:tracePt t="16887" x="6985000" y="1727200"/>
          <p14:tracePt t="16900" x="6965950" y="1727200"/>
          <p14:tracePt t="16917" x="6946900" y="1727200"/>
          <p14:tracePt t="16983" x="6959600" y="1727200"/>
          <p14:tracePt t="16993" x="6985000" y="1727200"/>
          <p14:tracePt t="17004" x="7010400" y="1727200"/>
          <p14:tracePt t="17017" x="7029450" y="1727200"/>
          <p14:tracePt t="17034" x="7035800" y="1727200"/>
          <p14:tracePt t="17103" x="7016750" y="1727200"/>
          <p14:tracePt t="17113" x="6978650" y="1727200"/>
          <p14:tracePt t="17124" x="6921500" y="1727200"/>
          <p14:tracePt t="17134" x="6826250" y="1727200"/>
          <p14:tracePt t="17151" x="6731000" y="1727200"/>
          <p14:tracePt t="17167" x="6692900" y="1727200"/>
          <p14:tracePt t="17263" x="6711950" y="1727200"/>
          <p14:tracePt t="17272" x="6724650" y="1727200"/>
          <p14:tracePt t="17284" x="6750050" y="1727200"/>
          <p14:tracePt t="17300" x="6781800" y="1727200"/>
          <p14:tracePt t="17317" x="6813550" y="1727200"/>
          <p14:tracePt t="17391" x="6807200" y="1727200"/>
          <p14:tracePt t="17400" x="6788150" y="1727200"/>
          <p14:tracePt t="17407" x="6769100" y="1727200"/>
          <p14:tracePt t="17417" x="6750050" y="1727200"/>
          <p14:tracePt t="17433" x="6724650" y="1727200"/>
          <p14:tracePt t="17527" x="6737350" y="1727200"/>
          <p14:tracePt t="17537" x="6762750" y="1727200"/>
          <p14:tracePt t="17551" x="6826250" y="1727200"/>
          <p14:tracePt t="17567" x="6883400" y="1727200"/>
          <p14:tracePt t="17584" x="6902450" y="1727200"/>
          <p14:tracePt t="17600" x="6908800" y="1727200"/>
          <p14:tracePt t="17663" x="6896100" y="1727200"/>
          <p14:tracePt t="17674" x="6864350" y="1727200"/>
          <p14:tracePt t="17684" x="6813550" y="1727200"/>
          <p14:tracePt t="17700" x="6692900" y="1727200"/>
          <p14:tracePt t="17717" x="6597650" y="1727200"/>
          <p14:tracePt t="17718" x="6578600" y="1727200"/>
          <p14:tracePt t="17734" x="6559550" y="1727200"/>
          <p14:tracePt t="17783" x="6597650" y="1727200"/>
          <p14:tracePt t="17793" x="6661150" y="1739900"/>
          <p14:tracePt t="17800" x="6756400" y="1758950"/>
          <p14:tracePt t="17817" x="6997700" y="1803400"/>
          <p14:tracePt t="17833" x="7353300" y="1873250"/>
          <p14:tracePt t="17850" x="7689850" y="1936750"/>
          <p14:tracePt t="17867" x="7823200" y="1962150"/>
          <p14:tracePt t="17883" x="7842250" y="1962150"/>
          <p14:tracePt t="17900" x="7848600" y="1962150"/>
          <p14:tracePt t="17928" x="7810500" y="1962150"/>
          <p14:tracePt t="17935" x="7740650" y="1962150"/>
          <p14:tracePt t="17950" x="7543800" y="1936750"/>
          <p14:tracePt t="17967" x="7366000" y="1924050"/>
          <p14:tracePt t="17983" x="7239000" y="1924050"/>
          <p14:tracePt t="18000" x="7194550" y="1924050"/>
          <p14:tracePt t="18175" x="7188200" y="1924050"/>
          <p14:tracePt t="18186" x="7143750" y="1911350"/>
          <p14:tracePt t="18200" x="6991350" y="1879600"/>
          <p14:tracePt t="18217" x="6800850" y="1847850"/>
          <p14:tracePt t="18233" x="6629400" y="1828800"/>
          <p14:tracePt t="18250" x="6521450" y="1816100"/>
          <p14:tracePt t="18267" x="6489700" y="1809750"/>
          <p14:tracePt t="18283" x="6483350" y="1809750"/>
          <p14:tracePt t="18320" x="6483350" y="1803400"/>
          <p14:tracePt t="18361" x="6508750" y="1803400"/>
          <p14:tracePt t="18369" x="6559550" y="1803400"/>
          <p14:tracePt t="18383" x="6692900" y="1803400"/>
          <p14:tracePt t="18400" x="6832600" y="1803400"/>
          <p14:tracePt t="18417" x="6921500" y="1803400"/>
          <p14:tracePt t="18433" x="6934200" y="1803400"/>
          <p14:tracePt t="18450" x="6940550" y="1803400"/>
          <p14:tracePt t="18483" x="6940550" y="1790700"/>
          <p14:tracePt t="18500" x="6915150" y="1784350"/>
          <p14:tracePt t="18516" x="6819900" y="1771650"/>
          <p14:tracePt t="18518" x="6781800" y="1765300"/>
          <p14:tracePt t="18533" x="6762750" y="1765300"/>
          <p14:tracePt t="18550" x="6743700" y="1765300"/>
          <p14:tracePt t="18616" x="6756400" y="1765300"/>
          <p14:tracePt t="18627" x="6788150" y="1765300"/>
          <p14:tracePt t="18640" x="6889750" y="1765300"/>
          <p14:tracePt t="18650" x="6953250" y="1765300"/>
          <p14:tracePt t="18667" x="7092950" y="1765300"/>
          <p14:tracePt t="18683" x="7181850" y="1765300"/>
          <p14:tracePt t="18700" x="7207250" y="1765300"/>
          <p14:tracePt t="18703" x="7213600" y="1765300"/>
          <p14:tracePt t="18761" x="7200900" y="1758950"/>
          <p14:tracePt t="18774" x="7124700" y="1746250"/>
          <p14:tracePt t="18788" x="7092950" y="1746250"/>
          <p14:tracePt t="18800" x="7004050" y="1746250"/>
          <p14:tracePt t="18816" x="6965950" y="1746250"/>
          <p14:tracePt t="18833" x="6959600" y="1746250"/>
          <p14:tracePt t="18903" x="6985000" y="1746250"/>
          <p14:tracePt t="18912" x="7016750" y="1746250"/>
          <p14:tracePt t="18920" x="7042150" y="1746250"/>
          <p14:tracePt t="18933" x="7061200" y="1746250"/>
          <p14:tracePt t="18950" x="7080250" y="1746250"/>
          <p14:tracePt t="18983" x="7080250" y="1739900"/>
          <p14:tracePt t="19000" x="6991350" y="1714500"/>
          <p14:tracePt t="19016" x="6819900" y="1689100"/>
          <p14:tracePt t="19033" x="6680200" y="1682750"/>
          <p14:tracePt t="19050" x="6623050" y="1682750"/>
          <p14:tracePt t="19067" x="6610350" y="1682750"/>
          <p14:tracePt t="19104" x="6623050" y="1682750"/>
          <p14:tracePt t="19116" x="6654800" y="1682750"/>
          <p14:tracePt t="19126" x="6724650" y="1682750"/>
          <p14:tracePt t="19138" x="6800850" y="1682750"/>
          <p14:tracePt t="19150" x="6940550" y="1682750"/>
          <p14:tracePt t="19167" x="7023100" y="1682750"/>
          <p14:tracePt t="19183" x="7042150" y="1682750"/>
          <p14:tracePt t="19239" x="7029450" y="1682750"/>
          <p14:tracePt t="19250" x="7016750" y="1682750"/>
          <p14:tracePt t="19266" x="6978650" y="1682750"/>
          <p14:tracePt t="19283" x="6953250" y="1682750"/>
          <p14:tracePt t="19300" x="6946900" y="1682750"/>
          <p14:tracePt t="19384" x="6959600" y="1682750"/>
          <p14:tracePt t="19395" x="6965950" y="1682750"/>
          <p14:tracePt t="19407" x="6972300" y="1682750"/>
          <p14:tracePt t="19471" x="6959600" y="1682750"/>
          <p14:tracePt t="19482" x="6934200" y="1682750"/>
          <p14:tracePt t="19500" x="6896100" y="1682750"/>
          <p14:tracePt t="19517" x="6883400" y="1682750"/>
          <p14:tracePt t="19575" x="6896100" y="1682750"/>
          <p14:tracePt t="19588" x="6927850" y="1682750"/>
          <p14:tracePt t="19600" x="6972300" y="1689100"/>
          <p14:tracePt t="19616" x="7010400" y="1689100"/>
          <p14:tracePt t="19633" x="7029450" y="1689100"/>
          <p14:tracePt t="19680" x="6997700" y="1689100"/>
          <p14:tracePt t="19693" x="6946900" y="1682750"/>
          <p14:tracePt t="19702" x="6813550" y="1663700"/>
          <p14:tracePt t="19716" x="6762750" y="1657350"/>
          <p14:tracePt t="19733" x="6692900" y="1657350"/>
          <p14:tracePt t="19734" x="6686550" y="1657350"/>
          <p14:tracePt t="19750" x="6673850" y="1657350"/>
          <p14:tracePt t="19808" x="6692900" y="1657350"/>
          <p14:tracePt t="19816" x="6724650" y="1657350"/>
          <p14:tracePt t="19833" x="6845300" y="1657350"/>
          <p14:tracePt t="19849" x="7004050" y="1657350"/>
          <p14:tracePt t="19866" x="7181850" y="1657350"/>
          <p14:tracePt t="19883" x="7340600" y="1657350"/>
          <p14:tracePt t="19887" x="7372350" y="1663700"/>
          <p14:tracePt t="19899" x="7378700" y="1663700"/>
          <p14:tracePt t="19916" x="7385050" y="1663700"/>
          <p14:tracePt t="19951" x="7346950" y="1663700"/>
          <p14:tracePt t="19959" x="7270750" y="1657350"/>
          <p14:tracePt t="19967" x="7150100" y="1638300"/>
          <p14:tracePt t="19983" x="6870700" y="1606550"/>
          <p14:tracePt t="19999" x="6635750" y="1606550"/>
          <p14:tracePt t="20016" x="6515100" y="1606550"/>
          <p14:tracePt t="20033" x="6496050" y="1606550"/>
          <p14:tracePt t="20049" x="6489700" y="1606550"/>
          <p14:tracePt t="20082" x="6508750" y="1606550"/>
          <p14:tracePt t="20099" x="6616700" y="1612900"/>
          <p14:tracePt t="20116" x="6788150" y="1638300"/>
          <p14:tracePt t="20119" x="6908800" y="1657350"/>
          <p14:tracePt t="20132" x="7048500" y="1676400"/>
          <p14:tracePt t="20149" x="7366000" y="1739900"/>
          <p14:tracePt t="20150" x="7486650" y="1758950"/>
          <p14:tracePt t="20166" x="7626350" y="1784350"/>
          <p14:tracePt t="20182" x="7658100" y="1790700"/>
          <p14:tracePt t="20199" x="7664450" y="1790700"/>
          <p14:tracePt t="20248" x="7639050" y="1790700"/>
          <p14:tracePt t="20257" x="7575550" y="1790700"/>
          <p14:tracePt t="20266" x="7512050" y="1790700"/>
          <p14:tracePt t="20283" x="7372350" y="1790700"/>
          <p14:tracePt t="20300" x="7289800" y="1790700"/>
          <p14:tracePt t="20303" x="7277100" y="1790700"/>
          <p14:tracePt t="20316" x="7270750" y="1790700"/>
          <p14:tracePt t="20400" x="7270750" y="1797050"/>
          <p14:tracePt t="20414" x="7302500" y="1803400"/>
          <p14:tracePt t="20433" x="7308850" y="1803400"/>
          <p14:tracePt t="20478" x="7289800" y="1803400"/>
          <p14:tracePt t="20487" x="7232650" y="1803400"/>
          <p14:tracePt t="20499" x="7156450" y="1803400"/>
          <p14:tracePt t="20516" x="6991350" y="1803400"/>
          <p14:tracePt t="20519" x="6915150" y="1803400"/>
          <p14:tracePt t="20532" x="6851650" y="1803400"/>
          <p14:tracePt t="20549" x="6807200" y="1803400"/>
          <p14:tracePt t="20566" x="6800850" y="1803400"/>
          <p14:tracePt t="20624" x="6813550" y="1803400"/>
          <p14:tracePt t="20636" x="6864350" y="1803400"/>
          <p14:tracePt t="20649" x="7054850" y="1803400"/>
          <p14:tracePt t="20666" x="7346950" y="1803400"/>
          <p14:tracePt t="20682" x="7696200" y="1803400"/>
          <p14:tracePt t="20699" x="7899400" y="1803400"/>
          <p14:tracePt t="20702" x="7950200" y="1803400"/>
          <p14:tracePt t="20716" x="7969250" y="1803400"/>
          <p14:tracePt t="20732" x="7981950" y="1803400"/>
          <p14:tracePt t="20776" x="7975600" y="1803400"/>
          <p14:tracePt t="20791" x="7924800" y="1790700"/>
          <p14:tracePt t="20804" x="7880350" y="1784350"/>
          <p14:tracePt t="20816" x="7816850" y="1771650"/>
          <p14:tracePt t="20832" x="7785100" y="1771650"/>
          <p14:tracePt t="20849" x="7778750" y="1771650"/>
          <p14:tracePt t="21039" x="0" y="0"/>
        </p14:tracePtLst>
        <p14:tracePtLst>
          <p14:tracePt t="22168" x="6661150" y="1682750"/>
          <p14:tracePt t="22248" x="6673850" y="1682750"/>
          <p14:tracePt t="22259" x="6711950" y="1682750"/>
          <p14:tracePt t="22268" x="6788150" y="1682750"/>
          <p14:tracePt t="22282" x="6978650" y="1682750"/>
          <p14:tracePt t="22299" x="7258050" y="1682750"/>
          <p14:tracePt t="22315" x="7581900" y="1682750"/>
          <p14:tracePt t="22332" x="7874000" y="1682750"/>
          <p14:tracePt t="22334" x="7975600" y="1682750"/>
          <p14:tracePt t="22349" x="8051800" y="1682750"/>
          <p14:tracePt t="22366" x="8121650" y="1682750"/>
          <p14:tracePt t="22382" x="8128000" y="1682750"/>
          <p14:tracePt t="22656" x="8121650" y="1682750"/>
          <p14:tracePt t="22667" x="8102600" y="1682750"/>
          <p14:tracePt t="22682" x="8026400" y="1682750"/>
          <p14:tracePt t="22699" x="7931150" y="1682750"/>
          <p14:tracePt t="22715" x="7829550" y="1682750"/>
          <p14:tracePt t="22732" x="7778750" y="1682750"/>
          <p14:tracePt t="22749" x="7747000" y="1682750"/>
          <p14:tracePt t="22793" x="7740650" y="1682750"/>
          <p14:tracePt t="22799" x="7734300" y="1682750"/>
          <p14:tracePt t="22879" x="7747000" y="1682750"/>
          <p14:tracePt t="22888" x="7778750" y="1689100"/>
          <p14:tracePt t="22898" x="7829550" y="1695450"/>
          <p14:tracePt t="22915" x="8013700" y="1708150"/>
          <p14:tracePt t="22932" x="8223250" y="1708150"/>
          <p14:tracePt t="22934" x="8337550" y="1708150"/>
          <p14:tracePt t="22948" x="8451850" y="1708150"/>
          <p14:tracePt t="22965" x="8693150" y="1708150"/>
          <p14:tracePt t="22968" x="8813800" y="1708150"/>
          <p14:tracePt t="22982" x="9023350" y="1708150"/>
          <p14:tracePt t="22998" x="9182100" y="1708150"/>
          <p14:tracePt t="23015" x="9277350" y="1708150"/>
          <p14:tracePt t="23032" x="9309100" y="1708150"/>
          <p14:tracePt t="23048" x="9315450" y="1708150"/>
          <p14:tracePt t="23095" x="9296400" y="1708150"/>
          <p14:tracePt t="23105" x="9245600" y="1708150"/>
          <p14:tracePt t="23116" x="9150350" y="1708150"/>
          <p14:tracePt t="23132" x="8890000" y="1708150"/>
          <p14:tracePt t="23148" x="8521700" y="1708150"/>
          <p14:tracePt t="23150" x="8369300" y="1708150"/>
          <p14:tracePt t="23165" x="8267700" y="1708150"/>
          <p14:tracePt t="23182" x="8166100" y="1708150"/>
          <p14:tracePt t="23240" x="8197850" y="1708150"/>
          <p14:tracePt t="23251" x="8255000" y="1708150"/>
          <p14:tracePt t="23265" x="8420100" y="1708150"/>
          <p14:tracePt t="23281" x="8655050" y="1708150"/>
          <p14:tracePt t="23298" x="8991600" y="1727200"/>
          <p14:tracePt t="23315" x="9283700" y="1752600"/>
          <p14:tracePt t="23331" x="9429750" y="1752600"/>
          <p14:tracePt t="23348" x="9474200" y="1752600"/>
          <p14:tracePt t="23365" x="9486900" y="1752600"/>
          <p14:tracePt t="23391" x="9461500" y="1752600"/>
          <p14:tracePt t="23399" x="9410700" y="1752600"/>
          <p14:tracePt t="23415" x="9251950" y="1739900"/>
          <p14:tracePt t="23432" x="9067800" y="1739900"/>
          <p14:tracePt t="23448" x="8934450" y="1739900"/>
          <p14:tracePt t="23465" x="8896350" y="1739900"/>
          <p14:tracePt t="23504" x="8915400" y="1739900"/>
          <p14:tracePt t="23515" x="8966200" y="1739900"/>
          <p14:tracePt t="23532" x="9124950" y="1739900"/>
          <p14:tracePt t="23536" x="9232900" y="1739900"/>
          <p14:tracePt t="23548" x="9334500" y="1739900"/>
          <p14:tracePt t="23565" x="9525000" y="1739900"/>
          <p14:tracePt t="23582" x="9632950" y="1739900"/>
          <p14:tracePt t="23598" x="9639300" y="1739900"/>
          <p14:tracePt t="23623" x="9632950" y="1739900"/>
          <p14:tracePt t="23631" x="9594850" y="1739900"/>
          <p14:tracePt t="23648" x="9391650" y="1714500"/>
          <p14:tracePt t="23665" x="9213850" y="1701800"/>
          <p14:tracePt t="23681" x="9124950" y="1701800"/>
          <p14:tracePt t="23698" x="9112250" y="1701800"/>
          <p14:tracePt t="23715" x="9105900" y="1701800"/>
          <p14:tracePt t="23732" x="9118600" y="1695450"/>
          <p14:tracePt t="23748" x="9182100" y="1695450"/>
          <p14:tracePt t="23765" x="9321800" y="1695450"/>
          <p14:tracePt t="23767" x="9404350" y="1695450"/>
          <p14:tracePt t="23782" x="9556750" y="1695450"/>
          <p14:tracePt t="23798" x="9632950" y="1695450"/>
          <p14:tracePt t="23815" x="9645650" y="1695450"/>
          <p14:tracePt t="23831" x="9652000" y="1695450"/>
          <p14:tracePt t="24039" x="9639300" y="1689100"/>
          <p14:tracePt t="24052" x="9626600" y="1689100"/>
          <p14:tracePt t="24065" x="9575800" y="1689100"/>
          <p14:tracePt t="24081" x="9563100" y="1689100"/>
          <p14:tracePt t="24098" x="9556750" y="1689100"/>
          <p14:tracePt t="24127" x="9569450" y="1689100"/>
          <p14:tracePt t="24135" x="9607550" y="1689100"/>
          <p14:tracePt t="24148" x="9683750" y="1701800"/>
          <p14:tracePt t="24164" x="9874250" y="1714500"/>
          <p14:tracePt t="24181" x="10121900" y="1727200"/>
          <p14:tracePt t="24182" x="10280650" y="1733550"/>
          <p14:tracePt t="24198" x="10629900" y="1733550"/>
          <p14:tracePt t="24215" x="10915650" y="1733550"/>
          <p14:tracePt t="24231" x="11074400" y="1733550"/>
          <p14:tracePt t="24248" x="11112500" y="1733550"/>
          <p14:tracePt t="24265" x="11118850" y="1733550"/>
          <p14:tracePt t="24298" x="11112500" y="1733550"/>
          <p14:tracePt t="24314" x="10998200" y="1733550"/>
          <p14:tracePt t="24331" x="10763250" y="1733550"/>
          <p14:tracePt t="24348" x="10515600" y="1733550"/>
          <p14:tracePt t="24364" x="10369550" y="1733550"/>
          <p14:tracePt t="24367" x="10344150" y="1733550"/>
          <p14:tracePt t="24381" x="10337800" y="1733550"/>
          <p14:tracePt t="24398" x="10331450" y="1733550"/>
          <p14:tracePt t="24415" x="10388600" y="1733550"/>
          <p14:tracePt t="24431" x="10566400" y="1733550"/>
          <p14:tracePt t="24448" x="10826750" y="1733550"/>
          <p14:tracePt t="24464" x="11112500" y="1733550"/>
          <p14:tracePt t="24481" x="11309350" y="1733550"/>
          <p14:tracePt t="24498" x="11379200" y="1733550"/>
          <p14:tracePt t="24514" x="11391900" y="1733550"/>
          <p14:tracePt t="24584" x="11385550" y="1733550"/>
          <p14:tracePt t="24596" x="11379200" y="1733550"/>
          <p14:tracePt t="24624" x="11372850" y="1733550"/>
          <p14:tracePt t="25726" x="0" y="0"/>
        </p14:tracePtLst>
        <p14:tracePtLst>
          <p14:tracePt t="26905" x="1473200" y="2063750"/>
          <p14:tracePt t="26915" x="1492250" y="2070100"/>
          <p14:tracePt t="26930" x="1524000" y="2070100"/>
          <p14:tracePt t="26947" x="1574800" y="2070100"/>
          <p14:tracePt t="26950" x="1593850" y="2070100"/>
          <p14:tracePt t="26964" x="1619250" y="2070100"/>
          <p14:tracePt t="26980" x="1695450" y="2070100"/>
          <p14:tracePt t="26982" x="1746250" y="2070100"/>
          <p14:tracePt t="26997" x="1809750" y="2070100"/>
          <p14:tracePt t="27014" x="2076450" y="2070100"/>
          <p14:tracePt t="27030" x="2355850" y="2070100"/>
          <p14:tracePt t="27047" x="2768600" y="2070100"/>
          <p14:tracePt t="27064" x="3200400" y="2070100"/>
          <p14:tracePt t="27080" x="3587750" y="2070100"/>
          <p14:tracePt t="27097" x="3810000" y="2070100"/>
          <p14:tracePt t="27114" x="3981450" y="2070100"/>
          <p14:tracePt t="27130" x="4083050" y="2070100"/>
          <p14:tracePt t="27147" x="4171950" y="2070100"/>
          <p14:tracePt t="27163" x="4260850" y="2070100"/>
          <p14:tracePt t="27166" x="4298950" y="2070100"/>
          <p14:tracePt t="27180" x="4343400" y="2070100"/>
          <p14:tracePt t="27197" x="4432300" y="2070100"/>
          <p14:tracePt t="27214" x="4540250" y="2070100"/>
          <p14:tracePt t="27230" x="4578350" y="2070100"/>
          <p14:tracePt t="27247" x="4603750" y="2070100"/>
          <p14:tracePt t="27263" x="4622800" y="2070100"/>
          <p14:tracePt t="27280" x="4641850" y="2070100"/>
          <p14:tracePt t="27297" x="4654550" y="2070100"/>
          <p14:tracePt t="27313" x="4667250" y="2070100"/>
          <p14:tracePt t="27330" x="4686300" y="2070100"/>
          <p14:tracePt t="27347" x="4692650" y="2063750"/>
          <p14:tracePt t="27363" x="4692650" y="2057400"/>
          <p14:tracePt t="27380" x="4692650" y="2038350"/>
          <p14:tracePt t="27397" x="4692650" y="2012950"/>
          <p14:tracePt t="27398" x="4692650" y="1993900"/>
          <p14:tracePt t="27414" x="4679950" y="1962150"/>
          <p14:tracePt t="27430" x="4629150" y="1924050"/>
          <p14:tracePt t="27447" x="4527550" y="1860550"/>
          <p14:tracePt t="27463" x="4375150" y="1797050"/>
          <p14:tracePt t="27480" x="4178300" y="1733550"/>
          <p14:tracePt t="27497" x="3975100" y="1689100"/>
          <p14:tracePt t="27513" x="3778250" y="1644650"/>
          <p14:tracePt t="27530" x="3632200" y="1612900"/>
          <p14:tracePt t="27547" x="3511550" y="1600200"/>
          <p14:tracePt t="27563" x="3441700" y="1600200"/>
          <p14:tracePt t="27580" x="3397250" y="1600200"/>
          <p14:tracePt t="27583" x="3378200" y="1600200"/>
          <p14:tracePt t="27597" x="3365500" y="1600200"/>
          <p14:tracePt t="27614" x="3314700" y="1612900"/>
          <p14:tracePt t="27630" x="3295650" y="1631950"/>
          <p14:tracePt t="27647" x="3263900" y="1670050"/>
          <p14:tracePt t="27663" x="3238500" y="1708150"/>
          <p14:tracePt t="27680" x="3219450" y="1752600"/>
          <p14:tracePt t="27697" x="3206750" y="1797050"/>
          <p14:tracePt t="27713" x="3206750" y="1835150"/>
          <p14:tracePt t="27730" x="3213100" y="1879600"/>
          <p14:tracePt t="27747" x="3276600" y="1917700"/>
          <p14:tracePt t="27763" x="3403600" y="1968500"/>
          <p14:tracePt t="27780" x="3575050" y="2000250"/>
          <p14:tracePt t="27797" x="3765550" y="2012950"/>
          <p14:tracePt t="27798" x="3867150" y="2012950"/>
          <p14:tracePt t="27814" x="4051300" y="2012950"/>
          <p14:tracePt t="27830" x="4178300" y="2012950"/>
          <p14:tracePt t="27847" x="4248150" y="1993900"/>
          <p14:tracePt t="27863" x="4273550" y="1981200"/>
          <p14:tracePt t="27880" x="4298950" y="1962150"/>
          <p14:tracePt t="27897" x="4305300" y="1943100"/>
          <p14:tracePt t="27913" x="4311650" y="1924050"/>
          <p14:tracePt t="27930" x="4318000" y="1905000"/>
          <p14:tracePt t="27947" x="4318000" y="1898650"/>
          <p14:tracePt t="28087" x="4324350" y="1892300"/>
          <p14:tracePt t="28104" x="4337050" y="1892300"/>
          <p14:tracePt t="28114" x="4356100" y="1905000"/>
          <p14:tracePt t="28130" x="4400550" y="1924050"/>
          <p14:tracePt t="28147" x="4438650" y="1930400"/>
          <p14:tracePt t="28151" x="4464050" y="1936750"/>
          <p14:tracePt t="28163" x="4476750" y="1936750"/>
          <p14:tracePt t="28180" x="4495800" y="1936750"/>
          <p14:tracePt t="28208" x="4502150" y="1936750"/>
          <p14:tracePt t="28255" x="4508500" y="1936750"/>
          <p14:tracePt t="28272" x="4502150" y="1924050"/>
          <p14:tracePt t="28282" x="4483100" y="1911350"/>
          <p14:tracePt t="28296" x="4438650" y="1885950"/>
          <p14:tracePt t="28313" x="4394200" y="1873250"/>
          <p14:tracePt t="28330" x="4381500" y="1866900"/>
          <p14:tracePt t="28346" x="4368800" y="1866900"/>
          <p14:tracePt t="28408" x="4368800" y="1879600"/>
          <p14:tracePt t="28418" x="4375150" y="1885950"/>
          <p14:tracePt t="28432" x="4406900" y="1917700"/>
          <p14:tracePt t="28447" x="4476750" y="1949450"/>
          <p14:tracePt t="28463" x="4578350" y="1968500"/>
          <p14:tracePt t="28480" x="4673600" y="1974850"/>
          <p14:tracePt t="28496" x="4794250" y="1974850"/>
          <p14:tracePt t="28513" x="4876800" y="1974850"/>
          <p14:tracePt t="28530" x="4914900" y="1974850"/>
          <p14:tracePt t="28546" x="4933950" y="1968500"/>
          <p14:tracePt t="28563" x="4933950" y="1962150"/>
          <p14:tracePt t="28580" x="4933950" y="1955800"/>
          <p14:tracePt t="28596" x="4933950" y="1949450"/>
          <p14:tracePt t="28613" x="4927600" y="1936750"/>
          <p14:tracePt t="28615" x="4921250" y="1930400"/>
          <p14:tracePt t="28630" x="4908550" y="1930400"/>
          <p14:tracePt t="28647" x="4902200" y="1930400"/>
          <p14:tracePt t="28703" x="4895850" y="1936750"/>
          <p14:tracePt t="28714" x="4902200" y="1949450"/>
          <p14:tracePt t="28730" x="4940300" y="1993900"/>
          <p14:tracePt t="28747" x="4984750" y="2032000"/>
          <p14:tracePt t="28752" x="5003800" y="2051050"/>
          <p14:tracePt t="28770" x="5035550" y="2063750"/>
          <p14:tracePt t="28808" x="5041900" y="2063750"/>
          <p14:tracePt t="28816" x="5048250" y="2051050"/>
          <p14:tracePt t="28830" x="5048250" y="2000250"/>
          <p14:tracePt t="28846" x="5041900" y="1974850"/>
          <p14:tracePt t="28863" x="5029200" y="1943100"/>
          <p14:tracePt t="28880" x="5016500" y="1930400"/>
          <p14:tracePt t="28913" x="5003800" y="1924050"/>
          <p14:tracePt t="28930" x="4997450" y="1924050"/>
          <p14:tracePt t="28968" x="4991100" y="1924050"/>
          <p14:tracePt t="29040" x="4984750" y="1930400"/>
          <p14:tracePt t="29057" x="4984750" y="1943100"/>
          <p14:tracePt t="29066" x="4984750" y="1962150"/>
          <p14:tracePt t="29080" x="4991100" y="1974850"/>
          <p14:tracePt t="29096" x="4997450" y="1987550"/>
          <p14:tracePt t="29798" x="0" y="0"/>
        </p14:tracePtLst>
        <p14:tracePtLst>
          <p14:tracePt t="30377" x="6502400" y="1733550"/>
          <p14:tracePt t="30424" x="6515100" y="1733550"/>
          <p14:tracePt t="30436" x="6553200" y="1733550"/>
          <p14:tracePt t="30448" x="6692900" y="1733550"/>
          <p14:tracePt t="30462" x="6902450" y="1733550"/>
          <p14:tracePt t="30479" x="7162800" y="1733550"/>
          <p14:tracePt t="30496" x="7423150" y="1733550"/>
          <p14:tracePt t="30512" x="7613650" y="1733550"/>
          <p14:tracePt t="30529" x="7702550" y="1733550"/>
          <p14:tracePt t="30546" x="7715250" y="1733550"/>
          <p14:tracePt t="30593" x="7702550" y="1720850"/>
          <p14:tracePt t="30604" x="7683500" y="1720850"/>
          <p14:tracePt t="30616" x="7588250" y="1714500"/>
          <p14:tracePt t="30629" x="7524750" y="1714500"/>
          <p14:tracePt t="30631" x="7442200" y="1714500"/>
          <p14:tracePt t="30646" x="7239000" y="1714500"/>
          <p14:tracePt t="30662" x="7061200" y="1714500"/>
          <p14:tracePt t="30679" x="6953250" y="1714500"/>
          <p14:tracePt t="30696" x="6915150" y="1714500"/>
          <p14:tracePt t="30712" x="6908800" y="1714500"/>
          <p14:tracePt t="30784" x="6927850" y="1714500"/>
          <p14:tracePt t="30794" x="6972300" y="1714500"/>
          <p14:tracePt t="30807" x="7143750" y="1739900"/>
          <p14:tracePt t="30819" x="7239000" y="1752600"/>
          <p14:tracePt t="30833" x="7429500" y="1752600"/>
          <p14:tracePt t="30849" x="7575550" y="1752600"/>
          <p14:tracePt t="30863" x="7620000" y="1752600"/>
          <p14:tracePt t="30879" x="7626350" y="1752600"/>
          <p14:tracePt t="30920" x="7581900" y="1752600"/>
          <p14:tracePt t="30931" x="7518400" y="1752600"/>
          <p14:tracePt t="30946" x="7340600" y="1752600"/>
          <p14:tracePt t="30962" x="7150100" y="1752600"/>
          <p14:tracePt t="30979" x="7067550" y="1752600"/>
          <p14:tracePt t="30996" x="7042150" y="1752600"/>
          <p14:tracePt t="31063" x="7067550" y="1752600"/>
          <p14:tracePt t="31073" x="7099300" y="1752600"/>
          <p14:tracePt t="31084" x="7143750" y="1752600"/>
          <p14:tracePt t="31096" x="7239000" y="1752600"/>
          <p14:tracePt t="31113" x="7289800" y="1752600"/>
          <p14:tracePt t="31129" x="7302500" y="1752600"/>
          <p14:tracePt t="31146" x="7308850" y="1752600"/>
          <p14:tracePt t="31184" x="7296150" y="1752600"/>
          <p14:tracePt t="31195" x="7264400" y="1752600"/>
          <p14:tracePt t="31204" x="7207250" y="1752600"/>
          <p14:tracePt t="31212" x="7156450" y="1752600"/>
          <p14:tracePt t="31229" x="7099300" y="1752600"/>
          <p14:tracePt t="31231" x="7086600" y="1752600"/>
          <p14:tracePt t="31327" x="7099300" y="1752600"/>
          <p14:tracePt t="31338" x="7105650" y="1752600"/>
          <p14:tracePt t="31350" x="7118350" y="1752600"/>
          <p14:tracePt t="31527" x="0" y="0"/>
        </p14:tracePtLst>
        <p14:tracePtLst>
          <p14:tracePt t="34769" x="1092200" y="2616200"/>
          <p14:tracePt t="34864" x="1104900" y="2616200"/>
          <p14:tracePt t="34874" x="1123950" y="2616200"/>
          <p14:tracePt t="34884" x="1136650" y="2616200"/>
          <p14:tracePt t="34895" x="1225550" y="2616200"/>
          <p14:tracePt t="34911" x="1352550" y="2616200"/>
          <p14:tracePt t="34928" x="1530350" y="2616200"/>
          <p14:tracePt t="34944" x="1765300" y="2616200"/>
          <p14:tracePt t="34961" x="2025650" y="2616200"/>
          <p14:tracePt t="34978" x="2254250" y="2616200"/>
          <p14:tracePt t="34994" x="2393950" y="2616200"/>
          <p14:tracePt t="35011" x="2444750" y="2616200"/>
          <p14:tracePt t="35028" x="2451100" y="2616200"/>
          <p14:tracePt t="35096" x="2457450" y="2616200"/>
          <p14:tracePt t="35119" x="2463800" y="2616200"/>
          <p14:tracePt t="35385" x="2470150" y="2616200"/>
          <p14:tracePt t="35395" x="2476500" y="2622550"/>
          <p14:tracePt t="35411" x="2501900" y="2628900"/>
          <p14:tracePt t="35428" x="2603500" y="2641600"/>
          <p14:tracePt t="35444" x="2749550" y="2641600"/>
          <p14:tracePt t="35447" x="2844800" y="2641600"/>
          <p14:tracePt t="35461" x="2952750" y="2641600"/>
          <p14:tracePt t="35478" x="3263900" y="2641600"/>
          <p14:tracePt t="35494" x="3403600" y="2641600"/>
          <p14:tracePt t="35511" x="3460750" y="2641600"/>
          <p14:tracePt t="35527" x="3473450" y="2641600"/>
          <p14:tracePt t="37559" x="0" y="0"/>
        </p14:tracePtLst>
        <p14:tracePtLst>
          <p14:tracePt t="37936" x="2698750" y="2641600"/>
          <p14:tracePt t="38023" x="2705100" y="2641600"/>
          <p14:tracePt t="38033" x="2749550" y="2641600"/>
          <p14:tracePt t="38043" x="2800350" y="2641600"/>
          <p14:tracePt t="38060" x="2978150" y="2641600"/>
          <p14:tracePt t="38076" x="3200400" y="2641600"/>
          <p14:tracePt t="38079" x="3302000" y="2641600"/>
          <p14:tracePt t="38093" x="3397250" y="2641600"/>
          <p14:tracePt t="38094" x="3473450" y="2641600"/>
          <p14:tracePt t="38110" x="3530600" y="2641600"/>
          <p14:tracePt t="38126" x="3543300" y="2641600"/>
          <p14:tracePt t="38446" x="0" y="0"/>
        </p14:tracePtLst>
        <p14:tracePtLst>
          <p14:tracePt t="38999" x="5283200" y="2641600"/>
          <p14:tracePt t="39048" x="5289550" y="2654300"/>
          <p14:tracePt t="39055" x="5302250" y="2654300"/>
          <p14:tracePt t="39063" x="5340350" y="2660650"/>
          <p14:tracePt t="39076" x="5397500" y="2667000"/>
          <p14:tracePt t="39093" x="5543550" y="2686050"/>
          <p14:tracePt t="39110" x="5861050" y="2686050"/>
          <p14:tracePt t="39126" x="6134100" y="2686050"/>
          <p14:tracePt t="39143" x="6419850" y="2686050"/>
          <p14:tracePt t="39160" x="6648450" y="2686050"/>
          <p14:tracePt t="39176" x="6838950" y="2686050"/>
          <p14:tracePt t="39193" x="7004050" y="2686050"/>
          <p14:tracePt t="39210" x="7131050" y="2686050"/>
          <p14:tracePt t="39226" x="7219950" y="2686050"/>
          <p14:tracePt t="39243" x="7258050" y="2686050"/>
          <p14:tracePt t="39259" x="7283450" y="2679700"/>
          <p14:tracePt t="39276" x="7296150" y="2660650"/>
          <p14:tracePt t="39293" x="7296150" y="2635250"/>
          <p14:tracePt t="39294" x="7296150" y="2609850"/>
          <p14:tracePt t="39310" x="7277100" y="2571750"/>
          <p14:tracePt t="39326" x="7226300" y="2527300"/>
          <p14:tracePt t="39343" x="7112000" y="2463800"/>
          <p14:tracePt t="39359" x="6889750" y="2374900"/>
          <p14:tracePt t="39376" x="6578600" y="2311400"/>
          <p14:tracePt t="39393" x="6362700" y="2292350"/>
          <p14:tracePt t="39409" x="6280150" y="2292350"/>
          <p14:tracePt t="39426" x="6254750" y="2292350"/>
          <p14:tracePt t="39459" x="6235700" y="2292350"/>
          <p14:tracePt t="39476" x="6229350" y="2311400"/>
          <p14:tracePt t="39493" x="6223000" y="2362200"/>
          <p14:tracePt t="39494" x="6216650" y="2393950"/>
          <p14:tracePt t="39510" x="6216650" y="2482850"/>
          <p14:tracePt t="39526" x="6267450" y="2578100"/>
          <p14:tracePt t="39543" x="6350000" y="2673350"/>
          <p14:tracePt t="39559" x="6451600" y="2736850"/>
          <p14:tracePt t="39576" x="6616700" y="2774950"/>
          <p14:tracePt t="39593" x="6794500" y="2794000"/>
          <p14:tracePt t="39610" x="6953250" y="2787650"/>
          <p14:tracePt t="39626" x="7086600" y="2774950"/>
          <p14:tracePt t="39643" x="7124700" y="2755900"/>
          <p14:tracePt t="39647" x="7143750" y="2749550"/>
          <p14:tracePt t="39660" x="7156450" y="2736850"/>
          <p14:tracePt t="39676" x="7162800" y="2730500"/>
          <p14:tracePt t="39693" x="7162800" y="2724150"/>
          <p14:tracePt t="39710" x="7162800" y="2711450"/>
          <p14:tracePt t="39726" x="7162800" y="2686050"/>
          <p14:tracePt t="39743" x="7162800" y="2660650"/>
          <p14:tracePt t="39759" x="7162800" y="2641600"/>
          <p14:tracePt t="39776" x="7162800" y="2628900"/>
          <p14:tracePt t="39793" x="7162800" y="2622550"/>
          <p14:tracePt t="39998" x="0" y="0"/>
        </p14:tracePtLst>
        <p14:tracePtLst>
          <p14:tracePt t="40680" x="9918700" y="2660650"/>
          <p14:tracePt t="40760" x="9918700" y="2673350"/>
          <p14:tracePt t="40772" x="9925050" y="2686050"/>
          <p14:tracePt t="40784" x="9963150" y="2705100"/>
          <p14:tracePt t="40797" x="9982200" y="2717800"/>
          <p14:tracePt t="40809" x="10033000" y="2743200"/>
          <p14:tracePt t="40826" x="10096500" y="2774950"/>
          <p14:tracePt t="40842" x="10172700" y="2800350"/>
          <p14:tracePt t="40859" x="10242550" y="2806700"/>
          <p14:tracePt t="40876" x="10293350" y="2806700"/>
          <p14:tracePt t="40892" x="10312400" y="2806700"/>
          <p14:tracePt t="40909" x="10337800" y="2800350"/>
          <p14:tracePt t="40911" x="10350500" y="2774950"/>
          <p14:tracePt t="40926" x="10369550" y="2692400"/>
          <p14:tracePt t="40942" x="10375900" y="2609850"/>
          <p14:tracePt t="40959" x="10388600" y="2527300"/>
          <p14:tracePt t="40975" x="10394950" y="2489200"/>
          <p14:tracePt t="40992" x="10394950" y="2482850"/>
          <p14:tracePt t="41071" x="10407650" y="2482850"/>
          <p14:tracePt t="41081" x="10420350" y="2501900"/>
          <p14:tracePt t="41092" x="10433050" y="2527300"/>
          <p14:tracePt t="41109" x="10471150" y="2578100"/>
          <p14:tracePt t="41112" x="10502900" y="2609850"/>
          <p14:tracePt t="41126" x="10566400" y="2654300"/>
          <p14:tracePt t="41142" x="10629900" y="2692400"/>
          <p14:tracePt t="41159" x="10687050" y="2711450"/>
          <p14:tracePt t="41175" x="10718800" y="2711450"/>
          <p14:tracePt t="41192" x="10737850" y="2711450"/>
          <p14:tracePt t="41209" x="10769600" y="2698750"/>
          <p14:tracePt t="41225" x="10795000" y="2647950"/>
          <p14:tracePt t="41242" x="10814050" y="2603500"/>
          <p14:tracePt t="41259" x="10845800" y="2571750"/>
          <p14:tracePt t="41275" x="10877550" y="2552700"/>
          <p14:tracePt t="41278" x="10890250" y="2546350"/>
          <p14:tracePt t="41292" x="10909300" y="2533650"/>
          <p14:tracePt t="41309" x="10953750" y="2520950"/>
          <p14:tracePt t="41311" x="10960100" y="2520950"/>
          <p14:tracePt t="41326" x="10998200" y="2520950"/>
          <p14:tracePt t="41342" x="11049000" y="2533650"/>
          <p14:tracePt t="41359" x="11112500" y="2590800"/>
          <p14:tracePt t="41375" x="11188700" y="2667000"/>
          <p14:tracePt t="41392" x="11264900" y="2730500"/>
          <p14:tracePt t="41409" x="11309350" y="2749550"/>
          <p14:tracePt t="41426" x="11322050" y="2749550"/>
          <p14:tracePt t="41442" x="11341100" y="2749550"/>
          <p14:tracePt t="41459" x="11366500" y="2749550"/>
          <p14:tracePt t="41475" x="11404600" y="2724150"/>
          <p14:tracePt t="41492" x="11442700" y="2667000"/>
          <p14:tracePt t="41509" x="11474450" y="2603500"/>
          <p14:tracePt t="41510" x="11480800" y="2590800"/>
          <p14:tracePt t="41526" x="11480800" y="2578100"/>
          <p14:tracePt t="41542" x="11480800" y="2571750"/>
          <p14:tracePt t="41679" x="0" y="0"/>
        </p14:tracePtLst>
        <p14:tracePtLst>
          <p14:tracePt t="42417" x="1758950" y="2882900"/>
          <p14:tracePt t="42456" x="1752600" y="2889250"/>
          <p14:tracePt t="42473" x="1746250" y="2901950"/>
          <p14:tracePt t="42490" x="1746250" y="2927350"/>
          <p14:tracePt t="42499" x="1746250" y="2933700"/>
          <p14:tracePt t="42508" x="1752600" y="2946400"/>
          <p14:tracePt t="42525" x="1771650" y="2965450"/>
          <p14:tracePt t="42542" x="1885950" y="2997200"/>
          <p14:tracePt t="42558" x="2057400" y="2997200"/>
          <p14:tracePt t="42575" x="2286000" y="2997200"/>
          <p14:tracePt t="42592" x="2533650" y="2997200"/>
          <p14:tracePt t="42608" x="2755900" y="2990850"/>
          <p14:tracePt t="42625" x="2863850" y="2959100"/>
          <p14:tracePt t="42641" x="2901950" y="2921000"/>
          <p14:tracePt t="42658" x="2914650" y="2876550"/>
          <p14:tracePt t="42675" x="2914650" y="2825750"/>
          <p14:tracePt t="42691" x="2895600" y="2781300"/>
          <p14:tracePt t="42708" x="2863850" y="2749550"/>
          <p14:tracePt t="42725" x="2838450" y="2736850"/>
          <p14:tracePt t="42742" x="2794000" y="2736850"/>
          <p14:tracePt t="42758" x="2749550" y="2736850"/>
          <p14:tracePt t="42775" x="2698750" y="2774950"/>
          <p14:tracePt t="42791" x="2667000" y="2806700"/>
          <p14:tracePt t="42808" x="2647950" y="2844800"/>
          <p14:tracePt t="42825" x="2641600" y="2857500"/>
          <p14:tracePt t="42842" x="2654300" y="2895600"/>
          <p14:tracePt t="42858" x="2686050" y="2914650"/>
          <p14:tracePt t="42875" x="2717800" y="2921000"/>
          <p14:tracePt t="42892" x="2774950" y="2921000"/>
          <p14:tracePt t="42908" x="2838450" y="2921000"/>
          <p14:tracePt t="42910" x="2863850" y="2914650"/>
          <p14:tracePt t="42925" x="2882900" y="2908300"/>
          <p14:tracePt t="42942" x="2895600" y="2889250"/>
          <p14:tracePt t="42958" x="2895600" y="2870200"/>
          <p14:tracePt t="42975" x="2895600" y="2857500"/>
          <p14:tracePt t="43023" x="2889250" y="2857500"/>
          <p14:tracePt t="43033" x="2870200" y="2857500"/>
          <p14:tracePt t="43041" x="2863850" y="2882900"/>
          <p14:tracePt t="43058" x="2863850" y="2933700"/>
          <p14:tracePt t="43075" x="2863850" y="2984500"/>
          <p14:tracePt t="43091" x="2870200" y="3028950"/>
          <p14:tracePt t="43108" x="2908300" y="3054350"/>
          <p14:tracePt t="43125" x="2933700" y="3060700"/>
          <p14:tracePt t="43141" x="3028950" y="3054350"/>
          <p14:tracePt t="43158" x="3073400" y="3028950"/>
          <p14:tracePt t="43175" x="3092450" y="2978150"/>
          <p14:tracePt t="43191" x="3092450" y="2927350"/>
          <p14:tracePt t="43208" x="3086100" y="2863850"/>
          <p14:tracePt t="43225" x="3067050" y="2825750"/>
          <p14:tracePt t="43241" x="3009900" y="2794000"/>
          <p14:tracePt t="43258" x="2952750" y="2787650"/>
          <p14:tracePt t="43275" x="2889250" y="2787650"/>
          <p14:tracePt t="43291" x="2832100" y="2838450"/>
          <p14:tracePt t="43308" x="2794000" y="2921000"/>
          <p14:tracePt t="43325" x="2774950" y="2978150"/>
          <p14:tracePt t="43341" x="2781300" y="3048000"/>
          <p14:tracePt t="43358" x="2813050" y="3067050"/>
          <p14:tracePt t="43375" x="2851150" y="3073400"/>
          <p14:tracePt t="43391" x="2895600" y="3073400"/>
          <p14:tracePt t="43408" x="2933700" y="3073400"/>
          <p14:tracePt t="43425" x="2959100" y="3054350"/>
          <p14:tracePt t="43441" x="2965450" y="3028950"/>
          <p14:tracePt t="43458" x="2959100" y="2971800"/>
          <p14:tracePt t="43475" x="2940050" y="2927350"/>
          <p14:tracePt t="43491" x="2901950" y="2889250"/>
          <p14:tracePt t="43508" x="2863850" y="2857500"/>
          <p14:tracePt t="43525" x="2825750" y="2851150"/>
          <p14:tracePt t="43527" x="2813050" y="2851150"/>
          <p14:tracePt t="43542" x="2781300" y="2851150"/>
          <p14:tracePt t="43558" x="2762250" y="2882900"/>
          <p14:tracePt t="43575" x="2755900" y="2908300"/>
          <p14:tracePt t="43591" x="2755900" y="2952750"/>
          <p14:tracePt t="43608" x="2762250" y="2984500"/>
          <p14:tracePt t="43625" x="2794000" y="3009900"/>
          <p14:tracePt t="43641" x="2832100" y="3022600"/>
          <p14:tracePt t="43658" x="2870200" y="3028950"/>
          <p14:tracePt t="43675" x="2889250" y="3028950"/>
          <p14:tracePt t="43691" x="2901950" y="3022600"/>
          <p14:tracePt t="43694" x="2901950" y="3016250"/>
          <p14:tracePt t="43708" x="2901950" y="3003550"/>
          <p14:tracePt t="43725" x="2901950" y="2978150"/>
          <p14:tracePt t="43742" x="2832100" y="2914650"/>
          <p14:tracePt t="43758" x="2730500" y="2876550"/>
          <p14:tracePt t="43775" x="2647950" y="2863850"/>
          <p14:tracePt t="43791" x="2609850" y="2863850"/>
          <p14:tracePt t="43808" x="2578100" y="2870200"/>
          <p14:tracePt t="43841" x="2578100" y="2889250"/>
          <p14:tracePt t="43858" x="2584450" y="2921000"/>
          <p14:tracePt t="43874" x="2609850" y="2952750"/>
          <p14:tracePt t="43891" x="2686050" y="2984500"/>
          <p14:tracePt t="43908" x="2800350" y="3009900"/>
          <p14:tracePt t="43924" x="2946400" y="3035300"/>
          <p14:tracePt t="43926" x="2978150" y="3035300"/>
          <p14:tracePt t="43941" x="3022600" y="3035300"/>
          <p14:tracePt t="43958" x="3041650" y="3028950"/>
          <p14:tracePt t="43974" x="3041650" y="3009900"/>
          <p14:tracePt t="43991" x="3028950" y="2984500"/>
          <p14:tracePt t="44008" x="2990850" y="2959100"/>
          <p14:tracePt t="44025" x="2921000" y="2940050"/>
          <p14:tracePt t="44041" x="2819400" y="2927350"/>
          <p14:tracePt t="44058" x="2743200" y="2927350"/>
          <p14:tracePt t="44074" x="2705100" y="2927350"/>
          <p14:tracePt t="44091" x="2692400" y="2933700"/>
          <p14:tracePt t="44108" x="2692400" y="2940050"/>
          <p14:tracePt t="44124" x="2698750" y="2971800"/>
          <p14:tracePt t="44141" x="2736850" y="2990850"/>
          <p14:tracePt t="44142" x="2762250" y="3003550"/>
          <p14:tracePt t="44158" x="2819400" y="3016250"/>
          <p14:tracePt t="44174" x="2863850" y="3016250"/>
          <p14:tracePt t="44191" x="2895600" y="3016250"/>
          <p14:tracePt t="44208" x="2901950" y="3009900"/>
          <p14:tracePt t="44224" x="2901950" y="2978150"/>
          <p14:tracePt t="44241" x="2895600" y="2933700"/>
          <p14:tracePt t="44258" x="2857500" y="2908300"/>
          <p14:tracePt t="44274" x="2794000" y="2870200"/>
          <p14:tracePt t="44291" x="2711450" y="2851150"/>
          <p14:tracePt t="44308" x="2660650" y="2844800"/>
          <p14:tracePt t="44311" x="2647950" y="2844800"/>
          <p14:tracePt t="44324" x="2635250" y="2844800"/>
          <p14:tracePt t="44341" x="2628900" y="2844800"/>
          <p14:tracePt t="44384" x="2628900" y="2857500"/>
          <p14:tracePt t="44416" x="2635250" y="2857500"/>
          <p14:tracePt t="44429" x="2641600" y="2857500"/>
          <p14:tracePt t="45174" x="0" y="0"/>
        </p14:tracePtLst>
        <p14:tracePtLst>
          <p14:tracePt t="46263" x="2266950" y="3168650"/>
          <p14:tracePt t="46279" x="2260600" y="3168650"/>
          <p14:tracePt t="46291" x="2254250" y="3175000"/>
          <p14:tracePt t="46307" x="2247900" y="3181350"/>
          <p14:tracePt t="46324" x="2247900" y="3206750"/>
          <p14:tracePt t="46327" x="2247900" y="3225800"/>
          <p14:tracePt t="46341" x="2247900" y="3244850"/>
          <p14:tracePt t="46358" x="2247900" y="3327400"/>
          <p14:tracePt t="46374" x="2260600" y="3416300"/>
          <p14:tracePt t="46390" x="2292350" y="3492500"/>
          <p14:tracePt t="46407" x="2330450" y="3543300"/>
          <p14:tracePt t="46424" x="2387600" y="3587750"/>
          <p14:tracePt t="46440" x="2463800" y="3632200"/>
          <p14:tracePt t="46457" x="2552700" y="3670300"/>
          <p14:tracePt t="46474" x="2686050" y="3695700"/>
          <p14:tracePt t="46490" x="2819400" y="3695700"/>
          <p14:tracePt t="46507" x="2984500" y="3676650"/>
          <p14:tracePt t="46524" x="3105150" y="3638550"/>
          <p14:tracePt t="46526" x="3149600" y="3613150"/>
          <p14:tracePt t="46540" x="3181350" y="3594100"/>
          <p14:tracePt t="46544" x="3200400" y="3562350"/>
          <p14:tracePt t="46557" x="3206750" y="3536950"/>
          <p14:tracePt t="46574" x="3206750" y="3505200"/>
          <p14:tracePt t="46590" x="3206750" y="3467100"/>
          <p14:tracePt t="46607" x="3206750" y="3460750"/>
          <p14:tracePt t="46624" x="3200400" y="3448050"/>
          <p14:tracePt t="46640" x="3200400" y="3441700"/>
          <p14:tracePt t="47183" x="0" y="0"/>
        </p14:tracePtLst>
        <p14:tracePtLst>
          <p14:tracePt t="47616" x="3384550" y="3568700"/>
          <p14:tracePt t="47696" x="3390900" y="3568700"/>
          <p14:tracePt t="47707" x="3409950" y="3568700"/>
          <p14:tracePt t="47724" x="3498850" y="3568700"/>
          <p14:tracePt t="47741" x="3644900" y="3568700"/>
          <p14:tracePt t="47743" x="3740150" y="3568700"/>
          <p14:tracePt t="47757" x="3854450" y="3568700"/>
          <p14:tracePt t="47773" x="4095750" y="3568700"/>
          <p14:tracePt t="47790" x="4470400" y="3568700"/>
          <p14:tracePt t="47806" x="4692650" y="3568700"/>
          <p14:tracePt t="47823" x="4870450" y="3568700"/>
          <p14:tracePt t="47840" x="5029200" y="3568700"/>
          <p14:tracePt t="47856" x="5137150" y="3568700"/>
          <p14:tracePt t="47873" x="5213350" y="3568700"/>
          <p14:tracePt t="47890" x="5270500" y="3568700"/>
          <p14:tracePt t="47906" x="5308600" y="3568700"/>
          <p14:tracePt t="47923" x="5327650" y="3568700"/>
          <p14:tracePt t="47940" x="5346700" y="3568700"/>
          <p14:tracePt t="48600" x="5334000" y="3568700"/>
          <p14:tracePt t="48611" x="5327650" y="3568700"/>
          <p14:tracePt t="48624" x="5283200" y="3568700"/>
          <p14:tracePt t="48640" x="5251450" y="3575050"/>
          <p14:tracePt t="48657" x="5238750" y="3575050"/>
          <p14:tracePt t="48673" x="5226050" y="3575050"/>
          <p14:tracePt t="48690" x="5219700" y="3575050"/>
          <p14:tracePt t="48825" x="5238750" y="3575050"/>
          <p14:tracePt t="48837" x="5270500" y="3575050"/>
          <p14:tracePt t="48852" x="5384800" y="3575050"/>
          <p14:tracePt t="48865" x="5556250" y="3575050"/>
          <p14:tracePt t="48879" x="5753100" y="3575050"/>
          <p14:tracePt t="48890" x="5848350" y="3575050"/>
          <p14:tracePt t="48906" x="6007100" y="3575050"/>
          <p14:tracePt t="48923" x="6102350" y="3575050"/>
          <p14:tracePt t="48940" x="6140450" y="3575050"/>
          <p14:tracePt t="48956" x="6153150" y="3575050"/>
          <p14:tracePt t="49263" x="0" y="0"/>
        </p14:tracePtLst>
        <p14:tracePtLst>
          <p14:tracePt t="50366" x="6965950" y="3676650"/>
          <p14:tracePt t="50406" x="6965950" y="3670300"/>
          <p14:tracePt t="50414" x="6972300" y="3670300"/>
          <p14:tracePt t="50422" x="6997700" y="3670300"/>
          <p14:tracePt t="50439" x="7086600" y="3670300"/>
          <p14:tracePt t="50455" x="7245350" y="3670300"/>
          <p14:tracePt t="50472" x="7493000" y="3670300"/>
          <p14:tracePt t="50489" x="7797800" y="3670300"/>
          <p14:tracePt t="50505" x="8140700" y="3670300"/>
          <p14:tracePt t="50522" x="8388350" y="3670300"/>
          <p14:tracePt t="50539" x="8591550" y="3670300"/>
          <p14:tracePt t="50555" x="8693150" y="3670300"/>
          <p14:tracePt t="50572" x="8724900" y="3670300"/>
          <p14:tracePt t="50605" x="8743950" y="3670300"/>
          <p14:tracePt t="50622" x="8769350" y="3670300"/>
          <p14:tracePt t="50639" x="8801100" y="3670300"/>
          <p14:tracePt t="50655" x="8839200" y="3670300"/>
          <p14:tracePt t="50679" x="8877300" y="3670300"/>
          <p14:tracePt t="50689" x="8883650" y="3670300"/>
          <p14:tracePt t="50705" x="8890000" y="3670300"/>
          <p14:tracePt t="50722" x="8902700" y="3670300"/>
          <p14:tracePt t="50739" x="8928100" y="3670300"/>
          <p14:tracePt t="50756" x="8966200" y="3670300"/>
          <p14:tracePt t="50772" x="9017000" y="3676650"/>
          <p14:tracePt t="50789" x="9048750" y="3689350"/>
          <p14:tracePt t="50806" x="9055100" y="3689350"/>
          <p14:tracePt t="51144" x="9061450" y="3695700"/>
          <p14:tracePt t="51152" x="0" y="0"/>
        </p14:tracePtLst>
        <p14:tracePtLst>
          <p14:tracePt t="51955" x="9480550" y="3689350"/>
          <p14:tracePt t="52001" x="9486900" y="3689350"/>
          <p14:tracePt t="52014" x="9525000" y="3689350"/>
          <p14:tracePt t="52022" x="9569450" y="3689350"/>
          <p14:tracePt t="52038" x="9702800" y="3689350"/>
          <p14:tracePt t="52055" x="9880600" y="3689350"/>
          <p14:tracePt t="52072" x="10102850" y="3689350"/>
          <p14:tracePt t="52088" x="10312400" y="3689350"/>
          <p14:tracePt t="52105" x="10502900" y="3689350"/>
          <p14:tracePt t="52122" x="10680700" y="3689350"/>
          <p14:tracePt t="52139" x="10826750" y="3689350"/>
          <p14:tracePt t="52155" x="10979150" y="3689350"/>
          <p14:tracePt t="52159" x="11049000" y="3689350"/>
          <p14:tracePt t="52172" x="11125200" y="3689350"/>
          <p14:tracePt t="52189" x="11252200" y="3689350"/>
          <p14:tracePt t="52191" x="11296650" y="3689350"/>
          <p14:tracePt t="52205" x="11341100" y="3689350"/>
          <p14:tracePt t="52222" x="11410950" y="3689350"/>
          <p14:tracePt t="52239" x="11430000" y="3689350"/>
          <p14:tracePt t="52743" x="0" y="0"/>
        </p14:tracePtLst>
        <p14:tracePtLst>
          <p14:tracePt t="53674" x="1758950" y="3854450"/>
          <p14:tracePt t="53688" x="1758950" y="3873500"/>
          <p14:tracePt t="53704" x="1758950" y="3917950"/>
          <p14:tracePt t="53721" x="1765300" y="3968750"/>
          <p14:tracePt t="53738" x="1797050" y="3994150"/>
          <p14:tracePt t="53754" x="1854200" y="4013200"/>
          <p14:tracePt t="53771" x="1955800" y="4038600"/>
          <p14:tracePt t="53788" x="2063750" y="4044950"/>
          <p14:tracePt t="53791" x="2127250" y="4044950"/>
          <p14:tracePt t="53805" x="2184400" y="4044950"/>
          <p14:tracePt t="53806" x="2216150" y="4044950"/>
          <p14:tracePt t="53821" x="2235200" y="4044950"/>
          <p14:tracePt t="53838" x="2286000" y="4032250"/>
          <p14:tracePt t="53854" x="2292350" y="4006850"/>
          <p14:tracePt t="53871" x="2298700" y="3994150"/>
          <p14:tracePt t="53888" x="2298700" y="3975100"/>
          <p14:tracePt t="53904" x="2305050" y="3962400"/>
          <p14:tracePt t="53921" x="2311400" y="3956050"/>
          <p14:tracePt t="54006" x="0" y="0"/>
        </p14:tracePtLst>
        <p14:tracePtLst>
          <p14:tracePt t="54513" x="3016250" y="3740150"/>
          <p14:tracePt t="54527" x="2997200" y="3752850"/>
          <p14:tracePt t="54541" x="2984500" y="3759200"/>
          <p14:tracePt t="54555" x="2965450" y="3790950"/>
          <p14:tracePt t="54571" x="2946400" y="3822700"/>
          <p14:tracePt t="54588" x="2940050" y="3854450"/>
          <p14:tracePt t="54591" x="2940050" y="3867150"/>
          <p14:tracePt t="54604" x="2940050" y="3886200"/>
          <p14:tracePt t="54621" x="2940050" y="3924300"/>
          <p14:tracePt t="54624" x="2952750" y="3943350"/>
          <p14:tracePt t="54638" x="2978150" y="3981450"/>
          <p14:tracePt t="54654" x="3016250" y="4019550"/>
          <p14:tracePt t="54671" x="3092450" y="4064000"/>
          <p14:tracePt t="54688" x="3213100" y="4102100"/>
          <p14:tracePt t="54704" x="3365500" y="4127500"/>
          <p14:tracePt t="54721" x="3524250" y="4140200"/>
          <p14:tracePt t="54738" x="3683000" y="4140200"/>
          <p14:tracePt t="54754" x="3790950" y="4133850"/>
          <p14:tracePt t="54771" x="3829050" y="4114800"/>
          <p14:tracePt t="54788" x="3841750" y="4083050"/>
          <p14:tracePt t="54804" x="3848100" y="4064000"/>
          <p14:tracePt t="54807" x="3848100" y="4044950"/>
          <p14:tracePt t="54821" x="3848100" y="4025900"/>
          <p14:tracePt t="54838" x="3848100" y="4000500"/>
          <p14:tracePt t="54854" x="3848100" y="3975100"/>
          <p14:tracePt t="54871" x="3841750" y="3962400"/>
          <p14:tracePt t="54904" x="3841750" y="3956050"/>
          <p14:tracePt t="55046" x="0" y="0"/>
        </p14:tracePtLst>
        <p14:tracePtLst>
          <p14:tracePt t="55688" x="3492500" y="3784600"/>
          <p14:tracePt t="55704" x="3486150" y="3784600"/>
          <p14:tracePt t="55719" x="3479800" y="3790950"/>
          <p14:tracePt t="55734" x="3479800" y="3810000"/>
          <p14:tracePt t="55744" x="3473450" y="3848100"/>
          <p14:tracePt t="55754" x="3473450" y="3879850"/>
          <p14:tracePt t="55771" x="3473450" y="3949700"/>
          <p14:tracePt t="55787" x="3486150" y="4057650"/>
          <p14:tracePt t="55804" x="3530600" y="4152900"/>
          <p14:tracePt t="55807" x="3562350" y="4191000"/>
          <p14:tracePt t="55820" x="3600450" y="4229100"/>
          <p14:tracePt t="55837" x="3695700" y="4292600"/>
          <p14:tracePt t="55854" x="3905250" y="4368800"/>
          <p14:tracePt t="55871" x="4076700" y="4375150"/>
          <p14:tracePt t="55887" x="4241800" y="4375150"/>
          <p14:tracePt t="55904" x="4394200" y="4375150"/>
          <p14:tracePt t="55920" x="4483100" y="4349750"/>
          <p14:tracePt t="55937" x="4521200" y="4330700"/>
          <p14:tracePt t="55954" x="4540250" y="4305300"/>
          <p14:tracePt t="55970" x="4552950" y="4267200"/>
          <p14:tracePt t="55987" x="4552950" y="4235450"/>
          <p14:tracePt t="56004" x="4552950" y="4178300"/>
          <p14:tracePt t="56007" x="4552950" y="4146550"/>
          <p14:tracePt t="56020" x="4540250" y="4108450"/>
          <p14:tracePt t="56037" x="4508500" y="4038600"/>
          <p14:tracePt t="56039" x="4489450" y="4000500"/>
          <p14:tracePt t="56054" x="4413250" y="3930650"/>
          <p14:tracePt t="56070" x="4286250" y="3873500"/>
          <p14:tracePt t="56087" x="4165600" y="3848100"/>
          <p14:tracePt t="56104" x="4076700" y="3841750"/>
          <p14:tracePt t="56120" x="4019550" y="3841750"/>
          <p14:tracePt t="56137" x="3987800" y="3841750"/>
          <p14:tracePt t="56154" x="3968750" y="3867150"/>
          <p14:tracePt t="56170" x="3956050" y="3911600"/>
          <p14:tracePt t="56187" x="3956050" y="3962400"/>
          <p14:tracePt t="56204" x="3962400" y="4025900"/>
          <p14:tracePt t="56220" x="4006850" y="4083050"/>
          <p14:tracePt t="56237" x="4102100" y="4146550"/>
          <p14:tracePt t="56239" x="4171950" y="4178300"/>
          <p14:tracePt t="56254" x="4356100" y="4222750"/>
          <p14:tracePt t="56271" x="4565650" y="4229100"/>
          <p14:tracePt t="56287" x="4794250" y="4229100"/>
          <p14:tracePt t="56304" x="4997450" y="4184650"/>
          <p14:tracePt t="56320" x="5111750" y="4127500"/>
          <p14:tracePt t="56337" x="5156200" y="4070350"/>
          <p14:tracePt t="56354" x="5162550" y="4032250"/>
          <p14:tracePt t="56370" x="5162550" y="3981450"/>
          <p14:tracePt t="56387" x="5137150" y="3949700"/>
          <p14:tracePt t="56404" x="5092700" y="3905250"/>
          <p14:tracePt t="56406" x="5035550" y="3873500"/>
          <p14:tracePt t="56420" x="4978400" y="3848100"/>
          <p14:tracePt t="56437" x="4876800" y="3816350"/>
          <p14:tracePt t="56438" x="4851400" y="3810000"/>
          <p14:tracePt t="56454" x="4832350" y="3810000"/>
          <p14:tracePt t="56470" x="4819650" y="3810000"/>
          <p14:tracePt t="56487" x="4826000" y="3854450"/>
          <p14:tracePt t="56504" x="4883150" y="3924300"/>
          <p14:tracePt t="56520" x="5010150" y="4000500"/>
          <p14:tracePt t="56537" x="5187950" y="4038600"/>
          <p14:tracePt t="56554" x="5353050" y="4057650"/>
          <p14:tracePt t="56570" x="5429250" y="4057650"/>
          <p14:tracePt t="56587" x="5448300" y="4057650"/>
          <p14:tracePt t="56604" x="5461000" y="4044950"/>
          <p14:tracePt t="56606" x="5461000" y="4025900"/>
          <p14:tracePt t="56620" x="5461000" y="3994150"/>
          <p14:tracePt t="56637" x="5448300" y="3956050"/>
          <p14:tracePt t="56638" x="5441950" y="3943350"/>
          <p14:tracePt t="56654" x="5422900" y="3917950"/>
          <p14:tracePt t="56670" x="5372100" y="3905250"/>
          <p14:tracePt t="56687" x="5353050" y="3905250"/>
          <p14:tracePt t="56704" x="5340350" y="3905250"/>
          <p14:tracePt t="56720" x="5327650" y="3911600"/>
          <p14:tracePt t="56737" x="5327650" y="3949700"/>
          <p14:tracePt t="56754" x="5365750" y="4025900"/>
          <p14:tracePt t="56770" x="5441950" y="4076700"/>
          <p14:tracePt t="56787" x="5562600" y="4114800"/>
          <p14:tracePt t="56804" x="5708650" y="4133850"/>
          <p14:tracePt t="56806" x="5772150" y="4133850"/>
          <p14:tracePt t="56820" x="5835650" y="4133850"/>
          <p14:tracePt t="56837" x="5943600" y="4127500"/>
          <p14:tracePt t="56838" x="5962650" y="4114800"/>
          <p14:tracePt t="56854" x="5981700" y="4095750"/>
          <p14:tracePt t="56870" x="5981700" y="4076700"/>
          <p14:tracePt t="56887" x="5975350" y="4051300"/>
          <p14:tracePt t="56904" x="5962650" y="4025900"/>
          <p14:tracePt t="56920" x="5937250" y="4013200"/>
          <p14:tracePt t="56985" x="5937250" y="4019550"/>
          <p14:tracePt t="56996" x="5937250" y="4025900"/>
          <p14:tracePt t="57010" x="5937250" y="4064000"/>
          <p14:tracePt t="57025" x="5956300" y="4076700"/>
          <p14:tracePt t="57037" x="5962650" y="4076700"/>
          <p14:tracePt t="57054" x="6026150" y="4089400"/>
          <p14:tracePt t="57070" x="6064250" y="4089400"/>
          <p14:tracePt t="57087" x="6102350" y="4070350"/>
          <p14:tracePt t="57103" x="6108700" y="4044950"/>
          <p14:tracePt t="57120" x="6108700" y="4019550"/>
          <p14:tracePt t="57137" x="6108700" y="4000500"/>
          <p14:tracePt t="57153" x="6108700" y="3994150"/>
          <p14:tracePt t="57192" x="6108700" y="3987800"/>
          <p14:tracePt t="57215" x="6115050" y="4013200"/>
          <p14:tracePt t="57225" x="6121400" y="4051300"/>
          <p14:tracePt t="57237" x="6134100" y="4095750"/>
          <p14:tracePt t="57254" x="6261100" y="4216400"/>
          <p14:tracePt t="57270" x="6381750" y="4248150"/>
          <p14:tracePt t="57287" x="6534150" y="4267200"/>
          <p14:tracePt t="57303" x="6686550" y="4260850"/>
          <p14:tracePt t="57320" x="6769100" y="4210050"/>
          <p14:tracePt t="57337" x="6800850" y="4152900"/>
          <p14:tracePt t="57354" x="6813550" y="4095750"/>
          <p14:tracePt t="57370" x="6813550" y="4076700"/>
          <p14:tracePt t="57387" x="6813550" y="4064000"/>
          <p14:tracePt t="57479" x="6807200" y="4064000"/>
          <p14:tracePt t="57486" x="6800850" y="4064000"/>
          <p14:tracePt t="57574" x="6794500" y="4064000"/>
          <p14:tracePt t="57670" x="6800850" y="4064000"/>
          <p14:tracePt t="57670" x="0" y="0"/>
        </p14:tracePtLst>
        <p14:tracePtLst>
          <p14:tracePt t="58087" x="7277100" y="4248150"/>
          <p14:tracePt t="58184" x="7302500" y="4248150"/>
          <p14:tracePt t="58196" x="7353300" y="4248150"/>
          <p14:tracePt t="58210" x="7537450" y="4248150"/>
          <p14:tracePt t="58227" x="7778750" y="4248150"/>
          <p14:tracePt t="58233" x="7912100" y="4248150"/>
          <p14:tracePt t="58242" x="8026400" y="4248150"/>
          <p14:tracePt t="58254" x="8191500" y="4248150"/>
          <p14:tracePt t="58270" x="8261350" y="4248150"/>
          <p14:tracePt t="58286" x="8274050" y="4248150"/>
          <p14:tracePt t="58303" x="8280400" y="4248150"/>
          <p14:tracePt t="58528" x="8267700" y="4248150"/>
          <p14:tracePt t="58541" x="8242300" y="4248150"/>
          <p14:tracePt t="58553" x="8178800" y="4248150"/>
          <p14:tracePt t="58570" x="8121650" y="4248150"/>
          <p14:tracePt t="58586" x="8077200" y="4248150"/>
          <p14:tracePt t="58603" x="8064500" y="4248150"/>
          <p14:tracePt t="58620" x="8058150" y="4248150"/>
          <p14:tracePt t="58745" x="8077200" y="4248150"/>
          <p14:tracePt t="58761" x="8185150" y="4248150"/>
          <p14:tracePt t="58774" x="8401050" y="4248150"/>
          <p14:tracePt t="58786" x="8528050" y="4248150"/>
          <p14:tracePt t="58803" x="8851900" y="4248150"/>
          <p14:tracePt t="58820" x="9201150" y="4248150"/>
          <p14:tracePt t="58836" x="9467850" y="4248150"/>
          <p14:tracePt t="58838" x="9582150" y="4248150"/>
          <p14:tracePt t="58853" x="9677400" y="4248150"/>
          <p14:tracePt t="58855" x="9753600" y="4248150"/>
          <p14:tracePt t="58870" x="9848850" y="4248150"/>
          <p14:tracePt t="58886" x="9906000" y="4248150"/>
          <p14:tracePt t="58903" x="9918700" y="4248150"/>
          <p14:tracePt t="59008" x="9912350" y="4248150"/>
          <p14:tracePt t="59021" x="9893300" y="4248150"/>
          <p14:tracePt t="59036" x="9861550" y="4248150"/>
          <p14:tracePt t="59053" x="9810750" y="4248150"/>
          <p14:tracePt t="59055" x="9785350" y="4248150"/>
          <p14:tracePt t="59070" x="9747250" y="4248150"/>
          <p14:tracePt t="59086" x="9696450" y="4248150"/>
          <p14:tracePt t="59103" x="9658350" y="4248150"/>
          <p14:tracePt t="59119" x="9620250" y="4248150"/>
          <p14:tracePt t="59136" x="9588500" y="4248150"/>
          <p14:tracePt t="59153" x="9569450" y="4248150"/>
          <p14:tracePt t="59169" x="9556750" y="4248150"/>
          <p14:tracePt t="59247" x="9575800" y="4248150"/>
          <p14:tracePt t="59260" x="9594850" y="4248150"/>
          <p14:tracePt t="59277" x="9632950" y="4248150"/>
          <p14:tracePt t="59290" x="9645650" y="4248150"/>
          <p14:tracePt t="59344" x="9620250" y="4241800"/>
          <p14:tracePt t="59352" x="9563100" y="4229100"/>
          <p14:tracePt t="59369" x="9385300" y="4197350"/>
          <p14:tracePt t="59386" x="9213850" y="4191000"/>
          <p14:tracePt t="59403" x="9099550" y="4191000"/>
          <p14:tracePt t="59419" x="9061450" y="4191000"/>
          <p14:tracePt t="59505" x="9080500" y="4191000"/>
          <p14:tracePt t="59519" x="9201150" y="4203700"/>
          <p14:tracePt t="59536" x="9391650" y="4210050"/>
          <p14:tracePt t="59551" x="9690100" y="4210050"/>
          <p14:tracePt t="59561" x="9861550" y="4210050"/>
          <p14:tracePt t="59569" x="10033000" y="4210050"/>
          <p14:tracePt t="59586" x="10318750" y="4210050"/>
          <p14:tracePt t="59603" x="10490200" y="4210050"/>
          <p14:tracePt t="59619" x="10547350" y="4210050"/>
          <p14:tracePt t="59622" x="10553700" y="4210050"/>
          <p14:tracePt t="59696" x="10534650" y="4210050"/>
          <p14:tracePt t="59711" x="10433050" y="4191000"/>
          <p14:tracePt t="59727" x="10293350" y="4159250"/>
          <p14:tracePt t="59740" x="10204450" y="4152900"/>
          <p14:tracePt t="59753" x="10064750" y="4127500"/>
          <p14:tracePt t="59769" x="9982200" y="4102100"/>
          <p14:tracePt t="59786" x="9975850" y="4102100"/>
          <p14:tracePt t="59803" x="9969500" y="4102100"/>
          <p14:tracePt t="59839" x="9975850" y="4102100"/>
          <p14:tracePt t="59848" x="10001250" y="4102100"/>
          <p14:tracePt t="59857" x="10013950" y="4102100"/>
          <p14:tracePt t="59870" x="10039350" y="4108450"/>
          <p14:tracePt t="59886" x="10096500" y="4108450"/>
          <p14:tracePt t="59903" x="10109200" y="4108450"/>
          <p14:tracePt t="59920" x="10115550" y="4108450"/>
          <p14:tracePt t="59991" x="10090150" y="4108450"/>
          <p14:tracePt t="60001" x="10064750" y="4102100"/>
          <p14:tracePt t="60011" x="10045700" y="4102100"/>
          <p14:tracePt t="60023" x="10001250" y="4102100"/>
          <p14:tracePt t="60036" x="9982200" y="4102100"/>
          <p14:tracePt t="60052" x="9969500" y="4102100"/>
          <p14:tracePt t="60054" x="9963150" y="4102100"/>
          <p14:tracePt t="60119" x="9956800" y="4102100"/>
          <p14:tracePt t="60354" x="9925050" y="4102100"/>
          <p14:tracePt t="60369" x="9798050" y="4102100"/>
          <p14:tracePt t="60386" x="9582150" y="4102100"/>
          <p14:tracePt t="60403" x="9353550" y="4102100"/>
          <p14:tracePt t="60406" x="9251950" y="4102100"/>
          <p14:tracePt t="60419" x="9163050" y="4102100"/>
          <p14:tracePt t="60436" x="9061450" y="4102100"/>
          <p14:tracePt t="60438" x="9036050" y="4102100"/>
          <p14:tracePt t="60452" x="9023350" y="4102100"/>
          <p14:tracePt t="60469" x="9010650" y="4102100"/>
          <p14:tracePt t="60486" x="9004300" y="4102100"/>
          <p14:tracePt t="60502" x="8997950" y="4108450"/>
          <p14:tracePt t="60519" x="9023350" y="4114800"/>
          <p14:tracePt t="60536" x="9144000" y="4140200"/>
          <p14:tracePt t="60552" x="9340850" y="4171950"/>
          <p14:tracePt t="60569" x="9582150" y="4210050"/>
          <p14:tracePt t="60586" x="9785350" y="4222750"/>
          <p14:tracePt t="60602" x="9912350" y="4222750"/>
          <p14:tracePt t="60619" x="9937750" y="4222750"/>
          <p14:tracePt t="60635" x="9944100" y="4222750"/>
          <p14:tracePt t="60672" x="9918700" y="4216400"/>
          <p14:tracePt t="60680" x="9867900" y="4210050"/>
          <p14:tracePt t="60687" x="9779000" y="4203700"/>
          <p14:tracePt t="60702" x="9569450" y="4191000"/>
          <p14:tracePt t="60719" x="9372600" y="4191000"/>
          <p14:tracePt t="60735" x="9277350" y="4191000"/>
          <p14:tracePt t="60752" x="9258300" y="4191000"/>
          <p14:tracePt t="60824" x="9264650" y="4191000"/>
          <p14:tracePt t="60834" x="9283700" y="4191000"/>
          <p14:tracePt t="60847" x="9309100" y="4191000"/>
          <p14:tracePt t="60858" x="9315450" y="4191000"/>
          <p14:tracePt t="60885" x="9321800" y="4191000"/>
          <p14:tracePt t="61895" x="0" y="0"/>
        </p14:tracePtLst>
        <p14:tracePtLst>
          <p14:tracePt t="64647" x="876300" y="4781550"/>
          <p14:tracePt t="64760" x="876300" y="4787900"/>
          <p14:tracePt t="64771" x="882650" y="4800600"/>
          <p14:tracePt t="64784" x="914400" y="4806950"/>
          <p14:tracePt t="64801" x="996950" y="4826000"/>
          <p14:tracePt t="64817" x="1079500" y="4826000"/>
          <p14:tracePt t="64834" x="1200150" y="4826000"/>
          <p14:tracePt t="64851" x="1327150" y="4826000"/>
          <p14:tracePt t="64868" x="1473200" y="4826000"/>
          <p14:tracePt t="64884" x="1581150" y="4826000"/>
          <p14:tracePt t="64887" x="1612900" y="4826000"/>
          <p14:tracePt t="64901" x="1638300" y="4826000"/>
          <p14:tracePt t="64918" x="1670050" y="4826000"/>
          <p14:tracePt t="64968" x="1676400" y="4826000"/>
          <p14:tracePt t="64975" x="1682750" y="4826000"/>
          <p14:tracePt t="65503" x="0" y="0"/>
        </p14:tracePtLst>
        <p14:tracePtLst>
          <p14:tracePt t="66336" x="2425700" y="4806950"/>
          <p14:tracePt t="66425" x="2432050" y="4806950"/>
          <p14:tracePt t="66434" x="2451100" y="4806950"/>
          <p14:tracePt t="66451" x="2495550" y="4806950"/>
          <p14:tracePt t="66467" x="2571750" y="4806950"/>
          <p14:tracePt t="66472" x="2622550" y="4806950"/>
          <p14:tracePt t="66484" x="2686050" y="4806950"/>
          <p14:tracePt t="66501" x="2825750" y="4806950"/>
          <p14:tracePt t="66504" x="2908300" y="4806950"/>
          <p14:tracePt t="66518" x="3086100" y="4806950"/>
          <p14:tracePt t="66534" x="3289300" y="4806950"/>
          <p14:tracePt t="66551" x="3479800" y="4806950"/>
          <p14:tracePt t="66567" x="3657600" y="4806950"/>
          <p14:tracePt t="66584" x="3822700" y="4806950"/>
          <p14:tracePt t="66600" x="3981450" y="4806950"/>
          <p14:tracePt t="66617" x="4108450" y="4806950"/>
          <p14:tracePt t="66633" x="4197350" y="4806950"/>
          <p14:tracePt t="66650" x="4229100" y="4806950"/>
          <p14:tracePt t="66667" x="4248150" y="4806950"/>
          <p14:tracePt t="69415" x="0" y="0"/>
        </p14:tracePtLst>
        <p14:tracePtLst>
          <p14:tracePt t="70016" x="1257300" y="4425950"/>
          <p14:tracePt t="70039" x="1250950" y="4425950"/>
          <p14:tracePt t="70049" x="1244600" y="4425950"/>
          <p14:tracePt t="70066" x="1244600" y="4432300"/>
          <p14:tracePt t="70082" x="1238250" y="4451350"/>
          <p14:tracePt t="70099" x="1238250" y="4483100"/>
          <p14:tracePt t="70116" x="1238250" y="4514850"/>
          <p14:tracePt t="70132" x="1238250" y="4546600"/>
          <p14:tracePt t="70135" x="1244600" y="4565650"/>
          <p14:tracePt t="70149" x="1244600" y="4578350"/>
          <p14:tracePt t="70166" x="1295400" y="4610100"/>
          <p14:tracePt t="70182" x="1365250" y="4635500"/>
          <p14:tracePt t="70199" x="1441450" y="4641850"/>
          <p14:tracePt t="70215" x="1530350" y="4641850"/>
          <p14:tracePt t="70232" x="1574800" y="4641850"/>
          <p14:tracePt t="70249" x="1606550" y="4641850"/>
          <p14:tracePt t="70266" x="1625600" y="4629150"/>
          <p14:tracePt t="70282" x="1625600" y="4603750"/>
          <p14:tracePt t="70299" x="1625600" y="4559300"/>
          <p14:tracePt t="70315" x="1619250" y="4527550"/>
          <p14:tracePt t="70332" x="1593850" y="4483100"/>
          <p14:tracePt t="70349" x="1549400" y="4445000"/>
          <p14:tracePt t="70350" x="1524000" y="4432300"/>
          <p14:tracePt t="70366" x="1473200" y="4413250"/>
          <p14:tracePt t="70382" x="1435100" y="4413250"/>
          <p14:tracePt t="70399" x="1409700" y="4413250"/>
          <p14:tracePt t="70416" x="1397000" y="4413250"/>
          <p14:tracePt t="70432" x="1371600" y="4413250"/>
          <p14:tracePt t="70449" x="1352550" y="4451350"/>
          <p14:tracePt t="70466" x="1339850" y="4502150"/>
          <p14:tracePt t="70482" x="1339850" y="4559300"/>
          <p14:tracePt t="70499" x="1339850" y="4610100"/>
          <p14:tracePt t="70503" x="1339850" y="4635500"/>
          <p14:tracePt t="70516" x="1352550" y="4654550"/>
          <p14:tracePt t="70532" x="1371600" y="4692650"/>
          <p14:tracePt t="70534" x="1397000" y="4705350"/>
          <p14:tracePt t="70549" x="1422400" y="4718050"/>
          <p14:tracePt t="70566" x="1504950" y="4737100"/>
          <p14:tracePt t="70582" x="1536700" y="4737100"/>
          <p14:tracePt t="70599" x="1581150" y="4737100"/>
          <p14:tracePt t="70616" x="1600200" y="4711700"/>
          <p14:tracePt t="70632" x="1606550" y="4679950"/>
          <p14:tracePt t="70649" x="1606550" y="4629150"/>
          <p14:tracePt t="70666" x="1587500" y="4578350"/>
          <p14:tracePt t="70682" x="1555750" y="4533900"/>
          <p14:tracePt t="70699" x="1511300" y="4489450"/>
          <p14:tracePt t="70703" x="1473200" y="4476750"/>
          <p14:tracePt t="70716" x="1441450" y="4457700"/>
          <p14:tracePt t="70732" x="1339850" y="4419600"/>
          <p14:tracePt t="70749" x="1276350" y="4413250"/>
          <p14:tracePt t="70751" x="1263650" y="4413250"/>
          <p14:tracePt t="70766" x="1231900" y="4413250"/>
          <p14:tracePt t="70783" x="1225550" y="4413250"/>
          <p14:tracePt t="70799" x="1219200" y="4413250"/>
          <p14:tracePt t="70816" x="1212850" y="4413250"/>
          <p14:tracePt t="70832" x="1200150" y="4451350"/>
          <p14:tracePt t="70849" x="1200150" y="4483100"/>
          <p14:tracePt t="70866" x="1200150" y="4527550"/>
          <p14:tracePt t="70882" x="1206500" y="4559300"/>
          <p14:tracePt t="70899" x="1219200" y="4578350"/>
          <p14:tracePt t="70915" x="1231900" y="4591050"/>
          <p14:tracePt t="70919" x="1238250" y="4591050"/>
          <p14:tracePt t="70932" x="1250950" y="4591050"/>
          <p14:tracePt t="70949" x="1270000" y="4597400"/>
          <p14:tracePt t="70951" x="1276350" y="4597400"/>
          <p14:tracePt t="70966" x="1289050" y="4597400"/>
          <p14:tracePt t="70982" x="1308100" y="4597400"/>
          <p14:tracePt t="70999" x="1308100" y="4584700"/>
          <p14:tracePt t="71015" x="1308100" y="4565650"/>
          <p14:tracePt t="71032" x="1308100" y="4546600"/>
          <p14:tracePt t="71049" x="1301750" y="4540250"/>
          <p14:tracePt t="71065" x="1295400" y="4527550"/>
          <p14:tracePt t="71151" x="1289050" y="4527550"/>
          <p14:tracePt t="71184" x="1289050" y="4533900"/>
          <p14:tracePt t="71195" x="1289050" y="4540250"/>
          <p14:tracePt t="71205" x="1289050" y="4546600"/>
          <p14:tracePt t="71224" x="1289050" y="4552950"/>
          <p14:tracePt t="71463" x="0" y="0"/>
        </p14:tracePtLst>
        <p14:tracePtLst>
          <p14:tracePt t="72680" x="2444750" y="4699000"/>
          <p14:tracePt t="72750" x="2444750" y="4705350"/>
          <p14:tracePt t="72767" x="2457450" y="4705350"/>
          <p14:tracePt t="72774" x="2476500" y="4705350"/>
          <p14:tracePt t="72782" x="2501900" y="4705350"/>
          <p14:tracePt t="72798" x="2578100" y="4705350"/>
          <p14:tracePt t="72815" x="2692400" y="4705350"/>
          <p14:tracePt t="72832" x="2863850" y="4705350"/>
          <p14:tracePt t="72848" x="3086100" y="4724400"/>
          <p14:tracePt t="72865" x="3282950" y="4749800"/>
          <p14:tracePt t="72882" x="3448050" y="4768850"/>
          <p14:tracePt t="72898" x="3543300" y="4768850"/>
          <p14:tracePt t="72915" x="3619500" y="4768850"/>
          <p14:tracePt t="72932" x="3676650" y="4768850"/>
          <p14:tracePt t="72936" x="3695700" y="4768850"/>
          <p14:tracePt t="72948" x="3721100" y="4768850"/>
          <p14:tracePt t="72965" x="3778250" y="4768850"/>
          <p14:tracePt t="72982" x="3841750" y="4768850"/>
          <p14:tracePt t="72998" x="3867150" y="4768850"/>
          <p14:tracePt t="73015" x="3879850" y="4768850"/>
          <p14:tracePt t="73032" x="3886200" y="4768850"/>
          <p14:tracePt t="73048" x="3898900" y="4768850"/>
          <p14:tracePt t="73087" x="3905250" y="4768850"/>
          <p14:tracePt t="73098" x="3911600" y="4768850"/>
          <p14:tracePt t="73816" x="3917950" y="4768850"/>
          <p14:tracePt t="73828" x="3930650" y="4768850"/>
          <p14:tracePt t="73840" x="3949700" y="4768850"/>
          <p14:tracePt t="73849" x="3968750" y="4768850"/>
          <p14:tracePt t="73864" x="4000500" y="4768850"/>
          <p14:tracePt t="73881" x="4038600" y="4768850"/>
          <p14:tracePt t="73898" x="4076700" y="4768850"/>
          <p14:tracePt t="73915" x="4102100" y="4768850"/>
          <p14:tracePt t="73931" x="4133850" y="4768850"/>
          <p14:tracePt t="73948" x="4178300" y="4768850"/>
          <p14:tracePt t="73965" x="4222750" y="4762500"/>
          <p14:tracePt t="73966" x="4235450" y="4762500"/>
          <p14:tracePt t="73982" x="4267200" y="4762500"/>
          <p14:tracePt t="73998" x="4305300" y="4762500"/>
          <p14:tracePt t="74015" x="4324350" y="4762500"/>
          <p14:tracePt t="74031" x="4330700" y="4762500"/>
          <p14:tracePt t="74079" x="4337050" y="4762500"/>
          <p14:tracePt t="74087" x="4343400" y="4762500"/>
          <p14:tracePt t="74098" x="4343400" y="4756150"/>
          <p14:tracePt t="74114" x="4356100" y="4743450"/>
          <p14:tracePt t="74131" x="4368800" y="4737100"/>
          <p14:tracePt t="74148" x="4387850" y="4711700"/>
          <p14:tracePt t="74164" x="4400550" y="4692650"/>
          <p14:tracePt t="74181" x="4406900" y="4654550"/>
          <p14:tracePt t="74183" x="4413250" y="4641850"/>
          <p14:tracePt t="74198" x="4413250" y="4622800"/>
          <p14:tracePt t="74214" x="4413250" y="4597400"/>
          <p14:tracePt t="74231" x="4413250" y="4578350"/>
          <p14:tracePt t="74248" x="4413250" y="4559300"/>
          <p14:tracePt t="74264" x="4413250" y="4521200"/>
          <p14:tracePt t="74281" x="4375150" y="4495800"/>
          <p14:tracePt t="74298" x="4311650" y="4464050"/>
          <p14:tracePt t="74315" x="4216400" y="4425950"/>
          <p14:tracePt t="74331" x="4127500" y="4394200"/>
          <p14:tracePt t="74348" x="4013200" y="4368800"/>
          <p14:tracePt t="74364" x="3905250" y="4349750"/>
          <p14:tracePt t="74367" x="3860800" y="4337050"/>
          <p14:tracePt t="74381" x="3816350" y="4330700"/>
          <p14:tracePt t="74398" x="3727450" y="4318000"/>
          <p14:tracePt t="74414" x="3683000" y="4318000"/>
          <p14:tracePt t="74431" x="3644900" y="4318000"/>
          <p14:tracePt t="74448" x="3606800" y="4318000"/>
          <p14:tracePt t="74464" x="3568700" y="4318000"/>
          <p14:tracePt t="74481" x="3524250" y="4318000"/>
          <p14:tracePt t="74498" x="3498850" y="4330700"/>
          <p14:tracePt t="74514" x="3479800" y="4343400"/>
          <p14:tracePt t="74531" x="3460750" y="4375150"/>
          <p14:tracePt t="74547" x="3448050" y="4400550"/>
          <p14:tracePt t="74552" x="3441700" y="4413250"/>
          <p14:tracePt t="74564" x="3441700" y="4425950"/>
          <p14:tracePt t="74581" x="3441700" y="4464050"/>
          <p14:tracePt t="74598" x="3441700" y="4540250"/>
          <p14:tracePt t="74614" x="3473450" y="4591050"/>
          <p14:tracePt t="74631" x="3517900" y="4648200"/>
          <p14:tracePt t="74647" x="3575050" y="4699000"/>
          <p14:tracePt t="74664" x="3638550" y="4737100"/>
          <p14:tracePt t="74681" x="3702050" y="4775200"/>
          <p14:tracePt t="74697" x="3765550" y="4794250"/>
          <p14:tracePt t="74714" x="3822700" y="4813300"/>
          <p14:tracePt t="74731" x="3867150" y="4819650"/>
          <p14:tracePt t="74748" x="3905250" y="4819650"/>
          <p14:tracePt t="74764" x="3943350" y="4819650"/>
          <p14:tracePt t="74766" x="3968750" y="4813300"/>
          <p14:tracePt t="74781" x="3987800" y="4800600"/>
          <p14:tracePt t="74798" x="4032250" y="4724400"/>
          <p14:tracePt t="74814" x="4051300" y="4679950"/>
          <p14:tracePt t="74831" x="4057650" y="4654550"/>
          <p14:tracePt t="74848" x="4057650" y="4629150"/>
          <p14:tracePt t="74864" x="4057650" y="4591050"/>
          <p14:tracePt t="74881" x="4057650" y="4559300"/>
          <p14:tracePt t="74897" x="4044950" y="4533900"/>
          <p14:tracePt t="74914" x="4006850" y="4521200"/>
          <p14:tracePt t="74931" x="3962400" y="4502150"/>
          <p14:tracePt t="74948" x="3905250" y="4489450"/>
          <p14:tracePt t="74950" x="3879850" y="4489450"/>
          <p14:tracePt t="74964" x="3841750" y="4483100"/>
          <p14:tracePt t="74981" x="3778250" y="4470400"/>
          <p14:tracePt t="74998" x="3695700" y="4470400"/>
          <p14:tracePt t="75014" x="3651250" y="4470400"/>
          <p14:tracePt t="75031" x="3625850" y="4470400"/>
          <p14:tracePt t="75047" x="3594100" y="4470400"/>
          <p14:tracePt t="75064" x="3568700" y="4483100"/>
          <p14:tracePt t="75081" x="3556000" y="4495800"/>
          <p14:tracePt t="75097" x="3543300" y="4527550"/>
          <p14:tracePt t="75114" x="3530600" y="4565650"/>
          <p14:tracePt t="75131" x="3530600" y="4610100"/>
          <p14:tracePt t="75147" x="3530600" y="4654550"/>
          <p14:tracePt t="75151" x="3530600" y="4679950"/>
          <p14:tracePt t="75164" x="3543300" y="4705350"/>
          <p14:tracePt t="75181" x="3575050" y="4743450"/>
          <p14:tracePt t="75182" x="3594100" y="4762500"/>
          <p14:tracePt t="75198" x="3638550" y="4787900"/>
          <p14:tracePt t="75214" x="3714750" y="4806950"/>
          <p14:tracePt t="75230" x="3803650" y="4819650"/>
          <p14:tracePt t="75247" x="3879850" y="4819650"/>
          <p14:tracePt t="75264" x="3968750" y="4819650"/>
          <p14:tracePt t="75281" x="4044950" y="4819650"/>
          <p14:tracePt t="75297" x="4102100" y="4787900"/>
          <p14:tracePt t="75314" x="4133850" y="4749800"/>
          <p14:tracePt t="75331" x="4159250" y="4718050"/>
          <p14:tracePt t="75347" x="4178300" y="4667250"/>
          <p14:tracePt t="75351" x="4184650" y="4641850"/>
          <p14:tracePt t="75364" x="4184650" y="4622800"/>
          <p14:tracePt t="75381" x="4184650" y="4559300"/>
          <p14:tracePt t="75398" x="4178300" y="4470400"/>
          <p14:tracePt t="75414" x="4152900" y="4432300"/>
          <p14:tracePt t="75430" x="4102100" y="4394200"/>
          <p14:tracePt t="75447" x="4006850" y="4349750"/>
          <p14:tracePt t="75464" x="3917950" y="4330700"/>
          <p14:tracePt t="75481" x="3841750" y="4330700"/>
          <p14:tracePt t="75497" x="3765550" y="4330700"/>
          <p14:tracePt t="75514" x="3721100" y="4349750"/>
          <p14:tracePt t="75530" x="3676650" y="4381500"/>
          <p14:tracePt t="75547" x="3644900" y="4432300"/>
          <p14:tracePt t="75564" x="3625850" y="4483100"/>
          <p14:tracePt t="75581" x="3619500" y="4514850"/>
          <p14:tracePt t="75582" x="3619500" y="4521200"/>
          <p14:tracePt t="75597" x="3619500" y="4533900"/>
          <p14:tracePt t="75614" x="3632200" y="4584700"/>
          <p14:tracePt t="75631" x="3670300" y="4616450"/>
          <p14:tracePt t="75647" x="3708400" y="4641850"/>
          <p14:tracePt t="75664" x="3771900" y="4660900"/>
          <p14:tracePt t="75681" x="3841750" y="4667250"/>
          <p14:tracePt t="75697" x="3930650" y="4667250"/>
          <p14:tracePt t="75714" x="4051300" y="4667250"/>
          <p14:tracePt t="75730" x="4133850" y="4641850"/>
          <p14:tracePt t="75747" x="4171950" y="4629150"/>
          <p14:tracePt t="75764" x="4191000" y="4610100"/>
          <p14:tracePt t="75766" x="4191000" y="4603750"/>
          <p14:tracePt t="75780" x="4191000" y="4591050"/>
          <p14:tracePt t="75797" x="4191000" y="4565650"/>
          <p14:tracePt t="75798" x="4184650" y="4540250"/>
          <p14:tracePt t="75813" x="4146550" y="4502150"/>
          <p14:tracePt t="75830" x="4070350" y="4464050"/>
          <p14:tracePt t="75847" x="3994150" y="4432300"/>
          <p14:tracePt t="75864" x="3962400" y="4425950"/>
          <p14:tracePt t="75880" x="3924300" y="4425950"/>
          <p14:tracePt t="75897" x="3892550" y="4425950"/>
          <p14:tracePt t="75914" x="3867150" y="4432300"/>
          <p14:tracePt t="75930" x="3841750" y="4470400"/>
          <p14:tracePt t="75947" x="3822700" y="4514850"/>
          <p14:tracePt t="75964" x="3816350" y="4546600"/>
          <p14:tracePt t="75980" x="3816350" y="4572000"/>
          <p14:tracePt t="75997" x="3822700" y="4616450"/>
          <p14:tracePt t="75999" x="3829050" y="4635500"/>
          <p14:tracePt t="76014" x="3860800" y="4673600"/>
          <p14:tracePt t="76030" x="3917950" y="4711700"/>
          <p14:tracePt t="76047" x="4000500" y="4743450"/>
          <p14:tracePt t="76064" x="4089400" y="4756150"/>
          <p14:tracePt t="76080" x="4146550" y="4756150"/>
          <p14:tracePt t="76097" x="4203700" y="4756150"/>
          <p14:tracePt t="76114" x="4229100" y="4737100"/>
          <p14:tracePt t="76130" x="4248150" y="4711700"/>
          <p14:tracePt t="76147" x="4248150" y="4699000"/>
          <p14:tracePt t="76164" x="4248150" y="4686300"/>
          <p14:tracePt t="76271" x="4248150" y="4679950"/>
          <p14:tracePt t="76281" x="4248150" y="4667250"/>
          <p14:tracePt t="76297" x="4229100" y="4635500"/>
          <p14:tracePt t="76314" x="4171950" y="4559300"/>
          <p14:tracePt t="76330" x="4102100" y="4489450"/>
          <p14:tracePt t="76347" x="4051300" y="4445000"/>
          <p14:tracePt t="76364" x="3962400" y="4400550"/>
          <p14:tracePt t="76367" x="3905250" y="4381500"/>
          <p14:tracePt t="76380" x="3860800" y="4375150"/>
          <p14:tracePt t="76397" x="3810000" y="4368800"/>
          <p14:tracePt t="76400" x="3784600" y="4368800"/>
          <p14:tracePt t="76414" x="3733800" y="4368800"/>
          <p14:tracePt t="76430" x="3689350" y="4387850"/>
          <p14:tracePt t="76447" x="3651250" y="4419600"/>
          <p14:tracePt t="76464" x="3632200" y="4438650"/>
          <p14:tracePt t="76480" x="3625850" y="4464050"/>
          <p14:tracePt t="76497" x="3625850" y="4495800"/>
          <p14:tracePt t="76514" x="3625850" y="4533900"/>
          <p14:tracePt t="76530" x="3644900" y="4565650"/>
          <p14:tracePt t="76547" x="3676650" y="4591050"/>
          <p14:tracePt t="76564" x="3727450" y="4622800"/>
          <p14:tracePt t="76580" x="3810000" y="4641850"/>
          <p14:tracePt t="76597" x="3898900" y="4641850"/>
          <p14:tracePt t="76600" x="3962400" y="4641850"/>
          <p14:tracePt t="76614" x="4038600" y="4616450"/>
          <p14:tracePt t="76630" x="4070350" y="4597400"/>
          <p14:tracePt t="76647" x="4083050" y="4565650"/>
          <p14:tracePt t="76663" x="4083050" y="4514850"/>
          <p14:tracePt t="76680" x="4064000" y="4476750"/>
          <p14:tracePt t="76697" x="4025900" y="4438650"/>
          <p14:tracePt t="76714" x="3968750" y="4400550"/>
          <p14:tracePt t="76730" x="3898900" y="4381500"/>
          <p14:tracePt t="76747" x="3848100" y="4375150"/>
          <p14:tracePt t="76763" x="3803650" y="4375150"/>
          <p14:tracePt t="76768" x="3771900" y="4375150"/>
          <p14:tracePt t="76780" x="3740150" y="4387850"/>
          <p14:tracePt t="76797" x="3708400" y="4432300"/>
          <p14:tracePt t="76814" x="3695700" y="4483100"/>
          <p14:tracePt t="76830" x="3695700" y="4540250"/>
          <p14:tracePt t="76847" x="3721100" y="4572000"/>
          <p14:tracePt t="76863" x="3765550" y="4603750"/>
          <p14:tracePt t="76880" x="3816350" y="4616450"/>
          <p14:tracePt t="76897" x="3867150" y="4616450"/>
          <p14:tracePt t="76913" x="3911600" y="4616450"/>
          <p14:tracePt t="76930" x="3930650" y="4597400"/>
          <p14:tracePt t="76947" x="3930650" y="4572000"/>
          <p14:tracePt t="76963" x="3930650" y="4527550"/>
          <p14:tracePt t="76966" x="3917950" y="4521200"/>
          <p14:tracePt t="76980" x="3911600" y="4502150"/>
          <p14:tracePt t="76997" x="3892550" y="4476750"/>
          <p14:tracePt t="76998" x="3873500" y="4464050"/>
          <p14:tracePt t="77014" x="3848100" y="4451350"/>
          <p14:tracePt t="77030" x="3835400" y="4445000"/>
          <p14:tracePt t="77047" x="3822700" y="4445000"/>
          <p14:tracePt t="77063" x="3790950" y="4445000"/>
          <p14:tracePt t="77080" x="3778250" y="4464050"/>
          <p14:tracePt t="77097" x="3759200" y="4508500"/>
          <p14:tracePt t="77114" x="3759200" y="4546600"/>
          <p14:tracePt t="77130" x="3778250" y="4591050"/>
          <p14:tracePt t="77147" x="3803650" y="4610100"/>
          <p14:tracePt t="77163" x="3854450" y="4622800"/>
          <p14:tracePt t="77180" x="3905250" y="4629150"/>
          <p14:tracePt t="77183" x="3924300" y="4629150"/>
          <p14:tracePt t="77197" x="3949700" y="4622800"/>
          <p14:tracePt t="77199" x="3968750" y="4610100"/>
          <p14:tracePt t="77214" x="3987800" y="4559300"/>
          <p14:tracePt t="77230" x="3994150" y="4521200"/>
          <p14:tracePt t="77247" x="3994150" y="4470400"/>
          <p14:tracePt t="77263" x="3962400" y="4432300"/>
          <p14:tracePt t="77280" x="3930650" y="4419600"/>
          <p14:tracePt t="77297" x="3898900" y="4413250"/>
          <p14:tracePt t="77313" x="3860800" y="4413250"/>
          <p14:tracePt t="77330" x="3829050" y="4432300"/>
          <p14:tracePt t="77347" x="3816350" y="4495800"/>
          <p14:tracePt t="77363" x="3816350" y="4533900"/>
          <p14:tracePt t="77380" x="3848100" y="4578350"/>
          <p14:tracePt t="77397" x="3930650" y="4616450"/>
          <p14:tracePt t="77399" x="3975100" y="4622800"/>
          <p14:tracePt t="77414" x="4051300" y="4622800"/>
          <p14:tracePt t="77430" x="4121150" y="4622800"/>
          <p14:tracePt t="77447" x="4159250" y="4597400"/>
          <p14:tracePt t="77463" x="4171950" y="4552950"/>
          <p14:tracePt t="77480" x="4171950" y="4527550"/>
          <p14:tracePt t="77497" x="4171950" y="4502150"/>
          <p14:tracePt t="77513" x="4165600" y="4489450"/>
          <p14:tracePt t="77530" x="4159250" y="4483100"/>
          <p14:tracePt t="77567" x="4152900" y="4483100"/>
          <p14:tracePt t="77976" x="4146550" y="4483100"/>
          <p14:tracePt t="77998" x="0" y="0"/>
        </p14:tracePtLst>
        <p14:tracePtLst>
          <p14:tracePt t="78863" x="5207000" y="4724400"/>
          <p14:tracePt t="78927" x="5226050" y="4724400"/>
          <p14:tracePt t="78935" x="5257800" y="4724400"/>
          <p14:tracePt t="78946" x="5289550" y="4724400"/>
          <p14:tracePt t="78963" x="5378450" y="4724400"/>
          <p14:tracePt t="78980" x="5505450" y="4724400"/>
          <p14:tracePt t="78996" x="5670550" y="4724400"/>
          <p14:tracePt t="78999" x="5765800" y="4724400"/>
          <p14:tracePt t="79013" x="5861050" y="4724400"/>
          <p14:tracePt t="79015" x="5969000" y="4724400"/>
          <p14:tracePt t="79029" x="6178550" y="4724400"/>
          <p14:tracePt t="79046" x="6375400" y="4724400"/>
          <p14:tracePt t="79063" x="6534150" y="4724400"/>
          <p14:tracePt t="79079" x="6654800" y="4724400"/>
          <p14:tracePt t="79096" x="6711950" y="4724400"/>
          <p14:tracePt t="79112" x="6743700" y="4724400"/>
          <p14:tracePt t="79129" x="6750050" y="4724400"/>
          <p14:tracePt t="79146" x="6769100" y="4730750"/>
          <p14:tracePt t="79179" x="6781800" y="4730750"/>
          <p14:tracePt t="79196" x="6807200" y="4737100"/>
          <p14:tracePt t="79212" x="6813550" y="4743450"/>
          <p14:tracePt t="79214" x="6819900" y="4743450"/>
          <p14:tracePt t="79230" x="6832600" y="4743450"/>
          <p14:tracePt t="79246" x="6845300" y="4743450"/>
          <p14:tracePt t="79526" x="0" y="0"/>
        </p14:tracePtLst>
        <p14:tracePtLst>
          <p14:tracePt t="79880" x="5480050" y="4743450"/>
          <p14:tracePt t="79952" x="5505450" y="4743450"/>
          <p14:tracePt t="79963" x="5568950" y="4743450"/>
          <p14:tracePt t="79979" x="5753100" y="4743450"/>
          <p14:tracePt t="79996" x="6032500" y="4743450"/>
          <p14:tracePt t="79998" x="6229350" y="4743450"/>
          <p14:tracePt t="80012" x="6419850" y="4743450"/>
          <p14:tracePt t="80029" x="6813550" y="4743450"/>
          <p14:tracePt t="80031" x="6965950" y="4743450"/>
          <p14:tracePt t="80046" x="7175500" y="4743450"/>
          <p14:tracePt t="80062" x="7289800" y="4743450"/>
          <p14:tracePt t="80079" x="7346950" y="4743450"/>
          <p14:tracePt t="80096" x="7372350" y="4743450"/>
          <p14:tracePt t="80112" x="7385050" y="4743450"/>
          <p14:tracePt t="81438" x="0" y="0"/>
        </p14:tracePtLst>
        <p14:tracePtLst>
          <p14:tracePt t="83380" x="1098550" y="4489450"/>
          <p14:tracePt t="83394" x="1098550" y="4502150"/>
          <p14:tracePt t="83411" x="1098550" y="4521200"/>
          <p14:tracePt t="83428" x="1098550" y="4559300"/>
          <p14:tracePt t="83445" x="1111250" y="4597400"/>
          <p14:tracePt t="83447" x="1130300" y="4616450"/>
          <p14:tracePt t="83461" x="1149350" y="4635500"/>
          <p14:tracePt t="83478" x="1257300" y="4692650"/>
          <p14:tracePt t="83494" x="1327150" y="4711700"/>
          <p14:tracePt t="83511" x="1365250" y="4718050"/>
          <p14:tracePt t="83528" x="1384300" y="4718050"/>
          <p14:tracePt t="83545" x="1397000" y="4718050"/>
          <p14:tracePt t="83561" x="1409700" y="4718050"/>
          <p14:tracePt t="83578" x="1416050" y="4699000"/>
          <p14:tracePt t="83594" x="1416050" y="4673600"/>
          <p14:tracePt t="83611" x="1416050" y="4641850"/>
          <p14:tracePt t="83628" x="1416050" y="4584700"/>
          <p14:tracePt t="83632" x="1409700" y="4565650"/>
          <p14:tracePt t="83645" x="1397000" y="4546600"/>
          <p14:tracePt t="83661" x="1371600" y="4521200"/>
          <p14:tracePt t="83664" x="1352550" y="4508500"/>
          <p14:tracePt t="83678" x="1308100" y="4495800"/>
          <p14:tracePt t="83694" x="1295400" y="4489450"/>
          <p14:tracePt t="83711" x="1282700" y="4489450"/>
          <p14:tracePt t="83728" x="1276350" y="4489450"/>
          <p14:tracePt t="83751" x="1263650" y="4489450"/>
          <p14:tracePt t="83761" x="1263650" y="4495800"/>
          <p14:tracePt t="83778" x="1263650" y="4508500"/>
          <p14:tracePt t="83794" x="1263650" y="4540250"/>
          <p14:tracePt t="83811" x="1263650" y="4584700"/>
          <p14:tracePt t="83828" x="1289050" y="4610100"/>
          <p14:tracePt t="83831" x="1314450" y="4622800"/>
          <p14:tracePt t="83845" x="1352550" y="4648200"/>
          <p14:tracePt t="83861" x="1460500" y="4673600"/>
          <p14:tracePt t="83864" x="1530350" y="4679950"/>
          <p14:tracePt t="83878" x="1625600" y="4705350"/>
          <p14:tracePt t="83894" x="1682750" y="4705350"/>
          <p14:tracePt t="83911" x="1708150" y="4705350"/>
          <p14:tracePt t="83944" x="1714500" y="4705350"/>
          <p14:tracePt t="83961" x="1727200" y="4692650"/>
          <p14:tracePt t="83978" x="1727200" y="4686300"/>
          <p14:tracePt t="83994" x="1727200" y="4673600"/>
          <p14:tracePt t="84028" x="1739900" y="4654550"/>
          <p14:tracePt t="84063" x="1746250" y="4641850"/>
          <p14:tracePt t="84079" x="1752600" y="4629150"/>
          <p14:tracePt t="84094" x="1752600" y="4622800"/>
          <p14:tracePt t="84111" x="1758950" y="4597400"/>
          <p14:tracePt t="84144" x="1758950" y="4591050"/>
          <p14:tracePt t="84161" x="1758950" y="4584700"/>
          <p14:tracePt t="84178" x="1758950" y="4578350"/>
          <p14:tracePt t="84194" x="1758950" y="4559300"/>
          <p14:tracePt t="84211" x="1746250" y="4552950"/>
          <p14:tracePt t="84228" x="1733550" y="4552950"/>
          <p14:tracePt t="84244" x="1720850" y="4552950"/>
          <p14:tracePt t="84261" x="1714500" y="4552950"/>
          <p14:tracePt t="84278" x="1695450" y="4552950"/>
          <p14:tracePt t="84360" x="1695450" y="4559300"/>
          <p14:tracePt t="84371" x="1701800" y="4572000"/>
          <p14:tracePt t="84384" x="1720850" y="4572000"/>
          <p14:tracePt t="84395" x="1739900" y="4572000"/>
          <p14:tracePt t="84411" x="1765300" y="4572000"/>
          <p14:tracePt t="84428" x="1778000" y="4572000"/>
          <p14:tracePt t="84431" x="1784350" y="4572000"/>
          <p14:tracePt t="84461" x="1790700" y="4572000"/>
          <p14:tracePt t="84503" x="1790700" y="4565650"/>
          <p14:tracePt t="84512" x="1790700" y="4559300"/>
          <p14:tracePt t="84527" x="1771650" y="4552950"/>
          <p14:tracePt t="84544" x="1733550" y="4552950"/>
          <p14:tracePt t="84561" x="1701800" y="4552950"/>
          <p14:tracePt t="84577" x="1670050" y="4552950"/>
          <p14:tracePt t="84594" x="1644650" y="4565650"/>
          <p14:tracePt t="84611" x="1644650" y="4591050"/>
          <p14:tracePt t="84627" x="1638300" y="4622800"/>
          <p14:tracePt t="84644" x="1638300" y="4635500"/>
          <p14:tracePt t="84662" x="1663700" y="4673600"/>
          <p14:tracePt t="84687" x="1670050" y="4673600"/>
          <p14:tracePt t="84697" x="1676400" y="4673600"/>
          <p14:tracePt t="84711" x="1682750" y="4673600"/>
          <p14:tracePt t="84727" x="1695450" y="4673600"/>
          <p14:tracePt t="84744" x="1701800" y="4673600"/>
          <p14:tracePt t="84761" x="1701800" y="4654550"/>
          <p14:tracePt t="84778" x="1701800" y="4629150"/>
          <p14:tracePt t="84794" x="1701800" y="4597400"/>
          <p14:tracePt t="84811" x="1676400" y="4584700"/>
          <p14:tracePt t="84827" x="1651000" y="4565650"/>
          <p14:tracePt t="84844" x="1638300" y="4559300"/>
          <p14:tracePt t="84861" x="1631950" y="4559300"/>
          <p14:tracePt t="84862" x="1625600" y="4559300"/>
          <p14:tracePt t="84878" x="1619250" y="4559300"/>
          <p14:tracePt t="84894" x="1619250" y="4578350"/>
          <p14:tracePt t="84911" x="1619250" y="4603750"/>
          <p14:tracePt t="84927" x="1625600" y="4622800"/>
          <p14:tracePt t="84944" x="1644650" y="4629150"/>
          <p14:tracePt t="84961" x="1682750" y="4641850"/>
          <p14:tracePt t="84978" x="1720850" y="4641850"/>
          <p14:tracePt t="84994" x="1746250" y="4641850"/>
          <p14:tracePt t="85011" x="1758950" y="4641850"/>
          <p14:tracePt t="85027" x="1771650" y="4641850"/>
          <p14:tracePt t="85044" x="1778000" y="4635500"/>
          <p14:tracePt t="85061" x="1778000" y="4616450"/>
          <p14:tracePt t="85077" x="1778000" y="4610100"/>
          <p14:tracePt t="85399" x="0" y="0"/>
        </p14:tracePtLst>
        <p14:tracePtLst>
          <p14:tracePt t="89096" x="1879600" y="5340350"/>
          <p14:tracePt t="89200" x="1892300" y="5340350"/>
          <p14:tracePt t="89209" x="1930400" y="5340350"/>
          <p14:tracePt t="89226" x="2038350" y="5340350"/>
          <p14:tracePt t="89243" x="2228850" y="5340350"/>
          <p14:tracePt t="89259" x="2508250" y="5340350"/>
          <p14:tracePt t="89276" x="2851150" y="5340350"/>
          <p14:tracePt t="89293" x="3181350" y="5340350"/>
          <p14:tracePt t="89294" x="3308350" y="5340350"/>
          <p14:tracePt t="89310" x="3479800" y="5340350"/>
          <p14:tracePt t="89326" x="3575050" y="5340350"/>
          <p14:tracePt t="89342" x="3619500" y="5340350"/>
          <p14:tracePt t="89359" x="3644900" y="5346700"/>
          <p14:tracePt t="89376" x="3651250" y="5346700"/>
          <p14:tracePt t="89393" x="3663950" y="5346700"/>
          <p14:tracePt t="89775" x="0" y="0"/>
        </p14:tracePtLst>
        <p14:tracePtLst>
          <p14:tracePt t="90736" x="4349750" y="5346700"/>
          <p14:tracePt t="90776" x="4368800" y="5346700"/>
          <p14:tracePt t="90786" x="4400550" y="5346700"/>
          <p14:tracePt t="90797" x="4451350" y="5346700"/>
          <p14:tracePt t="90809" x="4591050" y="5346700"/>
          <p14:tracePt t="90826" x="4794250" y="5346700"/>
          <p14:tracePt t="90842" x="5073650" y="5346700"/>
          <p14:tracePt t="90859" x="5441950" y="5346700"/>
          <p14:tracePt t="90863" x="5632450" y="5346700"/>
          <p14:tracePt t="90876" x="5810250" y="5346700"/>
          <p14:tracePt t="90893" x="6057900" y="5346700"/>
          <p14:tracePt t="90895" x="6140450" y="5346700"/>
          <p14:tracePt t="90909" x="6191250" y="5346700"/>
          <p14:tracePt t="90926" x="6248400" y="5346700"/>
          <p14:tracePt t="90942" x="6254750" y="5346700"/>
          <p14:tracePt t="91247" x="0" y="0"/>
        </p14:tracePtLst>
        <p14:tracePtLst>
          <p14:tracePt t="91848" x="6184900" y="5289550"/>
          <p14:tracePt t="91913" x="6203950" y="5289550"/>
          <p14:tracePt t="91923" x="6223000" y="5289550"/>
          <p14:tracePt t="91935" x="6318250" y="5289550"/>
          <p14:tracePt t="91944" x="6381750" y="5289550"/>
          <p14:tracePt t="91958" x="6540500" y="5289550"/>
          <p14:tracePt t="91975" x="6737350" y="5289550"/>
          <p14:tracePt t="91992" x="6959600" y="5289550"/>
          <p14:tracePt t="92009" x="7162800" y="5289550"/>
          <p14:tracePt t="92025" x="7340600" y="5289550"/>
          <p14:tracePt t="92042" x="7505700" y="5289550"/>
          <p14:tracePt t="92059" x="7632700" y="5289550"/>
          <p14:tracePt t="92075" x="7721600" y="5289550"/>
          <p14:tracePt t="92092" x="7778750" y="5289550"/>
          <p14:tracePt t="92108" x="7816850" y="5289550"/>
          <p14:tracePt t="92111" x="7835900" y="5289550"/>
          <p14:tracePt t="92125" x="7854950" y="5289550"/>
          <p14:tracePt t="92142" x="7886700" y="5289550"/>
          <p14:tracePt t="92158" x="7899400" y="5289550"/>
          <p14:tracePt t="92447" x="0" y="0"/>
        </p14:tracePtLst>
        <p14:tracePtLst>
          <p14:tracePt t="94232" x="1282700" y="5753100"/>
          <p14:tracePt t="94247" x="1289050" y="5753100"/>
          <p14:tracePt t="94260" x="1314450" y="5753100"/>
          <p14:tracePt t="94274" x="1397000" y="5753100"/>
          <p14:tracePt t="94291" x="1543050" y="5753100"/>
          <p14:tracePt t="94307" x="1765300" y="5753100"/>
          <p14:tracePt t="94324" x="2025650" y="5753100"/>
          <p14:tracePt t="94341" x="2266950" y="5753100"/>
          <p14:tracePt t="94342" x="2374900" y="5753100"/>
          <p14:tracePt t="94358" x="2520950" y="5753100"/>
          <p14:tracePt t="94374" x="2571750" y="5753100"/>
          <p14:tracePt t="94391" x="2584450" y="5753100"/>
          <p14:tracePt t="94784" x="2590800" y="5753100"/>
          <p14:tracePt t="94795" x="2590800" y="5746750"/>
          <p14:tracePt t="94808" x="2571750" y="5715000"/>
          <p14:tracePt t="94825" x="2533650" y="5676900"/>
          <p14:tracePt t="94841" x="2451100" y="5626100"/>
          <p14:tracePt t="94858" x="2330450" y="5575300"/>
          <p14:tracePt t="94863" x="2254250" y="5549900"/>
          <p14:tracePt t="94875" x="2171700" y="5524500"/>
          <p14:tracePt t="94891" x="2019300" y="5480050"/>
          <p14:tracePt t="94907" x="1892300" y="5454650"/>
          <p14:tracePt t="94924" x="1771650" y="5429250"/>
          <p14:tracePt t="94928" x="1714500" y="5422900"/>
          <p14:tracePt t="94941" x="1676400" y="5422900"/>
          <p14:tracePt t="94958" x="1555750" y="5422900"/>
          <p14:tracePt t="94974" x="1498600" y="5422900"/>
          <p14:tracePt t="94991" x="1441450" y="5422900"/>
          <p14:tracePt t="95007" x="1384300" y="5429250"/>
          <p14:tracePt t="95024" x="1333500" y="5454650"/>
          <p14:tracePt t="95041" x="1295400" y="5480050"/>
          <p14:tracePt t="95057" x="1263650" y="5511800"/>
          <p14:tracePt t="95074" x="1231900" y="5530850"/>
          <p14:tracePt t="95091" x="1219200" y="5562600"/>
          <p14:tracePt t="95107" x="1206500" y="5594350"/>
          <p14:tracePt t="95124" x="1206500" y="5626100"/>
          <p14:tracePt t="95141" x="1206500" y="5657850"/>
          <p14:tracePt t="95158" x="1231900" y="5740400"/>
          <p14:tracePt t="95175" x="1276350" y="5797550"/>
          <p14:tracePt t="95191" x="1371600" y="5861050"/>
          <p14:tracePt t="95207" x="1511300" y="5918200"/>
          <p14:tracePt t="95224" x="1701800" y="5962650"/>
          <p14:tracePt t="95241" x="1955800" y="5988050"/>
          <p14:tracePt t="95257" x="2178050" y="6000750"/>
          <p14:tracePt t="95274" x="2381250" y="5981700"/>
          <p14:tracePt t="95291" x="2482850" y="5956300"/>
          <p14:tracePt t="95307" x="2533650" y="5924550"/>
          <p14:tracePt t="95311" x="2546350" y="5905500"/>
          <p14:tracePt t="95324" x="2552700" y="5886450"/>
          <p14:tracePt t="95341" x="2565400" y="5848350"/>
          <p14:tracePt t="95342" x="2565400" y="5829300"/>
          <p14:tracePt t="95357" x="2565400" y="5810250"/>
          <p14:tracePt t="95374" x="2565400" y="5772150"/>
          <p14:tracePt t="95391" x="2565400" y="5734050"/>
          <p14:tracePt t="95407" x="2546350" y="5715000"/>
          <p14:tracePt t="95424" x="2533650" y="5695950"/>
          <p14:tracePt t="95440" x="2489200" y="5670550"/>
          <p14:tracePt t="95457" x="2419350" y="5638800"/>
          <p14:tracePt t="95474" x="2317750" y="5613400"/>
          <p14:tracePt t="95491" x="2241550" y="5607050"/>
          <p14:tracePt t="95507" x="2184400" y="5607050"/>
          <p14:tracePt t="95524" x="2146300" y="5613400"/>
          <p14:tracePt t="95527" x="2139950" y="5613400"/>
          <p14:tracePt t="95540" x="2127250" y="5626100"/>
          <p14:tracePt t="95557" x="2120900" y="5657850"/>
          <p14:tracePt t="95574" x="2120900" y="5708650"/>
          <p14:tracePt t="95591" x="2120900" y="5740400"/>
          <p14:tracePt t="95607" x="2146300" y="5772150"/>
          <p14:tracePt t="95624" x="2184400" y="5803900"/>
          <p14:tracePt t="95640" x="2279650" y="5829300"/>
          <p14:tracePt t="95657" x="2387600" y="5848350"/>
          <p14:tracePt t="95674" x="2463800" y="5848350"/>
          <p14:tracePt t="95690" x="2520950" y="5842000"/>
          <p14:tracePt t="95707" x="2546350" y="5810250"/>
          <p14:tracePt t="95710" x="2559050" y="5784850"/>
          <p14:tracePt t="95724" x="2559050" y="5772150"/>
          <p14:tracePt t="95740" x="2559050" y="5715000"/>
          <p14:tracePt t="95757" x="2546350" y="5670550"/>
          <p14:tracePt t="95759" x="2527300" y="5651500"/>
          <p14:tracePt t="95774" x="2482850" y="5613400"/>
          <p14:tracePt t="95790" x="2400300" y="5568950"/>
          <p14:tracePt t="95807" x="2305050" y="5543550"/>
          <p14:tracePt t="95824" x="2266950" y="5543550"/>
          <p14:tracePt t="95840" x="2247900" y="5543550"/>
          <p14:tracePt t="95857" x="2241550" y="5543550"/>
          <p14:tracePt t="95975" x="2235200" y="5543550"/>
          <p14:tracePt t="95987" x="2228850" y="5543550"/>
          <p14:tracePt t="95998" x="2209800" y="5549900"/>
          <p14:tracePt t="96010" x="2190750" y="5556250"/>
          <p14:tracePt t="96024" x="2159000" y="5568950"/>
          <p14:tracePt t="96040" x="2133600" y="5581650"/>
          <p14:tracePt t="96057" x="2120900" y="5607050"/>
          <p14:tracePt t="96074" x="2108200" y="5626100"/>
          <p14:tracePt t="96090" x="2108200" y="5645150"/>
          <p14:tracePt t="96107" x="2108200" y="5664200"/>
          <p14:tracePt t="96110" x="2108200" y="5676900"/>
          <p14:tracePt t="96124" x="2114550" y="5689600"/>
          <p14:tracePt t="96140" x="2133600" y="5702300"/>
          <p14:tracePt t="96142" x="2146300" y="5708650"/>
          <p14:tracePt t="96157" x="2165350" y="5721350"/>
          <p14:tracePt t="96174" x="2228850" y="5734050"/>
          <p14:tracePt t="96190" x="2266950" y="5740400"/>
          <p14:tracePt t="96207" x="2292350" y="5746750"/>
          <p14:tracePt t="96224" x="2305050" y="5746750"/>
          <p14:tracePt t="96817" x="2305050" y="5753100"/>
          <p14:tracePt t="96839" x="0" y="0"/>
        </p14:tracePtLst>
        <p14:tracePtLst>
          <p14:tracePt t="97137" x="1460500" y="5556250"/>
          <p14:tracePt t="97151" x="1447800" y="5556250"/>
          <p14:tracePt t="97162" x="1441450" y="5568950"/>
          <p14:tracePt t="97174" x="1422400" y="5594350"/>
          <p14:tracePt t="97190" x="1397000" y="5632450"/>
          <p14:tracePt t="97207" x="1377950" y="5657850"/>
          <p14:tracePt t="97223" x="1377950" y="5670550"/>
          <p14:tracePt t="97240" x="1377950" y="5689600"/>
          <p14:tracePt t="97257" x="1377950" y="5715000"/>
          <p14:tracePt t="97274" x="1403350" y="5740400"/>
          <p14:tracePt t="97290" x="1435100" y="5753100"/>
          <p14:tracePt t="97307" x="1504950" y="5778500"/>
          <p14:tracePt t="97323" x="1581150" y="5784850"/>
          <p14:tracePt t="97327" x="1625600" y="5784850"/>
          <p14:tracePt t="97340" x="1670050" y="5784850"/>
          <p14:tracePt t="97356" x="1746250" y="5784850"/>
          <p14:tracePt t="97373" x="1778000" y="5759450"/>
          <p14:tracePt t="97376" x="1784350" y="5746750"/>
          <p14:tracePt t="97390" x="1797050" y="5715000"/>
          <p14:tracePt t="97406" x="1797050" y="5695950"/>
          <p14:tracePt t="97423" x="1797050" y="5676900"/>
          <p14:tracePt t="97440" x="1790700" y="5664200"/>
          <p14:tracePt t="97456" x="1765300" y="5645150"/>
          <p14:tracePt t="97473" x="1727200" y="5638800"/>
          <p14:tracePt t="97490" x="1657350" y="5626100"/>
          <p14:tracePt t="97506" x="1625600" y="5626100"/>
          <p14:tracePt t="97523" x="1612900" y="5626100"/>
          <p14:tracePt t="97540" x="1600200" y="5626100"/>
          <p14:tracePt t="97556" x="1600200" y="5632450"/>
          <p14:tracePt t="97573" x="1600200" y="5651500"/>
          <p14:tracePt t="97590" x="1600200" y="5670550"/>
          <p14:tracePt t="97606" x="1619250" y="5683250"/>
          <p14:tracePt t="97623" x="1644650" y="5695950"/>
          <p14:tracePt t="97640" x="1657350" y="5702300"/>
          <p14:tracePt t="97656" x="1670050" y="5702300"/>
          <p14:tracePt t="97673" x="1676400" y="5702300"/>
          <p14:tracePt t="98023" x="0" y="0"/>
        </p14:tracePtLst>
        <p14:tracePtLst>
          <p14:tracePt t="98347" x="1504950" y="5486400"/>
          <p14:tracePt t="98362" x="1492250" y="5505450"/>
          <p14:tracePt t="98375" x="1485900" y="5543550"/>
          <p14:tracePt t="98390" x="1485900" y="5581650"/>
          <p14:tracePt t="98406" x="1485900" y="5638800"/>
          <p14:tracePt t="98423" x="1485900" y="5683250"/>
          <p14:tracePt t="98440" x="1498600" y="5727700"/>
          <p14:tracePt t="98456" x="1530350" y="5765800"/>
          <p14:tracePt t="98473" x="1600200" y="5791200"/>
          <p14:tracePt t="98490" x="1720850" y="5816600"/>
          <p14:tracePt t="98506" x="1866900" y="5822950"/>
          <p14:tracePt t="98523" x="2070100" y="5822950"/>
          <p14:tracePt t="98539" x="2254250" y="5784850"/>
          <p14:tracePt t="98556" x="2362200" y="5746750"/>
          <p14:tracePt t="98573" x="2413000" y="5721350"/>
          <p14:tracePt t="98574" x="2419350" y="5708650"/>
          <p14:tracePt t="98590" x="2419350" y="5689600"/>
          <p14:tracePt t="98606" x="2419350" y="5651500"/>
          <p14:tracePt t="98623" x="2413000" y="5626100"/>
          <p14:tracePt t="98639" x="2393950" y="5607050"/>
          <p14:tracePt t="98656" x="2381250" y="5594350"/>
          <p14:tracePt t="98673" x="2368550" y="5588000"/>
          <p14:tracePt t="98689" x="2355850" y="5588000"/>
          <p14:tracePt t="98727" x="2349500" y="5588000"/>
          <p14:tracePt t="98743" x="2343150" y="5588000"/>
          <p14:tracePt t="98756" x="2343150" y="5594350"/>
          <p14:tracePt t="98773" x="2343150" y="5638800"/>
          <p14:tracePt t="98790" x="2393950" y="5810250"/>
          <p14:tracePt t="98806" x="2482850" y="5886450"/>
          <p14:tracePt t="98823" x="2533650" y="5911850"/>
          <p14:tracePt t="98839" x="2584450" y="5918200"/>
          <p14:tracePt t="98856" x="2609850" y="5905500"/>
          <p14:tracePt t="98873" x="2628900" y="5861050"/>
          <p14:tracePt t="98889" x="2628900" y="5784850"/>
          <p14:tracePt t="98906" x="2635250" y="5708650"/>
          <p14:tracePt t="98923" x="2635250" y="5657850"/>
          <p14:tracePt t="98939" x="2635250" y="5645150"/>
          <p14:tracePt t="98956" x="2635250" y="5638800"/>
          <p14:tracePt t="99024" x="2635250" y="5645150"/>
          <p14:tracePt t="99034" x="2635250" y="5657850"/>
          <p14:tracePt t="99048" x="2635250" y="5664200"/>
          <p14:tracePt t="99059" x="2635250" y="5670550"/>
          <p14:tracePt t="99215" x="2622550" y="5670550"/>
          <p14:tracePt t="99225" x="2616200" y="5670550"/>
          <p14:tracePt t="99239" x="2603500" y="5657850"/>
          <p14:tracePt t="99256" x="2578100" y="5651500"/>
          <p14:tracePt t="99273" x="2552700" y="5645150"/>
          <p14:tracePt t="99289" x="2546350" y="5638800"/>
          <p14:tracePt t="99336" x="2540000" y="5638800"/>
          <p14:tracePt t="99347" x="2533650" y="5638800"/>
          <p14:tracePt t="99359" x="2520950" y="5657850"/>
          <p14:tracePt t="99372" x="2520950" y="5670550"/>
          <p14:tracePt t="99390" x="2527300" y="5727700"/>
          <p14:tracePt t="99406" x="2552700" y="5759450"/>
          <p14:tracePt t="99422" x="2565400" y="5772150"/>
          <p14:tracePt t="99439" x="2571750" y="5778500"/>
          <p14:tracePt t="99456" x="2590800" y="5778500"/>
          <p14:tracePt t="99473" x="2609850" y="5778500"/>
          <p14:tracePt t="99489" x="2641600" y="5759450"/>
          <p14:tracePt t="99506" x="2660650" y="5715000"/>
          <p14:tracePt t="99522" x="2679700" y="5689600"/>
          <p14:tracePt t="99539" x="2686050" y="5664200"/>
          <p14:tracePt t="99556" x="2692400" y="5645150"/>
          <p14:tracePt t="99572" x="2692400" y="5638800"/>
          <p14:tracePt t="99589" x="2692400" y="5632450"/>
          <p14:tracePt t="99592" x="2692400" y="5626100"/>
          <p14:tracePt t="100784" x="2692400" y="5632450"/>
          <p14:tracePt t="100795" x="2698750" y="5645150"/>
          <p14:tracePt t="100807" x="2762250" y="5683250"/>
          <p14:tracePt t="100823" x="2882900" y="5727700"/>
          <p14:tracePt t="100839" x="3028950" y="5759450"/>
          <p14:tracePt t="100855" x="3175000" y="5784850"/>
          <p14:tracePt t="100872" x="3263900" y="5784850"/>
          <p14:tracePt t="100889" x="3321050" y="5784850"/>
          <p14:tracePt t="100905" x="3359150" y="5784850"/>
          <p14:tracePt t="100922" x="3403600" y="5784850"/>
          <p14:tracePt t="100939" x="3448050" y="5784850"/>
          <p14:tracePt t="100955" x="3505200" y="5784850"/>
          <p14:tracePt t="100972" x="3581400" y="5784850"/>
          <p14:tracePt t="100989" x="3632200" y="5784850"/>
          <p14:tracePt t="100991" x="3644900" y="5784850"/>
          <p14:tracePt t="101006" x="3663950" y="5784850"/>
          <p14:tracePt t="101272" x="3657600" y="5784850"/>
          <p14:tracePt t="101282" x="3651250" y="5784850"/>
          <p14:tracePt t="101294" x="3644900" y="5784850"/>
          <p14:tracePt t="101305" x="3632200" y="5784850"/>
          <p14:tracePt t="101322" x="3606800" y="5772150"/>
          <p14:tracePt t="101338" x="3581400" y="5759450"/>
          <p14:tracePt t="101355" x="3568700" y="5746750"/>
          <p14:tracePt t="101372" x="3556000" y="5740400"/>
          <p14:tracePt t="101374" x="3543300" y="5734050"/>
          <p14:tracePt t="101389" x="3536950" y="5721350"/>
          <p14:tracePt t="101405" x="3498850" y="5695950"/>
          <p14:tracePt t="101407" x="3479800" y="5676900"/>
          <p14:tracePt t="101422" x="3435350" y="5651500"/>
          <p14:tracePt t="101438" x="3397250" y="5632450"/>
          <p14:tracePt t="101455" x="3365500" y="5619750"/>
          <p14:tracePt t="101472" x="3346450" y="5619750"/>
          <p14:tracePt t="101489" x="3295650" y="5613400"/>
          <p14:tracePt t="101505" x="3244850" y="5607050"/>
          <p14:tracePt t="101522" x="3194050" y="5607050"/>
          <p14:tracePt t="101538" x="3143250" y="5607050"/>
          <p14:tracePt t="101555" x="3105150" y="5607050"/>
          <p14:tracePt t="101572" x="3079750" y="5613400"/>
          <p14:tracePt t="101605" x="3067050" y="5619750"/>
          <p14:tracePt t="101622" x="3067050" y="5626100"/>
          <p14:tracePt t="101638" x="3067050" y="5638800"/>
          <p14:tracePt t="101655" x="3067050" y="5651500"/>
          <p14:tracePt t="101672" x="3073400" y="5676900"/>
          <p14:tracePt t="101688" x="3105150" y="5695950"/>
          <p14:tracePt t="101705" x="3149600" y="5715000"/>
          <p14:tracePt t="101722" x="3232150" y="5759450"/>
          <p14:tracePt t="101738" x="3371850" y="5791200"/>
          <p14:tracePt t="101755" x="3511550" y="5797550"/>
          <p14:tracePt t="101772" x="3638550" y="5797550"/>
          <p14:tracePt t="101788" x="3752850" y="5797550"/>
          <p14:tracePt t="101805" x="3822700" y="5797550"/>
          <p14:tracePt t="101807" x="3829050" y="5797550"/>
          <p14:tracePt t="101822" x="3848100" y="5797550"/>
          <p14:tracePt t="101975" x="3848100" y="5784850"/>
          <p14:tracePt t="101992" x="3848100" y="5778500"/>
          <p14:tracePt t="102002" x="3841750" y="5765800"/>
          <p14:tracePt t="102012" x="3835400" y="5759450"/>
          <p14:tracePt t="102024" x="3822700" y="5734050"/>
          <p14:tracePt t="102038" x="3803650" y="5708650"/>
          <p14:tracePt t="102055" x="3765550" y="5683250"/>
          <p14:tracePt t="102072" x="3721100" y="5657850"/>
          <p14:tracePt t="102089" x="3663950" y="5632450"/>
          <p14:tracePt t="102105" x="3568700" y="5600700"/>
          <p14:tracePt t="102122" x="3479800" y="5588000"/>
          <p14:tracePt t="102138" x="3409950" y="5568950"/>
          <p14:tracePt t="102155" x="3378200" y="5568950"/>
          <p14:tracePt t="102171" x="3359150" y="5568950"/>
          <p14:tracePt t="102188" x="3333750" y="5575300"/>
          <p14:tracePt t="102190" x="3333750" y="5588000"/>
          <p14:tracePt t="102205" x="3327400" y="5594350"/>
          <p14:tracePt t="102222" x="3321050" y="5626100"/>
          <p14:tracePt t="102238" x="3321050" y="5638800"/>
          <p14:tracePt t="102255" x="3333750" y="5676900"/>
          <p14:tracePt t="102271" x="3352800" y="5702300"/>
          <p14:tracePt t="102288" x="3409950" y="5734050"/>
          <p14:tracePt t="102305" x="3511550" y="5765800"/>
          <p14:tracePt t="102321" x="3670300" y="5797550"/>
          <p14:tracePt t="102338" x="3873500" y="5803900"/>
          <p14:tracePt t="102355" x="4102100" y="5803900"/>
          <p14:tracePt t="102372" x="4292600" y="5803900"/>
          <p14:tracePt t="102389" x="4425950" y="5803900"/>
          <p14:tracePt t="102392" x="4470400" y="5803900"/>
          <p14:tracePt t="102405" x="4502150" y="5803900"/>
          <p14:tracePt t="102422" x="4552950" y="5803900"/>
          <p14:tracePt t="102438" x="4559300" y="5797550"/>
          <p14:tracePt t="102455" x="4565650" y="5791200"/>
          <p14:tracePt t="102488" x="4565650" y="5784850"/>
          <p14:tracePt t="102505" x="4565650" y="5772150"/>
          <p14:tracePt t="102522" x="4559300" y="5759450"/>
          <p14:tracePt t="102538" x="4546600" y="5740400"/>
          <p14:tracePt t="102543" x="4527550" y="5721350"/>
          <p14:tracePt t="102555" x="4508500" y="5702300"/>
          <p14:tracePt t="102571" x="4438650" y="5664200"/>
          <p14:tracePt t="102574" x="4381500" y="5651500"/>
          <p14:tracePt t="102588" x="4311650" y="5632450"/>
          <p14:tracePt t="102605" x="4184650" y="5600700"/>
          <p14:tracePt t="102606" x="4127500" y="5594350"/>
          <p14:tracePt t="102622" x="4064000" y="5581650"/>
          <p14:tracePt t="102638" x="4051300" y="5581650"/>
          <p14:tracePt t="102655" x="4044950" y="5581650"/>
          <p14:tracePt t="102703" x="4038600" y="5581650"/>
          <p14:tracePt t="102719" x="4038600" y="5588000"/>
          <p14:tracePt t="102734" x="4038600" y="5594350"/>
          <p14:tracePt t="102759" x="4038600" y="5600700"/>
          <p14:tracePt t="102784" x="4038600" y="5613400"/>
          <p14:tracePt t="102791" x="4044950" y="5613400"/>
          <p14:tracePt t="102805" x="4051300" y="5619750"/>
          <p14:tracePt t="102822" x="4095750" y="5632450"/>
          <p14:tracePt t="102838" x="4121150" y="5638800"/>
          <p14:tracePt t="103816" x="0" y="0"/>
        </p14:tracePtLst>
        <p14:tracePtLst>
          <p14:tracePt t="105777" x="4171950" y="5429250"/>
          <p14:tracePt t="105791" x="4165600" y="5435600"/>
          <p14:tracePt t="105804" x="4159250" y="5441950"/>
          <p14:tracePt t="105821" x="4152900" y="5448300"/>
          <p14:tracePt t="105838" x="4146550" y="5486400"/>
          <p14:tracePt t="105855" x="4146550" y="5518150"/>
          <p14:tracePt t="105871" x="4146550" y="5556250"/>
          <p14:tracePt t="105887" x="4152900" y="5588000"/>
          <p14:tracePt t="105904" x="4171950" y="5613400"/>
          <p14:tracePt t="105920" x="4197350" y="5638800"/>
          <p14:tracePt t="105937" x="4248150" y="5664200"/>
          <p14:tracePt t="105954" x="4305300" y="5695950"/>
          <p14:tracePt t="105970" x="4381500" y="5715000"/>
          <p14:tracePt t="105987" x="4419600" y="5721350"/>
          <p14:tracePt t="106004" x="4451350" y="5721350"/>
          <p14:tracePt t="106006" x="4464050" y="5721350"/>
          <p14:tracePt t="106020" x="4476750" y="5721350"/>
          <p14:tracePt t="106037" x="4489450" y="5708650"/>
          <p14:tracePt t="106054" x="4502150" y="5664200"/>
          <p14:tracePt t="106070" x="4502150" y="5638800"/>
          <p14:tracePt t="106087" x="4502150" y="5613400"/>
          <p14:tracePt t="106104" x="4502150" y="5600700"/>
          <p14:tracePt t="106120" x="4502150" y="5594350"/>
          <p14:tracePt t="106143" x="4502150" y="5581650"/>
          <p14:tracePt t="106711" x="0" y="0"/>
        </p14:tracePtLst>
        <p14:tracePtLst>
          <p14:tracePt t="107367" x="5657850" y="5568950"/>
          <p14:tracePt t="107384" x="5651500" y="5575300"/>
          <p14:tracePt t="107397" x="5645150" y="5581650"/>
          <p14:tracePt t="107411" x="5638800" y="5607050"/>
          <p14:tracePt t="107424" x="5638800" y="5638800"/>
          <p14:tracePt t="107437" x="5638800" y="5664200"/>
          <p14:tracePt t="107453" x="5638800" y="5715000"/>
          <p14:tracePt t="107455" x="5638800" y="5753100"/>
          <p14:tracePt t="107470" x="5657850" y="5803900"/>
          <p14:tracePt t="107486" x="5689600" y="5835650"/>
          <p14:tracePt t="107503" x="5740400" y="5861050"/>
          <p14:tracePt t="107520" x="5797550" y="5886450"/>
          <p14:tracePt t="107536" x="5835650" y="5892800"/>
          <p14:tracePt t="107553" x="5886450" y="5899150"/>
          <p14:tracePt t="107570" x="5937250" y="5899150"/>
          <p14:tracePt t="107586" x="5962650" y="5899150"/>
          <p14:tracePt t="107603" x="5988050" y="5899150"/>
          <p14:tracePt t="107620" x="6007100" y="5880100"/>
          <p14:tracePt t="107623" x="6013450" y="5867400"/>
          <p14:tracePt t="107636" x="6026150" y="5842000"/>
          <p14:tracePt t="107653" x="6032500" y="5810250"/>
          <p14:tracePt t="107654" x="6032500" y="5797550"/>
          <p14:tracePt t="107670" x="6032500" y="5759450"/>
          <p14:tracePt t="107686" x="6032500" y="5734050"/>
          <p14:tracePt t="107703" x="6032500" y="5715000"/>
          <p14:tracePt t="107720" x="6032500" y="5708650"/>
          <p14:tracePt t="107736" x="6032500" y="5702300"/>
          <p14:tracePt t="107753" x="6032500" y="5695950"/>
          <p14:tracePt t="108184" x="6032500" y="5683250"/>
          <p14:tracePt t="108195" x="6019800" y="5670550"/>
          <p14:tracePt t="108208" x="6007100" y="5657850"/>
          <p14:tracePt t="108225" x="5975350" y="5632450"/>
          <p14:tracePt t="108236" x="5956300" y="5619750"/>
          <p14:tracePt t="108253" x="5924550" y="5594350"/>
          <p14:tracePt t="108255" x="5899150" y="5588000"/>
          <p14:tracePt t="108270" x="5854700" y="5568950"/>
          <p14:tracePt t="108286" x="5822950" y="5562600"/>
          <p14:tracePt t="108303" x="5784850" y="5562600"/>
          <p14:tracePt t="108319" x="5765800" y="5562600"/>
          <p14:tracePt t="108336" x="5753100" y="5562600"/>
          <p14:tracePt t="108353" x="5746750" y="5568950"/>
          <p14:tracePt t="108369" x="5727700" y="5588000"/>
          <p14:tracePt t="108386" x="5721350" y="5600700"/>
          <p14:tracePt t="108403" x="5715000" y="5619750"/>
          <p14:tracePt t="108419" x="5715000" y="5632450"/>
          <p14:tracePt t="108436" x="5715000" y="5657850"/>
          <p14:tracePt t="108439" x="5715000" y="5664200"/>
          <p14:tracePt t="108453" x="5715000" y="5676900"/>
          <p14:tracePt t="108470" x="5746750" y="5695950"/>
          <p14:tracePt t="108486" x="5797550" y="5715000"/>
          <p14:tracePt t="108503" x="5880100" y="5734050"/>
          <p14:tracePt t="108519" x="5981700" y="5759450"/>
          <p14:tracePt t="108536" x="6070600" y="5784850"/>
          <p14:tracePt t="108553" x="6121400" y="5784850"/>
          <p14:tracePt t="108569" x="6146800" y="5784850"/>
          <p14:tracePt t="108586" x="6153150" y="5784850"/>
          <p14:tracePt t="108750" x="0" y="0"/>
        </p14:tracePtLst>
        <p14:tracePtLst>
          <p14:tracePt t="109256" x="5480050" y="5797550"/>
          <p14:tracePt t="109376" x="5486400" y="5797550"/>
          <p14:tracePt t="109386" x="5518150" y="5797550"/>
          <p14:tracePt t="109403" x="5657850" y="5797550"/>
          <p14:tracePt t="109419" x="5854700" y="5797550"/>
          <p14:tracePt t="109424" x="5969000" y="5797550"/>
          <p14:tracePt t="109436" x="6102350" y="5797550"/>
          <p14:tracePt t="109453" x="6343650" y="5797550"/>
          <p14:tracePt t="109456" x="6451600" y="5797550"/>
          <p14:tracePt t="109469" x="6546850" y="5797550"/>
          <p14:tracePt t="109486" x="6756400" y="5797550"/>
          <p14:tracePt t="109503" x="6851650" y="5797550"/>
          <p14:tracePt t="109519" x="6940550" y="5797550"/>
          <p14:tracePt t="109536" x="7023100" y="5797550"/>
          <p14:tracePt t="109552" x="7124700" y="5797550"/>
          <p14:tracePt t="109569" x="7207250" y="5797550"/>
          <p14:tracePt t="109586" x="7296150" y="5797550"/>
          <p14:tracePt t="109603" x="7372350" y="5797550"/>
          <p14:tracePt t="109619" x="7448550" y="5810250"/>
          <p14:tracePt t="109624" x="7467600" y="5810250"/>
          <p14:tracePt t="109636" x="7480300" y="5810250"/>
          <p14:tracePt t="109652" x="7518400" y="5810250"/>
          <p14:tracePt t="109669" x="7550150" y="5810250"/>
          <p14:tracePt t="109670" x="7556500" y="5810250"/>
          <p14:tracePt t="109686" x="7581900" y="5810250"/>
          <p14:tracePt t="109702" x="7600950" y="5810250"/>
          <p14:tracePt t="109719" x="7613650" y="5810250"/>
          <p14:tracePt t="109736" x="7626350" y="5810250"/>
          <p14:tracePt t="109752" x="7645400" y="5810250"/>
          <p14:tracePt t="109769" x="7658100" y="5810250"/>
          <p14:tracePt t="109786" x="7683500" y="5810250"/>
          <p14:tracePt t="109802" x="7715250" y="5810250"/>
          <p14:tracePt t="109819" x="7753350" y="5810250"/>
          <p14:tracePt t="109823" x="7766050" y="5810250"/>
          <p14:tracePt t="109836" x="7785100" y="5810250"/>
          <p14:tracePt t="109852" x="7810500" y="5810250"/>
          <p14:tracePt t="109854" x="7823200" y="5810250"/>
          <p14:tracePt t="109869" x="7835900" y="5810250"/>
          <p14:tracePt t="109886" x="7854950" y="5810250"/>
          <p14:tracePt t="109902" x="7874000" y="5810250"/>
          <p14:tracePt t="109919" x="7886700" y="5810250"/>
          <p14:tracePt t="109936" x="7893050" y="5810250"/>
          <p14:tracePt t="109952" x="7905750" y="5810250"/>
          <p14:tracePt t="109969" x="7912100" y="5810250"/>
          <p14:tracePt t="109986" x="7918450" y="5810250"/>
          <p14:tracePt t="111551" x="0" y="0"/>
        </p14:tracePtLst>
        <p14:tracePtLst>
          <p14:tracePt t="113120" x="615950" y="6273800"/>
          <p14:tracePt t="113183" x="615950" y="6280150"/>
          <p14:tracePt t="113193" x="635000" y="6280150"/>
          <p14:tracePt t="113203" x="673100" y="6292850"/>
          <p14:tracePt t="113218" x="844550" y="6318250"/>
          <p14:tracePt t="113235" x="1104900" y="6324600"/>
          <p14:tracePt t="113239" x="1257300" y="6324600"/>
          <p14:tracePt t="113251" x="1409700" y="6324600"/>
          <p14:tracePt t="113268" x="1651000" y="6324600"/>
          <p14:tracePt t="113270" x="1746250" y="6324600"/>
          <p14:tracePt t="113284" x="1809750" y="6324600"/>
          <p14:tracePt t="113301" x="1873250" y="6324600"/>
          <p14:tracePt t="113302" x="1879600" y="6324600"/>
          <p14:tracePt t="113318" x="1892300" y="6324600"/>
          <p14:tracePt t="113334" x="1898650" y="6318250"/>
          <p14:tracePt t="113351" x="1898650" y="6273800"/>
          <p14:tracePt t="113368" x="1885950" y="6191250"/>
          <p14:tracePt t="113384" x="1828800" y="6102350"/>
          <p14:tracePt t="113401" x="1708150" y="5981700"/>
          <p14:tracePt t="113418" x="1504950" y="5861050"/>
          <p14:tracePt t="113434" x="1257300" y="5765800"/>
          <p14:tracePt t="113451" x="1085850" y="5721350"/>
          <p14:tracePt t="113468" x="1016000" y="5715000"/>
          <p14:tracePt t="113484" x="990600" y="5715000"/>
          <p14:tracePt t="113501" x="984250" y="5715000"/>
          <p14:tracePt t="113518" x="952500" y="5721350"/>
          <p14:tracePt t="113534" x="914400" y="5759450"/>
          <p14:tracePt t="113551" x="889000" y="5810250"/>
          <p14:tracePt t="113567" x="863600" y="5886450"/>
          <p14:tracePt t="113584" x="857250" y="5949950"/>
          <p14:tracePt t="113601" x="857250" y="6026150"/>
          <p14:tracePt t="113618" x="882650" y="6108700"/>
          <p14:tracePt t="113634" x="946150" y="6178550"/>
          <p14:tracePt t="113651" x="1009650" y="6235700"/>
          <p14:tracePt t="113668" x="1079500" y="6280150"/>
          <p14:tracePt t="113684" x="1155700" y="6299200"/>
          <p14:tracePt t="113686" x="1200150" y="6305550"/>
          <p14:tracePt t="113701" x="1238250" y="6311900"/>
          <p14:tracePt t="113718" x="1352550" y="6311900"/>
          <p14:tracePt t="113734" x="1454150" y="6311900"/>
          <p14:tracePt t="113751" x="1511300" y="6305550"/>
          <p14:tracePt t="113768" x="1543050" y="6299200"/>
          <p14:tracePt t="113784" x="1549400" y="6292850"/>
          <p14:tracePt t="113801" x="1562100" y="6286500"/>
          <p14:tracePt t="113991" x="1568450" y="6280150"/>
          <p14:tracePt t="114000" x="1574800" y="6280150"/>
          <p14:tracePt t="114018" x="1600200" y="6286500"/>
          <p14:tracePt t="114035" x="1625600" y="6292850"/>
          <p14:tracePt t="114051" x="1638300" y="6299200"/>
          <p14:tracePt t="114055" x="1644650" y="6299200"/>
          <p14:tracePt t="114068" x="1651000" y="6299200"/>
          <p14:tracePt t="114101" x="1657350" y="6311900"/>
          <p14:tracePt t="114119" x="1670050" y="6311900"/>
          <p14:tracePt t="114135" x="1720850" y="6324600"/>
          <p14:tracePt t="114151" x="1790700" y="6337300"/>
          <p14:tracePt t="114168" x="1885950" y="6350000"/>
          <p14:tracePt t="114184" x="2025650" y="6350000"/>
          <p14:tracePt t="114201" x="2184400" y="6350000"/>
          <p14:tracePt t="114218" x="2330450" y="6350000"/>
          <p14:tracePt t="114234" x="2470150" y="6350000"/>
          <p14:tracePt t="114251" x="2584450" y="6350000"/>
          <p14:tracePt t="114267" x="2673350" y="6350000"/>
          <p14:tracePt t="114284" x="2768600" y="6350000"/>
          <p14:tracePt t="114301" x="2876550" y="6350000"/>
          <p14:tracePt t="114302" x="2940050" y="6350000"/>
          <p14:tracePt t="114318" x="3098800" y="6350000"/>
          <p14:tracePt t="114334" x="3289300" y="6350000"/>
          <p14:tracePt t="114351" x="3479800" y="6350000"/>
          <p14:tracePt t="114367" x="3689350" y="6350000"/>
          <p14:tracePt t="114384" x="3898900" y="6350000"/>
          <p14:tracePt t="114401" x="4108450" y="6350000"/>
          <p14:tracePt t="114417" x="4305300" y="6350000"/>
          <p14:tracePt t="114434" x="4476750" y="6350000"/>
          <p14:tracePt t="114451" x="4603750" y="6350000"/>
          <p14:tracePt t="114467" x="4699000" y="6350000"/>
          <p14:tracePt t="114484" x="4756150" y="6350000"/>
          <p14:tracePt t="114486" x="4775200" y="6350000"/>
          <p14:tracePt t="114501" x="4787900" y="6350000"/>
          <p14:tracePt t="114518" x="4813300" y="6350000"/>
          <p14:tracePt t="114534" x="4826000" y="6350000"/>
          <p14:tracePt t="114551" x="4857750" y="6350000"/>
          <p14:tracePt t="114567" x="4895850" y="6350000"/>
          <p14:tracePt t="114584" x="4953000" y="6350000"/>
          <p14:tracePt t="114601" x="4997450" y="6350000"/>
          <p14:tracePt t="114617" x="5029200" y="6343650"/>
          <p14:tracePt t="114634" x="5035550" y="6343650"/>
          <p14:tracePt t="115047" x="0" y="0"/>
        </p14:tracePtLst>
        <p14:tracePtLst>
          <p14:tracePt t="115567" x="730250" y="5918200"/>
          <p14:tracePt t="115599" x="723900" y="5918200"/>
          <p14:tracePt t="115608" x="717550" y="5924550"/>
          <p14:tracePt t="115623" x="711200" y="5949950"/>
          <p14:tracePt t="115634" x="711200" y="5956300"/>
          <p14:tracePt t="115650" x="704850" y="6013450"/>
          <p14:tracePt t="115667" x="704850" y="6076950"/>
          <p14:tracePt t="115684" x="711200" y="6146800"/>
          <p14:tracePt t="115700" x="749300" y="6210300"/>
          <p14:tracePt t="115718" x="882650" y="6299200"/>
          <p14:tracePt t="115734" x="1035050" y="6337300"/>
          <p14:tracePt t="115750" x="1181100" y="6350000"/>
          <p14:tracePt t="115767" x="1333500" y="6350000"/>
          <p14:tracePt t="115784" x="1454150" y="6318250"/>
          <p14:tracePt t="115800" x="1504950" y="6286500"/>
          <p14:tracePt t="115817" x="1517650" y="6254750"/>
          <p14:tracePt t="115834" x="1524000" y="6223000"/>
          <p14:tracePt t="115850" x="1517650" y="6184900"/>
          <p14:tracePt t="115867" x="1498600" y="6146800"/>
          <p14:tracePt t="115883" x="1460500" y="6108700"/>
          <p14:tracePt t="115900" x="1365250" y="6083300"/>
          <p14:tracePt t="115917" x="1257300" y="6064250"/>
          <p14:tracePt t="115918" x="1212850" y="6064250"/>
          <p14:tracePt t="115934" x="1155700" y="6064250"/>
          <p14:tracePt t="115950" x="1123950" y="6064250"/>
          <p14:tracePt t="115967" x="1117600" y="6064250"/>
          <p14:tracePt t="116000" x="1117600" y="6083300"/>
          <p14:tracePt t="116017" x="1117600" y="6102350"/>
          <p14:tracePt t="116033" x="1117600" y="6115050"/>
          <p14:tracePt t="116050" x="1117600" y="6153150"/>
          <p14:tracePt t="116067" x="1155700" y="6191250"/>
          <p14:tracePt t="116083" x="1231900" y="6216650"/>
          <p14:tracePt t="116100" x="1320800" y="6248400"/>
          <p14:tracePt t="116117" x="1409700" y="6273800"/>
          <p14:tracePt t="116118" x="1428750" y="6273800"/>
          <p14:tracePt t="116134" x="1454150" y="6273800"/>
          <p14:tracePt t="116150" x="1460500" y="6273800"/>
          <p14:tracePt t="116167" x="1466850" y="6273800"/>
          <p14:tracePt t="116183" x="1466850" y="6254750"/>
          <p14:tracePt t="116200" x="1466850" y="6248400"/>
          <p14:tracePt t="116217" x="1441450" y="6229350"/>
          <p14:tracePt t="116233" x="1416050" y="6216650"/>
          <p14:tracePt t="116250" x="1390650" y="6210300"/>
          <p14:tracePt t="116267" x="1352550" y="6210300"/>
          <p14:tracePt t="116283" x="1320800" y="6210300"/>
          <p14:tracePt t="116300" x="1301750" y="6223000"/>
          <p14:tracePt t="116317" x="1289050" y="6248400"/>
          <p14:tracePt t="116334" x="1289050" y="6280150"/>
          <p14:tracePt t="116350" x="1289050" y="6305550"/>
          <p14:tracePt t="116367" x="1289050" y="6318250"/>
          <p14:tracePt t="116383" x="1295400" y="6330950"/>
          <p14:tracePt t="116400" x="1320800" y="6337300"/>
          <p14:tracePt t="116431" x="1327150" y="6337300"/>
          <p14:tracePt t="116439" x="1339850" y="6337300"/>
          <p14:tracePt t="116455" x="1346200" y="6337300"/>
          <p14:tracePt t="116467" x="1346200" y="6330950"/>
          <p14:tracePt t="116483" x="1346200" y="6305550"/>
          <p14:tracePt t="116500" x="1346200" y="6267450"/>
          <p14:tracePt t="116517" x="1327150" y="6235700"/>
          <p14:tracePt t="116518" x="1308100" y="6216650"/>
          <p14:tracePt t="116533" x="1257300" y="6159500"/>
          <p14:tracePt t="116550" x="1200150" y="6121400"/>
          <p14:tracePt t="116567" x="1168400" y="6102350"/>
          <p14:tracePt t="116583" x="1162050" y="6096000"/>
          <p14:tracePt t="116640" x="1162050" y="6102350"/>
          <p14:tracePt t="116651" x="1162050" y="6115050"/>
          <p14:tracePt t="116667" x="1181100" y="6172200"/>
          <p14:tracePt t="116683" x="1225550" y="6242050"/>
          <p14:tracePt t="116686" x="1263650" y="6280150"/>
          <p14:tracePt t="116700" x="1301750" y="6305550"/>
          <p14:tracePt t="116717" x="1409700" y="6350000"/>
          <p14:tracePt t="116718" x="1460500" y="6369050"/>
          <p14:tracePt t="116734" x="1555750" y="6394450"/>
          <p14:tracePt t="116750" x="1587500" y="6400800"/>
          <p14:tracePt t="116767" x="1600200" y="6400800"/>
          <p14:tracePt t="116808" x="1600200" y="6394450"/>
          <p14:tracePt t="116816" x="1600200" y="6381750"/>
          <p14:tracePt t="116824" x="1587500" y="6362700"/>
          <p14:tracePt t="116833" x="1574800" y="6343650"/>
          <p14:tracePt t="116850" x="1498600" y="6292850"/>
          <p14:tracePt t="116867" x="1377950" y="6229350"/>
          <p14:tracePt t="116883" x="1231900" y="6159500"/>
          <p14:tracePt t="116900" x="1143000" y="6140450"/>
          <p14:tracePt t="116916" x="1111250" y="6134100"/>
          <p14:tracePt t="116934" x="1098550" y="6134100"/>
          <p14:tracePt t="116951" x="1085850" y="6134100"/>
          <p14:tracePt t="116967" x="1085850" y="6165850"/>
          <p14:tracePt t="116983" x="1085850" y="6203950"/>
          <p14:tracePt t="117000" x="1092200" y="6254750"/>
          <p14:tracePt t="117016" x="1111250" y="6292850"/>
          <p14:tracePt t="117033" x="1143000" y="6311900"/>
          <p14:tracePt t="117050" x="1174750" y="6324600"/>
          <p14:tracePt t="117066" x="1200150" y="6330950"/>
          <p14:tracePt t="117083" x="1212850" y="6330950"/>
          <p14:tracePt t="117100" x="1225550" y="6330950"/>
          <p14:tracePt t="117116" x="1225550" y="6318250"/>
          <p14:tracePt t="117133" x="1225550" y="6286500"/>
          <p14:tracePt t="117150" x="1219200" y="6223000"/>
          <p14:tracePt t="117166" x="1200150" y="6203950"/>
          <p14:tracePt t="117183" x="1193800" y="6197600"/>
          <p14:tracePt t="117256" x="1187450" y="6197600"/>
          <p14:tracePt t="117269" x="1187450" y="6203950"/>
          <p14:tracePt t="117283" x="1187450" y="6216650"/>
          <p14:tracePt t="117300" x="1187450" y="6235700"/>
          <p14:tracePt t="117317" x="1187450" y="6261100"/>
          <p14:tracePt t="117319" x="1193800" y="6267450"/>
          <p14:tracePt t="117333" x="1206500" y="6273800"/>
          <p14:tracePt t="117350" x="1225550" y="6280150"/>
          <p14:tracePt t="117366" x="1231900" y="6280150"/>
          <p14:tracePt t="117391" x="1231900" y="6273800"/>
          <p14:tracePt t="117400" x="1231900" y="6261100"/>
          <p14:tracePt t="117416" x="1231900" y="6216650"/>
          <p14:tracePt t="117433" x="1206500" y="6184900"/>
          <p14:tracePt t="117450" x="1168400" y="6146800"/>
          <p14:tracePt t="117466" x="1130300" y="6121400"/>
          <p14:tracePt t="117470" x="1123950" y="6115050"/>
          <p14:tracePt t="117483" x="1111250" y="6108700"/>
          <p14:tracePt t="117500" x="1098550" y="6096000"/>
          <p14:tracePt t="117559" x="1092200" y="6108700"/>
          <p14:tracePt t="117569" x="1092200" y="6121400"/>
          <p14:tracePt t="117583" x="1111250" y="6172200"/>
          <p14:tracePt t="117600" x="1136650" y="6223000"/>
          <p14:tracePt t="117616" x="1162050" y="6261100"/>
          <p14:tracePt t="117633" x="1181100" y="6280150"/>
          <p14:tracePt t="117650" x="1193800" y="6286500"/>
          <p14:tracePt t="117696" x="1193800" y="6280150"/>
          <p14:tracePt t="117711" x="1193800" y="6216650"/>
          <p14:tracePt t="117726" x="1187450" y="6191250"/>
          <p14:tracePt t="117742" x="1155700" y="6096000"/>
          <p14:tracePt t="117753" x="1143000" y="6076950"/>
          <p14:tracePt t="117766" x="1130300" y="6045200"/>
          <p14:tracePt t="117857" x="1130300" y="6057900"/>
          <p14:tracePt t="117869" x="1130300" y="6070600"/>
          <p14:tracePt t="117884" x="1130300" y="6115050"/>
          <p14:tracePt t="117900" x="1136650" y="6121400"/>
          <p14:tracePt t="117917" x="1143000" y="6134100"/>
          <p14:tracePt t="117992" x="1149350" y="6140450"/>
          <p14:tracePt t="118136" x="1155700" y="6140450"/>
          <p14:tracePt t="118152" x="1162050" y="6178550"/>
          <p14:tracePt t="118167" x="1174750" y="6216650"/>
          <p14:tracePt t="118185" x="1193800" y="6254750"/>
          <p14:tracePt t="118199" x="1206500" y="6267450"/>
          <p14:tracePt t="118216" x="1212850" y="6280150"/>
          <p14:tracePt t="118254" x="1219200" y="6280150"/>
          <p14:tracePt t="118266" x="1219200" y="6273800"/>
          <p14:tracePt t="118283" x="1231900" y="6235700"/>
          <p14:tracePt t="118299" x="1231900" y="6178550"/>
          <p14:tracePt t="118316" x="1225550" y="6127750"/>
          <p14:tracePt t="118318" x="1219200" y="6102350"/>
          <p14:tracePt t="118333" x="1212850" y="6089650"/>
          <p14:tracePt t="118349" x="1200150" y="6064250"/>
          <p14:tracePt t="118422" x="1200150" y="6070600"/>
          <p14:tracePt t="118430" x="1200150" y="6089650"/>
          <p14:tracePt t="118438" x="1200150" y="6121400"/>
          <p14:tracePt t="118449" x="1206500" y="6146800"/>
          <p14:tracePt t="118466" x="1219200" y="6178550"/>
          <p14:tracePt t="118483" x="1231900" y="6210300"/>
          <p14:tracePt t="118499" x="1231900" y="6216650"/>
          <p14:tracePt t="118532" x="1238250" y="6223000"/>
          <p14:tracePt t="118574" x="1238250" y="6216650"/>
          <p14:tracePt t="118582" x="1238250" y="6210300"/>
          <p14:tracePt t="118590" x="1238250" y="6191250"/>
          <p14:tracePt t="118599" x="1231900" y="6184900"/>
          <p14:tracePt t="11915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341438"/>
            <a:ext cx="11034024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公共静态常量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公共抽象实例方法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的集合。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接口是能力、规范、协议的反映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接口不是类：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不能定义构造函数；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接口之间可以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继承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(3)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和抽象类一样，不能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语法：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[modifier] 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9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	             </a:t>
            </a:r>
            <a:r>
              <a:rPr kumimoji="0" lang="en-US" altLang="zh-CN" sz="19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constant_declaration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            </a:t>
            </a:r>
            <a:r>
              <a:rPr kumimoji="0" lang="en-US" altLang="zh-CN" sz="19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abstract_method_declaration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接口中的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所有数据字段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接口体中的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21"/>
    </mc:Choice>
    <mc:Fallback xmlns="">
      <p:transition spd="slow" advTm="117321"/>
    </mc:Fallback>
  </mc:AlternateContent>
  <p:extLst>
    <p:ext uri="{3A86A75C-4F4B-4683-9AE1-C65F6400EC91}">
      <p14:laserTraceLst xmlns:p14="http://schemas.microsoft.com/office/powerpoint/2010/main">
        <p14:tracePtLst>
          <p14:tracePt t="2687" x="565150" y="774700"/>
          <p14:tracePt t="2790" x="571500" y="774700"/>
          <p14:tracePt t="2798" x="590550" y="774700"/>
          <p14:tracePt t="2807" x="609600" y="774700"/>
          <p14:tracePt t="2823" x="666750" y="774700"/>
          <p14:tracePt t="2839" x="755650" y="774700"/>
          <p14:tracePt t="2856" x="882650" y="774700"/>
          <p14:tracePt t="2873" x="1041400" y="774700"/>
          <p14:tracePt t="2889" x="1219200" y="774700"/>
          <p14:tracePt t="2906" x="1409700" y="774700"/>
          <p14:tracePt t="2922" x="1543050" y="774700"/>
          <p14:tracePt t="2939" x="1631950" y="774700"/>
          <p14:tracePt t="2956" x="1663700" y="781050"/>
          <p14:tracePt t="2958" x="1670050" y="781050"/>
          <p14:tracePt t="3183" x="1663700" y="787400"/>
          <p14:tracePt t="3193" x="1657350" y="787400"/>
          <p14:tracePt t="3206" x="1593850" y="787400"/>
          <p14:tracePt t="3222" x="1441450" y="787400"/>
          <p14:tracePt t="3239" x="1231900" y="787400"/>
          <p14:tracePt t="3256" x="933450" y="787400"/>
          <p14:tracePt t="3272" x="565150" y="787400"/>
          <p14:tracePt t="3289" x="317500" y="787400"/>
          <p14:tracePt t="3306" x="177800" y="787400"/>
          <p14:tracePt t="3322" x="146050" y="787400"/>
          <p14:tracePt t="3326" x="139700" y="787400"/>
          <p14:tracePt t="3339" x="133350" y="787400"/>
          <p14:tracePt t="3430" x="152400" y="787400"/>
          <p14:tracePt t="3440" x="209550" y="787400"/>
          <p14:tracePt t="3456" x="419100" y="787400"/>
          <p14:tracePt t="3472" x="787400" y="819150"/>
          <p14:tracePt t="3489" x="1111250" y="863600"/>
          <p14:tracePt t="3506" x="1282700" y="876300"/>
          <p14:tracePt t="3510" x="1333500" y="876300"/>
          <p14:tracePt t="3523" x="1358900" y="876300"/>
          <p14:tracePt t="3527" x="1365250" y="876300"/>
          <p14:tracePt t="3539" x="1371600" y="876300"/>
          <p14:tracePt t="3614" x="1339850" y="876300"/>
          <p14:tracePt t="3623" x="1276350" y="876300"/>
          <p14:tracePt t="3639" x="1104900" y="863600"/>
          <p14:tracePt t="3656" x="933450" y="844550"/>
          <p14:tracePt t="3672" x="844550" y="838200"/>
          <p14:tracePt t="3689" x="819150" y="838200"/>
          <p14:tracePt t="3705" x="812800" y="838200"/>
          <p14:tracePt t="3743" x="825500" y="838200"/>
          <p14:tracePt t="3755" x="857250" y="838200"/>
          <p14:tracePt t="3772" x="990600" y="838200"/>
          <p14:tracePt t="3789" x="1320800" y="838200"/>
          <p14:tracePt t="3806" x="1530350" y="838200"/>
          <p14:tracePt t="3822" x="1644650" y="838200"/>
          <p14:tracePt t="3839" x="1663700" y="838200"/>
          <p14:tracePt t="3855" x="1670050" y="838200"/>
          <p14:tracePt t="3894" x="1663700" y="838200"/>
          <p14:tracePt t="3905" x="1638300" y="838200"/>
          <p14:tracePt t="3922" x="1543050" y="825500"/>
          <p14:tracePt t="3939" x="1441450" y="800100"/>
          <p14:tracePt t="3942" x="1409700" y="800100"/>
          <p14:tracePt t="3955" x="1384300" y="800100"/>
          <p14:tracePt t="3972" x="1371600" y="800100"/>
          <p14:tracePt t="3989" x="1365250" y="800100"/>
          <p14:tracePt t="4007" x="1371600" y="800100"/>
          <p14:tracePt t="4022" x="1485900" y="819150"/>
          <p14:tracePt t="4039" x="1670050" y="844550"/>
          <p14:tracePt t="4055" x="1968500" y="882650"/>
          <p14:tracePt t="4072" x="2235200" y="933450"/>
          <p14:tracePt t="4089" x="2393950" y="965200"/>
          <p14:tracePt t="4105" x="2438400" y="971550"/>
          <p14:tracePt t="4122" x="2444750" y="971550"/>
          <p14:tracePt t="4207" x="2438400" y="971550"/>
          <p14:tracePt t="4216" x="2419350" y="971550"/>
          <p14:tracePt t="4228" x="2406650" y="971550"/>
          <p14:tracePt t="4239" x="2368550" y="965200"/>
          <p14:tracePt t="4255" x="2311400" y="958850"/>
          <p14:tracePt t="4272" x="2247900" y="939800"/>
          <p14:tracePt t="4289" x="2222500" y="939800"/>
          <p14:tracePt t="4306" x="2209800" y="939800"/>
          <p14:tracePt t="4375" x="2228850" y="939800"/>
          <p14:tracePt t="4385" x="2260600" y="939800"/>
          <p14:tracePt t="4398" x="2387600" y="939800"/>
          <p14:tracePt t="4405" x="2482850" y="933450"/>
          <p14:tracePt t="4422" x="2654300" y="901700"/>
          <p14:tracePt t="4439" x="2806700" y="863600"/>
          <p14:tracePt t="4455" x="2889250" y="850900"/>
          <p14:tracePt t="4472" x="2921000" y="825500"/>
          <p14:tracePt t="4489" x="2946400" y="793750"/>
          <p14:tracePt t="4505" x="2952750" y="762000"/>
          <p14:tracePt t="4522" x="2952750" y="730250"/>
          <p14:tracePt t="4538" x="2940050" y="673100"/>
          <p14:tracePt t="4555" x="2908300" y="590550"/>
          <p14:tracePt t="4558" x="2876550" y="552450"/>
          <p14:tracePt t="4572" x="2838450" y="501650"/>
          <p14:tracePt t="4589" x="2673350" y="387350"/>
          <p14:tracePt t="4605" x="2546350" y="311150"/>
          <p14:tracePt t="4622" x="2432050" y="273050"/>
          <p14:tracePt t="4638" x="2355850" y="260350"/>
          <p14:tracePt t="4655" x="2292350" y="260350"/>
          <p14:tracePt t="4672" x="2235200" y="260350"/>
          <p14:tracePt t="4688" x="2159000" y="260350"/>
          <p14:tracePt t="4705" x="2076450" y="279400"/>
          <p14:tracePt t="4722" x="2006600" y="317500"/>
          <p14:tracePt t="4739" x="1949450" y="361950"/>
          <p14:tracePt t="4755" x="1911350" y="400050"/>
          <p14:tracePt t="4758" x="1905000" y="431800"/>
          <p14:tracePt t="4772" x="1898650" y="463550"/>
          <p14:tracePt t="4789" x="1898650" y="565150"/>
          <p14:tracePt t="4805" x="1930400" y="615950"/>
          <p14:tracePt t="4822" x="1981200" y="660400"/>
          <p14:tracePt t="4839" x="2057400" y="704850"/>
          <p14:tracePt t="4855" x="2139950" y="723900"/>
          <p14:tracePt t="4872" x="2209800" y="736600"/>
          <p14:tracePt t="4889" x="2228850" y="736600"/>
          <p14:tracePt t="4905" x="2235200" y="736600"/>
          <p14:tracePt t="5101" x="0" y="0"/>
        </p14:tracePtLst>
        <p14:tracePtLst>
          <p14:tracePt t="5985" x="1968500" y="209550"/>
          <p14:tracePt t="5996" x="1955800" y="215900"/>
          <p14:tracePt t="6009" x="1936750" y="234950"/>
          <p14:tracePt t="6021" x="1911350" y="254000"/>
          <p14:tracePt t="6038" x="1905000" y="292100"/>
          <p14:tracePt t="6055" x="1905000" y="323850"/>
          <p14:tracePt t="6072" x="1905000" y="374650"/>
          <p14:tracePt t="6088" x="1905000" y="419100"/>
          <p14:tracePt t="6105" x="1917700" y="488950"/>
          <p14:tracePt t="6121" x="1955800" y="546100"/>
          <p14:tracePt t="6138" x="2006600" y="596900"/>
          <p14:tracePt t="6155" x="2070100" y="641350"/>
          <p14:tracePt t="6171" x="2171700" y="679450"/>
          <p14:tracePt t="6173" x="2228850" y="692150"/>
          <p14:tracePt t="6188" x="2273300" y="704850"/>
          <p14:tracePt t="6205" x="2368550" y="711200"/>
          <p14:tracePt t="6221" x="2400300" y="711200"/>
          <p14:tracePt t="6238" x="2419350" y="698500"/>
          <p14:tracePt t="6255" x="2432050" y="660400"/>
          <p14:tracePt t="6271" x="2438400" y="622300"/>
          <p14:tracePt t="6288" x="2438400" y="565150"/>
          <p14:tracePt t="6305" x="2438400" y="508000"/>
          <p14:tracePt t="6321" x="2438400" y="463550"/>
          <p14:tracePt t="6338" x="2438400" y="419100"/>
          <p14:tracePt t="6355" x="2419350" y="393700"/>
          <p14:tracePt t="6358" x="2406650" y="381000"/>
          <p14:tracePt t="6371" x="2387600" y="368300"/>
          <p14:tracePt t="6388" x="2349500" y="355600"/>
          <p14:tracePt t="6390" x="2311400" y="342900"/>
          <p14:tracePt t="6405" x="2222500" y="330200"/>
          <p14:tracePt t="6421" x="2133600" y="330200"/>
          <p14:tracePt t="6438" x="2051050" y="330200"/>
          <p14:tracePt t="6454" x="1993900" y="330200"/>
          <p14:tracePt t="6471" x="1949450" y="330200"/>
          <p14:tracePt t="6488" x="1924050" y="355600"/>
          <p14:tracePt t="6504" x="1898650" y="393700"/>
          <p14:tracePt t="6521" x="1892300" y="419100"/>
          <p14:tracePt t="6538" x="1892300" y="463550"/>
          <p14:tracePt t="6554" x="1930400" y="539750"/>
          <p14:tracePt t="6571" x="1968500" y="571500"/>
          <p14:tracePt t="6574" x="2000250" y="596900"/>
          <p14:tracePt t="6588" x="2038350" y="609600"/>
          <p14:tracePt t="6604" x="2082800" y="628650"/>
          <p14:tracePt t="6621" x="2108200" y="635000"/>
          <p14:tracePt t="6638" x="2114550" y="635000"/>
          <p14:tracePt t="6654" x="2120900" y="628650"/>
          <p14:tracePt t="6671" x="2127250" y="590550"/>
          <p14:tracePt t="6688" x="2127250" y="552450"/>
          <p14:tracePt t="6704" x="2114550" y="508000"/>
          <p14:tracePt t="6721" x="2089150" y="463550"/>
          <p14:tracePt t="6738" x="2051050" y="438150"/>
          <p14:tracePt t="6754" x="2012950" y="425450"/>
          <p14:tracePt t="6771" x="2000250" y="419100"/>
          <p14:tracePt t="6788" x="1993900" y="419100"/>
          <p14:tracePt t="6805" x="1987550" y="419100"/>
          <p14:tracePt t="6821" x="2000250" y="482600"/>
          <p14:tracePt t="6838" x="2076450" y="571500"/>
          <p14:tracePt t="6854" x="2197100" y="647700"/>
          <p14:tracePt t="6871" x="2381250" y="711200"/>
          <p14:tracePt t="6888" x="2533650" y="742950"/>
          <p14:tracePt t="6904" x="2609850" y="749300"/>
          <p14:tracePt t="6921" x="2635250" y="749300"/>
          <p14:tracePt t="6938" x="2641600" y="749300"/>
          <p14:tracePt t="6954" x="2641600" y="736600"/>
          <p14:tracePt t="6971" x="2641600" y="717550"/>
          <p14:tracePt t="6988" x="2641600" y="711200"/>
          <p14:tracePt t="7004" x="2635250" y="704850"/>
          <p14:tracePt t="7030" x="2628900" y="704850"/>
          <p14:tracePt t="7047" x="2622550" y="704850"/>
          <p14:tracePt t="7054" x="2609850" y="704850"/>
          <p14:tracePt t="7054" x="0" y="0"/>
        </p14:tracePtLst>
        <p14:tracePtLst>
          <p14:tracePt t="8416" x="1562100" y="1638300"/>
          <p14:tracePt t="8521" x="1587500" y="1638300"/>
          <p14:tracePt t="8531" x="1625600" y="1638300"/>
          <p14:tracePt t="8543" x="1746250" y="1638300"/>
          <p14:tracePt t="8554" x="1816100" y="1638300"/>
          <p14:tracePt t="8570" x="2006600" y="1638300"/>
          <p14:tracePt t="8587" x="2178050" y="1638300"/>
          <p14:tracePt t="8604" x="2292350" y="1638300"/>
          <p14:tracePt t="8621" x="2374900" y="1638300"/>
          <p14:tracePt t="8637" x="2393950" y="1638300"/>
          <p14:tracePt t="9215" x="2406650" y="1638300"/>
          <p14:tracePt t="9225" x="2406650" y="1644650"/>
          <p14:tracePt t="9237" x="2419350" y="1651000"/>
          <p14:tracePt t="9253" x="2438400" y="1670050"/>
          <p14:tracePt t="9270" x="2476500" y="1682750"/>
          <p14:tracePt t="9287" x="2520950" y="1695450"/>
          <p14:tracePt t="9304" x="2609850" y="1708150"/>
          <p14:tracePt t="9321" x="2724150" y="1720850"/>
          <p14:tracePt t="9337" x="2851150" y="1720850"/>
          <p14:tracePt t="9354" x="2978150" y="1720850"/>
          <p14:tracePt t="9370" x="3117850" y="1739900"/>
          <p14:tracePt t="9387" x="3225800" y="1758950"/>
          <p14:tracePt t="9390" x="3282950" y="1765300"/>
          <p14:tracePt t="9404" x="3327400" y="1778000"/>
          <p14:tracePt t="9421" x="3397250" y="1784350"/>
          <p14:tracePt t="9422" x="3429000" y="1784350"/>
          <p14:tracePt t="9437" x="3473450" y="1784350"/>
          <p14:tracePt t="9454" x="3517900" y="1784350"/>
          <p14:tracePt t="9470" x="3568700" y="1784350"/>
          <p14:tracePt t="9487" x="3613150" y="1784350"/>
          <p14:tracePt t="9503" x="3651250" y="1784350"/>
          <p14:tracePt t="9520" x="3689350" y="1784350"/>
          <p14:tracePt t="9537" x="3740150" y="1784350"/>
          <p14:tracePt t="9553" x="3784600" y="1784350"/>
          <p14:tracePt t="9570" x="3841750" y="1784350"/>
          <p14:tracePt t="9587" x="3898900" y="1784350"/>
          <p14:tracePt t="9603" x="3943350" y="1784350"/>
          <p14:tracePt t="9620" x="3981450" y="1784350"/>
          <p14:tracePt t="9621" x="4006850" y="1784350"/>
          <p14:tracePt t="9637" x="4051300" y="1784350"/>
          <p14:tracePt t="9653" x="4102100" y="1778000"/>
          <p14:tracePt t="9670" x="4140200" y="1771650"/>
          <p14:tracePt t="9687" x="4165600" y="1765300"/>
          <p14:tracePt t="9703" x="4184650" y="1758950"/>
          <p14:tracePt t="9720" x="4184650" y="1752600"/>
          <p14:tracePt t="9754" x="4184650" y="1746250"/>
          <p14:tracePt t="9770" x="4184650" y="1733550"/>
          <p14:tracePt t="9787" x="4184650" y="1714500"/>
          <p14:tracePt t="9790" x="4184650" y="1708150"/>
          <p14:tracePt t="9803" x="4184650" y="1689100"/>
          <p14:tracePt t="9820" x="4184650" y="1657350"/>
          <p14:tracePt t="9822" x="4178300" y="1619250"/>
          <p14:tracePt t="9837" x="4165600" y="1587500"/>
          <p14:tracePt t="9853" x="4127500" y="1549400"/>
          <p14:tracePt t="9870" x="4057650" y="1504950"/>
          <p14:tracePt t="9887" x="3975100" y="1460500"/>
          <p14:tracePt t="9903" x="3873500" y="1422400"/>
          <p14:tracePt t="9920" x="3759200" y="1377950"/>
          <p14:tracePt t="9937" x="3638550" y="1346200"/>
          <p14:tracePt t="9953" x="3511550" y="1320800"/>
          <p14:tracePt t="9970" x="3390900" y="1308100"/>
          <p14:tracePt t="9987" x="3314700" y="1308100"/>
          <p14:tracePt t="9990" x="3270250" y="1308100"/>
          <p14:tracePt t="10003" x="3225800" y="1308100"/>
          <p14:tracePt t="10020" x="3143250" y="1308100"/>
          <p14:tracePt t="10022" x="3105150" y="1314450"/>
          <p14:tracePt t="10037" x="3035300" y="1346200"/>
          <p14:tracePt t="10053" x="2978150" y="1384300"/>
          <p14:tracePt t="10070" x="2940050" y="1422400"/>
          <p14:tracePt t="10087" x="2914650" y="1473200"/>
          <p14:tracePt t="10103" x="2908300" y="1530350"/>
          <p14:tracePt t="10120" x="2908300" y="1619250"/>
          <p14:tracePt t="10137" x="2927350" y="1708150"/>
          <p14:tracePt t="10153" x="2990850" y="1778000"/>
          <p14:tracePt t="10170" x="3117850" y="1847850"/>
          <p14:tracePt t="10187" x="3263900" y="1892300"/>
          <p14:tracePt t="10190" x="3340100" y="1911350"/>
          <p14:tracePt t="10203" x="3409950" y="1917700"/>
          <p14:tracePt t="10220" x="3498850" y="1924050"/>
          <p14:tracePt t="10237" x="3575050" y="1917700"/>
          <p14:tracePt t="10253" x="3600450" y="1911350"/>
          <p14:tracePt t="10270" x="3619500" y="1879600"/>
          <p14:tracePt t="10286" x="3638550" y="1847850"/>
          <p14:tracePt t="10303" x="3657600" y="1809750"/>
          <p14:tracePt t="10320" x="3657600" y="1784350"/>
          <p14:tracePt t="10336" x="3657600" y="1765300"/>
          <p14:tracePt t="10353" x="3657600" y="1752600"/>
          <p14:tracePt t="10370" x="3657600" y="1746250"/>
          <p14:tracePt t="10517" x="0" y="0"/>
        </p14:tracePtLst>
        <p14:tracePtLst>
          <p14:tracePt t="11176" x="5041900" y="1454150"/>
          <p14:tracePt t="11279" x="5035550" y="1454150"/>
          <p14:tracePt t="11296" x="5035550" y="1460500"/>
          <p14:tracePt t="11310" x="5029200" y="1479550"/>
          <p14:tracePt t="11322" x="5029200" y="1492250"/>
          <p14:tracePt t="11336" x="5029200" y="1536700"/>
          <p14:tracePt t="11353" x="5035550" y="1593850"/>
          <p14:tracePt t="11370" x="5054600" y="1631950"/>
          <p14:tracePt t="11386" x="5092700" y="1689100"/>
          <p14:tracePt t="11403" x="5143500" y="1727200"/>
          <p14:tracePt t="11405" x="5168900" y="1739900"/>
          <p14:tracePt t="11419" x="5200650" y="1752600"/>
          <p14:tracePt t="11436" x="5276850" y="1784350"/>
          <p14:tracePt t="11453" x="5372100" y="1809750"/>
          <p14:tracePt t="11469" x="5410200" y="1809750"/>
          <p14:tracePt t="11486" x="5473700" y="1809750"/>
          <p14:tracePt t="11503" x="5524500" y="1797050"/>
          <p14:tracePt t="11519" x="5568950" y="1778000"/>
          <p14:tracePt t="11536" x="5600700" y="1765300"/>
          <p14:tracePt t="11553" x="5613400" y="1746250"/>
          <p14:tracePt t="11569" x="5626100" y="1720850"/>
          <p14:tracePt t="11586" x="5632450" y="1701800"/>
          <p14:tracePt t="11603" x="5632450" y="1695450"/>
          <p14:tracePt t="11622" x="5632450" y="1689100"/>
          <p14:tracePt t="11636" x="5632450" y="1682750"/>
          <p14:tracePt t="11703" x="5638800" y="1682750"/>
          <p14:tracePt t="11714" x="5651500" y="1689100"/>
          <p14:tracePt t="11729" x="5695950" y="1720850"/>
          <p14:tracePt t="11743" x="5810250" y="1771650"/>
          <p14:tracePt t="11753" x="5892800" y="1797050"/>
          <p14:tracePt t="11769" x="6057900" y="1835150"/>
          <p14:tracePt t="11786" x="6178550" y="1860550"/>
          <p14:tracePt t="11803" x="6229350" y="1860550"/>
          <p14:tracePt t="11807" x="6242050" y="1860550"/>
          <p14:tracePt t="11820" x="6261100" y="1860550"/>
          <p14:tracePt t="11836" x="6280150" y="1860550"/>
          <p14:tracePt t="11853" x="6330950" y="1847850"/>
          <p14:tracePt t="11869" x="6369050" y="1835150"/>
          <p14:tracePt t="11886" x="6407150" y="1803400"/>
          <p14:tracePt t="11903" x="6419850" y="1778000"/>
          <p14:tracePt t="11919" x="6432550" y="1746250"/>
          <p14:tracePt t="11936" x="6445250" y="1714500"/>
          <p14:tracePt t="11953" x="6451600" y="1701800"/>
          <p14:tracePt t="11969" x="6451600" y="1689100"/>
          <p14:tracePt t="11986" x="6451600" y="1682750"/>
          <p14:tracePt t="12079" x="6451600" y="1695450"/>
          <p14:tracePt t="12091" x="6464300" y="1733550"/>
          <p14:tracePt t="12103" x="6483350" y="1765300"/>
          <p14:tracePt t="12119" x="6527800" y="1803400"/>
          <p14:tracePt t="12136" x="6597650" y="1841500"/>
          <p14:tracePt t="12153" x="6692900" y="1866900"/>
          <p14:tracePt t="12169" x="6769100" y="1873250"/>
          <p14:tracePt t="12186" x="6851650" y="1873250"/>
          <p14:tracePt t="12203" x="6927850" y="1873250"/>
          <p14:tracePt t="12219" x="6978650" y="1873250"/>
          <p14:tracePt t="12222" x="6991350" y="1866900"/>
          <p14:tracePt t="12238" x="7004050" y="1860550"/>
          <p14:tracePt t="12254" x="7010400" y="1847850"/>
          <p14:tracePt t="12849" x="7010400" y="1841500"/>
          <p14:tracePt t="12866" x="7010400" y="1835150"/>
          <p14:tracePt t="12879" x="7004050" y="1822450"/>
          <p14:tracePt t="12890" x="6997700" y="1816100"/>
          <p14:tracePt t="12903" x="6953250" y="1797050"/>
          <p14:tracePt t="12919" x="6902450" y="1778000"/>
          <p14:tracePt t="12936" x="6838950" y="1752600"/>
          <p14:tracePt t="12952" x="6769100" y="1720850"/>
          <p14:tracePt t="12969" x="6686550" y="1689100"/>
          <p14:tracePt t="12986" x="6559550" y="1638300"/>
          <p14:tracePt t="13003" x="6375400" y="1574800"/>
          <p14:tracePt t="13019" x="6172200" y="1524000"/>
          <p14:tracePt t="13036" x="5981700" y="1485900"/>
          <p14:tracePt t="13052" x="5848350" y="1473200"/>
          <p14:tracePt t="13054" x="5816600" y="1473200"/>
          <p14:tracePt t="13069" x="5759450" y="1473200"/>
          <p14:tracePt t="13085" x="5734050" y="1473200"/>
          <p14:tracePt t="13102" x="5695950" y="1479550"/>
          <p14:tracePt t="13119" x="5657850" y="1498600"/>
          <p14:tracePt t="13136" x="5619750" y="1524000"/>
          <p14:tracePt t="13152" x="5600700" y="1555750"/>
          <p14:tracePt t="13169" x="5581650" y="1587500"/>
          <p14:tracePt t="13186" x="5562600" y="1638300"/>
          <p14:tracePt t="13202" x="5562600" y="1670050"/>
          <p14:tracePt t="13219" x="5556250" y="1714500"/>
          <p14:tracePt t="13222" x="5556250" y="1727200"/>
          <p14:tracePt t="13252" x="5556250" y="1733550"/>
          <p14:tracePt t="13336" x="5556250" y="1739900"/>
          <p14:tracePt t="13348" x="5562600" y="1739900"/>
          <p14:tracePt t="13361" x="5626100" y="1739900"/>
          <p14:tracePt t="13369" x="5683250" y="1739900"/>
          <p14:tracePt t="13386" x="5810250" y="1739900"/>
          <p14:tracePt t="13402" x="5905500" y="1739900"/>
          <p14:tracePt t="13419" x="5969000" y="1739900"/>
          <p14:tracePt t="13435" x="6013450" y="1733550"/>
          <p14:tracePt t="13438" x="6019800" y="1733550"/>
          <p14:tracePt t="13452" x="6026150" y="1727200"/>
          <p14:tracePt t="13469" x="6038850" y="1720850"/>
          <p14:tracePt t="13485" x="6038850" y="1714500"/>
          <p14:tracePt t="13622" x="6038850" y="1708150"/>
          <p14:tracePt t="13633" x="6045200" y="1708150"/>
          <p14:tracePt t="13647" x="6057900" y="1714500"/>
          <p14:tracePt t="13665" x="6121400" y="1739900"/>
          <p14:tracePt t="13673" x="6153150" y="1752600"/>
          <p14:tracePt t="13685" x="6254750" y="1784350"/>
          <p14:tracePt t="13702" x="6375400" y="1809750"/>
          <p14:tracePt t="13719" x="6508750" y="1828800"/>
          <p14:tracePt t="13735" x="6648450" y="1854200"/>
          <p14:tracePt t="13752" x="6800850" y="1866900"/>
          <p14:tracePt t="13769" x="6927850" y="1866900"/>
          <p14:tracePt t="13785" x="7023100" y="1866900"/>
          <p14:tracePt t="13802" x="7073900" y="1866900"/>
          <p14:tracePt t="13819" x="7099300" y="1866900"/>
          <p14:tracePt t="13821" x="7105650" y="1866900"/>
          <p14:tracePt t="13835" x="7112000" y="1866900"/>
          <p14:tracePt t="13852" x="7118350" y="1866900"/>
          <p14:tracePt t="13869" x="7124700" y="1860550"/>
          <p14:tracePt t="13885" x="7143750" y="1860550"/>
          <p14:tracePt t="13902" x="7162800" y="1854200"/>
          <p14:tracePt t="13919" x="7169150" y="1847850"/>
          <p14:tracePt t="13952" x="7188200" y="1847850"/>
          <p14:tracePt t="13969" x="7213600" y="1847850"/>
          <p14:tracePt t="13985" x="7239000" y="1847850"/>
          <p14:tracePt t="14002" x="7270750" y="1847850"/>
          <p14:tracePt t="14019" x="7296150" y="1847850"/>
          <p14:tracePt t="14036" x="7308850" y="1847850"/>
          <p14:tracePt t="14052" x="7321550" y="1847850"/>
          <p14:tracePt t="14069" x="7353300" y="1847850"/>
          <p14:tracePt t="14085" x="7391400" y="1847850"/>
          <p14:tracePt t="14102" x="7448550" y="1847850"/>
          <p14:tracePt t="14119" x="7524750" y="1847850"/>
          <p14:tracePt t="14135" x="7620000" y="1847850"/>
          <p14:tracePt t="14152" x="7727950" y="1847850"/>
          <p14:tracePt t="14169" x="7810500" y="1847850"/>
          <p14:tracePt t="14185" x="7867650" y="1847850"/>
          <p14:tracePt t="14202" x="7905750" y="1847850"/>
          <p14:tracePt t="14219" x="7931150" y="1847850"/>
          <p14:tracePt t="14235" x="7950200" y="1847850"/>
          <p14:tracePt t="14252" x="7969250" y="1847850"/>
          <p14:tracePt t="14255" x="7975600" y="1847850"/>
          <p14:tracePt t="14269" x="7994650" y="1847850"/>
          <p14:tracePt t="14285" x="8007350" y="1847850"/>
          <p14:tracePt t="14302" x="8013700" y="1847850"/>
          <p14:tracePt t="14319" x="8020050" y="1847850"/>
          <p14:tracePt t="14336" x="8045450" y="1847850"/>
          <p14:tracePt t="14352" x="8064500" y="1847850"/>
          <p14:tracePt t="14369" x="8089900" y="1847850"/>
          <p14:tracePt t="14385" x="8108950" y="1847850"/>
          <p14:tracePt t="14402" x="8128000" y="1847850"/>
          <p14:tracePt t="14419" x="8134350" y="1847850"/>
          <p14:tracePt t="15430" x="0" y="0"/>
        </p14:tracePtLst>
        <p14:tracePtLst>
          <p14:tracePt t="16680" x="7829550" y="1397000"/>
          <p14:tracePt t="16691" x="7816850" y="1397000"/>
          <p14:tracePt t="16703" x="7804150" y="1397000"/>
          <p14:tracePt t="16718" x="7785100" y="1397000"/>
          <p14:tracePt t="16734" x="7772400" y="1409700"/>
          <p14:tracePt t="16752" x="7747000" y="1454150"/>
          <p14:tracePt t="16768" x="7727950" y="1485900"/>
          <p14:tracePt t="16785" x="7721600" y="1530350"/>
          <p14:tracePt t="16801" x="7721600" y="1581150"/>
          <p14:tracePt t="16818" x="7734300" y="1670050"/>
          <p14:tracePt t="16834" x="7778750" y="1746250"/>
          <p14:tracePt t="16851" x="7874000" y="1835150"/>
          <p14:tracePt t="16854" x="7931150" y="1879600"/>
          <p14:tracePt t="16868" x="8001000" y="1917700"/>
          <p14:tracePt t="16884" x="8153400" y="1974850"/>
          <p14:tracePt t="16886" x="8216900" y="1987550"/>
          <p14:tracePt t="16901" x="8337550" y="2012950"/>
          <p14:tracePt t="16918" x="8382000" y="2012950"/>
          <p14:tracePt t="16934" x="8420100" y="2012950"/>
          <p14:tracePt t="16951" x="8445500" y="1981200"/>
          <p14:tracePt t="16968" x="8458200" y="1943100"/>
          <p14:tracePt t="16984" x="8470900" y="1873250"/>
          <p14:tracePt t="17001" x="8470900" y="1809750"/>
          <p14:tracePt t="17018" x="8464550" y="1720850"/>
          <p14:tracePt t="17034" x="8458200" y="1663700"/>
          <p14:tracePt t="17051" x="8432800" y="1593850"/>
          <p14:tracePt t="17068" x="8413750" y="1543050"/>
          <p14:tracePt t="17069" x="8407400" y="1524000"/>
          <p14:tracePt t="17084" x="8401050" y="1511300"/>
          <p14:tracePt t="17101" x="8388350" y="1498600"/>
          <p14:tracePt t="17134" x="8382000" y="1492250"/>
          <p14:tracePt t="17247" x="0" y="0"/>
        </p14:tracePtLst>
        <p14:tracePtLst>
          <p14:tracePt t="18072" x="2540000" y="1295400"/>
          <p14:tracePt t="18083" x="2533650" y="1301750"/>
          <p14:tracePt t="18095" x="2527300" y="1308100"/>
          <p14:tracePt t="18106" x="2520950" y="1320800"/>
          <p14:tracePt t="18117" x="2514600" y="1327150"/>
          <p14:tracePt t="18134" x="2501900" y="1377950"/>
          <p14:tracePt t="18151" x="2501900" y="1416050"/>
          <p14:tracePt t="18167" x="2501900" y="1485900"/>
          <p14:tracePt t="18184" x="2508250" y="1549400"/>
          <p14:tracePt t="18200" x="2527300" y="1625600"/>
          <p14:tracePt t="18217" x="2559050" y="1670050"/>
          <p14:tracePt t="18234" x="2622550" y="1720850"/>
          <p14:tracePt t="18250" x="2724150" y="1771650"/>
          <p14:tracePt t="18267" x="2844800" y="1784350"/>
          <p14:tracePt t="18269" x="2870200" y="1784350"/>
          <p14:tracePt t="18284" x="2901950" y="1784350"/>
          <p14:tracePt t="18301" x="2952750" y="1714500"/>
          <p14:tracePt t="18317" x="2952750" y="1638300"/>
          <p14:tracePt t="18334" x="2952750" y="1536700"/>
          <p14:tracePt t="18350" x="2921000" y="1460500"/>
          <p14:tracePt t="18367" x="2870200" y="1384300"/>
          <p14:tracePt t="18384" x="2813050" y="1333500"/>
          <p14:tracePt t="18400" x="2749550" y="1295400"/>
          <p14:tracePt t="18417" x="2686050" y="1270000"/>
          <p14:tracePt t="18434" x="2654300" y="1257300"/>
          <p14:tracePt t="18451" x="2647950" y="1250950"/>
          <p14:tracePt t="18558" x="0" y="0"/>
        </p14:tracePtLst>
        <p14:tracePtLst>
          <p14:tracePt t="18872" x="3130550" y="1270000"/>
          <p14:tracePt t="18887" x="3111500" y="1270000"/>
          <p14:tracePt t="18895" x="3105150" y="1289050"/>
          <p14:tracePt t="18903" x="3098800" y="1314450"/>
          <p14:tracePt t="18917" x="3092450" y="1384300"/>
          <p14:tracePt t="18934" x="3092450" y="1498600"/>
          <p14:tracePt t="18950" x="3143250" y="1606550"/>
          <p14:tracePt t="18967" x="3200400" y="1701800"/>
          <p14:tracePt t="18984" x="3314700" y="1771650"/>
          <p14:tracePt t="19000" x="3435350" y="1822450"/>
          <p14:tracePt t="19017" x="3568700" y="1847850"/>
          <p14:tracePt t="19034" x="3695700" y="1847850"/>
          <p14:tracePt t="19050" x="3829050" y="1822450"/>
          <p14:tracePt t="19054" x="3873500" y="1790700"/>
          <p14:tracePt t="19067" x="3905250" y="1752600"/>
          <p14:tracePt t="19071" x="3924300" y="1720850"/>
          <p14:tracePt t="19084" x="3930650" y="1689100"/>
          <p14:tracePt t="19100" x="3943350" y="1625600"/>
          <p14:tracePt t="19102" x="3943350" y="1593850"/>
          <p14:tracePt t="19117" x="3943350" y="1562100"/>
          <p14:tracePt t="19133" x="3943350" y="1555750"/>
          <p14:tracePt t="19197" x="0" y="0"/>
        </p14:tracePtLst>
        <p14:tracePtLst>
          <p14:tracePt t="19408" x="3956050" y="1555750"/>
          <p14:tracePt t="19424" x="3956050" y="1568450"/>
          <p14:tracePt t="19438" x="3949700" y="1600200"/>
          <p14:tracePt t="19450" x="3949700" y="1612900"/>
          <p14:tracePt t="19467" x="3949700" y="1644650"/>
          <p14:tracePt t="19469" x="3949700" y="1651000"/>
          <p14:tracePt t="19500" x="3962400" y="1670050"/>
          <p14:tracePt t="19614" x="3968750" y="1670050"/>
          <p14:tracePt t="19638" x="0" y="0"/>
        </p14:tracePtLst>
        <p14:tracePtLst>
          <p14:tracePt t="21004" x="5054600" y="1295400"/>
          <p14:tracePt t="21006" x="5035550" y="1295400"/>
          <p14:tracePt t="21016" x="5016500" y="1308100"/>
          <p14:tracePt t="21033" x="4978400" y="1358900"/>
          <p14:tracePt t="21050" x="4953000" y="1428750"/>
          <p14:tracePt t="21066" x="4921250" y="1517650"/>
          <p14:tracePt t="21069" x="4902200" y="1562100"/>
          <p14:tracePt t="21083" x="4895850" y="1606550"/>
          <p14:tracePt t="21100" x="4895850" y="1695450"/>
          <p14:tracePt t="21117" x="4978400" y="1847850"/>
          <p14:tracePt t="21133" x="5105400" y="1924050"/>
          <p14:tracePt t="21150" x="5257800" y="1955800"/>
          <p14:tracePt t="21166" x="5384800" y="1968500"/>
          <p14:tracePt t="21183" x="5505450" y="1930400"/>
          <p14:tracePt t="21200" x="5549900" y="1866900"/>
          <p14:tracePt t="21216" x="5575300" y="1765300"/>
          <p14:tracePt t="21233" x="5575300" y="1670050"/>
          <p14:tracePt t="21250" x="5556250" y="1581150"/>
          <p14:tracePt t="21266" x="5530850" y="1504950"/>
          <p14:tracePt t="21269" x="5518150" y="1479550"/>
          <p14:tracePt t="21283" x="5505450" y="1466850"/>
          <p14:tracePt t="21300" x="5492750" y="1441450"/>
          <p14:tracePt t="21302" x="5486400" y="1435100"/>
          <p14:tracePt t="21334" x="5480050" y="1428750"/>
          <p14:tracePt t="21366" x="5480050" y="1422400"/>
          <p14:tracePt t="21366" x="0" y="0"/>
        </p14:tracePtLst>
        <p14:tracePtLst>
          <p14:tracePt t="21638" x="5638800" y="1270000"/>
          <p14:tracePt t="21649" x="5626100" y="1295400"/>
          <p14:tracePt t="21666" x="5594350" y="1384300"/>
          <p14:tracePt t="21683" x="5594350" y="1466850"/>
          <p14:tracePt t="21699" x="5600700" y="1568450"/>
          <p14:tracePt t="21702" x="5619750" y="1606550"/>
          <p14:tracePt t="21716" x="5632450" y="1631950"/>
          <p14:tracePt t="21733" x="5708650" y="1701800"/>
          <p14:tracePt t="21749" x="5810250" y="1758950"/>
          <p14:tracePt t="21766" x="5975350" y="1790700"/>
          <p14:tracePt t="21783" x="6134100" y="1809750"/>
          <p14:tracePt t="21799" x="6229350" y="1803400"/>
          <p14:tracePt t="21816" x="6267450" y="1778000"/>
          <p14:tracePt t="21833" x="6273800" y="1733550"/>
          <p14:tracePt t="21849" x="6273800" y="1644650"/>
          <p14:tracePt t="21866" x="6261100" y="1581150"/>
          <p14:tracePt t="21883" x="6248400" y="1543050"/>
          <p14:tracePt t="21899" x="6242050" y="1524000"/>
          <p14:tracePt t="21916" x="6242050" y="1517650"/>
          <p14:tracePt t="22087" x="0" y="0"/>
        </p14:tracePtLst>
        <p14:tracePtLst>
          <p14:tracePt t="22538" x="6623050" y="1504950"/>
          <p14:tracePt t="22591" x="6610350" y="1517650"/>
          <p14:tracePt t="22603" x="6610350" y="1530350"/>
          <p14:tracePt t="22616" x="6610350" y="1574800"/>
          <p14:tracePt t="22633" x="6616700" y="1631950"/>
          <p14:tracePt t="22649" x="6629400" y="1663700"/>
          <p14:tracePt t="22666" x="6642100" y="1676400"/>
          <p14:tracePt t="22682" x="6648450" y="1682750"/>
          <p14:tracePt t="22699" x="6667500" y="1682750"/>
          <p14:tracePt t="22716" x="6699250" y="1663700"/>
          <p14:tracePt t="22733" x="6737350" y="1625600"/>
          <p14:tracePt t="22749" x="6743700" y="1600200"/>
          <p14:tracePt t="22766" x="6743700" y="1574800"/>
          <p14:tracePt t="22782" x="6743700" y="1568450"/>
          <p14:tracePt t="22918" x="0" y="0"/>
        </p14:tracePtLst>
        <p14:tracePtLst>
          <p14:tracePt t="24768" x="8959850" y="1835150"/>
          <p14:tracePt t="24783" x="8985250" y="1835150"/>
          <p14:tracePt t="24799" x="9017000" y="1835150"/>
          <p14:tracePt t="24816" x="9061450" y="1841500"/>
          <p14:tracePt t="24832" x="9105900" y="1847850"/>
          <p14:tracePt t="24848" x="9175750" y="1860550"/>
          <p14:tracePt t="24865" x="9264650" y="1879600"/>
          <p14:tracePt t="24882" x="9378950" y="1898650"/>
          <p14:tracePt t="24898" x="9544050" y="1917700"/>
          <p14:tracePt t="24915" x="9709150" y="1917700"/>
          <p14:tracePt t="24918" x="9804400" y="1917700"/>
          <p14:tracePt t="24932" x="9899650" y="1917700"/>
          <p14:tracePt t="24949" x="10090150" y="1917700"/>
          <p14:tracePt t="24965" x="10166350" y="1917700"/>
          <p14:tracePt t="24982" x="10198100" y="1917700"/>
          <p14:tracePt t="24998" x="10210800" y="1917700"/>
          <p14:tracePt t="25207" x="10191750" y="1917700"/>
          <p14:tracePt t="25218" x="10160000" y="1917700"/>
          <p14:tracePt t="25232" x="10013950" y="1917700"/>
          <p14:tracePt t="25248" x="9747250" y="1905000"/>
          <p14:tracePt t="25265" x="9404350" y="1873250"/>
          <p14:tracePt t="25281" x="9131300" y="1860550"/>
          <p14:tracePt t="25298" x="8953500" y="1860550"/>
          <p14:tracePt t="25315" x="8877300" y="1860550"/>
          <p14:tracePt t="25332" x="8858250" y="1860550"/>
          <p14:tracePt t="25503" x="8877300" y="1860550"/>
          <p14:tracePt t="25512" x="8915400" y="1860550"/>
          <p14:tracePt t="25522" x="8991600" y="1860550"/>
          <p14:tracePt t="25537" x="9169400" y="1860550"/>
          <p14:tracePt t="25549" x="9366250" y="1860550"/>
          <p14:tracePt t="25565" x="9569450" y="1860550"/>
          <p14:tracePt t="25581" x="9715500" y="1860550"/>
          <p14:tracePt t="25598" x="9785350" y="1860550"/>
          <p14:tracePt t="25615" x="9798050" y="1860550"/>
          <p14:tracePt t="25695" x="9791700" y="1860550"/>
          <p14:tracePt t="25705" x="9759950" y="1860550"/>
          <p14:tracePt t="25718" x="9658350" y="1860550"/>
          <p14:tracePt t="25731" x="9594850" y="1860550"/>
          <p14:tracePt t="25748" x="9474200" y="1860550"/>
          <p14:tracePt t="25751" x="9429750" y="1860550"/>
          <p14:tracePt t="25765" x="9391650" y="1860550"/>
          <p14:tracePt t="25781" x="9378950" y="1860550"/>
          <p14:tracePt t="25863" x="9398000" y="1860550"/>
          <p14:tracePt t="25874" x="9429750" y="1860550"/>
          <p14:tracePt t="25889" x="9556750" y="1860550"/>
          <p14:tracePt t="25900" x="9645650" y="1860550"/>
          <p14:tracePt t="25901" x="9728200" y="1860550"/>
          <p14:tracePt t="25915" x="9810750" y="1860550"/>
          <p14:tracePt t="25931" x="9963150" y="1873250"/>
          <p14:tracePt t="25933" x="9988550" y="1879600"/>
          <p14:tracePt t="25950" x="9994900" y="1879600"/>
          <p14:tracePt t="25965" x="10001250" y="1879600"/>
          <p14:tracePt t="26007" x="9982200" y="1879600"/>
          <p14:tracePt t="26015" x="9944100" y="1879600"/>
          <p14:tracePt t="26031" x="9829800" y="1879600"/>
          <p14:tracePt t="26048" x="9702800" y="1879600"/>
          <p14:tracePt t="26065" x="9620250" y="1879600"/>
          <p14:tracePt t="26082" x="9594850" y="1879600"/>
          <p14:tracePt t="26085" x="9588500" y="1879600"/>
          <p14:tracePt t="26159" x="9607550" y="1879600"/>
          <p14:tracePt t="26169" x="9645650" y="1879600"/>
          <p14:tracePt t="26182" x="9817100" y="1885950"/>
          <p14:tracePt t="26198" x="10026650" y="1911350"/>
          <p14:tracePt t="26215" x="10261600" y="1936750"/>
          <p14:tracePt t="26232" x="10433050" y="1962150"/>
          <p14:tracePt t="26248" x="10490200" y="1974850"/>
          <p14:tracePt t="26265" x="10502900" y="1974850"/>
          <p14:tracePt t="26311" x="10471150" y="1974850"/>
          <p14:tracePt t="26319" x="10407650" y="1974850"/>
          <p14:tracePt t="26331" x="10325100" y="1974850"/>
          <p14:tracePt t="26348" x="10134600" y="1974850"/>
          <p14:tracePt t="26365" x="9931400" y="1974850"/>
          <p14:tracePt t="26381" x="9906000" y="1974850"/>
          <p14:tracePt t="26398" x="9899650" y="1974850"/>
          <p14:tracePt t="26487" x="9918700" y="1974850"/>
          <p14:tracePt t="26498" x="9950450" y="1974850"/>
          <p14:tracePt t="26515" x="10090150" y="1974850"/>
          <p14:tracePt t="26531" x="10299700" y="1974850"/>
          <p14:tracePt t="26534" x="10414000" y="1974850"/>
          <p14:tracePt t="26550" x="10674350" y="1974850"/>
          <p14:tracePt t="26565" x="10807700" y="1974850"/>
          <p14:tracePt t="26581" x="11061700" y="1974850"/>
          <p14:tracePt t="26598" x="11106150" y="1974850"/>
          <p14:tracePt t="26614" x="11125200" y="1974850"/>
          <p14:tracePt t="27142" x="0" y="0"/>
        </p14:tracePtLst>
        <p14:tracePtLst>
          <p14:tracePt t="28535" x="927100" y="2222500"/>
          <p14:tracePt t="28590" x="933450" y="2222500"/>
          <p14:tracePt t="28607" x="952500" y="2222500"/>
          <p14:tracePt t="28617" x="977900" y="2222500"/>
          <p14:tracePt t="28631" x="1079500" y="2222500"/>
          <p14:tracePt t="28647" x="1282700" y="2228850"/>
          <p14:tracePt t="28664" x="1530350" y="2260600"/>
          <p14:tracePt t="28680" x="1847850" y="2292350"/>
          <p14:tracePt t="28697" x="2152650" y="2324100"/>
          <p14:tracePt t="28714" x="2330450" y="2336800"/>
          <p14:tracePt t="28730" x="2432050" y="2355850"/>
          <p14:tracePt t="28747" x="2463800" y="2362200"/>
          <p14:tracePt t="28764" x="2495550" y="2374900"/>
          <p14:tracePt t="28780" x="2508250" y="2374900"/>
          <p14:tracePt t="28797" x="2533650" y="2374900"/>
          <p14:tracePt t="28814" x="2552700" y="2374900"/>
          <p14:tracePt t="28919" x="2533650" y="2374900"/>
          <p14:tracePt t="28928" x="2495550" y="2374900"/>
          <p14:tracePt t="28939" x="2432050" y="2374900"/>
          <p14:tracePt t="28948" x="2349500" y="2374900"/>
          <p14:tracePt t="28964" x="2127250" y="2374900"/>
          <p14:tracePt t="28981" x="1778000" y="2374900"/>
          <p14:tracePt t="28997" x="1606550" y="2374900"/>
          <p14:tracePt t="29014" x="1524000" y="2374900"/>
          <p14:tracePt t="29030" x="1498600" y="2374900"/>
          <p14:tracePt t="29047" x="1466850" y="2374900"/>
          <p14:tracePt t="29064" x="1435100" y="2374900"/>
          <p14:tracePt t="29080" x="1390650" y="2374900"/>
          <p14:tracePt t="29097" x="1333500" y="2374900"/>
          <p14:tracePt t="29105" x="1308100" y="2374900"/>
          <p14:tracePt t="29118" x="1257300" y="2374900"/>
          <p14:tracePt t="29130" x="1250950" y="2374900"/>
          <p14:tracePt t="29147" x="1238250" y="2374900"/>
          <p14:tracePt t="29198" x="1231900" y="2374900"/>
          <p14:tracePt t="29206" x="1225550" y="2374900"/>
          <p14:tracePt t="29222" x="1212850" y="2374900"/>
          <p14:tracePt t="29230" x="1200150" y="2374900"/>
          <p14:tracePt t="29247" x="1181100" y="2374900"/>
          <p14:tracePt t="29264" x="1155700" y="2374900"/>
          <p14:tracePt t="29280" x="1111250" y="2374900"/>
          <p14:tracePt t="29297" x="1035050" y="2368550"/>
          <p14:tracePt t="29313" x="933450" y="2349500"/>
          <p14:tracePt t="29330" x="844550" y="2324100"/>
          <p14:tracePt t="29347" x="793750" y="2317750"/>
          <p14:tracePt t="29363" x="749300" y="2305050"/>
          <p14:tracePt t="29365" x="742950" y="2305050"/>
          <p14:tracePt t="29382" x="736600" y="2305050"/>
          <p14:tracePt t="29559" x="749300" y="2305050"/>
          <p14:tracePt t="29570" x="787400" y="2305050"/>
          <p14:tracePt t="29583" x="914400" y="2305050"/>
          <p14:tracePt t="29597" x="1143000" y="2305050"/>
          <p14:tracePt t="29613" x="1485900" y="2305050"/>
          <p14:tracePt t="29630" x="1879600" y="2305050"/>
          <p14:tracePt t="29647" x="2203450" y="2305050"/>
          <p14:tracePt t="29663" x="2470150" y="2305050"/>
          <p14:tracePt t="29680" x="2679700" y="2305050"/>
          <p14:tracePt t="29697" x="2819400" y="2305050"/>
          <p14:tracePt t="29713" x="2927350" y="2305050"/>
          <p14:tracePt t="29730" x="3003550" y="2305050"/>
          <p14:tracePt t="29746" x="3067050" y="2305050"/>
          <p14:tracePt t="29763" x="3105150" y="2305050"/>
          <p14:tracePt t="29780" x="3149600" y="2305050"/>
          <p14:tracePt t="29782" x="3155950" y="2305050"/>
          <p14:tracePt t="30472" x="3149600" y="2305050"/>
          <p14:tracePt t="30486" x="3086100" y="2305050"/>
          <p14:tracePt t="30497" x="3028950" y="2305050"/>
          <p14:tracePt t="30514" x="2882900" y="2305050"/>
          <p14:tracePt t="30530" x="2686050" y="2305050"/>
          <p14:tracePt t="30547" x="2470150" y="2305050"/>
          <p14:tracePt t="30549" x="2381250" y="2305050"/>
          <p14:tracePt t="30563" x="2292350" y="2305050"/>
          <p14:tracePt t="30580" x="2178050" y="2305050"/>
          <p14:tracePt t="30582" x="2133600" y="2305050"/>
          <p14:tracePt t="30597" x="2108200" y="2305050"/>
          <p14:tracePt t="30613" x="2101850" y="2305050"/>
          <p14:tracePt t="30704" x="2108200" y="2305050"/>
          <p14:tracePt t="30716" x="2139950" y="2305050"/>
          <p14:tracePt t="30730" x="2324100" y="2305050"/>
          <p14:tracePt t="30747" x="2635250" y="2311400"/>
          <p14:tracePt t="30749" x="2832100" y="2311400"/>
          <p14:tracePt t="30763" x="3067050" y="2311400"/>
          <p14:tracePt t="30780" x="3435350" y="2311400"/>
          <p14:tracePt t="30782" x="3530600" y="2311400"/>
          <p14:tracePt t="30796" x="3594100" y="2311400"/>
          <p14:tracePt t="30814" x="3632200" y="2311400"/>
          <p14:tracePt t="30830" x="3638550" y="2311400"/>
          <p14:tracePt t="31238" x="0" y="0"/>
        </p14:tracePtLst>
        <p14:tracePtLst>
          <p14:tracePt t="31824" x="8896350" y="1873250"/>
          <p14:tracePt t="31896" x="8902700" y="1873250"/>
          <p14:tracePt t="31908" x="8947150" y="1873250"/>
          <p14:tracePt t="31919" x="9137650" y="1873250"/>
          <p14:tracePt t="31929" x="9264650" y="1873250"/>
          <p14:tracePt t="31946" x="9652000" y="1873250"/>
          <p14:tracePt t="31963" x="10147300" y="1873250"/>
          <p14:tracePt t="31966" x="10388600" y="1873250"/>
          <p14:tracePt t="31979" x="10623550" y="1873250"/>
          <p14:tracePt t="31996" x="10991850" y="1873250"/>
          <p14:tracePt t="31998" x="11106150" y="1873250"/>
          <p14:tracePt t="32013" x="11258550" y="1873250"/>
          <p14:tracePt t="32029" x="11309350" y="1873250"/>
          <p14:tracePt t="32046" x="11315700" y="1873250"/>
          <p14:tracePt t="32262" x="0" y="0"/>
        </p14:tracePtLst>
        <p14:tracePtLst>
          <p14:tracePt t="32982" x="1130300" y="2095500"/>
          <p14:tracePt t="33014" x="1130300" y="2101850"/>
          <p14:tracePt t="33023" x="1155700" y="2101850"/>
          <p14:tracePt t="33029" x="1200150" y="2114550"/>
          <p14:tracePt t="33045" x="1371600" y="2146300"/>
          <p14:tracePt t="33062" x="1651000" y="2178050"/>
          <p14:tracePt t="33079" x="1974850" y="2178050"/>
          <p14:tracePt t="33095" x="2298700" y="2178050"/>
          <p14:tracePt t="33112" x="2565400" y="2197100"/>
          <p14:tracePt t="33129" x="2711450" y="2203450"/>
          <p14:tracePt t="33146" x="2781300" y="2216150"/>
          <p14:tracePt t="33162" x="2794000" y="2216150"/>
          <p14:tracePt t="33179" x="2819400" y="2216150"/>
          <p14:tracePt t="34389" x="0" y="0"/>
        </p14:tracePtLst>
        <p14:tracePtLst>
          <p14:tracePt t="35537" x="2908300" y="1339850"/>
          <p14:tracePt t="35550" x="2895600" y="1377950"/>
          <p14:tracePt t="35563" x="2895600" y="1390650"/>
          <p14:tracePt t="35579" x="2895600" y="1435100"/>
          <p14:tracePt t="35582" x="2895600" y="1460500"/>
          <p14:tracePt t="35595" x="2895600" y="1485900"/>
          <p14:tracePt t="35611" x="2901950" y="1562100"/>
          <p14:tracePt t="35615" x="2921000" y="1593850"/>
          <p14:tracePt t="35629" x="2946400" y="1631950"/>
          <p14:tracePt t="35645" x="3117850" y="1758950"/>
          <p14:tracePt t="35661" x="3302000" y="1828800"/>
          <p14:tracePt t="35678" x="3575050" y="1898650"/>
          <p14:tracePt t="35695" x="3771900" y="1905000"/>
          <p14:tracePt t="35711" x="3930650" y="1898650"/>
          <p14:tracePt t="35728" x="4019550" y="1841500"/>
          <p14:tracePt t="35744" x="4038600" y="1784350"/>
          <p14:tracePt t="35761" x="4038600" y="1727200"/>
          <p14:tracePt t="35778" x="4013200" y="1625600"/>
          <p14:tracePt t="35794" x="3981450" y="1574800"/>
          <p14:tracePt t="35811" x="3930650" y="1504950"/>
          <p14:tracePt t="35813" x="3892550" y="1485900"/>
          <p14:tracePt t="35828" x="3841750" y="1460500"/>
          <p14:tracePt t="35830" x="3797300" y="1447800"/>
          <p14:tracePt t="35845" x="3708400" y="1416050"/>
          <p14:tracePt t="35861" x="3657600" y="1409700"/>
          <p14:tracePt t="35878" x="3619500" y="1409700"/>
          <p14:tracePt t="35895" x="3613150" y="1409700"/>
          <p14:tracePt t="36029" x="0" y="0"/>
        </p14:tracePtLst>
        <p14:tracePtLst>
          <p14:tracePt t="36416" x="3321050" y="1314450"/>
          <p14:tracePt t="36427" x="3302000" y="1314450"/>
          <p14:tracePt t="36441" x="3289300" y="1327150"/>
          <p14:tracePt t="36455" x="3270250" y="1339850"/>
          <p14:tracePt t="36474" x="3251200" y="1384300"/>
          <p14:tracePt t="36489" x="3225800" y="1428750"/>
          <p14:tracePt t="36499" x="3225800" y="1454150"/>
          <p14:tracePt t="36511" x="3200400" y="1530350"/>
          <p14:tracePt t="36528" x="3194050" y="1587500"/>
          <p14:tracePt t="36544" x="3200400" y="1676400"/>
          <p14:tracePt t="36561" x="3225800" y="1727200"/>
          <p14:tracePt t="36578" x="3257550" y="1758950"/>
          <p14:tracePt t="36594" x="3308350" y="1784350"/>
          <p14:tracePt t="36611" x="3390900" y="1803400"/>
          <p14:tracePt t="36614" x="3441700" y="1809750"/>
          <p14:tracePt t="36628" x="3486150" y="1809750"/>
          <p14:tracePt t="36644" x="3594100" y="1809750"/>
          <p14:tracePt t="36661" x="3714750" y="1778000"/>
          <p14:tracePt t="36678" x="3740150" y="1739900"/>
          <p14:tracePt t="36694" x="3752850" y="1695450"/>
          <p14:tracePt t="36711" x="3752850" y="1657350"/>
          <p14:tracePt t="36728" x="3752850" y="1606550"/>
          <p14:tracePt t="36744" x="3733800" y="1562100"/>
          <p14:tracePt t="36761" x="3689350" y="1524000"/>
          <p14:tracePt t="36778" x="3638550" y="1492250"/>
          <p14:tracePt t="36794" x="3562350" y="1466850"/>
          <p14:tracePt t="36811" x="3492500" y="1441450"/>
          <p14:tracePt t="36814" x="3467100" y="1435100"/>
          <p14:tracePt t="36828" x="3460750" y="1435100"/>
          <p14:tracePt t="36844" x="3435350" y="1435100"/>
          <p14:tracePt t="36846" x="3429000" y="1435100"/>
          <p14:tracePt t="36861" x="3416300" y="1435100"/>
          <p14:tracePt t="36878" x="3409950" y="1441450"/>
          <p14:tracePt t="36894" x="3397250" y="1492250"/>
          <p14:tracePt t="36911" x="3397250" y="1536700"/>
          <p14:tracePt t="36928" x="3397250" y="1625600"/>
          <p14:tracePt t="36944" x="3435350" y="1689100"/>
          <p14:tracePt t="36961" x="3467100" y="1727200"/>
          <p14:tracePt t="36978" x="3505200" y="1746250"/>
          <p14:tracePt t="36994" x="3524250" y="1746250"/>
          <p14:tracePt t="37011" x="3543300" y="1746250"/>
          <p14:tracePt t="37014" x="3568700" y="1746250"/>
          <p14:tracePt t="37027" x="3587750" y="1727200"/>
          <p14:tracePt t="37044" x="3619500" y="1682750"/>
          <p14:tracePt t="37061" x="3625850" y="1606550"/>
          <p14:tracePt t="37077" x="3625850" y="1562100"/>
          <p14:tracePt t="37094" x="3625850" y="1543050"/>
          <p14:tracePt t="37454" x="0" y="0"/>
        </p14:tracePtLst>
        <p14:tracePtLst>
          <p14:tracePt t="38369" x="5270500" y="1327150"/>
          <p14:tracePt t="38380" x="5251450" y="1346200"/>
          <p14:tracePt t="38394" x="5219700" y="1390650"/>
          <p14:tracePt t="38411" x="5194300" y="1460500"/>
          <p14:tracePt t="38414" x="5181600" y="1492250"/>
          <p14:tracePt t="38427" x="5175250" y="1517650"/>
          <p14:tracePt t="38444" x="5175250" y="1568450"/>
          <p14:tracePt t="38446" x="5175250" y="1593850"/>
          <p14:tracePt t="38461" x="5175250" y="1670050"/>
          <p14:tracePt t="38478" x="5219700" y="1733550"/>
          <p14:tracePt t="38494" x="5302250" y="1809750"/>
          <p14:tracePt t="38511" x="5416550" y="1885950"/>
          <p14:tracePt t="38527" x="5568950" y="1943100"/>
          <p14:tracePt t="38544" x="5734050" y="1968500"/>
          <p14:tracePt t="38560" x="5848350" y="1968500"/>
          <p14:tracePt t="38577" x="5918200" y="1962150"/>
          <p14:tracePt t="38594" x="5943600" y="1924050"/>
          <p14:tracePt t="38610" x="5962650" y="1854200"/>
          <p14:tracePt t="38614" x="5962650" y="1822450"/>
          <p14:tracePt t="38627" x="5962650" y="1778000"/>
          <p14:tracePt t="38644" x="5962650" y="1689100"/>
          <p14:tracePt t="38661" x="5956300" y="1638300"/>
          <p14:tracePt t="38662" x="5949950" y="1600200"/>
          <p14:tracePt t="38677" x="5930900" y="1562100"/>
          <p14:tracePt t="38694" x="5918200" y="1549400"/>
          <p14:tracePt t="38710" x="5911850" y="1543050"/>
          <p14:tracePt t="38910" x="0" y="0"/>
        </p14:tracePtLst>
        <p14:tracePtLst>
          <p14:tracePt t="39233" x="5638800" y="1339850"/>
          <p14:tracePt t="39243" x="5632450" y="1358900"/>
          <p14:tracePt t="39260" x="5632450" y="1397000"/>
          <p14:tracePt t="39277" x="5632450" y="1492250"/>
          <p14:tracePt t="39293" x="5664200" y="1562100"/>
          <p14:tracePt t="39310" x="5721350" y="1638300"/>
          <p14:tracePt t="39327" x="5810250" y="1708150"/>
          <p14:tracePt t="39343" x="5937250" y="1771650"/>
          <p14:tracePt t="39360" x="6096000" y="1809750"/>
          <p14:tracePt t="39377" x="6248400" y="1822450"/>
          <p14:tracePt t="39393" x="6362700" y="1822450"/>
          <p14:tracePt t="39410" x="6438900" y="1797050"/>
          <p14:tracePt t="39427" x="6451600" y="1758950"/>
          <p14:tracePt t="39443" x="6457950" y="1701800"/>
          <p14:tracePt t="39445" x="6457950" y="1682750"/>
          <p14:tracePt t="39460" x="6457950" y="1663700"/>
          <p14:tracePt t="39477" x="6438900" y="1593850"/>
          <p14:tracePt t="39493" x="6413500" y="1574800"/>
          <p14:tracePt t="39510" x="6400800" y="1555750"/>
          <p14:tracePt t="39655" x="6413500" y="1555750"/>
          <p14:tracePt t="39665" x="6419850" y="1549400"/>
          <p14:tracePt t="39679" x="6426200" y="1549400"/>
          <p14:tracePt t="39694" x="6432550" y="1549400"/>
          <p14:tracePt t="39791" x="6432550" y="1562100"/>
          <p14:tracePt t="39802" x="6451600" y="1593850"/>
          <p14:tracePt t="39814" x="6483350" y="1638300"/>
          <p14:tracePt t="39827" x="6496050" y="1657350"/>
          <p14:tracePt t="39843" x="6546850" y="1695450"/>
          <p14:tracePt t="39846" x="6578600" y="1701800"/>
          <p14:tracePt t="39860" x="6604000" y="1708150"/>
          <p14:tracePt t="39877" x="6686550" y="1714500"/>
          <p14:tracePt t="39893" x="6718300" y="1714500"/>
          <p14:tracePt t="39910" x="6737350" y="1714500"/>
          <p14:tracePt t="39927" x="6750050" y="1714500"/>
          <p14:tracePt t="39960" x="6756400" y="1714500"/>
          <p14:tracePt t="40246" x="0" y="0"/>
        </p14:tracePtLst>
        <p14:tracePtLst>
          <p14:tracePt t="42320" x="1333500" y="2794000"/>
          <p14:tracePt t="42391" x="1339850" y="2794000"/>
          <p14:tracePt t="42403" x="1371600" y="2794000"/>
          <p14:tracePt t="42415" x="1485900" y="2794000"/>
          <p14:tracePt t="42426" x="1593850" y="2794000"/>
          <p14:tracePt t="42442" x="1822450" y="2794000"/>
          <p14:tracePt t="42459" x="2070100" y="2794000"/>
          <p14:tracePt t="42462" x="2165350" y="2794000"/>
          <p14:tracePt t="42476" x="2247900" y="2794000"/>
          <p14:tracePt t="42478" x="2311400" y="2794000"/>
          <p14:tracePt t="42493" x="2381250" y="2794000"/>
          <p14:tracePt t="42509" x="2393950" y="2794000"/>
          <p14:tracePt t="42576" x="2400300" y="2794000"/>
          <p14:tracePt t="42586" x="2406650" y="2794000"/>
          <p14:tracePt t="42598" x="2413000" y="2781300"/>
          <p14:tracePt t="42626" x="2413000" y="2762250"/>
          <p14:tracePt t="42642" x="2413000" y="2743200"/>
          <p14:tracePt t="42659" x="2400300" y="2698750"/>
          <p14:tracePt t="42676" x="2381250" y="2679700"/>
          <p14:tracePt t="42678" x="2362200" y="2667000"/>
          <p14:tracePt t="42692" x="2336800" y="2647950"/>
          <p14:tracePt t="42709" x="2197100" y="2597150"/>
          <p14:tracePt t="42726" x="2108200" y="2571750"/>
          <p14:tracePt t="42742" x="2044700" y="2565400"/>
          <p14:tracePt t="42759" x="2012950" y="2565400"/>
          <p14:tracePt t="42775" x="1993900" y="2565400"/>
          <p14:tracePt t="42792" x="1981200" y="2565400"/>
          <p14:tracePt t="42809" x="1974850" y="2578100"/>
          <p14:tracePt t="42825" x="1955800" y="2590800"/>
          <p14:tracePt t="42842" x="1943100" y="2616200"/>
          <p14:tracePt t="42859" x="1943100" y="2641600"/>
          <p14:tracePt t="42875" x="1943100" y="2667000"/>
          <p14:tracePt t="42878" x="1949450" y="2686050"/>
          <p14:tracePt t="42892" x="1955800" y="2698750"/>
          <p14:tracePt t="42909" x="2044700" y="2736850"/>
          <p14:tracePt t="42926" x="2133600" y="2749550"/>
          <p14:tracePt t="42943" x="2228850" y="2749550"/>
          <p14:tracePt t="42959" x="2362200" y="2736850"/>
          <p14:tracePt t="42976" x="2432050" y="2698750"/>
          <p14:tracePt t="42992" x="2489200" y="2673350"/>
          <p14:tracePt t="43009" x="2495550" y="2647950"/>
          <p14:tracePt t="43026" x="2495550" y="2641600"/>
          <p14:tracePt t="43042" x="2495550" y="2622550"/>
          <p14:tracePt t="43046" x="2489200" y="2609850"/>
          <p14:tracePt t="43059" x="2470150" y="2597150"/>
          <p14:tracePt t="43075" x="2387600" y="2565400"/>
          <p14:tracePt t="43092" x="2292350" y="2559050"/>
          <p14:tracePt t="43093" x="2247900" y="2559050"/>
          <p14:tracePt t="43109" x="2159000" y="2578100"/>
          <p14:tracePt t="43125" x="2127250" y="2603500"/>
          <p14:tracePt t="43142" x="2114550" y="2641600"/>
          <p14:tracePt t="43159" x="2108200" y="2660650"/>
          <p14:tracePt t="43175" x="2114550" y="2698750"/>
          <p14:tracePt t="43192" x="2178050" y="2736850"/>
          <p14:tracePt t="43209" x="2298700" y="2768600"/>
          <p14:tracePt t="43225" x="2432050" y="2781300"/>
          <p14:tracePt t="43242" x="2552700" y="2762250"/>
          <p14:tracePt t="43259" x="2578100" y="2724150"/>
          <p14:tracePt t="43275" x="2584450" y="2698750"/>
          <p14:tracePt t="43277" x="2584450" y="2679700"/>
          <p14:tracePt t="43292" x="2584450" y="2654300"/>
          <p14:tracePt t="43309" x="2540000" y="2616200"/>
          <p14:tracePt t="43325" x="2514600" y="2609850"/>
          <p14:tracePt t="43342" x="2482850" y="2609850"/>
          <p14:tracePt t="43359" x="2470150" y="2609850"/>
          <p14:tracePt t="43375" x="2463800" y="2635250"/>
          <p14:tracePt t="43392" x="2463800" y="2679700"/>
          <p14:tracePt t="43409" x="2501900" y="2736850"/>
          <p14:tracePt t="43425" x="2571750" y="2781300"/>
          <p14:tracePt t="43442" x="2641600" y="2800350"/>
          <p14:tracePt t="43459" x="2679700" y="2806700"/>
          <p14:tracePt t="43476" x="2692400" y="2806700"/>
          <p14:tracePt t="43766" x="0" y="0"/>
        </p14:tracePtLst>
        <p14:tracePtLst>
          <p14:tracePt t="44280" x="3663950" y="2711450"/>
          <p14:tracePt t="44367" x="3676650" y="2711450"/>
          <p14:tracePt t="44382" x="3790950" y="2711450"/>
          <p14:tracePt t="44394" x="3879850" y="2711450"/>
          <p14:tracePt t="44409" x="4152900" y="2743200"/>
          <p14:tracePt t="44425" x="4489450" y="2768600"/>
          <p14:tracePt t="44442" x="4819650" y="2768600"/>
          <p14:tracePt t="44459" x="5124450" y="2768600"/>
          <p14:tracePt t="44462" x="5251450" y="2768600"/>
          <p14:tracePt t="44475" x="5359400" y="2768600"/>
          <p14:tracePt t="44492" x="5568950" y="2768600"/>
          <p14:tracePt t="44495" x="5651500" y="2768600"/>
          <p14:tracePt t="44509" x="5810250" y="2768600"/>
          <p14:tracePt t="44526" x="5937250" y="2768600"/>
          <p14:tracePt t="44542" x="6032500" y="2768600"/>
          <p14:tracePt t="44558" x="6083300" y="2768600"/>
          <p14:tracePt t="44575" x="6102350" y="2768600"/>
          <p14:tracePt t="44592" x="6115050" y="2768600"/>
          <p14:tracePt t="44609" x="6121400" y="2768600"/>
          <p14:tracePt t="44710" x="6108700" y="2768600"/>
          <p14:tracePt t="44718" x="6064250" y="2768600"/>
          <p14:tracePt t="44726" x="5994400" y="2768600"/>
          <p14:tracePt t="44742" x="5803900" y="2768600"/>
          <p14:tracePt t="44758" x="5581650" y="2768600"/>
          <p14:tracePt t="44775" x="5384800" y="2768600"/>
          <p14:tracePt t="44792" x="5226050" y="2768600"/>
          <p14:tracePt t="44809" x="5118100" y="2768600"/>
          <p14:tracePt t="44825" x="5029200" y="2768600"/>
          <p14:tracePt t="44842" x="4965700" y="2768600"/>
          <p14:tracePt t="44858" x="4889500" y="2768600"/>
          <p14:tracePt t="44875" x="4851400" y="2768600"/>
          <p14:tracePt t="44878" x="4826000" y="2768600"/>
          <p14:tracePt t="44892" x="4806950" y="2768600"/>
          <p14:tracePt t="44908" x="4787900" y="2768600"/>
          <p14:tracePt t="44925" x="4756150" y="2768600"/>
          <p14:tracePt t="44941" x="4737100" y="2768600"/>
          <p14:tracePt t="44958" x="4718050" y="2768600"/>
          <p14:tracePt t="44975" x="4705350" y="2768600"/>
          <p14:tracePt t="44991" x="4660900" y="2768600"/>
          <p14:tracePt t="45008" x="4578350" y="2755900"/>
          <p14:tracePt t="45025" x="4514850" y="2755900"/>
          <p14:tracePt t="45041" x="4457700" y="2755900"/>
          <p14:tracePt t="45058" x="4438650" y="2755900"/>
          <p14:tracePt t="45118" x="4451350" y="2755900"/>
          <p14:tracePt t="45126" x="4483100" y="2755900"/>
          <p14:tracePt t="45133" x="4540250" y="2755900"/>
          <p14:tracePt t="45142" x="4603750" y="2755900"/>
          <p14:tracePt t="45158" x="4768850" y="2755900"/>
          <p14:tracePt t="45175" x="4991100" y="2755900"/>
          <p14:tracePt t="45191" x="5327650" y="2755900"/>
          <p14:tracePt t="45208" x="5702300" y="2755900"/>
          <p14:tracePt t="45225" x="6007100" y="2755900"/>
          <p14:tracePt t="45241" x="6216650" y="2755900"/>
          <p14:tracePt t="45258" x="6343650" y="2755900"/>
          <p14:tracePt t="45275" x="6381750" y="2755900"/>
          <p14:tracePt t="45278" x="6388100" y="2755900"/>
          <p14:tracePt t="45351" x="6381750" y="2755900"/>
          <p14:tracePt t="45362" x="6350000" y="2755900"/>
          <p14:tracePt t="45375" x="6191250" y="2743200"/>
          <p14:tracePt t="45391" x="5867400" y="2686050"/>
          <p14:tracePt t="45408" x="5397500" y="2635250"/>
          <p14:tracePt t="45425" x="5105400" y="2622550"/>
          <p14:tracePt t="45441" x="4953000" y="2622550"/>
          <p14:tracePt t="45458" x="4927600" y="2622550"/>
          <p14:tracePt t="45462" x="4921250" y="2622550"/>
          <p14:tracePt t="45535" x="4946650" y="2622550"/>
          <p14:tracePt t="45546" x="4991100" y="2622550"/>
          <p14:tracePt t="45558" x="5124450" y="2622550"/>
          <p14:tracePt t="45575" x="5327650" y="2622550"/>
          <p14:tracePt t="45592" x="5556250" y="2622550"/>
          <p14:tracePt t="45608" x="5778500" y="2628900"/>
          <p14:tracePt t="45616" x="5842000" y="2635250"/>
          <p14:tracePt t="45625" x="5867400" y="2635250"/>
          <p14:tracePt t="45641" x="5880100" y="2635250"/>
          <p14:tracePt t="45658" x="5886450" y="2635250"/>
          <p14:tracePt t="45679" x="5861050" y="2635250"/>
          <p14:tracePt t="45691" x="5810250" y="2635250"/>
          <p14:tracePt t="45708" x="5619750" y="2635250"/>
          <p14:tracePt t="45711" x="5492750" y="2635250"/>
          <p14:tracePt t="45725" x="5232400" y="2635250"/>
          <p14:tracePt t="45741" x="5029200" y="2635250"/>
          <p14:tracePt t="45758" x="4933950" y="2635250"/>
          <p14:tracePt t="45775" x="4914900" y="2635250"/>
          <p14:tracePt t="45791" x="4908550" y="2635250"/>
          <p14:tracePt t="45825" x="4914900" y="2641600"/>
          <p14:tracePt t="45841" x="5035550" y="2654300"/>
          <p14:tracePt t="45858" x="5270500" y="2673350"/>
          <p14:tracePt t="45875" x="5613400" y="2705100"/>
          <p14:tracePt t="45891" x="5924550" y="2730500"/>
          <p14:tracePt t="45893" x="6026150" y="2736850"/>
          <p14:tracePt t="45908" x="6057900" y="2736850"/>
          <p14:tracePt t="45925" x="6083300" y="2736850"/>
          <p14:tracePt t="45958" x="5988050" y="2730500"/>
          <p14:tracePt t="45975" x="5772150" y="2705100"/>
          <p14:tracePt t="45991" x="5397500" y="2635250"/>
          <p14:tracePt t="46008" x="4997450" y="2559050"/>
          <p14:tracePt t="46025" x="4775200" y="2533650"/>
          <p14:tracePt t="46041" x="4686300" y="2520950"/>
          <p14:tracePt t="46058" x="4673600" y="2520950"/>
          <p14:tracePt t="46110" x="4699000" y="2520950"/>
          <p14:tracePt t="46119" x="4724400" y="2520950"/>
          <p14:tracePt t="46127" x="4768850" y="2527300"/>
          <p14:tracePt t="46141" x="4845050" y="2540000"/>
          <p14:tracePt t="46158" x="4876800" y="2546350"/>
          <p14:tracePt t="46216" x="4851400" y="2546350"/>
          <p14:tracePt t="46224" x="4800600" y="2546350"/>
          <p14:tracePt t="46232" x="4737100" y="2546350"/>
          <p14:tracePt t="46241" x="4673600" y="2546350"/>
          <p14:tracePt t="46258" x="4546600" y="2546350"/>
          <p14:tracePt t="46275" x="4483100" y="2546350"/>
          <p14:tracePt t="46278" x="4476750" y="2546350"/>
          <p14:tracePt t="46291" x="4470400" y="2546350"/>
          <p14:tracePt t="46335" x="4483100" y="2552700"/>
          <p14:tracePt t="46350" x="4540250" y="2559050"/>
          <p14:tracePt t="46363" x="4584700" y="2559050"/>
          <p14:tracePt t="46374" x="4705350" y="2559050"/>
          <p14:tracePt t="46391" x="4832350" y="2559050"/>
          <p14:tracePt t="46408" x="4908550" y="2559050"/>
          <p14:tracePt t="46424" x="4921250" y="2559050"/>
          <p14:tracePt t="46441" x="4927600" y="2559050"/>
          <p14:tracePt t="46998" x="0" y="0"/>
        </p14:tracePtLst>
        <p14:tracePtLst>
          <p14:tracePt t="49517" x="8178800" y="2813050"/>
          <p14:tracePt t="49598" x="8178800" y="2819400"/>
          <p14:tracePt t="49615" x="8197850" y="2819400"/>
          <p14:tracePt t="49623" x="8229600" y="2825750"/>
          <p14:tracePt t="49641" x="8293100" y="2844800"/>
          <p14:tracePt t="49657" x="8388350" y="2857500"/>
          <p14:tracePt t="49674" x="8528050" y="2876550"/>
          <p14:tracePt t="49690" x="8667750" y="2882900"/>
          <p14:tracePt t="49694" x="8763000" y="2882900"/>
          <p14:tracePt t="49707" x="8845550" y="2882900"/>
          <p14:tracePt t="49723" x="8997950" y="2882900"/>
          <p14:tracePt t="49725" x="9080500" y="2882900"/>
          <p14:tracePt t="49740" x="9163050" y="2895600"/>
          <p14:tracePt t="49757" x="9328150" y="2927350"/>
          <p14:tracePt t="49773" x="9417050" y="2946400"/>
          <p14:tracePt t="49790" x="9486900" y="2959100"/>
          <p14:tracePt t="49807" x="9537700" y="2965450"/>
          <p14:tracePt t="49823" x="9582150" y="2971800"/>
          <p14:tracePt t="49840" x="9613900" y="2971800"/>
          <p14:tracePt t="49856" x="9639300" y="2971800"/>
          <p14:tracePt t="49873" x="9671050" y="2971800"/>
          <p14:tracePt t="49890" x="9702800" y="2971800"/>
          <p14:tracePt t="49906" x="9753600" y="2984500"/>
          <p14:tracePt t="49923" x="9810750" y="2997200"/>
          <p14:tracePt t="49940" x="9893300" y="3009900"/>
          <p14:tracePt t="49942" x="9925050" y="3016250"/>
          <p14:tracePt t="49957" x="9975850" y="3016250"/>
          <p14:tracePt t="49973" x="10001250" y="3016250"/>
          <p14:tracePt t="49990" x="10013950" y="3016250"/>
          <p14:tracePt t="50007" x="10026650" y="3016250"/>
          <p14:tracePt t="50040" x="10045700" y="3016250"/>
          <p14:tracePt t="50073" x="10052050" y="3016250"/>
          <p14:tracePt t="50090" x="10058400" y="3016250"/>
          <p14:tracePt t="50113" x="10064750" y="3016250"/>
          <p14:tracePt t="50127" x="10071100" y="3016250"/>
          <p14:tracePt t="50140" x="10077450" y="3016250"/>
          <p14:tracePt t="50158" x="10083800" y="3016250"/>
          <p14:tracePt t="50173" x="10090150" y="3016250"/>
          <p14:tracePt t="50255" x="10064750" y="3016250"/>
          <p14:tracePt t="50264" x="10033000" y="3009900"/>
          <p14:tracePt t="50273" x="9975850" y="3003550"/>
          <p14:tracePt t="50290" x="9855200" y="2984500"/>
          <p14:tracePt t="50307" x="9747250" y="2978150"/>
          <p14:tracePt t="50311" x="9702800" y="2971800"/>
          <p14:tracePt t="50323" x="9658350" y="2965450"/>
          <p14:tracePt t="50340" x="9601200" y="2952750"/>
          <p14:tracePt t="50357" x="9537700" y="2940050"/>
          <p14:tracePt t="50373" x="9512300" y="2940050"/>
          <p14:tracePt t="50390" x="9493250" y="2940050"/>
          <p14:tracePt t="50407" x="9486900" y="2940050"/>
          <p14:tracePt t="50503" x="9505950" y="2940050"/>
          <p14:tracePt t="50513" x="9537700" y="2940050"/>
          <p14:tracePt t="50523" x="9569450" y="2940050"/>
          <p14:tracePt t="50540" x="9683750" y="2940050"/>
          <p14:tracePt t="50556" x="9836150" y="2940050"/>
          <p14:tracePt t="50558" x="9918700" y="2940050"/>
          <p14:tracePt t="50573" x="10058400" y="2940050"/>
          <p14:tracePt t="50590" x="10185400" y="2940050"/>
          <p14:tracePt t="50606" x="10280650" y="2940050"/>
          <p14:tracePt t="50623" x="10318750" y="2940050"/>
          <p14:tracePt t="50640" x="10337800" y="2940050"/>
          <p14:tracePt t="50726" x="10344150" y="2933700"/>
          <p14:tracePt t="50743" x="10344150" y="2914650"/>
          <p14:tracePt t="50758" x="10337800" y="2901950"/>
          <p14:tracePt t="50767" x="10337800" y="2895600"/>
          <p14:tracePt t="50774" x="10331450" y="2882900"/>
          <p14:tracePt t="50789" x="10318750" y="2857500"/>
          <p14:tracePt t="50806" x="10312400" y="2832100"/>
          <p14:tracePt t="50823" x="10306050" y="2794000"/>
          <p14:tracePt t="50840" x="10299700" y="2736850"/>
          <p14:tracePt t="50856" x="10280650" y="2705100"/>
          <p14:tracePt t="50873" x="10261600" y="2667000"/>
          <p14:tracePt t="50889" x="10242550" y="2641600"/>
          <p14:tracePt t="50906" x="10217150" y="2616200"/>
          <p14:tracePt t="50923" x="10185400" y="2597150"/>
          <p14:tracePt t="50939" x="10147300" y="2578100"/>
          <p14:tracePt t="50943" x="10128250" y="2578100"/>
          <p14:tracePt t="50956" x="10121900" y="2578100"/>
          <p14:tracePt t="50973" x="10090150" y="2578100"/>
          <p14:tracePt t="50989" x="10077450" y="2578100"/>
          <p14:tracePt t="51006" x="10064750" y="2578100"/>
          <p14:tracePt t="51023" x="10052050" y="2578100"/>
          <p14:tracePt t="51040" x="10033000" y="2578100"/>
          <p14:tracePt t="51056" x="10013950" y="2590800"/>
          <p14:tracePt t="51073" x="10001250" y="2622550"/>
          <p14:tracePt t="51089" x="9994900" y="2647950"/>
          <p14:tracePt t="51106" x="9994900" y="2679700"/>
          <p14:tracePt t="51123" x="9994900" y="2730500"/>
          <p14:tracePt t="51139" x="10001250" y="2768600"/>
          <p14:tracePt t="51142" x="10007600" y="2781300"/>
          <p14:tracePt t="51156" x="10020300" y="2800350"/>
          <p14:tracePt t="51173" x="10077450" y="2838450"/>
          <p14:tracePt t="51189" x="10134600" y="2863850"/>
          <p14:tracePt t="51206" x="10204450" y="2870200"/>
          <p14:tracePt t="51223" x="10261600" y="2870200"/>
          <p14:tracePt t="51239" x="10287000" y="2870200"/>
          <p14:tracePt t="51256" x="10306050" y="2857500"/>
          <p14:tracePt t="51273" x="10318750" y="2825750"/>
          <p14:tracePt t="51289" x="10318750" y="2781300"/>
          <p14:tracePt t="51306" x="10318750" y="2743200"/>
          <p14:tracePt t="51323" x="10312400" y="2698750"/>
          <p14:tracePt t="51339" x="10299700" y="2660650"/>
          <p14:tracePt t="51356" x="10274300" y="2641600"/>
          <p14:tracePt t="51373" x="10248900" y="2622550"/>
          <p14:tracePt t="51389" x="10229850" y="2603500"/>
          <p14:tracePt t="51406" x="10223500" y="2603500"/>
          <p14:tracePt t="51623" x="10210800" y="2597150"/>
          <p14:tracePt t="51639" x="10204450" y="2578100"/>
          <p14:tracePt t="51651" x="10204450" y="2571750"/>
          <p14:tracePt t="51665" x="10179050" y="2559050"/>
          <p14:tracePt t="51673" x="10172700" y="2546350"/>
          <p14:tracePt t="51689" x="10153650" y="2533650"/>
          <p14:tracePt t="51706" x="10140950" y="2527300"/>
          <p14:tracePt t="51723" x="10121900" y="2514600"/>
          <p14:tracePt t="51725" x="10115550" y="2514600"/>
          <p14:tracePt t="51739" x="10109200" y="2514600"/>
          <p14:tracePt t="51756" x="10102850" y="2514600"/>
          <p14:tracePt t="51757" x="10090150" y="2514600"/>
          <p14:tracePt t="51773" x="10083800" y="2514600"/>
          <p14:tracePt t="51789" x="10077450" y="2514600"/>
          <p14:tracePt t="51806" x="10058400" y="2514600"/>
          <p14:tracePt t="51822" x="10045700" y="2527300"/>
          <p14:tracePt t="51839" x="10045700" y="2552700"/>
          <p14:tracePt t="51856" x="10039350" y="2584450"/>
          <p14:tracePt t="51872" x="10039350" y="2628900"/>
          <p14:tracePt t="51889" x="10039350" y="2667000"/>
          <p14:tracePt t="51906" x="10039350" y="2711450"/>
          <p14:tracePt t="51922" x="10045700" y="2736850"/>
          <p14:tracePt t="51939" x="10058400" y="2755900"/>
          <p14:tracePt t="51956" x="10064750" y="2768600"/>
          <p14:tracePt t="51982" x="10071100" y="2768600"/>
          <p14:tracePt t="51990" x="10077450" y="2768600"/>
          <p14:tracePt t="52047" x="10090150" y="2768600"/>
          <p14:tracePt t="52058" x="10096500" y="2749550"/>
          <p14:tracePt t="52073" x="10115550" y="2711450"/>
          <p14:tracePt t="52090" x="10134600" y="2660650"/>
          <p14:tracePt t="52094" x="10134600" y="2635250"/>
          <p14:tracePt t="52108" x="10134600" y="2609850"/>
          <p14:tracePt t="52113" x="10134600" y="2584450"/>
          <p14:tracePt t="52122" x="10134600" y="2571750"/>
          <p14:tracePt t="52139" x="10134600" y="2546350"/>
          <p14:tracePt t="52156" x="10128250" y="2520950"/>
          <p14:tracePt t="52215" x="10121900" y="2514600"/>
          <p14:tracePt t="52248" x="10109200" y="2514600"/>
          <p14:tracePt t="52262" x="10083800" y="2546350"/>
          <p14:tracePt t="52272" x="10071100" y="2571750"/>
          <p14:tracePt t="52289" x="10058400" y="2641600"/>
          <p14:tracePt t="52306" x="10045700" y="2698750"/>
          <p14:tracePt t="52322" x="10045700" y="2730500"/>
          <p14:tracePt t="52326" x="10045700" y="2736850"/>
          <p14:tracePt t="52339" x="10045700" y="2743200"/>
          <p14:tracePt t="52430" x="10052050" y="2743200"/>
          <p14:tracePt t="52741" x="0" y="0"/>
        </p14:tracePtLst>
        <p14:tracePtLst>
          <p14:tracePt t="54193" x="8070850" y="2628900"/>
          <p14:tracePt t="54208" x="8064500" y="2641600"/>
          <p14:tracePt t="54222" x="8064500" y="2660650"/>
          <p14:tracePt t="54239" x="8064500" y="2692400"/>
          <p14:tracePt t="54256" x="8064500" y="2730500"/>
          <p14:tracePt t="54272" x="8070850" y="2768600"/>
          <p14:tracePt t="54288" x="8089900" y="2794000"/>
          <p14:tracePt t="54305" x="8134350" y="2813050"/>
          <p14:tracePt t="54322" x="8191500" y="2825750"/>
          <p14:tracePt t="54338" x="8280400" y="2825750"/>
          <p14:tracePt t="54355" x="8356600" y="2825750"/>
          <p14:tracePt t="54372" x="8420100" y="2825750"/>
          <p14:tracePt t="54373" x="8439150" y="2825750"/>
          <p14:tracePt t="54388" x="8451850" y="2825750"/>
          <p14:tracePt t="54405" x="8470900" y="2819400"/>
          <p14:tracePt t="54477" x="0" y="0"/>
        </p14:tracePtLst>
        <p14:tracePtLst>
          <p14:tracePt t="57343" x="8134350" y="2400300"/>
          <p14:tracePt t="57359" x="8134350" y="2413000"/>
          <p14:tracePt t="57375" x="8134350" y="2425700"/>
          <p14:tracePt t="57384" x="8134350" y="2444750"/>
          <p14:tracePt t="57394" x="8134350" y="2457450"/>
          <p14:tracePt t="57404" x="8134350" y="2476500"/>
          <p14:tracePt t="57421" x="8153400" y="2540000"/>
          <p14:tracePt t="57437" x="8191500" y="2590800"/>
          <p14:tracePt t="57454" x="8216900" y="2622550"/>
          <p14:tracePt t="57471" x="8261350" y="2660650"/>
          <p14:tracePt t="57487" x="8324850" y="2692400"/>
          <p14:tracePt t="57504" x="8426450" y="2705100"/>
          <p14:tracePt t="57521" x="8534400" y="2724150"/>
          <p14:tracePt t="57537" x="8597900" y="2724150"/>
          <p14:tracePt t="57554" x="8636000" y="2724150"/>
          <p14:tracePt t="57570" x="8667750" y="2724150"/>
          <p14:tracePt t="57587" x="8680450" y="2711450"/>
          <p14:tracePt t="57604" x="8693150" y="2698750"/>
          <p14:tracePt t="57605" x="8699500" y="2679700"/>
          <p14:tracePt t="57621" x="8705850" y="2654300"/>
          <p14:tracePt t="57637" x="8705850" y="2635250"/>
          <p14:tracePt t="57654" x="8705850" y="2616200"/>
          <p14:tracePt t="57670" x="8705850" y="2603500"/>
          <p14:tracePt t="57687" x="8705850" y="2597150"/>
          <p14:tracePt t="58071" x="8705850" y="2590800"/>
          <p14:tracePt t="58126" x="8705850" y="2584450"/>
          <p14:tracePt t="58150" x="8699500" y="2616200"/>
          <p14:tracePt t="58159" x="8693150" y="2647950"/>
          <p14:tracePt t="58170" x="8693150" y="2673350"/>
          <p14:tracePt t="58187" x="8693150" y="2749550"/>
          <p14:tracePt t="58204" x="8712200" y="2787650"/>
          <p14:tracePt t="58206" x="8731250" y="2800350"/>
          <p14:tracePt t="58221" x="8763000" y="2819400"/>
          <p14:tracePt t="58237" x="8807450" y="2819400"/>
          <p14:tracePt t="58254" x="8890000" y="2819400"/>
          <p14:tracePt t="58270" x="9017000" y="2813050"/>
          <p14:tracePt t="58287" x="9188450" y="2781300"/>
          <p14:tracePt t="58304" x="9359900" y="2743200"/>
          <p14:tracePt t="58320" x="9525000" y="2711450"/>
          <p14:tracePt t="58337" x="9601200" y="2698750"/>
          <p14:tracePt t="58354" x="9632950" y="2686050"/>
          <p14:tracePt t="58439" x="9639300" y="2686050"/>
          <p14:tracePt t="58448" x="9645650" y="2686050"/>
          <p14:tracePt t="58459" x="9658350" y="2686050"/>
          <p14:tracePt t="58470" x="9709150" y="2686050"/>
          <p14:tracePt t="58487" x="9766300" y="2686050"/>
          <p14:tracePt t="58504" x="9861550" y="2686050"/>
          <p14:tracePt t="58520" x="9963150" y="2686050"/>
          <p14:tracePt t="58537" x="10045700" y="2686050"/>
          <p14:tracePt t="58554" x="10102850" y="2686050"/>
          <p14:tracePt t="58570" x="10134600" y="2686050"/>
          <p14:tracePt t="58587" x="10153650" y="2679700"/>
          <p14:tracePt t="58604" x="10160000" y="2660650"/>
          <p14:tracePt t="58608" x="10160000" y="2654300"/>
          <p14:tracePt t="58620" x="10160000" y="2641600"/>
          <p14:tracePt t="58637" x="10160000" y="2597150"/>
          <p14:tracePt t="58654" x="10160000" y="2571750"/>
          <p14:tracePt t="58670" x="10160000" y="2552700"/>
          <p14:tracePt t="58687" x="10153650" y="2527300"/>
          <p14:tracePt t="58759" x="10147300" y="2527300"/>
          <p14:tracePt t="58766" x="10140950" y="2527300"/>
          <p14:tracePt t="58774" x="10134600" y="2546350"/>
          <p14:tracePt t="58787" x="10128250" y="2571750"/>
          <p14:tracePt t="58803" x="10121900" y="2609850"/>
          <p14:tracePt t="58820" x="10121900" y="2667000"/>
          <p14:tracePt t="58822" x="10121900" y="2692400"/>
          <p14:tracePt t="58837" x="10134600" y="2730500"/>
          <p14:tracePt t="58853" x="10140950" y="2755900"/>
          <p14:tracePt t="58870" x="10153650" y="2768600"/>
          <p14:tracePt t="58887" x="10166350" y="2774950"/>
          <p14:tracePt t="58903" x="10172700" y="2774950"/>
          <p14:tracePt t="58920" x="10179050" y="2774950"/>
          <p14:tracePt t="58937" x="10198100" y="2774950"/>
          <p14:tracePt t="58953" x="10217150" y="2755900"/>
          <p14:tracePt t="58970" x="10229850" y="2711450"/>
          <p14:tracePt t="58987" x="10229850" y="2673350"/>
          <p14:tracePt t="58989" x="10229850" y="2647950"/>
          <p14:tracePt t="59003" x="10229850" y="2622550"/>
          <p14:tracePt t="59020" x="10223500" y="2597150"/>
          <p14:tracePt t="59022" x="10217150" y="2578100"/>
          <p14:tracePt t="59038" x="10210800" y="2571750"/>
          <p14:tracePt t="59053" x="10204450" y="2565400"/>
          <p14:tracePt t="59070" x="10198100" y="2565400"/>
          <p14:tracePt t="59087" x="10160000" y="2578100"/>
          <p14:tracePt t="59103" x="10121900" y="2622550"/>
          <p14:tracePt t="59120" x="10096500" y="2692400"/>
          <p14:tracePt t="59137" x="10083800" y="2743200"/>
          <p14:tracePt t="59153" x="10083800" y="2768600"/>
          <p14:tracePt t="59247" x="10083800" y="2755900"/>
          <p14:tracePt t="59257" x="10083800" y="2749550"/>
          <p14:tracePt t="59270" x="10083800" y="2717800"/>
          <p14:tracePt t="59287" x="10083800" y="2705100"/>
          <p14:tracePt t="59304" x="10083800" y="2698750"/>
          <p14:tracePt t="60159" x="10083800" y="2692400"/>
          <p14:tracePt t="60175" x="10083800" y="2686050"/>
          <p14:tracePt t="60869" x="0" y="0"/>
        </p14:tracePtLst>
        <p14:tracePtLst>
          <p14:tracePt t="62144" x="730250" y="3009900"/>
          <p14:tracePt t="62168" x="723900" y="3016250"/>
          <p14:tracePt t="62182" x="723900" y="3067050"/>
          <p14:tracePt t="62192" x="723900" y="3098800"/>
          <p14:tracePt t="62203" x="730250" y="3149600"/>
          <p14:tracePt t="62219" x="781050" y="3244850"/>
          <p14:tracePt t="62222" x="812800" y="3282950"/>
          <p14:tracePt t="62236" x="863600" y="3327400"/>
          <p14:tracePt t="62253" x="1041400" y="3409950"/>
          <p14:tracePt t="62269" x="1162050" y="3429000"/>
          <p14:tracePt t="62286" x="1250950" y="3429000"/>
          <p14:tracePt t="62302" x="1301750" y="3416300"/>
          <p14:tracePt t="62319" x="1333500" y="3390900"/>
          <p14:tracePt t="62336" x="1365250" y="3333750"/>
          <p14:tracePt t="62352" x="1377950" y="3270250"/>
          <p14:tracePt t="62369" x="1377950" y="3213100"/>
          <p14:tracePt t="62386" x="1377950" y="3168650"/>
          <p14:tracePt t="62402" x="1377950" y="3136900"/>
          <p14:tracePt t="62419" x="1365250" y="3117850"/>
          <p14:tracePt t="62486" x="1365250" y="3111500"/>
          <p14:tracePt t="62597" x="0" y="0"/>
        </p14:tracePtLst>
        <p14:tracePtLst>
          <p14:tracePt t="62927" x="2063750" y="3067050"/>
          <p14:tracePt t="62983" x="2063750" y="3073400"/>
          <p14:tracePt t="62993" x="2063750" y="3092450"/>
          <p14:tracePt t="63003" x="2063750" y="3105150"/>
          <p14:tracePt t="63019" x="2063750" y="3155950"/>
          <p14:tracePt t="63035" x="2070100" y="3213100"/>
          <p14:tracePt t="63037" x="2095500" y="3238500"/>
          <p14:tracePt t="63052" x="2120900" y="3270250"/>
          <p14:tracePt t="63069" x="2241550" y="3327400"/>
          <p14:tracePt t="63085" x="2381250" y="3352800"/>
          <p14:tracePt t="63102" x="2520950" y="3359150"/>
          <p14:tracePt t="63118" x="2660650" y="3359150"/>
          <p14:tracePt t="63135" x="2762250" y="3346450"/>
          <p14:tracePt t="63152" x="2806700" y="3308350"/>
          <p14:tracePt t="63169" x="2825750" y="3257550"/>
          <p14:tracePt t="63185" x="2825750" y="3219450"/>
          <p14:tracePt t="63202" x="2825750" y="3181350"/>
          <p14:tracePt t="63219" x="2819400" y="3149600"/>
          <p14:tracePt t="63222" x="2813050" y="3143250"/>
          <p14:tracePt t="63235" x="2806700" y="3136900"/>
          <p14:tracePt t="63252" x="2787650" y="3117850"/>
          <p14:tracePt t="63254" x="2781300" y="3117850"/>
          <p14:tracePt t="63269" x="2755900" y="3117850"/>
          <p14:tracePt t="63285" x="2749550" y="3117850"/>
          <p14:tracePt t="63302" x="2736850" y="3117850"/>
          <p14:tracePt t="63335" x="2717800" y="3117850"/>
          <p14:tracePt t="63352" x="2705100" y="3136900"/>
          <p14:tracePt t="63369" x="2686050" y="3194050"/>
          <p14:tracePt t="63385" x="2667000" y="3263900"/>
          <p14:tracePt t="63402" x="2667000" y="3321050"/>
          <p14:tracePt t="63405" x="2673350" y="3352800"/>
          <p14:tracePt t="63419" x="2686050" y="3378200"/>
          <p14:tracePt t="63435" x="2705100" y="3409950"/>
          <p14:tracePt t="63437" x="2724150" y="3422650"/>
          <p14:tracePt t="63452" x="2743200" y="3429000"/>
          <p14:tracePt t="63469" x="2794000" y="3429000"/>
          <p14:tracePt t="63485" x="2851150" y="3422650"/>
          <p14:tracePt t="63502" x="2908300" y="3378200"/>
          <p14:tracePt t="63519" x="2940050" y="3302000"/>
          <p14:tracePt t="63535" x="2959100" y="3232150"/>
          <p14:tracePt t="63552" x="2959100" y="3200400"/>
          <p14:tracePt t="63569" x="2959100" y="3168650"/>
          <p14:tracePt t="63585" x="2940050" y="3130550"/>
          <p14:tracePt t="63602" x="2908300" y="3117850"/>
          <p14:tracePt t="63618" x="2889250" y="3111500"/>
          <p14:tracePt t="63635" x="2870200" y="3111500"/>
          <p14:tracePt t="63652" x="2838450" y="3124200"/>
          <p14:tracePt t="63653" x="2825750" y="3143250"/>
          <p14:tracePt t="63669" x="2806700" y="3200400"/>
          <p14:tracePt t="63685" x="2806700" y="3238500"/>
          <p14:tracePt t="63702" x="2819400" y="3282950"/>
          <p14:tracePt t="63718" x="2844800" y="3314700"/>
          <p14:tracePt t="63735" x="2857500" y="3321050"/>
          <p14:tracePt t="63752" x="2876550" y="3321050"/>
          <p14:tracePt t="63768" x="2895600" y="3321050"/>
          <p14:tracePt t="63785" x="2901950" y="3289300"/>
          <p14:tracePt t="63802" x="2901950" y="3257550"/>
          <p14:tracePt t="63818" x="2901950" y="3225800"/>
          <p14:tracePt t="63835" x="2882900" y="3194050"/>
          <p14:tracePt t="63852" x="2838450" y="3168650"/>
          <p14:tracePt t="63869" x="2743200" y="3143250"/>
          <p14:tracePt t="63885" x="2667000" y="3130550"/>
          <p14:tracePt t="63902" x="2597150" y="3130550"/>
          <p14:tracePt t="63918" x="2546350" y="3130550"/>
          <p14:tracePt t="63935" x="2501900" y="3130550"/>
          <p14:tracePt t="63952" x="2463800" y="3130550"/>
          <p14:tracePt t="63968" x="2425700" y="3130550"/>
          <p14:tracePt t="63985" x="2406650" y="3143250"/>
          <p14:tracePt t="64002" x="2393950" y="3187700"/>
          <p14:tracePt t="64018" x="2393950" y="3213100"/>
          <p14:tracePt t="64035" x="2393950" y="3263900"/>
          <p14:tracePt t="64052" x="2413000" y="3321050"/>
          <p14:tracePt t="64069" x="2444750" y="3371850"/>
          <p14:tracePt t="64069" x="2470150" y="3403600"/>
          <p14:tracePt t="64085" x="2520950" y="3441700"/>
          <p14:tracePt t="64102" x="2616200" y="3467100"/>
          <p14:tracePt t="64118" x="2717800" y="3467100"/>
          <p14:tracePt t="64135" x="2851150" y="3448050"/>
          <p14:tracePt t="64152" x="2933700" y="3397250"/>
          <p14:tracePt t="64168" x="2984500" y="3308350"/>
          <p14:tracePt t="64185" x="2997200" y="3244850"/>
          <p14:tracePt t="64202" x="2997200" y="3175000"/>
          <p14:tracePt t="64218" x="2971800" y="3117850"/>
          <p14:tracePt t="64235" x="2927350" y="3067050"/>
          <p14:tracePt t="64252" x="2851150" y="3028950"/>
          <p14:tracePt t="64268" x="2774950" y="3009900"/>
          <p14:tracePt t="64269" x="2749550" y="3009900"/>
          <p14:tracePt t="64285" x="2686050" y="3009900"/>
          <p14:tracePt t="64302" x="2628900" y="3016250"/>
          <p14:tracePt t="64318" x="2584450" y="3041650"/>
          <p14:tracePt t="64335" x="2565400" y="3079750"/>
          <p14:tracePt t="64352" x="2546350" y="3130550"/>
          <p14:tracePt t="64368" x="2546350" y="3181350"/>
          <p14:tracePt t="64385" x="2565400" y="3219450"/>
          <p14:tracePt t="64402" x="2584450" y="3251200"/>
          <p14:tracePt t="64406" x="2603500" y="3263900"/>
          <p14:tracePt t="64418" x="2622550" y="3270250"/>
          <p14:tracePt t="64435" x="2647950" y="3270250"/>
          <p14:tracePt t="64438" x="2667000" y="3270250"/>
          <p14:tracePt t="64452" x="2673350" y="3270250"/>
          <p14:tracePt t="64468" x="2705100" y="3238500"/>
          <p14:tracePt t="64470" x="2711450" y="3213100"/>
          <p14:tracePt t="64485" x="2717800" y="3155950"/>
          <p14:tracePt t="64502" x="2717800" y="3092450"/>
          <p14:tracePt t="64518" x="2705100" y="3048000"/>
          <p14:tracePt t="64535" x="2692400" y="3022600"/>
          <p14:tracePt t="64552" x="2673350" y="3016250"/>
          <p14:tracePt t="64568" x="2654300" y="3016250"/>
          <p14:tracePt t="64585" x="2628900" y="3028950"/>
          <p14:tracePt t="64602" x="2603500" y="3067050"/>
          <p14:tracePt t="64618" x="2597150" y="3111500"/>
          <p14:tracePt t="64635" x="2597150" y="3155950"/>
          <p14:tracePt t="64638" x="2597150" y="3194050"/>
          <p14:tracePt t="64652" x="2609850" y="3206750"/>
          <p14:tracePt t="64668" x="2641600" y="3232150"/>
          <p14:tracePt t="64685" x="2705100" y="3238500"/>
          <p14:tracePt t="64702" x="2768600" y="3232150"/>
          <p14:tracePt t="64718" x="2813050" y="3206750"/>
          <p14:tracePt t="64735" x="2838450" y="3175000"/>
          <p14:tracePt t="64751" x="2857500" y="3149600"/>
          <p14:tracePt t="64768" x="2863850" y="3136900"/>
          <p14:tracePt t="64854" x="0" y="0"/>
        </p14:tracePtLst>
        <p14:tracePtLst>
          <p14:tracePt t="65232" x="3663950" y="3340100"/>
          <p14:tracePt t="65305" x="3670300" y="3346450"/>
          <p14:tracePt t="65320" x="3727450" y="3359150"/>
          <p14:tracePt t="65336" x="3835400" y="3365500"/>
          <p14:tracePt t="65352" x="4013200" y="3365500"/>
          <p14:tracePt t="65368" x="4235450" y="3365500"/>
          <p14:tracePt t="65385" x="4432300" y="3365500"/>
          <p14:tracePt t="65401" x="4584700" y="3365500"/>
          <p14:tracePt t="65418" x="4648200" y="3365500"/>
          <p14:tracePt t="65421" x="4667250" y="3365500"/>
          <p14:tracePt t="65435" x="4673600" y="3365500"/>
          <p14:tracePt t="65451" x="4679950" y="3365500"/>
          <p14:tracePt t="65568" x="4660900" y="3365500"/>
          <p14:tracePt t="65578" x="4603750" y="3365500"/>
          <p14:tracePt t="65590" x="4381500" y="3365500"/>
          <p14:tracePt t="65601" x="4210050" y="3365500"/>
          <p14:tracePt t="65618" x="3835400" y="3365500"/>
          <p14:tracePt t="65635" x="3581400" y="3365500"/>
          <p14:tracePt t="65651" x="3467100" y="3365500"/>
          <p14:tracePt t="65654" x="3448050" y="3365500"/>
          <p14:tracePt t="65668" x="3441700" y="3365500"/>
          <p14:tracePt t="65685" x="3435350" y="3365500"/>
          <p14:tracePt t="65710" x="3429000" y="3371850"/>
          <p14:tracePt t="65742" x="3448050" y="3378200"/>
          <p14:tracePt t="65750" x="3473450" y="3378200"/>
          <p14:tracePt t="65759" x="3517900" y="3378200"/>
          <p14:tracePt t="65768" x="3581400" y="3378200"/>
          <p14:tracePt t="65784" x="3765550" y="3378200"/>
          <p14:tracePt t="65801" x="3975100" y="3378200"/>
          <p14:tracePt t="65818" x="4159250" y="3378200"/>
          <p14:tracePt t="65834" x="4298950" y="3378200"/>
          <p14:tracePt t="65838" x="4324350" y="3378200"/>
          <p14:tracePt t="65851" x="4343400" y="3378200"/>
          <p14:tracePt t="65868" x="4356100" y="3378200"/>
          <p14:tracePt t="65918" x="4349750" y="3378200"/>
          <p14:tracePt t="65928" x="4318000" y="3378200"/>
          <p14:tracePt t="65940" x="4267200" y="3378200"/>
          <p14:tracePt t="65951" x="4121150" y="3378200"/>
          <p14:tracePt t="65968" x="3949700" y="3378200"/>
          <p14:tracePt t="65985" x="3822700" y="3378200"/>
          <p14:tracePt t="66001" x="3790950" y="3378200"/>
          <p14:tracePt t="66018" x="3784600" y="3378200"/>
          <p14:tracePt t="66071" x="3790950" y="3378200"/>
          <p14:tracePt t="66082" x="3803650" y="3378200"/>
          <p14:tracePt t="66095" x="3841750" y="3378200"/>
          <p14:tracePt t="66107" x="3854450" y="3378200"/>
          <p14:tracePt t="66110" x="3860800" y="3378200"/>
          <p14:tracePt t="66166" x="3841750" y="3378200"/>
          <p14:tracePt t="66177" x="3797300" y="3378200"/>
          <p14:tracePt t="66191" x="3619500" y="3378200"/>
          <p14:tracePt t="66201" x="3467100" y="3365500"/>
          <p14:tracePt t="66218" x="2940050" y="3270250"/>
          <p14:tracePt t="66234" x="2203450" y="3136900"/>
          <p14:tracePt t="66251" x="1587500" y="3092450"/>
          <p14:tracePt t="66268" x="1282700" y="3092450"/>
          <p14:tracePt t="66284" x="1155700" y="3092450"/>
          <p14:tracePt t="66286" x="1136650" y="3092450"/>
          <p14:tracePt t="66301" x="1123950" y="3092450"/>
          <p14:tracePt t="66318" x="1111250" y="3092450"/>
          <p14:tracePt t="66334" x="1104900" y="3092450"/>
          <p14:tracePt t="66351" x="1079500" y="3098800"/>
          <p14:tracePt t="66368" x="1079500" y="3105150"/>
          <p14:tracePt t="66384" x="1060450" y="3111500"/>
          <p14:tracePt t="66430" x="1060450" y="3117850"/>
          <p14:tracePt t="66439" x="1060450" y="3124200"/>
          <p14:tracePt t="66488" x="1060450" y="3130550"/>
          <p14:tracePt t="66498" x="1054100" y="3136900"/>
          <p14:tracePt t="66512" x="1028700" y="3149600"/>
          <p14:tracePt t="66527" x="965200" y="3175000"/>
          <p14:tracePt t="66535" x="920750" y="3181350"/>
          <p14:tracePt t="66551" x="831850" y="3200400"/>
          <p14:tracePt t="66568" x="749300" y="3225800"/>
          <p14:tracePt t="66584" x="704850" y="3244850"/>
          <p14:tracePt t="66601" x="704850" y="3251200"/>
          <p14:tracePt t="66775" x="698500" y="3251200"/>
          <p14:tracePt t="66785" x="698500" y="3257550"/>
          <p14:tracePt t="66801" x="768350" y="3276600"/>
          <p14:tracePt t="66818" x="933450" y="3308350"/>
          <p14:tracePt t="66822" x="1073150" y="3340100"/>
          <p14:tracePt t="66834" x="1250950" y="3365500"/>
          <p14:tracePt t="66851" x="1651000" y="3378200"/>
          <p14:tracePt t="66855" x="1866900" y="3378200"/>
          <p14:tracePt t="66868" x="2082800" y="3378200"/>
          <p14:tracePt t="66885" x="2501900" y="3378200"/>
          <p14:tracePt t="66901" x="2679700" y="3378200"/>
          <p14:tracePt t="66917" x="2825750" y="3378200"/>
          <p14:tracePt t="66934" x="2965450" y="3378200"/>
          <p14:tracePt t="66951" x="3111500" y="3378200"/>
          <p14:tracePt t="66968" x="3238500" y="3378200"/>
          <p14:tracePt t="66984" x="3371850" y="3384550"/>
          <p14:tracePt t="67001" x="3448050" y="3403600"/>
          <p14:tracePt t="67017" x="3479800" y="3409950"/>
          <p14:tracePt t="67034" x="3486150" y="3409950"/>
          <p14:tracePt t="67071" x="3479800" y="3409950"/>
          <p14:tracePt t="67079" x="3441700" y="3409950"/>
          <p14:tracePt t="67087" x="3365500" y="3409950"/>
          <p14:tracePt t="67101" x="3086100" y="3390900"/>
          <p14:tracePt t="67117" x="2559050" y="3295650"/>
          <p14:tracePt t="67134" x="2025650" y="3238500"/>
          <p14:tracePt t="67151" x="1689100" y="3219450"/>
          <p14:tracePt t="67167" x="1549400" y="3219450"/>
          <p14:tracePt t="67184" x="1524000" y="3219450"/>
          <p14:tracePt t="67255" x="1530350" y="3219450"/>
          <p14:tracePt t="67268" x="1568450" y="3219450"/>
          <p14:tracePt t="67284" x="1708150" y="3219450"/>
          <p14:tracePt t="67302" x="2082800" y="3219450"/>
          <p14:tracePt t="67318" x="2470150" y="3219450"/>
          <p14:tracePt t="67334" x="2743200" y="3219450"/>
          <p14:tracePt t="67351" x="2857500" y="3219450"/>
          <p14:tracePt t="67367" x="2882900" y="3219450"/>
          <p14:tracePt t="67384" x="2889250" y="3219450"/>
          <p14:tracePt t="67417" x="2857500" y="3219450"/>
          <p14:tracePt t="67434" x="2705100" y="3219450"/>
          <p14:tracePt t="67451" x="2489200" y="3219450"/>
          <p14:tracePt t="67453" x="2393950" y="3219450"/>
          <p14:tracePt t="67467" x="2317750" y="3219450"/>
          <p14:tracePt t="67484" x="2260600" y="3219450"/>
          <p14:tracePt t="67501" x="2247900" y="3219450"/>
          <p14:tracePt t="67518" x="2260600" y="3219450"/>
          <p14:tracePt t="67534" x="2381250" y="3219450"/>
          <p14:tracePt t="67551" x="2616200" y="3219450"/>
          <p14:tracePt t="67567" x="2959100" y="3219450"/>
          <p14:tracePt t="67584" x="3263900" y="3219450"/>
          <p14:tracePt t="67601" x="3479800" y="3219450"/>
          <p14:tracePt t="67617" x="3562350" y="3219450"/>
          <p14:tracePt t="67634" x="3581400" y="3219450"/>
          <p14:tracePt t="67651" x="3587750" y="3219450"/>
          <p14:tracePt t="68006" x="0" y="0"/>
        </p14:tracePtLst>
        <p14:tracePtLst>
          <p14:tracePt t="71256" x="6369050" y="3359150"/>
          <p14:tracePt t="71351" x="6381750" y="3359150"/>
          <p14:tracePt t="71363" x="6413500" y="3359150"/>
          <p14:tracePt t="71374" x="6515100" y="3359150"/>
          <p14:tracePt t="71384" x="6604000" y="3359150"/>
          <p14:tracePt t="71399" x="6800850" y="3359150"/>
          <p14:tracePt t="71416" x="7042150" y="3359150"/>
          <p14:tracePt t="71433" x="7308850" y="3359150"/>
          <p14:tracePt t="71449" x="7524750" y="3359150"/>
          <p14:tracePt t="71466" x="7696200" y="3359150"/>
          <p14:tracePt t="71483" x="7785100" y="3384550"/>
          <p14:tracePt t="71486" x="7810500" y="3390900"/>
          <p14:tracePt t="71499" x="7816850" y="3390900"/>
          <p14:tracePt t="71516" x="7823200" y="3390900"/>
          <p14:tracePt t="71599" x="7816850" y="3397250"/>
          <p14:tracePt t="71608" x="7791450" y="3397250"/>
          <p14:tracePt t="71620" x="7734300" y="3397250"/>
          <p14:tracePt t="71633" x="7556500" y="3397250"/>
          <p14:tracePt t="71649" x="7258050" y="3397250"/>
          <p14:tracePt t="71666" x="6845300" y="3397250"/>
          <p14:tracePt t="71683" x="6496050" y="3397250"/>
          <p14:tracePt t="71687" x="6381750" y="3397250"/>
          <p14:tracePt t="71699" x="6299200" y="3397250"/>
          <p14:tracePt t="71716" x="6242050" y="3409950"/>
          <p14:tracePt t="71732" x="6235700" y="3409950"/>
          <p14:tracePt t="71790" x="6248400" y="3409950"/>
          <p14:tracePt t="71800" x="6280150" y="3416300"/>
          <p14:tracePt t="71816" x="6419850" y="3441700"/>
          <p14:tracePt t="71833" x="6623050" y="3454400"/>
          <p14:tracePt t="71849" x="6902450" y="3454400"/>
          <p14:tracePt t="71866" x="7226300" y="3454400"/>
          <p14:tracePt t="71882" x="7435850" y="3454400"/>
          <p14:tracePt t="71899" x="7556500" y="3454400"/>
          <p14:tracePt t="71916" x="7575550" y="3454400"/>
          <p14:tracePt t="71917" x="7581900" y="3454400"/>
          <p14:tracePt t="72190" x="0" y="0"/>
        </p14:tracePtLst>
        <p14:tracePtLst>
          <p14:tracePt t="72745" x="8464550" y="3403600"/>
          <p14:tracePt t="72814" x="8483600" y="3403600"/>
          <p14:tracePt t="72826" x="8521700" y="3403600"/>
          <p14:tracePt t="72833" x="8597900" y="3403600"/>
          <p14:tracePt t="72849" x="8794750" y="3403600"/>
          <p14:tracePt t="72866" x="9099550" y="3403600"/>
          <p14:tracePt t="72882" x="9505950" y="3403600"/>
          <p14:tracePt t="72899" x="9899650" y="3403600"/>
          <p14:tracePt t="72902" x="10052050" y="3403600"/>
          <p14:tracePt t="72915" x="10179050" y="3403600"/>
          <p14:tracePt t="72932" x="10401300" y="3403600"/>
          <p14:tracePt t="72934" x="10483850" y="3403600"/>
          <p14:tracePt t="72949" x="10585450" y="3403600"/>
          <p14:tracePt t="72965" x="10623550" y="3403600"/>
          <p14:tracePt t="72982" x="10636250" y="3403600"/>
          <p14:tracePt t="72999" x="10642600" y="3403600"/>
          <p14:tracePt t="73032" x="10648950" y="3403600"/>
          <p14:tracePt t="73126" x="10617200" y="3397250"/>
          <p14:tracePt t="73135" x="10553700" y="3384550"/>
          <p14:tracePt t="73149" x="10306050" y="3340100"/>
          <p14:tracePt t="73165" x="9931400" y="3327400"/>
          <p14:tracePt t="73182" x="9563100" y="3327400"/>
          <p14:tracePt t="73199" x="9347200" y="3327400"/>
          <p14:tracePt t="73215" x="9290050" y="3327400"/>
          <p14:tracePt t="73232" x="9271000" y="3327400"/>
          <p14:tracePt t="73278" x="9277350" y="3327400"/>
          <p14:tracePt t="73287" x="9315450" y="3327400"/>
          <p14:tracePt t="73299" x="9378950" y="3333750"/>
          <p14:tracePt t="73315" x="9582150" y="3359150"/>
          <p14:tracePt t="73332" x="9829800" y="3371850"/>
          <p14:tracePt t="73334" x="9975850" y="3371850"/>
          <p14:tracePt t="73349" x="10255250" y="3371850"/>
          <p14:tracePt t="73365" x="10477500" y="3371850"/>
          <p14:tracePt t="73382" x="10598150" y="3371850"/>
          <p14:tracePt t="73399" x="10629900" y="3371850"/>
          <p14:tracePt t="73415" x="10636250" y="3371850"/>
          <p14:tracePt t="73454" x="10617200" y="3371850"/>
          <p14:tracePt t="73465" x="10553700" y="3371850"/>
          <p14:tracePt t="73482" x="10318750" y="3371850"/>
          <p14:tracePt t="73499" x="10013950" y="3371850"/>
          <p14:tracePt t="73502" x="9912350" y="3371850"/>
          <p14:tracePt t="73515" x="9823450" y="3371850"/>
          <p14:tracePt t="73532" x="9753600" y="3371850"/>
          <p14:tracePt t="73534" x="9747250" y="3371850"/>
          <p14:tracePt t="73549" x="9740900" y="3371850"/>
          <p14:tracePt t="73590" x="9747250" y="3371850"/>
          <p14:tracePt t="73599" x="9772650" y="3371850"/>
          <p14:tracePt t="73606" x="9829800" y="3371850"/>
          <p14:tracePt t="73615" x="9893300" y="3371850"/>
          <p14:tracePt t="73632" x="10033000" y="3371850"/>
          <p14:tracePt t="73649" x="10179050" y="3371850"/>
          <p14:tracePt t="73665" x="10318750" y="3371850"/>
          <p14:tracePt t="73682" x="10363200" y="3371850"/>
          <p14:tracePt t="73699" x="10375900" y="3371850"/>
          <p14:tracePt t="73734" x="10356850" y="3371850"/>
          <p14:tracePt t="73742" x="10306050" y="3371850"/>
          <p14:tracePt t="73750" x="10255250" y="3371850"/>
          <p14:tracePt t="73765" x="10134600" y="3371850"/>
          <p14:tracePt t="73782" x="10071100" y="3378200"/>
          <p14:tracePt t="73799" x="10058400" y="3384550"/>
          <p14:tracePt t="73854" x="10077450" y="3384550"/>
          <p14:tracePt t="73862" x="10115550" y="3384550"/>
          <p14:tracePt t="73871" x="10160000" y="3384550"/>
          <p14:tracePt t="73882" x="10223500" y="3384550"/>
          <p14:tracePt t="73898" x="10363200" y="3384550"/>
          <p14:tracePt t="73915" x="10490200" y="3384550"/>
          <p14:tracePt t="73918" x="10541000" y="3384550"/>
          <p14:tracePt t="73932" x="10585450" y="3384550"/>
          <p14:tracePt t="73949" x="10610850" y="3384550"/>
          <p14:tracePt t="74007" x="10585450" y="3384550"/>
          <p14:tracePt t="74017" x="10515600" y="3371850"/>
          <p14:tracePt t="74032" x="10369550" y="3371850"/>
          <p14:tracePt t="74049" x="10255250" y="3371850"/>
          <p14:tracePt t="74065" x="10217150" y="3371850"/>
          <p14:tracePt t="74110" x="10236200" y="3371850"/>
          <p14:tracePt t="74120" x="10274300" y="3371850"/>
          <p14:tracePt t="74132" x="10337800" y="3371850"/>
          <p14:tracePt t="74149" x="10572750" y="3371850"/>
          <p14:tracePt t="74165" x="10718800" y="3371850"/>
          <p14:tracePt t="74182" x="10782300" y="3371850"/>
          <p14:tracePt t="74198" x="10801350" y="3371850"/>
          <p14:tracePt t="74248" x="10769600" y="3365500"/>
          <p14:tracePt t="74257" x="10718800" y="3359150"/>
          <p14:tracePt t="74266" x="10661650" y="3352800"/>
          <p14:tracePt t="74282" x="10572750" y="3352800"/>
          <p14:tracePt t="74298" x="10534650" y="3352800"/>
          <p14:tracePt t="74302" x="10528300" y="3352800"/>
          <p14:tracePt t="74315" x="10521950" y="3352800"/>
          <p14:tracePt t="74366" x="10528300" y="3352800"/>
          <p14:tracePt t="74375" x="10534650" y="3352800"/>
          <p14:tracePt t="74383" x="10560050" y="3352800"/>
          <p14:tracePt t="74398" x="10572750" y="3352800"/>
          <p14:tracePt t="74415" x="10579100" y="3352800"/>
          <p14:tracePt t="74471" x="10553700" y="3352800"/>
          <p14:tracePt t="74479" x="10534650" y="3352800"/>
          <p14:tracePt t="74487" x="10528300" y="3352800"/>
          <p14:tracePt t="74498" x="10521950" y="3352800"/>
          <p14:tracePt t="74515" x="10515600" y="3352800"/>
          <p14:tracePt t="74566" x="10528300" y="3352800"/>
          <p14:tracePt t="74577" x="10553700" y="3352800"/>
          <p14:tracePt t="74588" x="10585450" y="3352800"/>
          <p14:tracePt t="74598" x="10629900" y="3352800"/>
          <p14:tracePt t="74615" x="10655300" y="3352800"/>
          <p14:tracePt t="74632" x="10661650" y="3352800"/>
          <p14:tracePt t="74702" x="10668000" y="3352800"/>
          <p14:tracePt t="74718" x="10674350" y="3352800"/>
          <p14:tracePt t="74726" x="10687050" y="3352800"/>
          <p14:tracePt t="74735" x="10699750" y="3352800"/>
          <p14:tracePt t="74748" x="10718800" y="3352800"/>
          <p14:tracePt t="74765" x="10801350" y="3352800"/>
          <p14:tracePt t="74781" x="10883900" y="3352800"/>
          <p14:tracePt t="74798" x="10960100" y="3352800"/>
          <p14:tracePt t="74815" x="10998200" y="3352800"/>
          <p14:tracePt t="74831" x="11017250" y="3352800"/>
          <p14:tracePt t="75325" x="0" y="0"/>
        </p14:tracePtLst>
        <p14:tracePtLst>
          <p14:tracePt t="77335" x="4394200" y="3708400"/>
          <p14:tracePt t="77391" x="4394200" y="3740150"/>
          <p14:tracePt t="77403" x="4400550" y="3765550"/>
          <p14:tracePt t="77414" x="4432300" y="3822700"/>
          <p14:tracePt t="77431" x="4489450" y="3873500"/>
          <p14:tracePt t="77447" x="4552950" y="3905250"/>
          <p14:tracePt t="77464" x="4603750" y="3911600"/>
          <p14:tracePt t="77481" x="4654550" y="3911600"/>
          <p14:tracePt t="77497" x="4692650" y="3892550"/>
          <p14:tracePt t="77514" x="4730750" y="3829050"/>
          <p14:tracePt t="77531" x="4749800" y="3778250"/>
          <p14:tracePt t="77534" x="4749800" y="3771900"/>
          <p14:tracePt t="77547" x="4749800" y="3752850"/>
          <p14:tracePt t="77564" x="4749800" y="3727450"/>
          <p14:tracePt t="77566" x="4749800" y="3714750"/>
          <p14:tracePt t="77582" x="4749800" y="3708400"/>
          <p14:tracePt t="77597" x="4749800" y="3695700"/>
          <p14:tracePt t="77615" x="4743450" y="3695700"/>
          <p14:tracePt t="77631" x="4743450" y="3689350"/>
          <p14:tracePt t="77647" x="4737100" y="3689350"/>
          <p14:tracePt t="77664" x="4730750" y="3689350"/>
          <p14:tracePt t="77680" x="4724400" y="3689350"/>
          <p14:tracePt t="77783" x="4705350" y="3683000"/>
          <p14:tracePt t="77793" x="4699000" y="3676650"/>
          <p14:tracePt t="77806" x="4660900" y="3676650"/>
          <p14:tracePt t="77814" x="4629150" y="3676650"/>
          <p14:tracePt t="77830" x="4559300" y="3708400"/>
          <p14:tracePt t="77847" x="4495800" y="3752850"/>
          <p14:tracePt t="77864" x="4464050" y="3784600"/>
          <p14:tracePt t="77880" x="4445000" y="3822700"/>
          <p14:tracePt t="77897" x="4445000" y="3848100"/>
          <p14:tracePt t="77914" x="4451350" y="3879850"/>
          <p14:tracePt t="77930" x="4483100" y="3905250"/>
          <p14:tracePt t="77947" x="4521200" y="3930650"/>
          <p14:tracePt t="77964" x="4578350" y="3943350"/>
          <p14:tracePt t="77965" x="4603750" y="3943350"/>
          <p14:tracePt t="77980" x="4629150" y="3943350"/>
          <p14:tracePt t="77997" x="4692650" y="3943350"/>
          <p14:tracePt t="78014" x="4730750" y="3911600"/>
          <p14:tracePt t="78030" x="4743450" y="3879850"/>
          <p14:tracePt t="78047" x="4743450" y="3835400"/>
          <p14:tracePt t="78064" x="4743450" y="3803650"/>
          <p14:tracePt t="78080" x="4718050" y="3771900"/>
          <p14:tracePt t="78097" x="4686300" y="3765550"/>
          <p14:tracePt t="78114" x="4654550" y="3765550"/>
          <p14:tracePt t="78130" x="4610100" y="3765550"/>
          <p14:tracePt t="78147" x="4578350" y="3771900"/>
          <p14:tracePt t="78164" x="4559300" y="3778250"/>
          <p14:tracePt t="78166" x="4552950" y="3784600"/>
          <p14:tracePt t="78182" x="4552950" y="3790950"/>
          <p14:tracePt t="78197" x="4552950" y="3803650"/>
          <p14:tracePt t="78214" x="4552950" y="3816350"/>
          <p14:tracePt t="78230" x="4565650" y="3829050"/>
          <p14:tracePt t="78247" x="4578350" y="3829050"/>
          <p14:tracePt t="78264" x="4616450" y="3829050"/>
          <p14:tracePt t="78280" x="4635500" y="3810000"/>
          <p14:tracePt t="78297" x="4648200" y="3778250"/>
          <p14:tracePt t="78314" x="4648200" y="3740150"/>
          <p14:tracePt t="78330" x="4622800" y="3702050"/>
          <p14:tracePt t="78347" x="4591050" y="3683000"/>
          <p14:tracePt t="78364" x="4546600" y="3676650"/>
          <p14:tracePt t="78366" x="4527550" y="3676650"/>
          <p14:tracePt t="78380" x="4508500" y="3676650"/>
          <p14:tracePt t="78397" x="4457700" y="3695700"/>
          <p14:tracePt t="78414" x="4451350" y="3727450"/>
          <p14:tracePt t="78430" x="4451350" y="3765550"/>
          <p14:tracePt t="78447" x="4451350" y="3797300"/>
          <p14:tracePt t="78464" x="4464050" y="3822700"/>
          <p14:tracePt t="78480" x="4495800" y="3835400"/>
          <p14:tracePt t="78497" x="4546600" y="3854450"/>
          <p14:tracePt t="78514" x="4610100" y="3860800"/>
          <p14:tracePt t="78530" x="4667250" y="3860800"/>
          <p14:tracePt t="78547" x="4699000" y="3848100"/>
          <p14:tracePt t="78563" x="4711700" y="3816350"/>
          <p14:tracePt t="78580" x="4711700" y="3790950"/>
          <p14:tracePt t="78582" x="4711700" y="3765550"/>
          <p14:tracePt t="78597" x="4705350" y="3733800"/>
          <p14:tracePt t="78630" x="4699000" y="3733800"/>
          <p14:tracePt t="78647" x="4686300" y="3733800"/>
          <p14:tracePt t="78663" x="4679950" y="3740150"/>
          <p14:tracePt t="78680" x="4673600" y="3759200"/>
          <p14:tracePt t="78697" x="4673600" y="3778250"/>
          <p14:tracePt t="78713" x="4692650" y="3797300"/>
          <p14:tracePt t="78730" x="4730750" y="3810000"/>
          <p14:tracePt t="78747" x="4768850" y="3816350"/>
          <p14:tracePt t="78763" x="4794250" y="3816350"/>
          <p14:tracePt t="78766" x="4800600" y="3803650"/>
          <p14:tracePt t="78780" x="4806950" y="3790950"/>
          <p14:tracePt t="78797" x="4806950" y="3740150"/>
          <p14:tracePt t="78813" x="4787900" y="3721100"/>
          <p14:tracePt t="78830" x="4768850" y="3708400"/>
          <p14:tracePt t="78847" x="4756150" y="3708400"/>
          <p14:tracePt t="78863" x="4737100" y="3708400"/>
          <p14:tracePt t="78880" x="4711700" y="3733800"/>
          <p14:tracePt t="78897" x="4692650" y="3771900"/>
          <p14:tracePt t="78913" x="4692650" y="3784600"/>
          <p14:tracePt t="78931" x="4692650" y="3803650"/>
          <p14:tracePt t="79254" x="0" y="0"/>
        </p14:tracePtLst>
        <p14:tracePtLst>
          <p14:tracePt t="79816" x="4610100" y="3625850"/>
          <p14:tracePt t="79838" x="4603750" y="3625850"/>
          <p14:tracePt t="79850" x="4597400" y="3625850"/>
          <p14:tracePt t="79895" x="4591050" y="3632200"/>
          <p14:tracePt t="79990" x="4584700" y="3638550"/>
          <p14:tracePt t="80002" x="4578350" y="3651250"/>
          <p14:tracePt t="80016" x="4559300" y="3702050"/>
          <p14:tracePt t="80030" x="4552950" y="3740150"/>
          <p14:tracePt t="80046" x="4552950" y="3797300"/>
          <p14:tracePt t="80063" x="4552950" y="3848100"/>
          <p14:tracePt t="80080" x="4559300" y="3905250"/>
          <p14:tracePt t="80096" x="4584700" y="3937000"/>
          <p14:tracePt t="80113" x="4622800" y="3968750"/>
          <p14:tracePt t="80130" x="4673600" y="3987800"/>
          <p14:tracePt t="80146" x="4711700" y="4006850"/>
          <p14:tracePt t="80151" x="4718050" y="4006850"/>
          <p14:tracePt t="80163" x="4730750" y="4006850"/>
          <p14:tracePt t="80179" x="4737100" y="4006850"/>
          <p14:tracePt t="80196" x="4749800" y="4006850"/>
          <p14:tracePt t="80213" x="4756150" y="3994150"/>
          <p14:tracePt t="80229" x="4756150" y="3981450"/>
          <p14:tracePt t="80246" x="4756150" y="3956050"/>
          <p14:tracePt t="80263" x="4756150" y="3924300"/>
          <p14:tracePt t="80279" x="4756150" y="3886200"/>
          <p14:tracePt t="80296" x="4749800" y="3860800"/>
          <p14:tracePt t="80313" x="4737100" y="3841750"/>
          <p14:tracePt t="80330" x="4730750" y="3829050"/>
          <p14:tracePt t="80346" x="4718050" y="3803650"/>
          <p14:tracePt t="80363" x="4679950" y="3784600"/>
          <p14:tracePt t="80379" x="4648200" y="3771900"/>
          <p14:tracePt t="80396" x="4616450" y="3759200"/>
          <p14:tracePt t="80399" x="4610100" y="3759200"/>
          <p14:tracePt t="80415" x="4597400" y="3759200"/>
          <p14:tracePt t="80430" x="4565650" y="3771900"/>
          <p14:tracePt t="80446" x="4546600" y="3803650"/>
          <p14:tracePt t="80463" x="4540250" y="3835400"/>
          <p14:tracePt t="80480" x="4540250" y="3873500"/>
          <p14:tracePt t="80496" x="4540250" y="3898900"/>
          <p14:tracePt t="80513" x="4552950" y="3911600"/>
          <p14:tracePt t="80530" x="4572000" y="3917950"/>
          <p14:tracePt t="80534" x="4578350" y="3917950"/>
          <p14:tracePt t="80546" x="4597400" y="3917950"/>
          <p14:tracePt t="80563" x="4629150" y="3917950"/>
          <p14:tracePt t="80566" x="4654550" y="3911600"/>
          <p14:tracePt t="80580" x="4667250" y="3898900"/>
          <p14:tracePt t="80596" x="4673600" y="3860800"/>
          <p14:tracePt t="80613" x="4673600" y="3778250"/>
          <p14:tracePt t="80630" x="4673600" y="3740150"/>
          <p14:tracePt t="80646" x="4641850" y="3708400"/>
          <p14:tracePt t="80663" x="4610100" y="3689350"/>
          <p14:tracePt t="80680" x="4597400" y="3689350"/>
          <p14:tracePt t="80696" x="4584700" y="3689350"/>
          <p14:tracePt t="80713" x="4572000" y="3695700"/>
          <p14:tracePt t="80730" x="4572000" y="3708400"/>
          <p14:tracePt t="80733" x="4565650" y="3727450"/>
          <p14:tracePt t="80746" x="4565650" y="3733800"/>
          <p14:tracePt t="80763" x="4565650" y="3746500"/>
          <p14:tracePt t="80779" x="4565650" y="3752850"/>
          <p14:tracePt t="81151" x="4559300" y="3765550"/>
          <p14:tracePt t="81166" x="4546600" y="3784600"/>
          <p14:tracePt t="81179" x="4546600" y="3790950"/>
          <p14:tracePt t="81196" x="4546600" y="3816350"/>
          <p14:tracePt t="81198" x="4546600" y="3841750"/>
          <p14:tracePt t="81213" x="4552950" y="3867150"/>
          <p14:tracePt t="81230" x="4584700" y="3892550"/>
          <p14:tracePt t="81246" x="4648200" y="3924300"/>
          <p14:tracePt t="81263" x="4724400" y="3949700"/>
          <p14:tracePt t="81279" x="4781550" y="3949700"/>
          <p14:tracePt t="81296" x="4832350" y="3943350"/>
          <p14:tracePt t="81313" x="4857750" y="3911600"/>
          <p14:tracePt t="81329" x="4870450" y="3867150"/>
          <p14:tracePt t="81346" x="4870450" y="3841750"/>
          <p14:tracePt t="81363" x="4870450" y="3810000"/>
          <p14:tracePt t="81366" x="4864100" y="3797300"/>
          <p14:tracePt t="81379" x="4857750" y="3790950"/>
          <p14:tracePt t="81413" x="4845050" y="3790950"/>
          <p14:tracePt t="81734" x="0" y="0"/>
        </p14:tracePtLst>
        <p14:tracePtLst>
          <p14:tracePt t="82608" x="6019800" y="3625850"/>
          <p14:tracePt t="82613" x="6013450" y="3625850"/>
          <p14:tracePt t="82629" x="6000750" y="3638550"/>
          <p14:tracePt t="82645" x="5988050" y="3670300"/>
          <p14:tracePt t="82662" x="5975350" y="3702050"/>
          <p14:tracePt t="82679" x="5975350" y="3733800"/>
          <p14:tracePt t="82696" x="5975350" y="3765550"/>
          <p14:tracePt t="82712" x="5975350" y="3810000"/>
          <p14:tracePt t="82729" x="6007100" y="3841750"/>
          <p14:tracePt t="82746" x="6045200" y="3879850"/>
          <p14:tracePt t="82762" x="6115050" y="3924300"/>
          <p14:tracePt t="82779" x="6216650" y="3956050"/>
          <p14:tracePt t="82782" x="6261100" y="3962400"/>
          <p14:tracePt t="82796" x="6286500" y="3962400"/>
          <p14:tracePt t="82813" x="6369050" y="3949700"/>
          <p14:tracePt t="82829" x="6400800" y="3924300"/>
          <p14:tracePt t="82845" x="6407150" y="3898900"/>
          <p14:tracePt t="82862" x="6407150" y="3860800"/>
          <p14:tracePt t="82879" x="6407150" y="3810000"/>
          <p14:tracePt t="82896" x="6400800" y="3759200"/>
          <p14:tracePt t="82912" x="6388100" y="3727450"/>
          <p14:tracePt t="82929" x="6369050" y="3695700"/>
          <p14:tracePt t="82945" x="6362700" y="3683000"/>
          <p14:tracePt t="82962" x="6343650" y="3670300"/>
          <p14:tracePt t="82979" x="6343650" y="3663950"/>
          <p14:tracePt t="82995" x="6343650" y="3657600"/>
          <p14:tracePt t="83286" x="0" y="0"/>
        </p14:tracePtLst>
        <p14:tracePtLst>
          <p14:tracePt t="84087" x="6242050" y="3568700"/>
          <p14:tracePt t="84111" x="6229350" y="3568700"/>
          <p14:tracePt t="84128" x="6223000" y="3587750"/>
          <p14:tracePt t="84138" x="6216650" y="3600450"/>
          <p14:tracePt t="84150" x="6197600" y="3644900"/>
          <p14:tracePt t="84162" x="6184900" y="3683000"/>
          <p14:tracePt t="84178" x="6178550" y="3740150"/>
          <p14:tracePt t="84195" x="6178550" y="3810000"/>
          <p14:tracePt t="84212" x="6178550" y="3886200"/>
          <p14:tracePt t="84213" x="6191250" y="3917950"/>
          <p14:tracePt t="84229" x="6235700" y="3962400"/>
          <p14:tracePt t="84245" x="6292850" y="3994150"/>
          <p14:tracePt t="84261" x="6369050" y="4013200"/>
          <p14:tracePt t="84278" x="6445250" y="4019550"/>
          <p14:tracePt t="84295" x="6540500" y="4000500"/>
          <p14:tracePt t="84311" x="6584950" y="3968750"/>
          <p14:tracePt t="84328" x="6604000" y="3930650"/>
          <p14:tracePt t="84345" x="6604000" y="3892550"/>
          <p14:tracePt t="84361" x="6604000" y="3867150"/>
          <p14:tracePt t="84378" x="6604000" y="3848100"/>
          <p14:tracePt t="84395" x="6604000" y="3835400"/>
          <p14:tracePt t="84411" x="6604000" y="3822700"/>
          <p14:tracePt t="84445" x="6591300" y="3816350"/>
          <p14:tracePt t="84478" x="0" y="0"/>
        </p14:tracePtLst>
        <p14:tracePtLst>
          <p14:tracePt t="85070" x="3530600" y="4254500"/>
          <p14:tracePt t="85125" x="3536950" y="4254500"/>
          <p14:tracePt t="85134" x="3575050" y="4267200"/>
          <p14:tracePt t="85144" x="3651250" y="4273550"/>
          <p14:tracePt t="85161" x="3886200" y="4279900"/>
          <p14:tracePt t="85178" x="4298950" y="4279900"/>
          <p14:tracePt t="85195" x="4813300" y="4279900"/>
          <p14:tracePt t="85212" x="5334000" y="4279900"/>
          <p14:tracePt t="85214" x="5549900" y="4279900"/>
          <p14:tracePt t="85228" x="5721350" y="4279900"/>
          <p14:tracePt t="85245" x="6089650" y="4279900"/>
          <p14:tracePt t="85261" x="6203950" y="4279900"/>
          <p14:tracePt t="85278" x="6273800" y="4279900"/>
          <p14:tracePt t="85295" x="6318250" y="4279900"/>
          <p14:tracePt t="85311" x="6375400" y="4279900"/>
          <p14:tracePt t="85328" x="6407150" y="4279900"/>
          <p14:tracePt t="85345" x="6426200" y="4279900"/>
          <p14:tracePt t="85455" x="6419850" y="4279900"/>
          <p14:tracePt t="85466" x="6381750" y="4279900"/>
          <p14:tracePt t="85478" x="6191250" y="4254500"/>
          <p14:tracePt t="85495" x="5822950" y="4229100"/>
          <p14:tracePt t="85511" x="5213350" y="4216400"/>
          <p14:tracePt t="85528" x="4540250" y="4203700"/>
          <p14:tracePt t="85545" x="4044950" y="4203700"/>
          <p14:tracePt t="85561" x="3790950" y="4203700"/>
          <p14:tracePt t="85578" x="3663950" y="4203700"/>
          <p14:tracePt t="85595" x="3606800" y="4203700"/>
          <p14:tracePt t="85598" x="3587750" y="4203700"/>
          <p14:tracePt t="85611" x="3568700" y="4203700"/>
          <p14:tracePt t="85628" x="3549650" y="4203700"/>
          <p14:tracePt t="85630" x="3543300" y="4203700"/>
          <p14:tracePt t="85695" x="3575050" y="4203700"/>
          <p14:tracePt t="85706" x="3638550" y="4210050"/>
          <p14:tracePt t="85720" x="3822700" y="4210050"/>
          <p14:tracePt t="85735" x="4140200" y="4210050"/>
          <p14:tracePt t="85746" x="4330700" y="4210050"/>
          <p14:tracePt t="85761" x="4660900" y="4210050"/>
          <p14:tracePt t="85778" x="4845050" y="4210050"/>
          <p14:tracePt t="85794" x="4908550" y="4222750"/>
          <p14:tracePt t="85811" x="4914900" y="4222750"/>
          <p14:tracePt t="85846" x="4889500" y="4222750"/>
          <p14:tracePt t="85861" x="4711700" y="4222750"/>
          <p14:tracePt t="85878" x="4368800" y="4222750"/>
          <p14:tracePt t="85894" x="4025900" y="4222750"/>
          <p14:tracePt t="85911" x="3822700" y="4222750"/>
          <p14:tracePt t="85928" x="3752850" y="4222750"/>
          <p14:tracePt t="85944" x="3746500" y="4222750"/>
          <p14:tracePt t="85978" x="3759200" y="4229100"/>
          <p14:tracePt t="85994" x="3886200" y="4229100"/>
          <p14:tracePt t="86011" x="4121150" y="4229100"/>
          <p14:tracePt t="86028" x="4533900" y="4229100"/>
          <p14:tracePt t="86045" x="5118100" y="4229100"/>
          <p14:tracePt t="86061" x="5283200" y="4229100"/>
          <p14:tracePt t="86078" x="5321300" y="4229100"/>
          <p14:tracePt t="86127" x="5289550" y="4229100"/>
          <p14:tracePt t="86138" x="5213350" y="4229100"/>
          <p14:tracePt t="86150" x="4965700" y="4229100"/>
          <p14:tracePt t="86161" x="4794250" y="4229100"/>
          <p14:tracePt t="86166" x="4660900" y="4229100"/>
          <p14:tracePt t="86178" x="4559300" y="4229100"/>
          <p14:tracePt t="86194" x="4470400" y="4229100"/>
          <p14:tracePt t="86211" x="4457700" y="4229100"/>
          <p14:tracePt t="86239" x="4489450" y="4229100"/>
          <p14:tracePt t="86247" x="4559300" y="4229100"/>
          <p14:tracePt t="86261" x="4845050" y="4267200"/>
          <p14:tracePt t="86278" x="5245100" y="4305300"/>
          <p14:tracePt t="86294" x="5727700" y="4394200"/>
          <p14:tracePt t="86311" x="6057900" y="4438650"/>
          <p14:tracePt t="86328" x="6165850" y="4451350"/>
          <p14:tracePt t="86344" x="6172200" y="4451350"/>
          <p14:tracePt t="86378" x="6108700" y="4451350"/>
          <p14:tracePt t="86394" x="5899150" y="4451350"/>
          <p14:tracePt t="86398" x="5772150" y="4451350"/>
          <p14:tracePt t="86411" x="5657850" y="4451350"/>
          <p14:tracePt t="86428" x="5530850" y="4451350"/>
          <p14:tracePt t="86429" x="5511800" y="4451350"/>
          <p14:tracePt t="86444" x="5505450" y="4451350"/>
          <p14:tracePt t="86461" x="5499100" y="4451350"/>
          <p14:tracePt t="86479" x="5518150" y="4451350"/>
          <p14:tracePt t="86494" x="5613400" y="4451350"/>
          <p14:tracePt t="86511" x="5759450" y="4451350"/>
          <p14:tracePt t="86528" x="5937250" y="4451350"/>
          <p14:tracePt t="86544" x="6083300" y="4451350"/>
          <p14:tracePt t="86561" x="6121400" y="4451350"/>
          <p14:tracePt t="86577" x="6127750" y="4451350"/>
          <p14:tracePt t="86839" x="6121400" y="4451350"/>
          <p14:tracePt t="86847" x="6089650" y="4451350"/>
          <p14:tracePt t="86847" x="0" y="0"/>
        </p14:tracePtLst>
        <p14:tracePtLst>
          <p14:tracePt t="87444" x="3556000" y="4629150"/>
          <p14:tracePt t="87527" x="3568700" y="4635500"/>
          <p14:tracePt t="87536" x="3600450" y="4641850"/>
          <p14:tracePt t="87552" x="3727450" y="4667250"/>
          <p14:tracePt t="87569" x="3968750" y="4692650"/>
          <p14:tracePt t="87581" x="4343400" y="4705350"/>
          <p14:tracePt t="87594" x="4603750" y="4705350"/>
          <p14:tracePt t="87611" x="5181600" y="4705350"/>
          <p14:tracePt t="87627" x="5848350" y="4705350"/>
          <p14:tracePt t="87629" x="6172200" y="4705350"/>
          <p14:tracePt t="87644" x="6477000" y="4705350"/>
          <p14:tracePt t="87661" x="7207250" y="4705350"/>
          <p14:tracePt t="87677" x="7486650" y="4705350"/>
          <p14:tracePt t="87694" x="7645400" y="4705350"/>
          <p14:tracePt t="87711" x="7696200" y="4705350"/>
          <p14:tracePt t="87727" x="7708900" y="4705350"/>
          <p14:tracePt t="88078" x="0" y="0"/>
        </p14:tracePtLst>
        <p14:tracePtLst>
          <p14:tracePt t="89077" x="2908300" y="3536950"/>
          <p14:tracePt t="89093" x="2908300" y="3543300"/>
          <p14:tracePt t="89110" x="2901950" y="3568700"/>
          <p14:tracePt t="89127" x="2895600" y="3594100"/>
          <p14:tracePt t="89144" x="2895600" y="3632200"/>
          <p14:tracePt t="89160" x="2895600" y="3683000"/>
          <p14:tracePt t="89177" x="2895600" y="3733800"/>
          <p14:tracePt t="89193" x="2901950" y="3810000"/>
          <p14:tracePt t="89210" x="2946400" y="3886200"/>
          <p14:tracePt t="89227" x="3022600" y="3956050"/>
          <p14:tracePt t="89243" x="3098800" y="4006850"/>
          <p14:tracePt t="89245" x="3143250" y="4025900"/>
          <p14:tracePt t="89260" x="3187700" y="4032250"/>
          <p14:tracePt t="89277" x="3282950" y="4038600"/>
          <p14:tracePt t="89293" x="3314700" y="4038600"/>
          <p14:tracePt t="89310" x="3352800" y="4013200"/>
          <p14:tracePt t="89327" x="3371850" y="3949700"/>
          <p14:tracePt t="89343" x="3390900" y="3879850"/>
          <p14:tracePt t="89360" x="3384550" y="3790950"/>
          <p14:tracePt t="89377" x="3371850" y="3714750"/>
          <p14:tracePt t="89393" x="3302000" y="3613150"/>
          <p14:tracePt t="89410" x="3232150" y="3536950"/>
          <p14:tracePt t="89427" x="3124200" y="3479800"/>
          <p14:tracePt t="89443" x="3009900" y="3441700"/>
          <p14:tracePt t="89460" x="2914650" y="3429000"/>
          <p14:tracePt t="89462" x="2889250" y="3429000"/>
          <p14:tracePt t="89477" x="2857500" y="3429000"/>
          <p14:tracePt t="89493" x="2794000" y="3435350"/>
          <p14:tracePt t="89510" x="2755900" y="3454400"/>
          <p14:tracePt t="89527" x="2730500" y="3492500"/>
          <p14:tracePt t="89543" x="2698750" y="3556000"/>
          <p14:tracePt t="89560" x="2692400" y="3613150"/>
          <p14:tracePt t="89576" x="2692400" y="3708400"/>
          <p14:tracePt t="89593" x="2717800" y="3790950"/>
          <p14:tracePt t="89610" x="2762250" y="3860800"/>
          <p14:tracePt t="89626" x="2806700" y="3911600"/>
          <p14:tracePt t="89629" x="2838450" y="3930650"/>
          <p14:tracePt t="89643" x="2863850" y="3943350"/>
          <p14:tracePt t="89660" x="2952750" y="3981450"/>
          <p14:tracePt t="89677" x="3048000" y="4013200"/>
          <p14:tracePt t="89679" x="3092450" y="4019550"/>
          <p14:tracePt t="89693" x="3175000" y="4019550"/>
          <p14:tracePt t="89710" x="3289300" y="4000500"/>
          <p14:tracePt t="89726" x="3365500" y="3930650"/>
          <p14:tracePt t="89743" x="3390900" y="3873500"/>
          <p14:tracePt t="89760" x="3403600" y="3816350"/>
          <p14:tracePt t="89776" x="3403600" y="3771900"/>
          <p14:tracePt t="89793" x="3390900" y="3708400"/>
          <p14:tracePt t="89810" x="3371850" y="3676650"/>
          <p14:tracePt t="89826" x="3333750" y="3657600"/>
          <p14:tracePt t="89843" x="3302000" y="3651250"/>
          <p14:tracePt t="89860" x="3257550" y="3651250"/>
          <p14:tracePt t="89876" x="3225800" y="3651250"/>
          <p14:tracePt t="89877" x="3200400" y="3651250"/>
          <p14:tracePt t="89893" x="3155950" y="3670300"/>
          <p14:tracePt t="89910" x="3111500" y="3714750"/>
          <p14:tracePt t="89926" x="3086100" y="3759200"/>
          <p14:tracePt t="89943" x="3073400" y="3803650"/>
          <p14:tracePt t="89960" x="3060700" y="3848100"/>
          <p14:tracePt t="89976" x="3060700" y="3898900"/>
          <p14:tracePt t="89993" x="3079750" y="3943350"/>
          <p14:tracePt t="90010" x="3098800" y="3975100"/>
          <p14:tracePt t="90026" x="3124200" y="4000500"/>
          <p14:tracePt t="90043" x="3149600" y="4013200"/>
          <p14:tracePt t="90060" x="3155950" y="4013200"/>
          <p14:tracePt t="90076" x="3187700" y="4000500"/>
          <p14:tracePt t="90093" x="3219450" y="3924300"/>
          <p14:tracePt t="90109" x="3219450" y="3867150"/>
          <p14:tracePt t="90126" x="3219450" y="3803650"/>
          <p14:tracePt t="90143" x="3200400" y="3746500"/>
          <p14:tracePt t="90159" x="3175000" y="3721100"/>
          <p14:tracePt t="90176" x="3136900" y="3702050"/>
          <p14:tracePt t="90193" x="3111500" y="3695700"/>
          <p14:tracePt t="90209" x="3086100" y="3695700"/>
          <p14:tracePt t="90226" x="3054350" y="3695700"/>
          <p14:tracePt t="90243" x="3035300" y="3721100"/>
          <p14:tracePt t="90259" x="3022600" y="3759200"/>
          <p14:tracePt t="90262" x="3022600" y="3771900"/>
          <p14:tracePt t="90276" x="3022600" y="3778250"/>
          <p14:tracePt t="90293" x="3022600" y="3803650"/>
          <p14:tracePt t="90309" x="3054350" y="3810000"/>
          <p14:tracePt t="90326" x="3086100" y="3816350"/>
          <p14:tracePt t="90343" x="3130550" y="3803650"/>
          <p14:tracePt t="90360" x="3162300" y="3765550"/>
          <p14:tracePt t="90376" x="3168650" y="3746500"/>
          <p14:tracePt t="90393" x="3168650" y="3727450"/>
          <p14:tracePt t="90409" x="3168650" y="3714750"/>
          <p14:tracePt t="90614" x="0" y="0"/>
        </p14:tracePtLst>
        <p14:tracePtLst>
          <p14:tracePt t="91271" x="2901950" y="3549650"/>
          <p14:tracePt t="91303" x="2895600" y="3549650"/>
          <p14:tracePt t="91318" x="2882900" y="3556000"/>
          <p14:tracePt t="91332" x="2876550" y="3562350"/>
          <p14:tracePt t="91344" x="2851150" y="3619500"/>
          <p14:tracePt t="91359" x="2819400" y="3689350"/>
          <p14:tracePt t="91376" x="2800350" y="3746500"/>
          <p14:tracePt t="91393" x="2800350" y="3803650"/>
          <p14:tracePt t="91409" x="2800350" y="3873500"/>
          <p14:tracePt t="91426" x="2825750" y="3917950"/>
          <p14:tracePt t="91443" x="2863850" y="3949700"/>
          <p14:tracePt t="91446" x="2876550" y="3962400"/>
          <p14:tracePt t="91459" x="2901950" y="3975100"/>
          <p14:tracePt t="91476" x="2940050" y="3981450"/>
          <p14:tracePt t="91478" x="2946400" y="3981450"/>
          <p14:tracePt t="91493" x="2971800" y="3981450"/>
          <p14:tracePt t="91509" x="2990850" y="3981450"/>
          <p14:tracePt t="91526" x="3016250" y="3975100"/>
          <p14:tracePt t="91543" x="3035300" y="3956050"/>
          <p14:tracePt t="91559" x="3041650" y="3924300"/>
          <p14:tracePt t="91576" x="3048000" y="3873500"/>
          <p14:tracePt t="91592" x="3048000" y="3822700"/>
          <p14:tracePt t="91609" x="3041650" y="3765550"/>
          <p14:tracePt t="91626" x="3028950" y="3740150"/>
          <p14:tracePt t="91642" x="3016250" y="3714750"/>
          <p14:tracePt t="91659" x="3003550" y="3702050"/>
          <p14:tracePt t="91676" x="2997200" y="3689350"/>
          <p14:tracePt t="91774" x="2990850" y="3683000"/>
          <p14:tracePt t="91806" x="2990850" y="3676650"/>
          <p14:tracePt t="91847" x="2984500" y="3670300"/>
          <p14:tracePt t="91904" x="2971800" y="3670300"/>
          <p14:tracePt t="91914" x="2971800" y="3695700"/>
          <p14:tracePt t="91926" x="2971800" y="3835400"/>
          <p14:tracePt t="91943" x="2971800" y="4019550"/>
          <p14:tracePt t="91959" x="2978150" y="4152900"/>
          <p14:tracePt t="91976" x="2984500" y="4203700"/>
          <p14:tracePt t="91993" x="2984500" y="4210050"/>
          <p14:tracePt t="92031" x="2990850" y="4216400"/>
          <p14:tracePt t="92056" x="2990850" y="4203700"/>
          <p14:tracePt t="92067" x="2990850" y="4184650"/>
          <p14:tracePt t="92079" x="2990850" y="4076700"/>
          <p14:tracePt t="92093" x="2978150" y="4000500"/>
          <p14:tracePt t="92109" x="2959100" y="3765550"/>
          <p14:tracePt t="92126" x="2946400" y="3644900"/>
          <p14:tracePt t="92142" x="2946400" y="3600450"/>
          <p14:tracePt t="92159" x="2946400" y="3581400"/>
          <p14:tracePt t="92176" x="2946400" y="3575050"/>
          <p14:tracePt t="92207" x="2946400" y="3568700"/>
          <p14:tracePt t="92222" x="2965450" y="3568700"/>
          <p14:tracePt t="92230" x="2997200" y="3568700"/>
          <p14:tracePt t="92242" x="3041650" y="3568700"/>
          <p14:tracePt t="92259" x="3130550" y="3594100"/>
          <p14:tracePt t="92275" x="3194050" y="3638550"/>
          <p14:tracePt t="92278" x="3219450" y="3657600"/>
          <p14:tracePt t="92292" x="3244850" y="3683000"/>
          <p14:tracePt t="92309" x="3270250" y="3759200"/>
          <p14:tracePt t="92325" x="3270250" y="3778250"/>
          <p14:tracePt t="92342" x="3263900" y="3803650"/>
          <p14:tracePt t="92359" x="3206750" y="3810000"/>
          <p14:tracePt t="92375" x="3028950" y="3759200"/>
          <p14:tracePt t="92392" x="2806700" y="3670300"/>
          <p14:tracePt t="92409" x="2603500" y="3587750"/>
          <p14:tracePt t="92425" x="2489200" y="3530600"/>
          <p14:tracePt t="92442" x="2451100" y="3511550"/>
          <p14:tracePt t="92494" x="2444750" y="3505200"/>
          <p14:tracePt t="92526" x="2444750" y="3492500"/>
          <p14:tracePt t="92536" x="2451100" y="3492500"/>
          <p14:tracePt t="92546" x="2457450" y="3492500"/>
          <p14:tracePt t="92559" x="2508250" y="3492500"/>
          <p14:tracePt t="92576" x="2571750" y="3492500"/>
          <p14:tracePt t="92592" x="2647950" y="3492500"/>
          <p14:tracePt t="92592" x="0" y="0"/>
        </p14:tracePtLst>
        <p14:tracePtLst>
          <p14:tracePt t="93279" x="2552700" y="3409950"/>
          <p14:tracePt t="93287" x="2546350" y="3416300"/>
          <p14:tracePt t="93296" x="2540000" y="3429000"/>
          <p14:tracePt t="93309" x="2533650" y="3460750"/>
          <p14:tracePt t="93325" x="2520950" y="3524250"/>
          <p14:tracePt t="93342" x="2508250" y="3600450"/>
          <p14:tracePt t="93358" x="2508250" y="3689350"/>
          <p14:tracePt t="93375" x="2527300" y="3790950"/>
          <p14:tracePt t="93392" x="2571750" y="3860800"/>
          <p14:tracePt t="93409" x="2647950" y="3917950"/>
          <p14:tracePt t="93425" x="2730500" y="3956050"/>
          <p14:tracePt t="93442" x="2806700" y="3968750"/>
          <p14:tracePt t="93459" x="2876550" y="3968750"/>
          <p14:tracePt t="93475" x="2978150" y="3937000"/>
          <p14:tracePt t="93477" x="3016250" y="3892550"/>
          <p14:tracePt t="93492" x="3054350" y="3854450"/>
          <p14:tracePt t="93509" x="3098800" y="3708400"/>
          <p14:tracePt t="93525" x="3105150" y="3632200"/>
          <p14:tracePt t="93542" x="3105150" y="3568700"/>
          <p14:tracePt t="93558" x="3105150" y="3530600"/>
          <p14:tracePt t="93575" x="3098800" y="3517900"/>
          <p14:tracePt t="93608" x="3092450" y="3511550"/>
          <p14:tracePt t="93629" x="3086100" y="3511550"/>
          <p14:tracePt t="93642" x="3079750" y="3511550"/>
          <p14:tracePt t="93936" x="3073400" y="3511550"/>
          <p14:tracePt t="93958" x="3067050" y="3511550"/>
          <p14:tracePt t="93958" x="0" y="0"/>
        </p14:tracePtLst>
        <p14:tracePtLst>
          <p14:tracePt t="94351" x="2768600" y="3498850"/>
          <p14:tracePt t="94359" x="2762250" y="3498850"/>
          <p14:tracePt t="94375" x="2736850" y="3505200"/>
          <p14:tracePt t="94392" x="2724150" y="3524250"/>
          <p14:tracePt t="94408" x="2711450" y="3549650"/>
          <p14:tracePt t="94425" x="2698750" y="3594100"/>
          <p14:tracePt t="94442" x="2692400" y="3632200"/>
          <p14:tracePt t="94458" x="2692400" y="3689350"/>
          <p14:tracePt t="94475" x="2692400" y="3752850"/>
          <p14:tracePt t="94478" x="2698750" y="3778250"/>
          <p14:tracePt t="94491" x="2711450" y="3816350"/>
          <p14:tracePt t="94508" x="2743200" y="3860800"/>
          <p14:tracePt t="94511" x="2762250" y="3879850"/>
          <p14:tracePt t="94525" x="2800350" y="3911600"/>
          <p14:tracePt t="94542" x="2851150" y="3937000"/>
          <p14:tracePt t="94558" x="2895600" y="3943350"/>
          <p14:tracePt t="94575" x="2927350" y="3943350"/>
          <p14:tracePt t="94591" x="2959100" y="3937000"/>
          <p14:tracePt t="94608" x="2997200" y="3905250"/>
          <p14:tracePt t="94625" x="3016250" y="3848100"/>
          <p14:tracePt t="94641" x="3035300" y="3765550"/>
          <p14:tracePt t="94658" x="3035300" y="3721100"/>
          <p14:tracePt t="94675" x="3035300" y="3670300"/>
          <p14:tracePt t="94691" x="3035300" y="3632200"/>
          <p14:tracePt t="94695" x="3035300" y="3613150"/>
          <p14:tracePt t="94708" x="3035300" y="3606800"/>
          <p14:tracePt t="94958" x="0" y="0"/>
        </p14:tracePtLst>
        <p14:tracePtLst>
          <p14:tracePt t="95366" x="2889250" y="3581400"/>
          <p14:tracePt t="95373" x="2870200" y="3581400"/>
          <p14:tracePt t="95381" x="2857500" y="3587750"/>
          <p14:tracePt t="95391" x="2844800" y="3600450"/>
          <p14:tracePt t="95408" x="2825750" y="3632200"/>
          <p14:tracePt t="95424" x="2806700" y="3683000"/>
          <p14:tracePt t="95441" x="2806700" y="3740150"/>
          <p14:tracePt t="95458" x="2806700" y="3822700"/>
          <p14:tracePt t="95474" x="2819400" y="3917950"/>
          <p14:tracePt t="95491" x="2857500" y="3981450"/>
          <p14:tracePt t="95508" x="2895600" y="4013200"/>
          <p14:tracePt t="95524" x="2933700" y="4025900"/>
          <p14:tracePt t="95541" x="3003550" y="4013200"/>
          <p14:tracePt t="95557" x="3060700" y="3962400"/>
          <p14:tracePt t="95574" x="3092450" y="3898900"/>
          <p14:tracePt t="95591" x="3124200" y="3841750"/>
          <p14:tracePt t="95607" x="3130550" y="3810000"/>
          <p14:tracePt t="95624" x="3136900" y="3797300"/>
          <p14:tracePt t="95641" x="3136900" y="3784600"/>
          <p14:tracePt t="95657" x="3136900" y="3778250"/>
          <p14:tracePt t="95765" x="0" y="0"/>
        </p14:tracePtLst>
        <p14:tracePtLst>
          <p14:tracePt t="96205" x="4210050" y="3594100"/>
          <p14:tracePt t="96229" x="4197350" y="3594100"/>
          <p14:tracePt t="96237" x="4197350" y="3600450"/>
          <p14:tracePt t="96245" x="4197350" y="3613150"/>
          <p14:tracePt t="96257" x="4191000" y="3638550"/>
          <p14:tracePt t="96274" x="4191000" y="3695700"/>
          <p14:tracePt t="96291" x="4197350" y="3771900"/>
          <p14:tracePt t="96307" x="4216400" y="3829050"/>
          <p14:tracePt t="96324" x="4254500" y="3898900"/>
          <p14:tracePt t="96325" x="4286250" y="3917950"/>
          <p14:tracePt t="96341" x="4349750" y="3949700"/>
          <p14:tracePt t="96357" x="4451350" y="3994150"/>
          <p14:tracePt t="96374" x="4572000" y="4025900"/>
          <p14:tracePt t="96391" x="4660900" y="4032250"/>
          <p14:tracePt t="96407" x="4724400" y="4032250"/>
          <p14:tracePt t="96424" x="4762500" y="4032250"/>
          <p14:tracePt t="96441" x="4781550" y="4013200"/>
          <p14:tracePt t="96457" x="4794250" y="3981450"/>
          <p14:tracePt t="96474" x="4794250" y="3943350"/>
          <p14:tracePt t="96491" x="4794250" y="3898900"/>
          <p14:tracePt t="96507" x="4794250" y="3860800"/>
          <p14:tracePt t="96524" x="4781550" y="3816350"/>
          <p14:tracePt t="96541" x="4768850" y="3797300"/>
          <p14:tracePt t="96557" x="4756150" y="3778250"/>
          <p14:tracePt t="96591" x="4743450" y="3771900"/>
          <p14:tracePt t="96607" x="4730750" y="3759200"/>
          <p14:tracePt t="96624" x="4711700" y="3759200"/>
          <p14:tracePt t="96657" x="4699000" y="3752850"/>
          <p14:tracePt t="96674" x="4692650" y="3746500"/>
          <p14:tracePt t="96690" x="4679950" y="3740150"/>
          <p14:tracePt t="96707" x="4673600" y="3740150"/>
          <p14:tracePt t="96724" x="4654550" y="3733800"/>
          <p14:tracePt t="96741" x="4622800" y="3721100"/>
          <p14:tracePt t="96757" x="4591050" y="3708400"/>
          <p14:tracePt t="96774" x="4546600" y="3689350"/>
          <p14:tracePt t="96790" x="4521200" y="3689350"/>
          <p14:tracePt t="96807" x="4502150" y="3689350"/>
          <p14:tracePt t="96824" x="4483100" y="3689350"/>
          <p14:tracePt t="96840" x="4451350" y="3689350"/>
          <p14:tracePt t="96857" x="4419600" y="3708400"/>
          <p14:tracePt t="96874" x="4381500" y="3746500"/>
          <p14:tracePt t="96890" x="4356100" y="3784600"/>
          <p14:tracePt t="96907" x="4343400" y="3822700"/>
          <p14:tracePt t="96924" x="4343400" y="3848100"/>
          <p14:tracePt t="96925" x="4343400" y="3867150"/>
          <p14:tracePt t="96941" x="4343400" y="3911600"/>
          <p14:tracePt t="96957" x="4362450" y="3949700"/>
          <p14:tracePt t="96974" x="4394200" y="3987800"/>
          <p14:tracePt t="96990" x="4432300" y="4025900"/>
          <p14:tracePt t="97007" x="4470400" y="4038600"/>
          <p14:tracePt t="97024" x="4533900" y="4057650"/>
          <p14:tracePt t="97040" x="4584700" y="4057650"/>
          <p14:tracePt t="97057" x="4641850" y="4044950"/>
          <p14:tracePt t="97074" x="4686300" y="3987800"/>
          <p14:tracePt t="97090" x="4724400" y="3924300"/>
          <p14:tracePt t="97107" x="4749800" y="3841750"/>
          <p14:tracePt t="97124" x="4749800" y="3784600"/>
          <p14:tracePt t="97140" x="4749800" y="3721100"/>
          <p14:tracePt t="97157" x="4737100" y="3689350"/>
          <p14:tracePt t="97174" x="4724400" y="3663950"/>
          <p14:tracePt t="97190" x="4705350" y="3651250"/>
          <p14:tracePt t="97207" x="4686300" y="3651250"/>
          <p14:tracePt t="97224" x="4660900" y="3651250"/>
          <p14:tracePt t="97240" x="4635500" y="3651250"/>
          <p14:tracePt t="97257" x="4616450" y="3657600"/>
          <p14:tracePt t="97274" x="4597400" y="3676650"/>
          <p14:tracePt t="97290" x="4584700" y="3708400"/>
          <p14:tracePt t="97307" x="4578350" y="3727450"/>
          <p14:tracePt t="97324" x="4578350" y="3759200"/>
          <p14:tracePt t="97340" x="4584700" y="3790950"/>
          <p14:tracePt t="97341" x="4591050" y="3797300"/>
          <p14:tracePt t="97357" x="4616450" y="3816350"/>
          <p14:tracePt t="97374" x="4622800" y="3816350"/>
          <p14:tracePt t="97390" x="4635500" y="3816350"/>
          <p14:tracePt t="97407" x="4660900" y="3816350"/>
          <p14:tracePt t="97424" x="4660900" y="3810000"/>
          <p14:tracePt t="97440" x="4660900" y="3790950"/>
          <p14:tracePt t="97457" x="4660900" y="3778250"/>
          <p14:tracePt t="97474" x="4660900" y="3771900"/>
          <p14:tracePt t="97741" x="0" y="0"/>
        </p14:tracePtLst>
        <p14:tracePtLst>
          <p14:tracePt t="100959" x="2940050" y="5645150"/>
          <p14:tracePt t="101023" x="2946400" y="5645150"/>
          <p14:tracePt t="101033" x="2984500" y="5645150"/>
          <p14:tracePt t="101044" x="3060700" y="5645150"/>
          <p14:tracePt t="101056" x="3302000" y="5645150"/>
          <p14:tracePt t="101073" x="3797300" y="5645150"/>
          <p14:tracePt t="101089" x="4445000" y="5657850"/>
          <p14:tracePt t="101106" x="4984750" y="5657850"/>
          <p14:tracePt t="101123" x="5187950" y="5657850"/>
          <p14:tracePt t="101126" x="5213350" y="5657850"/>
          <p14:tracePt t="101139" x="5226050" y="5657850"/>
          <p14:tracePt t="101156" x="5232400" y="5657850"/>
          <p14:tracePt t="101223" x="5226050" y="5657850"/>
          <p14:tracePt t="101232" x="5168900" y="5657850"/>
          <p14:tracePt t="101243" x="5080000" y="5651500"/>
          <p14:tracePt t="101256" x="4819650" y="5638800"/>
          <p14:tracePt t="101272" x="4368800" y="5638800"/>
          <p14:tracePt t="101289" x="3937000" y="5638800"/>
          <p14:tracePt t="101306" x="3746500" y="5638800"/>
          <p14:tracePt t="101322" x="3695700" y="5638800"/>
          <p14:tracePt t="101339" x="3683000" y="5638800"/>
          <p14:tracePt t="101390" x="3702050" y="5638800"/>
          <p14:tracePt t="101398" x="3740150" y="5638800"/>
          <p14:tracePt t="101406" x="3816350" y="5638800"/>
          <p14:tracePt t="101422" x="3981450" y="5638800"/>
          <p14:tracePt t="101439" x="4140200" y="5638800"/>
          <p14:tracePt t="101456" x="4203700" y="5638800"/>
          <p14:tracePt t="101472" x="4216400" y="5638800"/>
          <p14:tracePt t="101506" x="4159250" y="5638800"/>
          <p14:tracePt t="101522" x="3937000" y="5638800"/>
          <p14:tracePt t="101539" x="3568700" y="5638800"/>
          <p14:tracePt t="101556" x="3219450" y="5638800"/>
          <p14:tracePt t="101558" x="3111500" y="5638800"/>
          <p14:tracePt t="101573" x="3041650" y="5638800"/>
          <p14:tracePt t="101574" x="3016250" y="5638800"/>
          <p14:tracePt t="101589" x="3003550" y="5638800"/>
          <p14:tracePt t="101606" x="2997200" y="5638800"/>
          <p14:tracePt t="101630" x="3003550" y="5638800"/>
          <p14:tracePt t="101639" x="3048000" y="5638800"/>
          <p14:tracePt t="101656" x="3213100" y="5645150"/>
          <p14:tracePt t="101673" x="3479800" y="5670550"/>
          <p14:tracePt t="101689" x="3721100" y="5683250"/>
          <p14:tracePt t="101706" x="3810000" y="5683250"/>
          <p14:tracePt t="101722" x="3822700" y="5683250"/>
          <p14:tracePt t="101739" x="3829050" y="5683250"/>
          <p14:tracePt t="101782" x="3810000" y="5683250"/>
          <p14:tracePt t="101790" x="3797300" y="5683250"/>
          <p14:tracePt t="101806" x="3790950" y="5683250"/>
          <p14:tracePt t="101990" x="0" y="0"/>
        </p14:tracePtLst>
        <p14:tracePtLst>
          <p14:tracePt t="102928" x="5867400" y="5683250"/>
          <p14:tracePt t="102984" x="5886450" y="5689600"/>
          <p14:tracePt t="102998" x="5969000" y="5689600"/>
          <p14:tracePt t="103014" x="6153150" y="5689600"/>
          <p14:tracePt t="103022" x="6267450" y="5689600"/>
          <p14:tracePt t="103039" x="6546850" y="5689600"/>
          <p14:tracePt t="103055" x="6781800" y="5689600"/>
          <p14:tracePt t="103072" x="6940550" y="5689600"/>
          <p14:tracePt t="103089" x="6991350" y="5689600"/>
          <p14:tracePt t="103105" x="6997700" y="5689600"/>
          <p14:tracePt t="103253" x="0" y="0"/>
        </p14:tracePtLst>
        <p14:tracePtLst>
          <p14:tracePt t="103559" x="7366000" y="5689600"/>
          <p14:tracePt t="103630" x="7372350" y="5689600"/>
          <p14:tracePt t="103640" x="7391400" y="5695950"/>
          <p14:tracePt t="103655" x="7486650" y="5695950"/>
          <p14:tracePt t="103672" x="7677150" y="5695950"/>
          <p14:tracePt t="103689" x="7975600" y="5695950"/>
          <p14:tracePt t="103705" x="8280400" y="5695950"/>
          <p14:tracePt t="103713" x="8382000" y="5695950"/>
          <p14:tracePt t="103726" x="8509000" y="5695950"/>
          <p14:tracePt t="103739" x="8534400" y="5695950"/>
          <p14:tracePt t="103755" x="8547100" y="5695950"/>
          <p14:tracePt t="103772" x="8553450" y="5695950"/>
          <p14:tracePt t="103904" x="8559800" y="5695950"/>
          <p14:tracePt t="103915" x="8566150" y="5695950"/>
          <p14:tracePt t="103927" x="8604250" y="5702300"/>
          <p14:tracePt t="103938" x="8642350" y="5708650"/>
          <p14:tracePt t="103955" x="8737600" y="5734050"/>
          <p14:tracePt t="103972" x="8877300" y="5753100"/>
          <p14:tracePt t="103973" x="8953500" y="5753100"/>
          <p14:tracePt t="103989" x="9048750" y="5753100"/>
          <p14:tracePt t="103990" x="9150350" y="5753100"/>
          <p14:tracePt t="104005" x="9340850" y="5753100"/>
          <p14:tracePt t="104022" x="9480550" y="5753100"/>
          <p14:tracePt t="104038" x="9531350" y="5753100"/>
          <p14:tracePt t="104055" x="9537700" y="5753100"/>
          <p14:tracePt t="104072" x="9544050" y="5753100"/>
          <p14:tracePt t="104357" x="0" y="0"/>
        </p14:tracePtLst>
        <p14:tracePtLst>
          <p14:tracePt t="104991" x="6000750" y="5753100"/>
          <p14:tracePt t="105135" x="6019800" y="5753100"/>
          <p14:tracePt t="105146" x="6064250" y="5753100"/>
          <p14:tracePt t="105158" x="6273800" y="5753100"/>
          <p14:tracePt t="105171" x="6438900" y="5753100"/>
          <p14:tracePt t="105188" x="6934200" y="5753100"/>
          <p14:tracePt t="105191" x="7232650" y="5753100"/>
          <p14:tracePt t="105205" x="7899400" y="5753100"/>
          <p14:tracePt t="105221" x="8547100" y="5753100"/>
          <p14:tracePt t="105238" x="9105900" y="5753100"/>
          <p14:tracePt t="105254" x="9537700" y="5753100"/>
          <p14:tracePt t="105271" x="9842500" y="5753100"/>
          <p14:tracePt t="105288" x="10033000" y="5753100"/>
          <p14:tracePt t="105305" x="10153650" y="5753100"/>
          <p14:tracePt t="105321" x="10210800" y="5753100"/>
          <p14:tracePt t="105338" x="10248900" y="5753100"/>
          <p14:tracePt t="105354" x="10274300" y="5753100"/>
          <p14:tracePt t="105371" x="10293350" y="5753100"/>
          <p14:tracePt t="105422" x="10299700" y="5753100"/>
          <p14:tracePt t="105429" x="10306050" y="5753100"/>
          <p14:tracePt t="105438" x="10312400" y="5753100"/>
          <p14:tracePt t="105454" x="10325100" y="5753100"/>
          <p14:tracePt t="105471" x="10344150" y="5753100"/>
          <p14:tracePt t="105567" x="10337800" y="5753100"/>
          <p14:tracePt t="105576" x="10306050" y="5753100"/>
          <p14:tracePt t="105588" x="10255250" y="5753100"/>
          <p14:tracePt t="105605" x="9893300" y="5753100"/>
          <p14:tracePt t="105622" x="9315450" y="5753100"/>
          <p14:tracePt t="105638" x="8515350" y="5753100"/>
          <p14:tracePt t="105655" x="7575550" y="5753100"/>
          <p14:tracePt t="105671" x="6540500" y="5753100"/>
          <p14:tracePt t="105688" x="5664200" y="5753100"/>
          <p14:tracePt t="105704" x="5060950" y="5753100"/>
          <p14:tracePt t="105721" x="4781550" y="5753100"/>
          <p14:tracePt t="105738" x="4673600" y="5753100"/>
          <p14:tracePt t="105754" x="4654550" y="5753100"/>
          <p14:tracePt t="105771" x="4648200" y="5753100"/>
          <p14:tracePt t="105863" x="4667250" y="5753100"/>
          <p14:tracePt t="105872" x="4705350" y="5753100"/>
          <p14:tracePt t="105888" x="4889500" y="5753100"/>
          <p14:tracePt t="105904" x="5270500" y="5753100"/>
          <p14:tracePt t="105921" x="5937250" y="5753100"/>
          <p14:tracePt t="105938" x="6794500" y="5753100"/>
          <p14:tracePt t="105954" x="7613650" y="5753100"/>
          <p14:tracePt t="105971" x="8191500" y="5753100"/>
          <p14:tracePt t="105974" x="8324850" y="5753100"/>
          <p14:tracePt t="105988" x="8401050" y="5753100"/>
          <p14:tracePt t="106005" x="8432800" y="5753100"/>
          <p14:tracePt t="106021" x="8439150" y="5753100"/>
          <p14:tracePt t="106110" x="8445500" y="5753100"/>
          <p14:tracePt t="106120" x="8439150" y="5746750"/>
          <p14:tracePt t="106138" x="8331200" y="5734050"/>
          <p14:tracePt t="106155" x="8140700" y="5721350"/>
          <p14:tracePt t="106159" x="8013700" y="5721350"/>
          <p14:tracePt t="106171" x="7829550" y="5702300"/>
          <p14:tracePt t="106188" x="7391400" y="5626100"/>
          <p14:tracePt t="106191" x="7137400" y="5575300"/>
          <p14:tracePt t="106206" x="6680200" y="5492750"/>
          <p14:tracePt t="106221" x="6261100" y="5422900"/>
          <p14:tracePt t="106237" x="5975350" y="5372100"/>
          <p14:tracePt t="106254" x="5816600" y="5359400"/>
          <p14:tracePt t="106271" x="5765800" y="5359400"/>
          <p14:tracePt t="106288" x="5753100" y="5359400"/>
          <p14:tracePt t="106321" x="5759450" y="5359400"/>
          <p14:tracePt t="106337" x="5829300" y="5372100"/>
          <p14:tracePt t="106354" x="5956300" y="5391150"/>
          <p14:tracePt t="106357" x="6038850" y="5391150"/>
          <p14:tracePt t="106371" x="6172200" y="5391150"/>
          <p14:tracePt t="106387" x="6591300" y="5416550"/>
          <p14:tracePt t="106389" x="6826250" y="5416550"/>
          <p14:tracePt t="106404" x="7105650" y="5416550"/>
          <p14:tracePt t="106421" x="7759700" y="5416550"/>
          <p14:tracePt t="106437" x="7874000" y="5416550"/>
          <p14:tracePt t="106454" x="7886700" y="5416550"/>
          <p14:tracePt t="106471" x="7893050" y="5416550"/>
          <p14:tracePt t="106487" x="7874000" y="5416550"/>
          <p14:tracePt t="106504" x="7753350" y="5416550"/>
          <p14:tracePt t="106521" x="7588250" y="5416550"/>
          <p14:tracePt t="106537" x="7429500" y="5416550"/>
          <p14:tracePt t="106554" x="7334250" y="5416550"/>
          <p14:tracePt t="106571" x="7302500" y="5416550"/>
          <p14:tracePt t="106705" x="7289800" y="5416550"/>
          <p14:tracePt t="106715" x="7277100" y="5416550"/>
          <p14:tracePt t="106726" x="7213600" y="5416550"/>
          <p14:tracePt t="106738" x="7150100" y="5416550"/>
          <p14:tracePt t="106754" x="6991350" y="5410200"/>
          <p14:tracePt t="106759" x="6889750" y="5410200"/>
          <p14:tracePt t="106771" x="6775450" y="5410200"/>
          <p14:tracePt t="106788" x="6540500" y="5410200"/>
          <p14:tracePt t="106791" x="6426200" y="5410200"/>
          <p14:tracePt t="106804" x="6324600" y="5410200"/>
          <p14:tracePt t="106821" x="6178550" y="5410200"/>
          <p14:tracePt t="106837" x="6165850" y="5410200"/>
          <p14:tracePt t="106854" x="6159500" y="5410200"/>
          <p14:tracePt t="106887" x="6159500" y="5416550"/>
          <p14:tracePt t="106904" x="6159500" y="5448300"/>
          <p14:tracePt t="106921" x="6191250" y="5486400"/>
          <p14:tracePt t="106937" x="6299200" y="5530850"/>
          <p14:tracePt t="106954" x="6419850" y="5581650"/>
          <p14:tracePt t="106970" x="6521450" y="5607050"/>
          <p14:tracePt t="106987" x="6546850" y="5607050"/>
          <p14:tracePt t="106989" x="6553200" y="5607050"/>
          <p14:tracePt t="107038" x="6553200" y="5600700"/>
          <p14:tracePt t="107054" x="6553200" y="5594350"/>
          <p14:tracePt t="107063" x="6553200" y="5588000"/>
          <p14:tracePt t="107182" x="6559550" y="5581650"/>
          <p14:tracePt t="107182" x="0" y="0"/>
        </p14:tracePtLst>
        <p14:tracePtLst>
          <p14:tracePt t="107416" x="7556500" y="5384800"/>
          <p14:tracePt t="107503" x="7562850" y="5391150"/>
          <p14:tracePt t="107520" x="7581900" y="5410200"/>
          <p14:tracePt t="107534" x="7645400" y="5454650"/>
          <p14:tracePt t="107546" x="7702550" y="5467350"/>
          <p14:tracePt t="107554" x="7766050" y="5486400"/>
          <p14:tracePt t="107571" x="7931150" y="5511800"/>
          <p14:tracePt t="107587" x="8077200" y="5518150"/>
          <p14:tracePt t="107591" x="8128000" y="5518150"/>
          <p14:tracePt t="107604" x="8153400" y="5518150"/>
          <p14:tracePt t="107621" x="8172450" y="5518150"/>
          <p14:tracePt t="107734" x="8178800" y="5518150"/>
          <p14:tracePt t="107734" x="0" y="0"/>
        </p14:tracePtLst>
        <p14:tracePtLst>
          <p14:tracePt t="107943" x="9226550" y="5461000"/>
          <p14:tracePt t="108046" x="9232900" y="5461000"/>
          <p14:tracePt t="108085" x="9239250" y="5461000"/>
          <p14:tracePt t="108101" x="9245600" y="5461000"/>
          <p14:tracePt t="108117" x="9251950" y="5461000"/>
          <p14:tracePt t="108125" x="9258300" y="5461000"/>
          <p14:tracePt t="108149" x="9258300" y="5454650"/>
          <p14:tracePt t="108173" x="9258300" y="5448300"/>
          <p14:tracePt t="108341" x="0" y="0"/>
        </p14:tracePtLst>
        <p14:tracePtLst>
          <p14:tracePt t="109591" x="2749550" y="1441450"/>
          <p14:tracePt t="109601" x="2736850" y="1447800"/>
          <p14:tracePt t="109614" x="2711450" y="1479550"/>
          <p14:tracePt t="109626" x="2698750" y="1504950"/>
          <p14:tracePt t="109640" x="2692400" y="1568450"/>
          <p14:tracePt t="109656" x="2698750" y="1670050"/>
          <p14:tracePt t="109670" x="2743200" y="1758950"/>
          <p14:tracePt t="109686" x="2838450" y="1841500"/>
          <p14:tracePt t="109703" x="3016250" y="1924050"/>
          <p14:tracePt t="109720" x="3219450" y="1974850"/>
          <p14:tracePt t="109736" x="3422650" y="2000250"/>
          <p14:tracePt t="109753" x="3562350" y="2000250"/>
          <p14:tracePt t="109769" x="3625850" y="1968500"/>
          <p14:tracePt t="109786" x="3657600" y="1911350"/>
          <p14:tracePt t="109803" x="3663950" y="1828800"/>
          <p14:tracePt t="109819" x="3657600" y="1714500"/>
          <p14:tracePt t="109836" x="3613150" y="1606550"/>
          <p14:tracePt t="109837" x="3581400" y="1562100"/>
          <p14:tracePt t="109853" x="3486150" y="1492250"/>
          <p14:tracePt t="109869" x="3384550" y="1441450"/>
          <p14:tracePt t="109886" x="3295650" y="1428750"/>
          <p14:tracePt t="109903" x="3244850" y="1422400"/>
          <p14:tracePt t="109919" x="3219450" y="1422400"/>
          <p14:tracePt t="109936" x="3187700" y="1422400"/>
          <p14:tracePt t="109953" x="3162300" y="1428750"/>
          <p14:tracePt t="109969" x="3136900" y="1460500"/>
          <p14:tracePt t="109986" x="3117850" y="1511300"/>
          <p14:tracePt t="110003" x="3111500" y="1568450"/>
          <p14:tracePt t="110019" x="3124200" y="1644650"/>
          <p14:tracePt t="110036" x="3187700" y="1714500"/>
          <p14:tracePt t="110037" x="3225800" y="1739900"/>
          <p14:tracePt t="110053" x="3352800" y="1803400"/>
          <p14:tracePt t="110069" x="3511550" y="1835150"/>
          <p14:tracePt t="110086" x="3663950" y="1854200"/>
          <p14:tracePt t="110103" x="3759200" y="1847850"/>
          <p14:tracePt t="110119" x="3803650" y="1822450"/>
          <p14:tracePt t="110136" x="3816350" y="1784350"/>
          <p14:tracePt t="110153" x="3810000" y="1708150"/>
          <p14:tracePt t="110169" x="3759200" y="1619250"/>
          <p14:tracePt t="110186" x="3663950" y="1536700"/>
          <p14:tracePt t="110203" x="3486150" y="1447800"/>
          <p14:tracePt t="110219" x="3251200" y="1377950"/>
          <p14:tracePt t="110236" x="2984500" y="1339850"/>
          <p14:tracePt t="110253" x="2724150" y="1333500"/>
          <p14:tracePt t="110269" x="2641600" y="1346200"/>
          <p14:tracePt t="110286" x="2616200" y="1365250"/>
          <p14:tracePt t="110303" x="2603500" y="1390650"/>
          <p14:tracePt t="110319" x="2603500" y="1428750"/>
          <p14:tracePt t="110336" x="2609850" y="1485900"/>
          <p14:tracePt t="110353" x="2647950" y="1536700"/>
          <p14:tracePt t="110369" x="2743200" y="1593850"/>
          <p14:tracePt t="110386" x="2901950" y="1644650"/>
          <p14:tracePt t="110403" x="3092450" y="1670050"/>
          <p14:tracePt t="110419" x="3251200" y="1670050"/>
          <p14:tracePt t="110436" x="3346450" y="1663700"/>
          <p14:tracePt t="110438" x="3359150" y="1651000"/>
          <p14:tracePt t="110453" x="3365500" y="1619250"/>
          <p14:tracePt t="110469" x="3365500" y="1568450"/>
          <p14:tracePt t="110486" x="3327400" y="1511300"/>
          <p14:tracePt t="110503" x="3232150" y="1473200"/>
          <p14:tracePt t="110519" x="3111500" y="1454150"/>
          <p14:tracePt t="110536" x="3016250" y="1441450"/>
          <p14:tracePt t="110552" x="2959100" y="1447800"/>
          <p14:tracePt t="110569" x="2946400" y="1473200"/>
          <p14:tracePt t="110586" x="2946400" y="1504950"/>
          <p14:tracePt t="110603" x="2965450" y="1555750"/>
          <p14:tracePt t="110619" x="3073400" y="1625600"/>
          <p14:tracePt t="110622" x="3155950" y="1638300"/>
          <p14:tracePt t="110636" x="3251200" y="1663700"/>
          <p14:tracePt t="110653" x="3568700" y="1682750"/>
          <p14:tracePt t="110669" x="3721100" y="1682750"/>
          <p14:tracePt t="110686" x="3784600" y="1663700"/>
          <p14:tracePt t="110703" x="3797300" y="1631950"/>
          <p14:tracePt t="110719" x="3797300" y="1606550"/>
          <p14:tracePt t="110736" x="3797300" y="1574800"/>
          <p14:tracePt t="110753" x="3784600" y="1549400"/>
          <p14:tracePt t="110769" x="3746500" y="1536700"/>
          <p14:tracePt t="110786" x="3727450" y="1536700"/>
          <p14:tracePt t="110803" x="3702050" y="1549400"/>
          <p14:tracePt t="110819" x="3695700" y="1562100"/>
          <p14:tracePt t="110822" x="3695700" y="1581150"/>
          <p14:tracePt t="110836" x="3695700" y="1606550"/>
          <p14:tracePt t="110853" x="3752850" y="1670050"/>
          <p14:tracePt t="110869" x="3848100" y="1714500"/>
          <p14:tracePt t="110886" x="3981450" y="1752600"/>
          <p14:tracePt t="110903" x="4064000" y="1758950"/>
          <p14:tracePt t="110919" x="4121150" y="1746250"/>
          <p14:tracePt t="110936" x="4133850" y="1714500"/>
          <p14:tracePt t="110953" x="4133850" y="1676400"/>
          <p14:tracePt t="110969" x="4108450" y="1625600"/>
          <p14:tracePt t="110986" x="4057650" y="1581150"/>
          <p14:tracePt t="111003" x="3994150" y="1555750"/>
          <p14:tracePt t="111019" x="3956050" y="1549400"/>
          <p14:tracePt t="111022" x="3949700" y="1549400"/>
          <p14:tracePt t="111036" x="3937000" y="1549400"/>
          <p14:tracePt t="111053" x="3930650" y="1562100"/>
          <p14:tracePt t="111069" x="3930650" y="1581150"/>
          <p14:tracePt t="111086" x="3930650" y="1593850"/>
          <p14:tracePt t="111119" x="3930650" y="1600200"/>
          <p14:tracePt t="111262" x="0" y="0"/>
        </p14:tracePtLst>
        <p14:tracePtLst>
          <p14:tracePt t="112365" x="2057400" y="5930900"/>
          <p14:tracePt t="112373" x="2038350" y="5937250"/>
          <p14:tracePt t="112385" x="2032000" y="5949950"/>
          <p14:tracePt t="112402" x="2012950" y="5988050"/>
          <p14:tracePt t="112419" x="2006600" y="6013450"/>
          <p14:tracePt t="112435" x="2006600" y="6038850"/>
          <p14:tracePt t="112452" x="2006600" y="6083300"/>
          <p14:tracePt t="112469" x="2070100" y="6140450"/>
          <p14:tracePt t="112485" x="2184400" y="6184900"/>
          <p14:tracePt t="112502" x="2368550" y="6242050"/>
          <p14:tracePt t="112518" x="2590800" y="6254750"/>
          <p14:tracePt t="112535" x="2800350" y="6254750"/>
          <p14:tracePt t="112552" x="2984500" y="6254750"/>
          <p14:tracePt t="112568" x="3105150" y="6248400"/>
          <p14:tracePt t="112585" x="3187700" y="6235700"/>
          <p14:tracePt t="112602" x="3232150" y="6229350"/>
          <p14:tracePt t="112618" x="3302000" y="6216650"/>
          <p14:tracePt t="112635" x="3352800" y="6203950"/>
          <p14:tracePt t="112652" x="3384550" y="6191250"/>
          <p14:tracePt t="112653" x="3403600" y="6184900"/>
          <p14:tracePt t="112669" x="3422650" y="6172200"/>
          <p14:tracePt t="112685" x="3435350" y="6165850"/>
          <p14:tracePt t="112702" x="3441700" y="6159500"/>
          <p14:tracePt t="112718" x="3448050" y="6159500"/>
          <p14:tracePt t="112735" x="3467100" y="6146800"/>
          <p14:tracePt t="112752" x="3505200" y="6140450"/>
          <p14:tracePt t="112768" x="3562350" y="6127750"/>
          <p14:tracePt t="112785" x="3619500" y="6115050"/>
          <p14:tracePt t="112802" x="3663950" y="6108700"/>
          <p14:tracePt t="112818" x="3689350" y="6096000"/>
          <p14:tracePt t="112835" x="3714750" y="6083300"/>
          <p14:tracePt t="112852" x="3727450" y="6070600"/>
          <p14:tracePt t="112893" x="3727450" y="6064250"/>
          <p14:tracePt t="112901" x="3727450" y="6051550"/>
          <p14:tracePt t="112909" x="3721100" y="6051550"/>
          <p14:tracePt t="112918" x="3702050" y="6045200"/>
          <p14:tracePt t="112935" x="3689350" y="6045200"/>
          <p14:tracePt t="112952" x="3670300" y="6045200"/>
          <p14:tracePt t="112968" x="3651250" y="6045200"/>
          <p14:tracePt t="112985" x="3644900" y="6070600"/>
          <p14:tracePt t="113002" x="3657600" y="6108700"/>
          <p14:tracePt t="113018" x="3721100" y="6146800"/>
          <p14:tracePt t="113035" x="3879850" y="6197600"/>
          <p14:tracePt t="113052" x="4102100" y="6223000"/>
          <p14:tracePt t="113053" x="4203700" y="6223000"/>
          <p14:tracePt t="113068" x="4394200" y="6223000"/>
          <p14:tracePt t="113085" x="4489450" y="6223000"/>
          <p14:tracePt t="113102" x="4502150" y="6223000"/>
          <p14:tracePt t="113118" x="4508500" y="6223000"/>
          <p14:tracePt t="113405" x="4514850" y="6223000"/>
          <p14:tracePt t="113405" x="0" y="0"/>
        </p14:tracePtLst>
        <p14:tracePtLst>
          <p14:tracePt t="113749" x="5638800" y="6318250"/>
          <p14:tracePt t="114045" x="5645150" y="6318250"/>
          <p14:tracePt t="114389" x="5632450" y="6318250"/>
          <p14:tracePt t="114397" x="5613400" y="6318250"/>
          <p14:tracePt t="114405" x="5594350" y="6318250"/>
          <p14:tracePt t="114418" x="5568950" y="6318250"/>
          <p14:tracePt t="114434" x="5530850" y="6318250"/>
          <p14:tracePt t="114451" x="5505450" y="6318250"/>
          <p14:tracePt t="114468" x="5486400" y="6318250"/>
          <p14:tracePt t="114469" x="5473700" y="6318250"/>
          <p14:tracePt t="114485" x="5448300" y="6318250"/>
          <p14:tracePt t="114501" x="5410200" y="6318250"/>
          <p14:tracePt t="114518" x="5391150" y="6324600"/>
          <p14:tracePt t="114534" x="5372100" y="6324600"/>
          <p14:tracePt t="114551" x="5359400" y="6324600"/>
          <p14:tracePt t="114717" x="5372100" y="6324600"/>
          <p14:tracePt t="114725" x="5391150" y="6324600"/>
          <p14:tracePt t="114734" x="5422900" y="6324600"/>
          <p14:tracePt t="114751" x="5530850" y="6324600"/>
          <p14:tracePt t="114768" x="5683250" y="6324600"/>
          <p14:tracePt t="114784" x="5861050" y="6324600"/>
          <p14:tracePt t="114801" x="6057900" y="6324600"/>
          <p14:tracePt t="114818" x="6235700" y="6324600"/>
          <p14:tracePt t="114834" x="6362700" y="6324600"/>
          <p14:tracePt t="114851" x="6419850" y="6324600"/>
          <p14:tracePt t="114868" x="6445250" y="6324600"/>
          <p14:tracePt t="115269" x="6457950" y="6324600"/>
          <p14:tracePt t="115277" x="6489700" y="6330950"/>
          <p14:tracePt t="115285" x="6521450" y="6337300"/>
          <p14:tracePt t="115301" x="6629400" y="6350000"/>
          <p14:tracePt t="115318" x="6781800" y="6350000"/>
          <p14:tracePt t="115334" x="6915150" y="6350000"/>
          <p14:tracePt t="115351" x="6991350" y="6350000"/>
          <p14:tracePt t="115367" x="7023100" y="6350000"/>
          <p14:tracePt t="115384" x="7029450" y="6350000"/>
          <p14:tracePt t="115685" x="7035800" y="6350000"/>
          <p14:tracePt t="115693" x="7054850" y="6350000"/>
          <p14:tracePt t="115701" x="7086600" y="6350000"/>
          <p14:tracePt t="115717" x="7232650" y="6350000"/>
          <p14:tracePt t="115734" x="7454900" y="6350000"/>
          <p14:tracePt t="115751" x="7734300" y="6350000"/>
          <p14:tracePt t="115767" x="8020050" y="6350000"/>
          <p14:tracePt t="115784" x="8229600" y="6350000"/>
          <p14:tracePt t="115801" x="8343900" y="6350000"/>
          <p14:tracePt t="115817" x="8375650" y="6350000"/>
          <p14:tracePt t="116334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4|58.6|29.8|33.5|34|66.8|97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3979</Words>
  <Application>Microsoft Office PowerPoint</Application>
  <PresentationFormat>宽屏</PresentationFormat>
  <Paragraphs>494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华文细黑</vt:lpstr>
      <vt:lpstr>宋体</vt:lpstr>
      <vt:lpstr>微软雅黑</vt:lpstr>
      <vt:lpstr>Arial</vt:lpstr>
      <vt:lpstr>Calibri</vt:lpstr>
      <vt:lpstr>Calibri Light</vt:lpstr>
      <vt:lpstr>Courier New</vt:lpstr>
      <vt:lpstr>Lucida Sans Unicode</vt:lpstr>
      <vt:lpstr>Microsoft Sans Serif</vt:lpstr>
      <vt:lpstr>Tahoma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294</cp:revision>
  <dcterms:created xsi:type="dcterms:W3CDTF">2018-01-23T14:33:00Z</dcterms:created>
  <dcterms:modified xsi:type="dcterms:W3CDTF">2021-02-26T06:33:01Z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